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3" r:id="rId2"/>
    <p:sldId id="260" r:id="rId3"/>
    <p:sldId id="284" r:id="rId4"/>
    <p:sldId id="268" r:id="rId5"/>
    <p:sldId id="269" r:id="rId6"/>
    <p:sldId id="270" r:id="rId7"/>
    <p:sldId id="288" r:id="rId8"/>
    <p:sldId id="271" r:id="rId9"/>
    <p:sldId id="272" r:id="rId10"/>
    <p:sldId id="273" r:id="rId11"/>
    <p:sldId id="293" r:id="rId12"/>
    <p:sldId id="274" r:id="rId13"/>
    <p:sldId id="296" r:id="rId14"/>
    <p:sldId id="275" r:id="rId15"/>
    <p:sldId id="276" r:id="rId16"/>
    <p:sldId id="300" r:id="rId17"/>
    <p:sldId id="277" r:id="rId18"/>
    <p:sldId id="278" r:id="rId19"/>
    <p:sldId id="279" r:id="rId20"/>
    <p:sldId id="280" r:id="rId21"/>
    <p:sldId id="281" r:id="rId22"/>
    <p:sldId id="301" r:id="rId2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5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64199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307035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142245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15255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The 1st </a:t>
            </a:r>
            <a:r>
              <a:rPr lang="fr-FR" sz="7200" b="1" dirty="0" err="1" smtClean="0">
                <a:solidFill>
                  <a:srgbClr val="FFFF00"/>
                </a:solidFill>
              </a:rPr>
              <a:t>Epistle</a:t>
            </a:r>
            <a:r>
              <a:rPr lang="fr-FR" sz="7200" b="1" dirty="0" smtClean="0">
                <a:solidFill>
                  <a:srgbClr val="FFFF00"/>
                </a:solidFill>
              </a:rPr>
              <a:t> of John</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2</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0291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78" y="24424"/>
            <a:ext cx="12100560" cy="6850191"/>
          </a:xfrm>
          <a:prstGeom prst="rect">
            <a:avLst/>
          </a:prstGeom>
          <a:solidFill>
            <a:srgbClr val="002060"/>
          </a:solidFill>
        </p:spPr>
        <p:txBody>
          <a:bodyPr wrap="square" lIns="108821" tIns="54411" rIns="108821" bIns="54411">
            <a:spAutoFit/>
          </a:bodyPr>
          <a:lstStyle/>
          <a:p>
            <a:r>
              <a:rPr lang="en-US" sz="3000" b="1" dirty="0" smtClean="0">
                <a:solidFill>
                  <a:srgbClr val="FFFF00"/>
                </a:solidFill>
              </a:rPr>
              <a:t>    1 John 2:13</a:t>
            </a:r>
          </a:p>
          <a:p>
            <a:r>
              <a:rPr lang="en-US" sz="4400" dirty="0" smtClean="0">
                <a:solidFill>
                  <a:schemeClr val="bg1"/>
                </a:solidFill>
              </a:rPr>
              <a:t>   </a:t>
            </a:r>
            <a:r>
              <a:rPr lang="el-GR" sz="4400" dirty="0" smtClean="0">
                <a:solidFill>
                  <a:schemeClr val="bg1"/>
                </a:solidFill>
              </a:rPr>
              <a:t>γράφω</a:t>
            </a:r>
            <a:r>
              <a:rPr lang="en-US" sz="4400" dirty="0" smtClean="0">
                <a:solidFill>
                  <a:schemeClr val="bg1"/>
                </a:solidFill>
              </a:rPr>
              <a:t> </a:t>
            </a:r>
            <a:r>
              <a:rPr lang="el-GR" sz="4400" dirty="0" smtClean="0">
                <a:solidFill>
                  <a:schemeClr val="bg1"/>
                </a:solidFill>
              </a:rPr>
              <a:t> </a:t>
            </a:r>
            <a:r>
              <a:rPr lang="el-GR" sz="4400" dirty="0">
                <a:solidFill>
                  <a:schemeClr val="bg1"/>
                </a:solidFill>
              </a:rPr>
              <a:t>ὑμῖν</a:t>
            </a:r>
            <a:r>
              <a:rPr lang="el-GR" sz="4400" dirty="0" smtClean="0">
                <a:solidFill>
                  <a:schemeClr val="bg1"/>
                </a:solidFill>
              </a:rPr>
              <a:t>,</a:t>
            </a:r>
            <a:r>
              <a:rPr lang="en-US" sz="4400" dirty="0" smtClean="0">
                <a:solidFill>
                  <a:schemeClr val="bg1"/>
                </a:solidFill>
              </a:rPr>
              <a:t> </a:t>
            </a:r>
            <a:r>
              <a:rPr lang="el-GR" sz="4400" dirty="0" smtClean="0">
                <a:solidFill>
                  <a:schemeClr val="bg1"/>
                </a:solidFill>
              </a:rPr>
              <a:t> </a:t>
            </a:r>
            <a:r>
              <a:rPr lang="el-GR" sz="4400" dirty="0">
                <a:solidFill>
                  <a:schemeClr val="bg1"/>
                </a:solidFill>
              </a:rPr>
              <a:t>πατέρες</a:t>
            </a:r>
            <a:r>
              <a:rPr lang="el-GR" sz="4400" dirty="0" smtClean="0">
                <a:solidFill>
                  <a:schemeClr val="bg1"/>
                </a:solidFill>
              </a:rPr>
              <a:t>,</a:t>
            </a:r>
            <a:r>
              <a:rPr lang="en-US" sz="4400" dirty="0" smtClean="0">
                <a:solidFill>
                  <a:schemeClr val="bg1"/>
                </a:solidFill>
              </a:rPr>
              <a:t> </a:t>
            </a:r>
            <a:r>
              <a:rPr lang="el-GR" sz="4400" dirty="0" smtClean="0">
                <a:solidFill>
                  <a:schemeClr val="bg1"/>
                </a:solidFill>
              </a:rPr>
              <a:t> </a:t>
            </a:r>
            <a:endParaRPr lang="en-US" sz="4400" dirty="0" smtClean="0">
              <a:solidFill>
                <a:schemeClr val="bg1"/>
              </a:solidFill>
            </a:endParaRPr>
          </a:p>
          <a:p>
            <a:r>
              <a:rPr lang="en-US" altLang="zh-TW" sz="2400" dirty="0" smtClean="0">
                <a:solidFill>
                  <a:srgbClr val="FFFF00"/>
                </a:solidFill>
              </a:rPr>
              <a:t>      I </a:t>
            </a:r>
            <a:r>
              <a:rPr lang="en-US" altLang="zh-TW" sz="2400" dirty="0">
                <a:solidFill>
                  <a:srgbClr val="FFFF00"/>
                </a:solidFill>
              </a:rPr>
              <a:t>am </a:t>
            </a:r>
            <a:r>
              <a:rPr lang="en-US" altLang="zh-TW" sz="2400" dirty="0" smtClean="0">
                <a:solidFill>
                  <a:srgbClr val="FFFF00"/>
                </a:solidFill>
              </a:rPr>
              <a:t>writing       </a:t>
            </a:r>
            <a:r>
              <a:rPr lang="en-US" altLang="zh-TW" sz="2400" dirty="0">
                <a:solidFill>
                  <a:srgbClr val="FFFF00"/>
                </a:solidFill>
              </a:rPr>
              <a:t>to </a:t>
            </a:r>
            <a:r>
              <a:rPr lang="en-US" altLang="zh-TW" sz="2400" dirty="0" smtClean="0">
                <a:solidFill>
                  <a:srgbClr val="FFFF00"/>
                </a:solidFill>
              </a:rPr>
              <a:t>you            fathers</a:t>
            </a:r>
            <a:endParaRPr lang="en-US" sz="2400" dirty="0" smtClean="0">
              <a:solidFill>
                <a:schemeClr val="bg1"/>
              </a:solidFill>
            </a:endParaRPr>
          </a:p>
          <a:p>
            <a:r>
              <a:rPr lang="en-US" sz="4400" dirty="0" smtClean="0">
                <a:solidFill>
                  <a:schemeClr val="bg1"/>
                </a:solidFill>
              </a:rPr>
              <a:t>   </a:t>
            </a:r>
            <a:r>
              <a:rPr lang="el-GR" sz="4400" dirty="0" smtClean="0">
                <a:solidFill>
                  <a:schemeClr val="bg1"/>
                </a:solidFill>
              </a:rPr>
              <a:t>ὅτι</a:t>
            </a:r>
            <a:r>
              <a:rPr lang="en-US" sz="4400" dirty="0" smtClean="0">
                <a:solidFill>
                  <a:schemeClr val="bg1"/>
                </a:solidFill>
              </a:rPr>
              <a:t>  </a:t>
            </a:r>
            <a:r>
              <a:rPr lang="el-GR" sz="4400" dirty="0" smtClean="0">
                <a:solidFill>
                  <a:schemeClr val="bg1"/>
                </a:solidFill>
              </a:rPr>
              <a:t> </a:t>
            </a:r>
            <a:r>
              <a:rPr lang="el-GR" sz="4400" dirty="0">
                <a:solidFill>
                  <a:schemeClr val="bg1"/>
                </a:solidFill>
              </a:rPr>
              <a:t>ἐγνώκατε </a:t>
            </a:r>
            <a:r>
              <a:rPr lang="en-US" sz="4400" dirty="0" smtClean="0">
                <a:solidFill>
                  <a:schemeClr val="bg1"/>
                </a:solidFill>
              </a:rPr>
              <a:t>  </a:t>
            </a:r>
            <a:r>
              <a:rPr lang="el-GR" sz="4400" dirty="0" smtClean="0">
                <a:solidFill>
                  <a:schemeClr val="bg1"/>
                </a:solidFill>
              </a:rPr>
              <a:t>τὸν </a:t>
            </a:r>
            <a:r>
              <a:rPr lang="en-US" sz="4400" dirty="0" smtClean="0">
                <a:solidFill>
                  <a:schemeClr val="bg1"/>
                </a:solidFill>
              </a:rPr>
              <a:t>  </a:t>
            </a:r>
            <a:r>
              <a:rPr lang="el-GR" sz="4400" dirty="0" smtClean="0">
                <a:solidFill>
                  <a:schemeClr val="bg1"/>
                </a:solidFill>
              </a:rPr>
              <a:t>ἀπ</a:t>
            </a:r>
            <a:r>
              <a:rPr lang="el-GR" sz="4400" dirty="0">
                <a:solidFill>
                  <a:schemeClr val="bg1"/>
                </a:solidFill>
              </a:rPr>
              <a:t>᾽ ἀρχῆς</a:t>
            </a:r>
            <a:r>
              <a:rPr lang="el-GR" sz="4400" dirty="0" smtClean="0">
                <a:solidFill>
                  <a:schemeClr val="bg1"/>
                </a:solidFill>
              </a:rPr>
              <a:t>.</a:t>
            </a:r>
            <a:endParaRPr lang="en-US" sz="4400" dirty="0" smtClean="0">
              <a:solidFill>
                <a:schemeClr val="bg1"/>
              </a:solidFill>
            </a:endParaRPr>
          </a:p>
          <a:p>
            <a:r>
              <a:rPr lang="en-US" altLang="zh-TW" sz="2400" dirty="0" smtClean="0">
                <a:solidFill>
                  <a:srgbClr val="FFFF00"/>
                </a:solidFill>
              </a:rPr>
              <a:t>   because         you </a:t>
            </a:r>
            <a:r>
              <a:rPr lang="en-US" altLang="zh-TW" sz="2400" dirty="0">
                <a:solidFill>
                  <a:srgbClr val="FFFF00"/>
                </a:solidFill>
              </a:rPr>
              <a:t>know </a:t>
            </a:r>
            <a:r>
              <a:rPr lang="en-US" altLang="zh-TW" sz="2400" dirty="0" smtClean="0">
                <a:solidFill>
                  <a:srgbClr val="FFFF00"/>
                </a:solidFill>
              </a:rPr>
              <a:t>       him </a:t>
            </a:r>
            <a:r>
              <a:rPr lang="en-US" altLang="zh-TW" sz="2400" dirty="0">
                <a:solidFill>
                  <a:srgbClr val="FFFF00"/>
                </a:solidFill>
              </a:rPr>
              <a:t>who </a:t>
            </a:r>
            <a:r>
              <a:rPr lang="en-US" altLang="zh-TW" sz="2400" dirty="0" smtClean="0">
                <a:solidFill>
                  <a:srgbClr val="FFFF00"/>
                </a:solidFill>
              </a:rPr>
              <a:t>is   </a:t>
            </a:r>
            <a:r>
              <a:rPr lang="en-US" altLang="zh-TW" sz="2400" dirty="0">
                <a:solidFill>
                  <a:srgbClr val="FFFF00"/>
                </a:solidFill>
              </a:rPr>
              <a:t>from </a:t>
            </a:r>
            <a:r>
              <a:rPr lang="en-US" altLang="zh-TW" sz="2400" dirty="0" smtClean="0">
                <a:solidFill>
                  <a:srgbClr val="FFFF00"/>
                </a:solidFill>
              </a:rPr>
              <a:t>    beginning</a:t>
            </a:r>
            <a:r>
              <a:rPr lang="fr-FR" sz="2400" dirty="0" smtClean="0">
                <a:solidFill>
                  <a:schemeClr val="bg1"/>
                </a:solidFill>
              </a:rPr>
              <a:t>  </a:t>
            </a:r>
            <a:r>
              <a:rPr lang="es-ES" sz="2400" dirty="0" smtClean="0">
                <a:solidFill>
                  <a:schemeClr val="bg1"/>
                </a:solidFill>
              </a:rPr>
              <a:t> </a:t>
            </a:r>
          </a:p>
          <a:p>
            <a:r>
              <a:rPr lang="en-US" sz="4400" dirty="0" smtClean="0">
                <a:solidFill>
                  <a:schemeClr val="bg1"/>
                </a:solidFill>
              </a:rPr>
              <a:t>   </a:t>
            </a:r>
            <a:r>
              <a:rPr lang="el-GR" sz="4400" dirty="0" smtClean="0">
                <a:solidFill>
                  <a:schemeClr val="bg1"/>
                </a:solidFill>
              </a:rPr>
              <a:t>γράφω </a:t>
            </a:r>
            <a:r>
              <a:rPr lang="en-US" sz="4400" dirty="0" smtClean="0">
                <a:solidFill>
                  <a:schemeClr val="bg1"/>
                </a:solidFill>
              </a:rPr>
              <a:t> </a:t>
            </a:r>
            <a:r>
              <a:rPr lang="el-GR" sz="4400" dirty="0" smtClean="0">
                <a:solidFill>
                  <a:schemeClr val="bg1"/>
                </a:solidFill>
              </a:rPr>
              <a:t>ὑμῖν</a:t>
            </a:r>
            <a:r>
              <a:rPr lang="el-GR" sz="4400" dirty="0">
                <a:solidFill>
                  <a:schemeClr val="bg1"/>
                </a:solidFill>
              </a:rPr>
              <a:t>, </a:t>
            </a:r>
            <a:r>
              <a:rPr lang="en-US" sz="4400" dirty="0" smtClean="0">
                <a:solidFill>
                  <a:schemeClr val="bg1"/>
                </a:solidFill>
              </a:rPr>
              <a:t> </a:t>
            </a:r>
            <a:r>
              <a:rPr lang="el-GR" sz="4400" dirty="0" smtClean="0">
                <a:solidFill>
                  <a:schemeClr val="bg1"/>
                </a:solidFill>
              </a:rPr>
              <a:t>νεανίσκοι</a:t>
            </a:r>
            <a:r>
              <a:rPr lang="el-GR" sz="4400" dirty="0">
                <a:solidFill>
                  <a:schemeClr val="bg1"/>
                </a:solidFill>
              </a:rPr>
              <a:t>,</a:t>
            </a:r>
            <a:endParaRPr lang="en-US" sz="4400" dirty="0">
              <a:solidFill>
                <a:schemeClr val="bg1"/>
              </a:solidFill>
            </a:endParaRPr>
          </a:p>
          <a:p>
            <a:r>
              <a:rPr lang="en-US" altLang="zh-TW" sz="2400" dirty="0" smtClean="0">
                <a:solidFill>
                  <a:srgbClr val="FFFF00"/>
                </a:solidFill>
              </a:rPr>
              <a:t>      I </a:t>
            </a:r>
            <a:r>
              <a:rPr lang="en-US" altLang="zh-TW" sz="2400" dirty="0">
                <a:solidFill>
                  <a:srgbClr val="FFFF00"/>
                </a:solidFill>
              </a:rPr>
              <a:t>am writing </a:t>
            </a:r>
            <a:r>
              <a:rPr lang="en-US" altLang="zh-TW" sz="2400" dirty="0" smtClean="0">
                <a:solidFill>
                  <a:srgbClr val="FFFF00"/>
                </a:solidFill>
              </a:rPr>
              <a:t>       to you           </a:t>
            </a:r>
            <a:r>
              <a:rPr lang="en-US" altLang="zh-TW" sz="2400" dirty="0">
                <a:solidFill>
                  <a:srgbClr val="FFFF00"/>
                </a:solidFill>
              </a:rPr>
              <a:t>young </a:t>
            </a:r>
            <a:r>
              <a:rPr lang="en-US" altLang="zh-TW" sz="2400" dirty="0" smtClean="0">
                <a:solidFill>
                  <a:srgbClr val="FFFF00"/>
                </a:solidFill>
              </a:rPr>
              <a:t>men</a:t>
            </a:r>
            <a:r>
              <a:rPr lang="fr-FR" sz="2400" dirty="0" smtClean="0">
                <a:solidFill>
                  <a:schemeClr val="bg1"/>
                </a:solidFill>
              </a:rPr>
              <a:t>  </a:t>
            </a:r>
            <a:r>
              <a:rPr lang="es-ES" sz="2400" dirty="0" smtClean="0">
                <a:solidFill>
                  <a:schemeClr val="bg1"/>
                </a:solidFill>
              </a:rPr>
              <a:t> </a:t>
            </a:r>
            <a:endParaRPr lang="es-ES" sz="2400" dirty="0">
              <a:solidFill>
                <a:schemeClr val="bg1"/>
              </a:solidFill>
            </a:endParaRPr>
          </a:p>
          <a:p>
            <a:r>
              <a:rPr lang="en-US"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a:solidFill>
                  <a:schemeClr val="bg1"/>
                </a:solidFill>
              </a:rPr>
              <a:t>νενικήκατε </a:t>
            </a:r>
            <a:r>
              <a:rPr lang="en-US" sz="4400" dirty="0" smtClean="0">
                <a:solidFill>
                  <a:schemeClr val="bg1"/>
                </a:solidFill>
              </a:rPr>
              <a:t> </a:t>
            </a:r>
            <a:r>
              <a:rPr lang="el-GR" sz="4400" dirty="0" smtClean="0">
                <a:solidFill>
                  <a:schemeClr val="bg1"/>
                </a:solidFill>
              </a:rPr>
              <a:t>τὸν </a:t>
            </a:r>
            <a:r>
              <a:rPr lang="en-US" sz="4400" dirty="0" smtClean="0">
                <a:solidFill>
                  <a:schemeClr val="bg1"/>
                </a:solidFill>
              </a:rPr>
              <a:t> </a:t>
            </a:r>
            <a:r>
              <a:rPr lang="el-GR" sz="4400" dirty="0" smtClean="0">
                <a:solidFill>
                  <a:schemeClr val="bg1"/>
                </a:solidFill>
              </a:rPr>
              <a:t>πονηρόν</a:t>
            </a:r>
            <a:r>
              <a:rPr lang="el-GR" sz="4400" dirty="0">
                <a:solidFill>
                  <a:schemeClr val="bg1"/>
                </a:solidFill>
              </a:rPr>
              <a:t>.</a:t>
            </a:r>
            <a:endParaRPr lang="en-US" sz="4400" dirty="0">
              <a:solidFill>
                <a:schemeClr val="bg1"/>
              </a:solidFill>
            </a:endParaRPr>
          </a:p>
          <a:p>
            <a:r>
              <a:rPr lang="en-US" altLang="zh-TW" sz="2400" dirty="0" smtClean="0">
                <a:solidFill>
                  <a:srgbClr val="FFFF00"/>
                </a:solidFill>
              </a:rPr>
              <a:t>  because   </a:t>
            </a:r>
            <a:r>
              <a:rPr lang="en-US" altLang="zh-TW" sz="2400" dirty="0">
                <a:solidFill>
                  <a:srgbClr val="FFFF00"/>
                </a:solidFill>
              </a:rPr>
              <a:t>you have overcome </a:t>
            </a:r>
            <a:r>
              <a:rPr lang="en-US" altLang="zh-TW" sz="2400" dirty="0" smtClean="0">
                <a:solidFill>
                  <a:srgbClr val="FFFF00"/>
                </a:solidFill>
              </a:rPr>
              <a:t>      the           evil one</a:t>
            </a:r>
            <a:r>
              <a:rPr lang="fr-FR" sz="2400" dirty="0" smtClean="0">
                <a:solidFill>
                  <a:schemeClr val="bg1"/>
                </a:solidFill>
              </a:rPr>
              <a:t>  </a:t>
            </a:r>
            <a:r>
              <a:rPr lang="es-ES" sz="2400" dirty="0" smtClean="0">
                <a:solidFill>
                  <a:schemeClr val="bg1"/>
                </a:solidFill>
              </a:rPr>
              <a:t> </a:t>
            </a:r>
          </a:p>
          <a:p>
            <a:endParaRPr lang="fr-FR" sz="800" baseline="30000" dirty="0" smtClean="0">
              <a:solidFill>
                <a:srgbClr val="FFFF00"/>
              </a:solidFill>
            </a:endParaRPr>
          </a:p>
          <a:p>
            <a:endParaRPr lang="fr-FR" sz="800" baseline="30000" dirty="0">
              <a:solidFill>
                <a:srgbClr val="FFFF00"/>
              </a:solidFill>
            </a:endParaRPr>
          </a:p>
          <a:p>
            <a:endParaRPr lang="fr-FR" sz="800" baseline="30000" dirty="0" smtClean="0">
              <a:solidFill>
                <a:srgbClr val="FFFF00"/>
              </a:solidFill>
            </a:endParaRPr>
          </a:p>
          <a:p>
            <a:r>
              <a:rPr lang="fr-FR" sz="2000" baseline="30000" dirty="0">
                <a:solidFill>
                  <a:schemeClr val="bg1"/>
                </a:solidFill>
              </a:rPr>
              <a:t>	</a:t>
            </a:r>
            <a:r>
              <a:rPr lang="fr-FR" sz="2000" baseline="30000" dirty="0" smtClean="0">
                <a:solidFill>
                  <a:schemeClr val="bg1"/>
                </a:solidFill>
              </a:rPr>
              <a:t>ESV </a:t>
            </a:r>
            <a:r>
              <a:rPr lang="fr-FR" sz="2000" b="1" dirty="0" smtClean="0">
                <a:solidFill>
                  <a:schemeClr val="bg1"/>
                </a:solidFill>
              </a:rPr>
              <a:t>2:13</a:t>
            </a:r>
            <a:r>
              <a:rPr lang="fr-FR" sz="2000" dirty="0" smtClean="0">
                <a:solidFill>
                  <a:schemeClr val="bg1"/>
                </a:solidFill>
              </a:rPr>
              <a:t> </a:t>
            </a:r>
            <a:r>
              <a:rPr lang="en-US" altLang="zh-TW" sz="2000" dirty="0">
                <a:solidFill>
                  <a:schemeClr val="bg1"/>
                </a:solidFill>
              </a:rPr>
              <a:t>I am writing to you, fathers, because you know him who is from the beginning. I am writing to you, young men, because you have overcome the evil one. I write to you, children, because you know the Father.</a:t>
            </a:r>
          </a:p>
          <a:p>
            <a:r>
              <a:rPr lang="en-US" sz="2000" dirty="0" smtClean="0">
                <a:solidFill>
                  <a:schemeClr val="bg1"/>
                </a:solidFill>
              </a:rPr>
              <a:t>	</a:t>
            </a:r>
            <a:r>
              <a:rPr lang="en-US" altLang="zh-TW" sz="2000" baseline="30000" dirty="0" smtClean="0">
                <a:solidFill>
                  <a:schemeClr val="bg1"/>
                </a:solidFill>
              </a:rPr>
              <a:t>CUV </a:t>
            </a:r>
            <a:r>
              <a:rPr lang="en-US" altLang="zh-TW" sz="2000" b="1" dirty="0" smtClean="0">
                <a:solidFill>
                  <a:schemeClr val="bg1"/>
                </a:solidFill>
              </a:rPr>
              <a:t>2:13</a:t>
            </a:r>
            <a:r>
              <a:rPr lang="zh-TW" altLang="en-US" sz="2000" dirty="0" smtClean="0">
                <a:solidFill>
                  <a:schemeClr val="bg1"/>
                </a:solidFill>
              </a:rPr>
              <a:t> </a:t>
            </a:r>
            <a:r>
              <a:rPr lang="zh-TW" altLang="en-US" sz="2000" dirty="0">
                <a:solidFill>
                  <a:schemeClr val="bg1"/>
                </a:solidFill>
              </a:rPr>
              <a:t>父老阿、我寫信給你們、因為你們認識那從起初原有的。少年人哪、我寫信給你們、因為你們勝了那惡者。小子們哪、我曾寫信給你們、因為你們認識父</a:t>
            </a:r>
            <a:r>
              <a:rPr lang="zh-TW" altLang="en-US" sz="2000" dirty="0" smtClean="0">
                <a:solidFill>
                  <a:schemeClr val="bg1"/>
                </a:solidFill>
              </a:rPr>
              <a:t>。</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4206488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78" y="24424"/>
            <a:ext cx="12100560" cy="6829673"/>
          </a:xfrm>
          <a:prstGeom prst="rect">
            <a:avLst/>
          </a:prstGeom>
          <a:solidFill>
            <a:srgbClr val="002060"/>
          </a:solidFill>
        </p:spPr>
        <p:txBody>
          <a:bodyPr wrap="square" lIns="108821" tIns="54411" rIns="108821" bIns="54411">
            <a:spAutoFit/>
          </a:bodyPr>
          <a:lstStyle/>
          <a:p>
            <a:r>
              <a:rPr lang="en-US" sz="3000" b="1" dirty="0" smtClean="0">
                <a:solidFill>
                  <a:srgbClr val="FFFF00"/>
                </a:solidFill>
              </a:rPr>
              <a:t>    1 John 2:14</a:t>
            </a:r>
          </a:p>
          <a:p>
            <a:r>
              <a:rPr lang="en-US" sz="3600" dirty="0" smtClean="0">
                <a:solidFill>
                  <a:schemeClr val="bg1"/>
                </a:solidFill>
              </a:rPr>
              <a:t>  </a:t>
            </a:r>
            <a:r>
              <a:rPr lang="el-GR" sz="3600" dirty="0" smtClean="0">
                <a:solidFill>
                  <a:schemeClr val="bg1"/>
                </a:solidFill>
              </a:rPr>
              <a:t>ἔγραψα</a:t>
            </a:r>
            <a:r>
              <a:rPr lang="en-US" sz="3600" dirty="0" smtClean="0">
                <a:solidFill>
                  <a:schemeClr val="bg1"/>
                </a:solidFill>
              </a:rPr>
              <a:t> </a:t>
            </a:r>
            <a:r>
              <a:rPr lang="el-GR" sz="3600" dirty="0" smtClean="0">
                <a:solidFill>
                  <a:schemeClr val="bg1"/>
                </a:solidFill>
              </a:rPr>
              <a:t> </a:t>
            </a:r>
            <a:r>
              <a:rPr lang="el-GR" sz="3600" dirty="0">
                <a:solidFill>
                  <a:schemeClr val="bg1"/>
                </a:solidFill>
              </a:rPr>
              <a:t>ὑμῖν, </a:t>
            </a:r>
            <a:r>
              <a:rPr lang="en-US" sz="3600" dirty="0" smtClean="0">
                <a:solidFill>
                  <a:schemeClr val="bg1"/>
                </a:solidFill>
              </a:rPr>
              <a:t> </a:t>
            </a:r>
            <a:r>
              <a:rPr lang="el-GR" sz="3600" dirty="0" smtClean="0">
                <a:solidFill>
                  <a:schemeClr val="bg1"/>
                </a:solidFill>
              </a:rPr>
              <a:t>παιδία</a:t>
            </a:r>
            <a:r>
              <a:rPr lang="el-GR" sz="3600" dirty="0">
                <a:solidFill>
                  <a:schemeClr val="bg1"/>
                </a:solidFill>
              </a:rPr>
              <a:t>,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ἐγνώκατε</a:t>
            </a:r>
            <a:endParaRPr lang="en-US" sz="3600" dirty="0" smtClean="0">
              <a:solidFill>
                <a:schemeClr val="bg1"/>
              </a:solidFill>
            </a:endParaRPr>
          </a:p>
          <a:p>
            <a:r>
              <a:rPr lang="en-US" altLang="zh-TW" sz="2400" dirty="0" smtClean="0">
                <a:solidFill>
                  <a:srgbClr val="FFFF00"/>
                </a:solidFill>
              </a:rPr>
              <a:t>       I wrote        to you       children     </a:t>
            </a:r>
            <a:r>
              <a:rPr lang="en-US" altLang="zh-TW" sz="2400" dirty="0">
                <a:solidFill>
                  <a:srgbClr val="FFFF00"/>
                </a:solidFill>
              </a:rPr>
              <a:t>because </a:t>
            </a:r>
            <a:r>
              <a:rPr lang="en-US" altLang="zh-TW" sz="2400" dirty="0" smtClean="0">
                <a:solidFill>
                  <a:srgbClr val="FFFF00"/>
                </a:solidFill>
              </a:rPr>
              <a:t>   you </a:t>
            </a:r>
            <a:r>
              <a:rPr lang="en-US" altLang="zh-TW" sz="2400" dirty="0">
                <a:solidFill>
                  <a:srgbClr val="FFFF00"/>
                </a:solidFill>
              </a:rPr>
              <a:t>know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τὸν</a:t>
            </a:r>
            <a:r>
              <a:rPr lang="en-US" sz="3600" dirty="0" smtClean="0">
                <a:solidFill>
                  <a:schemeClr val="bg1"/>
                </a:solidFill>
              </a:rPr>
              <a:t> </a:t>
            </a:r>
            <a:r>
              <a:rPr lang="el-GR" sz="3600" dirty="0" smtClean="0">
                <a:solidFill>
                  <a:schemeClr val="bg1"/>
                </a:solidFill>
              </a:rPr>
              <a:t> </a:t>
            </a:r>
            <a:r>
              <a:rPr lang="el-GR" sz="3600" dirty="0">
                <a:solidFill>
                  <a:schemeClr val="bg1"/>
                </a:solidFill>
              </a:rPr>
              <a:t>πατέρα. </a:t>
            </a:r>
            <a:r>
              <a:rPr lang="en-US" sz="3600" dirty="0" smtClean="0">
                <a:solidFill>
                  <a:schemeClr val="bg1"/>
                </a:solidFill>
              </a:rPr>
              <a:t>   </a:t>
            </a:r>
            <a:r>
              <a:rPr lang="el-GR" sz="3600" dirty="0" smtClean="0">
                <a:solidFill>
                  <a:schemeClr val="bg1"/>
                </a:solidFill>
              </a:rPr>
              <a:t>ἔγραψα </a:t>
            </a:r>
            <a:r>
              <a:rPr lang="en-US" sz="3600" dirty="0" smtClean="0">
                <a:solidFill>
                  <a:schemeClr val="bg1"/>
                </a:solidFill>
              </a:rPr>
              <a:t> </a:t>
            </a:r>
            <a:r>
              <a:rPr lang="el-GR" sz="3600" dirty="0" smtClean="0">
                <a:solidFill>
                  <a:schemeClr val="bg1"/>
                </a:solidFill>
              </a:rPr>
              <a:t>ὑμῖν</a:t>
            </a:r>
            <a:r>
              <a:rPr lang="el-GR" sz="3600" dirty="0">
                <a:solidFill>
                  <a:schemeClr val="bg1"/>
                </a:solidFill>
              </a:rPr>
              <a:t>, </a:t>
            </a:r>
            <a:r>
              <a:rPr lang="en-US" sz="3600" dirty="0" smtClean="0">
                <a:solidFill>
                  <a:schemeClr val="bg1"/>
                </a:solidFill>
              </a:rPr>
              <a:t> </a:t>
            </a:r>
            <a:r>
              <a:rPr lang="el-GR" sz="3600" dirty="0" smtClean="0">
                <a:solidFill>
                  <a:schemeClr val="bg1"/>
                </a:solidFill>
              </a:rPr>
              <a:t>πατέρες,</a:t>
            </a:r>
            <a:r>
              <a:rPr lang="en-US" sz="3600" dirty="0" smtClean="0">
                <a:solidFill>
                  <a:schemeClr val="bg1"/>
                </a:solidFill>
              </a:rPr>
              <a:t> </a:t>
            </a:r>
          </a:p>
          <a:p>
            <a:r>
              <a:rPr lang="en-US" altLang="zh-TW" sz="2400" dirty="0" smtClean="0">
                <a:solidFill>
                  <a:srgbClr val="FFFF00"/>
                </a:solidFill>
              </a:rPr>
              <a:t>     the      Fathers               I wrote          to </a:t>
            </a:r>
            <a:r>
              <a:rPr lang="en-US" altLang="zh-TW" sz="2400" dirty="0">
                <a:solidFill>
                  <a:srgbClr val="FFFF00"/>
                </a:solidFill>
              </a:rPr>
              <a:t>you</a:t>
            </a:r>
            <a:r>
              <a:rPr lang="en-US" altLang="zh-TW" sz="2400" dirty="0" smtClean="0">
                <a:solidFill>
                  <a:srgbClr val="FFFF00"/>
                </a:solidFill>
              </a:rPr>
              <a:t>         fathers </a:t>
            </a:r>
          </a:p>
          <a:p>
            <a:r>
              <a:rPr lang="en-US" sz="36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a:t>
            </a:r>
            <a:r>
              <a:rPr lang="el-GR" sz="3600" dirty="0">
                <a:solidFill>
                  <a:schemeClr val="bg1"/>
                </a:solidFill>
              </a:rPr>
              <a:t>ἐγνώκατε </a:t>
            </a:r>
            <a:r>
              <a:rPr lang="en-US" sz="3600" dirty="0" smtClean="0">
                <a:solidFill>
                  <a:schemeClr val="bg1"/>
                </a:solidFill>
              </a:rPr>
              <a:t>  </a:t>
            </a:r>
            <a:r>
              <a:rPr lang="el-GR" sz="3600" dirty="0">
                <a:solidFill>
                  <a:schemeClr val="bg1"/>
                </a:solidFill>
              </a:rPr>
              <a:t>τὸν </a:t>
            </a:r>
            <a:r>
              <a:rPr lang="en-US" sz="3600" dirty="0">
                <a:solidFill>
                  <a:schemeClr val="bg1"/>
                </a:solidFill>
              </a:rPr>
              <a:t> </a:t>
            </a:r>
            <a:r>
              <a:rPr lang="en-US" sz="3600" dirty="0" smtClean="0">
                <a:solidFill>
                  <a:schemeClr val="bg1"/>
                </a:solidFill>
              </a:rPr>
              <a:t>  </a:t>
            </a:r>
            <a:r>
              <a:rPr lang="el-GR" sz="3600" dirty="0" smtClean="0">
                <a:solidFill>
                  <a:schemeClr val="bg1"/>
                </a:solidFill>
              </a:rPr>
              <a:t>ἀπ</a:t>
            </a:r>
            <a:r>
              <a:rPr lang="el-GR" sz="3600" dirty="0">
                <a:solidFill>
                  <a:schemeClr val="bg1"/>
                </a:solidFill>
              </a:rPr>
              <a:t>᾽ </a:t>
            </a:r>
            <a:r>
              <a:rPr lang="en-US" sz="3600" dirty="0" smtClean="0">
                <a:solidFill>
                  <a:schemeClr val="bg1"/>
                </a:solidFill>
              </a:rPr>
              <a:t> </a:t>
            </a:r>
            <a:r>
              <a:rPr lang="el-GR" sz="3600" dirty="0" smtClean="0">
                <a:solidFill>
                  <a:schemeClr val="bg1"/>
                </a:solidFill>
              </a:rPr>
              <a:t>ἀρχῆς</a:t>
            </a:r>
            <a:r>
              <a:rPr lang="el-GR" sz="3600" dirty="0">
                <a:solidFill>
                  <a:schemeClr val="bg1"/>
                </a:solidFill>
              </a:rPr>
              <a:t>. </a:t>
            </a:r>
            <a:r>
              <a:rPr lang="en-US" sz="3600" dirty="0" smtClean="0">
                <a:solidFill>
                  <a:schemeClr val="bg1"/>
                </a:solidFill>
              </a:rPr>
              <a:t>   </a:t>
            </a:r>
            <a:r>
              <a:rPr lang="el-GR" sz="3600" dirty="0" smtClean="0">
                <a:solidFill>
                  <a:schemeClr val="bg1"/>
                </a:solidFill>
              </a:rPr>
              <a:t>ἔγραψα</a:t>
            </a:r>
            <a:r>
              <a:rPr lang="en-US" sz="3600" dirty="0" smtClean="0">
                <a:solidFill>
                  <a:schemeClr val="bg1"/>
                </a:solidFill>
              </a:rPr>
              <a:t> </a:t>
            </a:r>
            <a:r>
              <a:rPr lang="el-GR" sz="3600" dirty="0" smtClean="0">
                <a:solidFill>
                  <a:schemeClr val="bg1"/>
                </a:solidFill>
              </a:rPr>
              <a:t> </a:t>
            </a:r>
            <a:r>
              <a:rPr lang="el-GR" sz="3600" dirty="0">
                <a:solidFill>
                  <a:schemeClr val="bg1"/>
                </a:solidFill>
              </a:rPr>
              <a:t>ὑμῖν,</a:t>
            </a:r>
            <a:r>
              <a:rPr lang="en-US" sz="3600" dirty="0">
                <a:solidFill>
                  <a:schemeClr val="bg1"/>
                </a:solidFill>
              </a:rPr>
              <a:t> </a:t>
            </a:r>
            <a:endParaRPr lang="en-US" sz="3600" dirty="0" smtClean="0">
              <a:solidFill>
                <a:schemeClr val="bg1"/>
              </a:solidFill>
            </a:endParaRPr>
          </a:p>
          <a:p>
            <a:r>
              <a:rPr lang="en-US" altLang="zh-TW" sz="2400" dirty="0" smtClean="0">
                <a:solidFill>
                  <a:srgbClr val="FFFF00"/>
                </a:solidFill>
              </a:rPr>
              <a:t>because  you knew   him </a:t>
            </a:r>
            <a:r>
              <a:rPr lang="en-US" altLang="zh-TW" sz="2400" dirty="0">
                <a:solidFill>
                  <a:srgbClr val="FFFF00"/>
                </a:solidFill>
              </a:rPr>
              <a:t>who </a:t>
            </a:r>
            <a:r>
              <a:rPr lang="en-US" altLang="zh-TW" sz="2400" dirty="0" smtClean="0">
                <a:solidFill>
                  <a:srgbClr val="FFFF00"/>
                </a:solidFill>
              </a:rPr>
              <a:t>is  </a:t>
            </a:r>
            <a:r>
              <a:rPr lang="en-US" altLang="zh-TW" sz="2400" dirty="0">
                <a:solidFill>
                  <a:srgbClr val="FFFF00"/>
                </a:solidFill>
              </a:rPr>
              <a:t>from </a:t>
            </a:r>
            <a:r>
              <a:rPr lang="en-US" altLang="zh-TW" sz="2400" dirty="0" smtClean="0">
                <a:solidFill>
                  <a:srgbClr val="FFFF00"/>
                </a:solidFill>
              </a:rPr>
              <a:t>  beginning          I wrote         to you</a:t>
            </a:r>
            <a:endParaRPr lang="en-US" altLang="zh-TW" sz="2400" dirty="0" smtClean="0">
              <a:solidFill>
                <a:schemeClr val="bg1"/>
              </a:solidFill>
            </a:endParaRPr>
          </a:p>
          <a:p>
            <a:r>
              <a:rPr lang="en-US" sz="3600" dirty="0" smtClean="0">
                <a:solidFill>
                  <a:schemeClr val="bg1"/>
                </a:solidFill>
              </a:rPr>
              <a:t> </a:t>
            </a:r>
            <a:r>
              <a:rPr lang="el-GR" sz="3600" dirty="0" smtClean="0">
                <a:solidFill>
                  <a:schemeClr val="bg1"/>
                </a:solidFill>
              </a:rPr>
              <a:t>νεανίσκοι,</a:t>
            </a:r>
            <a:r>
              <a:rPr lang="en-US" sz="3600" dirty="0" smtClean="0">
                <a:solidFill>
                  <a:schemeClr val="bg1"/>
                </a:solidFill>
              </a:rPr>
              <a:t>     </a:t>
            </a:r>
            <a:r>
              <a:rPr lang="el-GR" sz="3600" dirty="0">
                <a:solidFill>
                  <a:schemeClr val="bg1"/>
                </a:solidFill>
              </a:rPr>
              <a:t>ὅτι </a:t>
            </a:r>
            <a:r>
              <a:rPr lang="en-US" sz="3600" dirty="0">
                <a:solidFill>
                  <a:schemeClr val="bg1"/>
                </a:solidFill>
              </a:rPr>
              <a:t> </a:t>
            </a:r>
            <a:r>
              <a:rPr lang="el-GR" sz="3600" dirty="0">
                <a:solidFill>
                  <a:schemeClr val="bg1"/>
                </a:solidFill>
              </a:rPr>
              <a:t>ἰσχυροί </a:t>
            </a:r>
            <a:r>
              <a:rPr lang="en-US" sz="3600" dirty="0">
                <a:solidFill>
                  <a:schemeClr val="bg1"/>
                </a:solidFill>
              </a:rPr>
              <a:t> </a:t>
            </a:r>
            <a:r>
              <a:rPr lang="el-GR" sz="3600" dirty="0">
                <a:solidFill>
                  <a:schemeClr val="bg1"/>
                </a:solidFill>
              </a:rPr>
              <a:t>ἐστε </a:t>
            </a:r>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ὁ </a:t>
            </a:r>
            <a:r>
              <a:rPr lang="en-US" sz="3600" dirty="0">
                <a:solidFill>
                  <a:schemeClr val="bg1"/>
                </a:solidFill>
              </a:rPr>
              <a:t> </a:t>
            </a:r>
            <a:r>
              <a:rPr lang="el-GR" sz="3600" dirty="0">
                <a:solidFill>
                  <a:schemeClr val="bg1"/>
                </a:solidFill>
              </a:rPr>
              <a:t>λόγος </a:t>
            </a:r>
            <a:r>
              <a:rPr lang="en-US" sz="3600" dirty="0">
                <a:solidFill>
                  <a:schemeClr val="bg1"/>
                </a:solidFill>
              </a:rPr>
              <a:t> </a:t>
            </a:r>
            <a:r>
              <a:rPr lang="el-GR" sz="3600" dirty="0">
                <a:solidFill>
                  <a:schemeClr val="bg1"/>
                </a:solidFill>
              </a:rPr>
              <a:t>τοῦ </a:t>
            </a:r>
            <a:r>
              <a:rPr lang="en-US" sz="3600" dirty="0">
                <a:solidFill>
                  <a:schemeClr val="bg1"/>
                </a:solidFill>
              </a:rPr>
              <a:t> </a:t>
            </a:r>
            <a:r>
              <a:rPr lang="el-GR" sz="3600" dirty="0">
                <a:solidFill>
                  <a:schemeClr val="bg1"/>
                </a:solidFill>
              </a:rPr>
              <a:t>θεοῦ </a:t>
            </a:r>
            <a:endParaRPr lang="en-US" sz="3600" dirty="0">
              <a:solidFill>
                <a:schemeClr val="bg1"/>
              </a:solidFill>
            </a:endParaRPr>
          </a:p>
          <a:p>
            <a:r>
              <a:rPr lang="en-US" altLang="zh-TW" sz="2400" dirty="0" smtClean="0">
                <a:solidFill>
                  <a:srgbClr val="FFFF00"/>
                </a:solidFill>
              </a:rPr>
              <a:t>    young men         </a:t>
            </a:r>
            <a:r>
              <a:rPr lang="en-US" altLang="zh-TW" sz="2400" dirty="0">
                <a:solidFill>
                  <a:srgbClr val="FFFF00"/>
                </a:solidFill>
              </a:rPr>
              <a:t>because </a:t>
            </a:r>
            <a:r>
              <a:rPr lang="en-US" altLang="zh-TW" sz="2400" dirty="0" smtClean="0">
                <a:solidFill>
                  <a:srgbClr val="FFFF00"/>
                </a:solidFill>
              </a:rPr>
              <a:t>    strong      you </a:t>
            </a:r>
            <a:r>
              <a:rPr lang="en-US" altLang="zh-TW" sz="2400" dirty="0">
                <a:solidFill>
                  <a:srgbClr val="FFFF00"/>
                </a:solidFill>
              </a:rPr>
              <a:t>are </a:t>
            </a:r>
            <a:r>
              <a:rPr lang="en-US" altLang="zh-TW" sz="2400" dirty="0" smtClean="0">
                <a:solidFill>
                  <a:srgbClr val="FFFF00"/>
                </a:solidFill>
              </a:rPr>
              <a:t>   and    the     word        of         God </a:t>
            </a:r>
            <a:r>
              <a:rPr lang="es-ES" sz="2400" dirty="0" smtClean="0">
                <a:solidFill>
                  <a:schemeClr val="bg1"/>
                </a:solidFill>
              </a:rPr>
              <a:t> </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ὑμῖν </a:t>
            </a:r>
            <a:r>
              <a:rPr lang="en-US" sz="3600" dirty="0" smtClean="0">
                <a:solidFill>
                  <a:schemeClr val="bg1"/>
                </a:solidFill>
              </a:rPr>
              <a:t> </a:t>
            </a:r>
            <a:r>
              <a:rPr lang="el-GR" sz="3600" dirty="0" smtClean="0">
                <a:solidFill>
                  <a:schemeClr val="bg1"/>
                </a:solidFill>
              </a:rPr>
              <a:t>μένει</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νενικήκατε</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τὸν</a:t>
            </a:r>
            <a:r>
              <a:rPr lang="en-US" sz="3600" dirty="0" smtClean="0">
                <a:solidFill>
                  <a:schemeClr val="bg1"/>
                </a:solidFill>
              </a:rPr>
              <a:t> </a:t>
            </a:r>
            <a:r>
              <a:rPr lang="el-GR" sz="3600" dirty="0" smtClean="0">
                <a:solidFill>
                  <a:schemeClr val="bg1"/>
                </a:solidFill>
              </a:rPr>
              <a:t> </a:t>
            </a:r>
            <a:r>
              <a:rPr lang="el-GR" sz="3600" dirty="0">
                <a:solidFill>
                  <a:schemeClr val="bg1"/>
                </a:solidFill>
              </a:rPr>
              <a:t>πονηρόν. </a:t>
            </a:r>
            <a:endParaRPr lang="en-US" sz="3600" dirty="0">
              <a:solidFill>
                <a:schemeClr val="bg1"/>
              </a:solidFill>
            </a:endParaRPr>
          </a:p>
          <a:p>
            <a:r>
              <a:rPr lang="en-US" altLang="zh-TW" sz="2400" dirty="0" smtClean="0">
                <a:solidFill>
                  <a:srgbClr val="FFFF00"/>
                </a:solidFill>
              </a:rPr>
              <a:t>    in       </a:t>
            </a:r>
            <a:r>
              <a:rPr lang="en-US" altLang="zh-TW" sz="2400" dirty="0">
                <a:solidFill>
                  <a:srgbClr val="FFFF00"/>
                </a:solidFill>
              </a:rPr>
              <a:t>you </a:t>
            </a:r>
            <a:r>
              <a:rPr lang="en-US" altLang="zh-TW" sz="2400" dirty="0" smtClean="0">
                <a:solidFill>
                  <a:srgbClr val="FFFF00"/>
                </a:solidFill>
              </a:rPr>
              <a:t>      abides     </a:t>
            </a:r>
            <a:r>
              <a:rPr lang="en-US" altLang="zh-TW" sz="2400" dirty="0">
                <a:solidFill>
                  <a:srgbClr val="FFFF00"/>
                </a:solidFill>
              </a:rPr>
              <a:t>and </a:t>
            </a:r>
            <a:r>
              <a:rPr lang="en-US" altLang="zh-TW" sz="2400" dirty="0" smtClean="0">
                <a:solidFill>
                  <a:srgbClr val="FFFF00"/>
                </a:solidFill>
              </a:rPr>
              <a:t>   you </a:t>
            </a:r>
            <a:r>
              <a:rPr lang="en-US" altLang="zh-TW" sz="2400" dirty="0">
                <a:solidFill>
                  <a:srgbClr val="FFFF00"/>
                </a:solidFill>
              </a:rPr>
              <a:t>have overcome </a:t>
            </a:r>
            <a:r>
              <a:rPr lang="en-US" altLang="zh-TW" sz="2400" dirty="0" smtClean="0">
                <a:solidFill>
                  <a:srgbClr val="FFFF00"/>
                </a:solidFill>
              </a:rPr>
              <a:t>   the       evil </a:t>
            </a:r>
            <a:r>
              <a:rPr lang="en-US" altLang="zh-TW" sz="2400" dirty="0">
                <a:solidFill>
                  <a:srgbClr val="FFFF00"/>
                </a:solidFill>
              </a:rPr>
              <a:t>one</a:t>
            </a:r>
            <a:endParaRPr lang="fr-FR" sz="2400" baseline="30000" dirty="0" smtClean="0">
              <a:solidFill>
                <a:srgbClr val="FFFF00"/>
              </a:solidFill>
            </a:endParaRPr>
          </a:p>
          <a:p>
            <a:endParaRPr lang="fr-FR" sz="800" baseline="30000" dirty="0" smtClean="0">
              <a:solidFill>
                <a:srgbClr val="FFFF00"/>
              </a:solidFill>
            </a:endParaRPr>
          </a:p>
          <a:p>
            <a:r>
              <a:rPr lang="fr-FR" baseline="30000" dirty="0" smtClean="0">
                <a:solidFill>
                  <a:schemeClr val="bg1"/>
                </a:solidFill>
              </a:rPr>
              <a:t>          ESV  </a:t>
            </a:r>
            <a:r>
              <a:rPr lang="fr-FR" b="1" dirty="0" smtClean="0">
                <a:solidFill>
                  <a:schemeClr val="bg1"/>
                </a:solidFill>
              </a:rPr>
              <a:t>2:13</a:t>
            </a:r>
            <a:r>
              <a:rPr lang="fr-FR" dirty="0" smtClean="0">
                <a:solidFill>
                  <a:schemeClr val="bg1"/>
                </a:solidFill>
              </a:rPr>
              <a:t> </a:t>
            </a:r>
            <a:r>
              <a:rPr lang="en-US" altLang="zh-TW" dirty="0" smtClean="0">
                <a:solidFill>
                  <a:schemeClr val="bg1"/>
                </a:solidFill>
              </a:rPr>
              <a:t>…….  </a:t>
            </a:r>
            <a:r>
              <a:rPr lang="en-US" altLang="zh-TW" dirty="0">
                <a:solidFill>
                  <a:schemeClr val="bg1"/>
                </a:solidFill>
              </a:rPr>
              <a:t>I write to you, children, because you know the Father</a:t>
            </a:r>
            <a:r>
              <a:rPr lang="en-US" altLang="zh-TW" dirty="0" smtClean="0">
                <a:solidFill>
                  <a:schemeClr val="bg1"/>
                </a:solidFill>
              </a:rPr>
              <a:t>. </a:t>
            </a:r>
            <a:r>
              <a:rPr lang="en-US" altLang="zh-TW" b="1" dirty="0" smtClean="0">
                <a:solidFill>
                  <a:schemeClr val="bg1"/>
                </a:solidFill>
              </a:rPr>
              <a:t>2:14</a:t>
            </a:r>
            <a:r>
              <a:rPr lang="zh-TW" altLang="en-US" dirty="0" smtClean="0">
                <a:solidFill>
                  <a:schemeClr val="bg1"/>
                </a:solidFill>
              </a:rPr>
              <a:t> </a:t>
            </a:r>
            <a:r>
              <a:rPr lang="en-US" altLang="zh-TW" dirty="0">
                <a:solidFill>
                  <a:schemeClr val="bg1"/>
                </a:solidFill>
              </a:rPr>
              <a:t>I write to you, fathers, because you know him who is from the beginning. I write to you, young men, because you are strong, and the word of God abides in you, and you have overcome the evil one</a:t>
            </a:r>
            <a:r>
              <a:rPr lang="en-US" altLang="zh-TW" dirty="0" smtClean="0">
                <a:solidFill>
                  <a:schemeClr val="bg1"/>
                </a:solidFill>
              </a:rPr>
              <a:t>.   /    </a:t>
            </a:r>
            <a:r>
              <a:rPr lang="en-US" altLang="zh-TW" baseline="30000" dirty="0" smtClean="0">
                <a:solidFill>
                  <a:schemeClr val="bg1"/>
                </a:solidFill>
              </a:rPr>
              <a:t>CUV </a:t>
            </a:r>
            <a:r>
              <a:rPr lang="en-US" altLang="zh-TW" b="1" dirty="0" smtClean="0">
                <a:solidFill>
                  <a:schemeClr val="bg1"/>
                </a:solidFill>
              </a:rPr>
              <a:t>2:13</a:t>
            </a:r>
            <a:r>
              <a:rPr lang="zh-TW" altLang="en-US" dirty="0" smtClean="0">
                <a:solidFill>
                  <a:schemeClr val="bg1"/>
                </a:solidFill>
              </a:rPr>
              <a:t> </a:t>
            </a:r>
            <a:r>
              <a:rPr lang="en-US" altLang="zh-TW" dirty="0" smtClean="0">
                <a:solidFill>
                  <a:schemeClr val="bg1"/>
                </a:solidFill>
              </a:rPr>
              <a:t>……. </a:t>
            </a:r>
            <a:r>
              <a:rPr lang="zh-TW" altLang="en-US" dirty="0" smtClean="0">
                <a:solidFill>
                  <a:schemeClr val="bg1"/>
                </a:solidFill>
              </a:rPr>
              <a:t>小</a:t>
            </a:r>
            <a:r>
              <a:rPr lang="zh-TW" altLang="en-US" dirty="0">
                <a:solidFill>
                  <a:schemeClr val="bg1"/>
                </a:solidFill>
              </a:rPr>
              <a:t>子們</a:t>
            </a:r>
            <a:r>
              <a:rPr lang="zh-TW" altLang="en-US" dirty="0" smtClean="0">
                <a:solidFill>
                  <a:schemeClr val="bg1"/>
                </a:solidFill>
              </a:rPr>
              <a:t>哪</a:t>
            </a:r>
            <a:r>
              <a:rPr lang="en-US" altLang="zh-TW" dirty="0" smtClean="0">
                <a:solidFill>
                  <a:schemeClr val="bg1"/>
                </a:solidFill>
              </a:rPr>
              <a:t>,</a:t>
            </a:r>
            <a:r>
              <a:rPr lang="zh-TW" altLang="en-US" dirty="0" smtClean="0">
                <a:solidFill>
                  <a:schemeClr val="bg1"/>
                </a:solidFill>
              </a:rPr>
              <a:t>我</a:t>
            </a:r>
            <a:r>
              <a:rPr lang="zh-TW" altLang="en-US" dirty="0">
                <a:solidFill>
                  <a:schemeClr val="bg1"/>
                </a:solidFill>
              </a:rPr>
              <a:t>曾寫信給你</a:t>
            </a:r>
            <a:r>
              <a:rPr lang="zh-TW" altLang="en-US" dirty="0" smtClean="0">
                <a:solidFill>
                  <a:schemeClr val="bg1"/>
                </a:solidFill>
              </a:rPr>
              <a:t>們</a:t>
            </a:r>
            <a:r>
              <a:rPr lang="en-US" altLang="zh-TW" dirty="0" smtClean="0">
                <a:solidFill>
                  <a:schemeClr val="bg1"/>
                </a:solidFill>
              </a:rPr>
              <a:t>,</a:t>
            </a:r>
            <a:r>
              <a:rPr lang="zh-TW" altLang="en-US" dirty="0" smtClean="0">
                <a:solidFill>
                  <a:schemeClr val="bg1"/>
                </a:solidFill>
              </a:rPr>
              <a:t>因</a:t>
            </a:r>
            <a:r>
              <a:rPr lang="zh-TW" altLang="en-US" dirty="0">
                <a:solidFill>
                  <a:schemeClr val="bg1"/>
                </a:solidFill>
              </a:rPr>
              <a:t>為你們認識父</a:t>
            </a:r>
            <a:r>
              <a:rPr lang="zh-TW" altLang="en-US" dirty="0" smtClean="0">
                <a:solidFill>
                  <a:schemeClr val="bg1"/>
                </a:solidFill>
              </a:rPr>
              <a:t>。</a:t>
            </a:r>
            <a:r>
              <a:rPr lang="en-US" altLang="zh-TW" b="1" dirty="0" smtClean="0">
                <a:solidFill>
                  <a:schemeClr val="bg1"/>
                </a:solidFill>
              </a:rPr>
              <a:t>2:14</a:t>
            </a:r>
            <a:r>
              <a:rPr lang="zh-TW" altLang="en-US" dirty="0" smtClean="0">
                <a:solidFill>
                  <a:schemeClr val="bg1"/>
                </a:solidFill>
              </a:rPr>
              <a:t> </a:t>
            </a:r>
            <a:r>
              <a:rPr lang="zh-TW" altLang="en-US" dirty="0">
                <a:solidFill>
                  <a:schemeClr val="bg1"/>
                </a:solidFill>
              </a:rPr>
              <a:t>父老</a:t>
            </a:r>
            <a:r>
              <a:rPr lang="zh-TW" altLang="en-US" dirty="0" smtClean="0">
                <a:solidFill>
                  <a:schemeClr val="bg1"/>
                </a:solidFill>
              </a:rPr>
              <a:t>阿</a:t>
            </a:r>
            <a:r>
              <a:rPr lang="en-US" altLang="zh-TW" dirty="0" smtClean="0">
                <a:solidFill>
                  <a:schemeClr val="bg1"/>
                </a:solidFill>
              </a:rPr>
              <a:t>,</a:t>
            </a:r>
            <a:r>
              <a:rPr lang="zh-TW" altLang="en-US" dirty="0" smtClean="0">
                <a:solidFill>
                  <a:schemeClr val="bg1"/>
                </a:solidFill>
              </a:rPr>
              <a:t>我</a:t>
            </a:r>
            <a:r>
              <a:rPr lang="zh-TW" altLang="en-US" dirty="0">
                <a:solidFill>
                  <a:schemeClr val="bg1"/>
                </a:solidFill>
              </a:rPr>
              <a:t>曾寫信給你</a:t>
            </a:r>
            <a:r>
              <a:rPr lang="zh-TW" altLang="en-US" dirty="0" smtClean="0">
                <a:solidFill>
                  <a:schemeClr val="bg1"/>
                </a:solidFill>
              </a:rPr>
              <a:t>們</a:t>
            </a:r>
            <a:r>
              <a:rPr lang="en-US" altLang="zh-TW" dirty="0" smtClean="0">
                <a:solidFill>
                  <a:schemeClr val="bg1"/>
                </a:solidFill>
              </a:rPr>
              <a:t>,</a:t>
            </a:r>
            <a:r>
              <a:rPr lang="zh-TW" altLang="en-US" dirty="0" smtClean="0">
                <a:solidFill>
                  <a:schemeClr val="bg1"/>
                </a:solidFill>
              </a:rPr>
              <a:t>因</a:t>
            </a:r>
            <a:r>
              <a:rPr lang="zh-TW" altLang="en-US" dirty="0">
                <a:solidFill>
                  <a:schemeClr val="bg1"/>
                </a:solidFill>
              </a:rPr>
              <a:t>為你們認識那從起初原有的。少年人</a:t>
            </a:r>
            <a:r>
              <a:rPr lang="zh-TW" altLang="en-US" dirty="0" smtClean="0">
                <a:solidFill>
                  <a:schemeClr val="bg1"/>
                </a:solidFill>
              </a:rPr>
              <a:t>哪</a:t>
            </a:r>
            <a:r>
              <a:rPr lang="en-US" altLang="zh-TW" dirty="0" smtClean="0">
                <a:solidFill>
                  <a:schemeClr val="bg1"/>
                </a:solidFill>
              </a:rPr>
              <a:t>,</a:t>
            </a:r>
            <a:r>
              <a:rPr lang="zh-TW" altLang="en-US" dirty="0" smtClean="0">
                <a:solidFill>
                  <a:schemeClr val="bg1"/>
                </a:solidFill>
              </a:rPr>
              <a:t>我</a:t>
            </a:r>
            <a:r>
              <a:rPr lang="zh-TW" altLang="en-US" dirty="0">
                <a:solidFill>
                  <a:schemeClr val="bg1"/>
                </a:solidFill>
              </a:rPr>
              <a:t>曾寫信給你</a:t>
            </a:r>
            <a:r>
              <a:rPr lang="zh-TW" altLang="en-US" dirty="0" smtClean="0">
                <a:solidFill>
                  <a:schemeClr val="bg1"/>
                </a:solidFill>
              </a:rPr>
              <a:t>們</a:t>
            </a:r>
            <a:r>
              <a:rPr lang="en-US" altLang="zh-TW" dirty="0" smtClean="0">
                <a:solidFill>
                  <a:schemeClr val="bg1"/>
                </a:solidFill>
              </a:rPr>
              <a:t>,</a:t>
            </a:r>
            <a:r>
              <a:rPr lang="zh-TW" altLang="en-US" dirty="0" smtClean="0">
                <a:solidFill>
                  <a:schemeClr val="bg1"/>
                </a:solidFill>
              </a:rPr>
              <a:t>因</a:t>
            </a:r>
            <a:r>
              <a:rPr lang="zh-TW" altLang="en-US" dirty="0">
                <a:solidFill>
                  <a:schemeClr val="bg1"/>
                </a:solidFill>
              </a:rPr>
              <a:t>為你們剛</a:t>
            </a:r>
            <a:r>
              <a:rPr lang="zh-TW" altLang="en-US" dirty="0" smtClean="0">
                <a:solidFill>
                  <a:schemeClr val="bg1"/>
                </a:solidFill>
              </a:rPr>
              <a:t>強</a:t>
            </a:r>
            <a:r>
              <a:rPr lang="en-US" altLang="zh-TW" dirty="0" smtClean="0">
                <a:solidFill>
                  <a:schemeClr val="bg1"/>
                </a:solidFill>
              </a:rPr>
              <a:t>,</a:t>
            </a:r>
            <a:r>
              <a:rPr lang="zh-TW" altLang="en-US" dirty="0" smtClean="0">
                <a:solidFill>
                  <a:schemeClr val="bg1"/>
                </a:solidFill>
              </a:rPr>
              <a:t>神</a:t>
            </a:r>
            <a:r>
              <a:rPr lang="zh-TW" altLang="en-US" dirty="0">
                <a:solidFill>
                  <a:schemeClr val="bg1"/>
                </a:solidFill>
              </a:rPr>
              <a:t>的道常存在你們心</a:t>
            </a:r>
            <a:r>
              <a:rPr lang="zh-TW" altLang="en-US" dirty="0" smtClean="0">
                <a:solidFill>
                  <a:schemeClr val="bg1"/>
                </a:solidFill>
              </a:rPr>
              <a:t>裡</a:t>
            </a:r>
            <a:r>
              <a:rPr lang="en-US" altLang="zh-TW" dirty="0" smtClean="0">
                <a:solidFill>
                  <a:schemeClr val="bg1"/>
                </a:solidFill>
              </a:rPr>
              <a:t>,</a:t>
            </a:r>
            <a:r>
              <a:rPr lang="zh-TW" altLang="en-US" dirty="0" smtClean="0">
                <a:solidFill>
                  <a:schemeClr val="bg1"/>
                </a:solidFill>
              </a:rPr>
              <a:t>你</a:t>
            </a:r>
            <a:r>
              <a:rPr lang="zh-TW" altLang="en-US" dirty="0">
                <a:solidFill>
                  <a:schemeClr val="bg1"/>
                </a:solidFill>
              </a:rPr>
              <a:t>們也勝了那惡者。</a:t>
            </a:r>
            <a:endParaRPr lang="fr-FR"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9979082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560" cy="6737340"/>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1 John 2:15 </a:t>
            </a: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Μὴ</a:t>
            </a:r>
            <a:r>
              <a:rPr lang="en-US" sz="4400" dirty="0" smtClean="0">
                <a:solidFill>
                  <a:schemeClr val="bg1"/>
                </a:solidFill>
              </a:rPr>
              <a:t>  </a:t>
            </a:r>
            <a:r>
              <a:rPr lang="el-GR" sz="4400" dirty="0" smtClean="0">
                <a:solidFill>
                  <a:schemeClr val="bg1"/>
                </a:solidFill>
              </a:rPr>
              <a:t>ἀγαπᾶτε</a:t>
            </a:r>
            <a:r>
              <a:rPr lang="en-US" sz="4400" dirty="0" smtClean="0">
                <a:solidFill>
                  <a:schemeClr val="bg1"/>
                </a:solidFill>
              </a:rPr>
              <a:t>  </a:t>
            </a:r>
            <a:r>
              <a:rPr lang="el-GR" sz="4400" dirty="0" smtClean="0">
                <a:solidFill>
                  <a:schemeClr val="bg1"/>
                </a:solidFill>
              </a:rPr>
              <a:t>τὸν</a:t>
            </a:r>
            <a:r>
              <a:rPr lang="en-US" sz="4400" dirty="0" smtClean="0">
                <a:solidFill>
                  <a:schemeClr val="bg1"/>
                </a:solidFill>
              </a:rPr>
              <a:t>  </a:t>
            </a:r>
            <a:r>
              <a:rPr lang="el-GR" sz="4400" dirty="0" smtClean="0">
                <a:solidFill>
                  <a:schemeClr val="bg1"/>
                </a:solidFill>
              </a:rPr>
              <a:t>κόσμον</a:t>
            </a:r>
            <a:r>
              <a:rPr lang="en-US" sz="4400" dirty="0" smtClean="0">
                <a:solidFill>
                  <a:schemeClr val="bg1"/>
                </a:solidFill>
              </a:rPr>
              <a:t>    </a:t>
            </a:r>
            <a:r>
              <a:rPr lang="el-GR" sz="4400" dirty="0">
                <a:solidFill>
                  <a:schemeClr val="bg1"/>
                </a:solidFill>
              </a:rPr>
              <a:t>μηδὲ</a:t>
            </a:r>
            <a:endParaRPr lang="en-US" sz="4400" dirty="0" smtClean="0">
              <a:solidFill>
                <a:schemeClr val="bg1"/>
              </a:solidFill>
            </a:endParaRPr>
          </a:p>
          <a:p>
            <a:r>
              <a:rPr lang="en-US" sz="2400" dirty="0" smtClean="0">
                <a:solidFill>
                  <a:srgbClr val="FFFF00"/>
                </a:solidFill>
              </a:rPr>
              <a:t>        not              love                    the             </a:t>
            </a:r>
            <a:r>
              <a:rPr lang="en-US" sz="2400" dirty="0">
                <a:solidFill>
                  <a:srgbClr val="FFFF00"/>
                </a:solidFill>
              </a:rPr>
              <a:t>world </a:t>
            </a:r>
            <a:r>
              <a:rPr lang="en-US" sz="2400" dirty="0" smtClean="0">
                <a:solidFill>
                  <a:srgbClr val="FFFF00"/>
                </a:solidFill>
              </a:rPr>
              <a:t>                  nor</a:t>
            </a:r>
          </a:p>
          <a:p>
            <a:r>
              <a:rPr lang="en-US" sz="4400" dirty="0" smtClean="0">
                <a:solidFill>
                  <a:schemeClr val="bg1"/>
                </a:solidFill>
              </a:rPr>
              <a:t>  </a:t>
            </a:r>
            <a:r>
              <a:rPr lang="el-GR" sz="4400" dirty="0" smtClean="0">
                <a:solidFill>
                  <a:schemeClr val="bg1"/>
                </a:solidFill>
              </a:rPr>
              <a:t>τὰ </a:t>
            </a:r>
            <a:r>
              <a:rPr lang="en-US" sz="4400" dirty="0" smtClean="0">
                <a:solidFill>
                  <a:schemeClr val="bg1"/>
                </a:solidFill>
              </a:rPr>
              <a:t>  </a:t>
            </a:r>
            <a:r>
              <a:rPr lang="el-GR" sz="4400" dirty="0">
                <a:solidFill>
                  <a:schemeClr val="bg1"/>
                </a:solidFill>
              </a:rPr>
              <a:t>ἐν </a:t>
            </a:r>
            <a:r>
              <a:rPr lang="en-US" sz="4400" dirty="0">
                <a:solidFill>
                  <a:schemeClr val="bg1"/>
                </a:solidFill>
              </a:rPr>
              <a:t> </a:t>
            </a:r>
            <a:r>
              <a:rPr lang="el-GR" sz="4400" dirty="0">
                <a:solidFill>
                  <a:schemeClr val="bg1"/>
                </a:solidFill>
              </a:rPr>
              <a:t>τῷ </a:t>
            </a:r>
            <a:r>
              <a:rPr lang="en-US" sz="4400" dirty="0" smtClean="0">
                <a:solidFill>
                  <a:schemeClr val="bg1"/>
                </a:solidFill>
              </a:rPr>
              <a:t> </a:t>
            </a:r>
            <a:r>
              <a:rPr lang="el-GR" sz="4400" dirty="0" smtClean="0">
                <a:solidFill>
                  <a:schemeClr val="bg1"/>
                </a:solidFill>
              </a:rPr>
              <a:t>κόσμῳ.</a:t>
            </a:r>
            <a:r>
              <a:rPr lang="en-US" sz="4400" dirty="0" smtClean="0">
                <a:solidFill>
                  <a:schemeClr val="bg1"/>
                </a:solidFill>
              </a:rPr>
              <a:t> </a:t>
            </a:r>
            <a:r>
              <a:rPr lang="el-GR" sz="4400" dirty="0" smtClean="0">
                <a:solidFill>
                  <a:schemeClr val="bg1"/>
                </a:solidFill>
              </a:rPr>
              <a:t> </a:t>
            </a:r>
            <a:r>
              <a:rPr lang="el-GR" sz="4400" dirty="0">
                <a:solidFill>
                  <a:schemeClr val="bg1"/>
                </a:solidFill>
              </a:rPr>
              <a:t>ἐάν </a:t>
            </a:r>
            <a:r>
              <a:rPr lang="en-US" sz="4400" dirty="0" smtClean="0">
                <a:solidFill>
                  <a:schemeClr val="bg1"/>
                </a:solidFill>
              </a:rPr>
              <a:t> </a:t>
            </a:r>
            <a:r>
              <a:rPr lang="el-GR" sz="4400" dirty="0" smtClean="0">
                <a:solidFill>
                  <a:schemeClr val="bg1"/>
                </a:solidFill>
              </a:rPr>
              <a:t>τις </a:t>
            </a:r>
            <a:r>
              <a:rPr lang="en-US" sz="4400" dirty="0" smtClean="0">
                <a:solidFill>
                  <a:schemeClr val="bg1"/>
                </a:solidFill>
              </a:rPr>
              <a:t> </a:t>
            </a:r>
            <a:r>
              <a:rPr lang="el-GR" sz="4400" dirty="0" smtClean="0">
                <a:solidFill>
                  <a:schemeClr val="bg1"/>
                </a:solidFill>
              </a:rPr>
              <a:t>ἀγαπᾷ </a:t>
            </a:r>
            <a:r>
              <a:rPr lang="en-US" sz="4400" dirty="0" smtClean="0">
                <a:solidFill>
                  <a:schemeClr val="bg1"/>
                </a:solidFill>
              </a:rPr>
              <a:t> </a:t>
            </a:r>
            <a:r>
              <a:rPr lang="el-GR" sz="4400" dirty="0" smtClean="0">
                <a:solidFill>
                  <a:schemeClr val="bg1"/>
                </a:solidFill>
              </a:rPr>
              <a:t>τὸν </a:t>
            </a:r>
            <a:r>
              <a:rPr lang="en-US" sz="4400" dirty="0" smtClean="0">
                <a:solidFill>
                  <a:schemeClr val="bg1"/>
                </a:solidFill>
              </a:rPr>
              <a:t> </a:t>
            </a:r>
            <a:r>
              <a:rPr lang="el-GR" sz="4400" dirty="0" smtClean="0">
                <a:solidFill>
                  <a:schemeClr val="bg1"/>
                </a:solidFill>
              </a:rPr>
              <a:t>κόσμον</a:t>
            </a:r>
            <a:r>
              <a:rPr lang="el-GR" sz="4400" dirty="0">
                <a:solidFill>
                  <a:schemeClr val="bg1"/>
                </a:solidFill>
              </a:rPr>
              <a:t>, </a:t>
            </a:r>
            <a:endParaRPr lang="en-US" sz="4400" dirty="0">
              <a:solidFill>
                <a:schemeClr val="bg1"/>
              </a:solidFill>
            </a:endParaRPr>
          </a:p>
          <a:p>
            <a:r>
              <a:rPr lang="en-US" sz="2400" dirty="0" smtClean="0">
                <a:solidFill>
                  <a:srgbClr val="FFFF00"/>
                </a:solidFill>
              </a:rPr>
              <a:t>the things  in      </a:t>
            </a:r>
            <a:r>
              <a:rPr lang="en-US" sz="2400" dirty="0">
                <a:solidFill>
                  <a:srgbClr val="FFFF00"/>
                </a:solidFill>
              </a:rPr>
              <a:t>the </a:t>
            </a:r>
            <a:r>
              <a:rPr lang="en-US" sz="2400" dirty="0" smtClean="0">
                <a:solidFill>
                  <a:srgbClr val="FFFF00"/>
                </a:solidFill>
              </a:rPr>
              <a:t>         world                  if       anyone       loves             </a:t>
            </a:r>
            <a:r>
              <a:rPr lang="en-US" sz="2400" dirty="0">
                <a:solidFill>
                  <a:srgbClr val="FFFF00"/>
                </a:solidFill>
              </a:rPr>
              <a:t>the </a:t>
            </a:r>
            <a:r>
              <a:rPr lang="en-US" sz="2400" dirty="0" smtClean="0">
                <a:solidFill>
                  <a:srgbClr val="FFFF00"/>
                </a:solidFill>
              </a:rPr>
              <a:t>          world</a:t>
            </a:r>
            <a:endParaRPr lang="en-US" sz="2400" dirty="0" smtClean="0">
              <a:solidFill>
                <a:schemeClr val="bg1"/>
              </a:solidFill>
            </a:endParaRPr>
          </a:p>
          <a:p>
            <a:r>
              <a:rPr lang="en-US" sz="4400" dirty="0" smtClean="0">
                <a:solidFill>
                  <a:schemeClr val="bg1"/>
                </a:solidFill>
              </a:rPr>
              <a:t>  </a:t>
            </a:r>
            <a:r>
              <a:rPr lang="el-GR" sz="4400" dirty="0" smtClean="0">
                <a:solidFill>
                  <a:schemeClr val="bg1"/>
                </a:solidFill>
              </a:rPr>
              <a:t>οὐκ</a:t>
            </a:r>
            <a:r>
              <a:rPr lang="en-US" sz="4400" dirty="0" smtClean="0">
                <a:solidFill>
                  <a:schemeClr val="bg1"/>
                </a:solidFill>
              </a:rPr>
              <a:t> </a:t>
            </a:r>
            <a:r>
              <a:rPr lang="el-GR" sz="4400" dirty="0" smtClean="0">
                <a:solidFill>
                  <a:schemeClr val="bg1"/>
                </a:solidFill>
              </a:rPr>
              <a:t> </a:t>
            </a:r>
            <a:r>
              <a:rPr lang="el-GR" sz="4400" dirty="0">
                <a:solidFill>
                  <a:schemeClr val="bg1"/>
                </a:solidFill>
              </a:rPr>
              <a:t>ἔστιν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ἀγάπη</a:t>
            </a:r>
            <a:r>
              <a:rPr lang="en-US" sz="4400" dirty="0" smtClean="0">
                <a:solidFill>
                  <a:schemeClr val="bg1"/>
                </a:solidFill>
              </a:rPr>
              <a:t>  </a:t>
            </a:r>
            <a:r>
              <a:rPr lang="el-GR" sz="4400" dirty="0">
                <a:solidFill>
                  <a:schemeClr val="bg1"/>
                </a:solidFill>
              </a:rPr>
              <a:t>τοῦ </a:t>
            </a:r>
            <a:r>
              <a:rPr lang="en-US" sz="4400" dirty="0" smtClean="0">
                <a:solidFill>
                  <a:schemeClr val="bg1"/>
                </a:solidFill>
              </a:rPr>
              <a:t> </a:t>
            </a:r>
            <a:r>
              <a:rPr lang="el-GR" sz="4400" dirty="0" smtClean="0">
                <a:solidFill>
                  <a:schemeClr val="bg1"/>
                </a:solidFill>
              </a:rPr>
              <a:t>πατρὸς </a:t>
            </a:r>
            <a:r>
              <a:rPr lang="en-US" sz="4400" dirty="0" smtClean="0">
                <a:solidFill>
                  <a:schemeClr val="bg1"/>
                </a:solidFill>
              </a:rPr>
              <a:t> </a:t>
            </a:r>
            <a:r>
              <a:rPr lang="el-GR" sz="4400" dirty="0" smtClean="0">
                <a:solidFill>
                  <a:schemeClr val="bg1"/>
                </a:solidFill>
              </a:rPr>
              <a:t>ἐν</a:t>
            </a:r>
            <a:r>
              <a:rPr lang="en-US" sz="4400" dirty="0" smtClean="0">
                <a:solidFill>
                  <a:schemeClr val="bg1"/>
                </a:solidFill>
              </a:rPr>
              <a:t> </a:t>
            </a:r>
            <a:r>
              <a:rPr lang="el-GR" sz="4400" dirty="0" smtClean="0">
                <a:solidFill>
                  <a:schemeClr val="bg1"/>
                </a:solidFill>
              </a:rPr>
              <a:t> </a:t>
            </a:r>
            <a:r>
              <a:rPr lang="el-GR" sz="4400" dirty="0">
                <a:solidFill>
                  <a:schemeClr val="bg1"/>
                </a:solidFill>
              </a:rPr>
              <a:t>αὐτῷ</a:t>
            </a:r>
            <a:endParaRPr lang="en-US" sz="4400" dirty="0" smtClean="0">
              <a:solidFill>
                <a:schemeClr val="bg1"/>
              </a:solidFill>
            </a:endParaRPr>
          </a:p>
          <a:p>
            <a:r>
              <a:rPr lang="en-US" sz="2400" dirty="0" smtClean="0">
                <a:solidFill>
                  <a:srgbClr val="FFFF00"/>
                </a:solidFill>
              </a:rPr>
              <a:t>       not        </a:t>
            </a:r>
            <a:r>
              <a:rPr lang="en-US" sz="2400" dirty="0">
                <a:solidFill>
                  <a:srgbClr val="FFFF00"/>
                </a:solidFill>
              </a:rPr>
              <a:t> </a:t>
            </a:r>
            <a:r>
              <a:rPr lang="en-US" sz="2400" dirty="0" smtClean="0">
                <a:solidFill>
                  <a:srgbClr val="FFFF00"/>
                </a:solidFill>
              </a:rPr>
              <a:t>   is            the          love           </a:t>
            </a:r>
            <a:r>
              <a:rPr lang="en-US" sz="2400" dirty="0">
                <a:solidFill>
                  <a:srgbClr val="FFFF00"/>
                </a:solidFill>
              </a:rPr>
              <a:t>of </a:t>
            </a:r>
            <a:r>
              <a:rPr lang="en-US" sz="2400" dirty="0" smtClean="0">
                <a:solidFill>
                  <a:srgbClr val="FFFF00"/>
                </a:solidFill>
              </a:rPr>
              <a:t>the          </a:t>
            </a:r>
            <a:r>
              <a:rPr lang="en-US" sz="2400" dirty="0">
                <a:solidFill>
                  <a:srgbClr val="FFFF00"/>
                </a:solidFill>
              </a:rPr>
              <a:t>Father </a:t>
            </a:r>
            <a:r>
              <a:rPr lang="en-US" sz="2400" dirty="0" smtClean="0">
                <a:solidFill>
                  <a:srgbClr val="FFFF00"/>
                </a:solidFill>
              </a:rPr>
              <a:t>             in         him</a:t>
            </a:r>
            <a:endParaRPr lang="es-ES" sz="2200" dirty="0" smtClean="0">
              <a:solidFill>
                <a:schemeClr val="bg1"/>
              </a:solidFill>
            </a:endParaRPr>
          </a:p>
          <a:p>
            <a:endParaRPr lang="fr-FR" sz="800" baseline="30000" dirty="0" smtClean="0">
              <a:solidFill>
                <a:srgbClr val="FFFF00"/>
              </a:solidFill>
            </a:endParaRPr>
          </a:p>
          <a:p>
            <a:endParaRPr lang="fr-FR" sz="800" baseline="30000" dirty="0" smtClean="0">
              <a:solidFill>
                <a:srgbClr val="FFFF00"/>
              </a:solidFill>
            </a:endParaRPr>
          </a:p>
          <a:p>
            <a:endParaRPr lang="fr-FR" sz="800" baseline="30000" dirty="0">
              <a:solidFill>
                <a:srgbClr val="FFFF00"/>
              </a:solidFill>
            </a:endParaRPr>
          </a:p>
          <a:p>
            <a:endParaRPr lang="fr-FR" sz="800" baseline="30000" dirty="0">
              <a:solidFill>
                <a:srgbClr val="FFFF00"/>
              </a:solidFill>
            </a:endParaRPr>
          </a:p>
          <a:p>
            <a:endParaRPr lang="fr-FR" sz="800" baseline="30000" dirty="0" smtClean="0">
              <a:solidFill>
                <a:srgbClr val="FFFF00"/>
              </a:solidFill>
            </a:endParaRPr>
          </a:p>
          <a:p>
            <a:r>
              <a:rPr lang="fr-FR" sz="2000" baseline="30000" dirty="0" smtClean="0">
                <a:solidFill>
                  <a:schemeClr val="bg1"/>
                </a:solidFill>
              </a:rPr>
              <a:t>	ESV </a:t>
            </a:r>
            <a:r>
              <a:rPr lang="fr-FR" sz="2000" b="1" dirty="0" smtClean="0">
                <a:solidFill>
                  <a:schemeClr val="bg1"/>
                </a:solidFill>
              </a:rPr>
              <a:t>2:15</a:t>
            </a:r>
            <a:r>
              <a:rPr lang="fr-FR" sz="2000" dirty="0" smtClean="0">
                <a:solidFill>
                  <a:schemeClr val="bg1"/>
                </a:solidFill>
              </a:rPr>
              <a:t> </a:t>
            </a:r>
            <a:r>
              <a:rPr lang="en-US" sz="2000" dirty="0">
                <a:solidFill>
                  <a:schemeClr val="bg1"/>
                </a:solidFill>
              </a:rPr>
              <a:t>Do not love the world or the things in the world. If anyone loves the world, the love of the Father is not in him.</a:t>
            </a:r>
          </a:p>
          <a:p>
            <a:r>
              <a:rPr lang="en-US" sz="2000" baseline="30000" dirty="0" smtClean="0">
                <a:solidFill>
                  <a:schemeClr val="bg1"/>
                </a:solidFill>
              </a:rPr>
              <a:t>	CUV </a:t>
            </a:r>
            <a:r>
              <a:rPr lang="en-US" sz="2000" b="1" dirty="0" smtClean="0">
                <a:solidFill>
                  <a:schemeClr val="bg1"/>
                </a:solidFill>
              </a:rPr>
              <a:t>2:15</a:t>
            </a:r>
            <a:r>
              <a:rPr lang="en-US" sz="2000" dirty="0" smtClean="0">
                <a:solidFill>
                  <a:schemeClr val="bg1"/>
                </a:solidFill>
              </a:rPr>
              <a:t> </a:t>
            </a:r>
            <a:r>
              <a:rPr lang="zh-TW" altLang="en-US" sz="2000" dirty="0">
                <a:solidFill>
                  <a:schemeClr val="bg1"/>
                </a:solidFill>
              </a:rPr>
              <a:t>不要愛世界、和世界上的事。人若愛世界、愛父的心就不在他裡面了。</a:t>
            </a:r>
            <a:endParaRPr lang="en-US" sz="20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21254811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560" cy="686045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2:16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πᾶν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τῷ</a:t>
            </a:r>
            <a:r>
              <a:rPr lang="en-US" sz="4000" dirty="0" smtClean="0">
                <a:solidFill>
                  <a:schemeClr val="bg1"/>
                </a:solidFill>
              </a:rPr>
              <a:t> </a:t>
            </a:r>
            <a:r>
              <a:rPr lang="el-GR" sz="4000" dirty="0" smtClean="0">
                <a:solidFill>
                  <a:schemeClr val="bg1"/>
                </a:solidFill>
              </a:rPr>
              <a:t> </a:t>
            </a:r>
            <a:r>
              <a:rPr lang="el-GR" sz="4000" dirty="0">
                <a:solidFill>
                  <a:schemeClr val="bg1"/>
                </a:solidFill>
              </a:rPr>
              <a:t>κόσμῳ, </a:t>
            </a:r>
            <a:endParaRPr lang="en-US" sz="4000" dirty="0" smtClean="0">
              <a:solidFill>
                <a:schemeClr val="bg1"/>
              </a:solidFill>
            </a:endParaRPr>
          </a:p>
          <a:p>
            <a:r>
              <a:rPr lang="en-US" sz="2400" dirty="0" smtClean="0">
                <a:solidFill>
                  <a:srgbClr val="FFFF00"/>
                </a:solidFill>
              </a:rPr>
              <a:t>     for        all       that </a:t>
            </a:r>
            <a:r>
              <a:rPr lang="en-US" sz="2400" dirty="0">
                <a:solidFill>
                  <a:srgbClr val="FFFF00"/>
                </a:solidFill>
              </a:rPr>
              <a:t>is </a:t>
            </a:r>
            <a:r>
              <a:rPr lang="en-US" sz="2400" dirty="0" smtClean="0">
                <a:solidFill>
                  <a:srgbClr val="FFFF00"/>
                </a:solidFill>
              </a:rPr>
              <a:t>  in     the       world</a:t>
            </a:r>
            <a:r>
              <a:rPr lang="fr-FR" sz="2400" dirty="0" smtClean="0">
                <a:solidFill>
                  <a:schemeClr val="bg1"/>
                </a:solidFill>
              </a:rPr>
              <a:t> </a:t>
            </a:r>
            <a:r>
              <a:rPr lang="fr-FR" sz="2200" dirty="0" smtClean="0">
                <a:solidFill>
                  <a:schemeClr val="bg1"/>
                </a:solidFill>
              </a:rPr>
              <a:t> </a:t>
            </a:r>
            <a:endParaRPr lang="es-ES" sz="2200" dirty="0" smtClean="0">
              <a:solidFill>
                <a:schemeClr val="bg1"/>
              </a:solidFill>
            </a:endParaRPr>
          </a:p>
          <a:p>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a:t>
            </a:r>
            <a:r>
              <a:rPr lang="el-GR" sz="4000" dirty="0">
                <a:solidFill>
                  <a:schemeClr val="bg1"/>
                </a:solidFill>
              </a:rPr>
              <a:t>ἐπιθυμία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σαρκὸς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ἐπιθυμία</a:t>
            </a:r>
            <a:endParaRPr lang="en-US" sz="4000" dirty="0" smtClean="0">
              <a:solidFill>
                <a:schemeClr val="bg1"/>
              </a:solidFill>
            </a:endParaRPr>
          </a:p>
          <a:p>
            <a:r>
              <a:rPr lang="en-US" sz="2400" dirty="0" smtClean="0">
                <a:solidFill>
                  <a:srgbClr val="FFFF00"/>
                </a:solidFill>
              </a:rPr>
              <a:t>  the        desire              </a:t>
            </a:r>
            <a:r>
              <a:rPr lang="en-US" sz="2400" dirty="0">
                <a:solidFill>
                  <a:srgbClr val="FFFF00"/>
                </a:solidFill>
              </a:rPr>
              <a:t>of the </a:t>
            </a:r>
            <a:r>
              <a:rPr lang="en-US" sz="2400" dirty="0" smtClean="0">
                <a:solidFill>
                  <a:srgbClr val="FFFF00"/>
                </a:solidFill>
              </a:rPr>
              <a:t>        flesh            and     the       desire </a:t>
            </a:r>
            <a:r>
              <a:rPr lang="fr-FR" sz="2400" dirty="0" smtClean="0">
                <a:solidFill>
                  <a:schemeClr val="bg1"/>
                </a:solidFill>
              </a:rPr>
              <a:t> </a:t>
            </a:r>
            <a:r>
              <a:rPr lang="en-US" sz="2400" dirty="0" smtClean="0">
                <a:solidFill>
                  <a:schemeClr val="bg1"/>
                </a:solidFill>
              </a:rPr>
              <a:t> </a:t>
            </a:r>
          </a:p>
          <a:p>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ὀφθαλμῶν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ἀλαζονεία</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βίου</a:t>
            </a:r>
            <a:r>
              <a:rPr lang="el-GR" sz="4000" dirty="0">
                <a:solidFill>
                  <a:schemeClr val="bg1"/>
                </a:solidFill>
              </a:rPr>
              <a:t>, </a:t>
            </a:r>
            <a:endParaRPr lang="en-US" sz="4000" dirty="0">
              <a:solidFill>
                <a:schemeClr val="bg1"/>
              </a:solidFill>
            </a:endParaRPr>
          </a:p>
          <a:p>
            <a:r>
              <a:rPr lang="en-US" sz="2400" dirty="0" smtClean="0">
                <a:solidFill>
                  <a:srgbClr val="FFFF00"/>
                </a:solidFill>
              </a:rPr>
              <a:t>     of the            </a:t>
            </a:r>
            <a:r>
              <a:rPr lang="en-US" sz="2400" dirty="0">
                <a:solidFill>
                  <a:srgbClr val="FFFF00"/>
                </a:solidFill>
              </a:rPr>
              <a:t>eyes </a:t>
            </a:r>
            <a:r>
              <a:rPr lang="en-US" sz="2400" dirty="0" smtClean="0">
                <a:solidFill>
                  <a:srgbClr val="FFFF00"/>
                </a:solidFill>
              </a:rPr>
              <a:t>                     and    the          pride                of the  (earthly) life</a:t>
            </a:r>
            <a:r>
              <a:rPr lang="fr-FR" sz="2400" dirty="0" smtClean="0">
                <a:solidFill>
                  <a:schemeClr val="bg1"/>
                </a:solidFill>
              </a:rPr>
              <a:t> </a:t>
            </a:r>
            <a:r>
              <a:rPr lang="en-US" sz="2400" dirty="0" smtClean="0">
                <a:solidFill>
                  <a:schemeClr val="bg1"/>
                </a:solidFill>
              </a:rPr>
              <a:t> </a:t>
            </a:r>
          </a:p>
          <a:p>
            <a:r>
              <a:rPr lang="en-US" sz="4000" dirty="0" smtClean="0">
                <a:solidFill>
                  <a:schemeClr val="bg1"/>
                </a:solidFill>
              </a:rPr>
              <a:t> </a:t>
            </a:r>
            <a:r>
              <a:rPr lang="el-GR" sz="4000" dirty="0" smtClean="0">
                <a:solidFill>
                  <a:schemeClr val="bg1"/>
                </a:solidFill>
              </a:rPr>
              <a:t>οὐκ</a:t>
            </a:r>
            <a:r>
              <a:rPr lang="en-US" sz="4000" dirty="0" smtClean="0">
                <a:solidFill>
                  <a:schemeClr val="bg1"/>
                </a:solidFill>
              </a:rPr>
              <a:t> </a:t>
            </a:r>
            <a:r>
              <a:rPr lang="el-GR" sz="4000" dirty="0" smtClean="0">
                <a:solidFill>
                  <a:schemeClr val="bg1"/>
                </a:solidFill>
              </a:rPr>
              <a:t> </a:t>
            </a:r>
            <a:r>
              <a:rPr lang="el-GR" sz="4000" dirty="0">
                <a:solidFill>
                  <a:schemeClr val="bg1"/>
                </a:solidFill>
              </a:rPr>
              <a:t>ἔστιν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πατρὸς</a:t>
            </a:r>
            <a:r>
              <a:rPr lang="en-US" sz="4000" dirty="0" smtClean="0">
                <a:solidFill>
                  <a:schemeClr val="bg1"/>
                </a:solidFill>
              </a:rPr>
              <a:t> </a:t>
            </a:r>
            <a:r>
              <a:rPr lang="el-GR" sz="4000" dirty="0" smtClean="0">
                <a:solidFill>
                  <a:schemeClr val="bg1"/>
                </a:solidFill>
              </a:rPr>
              <a:t> </a:t>
            </a:r>
            <a:r>
              <a:rPr lang="el-GR" sz="4000" dirty="0">
                <a:solidFill>
                  <a:schemeClr val="bg1"/>
                </a:solidFill>
              </a:rPr>
              <a:t>ἀλλ᾽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κόσμου </a:t>
            </a:r>
            <a:r>
              <a:rPr lang="en-US" sz="4000" dirty="0" smtClean="0">
                <a:solidFill>
                  <a:schemeClr val="bg1"/>
                </a:solidFill>
              </a:rPr>
              <a:t> </a:t>
            </a:r>
            <a:r>
              <a:rPr lang="el-GR" sz="4000" dirty="0" smtClean="0">
                <a:solidFill>
                  <a:schemeClr val="bg1"/>
                </a:solidFill>
              </a:rPr>
              <a:t>ἐστίν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a:t>
            </a:r>
            <a:r>
              <a:rPr lang="en-US" sz="2400" dirty="0">
                <a:solidFill>
                  <a:srgbClr val="FFFF00"/>
                </a:solidFill>
              </a:rPr>
              <a:t>not </a:t>
            </a:r>
            <a:r>
              <a:rPr lang="en-US" sz="2400" dirty="0" smtClean="0">
                <a:solidFill>
                  <a:srgbClr val="FFFF00"/>
                </a:solidFill>
              </a:rPr>
              <a:t>         is          from     the          </a:t>
            </a:r>
            <a:r>
              <a:rPr lang="en-US" sz="2400" dirty="0">
                <a:solidFill>
                  <a:srgbClr val="FFFF00"/>
                </a:solidFill>
              </a:rPr>
              <a:t>Father </a:t>
            </a:r>
            <a:r>
              <a:rPr lang="en-US" sz="2400" dirty="0" smtClean="0">
                <a:solidFill>
                  <a:srgbClr val="FFFF00"/>
                </a:solidFill>
              </a:rPr>
              <a:t>           but       </a:t>
            </a:r>
            <a:r>
              <a:rPr lang="en-US" sz="2400" dirty="0">
                <a:solidFill>
                  <a:srgbClr val="FFFF00"/>
                </a:solidFill>
              </a:rPr>
              <a:t>from </a:t>
            </a:r>
            <a:r>
              <a:rPr lang="en-US" sz="2400" dirty="0" smtClean="0">
                <a:solidFill>
                  <a:srgbClr val="FFFF00"/>
                </a:solidFill>
              </a:rPr>
              <a:t>    the         world                 is</a:t>
            </a:r>
            <a:endParaRPr lang="en-US" sz="2400" b="1" dirty="0">
              <a:solidFill>
                <a:schemeClr val="bg1"/>
              </a:solidFill>
            </a:endParaRPr>
          </a:p>
          <a:p>
            <a:endParaRPr lang="fr-FR" sz="800" baseline="30000" dirty="0" smtClean="0">
              <a:solidFill>
                <a:srgbClr val="FFFF00"/>
              </a:solidFill>
            </a:endParaRPr>
          </a:p>
          <a:p>
            <a:endParaRPr lang="fr-FR" sz="800" baseline="30000" dirty="0">
              <a:solidFill>
                <a:srgbClr val="FFFF00"/>
              </a:solidFill>
            </a:endParaRPr>
          </a:p>
          <a:p>
            <a:endParaRPr lang="fr-FR" sz="800" baseline="30000" dirty="0" smtClean="0">
              <a:solidFill>
                <a:srgbClr val="FFFF00"/>
              </a:solidFill>
            </a:endParaRPr>
          </a:p>
          <a:p>
            <a:endParaRPr lang="fr-FR" sz="800" baseline="30000" dirty="0" smtClean="0">
              <a:solidFill>
                <a:srgbClr val="FFFF00"/>
              </a:solidFill>
            </a:endParaRPr>
          </a:p>
          <a:p>
            <a:endParaRPr lang="fr-FR" sz="800" baseline="30000" dirty="0">
              <a:solidFill>
                <a:srgbClr val="FFFF00"/>
              </a:solidFill>
            </a:endParaRPr>
          </a:p>
          <a:p>
            <a:r>
              <a:rPr lang="fr-FR" sz="2000" baseline="30000" dirty="0" smtClean="0">
                <a:solidFill>
                  <a:schemeClr val="bg1"/>
                </a:solidFill>
              </a:rPr>
              <a:t>	ESV </a:t>
            </a:r>
            <a:r>
              <a:rPr lang="fr-FR" sz="2000" b="1" dirty="0" smtClean="0">
                <a:solidFill>
                  <a:schemeClr val="bg1"/>
                </a:solidFill>
              </a:rPr>
              <a:t>2:16 </a:t>
            </a:r>
            <a:r>
              <a:rPr lang="en-US" sz="2000" dirty="0">
                <a:solidFill>
                  <a:schemeClr val="bg1"/>
                </a:solidFill>
              </a:rPr>
              <a:t>For all that is in the world-- the desires of the flesh and the desires of the eyes and pride of life-- is not from the Father but is from the world</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2:16</a:t>
            </a:r>
            <a:r>
              <a:rPr lang="en-US" sz="2000" dirty="0" smtClean="0">
                <a:solidFill>
                  <a:schemeClr val="bg1"/>
                </a:solidFill>
              </a:rPr>
              <a:t> </a:t>
            </a:r>
            <a:r>
              <a:rPr lang="zh-TW" altLang="en-US" sz="2000" dirty="0">
                <a:solidFill>
                  <a:schemeClr val="bg1"/>
                </a:solidFill>
              </a:rPr>
              <a:t>因為凡世界上的事、就像肉體的情慾、眼目的情慾、並今生的驕傲、都不是從父來的、乃是從世界來的。</a:t>
            </a:r>
            <a:endParaRPr lang="en-US"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7243806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9" y="22578"/>
            <a:ext cx="12126119" cy="6788636"/>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2:17-18 </a:t>
            </a:r>
          </a:p>
          <a:p>
            <a:r>
              <a:rPr lang="en-US" sz="2400" b="1" dirty="0" smtClean="0">
                <a:solidFill>
                  <a:schemeClr val="bg1"/>
                </a:solidFill>
              </a:rPr>
              <a:t> </a:t>
            </a:r>
            <a:r>
              <a:rPr lang="en-US" sz="2400" b="1" dirty="0" smtClean="0">
                <a:solidFill>
                  <a:srgbClr val="FFFF00"/>
                </a:solidFill>
              </a:rPr>
              <a:t>17</a:t>
            </a:r>
            <a:r>
              <a:rPr lang="en-US" sz="2400" b="1"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κόσμος</a:t>
            </a:r>
            <a:r>
              <a:rPr lang="en-US" sz="3600" dirty="0" smtClean="0">
                <a:solidFill>
                  <a:schemeClr val="bg1"/>
                </a:solidFill>
              </a:rPr>
              <a:t> </a:t>
            </a:r>
            <a:r>
              <a:rPr lang="el-GR" sz="3600" dirty="0" smtClean="0">
                <a:solidFill>
                  <a:schemeClr val="bg1"/>
                </a:solidFill>
              </a:rPr>
              <a:t> </a:t>
            </a:r>
            <a:r>
              <a:rPr lang="el-GR" sz="3600" dirty="0">
                <a:solidFill>
                  <a:schemeClr val="bg1"/>
                </a:solidFill>
              </a:rPr>
              <a:t>παράγεται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ἐπιθυμία</a:t>
            </a:r>
            <a:endParaRPr lang="en-US" sz="3600" dirty="0" smtClean="0">
              <a:solidFill>
                <a:schemeClr val="bg1"/>
              </a:solidFill>
            </a:endParaRPr>
          </a:p>
          <a:p>
            <a:r>
              <a:rPr lang="en-US" altLang="zh-TW" sz="2200" dirty="0" smtClean="0">
                <a:solidFill>
                  <a:srgbClr val="FFFF00"/>
                </a:solidFill>
              </a:rPr>
              <a:t>         and    the     world             is </a:t>
            </a:r>
            <a:r>
              <a:rPr lang="en-US" altLang="zh-TW" sz="2200" dirty="0">
                <a:solidFill>
                  <a:srgbClr val="FFFF00"/>
                </a:solidFill>
              </a:rPr>
              <a:t>passing away </a:t>
            </a:r>
            <a:r>
              <a:rPr lang="en-US" altLang="zh-TW" sz="2200" dirty="0" smtClean="0">
                <a:solidFill>
                  <a:srgbClr val="FFFF00"/>
                </a:solidFill>
              </a:rPr>
              <a:t>      and    the       desire</a:t>
            </a:r>
            <a:r>
              <a:rPr lang="fr-FR" sz="2200" dirty="0" smtClean="0">
                <a:solidFill>
                  <a:schemeClr val="bg1"/>
                </a:solidFill>
              </a:rPr>
              <a:t>  </a:t>
            </a:r>
            <a:r>
              <a:rPr lang="en-US" sz="2200" dirty="0" smtClean="0">
                <a:solidFill>
                  <a:schemeClr val="bg1"/>
                </a:solidFill>
              </a:rPr>
              <a:t> </a:t>
            </a:r>
          </a:p>
          <a:p>
            <a:r>
              <a:rPr lang="en-US" sz="3600" dirty="0" smtClean="0">
                <a:solidFill>
                  <a:schemeClr val="bg1"/>
                </a:solidFill>
              </a:rPr>
              <a:t> </a:t>
            </a:r>
            <a:r>
              <a:rPr lang="el-GR" sz="3600" dirty="0">
                <a:solidFill>
                  <a:schemeClr val="bg1"/>
                </a:solidFill>
              </a:rPr>
              <a:t>αὐτοῦ</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ὁ </a:t>
            </a:r>
            <a:r>
              <a:rPr lang="el-GR" sz="3600" dirty="0">
                <a:solidFill>
                  <a:schemeClr val="bg1"/>
                </a:solidFill>
              </a:rPr>
              <a:t>δὲ </a:t>
            </a:r>
            <a:r>
              <a:rPr lang="en-US" sz="3600" dirty="0" smtClean="0">
                <a:solidFill>
                  <a:schemeClr val="bg1"/>
                </a:solidFill>
              </a:rPr>
              <a:t> </a:t>
            </a:r>
            <a:r>
              <a:rPr lang="el-GR" sz="3600" dirty="0" smtClean="0">
                <a:solidFill>
                  <a:schemeClr val="bg1"/>
                </a:solidFill>
              </a:rPr>
              <a:t>ποιῶν </a:t>
            </a:r>
            <a:r>
              <a:rPr lang="el-GR" sz="3600" dirty="0">
                <a:solidFill>
                  <a:schemeClr val="bg1"/>
                </a:solidFill>
              </a:rPr>
              <a:t>τὸ θέλημα τοῦ θεοῦ </a:t>
            </a:r>
            <a:r>
              <a:rPr lang="el-GR" sz="3600" dirty="0" smtClean="0">
                <a:solidFill>
                  <a:schemeClr val="bg1"/>
                </a:solidFill>
              </a:rPr>
              <a:t>μένει</a:t>
            </a:r>
            <a:endParaRPr lang="en-US" sz="3600" dirty="0" smtClean="0">
              <a:solidFill>
                <a:schemeClr val="bg1"/>
              </a:solidFill>
            </a:endParaRPr>
          </a:p>
          <a:p>
            <a:r>
              <a:rPr lang="en-US" altLang="zh-TW" sz="2200" dirty="0" smtClean="0">
                <a:solidFill>
                  <a:srgbClr val="FFFF00"/>
                </a:solidFill>
              </a:rPr>
              <a:t>       its              he  but   who does   the        will               </a:t>
            </a:r>
            <a:r>
              <a:rPr lang="en-US" altLang="zh-TW" sz="2200" dirty="0">
                <a:solidFill>
                  <a:srgbClr val="FFFF00"/>
                </a:solidFill>
              </a:rPr>
              <a:t>of </a:t>
            </a:r>
            <a:r>
              <a:rPr lang="en-US" altLang="zh-TW" sz="2200" dirty="0" smtClean="0">
                <a:solidFill>
                  <a:srgbClr val="FFFF00"/>
                </a:solidFill>
              </a:rPr>
              <a:t>       God       abides</a:t>
            </a:r>
            <a:endParaRPr lang="es-ES" sz="2200" dirty="0" smtClean="0">
              <a:solidFill>
                <a:schemeClr val="bg1"/>
              </a:solidFill>
            </a:endParaRPr>
          </a:p>
          <a:p>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αἰῶνα</a:t>
            </a:r>
            <a:r>
              <a:rPr lang="el-GR" sz="3600" dirty="0">
                <a:solidFill>
                  <a:schemeClr val="bg1"/>
                </a:solidFill>
              </a:rPr>
              <a:t>.</a:t>
            </a:r>
            <a:r>
              <a:rPr lang="en-US" sz="3600" dirty="0" smtClean="0">
                <a:solidFill>
                  <a:schemeClr val="bg1"/>
                </a:solidFill>
              </a:rPr>
              <a:t>         </a:t>
            </a:r>
            <a:r>
              <a:rPr lang="en-US" sz="2400" b="1" dirty="0" smtClean="0">
                <a:solidFill>
                  <a:srgbClr val="FFFF00"/>
                </a:solidFill>
              </a:rPr>
              <a:t>18</a:t>
            </a:r>
            <a:r>
              <a:rPr lang="en-US" sz="2400" dirty="0" smtClean="0">
                <a:solidFill>
                  <a:schemeClr val="bg1"/>
                </a:solidFill>
              </a:rPr>
              <a:t>   </a:t>
            </a:r>
            <a:r>
              <a:rPr lang="el-GR" sz="3600" dirty="0" smtClean="0">
                <a:solidFill>
                  <a:schemeClr val="bg1"/>
                </a:solidFill>
              </a:rPr>
              <a:t>Παιδία</a:t>
            </a:r>
            <a:r>
              <a:rPr lang="el-GR" sz="3600" dirty="0">
                <a:solidFill>
                  <a:schemeClr val="bg1"/>
                </a:solidFill>
              </a:rPr>
              <a:t>, ἐσχάτη ὥρα ἐστίν, </a:t>
            </a:r>
            <a:r>
              <a:rPr lang="en-US" sz="3600" dirty="0" smtClean="0">
                <a:solidFill>
                  <a:schemeClr val="bg1"/>
                </a:solidFill>
              </a:rPr>
              <a:t> </a:t>
            </a:r>
            <a:r>
              <a:rPr lang="el-GR" sz="3600" dirty="0" smtClean="0">
                <a:solidFill>
                  <a:schemeClr val="bg1"/>
                </a:solidFill>
              </a:rPr>
              <a:t>καὶ καθὼς</a:t>
            </a:r>
            <a:endParaRPr lang="en-US" sz="3600" dirty="0" smtClean="0">
              <a:solidFill>
                <a:schemeClr val="bg1"/>
              </a:solidFill>
            </a:endParaRPr>
          </a:p>
          <a:p>
            <a:r>
              <a:rPr lang="en-US" altLang="zh-TW" sz="2200" dirty="0" smtClean="0">
                <a:solidFill>
                  <a:srgbClr val="FFFF00"/>
                </a:solidFill>
              </a:rPr>
              <a:t>   for      the           ages                                children             </a:t>
            </a:r>
            <a:r>
              <a:rPr lang="en-US" altLang="zh-TW" sz="2200" dirty="0">
                <a:solidFill>
                  <a:srgbClr val="FFFF00"/>
                </a:solidFill>
              </a:rPr>
              <a:t>last </a:t>
            </a:r>
            <a:r>
              <a:rPr lang="en-US" altLang="zh-TW" sz="2200" dirty="0" smtClean="0">
                <a:solidFill>
                  <a:srgbClr val="FFFF00"/>
                </a:solidFill>
              </a:rPr>
              <a:t>            hour        it is           and         as </a:t>
            </a:r>
            <a:endParaRPr lang="en-US" sz="2200" dirty="0" smtClean="0">
              <a:solidFill>
                <a:schemeClr val="bg1"/>
              </a:solidFill>
            </a:endParaRPr>
          </a:p>
          <a:p>
            <a:r>
              <a:rPr lang="en-US" sz="3600" dirty="0" smtClean="0">
                <a:solidFill>
                  <a:schemeClr val="bg1"/>
                </a:solidFill>
              </a:rPr>
              <a:t> </a:t>
            </a:r>
            <a:r>
              <a:rPr lang="el-GR" sz="3600" dirty="0">
                <a:solidFill>
                  <a:schemeClr val="bg1"/>
                </a:solidFill>
              </a:rPr>
              <a:t>ἠκούσατε</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ἀντίχριστος </a:t>
            </a:r>
            <a:r>
              <a:rPr lang="en-US" sz="3600" dirty="0" smtClean="0">
                <a:solidFill>
                  <a:schemeClr val="bg1"/>
                </a:solidFill>
              </a:rPr>
              <a:t> </a:t>
            </a:r>
            <a:r>
              <a:rPr lang="el-GR" sz="3600" dirty="0" smtClean="0">
                <a:solidFill>
                  <a:schemeClr val="bg1"/>
                </a:solidFill>
              </a:rPr>
              <a:t>ἔρχεται,</a:t>
            </a:r>
            <a:r>
              <a:rPr lang="en-US" sz="3600" dirty="0" smtClean="0">
                <a:solidFill>
                  <a:schemeClr val="bg1"/>
                </a:solidFill>
              </a:rPr>
              <a:t> </a:t>
            </a:r>
            <a:r>
              <a:rPr lang="el-GR" sz="3600" dirty="0" smtClean="0">
                <a:solidFill>
                  <a:schemeClr val="bg1"/>
                </a:solidFill>
              </a:rPr>
              <a:t> 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νῦν </a:t>
            </a:r>
            <a:r>
              <a:rPr lang="en-US" sz="3600" dirty="0" smtClean="0">
                <a:solidFill>
                  <a:schemeClr val="bg1"/>
                </a:solidFill>
              </a:rPr>
              <a:t> </a:t>
            </a:r>
            <a:r>
              <a:rPr lang="el-GR" sz="3600" dirty="0" smtClean="0">
                <a:solidFill>
                  <a:schemeClr val="bg1"/>
                </a:solidFill>
              </a:rPr>
              <a:t>ἀντίχριστοι</a:t>
            </a:r>
            <a:endParaRPr lang="en-US" sz="3600" dirty="0" smtClean="0">
              <a:solidFill>
                <a:schemeClr val="bg1"/>
              </a:solidFill>
            </a:endParaRPr>
          </a:p>
          <a:p>
            <a:r>
              <a:rPr lang="en-US" altLang="zh-TW" sz="2200" dirty="0" smtClean="0">
                <a:solidFill>
                  <a:srgbClr val="FFFF00"/>
                </a:solidFill>
              </a:rPr>
              <a:t>  you </a:t>
            </a:r>
            <a:r>
              <a:rPr lang="en-US" altLang="zh-TW" sz="2200" dirty="0">
                <a:solidFill>
                  <a:srgbClr val="FFFF00"/>
                </a:solidFill>
              </a:rPr>
              <a:t>have heard </a:t>
            </a:r>
            <a:r>
              <a:rPr lang="en-US" altLang="zh-TW" sz="2200" dirty="0" smtClean="0">
                <a:solidFill>
                  <a:srgbClr val="FFFF00"/>
                </a:solidFill>
              </a:rPr>
              <a:t>   that         antichrist                   </a:t>
            </a:r>
            <a:r>
              <a:rPr lang="en-US" altLang="zh-TW" sz="2200" dirty="0">
                <a:solidFill>
                  <a:srgbClr val="FFFF00"/>
                </a:solidFill>
              </a:rPr>
              <a:t>is </a:t>
            </a:r>
            <a:r>
              <a:rPr lang="en-US" altLang="zh-TW" sz="2200" dirty="0" smtClean="0">
                <a:solidFill>
                  <a:srgbClr val="FFFF00"/>
                </a:solidFill>
              </a:rPr>
              <a:t>coming         and      </a:t>
            </a:r>
            <a:r>
              <a:rPr lang="en-US" altLang="zh-TW" sz="2200" dirty="0">
                <a:solidFill>
                  <a:srgbClr val="FFFF00"/>
                </a:solidFill>
              </a:rPr>
              <a:t>now </a:t>
            </a:r>
            <a:r>
              <a:rPr lang="en-US" altLang="zh-TW" sz="2200" dirty="0" smtClean="0">
                <a:solidFill>
                  <a:srgbClr val="FFFF00"/>
                </a:solidFill>
              </a:rPr>
              <a:t>          antichrists </a:t>
            </a:r>
            <a:r>
              <a:rPr lang="fr-FR" sz="2200" dirty="0" smtClean="0">
                <a:solidFill>
                  <a:schemeClr val="bg1"/>
                </a:solidFill>
              </a:rPr>
              <a:t> </a:t>
            </a:r>
            <a:endParaRPr lang="en-US" sz="2200" dirty="0">
              <a:solidFill>
                <a:schemeClr val="bg1"/>
              </a:solidFill>
            </a:endParaRPr>
          </a:p>
          <a:p>
            <a:r>
              <a:rPr lang="en-US" sz="3600" dirty="0" smtClean="0">
                <a:solidFill>
                  <a:schemeClr val="bg1"/>
                </a:solidFill>
              </a:rPr>
              <a:t> </a:t>
            </a:r>
            <a:r>
              <a:rPr lang="el-GR" sz="3600" dirty="0" smtClean="0">
                <a:solidFill>
                  <a:schemeClr val="bg1"/>
                </a:solidFill>
              </a:rPr>
              <a:t>πολλοὶ</a:t>
            </a:r>
            <a:r>
              <a:rPr lang="en-US" sz="3600" dirty="0" smtClean="0">
                <a:solidFill>
                  <a:schemeClr val="bg1"/>
                </a:solidFill>
              </a:rPr>
              <a:t> </a:t>
            </a:r>
            <a:r>
              <a:rPr lang="el-GR" sz="3600" dirty="0" smtClean="0">
                <a:solidFill>
                  <a:schemeClr val="bg1"/>
                </a:solidFill>
              </a:rPr>
              <a:t> </a:t>
            </a:r>
            <a:r>
              <a:rPr lang="el-GR" sz="3600" dirty="0">
                <a:solidFill>
                  <a:schemeClr val="bg1"/>
                </a:solidFill>
              </a:rPr>
              <a:t>γεγόνασιν,</a:t>
            </a:r>
            <a:r>
              <a:rPr lang="en-US" sz="3600" dirty="0" smtClean="0">
                <a:solidFill>
                  <a:schemeClr val="bg1"/>
                </a:solidFill>
              </a:rPr>
              <a:t>  </a:t>
            </a:r>
            <a:r>
              <a:rPr lang="el-GR" sz="3600" dirty="0" smtClean="0">
                <a:solidFill>
                  <a:schemeClr val="bg1"/>
                </a:solidFill>
              </a:rPr>
              <a:t>ὅθεν </a:t>
            </a:r>
            <a:r>
              <a:rPr lang="en-US" sz="3600" dirty="0" smtClean="0">
                <a:solidFill>
                  <a:schemeClr val="bg1"/>
                </a:solidFill>
              </a:rPr>
              <a:t> </a:t>
            </a:r>
            <a:r>
              <a:rPr lang="el-GR" sz="3600" dirty="0" smtClean="0">
                <a:solidFill>
                  <a:schemeClr val="bg1"/>
                </a:solidFill>
              </a:rPr>
              <a:t>γινώσκομεν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ἐσχάτη </a:t>
            </a:r>
            <a:r>
              <a:rPr lang="en-US" sz="3600" dirty="0" smtClean="0">
                <a:solidFill>
                  <a:schemeClr val="bg1"/>
                </a:solidFill>
              </a:rPr>
              <a:t> </a:t>
            </a:r>
            <a:r>
              <a:rPr lang="el-GR" sz="3600" dirty="0" smtClean="0">
                <a:solidFill>
                  <a:schemeClr val="bg1"/>
                </a:solidFill>
              </a:rPr>
              <a:t>ὥρα </a:t>
            </a:r>
            <a:r>
              <a:rPr lang="en-US" sz="3600" dirty="0" smtClean="0">
                <a:solidFill>
                  <a:schemeClr val="bg1"/>
                </a:solidFill>
              </a:rPr>
              <a:t> </a:t>
            </a:r>
            <a:r>
              <a:rPr lang="el-GR" sz="3600" dirty="0" smtClean="0">
                <a:solidFill>
                  <a:schemeClr val="bg1"/>
                </a:solidFill>
              </a:rPr>
              <a:t>ἐστίν.</a:t>
            </a:r>
            <a:endParaRPr lang="en-US" sz="3600" dirty="0" smtClean="0">
              <a:solidFill>
                <a:schemeClr val="bg1"/>
              </a:solidFill>
            </a:endParaRPr>
          </a:p>
          <a:p>
            <a:r>
              <a:rPr lang="en-US" altLang="zh-TW" sz="2200" dirty="0" smtClean="0">
                <a:solidFill>
                  <a:srgbClr val="FFFF00"/>
                </a:solidFill>
              </a:rPr>
              <a:t>     many               have come         therefore        we </a:t>
            </a:r>
            <a:r>
              <a:rPr lang="en-US" altLang="zh-TW" sz="2200" dirty="0">
                <a:solidFill>
                  <a:srgbClr val="FFFF00"/>
                </a:solidFill>
              </a:rPr>
              <a:t>know </a:t>
            </a:r>
            <a:r>
              <a:rPr lang="en-US" altLang="zh-TW" sz="2200" dirty="0" smtClean="0">
                <a:solidFill>
                  <a:srgbClr val="FFFF00"/>
                </a:solidFill>
              </a:rPr>
              <a:t>                that          last              hour        it is</a:t>
            </a:r>
            <a:endParaRPr lang="es-ES" sz="2200" dirty="0" smtClean="0">
              <a:solidFill>
                <a:schemeClr val="bg1"/>
              </a:solidFill>
            </a:endParaRPr>
          </a:p>
          <a:p>
            <a:r>
              <a:rPr lang="fr-FR" sz="800" baseline="30000" dirty="0" smtClean="0">
                <a:solidFill>
                  <a:srgbClr val="FFFF00"/>
                </a:solidFill>
              </a:rPr>
              <a:t> </a:t>
            </a:r>
          </a:p>
          <a:p>
            <a:endParaRPr lang="fr-FR" sz="800" baseline="30000" dirty="0" smtClean="0">
              <a:solidFill>
                <a:srgbClr val="FFFF00"/>
              </a:solidFill>
            </a:endParaRPr>
          </a:p>
          <a:p>
            <a:endParaRPr lang="fr-FR" sz="800" baseline="30000" dirty="0">
              <a:solidFill>
                <a:srgbClr val="FFFF00"/>
              </a:solidFill>
            </a:endParaRPr>
          </a:p>
          <a:p>
            <a:r>
              <a:rPr lang="fr-FR" baseline="30000" dirty="0" smtClean="0">
                <a:solidFill>
                  <a:schemeClr val="bg1"/>
                </a:solidFill>
              </a:rPr>
              <a:t>	ESV </a:t>
            </a:r>
            <a:r>
              <a:rPr lang="fr-FR" b="1" dirty="0" smtClean="0">
                <a:solidFill>
                  <a:schemeClr val="bg1"/>
                </a:solidFill>
              </a:rPr>
              <a:t>2:17</a:t>
            </a:r>
            <a:r>
              <a:rPr lang="fr-FR" dirty="0" smtClean="0">
                <a:solidFill>
                  <a:schemeClr val="bg1"/>
                </a:solidFill>
              </a:rPr>
              <a:t> </a:t>
            </a:r>
            <a:r>
              <a:rPr lang="en-US" altLang="zh-TW" dirty="0">
                <a:solidFill>
                  <a:schemeClr val="bg1"/>
                </a:solidFill>
              </a:rPr>
              <a:t>And the world is passing away along with its desires, but whoever does the will of God abides forever</a:t>
            </a:r>
            <a:r>
              <a:rPr lang="en-US" altLang="zh-TW" dirty="0" smtClean="0">
                <a:solidFill>
                  <a:schemeClr val="bg1"/>
                </a:solidFill>
              </a:rPr>
              <a:t>. </a:t>
            </a:r>
            <a:r>
              <a:rPr lang="en-US" altLang="zh-TW" b="1" dirty="0">
                <a:solidFill>
                  <a:schemeClr val="bg1"/>
                </a:solidFill>
              </a:rPr>
              <a:t>18</a:t>
            </a:r>
            <a:r>
              <a:rPr lang="zh-TW" altLang="en-US" dirty="0">
                <a:solidFill>
                  <a:schemeClr val="bg1"/>
                </a:solidFill>
              </a:rPr>
              <a:t> </a:t>
            </a:r>
            <a:r>
              <a:rPr lang="en-US" altLang="zh-TW" dirty="0">
                <a:solidFill>
                  <a:schemeClr val="bg1"/>
                </a:solidFill>
              </a:rPr>
              <a:t>Children, it is the last hour, and as you have heard that antichrist is coming, so now many antichrists have come. Therefore we know that it is the last hour</a:t>
            </a:r>
            <a:r>
              <a:rPr lang="en-US" altLang="zh-TW" dirty="0" smtClean="0">
                <a:solidFill>
                  <a:schemeClr val="bg1"/>
                </a:solidFill>
              </a:rPr>
              <a:t>.  / </a:t>
            </a:r>
            <a:r>
              <a:rPr lang="en-US" altLang="zh-TW" baseline="30000" dirty="0" smtClean="0">
                <a:solidFill>
                  <a:schemeClr val="bg1"/>
                </a:solidFill>
              </a:rPr>
              <a:t>CUV </a:t>
            </a:r>
            <a:r>
              <a:rPr lang="en-US" altLang="zh-TW" b="1" dirty="0" smtClean="0">
                <a:solidFill>
                  <a:schemeClr val="bg1"/>
                </a:solidFill>
              </a:rPr>
              <a:t>2:17</a:t>
            </a:r>
            <a:r>
              <a:rPr lang="zh-TW" altLang="en-US" dirty="0" smtClean="0">
                <a:solidFill>
                  <a:schemeClr val="bg1"/>
                </a:solidFill>
              </a:rPr>
              <a:t> </a:t>
            </a:r>
            <a:r>
              <a:rPr lang="zh-TW" altLang="en-US" dirty="0">
                <a:solidFill>
                  <a:schemeClr val="bg1"/>
                </a:solidFill>
              </a:rPr>
              <a:t>這世界、和其上的情慾、都要過去．惟獨遵</a:t>
            </a:r>
            <a:r>
              <a:rPr lang="zh-TW" altLang="en-US" dirty="0" smtClean="0">
                <a:solidFill>
                  <a:schemeClr val="bg1"/>
                </a:solidFill>
              </a:rPr>
              <a:t>行神</a:t>
            </a:r>
            <a:r>
              <a:rPr lang="zh-TW" altLang="en-US" dirty="0">
                <a:solidFill>
                  <a:schemeClr val="bg1"/>
                </a:solidFill>
              </a:rPr>
              <a:t>旨意的、是永遠常存</a:t>
            </a:r>
            <a:r>
              <a:rPr lang="zh-TW" altLang="en-US" dirty="0" smtClean="0">
                <a:solidFill>
                  <a:schemeClr val="bg1"/>
                </a:solidFill>
              </a:rPr>
              <a:t>。</a:t>
            </a:r>
            <a:r>
              <a:rPr lang="en-US" altLang="zh-TW" b="1" dirty="0" smtClean="0">
                <a:solidFill>
                  <a:schemeClr val="bg1"/>
                </a:solidFill>
              </a:rPr>
              <a:t>18</a:t>
            </a:r>
            <a:r>
              <a:rPr lang="zh-TW" altLang="en-US" dirty="0" smtClean="0">
                <a:solidFill>
                  <a:schemeClr val="bg1"/>
                </a:solidFill>
              </a:rPr>
              <a:t> </a:t>
            </a:r>
            <a:r>
              <a:rPr lang="zh-TW" altLang="en-US" dirty="0">
                <a:solidFill>
                  <a:schemeClr val="bg1"/>
                </a:solidFill>
              </a:rPr>
              <a:t>小子們哪、如今是末時了．你們曾聽見說、那敵基督的要來、現在已經有好些敵基督的出來了．從此我們就知道如今是末時了。</a:t>
            </a:r>
            <a:endParaRPr lang="en-US" altLang="zh-TW"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36054770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2:19 </a:t>
            </a:r>
          </a:p>
          <a:p>
            <a:endParaRPr lang="en-US" sz="800" b="1" dirty="0">
              <a:solidFill>
                <a:srgbClr val="FFFF00"/>
              </a:solidFill>
            </a:endParaRPr>
          </a:p>
          <a:p>
            <a:endParaRPr lang="en-US" sz="800" b="1" dirty="0" smtClean="0">
              <a:solidFill>
                <a:srgbClr val="FFFF00"/>
              </a:solidFill>
            </a:endParaRPr>
          </a:p>
          <a:p>
            <a:r>
              <a:rPr lang="en-US" sz="4000" dirty="0" smtClean="0">
                <a:solidFill>
                  <a:srgbClr val="FFFF00"/>
                </a:solidFill>
              </a:rPr>
              <a:t> </a:t>
            </a:r>
            <a:r>
              <a:rPr lang="en-US" sz="4000" dirty="0" smtClean="0">
                <a:solidFill>
                  <a:schemeClr val="bg1"/>
                </a:solidFill>
              </a:rPr>
              <a:t> </a:t>
            </a:r>
            <a:r>
              <a:rPr lang="el-GR" sz="4000" dirty="0" smtClean="0">
                <a:solidFill>
                  <a:schemeClr val="bg1"/>
                </a:solidFill>
              </a:rPr>
              <a:t>ἐξ </a:t>
            </a:r>
            <a:r>
              <a:rPr lang="en-US" sz="4000" dirty="0" smtClean="0">
                <a:solidFill>
                  <a:schemeClr val="bg1"/>
                </a:solidFill>
              </a:rPr>
              <a:t> </a:t>
            </a:r>
            <a:r>
              <a:rPr lang="el-GR" sz="4000" dirty="0" smtClean="0">
                <a:solidFill>
                  <a:schemeClr val="bg1"/>
                </a:solidFill>
              </a:rPr>
              <a:t>ἡμῶν </a:t>
            </a:r>
            <a:r>
              <a:rPr lang="en-US" sz="4000" dirty="0" smtClean="0">
                <a:solidFill>
                  <a:schemeClr val="bg1"/>
                </a:solidFill>
              </a:rPr>
              <a:t> </a:t>
            </a:r>
            <a:r>
              <a:rPr lang="el-GR" sz="4000" dirty="0" smtClean="0">
                <a:solidFill>
                  <a:schemeClr val="bg1"/>
                </a:solidFill>
              </a:rPr>
              <a:t>ἐξῆλθαν </a:t>
            </a:r>
            <a:r>
              <a:rPr lang="en-US" sz="4000" dirty="0" smtClean="0">
                <a:solidFill>
                  <a:schemeClr val="bg1"/>
                </a:solidFill>
              </a:rPr>
              <a:t> </a:t>
            </a:r>
            <a:r>
              <a:rPr lang="el-GR" sz="4000" dirty="0" smtClean="0">
                <a:solidFill>
                  <a:schemeClr val="bg1"/>
                </a:solidFill>
              </a:rPr>
              <a:t>ἀλλ</a:t>
            </a:r>
            <a:r>
              <a:rPr lang="el-GR" sz="4000" dirty="0">
                <a:solidFill>
                  <a:schemeClr val="bg1"/>
                </a:solidFill>
              </a:rPr>
              <a:t>᾽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ἦσαν</a:t>
            </a:r>
            <a:endParaRPr lang="en-US" sz="4000" dirty="0" smtClean="0">
              <a:solidFill>
                <a:schemeClr val="bg1"/>
              </a:solidFill>
            </a:endParaRPr>
          </a:p>
          <a:p>
            <a:r>
              <a:rPr lang="en-US" altLang="zh-TW" sz="2400" dirty="0" smtClean="0">
                <a:solidFill>
                  <a:srgbClr val="FFFF00"/>
                </a:solidFill>
              </a:rPr>
              <a:t>  from       us           they </a:t>
            </a:r>
            <a:r>
              <a:rPr lang="en-US" altLang="zh-TW" sz="2400" dirty="0">
                <a:solidFill>
                  <a:srgbClr val="FFFF00"/>
                </a:solidFill>
              </a:rPr>
              <a:t>went out </a:t>
            </a:r>
            <a:r>
              <a:rPr lang="en-US" altLang="zh-TW" sz="2400" dirty="0" smtClean="0">
                <a:solidFill>
                  <a:srgbClr val="FFFF00"/>
                </a:solidFill>
              </a:rPr>
              <a:t>     </a:t>
            </a:r>
            <a:r>
              <a:rPr lang="en-US" altLang="zh-TW" sz="2400" dirty="0">
                <a:solidFill>
                  <a:srgbClr val="FFFF00"/>
                </a:solidFill>
              </a:rPr>
              <a:t>but </a:t>
            </a:r>
            <a:r>
              <a:rPr lang="en-US" altLang="zh-TW" sz="2400" dirty="0" smtClean="0">
                <a:solidFill>
                  <a:srgbClr val="FFFF00"/>
                </a:solidFill>
              </a:rPr>
              <a:t>        not      they </a:t>
            </a:r>
            <a:r>
              <a:rPr lang="en-US" altLang="zh-TW" sz="2400" dirty="0">
                <a:solidFill>
                  <a:srgbClr val="FFFF00"/>
                </a:solidFill>
              </a:rPr>
              <a:t>were </a:t>
            </a:r>
            <a:endParaRPr lang="en-US" altLang="zh-TW" sz="2400" dirty="0" smtClean="0">
              <a:solidFill>
                <a:srgbClr val="FFFF00"/>
              </a:solidFill>
            </a:endParaRPr>
          </a:p>
          <a:p>
            <a:r>
              <a:rPr lang="en-US" sz="4000" dirty="0" smtClean="0">
                <a:solidFill>
                  <a:schemeClr val="bg1"/>
                </a:solidFill>
              </a:rPr>
              <a:t>   </a:t>
            </a:r>
            <a:r>
              <a:rPr lang="el-GR" sz="4000" dirty="0" smtClean="0">
                <a:solidFill>
                  <a:schemeClr val="bg1"/>
                </a:solidFill>
              </a:rPr>
              <a:t>ἐξ </a:t>
            </a:r>
            <a:r>
              <a:rPr lang="en-US" sz="4000" dirty="0" smtClean="0">
                <a:solidFill>
                  <a:schemeClr val="bg1"/>
                </a:solidFill>
              </a:rPr>
              <a:t> </a:t>
            </a:r>
            <a:r>
              <a:rPr lang="el-GR" sz="4000" dirty="0" smtClean="0">
                <a:solidFill>
                  <a:schemeClr val="bg1"/>
                </a:solidFill>
              </a:rPr>
              <a:t>ἡμῶν</a:t>
            </a:r>
            <a:r>
              <a:rPr lang="el-GR" sz="4000" dirty="0">
                <a:solidFill>
                  <a:schemeClr val="bg1"/>
                </a:solidFill>
              </a:rPr>
              <a:t>, </a:t>
            </a:r>
            <a:r>
              <a:rPr lang="en-US" sz="4000" dirty="0" smtClean="0">
                <a:solidFill>
                  <a:schemeClr val="bg1"/>
                </a:solidFill>
              </a:rPr>
              <a:t> </a:t>
            </a:r>
            <a:r>
              <a:rPr lang="el-GR" sz="4000" dirty="0" smtClean="0">
                <a:solidFill>
                  <a:schemeClr val="bg1"/>
                </a:solidFill>
              </a:rPr>
              <a:t>εἰ </a:t>
            </a:r>
            <a:r>
              <a:rPr lang="en-US" sz="4000" dirty="0" smtClean="0">
                <a:solidFill>
                  <a:schemeClr val="bg1"/>
                </a:solidFill>
              </a:rPr>
              <a:t> </a:t>
            </a:r>
            <a:r>
              <a:rPr lang="el-GR" sz="4000" dirty="0" smtClean="0">
                <a:solidFill>
                  <a:schemeClr val="bg1"/>
                </a:solidFill>
              </a:rPr>
              <a:t>γὰρ</a:t>
            </a:r>
            <a:r>
              <a:rPr lang="en-US" sz="4000" dirty="0" smtClean="0">
                <a:solidFill>
                  <a:schemeClr val="bg1"/>
                </a:solidFill>
              </a:rPr>
              <a:t>  </a:t>
            </a:r>
            <a:r>
              <a:rPr lang="el-GR" sz="4000" dirty="0" smtClean="0">
                <a:solidFill>
                  <a:schemeClr val="bg1"/>
                </a:solidFill>
              </a:rPr>
              <a:t>ἐξ </a:t>
            </a:r>
            <a:r>
              <a:rPr lang="en-US" sz="4000" dirty="0" smtClean="0">
                <a:solidFill>
                  <a:schemeClr val="bg1"/>
                </a:solidFill>
              </a:rPr>
              <a:t> </a:t>
            </a:r>
            <a:r>
              <a:rPr lang="el-GR" sz="4000" dirty="0" smtClean="0">
                <a:solidFill>
                  <a:schemeClr val="bg1"/>
                </a:solidFill>
              </a:rPr>
              <a:t>ἡμῶν </a:t>
            </a:r>
            <a:r>
              <a:rPr lang="en-US" sz="4000" dirty="0" smtClean="0">
                <a:solidFill>
                  <a:schemeClr val="bg1"/>
                </a:solidFill>
              </a:rPr>
              <a:t> </a:t>
            </a:r>
            <a:r>
              <a:rPr lang="el-GR" sz="4000" dirty="0">
                <a:solidFill>
                  <a:schemeClr val="bg1"/>
                </a:solidFill>
              </a:rPr>
              <a:t>ἦσαν, </a:t>
            </a:r>
            <a:endParaRPr lang="en-US" sz="4000" dirty="0">
              <a:solidFill>
                <a:schemeClr val="bg1"/>
              </a:solidFill>
            </a:endParaRPr>
          </a:p>
          <a:p>
            <a:r>
              <a:rPr lang="en-US" altLang="zh-TW" sz="2400" dirty="0" smtClean="0">
                <a:solidFill>
                  <a:srgbClr val="FFFF00"/>
                </a:solidFill>
              </a:rPr>
              <a:t>   from        us              if       </a:t>
            </a:r>
            <a:r>
              <a:rPr lang="en-US" altLang="zh-TW" sz="2400" dirty="0">
                <a:solidFill>
                  <a:srgbClr val="FFFF00"/>
                </a:solidFill>
              </a:rPr>
              <a:t>for </a:t>
            </a:r>
            <a:r>
              <a:rPr lang="en-US" altLang="zh-TW" sz="2400" dirty="0" smtClean="0">
                <a:solidFill>
                  <a:srgbClr val="FFFF00"/>
                </a:solidFill>
              </a:rPr>
              <a:t>      from       us         </a:t>
            </a:r>
            <a:r>
              <a:rPr lang="en-US" altLang="zh-TW" sz="2400" dirty="0">
                <a:solidFill>
                  <a:srgbClr val="FFFF00"/>
                </a:solidFill>
              </a:rPr>
              <a:t>they </a:t>
            </a:r>
            <a:r>
              <a:rPr lang="en-US" altLang="zh-TW" sz="2400" dirty="0" smtClean="0">
                <a:solidFill>
                  <a:srgbClr val="FFFF00"/>
                </a:solidFill>
              </a:rPr>
              <a:t>were </a:t>
            </a:r>
            <a:r>
              <a:rPr lang="fr-FR" sz="2400" dirty="0" smtClean="0">
                <a:solidFill>
                  <a:schemeClr val="bg1"/>
                </a:solidFill>
              </a:rPr>
              <a:t> </a:t>
            </a:r>
          </a:p>
          <a:p>
            <a:r>
              <a:rPr lang="en-US" sz="4000" dirty="0" smtClean="0">
                <a:solidFill>
                  <a:schemeClr val="bg1"/>
                </a:solidFill>
              </a:rPr>
              <a:t> </a:t>
            </a:r>
            <a:r>
              <a:rPr lang="el-GR" sz="4000" dirty="0" smtClean="0">
                <a:solidFill>
                  <a:schemeClr val="bg1"/>
                </a:solidFill>
              </a:rPr>
              <a:t>μεμενήκεισαν </a:t>
            </a:r>
            <a:r>
              <a:rPr lang="en-US" sz="4000" dirty="0" smtClean="0">
                <a:solidFill>
                  <a:schemeClr val="bg1"/>
                </a:solidFill>
              </a:rPr>
              <a:t> </a:t>
            </a:r>
            <a:r>
              <a:rPr lang="el-GR" sz="4000" dirty="0" smtClean="0">
                <a:solidFill>
                  <a:schemeClr val="bg1"/>
                </a:solidFill>
              </a:rPr>
              <a:t>ἂν </a:t>
            </a:r>
            <a:r>
              <a:rPr lang="en-US" sz="4000" dirty="0" smtClean="0">
                <a:solidFill>
                  <a:schemeClr val="bg1"/>
                </a:solidFill>
              </a:rPr>
              <a:t> </a:t>
            </a:r>
            <a:r>
              <a:rPr lang="el-GR" sz="4000" dirty="0" smtClean="0">
                <a:solidFill>
                  <a:schemeClr val="bg1"/>
                </a:solidFill>
              </a:rPr>
              <a:t>μεθ</a:t>
            </a:r>
            <a:r>
              <a:rPr lang="el-GR" sz="4000" dirty="0">
                <a:solidFill>
                  <a:schemeClr val="bg1"/>
                </a:solidFill>
              </a:rPr>
              <a:t>᾽ ἡμῶν- </a:t>
            </a:r>
            <a:r>
              <a:rPr lang="en-US" sz="4000" dirty="0" smtClean="0">
                <a:solidFill>
                  <a:schemeClr val="bg1"/>
                </a:solidFill>
              </a:rPr>
              <a:t> </a:t>
            </a:r>
            <a:r>
              <a:rPr lang="el-GR" sz="4000" dirty="0" smtClean="0">
                <a:solidFill>
                  <a:schemeClr val="bg1"/>
                </a:solidFill>
              </a:rPr>
              <a:t>ἀλλ</a:t>
            </a:r>
            <a:r>
              <a:rPr lang="el-GR" sz="4000" dirty="0">
                <a:solidFill>
                  <a:schemeClr val="bg1"/>
                </a:solidFill>
              </a:rPr>
              <a:t>᾽ </a:t>
            </a:r>
            <a:r>
              <a:rPr lang="en-US" sz="4000" dirty="0">
                <a:solidFill>
                  <a:schemeClr val="bg1"/>
                </a:solidFill>
              </a:rPr>
              <a:t> </a:t>
            </a:r>
            <a:r>
              <a:rPr lang="el-GR" sz="4000" dirty="0">
                <a:solidFill>
                  <a:schemeClr val="bg1"/>
                </a:solidFill>
              </a:rPr>
              <a:t>ἵνα </a:t>
            </a:r>
            <a:r>
              <a:rPr lang="en-US" sz="4000" dirty="0">
                <a:solidFill>
                  <a:schemeClr val="bg1"/>
                </a:solidFill>
              </a:rPr>
              <a:t> </a:t>
            </a:r>
            <a:r>
              <a:rPr lang="el-GR" sz="4000" dirty="0">
                <a:solidFill>
                  <a:schemeClr val="bg1"/>
                </a:solidFill>
              </a:rPr>
              <a:t>φανερωθῶσιν </a:t>
            </a:r>
            <a:endParaRPr lang="en-US" sz="4000" dirty="0">
              <a:solidFill>
                <a:schemeClr val="bg1"/>
              </a:solidFill>
            </a:endParaRPr>
          </a:p>
          <a:p>
            <a:r>
              <a:rPr lang="en-US" altLang="zh-TW" sz="2400" dirty="0" smtClean="0">
                <a:solidFill>
                  <a:srgbClr val="FFFF00"/>
                </a:solidFill>
              </a:rPr>
              <a:t>    they </a:t>
            </a:r>
            <a:r>
              <a:rPr lang="en-US" altLang="zh-TW" sz="2400" dirty="0">
                <a:solidFill>
                  <a:srgbClr val="FFFF00"/>
                </a:solidFill>
              </a:rPr>
              <a:t>would have </a:t>
            </a:r>
            <a:r>
              <a:rPr lang="en-US" altLang="zh-TW" sz="2400" dirty="0" smtClean="0">
                <a:solidFill>
                  <a:srgbClr val="FFFF00"/>
                </a:solidFill>
              </a:rPr>
              <a:t>remained        with         us                 but        that        </a:t>
            </a:r>
            <a:r>
              <a:rPr lang="en-US" altLang="zh-TW" sz="2400" dirty="0">
                <a:solidFill>
                  <a:srgbClr val="FFFF00"/>
                </a:solidFill>
              </a:rPr>
              <a:t>it might </a:t>
            </a:r>
            <a:r>
              <a:rPr lang="en-US" altLang="zh-TW" sz="2400" dirty="0" smtClean="0">
                <a:solidFill>
                  <a:srgbClr val="FFFF00"/>
                </a:solidFill>
              </a:rPr>
              <a:t>be revealed </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εἰσὶν</a:t>
            </a:r>
            <a:r>
              <a:rPr lang="en-US" sz="4000" dirty="0" smtClean="0">
                <a:solidFill>
                  <a:schemeClr val="bg1"/>
                </a:solidFill>
              </a:rPr>
              <a:t> </a:t>
            </a:r>
            <a:r>
              <a:rPr lang="el-GR" sz="4000" dirty="0" smtClean="0">
                <a:solidFill>
                  <a:schemeClr val="bg1"/>
                </a:solidFill>
              </a:rPr>
              <a:t> </a:t>
            </a:r>
            <a:r>
              <a:rPr lang="el-GR" sz="4000" dirty="0">
                <a:solidFill>
                  <a:schemeClr val="bg1"/>
                </a:solidFill>
              </a:rPr>
              <a:t>πάντες </a:t>
            </a:r>
            <a:r>
              <a:rPr lang="en-US" sz="4000" dirty="0" smtClean="0">
                <a:solidFill>
                  <a:schemeClr val="bg1"/>
                </a:solidFill>
              </a:rPr>
              <a:t> </a:t>
            </a:r>
            <a:r>
              <a:rPr lang="el-GR" sz="4000" dirty="0" smtClean="0">
                <a:solidFill>
                  <a:schemeClr val="bg1"/>
                </a:solidFill>
              </a:rPr>
              <a:t>ἐξ</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ἡμῶν. </a:t>
            </a:r>
            <a:endParaRPr lang="en-US" sz="4000" dirty="0" smtClean="0">
              <a:solidFill>
                <a:schemeClr val="bg1"/>
              </a:solidFill>
            </a:endParaRPr>
          </a:p>
          <a:p>
            <a:r>
              <a:rPr lang="en-US" altLang="zh-TW" sz="2400" dirty="0" smtClean="0">
                <a:solidFill>
                  <a:srgbClr val="FFFF00"/>
                </a:solidFill>
              </a:rPr>
              <a:t>                          that      not       they are     </a:t>
            </a:r>
            <a:r>
              <a:rPr lang="en-US" altLang="zh-TW" sz="2400" dirty="0" smtClean="0">
                <a:solidFill>
                  <a:srgbClr val="FFFF00"/>
                </a:solidFill>
              </a:rPr>
              <a:t>    </a:t>
            </a:r>
            <a:r>
              <a:rPr lang="en-US" altLang="zh-TW" sz="2400" dirty="0" smtClean="0">
                <a:solidFill>
                  <a:srgbClr val="FFFF00"/>
                </a:solidFill>
              </a:rPr>
              <a:t>all </a:t>
            </a:r>
            <a:r>
              <a:rPr lang="en-US" altLang="zh-TW" sz="2400" dirty="0" smtClean="0">
                <a:solidFill>
                  <a:srgbClr val="FFFF00"/>
                </a:solidFill>
              </a:rPr>
              <a:t>             </a:t>
            </a:r>
            <a:r>
              <a:rPr lang="en-US" altLang="zh-TW" sz="2400" dirty="0" smtClean="0">
                <a:solidFill>
                  <a:srgbClr val="FFFF00"/>
                </a:solidFill>
              </a:rPr>
              <a:t>from       us</a:t>
            </a:r>
            <a:endParaRPr lang="en-US" sz="24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fr-FR" sz="2000" baseline="30000" dirty="0" smtClean="0">
                <a:solidFill>
                  <a:schemeClr val="bg1"/>
                </a:solidFill>
              </a:rPr>
              <a:t>	ESV </a:t>
            </a:r>
            <a:r>
              <a:rPr lang="fr-FR" sz="2000" b="1" dirty="0" smtClean="0">
                <a:solidFill>
                  <a:schemeClr val="bg1"/>
                </a:solidFill>
              </a:rPr>
              <a:t>2:19</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They went out from us, but they were not of us; for if they had been of us, they would have continued with us. But they went out, that it might become plain that they all are not of us</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2:19</a:t>
            </a:r>
            <a:r>
              <a:rPr lang="zh-TW" altLang="en-US" sz="2000" dirty="0" smtClean="0">
                <a:solidFill>
                  <a:schemeClr val="bg1"/>
                </a:solidFill>
              </a:rPr>
              <a:t> </a:t>
            </a:r>
            <a:r>
              <a:rPr lang="zh-TW" altLang="en-US" sz="2000" dirty="0">
                <a:solidFill>
                  <a:schemeClr val="bg1"/>
                </a:solidFill>
              </a:rPr>
              <a:t>他們從我們中間出去、卻不是屬我們的．若是屬我們的、就必仍舊與我們同在．他們出去、顯明都不是屬我們的</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0726673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1 John 2:20-21 </a:t>
            </a:r>
          </a:p>
          <a:p>
            <a:endParaRPr lang="en-US" sz="800" b="1" dirty="0" smtClean="0">
              <a:solidFill>
                <a:srgbClr val="FFFF00"/>
              </a:solidFill>
            </a:endParaRPr>
          </a:p>
          <a:p>
            <a:r>
              <a:rPr lang="en-US" sz="2800" b="1" dirty="0" smtClean="0">
                <a:solidFill>
                  <a:srgbClr val="FFFF00"/>
                </a:solidFill>
              </a:rPr>
              <a:t>20</a:t>
            </a:r>
            <a:r>
              <a:rPr lang="en-US" sz="2800" dirty="0" smtClean="0">
                <a:solidFill>
                  <a:schemeClr val="bg1"/>
                </a:solidFill>
              </a:rPr>
              <a:t>  </a:t>
            </a:r>
            <a:r>
              <a:rPr lang="el-GR" sz="4000" dirty="0" smtClean="0">
                <a:solidFill>
                  <a:schemeClr val="bg1"/>
                </a:solidFill>
              </a:rPr>
              <a:t>καὶ ὑμεῖς </a:t>
            </a:r>
            <a:r>
              <a:rPr lang="en-US" sz="4000" dirty="0" smtClean="0">
                <a:solidFill>
                  <a:schemeClr val="bg1"/>
                </a:solidFill>
              </a:rPr>
              <a:t> </a:t>
            </a:r>
            <a:r>
              <a:rPr lang="el-GR" sz="4000" dirty="0" smtClean="0">
                <a:solidFill>
                  <a:schemeClr val="bg1"/>
                </a:solidFill>
              </a:rPr>
              <a:t>χρῖσμα </a:t>
            </a:r>
            <a:r>
              <a:rPr lang="en-US" sz="4000" dirty="0" smtClean="0">
                <a:solidFill>
                  <a:schemeClr val="bg1"/>
                </a:solidFill>
              </a:rPr>
              <a:t> </a:t>
            </a:r>
            <a:r>
              <a:rPr lang="el-GR" sz="4000" dirty="0" smtClean="0">
                <a:solidFill>
                  <a:schemeClr val="bg1"/>
                </a:solidFill>
              </a:rPr>
              <a:t>ἔχετε</a:t>
            </a:r>
            <a:r>
              <a:rPr lang="en-US" sz="4000" dirty="0" smtClean="0">
                <a:solidFill>
                  <a:schemeClr val="bg1"/>
                </a:solidFill>
              </a:rPr>
              <a:t> </a:t>
            </a:r>
            <a:r>
              <a:rPr lang="el-GR" sz="4000" dirty="0" smtClean="0">
                <a:solidFill>
                  <a:schemeClr val="bg1"/>
                </a:solidFill>
              </a:rPr>
              <a:t> </a:t>
            </a:r>
            <a:r>
              <a:rPr lang="el-GR" sz="4000" dirty="0">
                <a:solidFill>
                  <a:schemeClr val="bg1"/>
                </a:solidFill>
              </a:rPr>
              <a:t>ἀπὸ </a:t>
            </a:r>
            <a:r>
              <a:rPr lang="el-GR" sz="4000" dirty="0" smtClean="0">
                <a:solidFill>
                  <a:schemeClr val="bg1"/>
                </a:solidFill>
              </a:rPr>
              <a:t>τοῦ ἁγίου</a:t>
            </a:r>
            <a:endParaRPr lang="en-US" sz="4000" dirty="0" smtClean="0">
              <a:solidFill>
                <a:schemeClr val="bg1"/>
              </a:solidFill>
            </a:endParaRPr>
          </a:p>
          <a:p>
            <a:r>
              <a:rPr lang="en-US" sz="2400" dirty="0" smtClean="0">
                <a:solidFill>
                  <a:srgbClr val="FFFF00"/>
                </a:solidFill>
              </a:rPr>
              <a:t>         but        </a:t>
            </a:r>
            <a:r>
              <a:rPr lang="en-US" sz="2400" dirty="0">
                <a:solidFill>
                  <a:srgbClr val="FFFF00"/>
                </a:solidFill>
              </a:rPr>
              <a:t>you </a:t>
            </a:r>
            <a:r>
              <a:rPr lang="en-US" sz="2400" dirty="0" smtClean="0">
                <a:solidFill>
                  <a:srgbClr val="FFFF00"/>
                </a:solidFill>
              </a:rPr>
              <a:t>         anointing    (you) have     from      </a:t>
            </a:r>
            <a:r>
              <a:rPr lang="en-US" sz="2400" dirty="0">
                <a:solidFill>
                  <a:srgbClr val="FFFF00"/>
                </a:solidFill>
              </a:rPr>
              <a:t>the </a:t>
            </a:r>
            <a:r>
              <a:rPr lang="en-US" sz="2400" dirty="0" smtClean="0">
                <a:solidFill>
                  <a:srgbClr val="FFFF00"/>
                </a:solidFill>
              </a:rPr>
              <a:t>   Holy One</a:t>
            </a:r>
            <a:endParaRPr lang="fr-FR" sz="2400" dirty="0" smtClean="0">
              <a:solidFill>
                <a:schemeClr val="bg1"/>
              </a:solidFill>
            </a:endParaRPr>
          </a:p>
          <a:p>
            <a:r>
              <a:rPr lang="en-US" sz="4000" dirty="0" smtClean="0">
                <a:solidFill>
                  <a:srgbClr val="FFFF00"/>
                </a:solidFill>
              </a:rPr>
              <a:t> </a:t>
            </a:r>
            <a:r>
              <a:rPr lang="el-GR" sz="4000" dirty="0">
                <a:solidFill>
                  <a:schemeClr val="bg1"/>
                </a:solidFill>
              </a:rPr>
              <a:t>καὶ </a:t>
            </a:r>
            <a:r>
              <a:rPr lang="el-GR" sz="4000" dirty="0" smtClean="0">
                <a:solidFill>
                  <a:schemeClr val="bg1"/>
                </a:solidFill>
              </a:rPr>
              <a:t>οἴδατε </a:t>
            </a:r>
            <a:r>
              <a:rPr lang="en-US" sz="4000" dirty="0" smtClean="0">
                <a:solidFill>
                  <a:schemeClr val="bg1"/>
                </a:solidFill>
              </a:rPr>
              <a:t> </a:t>
            </a:r>
            <a:r>
              <a:rPr lang="el-GR" sz="4000" dirty="0" smtClean="0">
                <a:solidFill>
                  <a:schemeClr val="bg1"/>
                </a:solidFill>
              </a:rPr>
              <a:t>πάντες</a:t>
            </a:r>
            <a:r>
              <a:rPr lang="el-GR" sz="4000" dirty="0">
                <a:solidFill>
                  <a:schemeClr val="bg1"/>
                </a:solidFill>
              </a:rPr>
              <a:t>.</a:t>
            </a:r>
            <a:r>
              <a:rPr lang="en-US" sz="4000" dirty="0" smtClean="0">
                <a:solidFill>
                  <a:srgbClr val="FFFF00"/>
                </a:solidFill>
              </a:rPr>
              <a:t>     </a:t>
            </a:r>
            <a:r>
              <a:rPr lang="en-US" sz="2800" b="1" dirty="0">
                <a:solidFill>
                  <a:srgbClr val="FFFF00"/>
                </a:solidFill>
              </a:rPr>
              <a:t>21</a:t>
            </a:r>
            <a:r>
              <a:rPr lang="en-US" sz="3600" dirty="0">
                <a:solidFill>
                  <a:srgbClr val="FFFF00"/>
                </a:solidFill>
              </a:rPr>
              <a:t> </a:t>
            </a:r>
            <a:r>
              <a:rPr lang="el-GR" sz="4000" dirty="0" smtClean="0">
                <a:solidFill>
                  <a:schemeClr val="bg1"/>
                </a:solidFill>
              </a:rPr>
              <a:t>οὐκ</a:t>
            </a:r>
            <a:r>
              <a:rPr lang="en-US" sz="4000" dirty="0" smtClean="0">
                <a:solidFill>
                  <a:schemeClr val="bg1"/>
                </a:solidFill>
              </a:rPr>
              <a:t> </a:t>
            </a:r>
            <a:r>
              <a:rPr lang="el-GR" sz="4000" dirty="0" smtClean="0">
                <a:solidFill>
                  <a:schemeClr val="bg1"/>
                </a:solidFill>
              </a:rPr>
              <a:t>ἔγραψα</a:t>
            </a:r>
            <a:r>
              <a:rPr lang="en-US" sz="4000" dirty="0" smtClean="0">
                <a:solidFill>
                  <a:schemeClr val="bg1"/>
                </a:solidFill>
              </a:rPr>
              <a:t> </a:t>
            </a:r>
            <a:r>
              <a:rPr lang="el-GR" sz="4000" dirty="0" smtClean="0">
                <a:solidFill>
                  <a:schemeClr val="bg1"/>
                </a:solidFill>
              </a:rPr>
              <a:t>ὑμῖν</a:t>
            </a:r>
            <a:endParaRPr lang="en-US" sz="4000" dirty="0">
              <a:solidFill>
                <a:schemeClr val="bg1"/>
              </a:solidFill>
            </a:endParaRPr>
          </a:p>
          <a:p>
            <a:r>
              <a:rPr lang="en-US" sz="2400" dirty="0" smtClean="0">
                <a:solidFill>
                  <a:srgbClr val="FFFF00"/>
                </a:solidFill>
              </a:rPr>
              <a:t>   and     you know         all                               not          </a:t>
            </a:r>
            <a:r>
              <a:rPr lang="en-US" altLang="zh-TW" sz="2400" dirty="0" smtClean="0">
                <a:solidFill>
                  <a:srgbClr val="FFFF00"/>
                </a:solidFill>
              </a:rPr>
              <a:t>I wrote         to you</a:t>
            </a:r>
            <a:endParaRPr lang="en-US" sz="2400" dirty="0">
              <a:solidFill>
                <a:schemeClr val="bg1"/>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ὅτι </a:t>
            </a:r>
            <a:r>
              <a:rPr lang="el-GR" sz="4000" dirty="0">
                <a:solidFill>
                  <a:schemeClr val="bg1"/>
                </a:solidFill>
              </a:rPr>
              <a:t>οὐκ </a:t>
            </a:r>
            <a:r>
              <a:rPr lang="en-US" sz="4000" dirty="0">
                <a:solidFill>
                  <a:schemeClr val="bg1"/>
                </a:solidFill>
              </a:rPr>
              <a:t> </a:t>
            </a:r>
            <a:r>
              <a:rPr lang="el-GR" sz="4000" dirty="0">
                <a:solidFill>
                  <a:schemeClr val="bg1"/>
                </a:solidFill>
              </a:rPr>
              <a:t>οἴδατε </a:t>
            </a:r>
            <a:r>
              <a:rPr lang="en-US" sz="4000" dirty="0">
                <a:solidFill>
                  <a:schemeClr val="bg1"/>
                </a:solidFill>
              </a:rPr>
              <a:t> </a:t>
            </a:r>
            <a:r>
              <a:rPr lang="el-GR" sz="4000" dirty="0">
                <a:solidFill>
                  <a:schemeClr val="bg1"/>
                </a:solidFill>
              </a:rPr>
              <a:t>τὴν</a:t>
            </a:r>
            <a:r>
              <a:rPr lang="en-US" sz="4000" dirty="0">
                <a:solidFill>
                  <a:schemeClr val="bg1"/>
                </a:solidFill>
              </a:rPr>
              <a:t> </a:t>
            </a:r>
            <a:r>
              <a:rPr lang="el-GR" sz="4000" dirty="0">
                <a:solidFill>
                  <a:schemeClr val="bg1"/>
                </a:solidFill>
              </a:rPr>
              <a:t> ἀλήθειαν</a:t>
            </a:r>
            <a:r>
              <a:rPr lang="en-US" sz="4000" dirty="0" smtClean="0">
                <a:solidFill>
                  <a:schemeClr val="bg1"/>
                </a:solidFill>
              </a:rPr>
              <a:t>  </a:t>
            </a:r>
            <a:r>
              <a:rPr lang="el-GR" sz="4000" dirty="0">
                <a:solidFill>
                  <a:schemeClr val="bg1"/>
                </a:solidFill>
              </a:rPr>
              <a:t>ἀλλ᾽ </a:t>
            </a:r>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οἴδατε</a:t>
            </a:r>
            <a:r>
              <a:rPr lang="en-US" sz="4000" dirty="0" smtClean="0">
                <a:solidFill>
                  <a:schemeClr val="bg1"/>
                </a:solidFill>
              </a:rPr>
              <a:t> </a:t>
            </a:r>
            <a:r>
              <a:rPr lang="el-GR" sz="4000" dirty="0" smtClean="0">
                <a:solidFill>
                  <a:schemeClr val="bg1"/>
                </a:solidFill>
              </a:rPr>
              <a:t> αὐτὴν</a:t>
            </a:r>
            <a:r>
              <a:rPr lang="en-US" altLang="zh-TW" sz="2400" dirty="0" smtClean="0">
                <a:solidFill>
                  <a:srgbClr val="FFFF00"/>
                </a:solidFill>
              </a:rPr>
              <a:t> </a:t>
            </a:r>
            <a:r>
              <a:rPr lang="en-US" altLang="zh-TW" sz="2400" dirty="0">
                <a:solidFill>
                  <a:srgbClr val="FFFF00"/>
                </a:solidFill>
              </a:rPr>
              <a:t>because </a:t>
            </a:r>
            <a:r>
              <a:rPr lang="en-US" altLang="zh-TW" sz="2400" dirty="0" smtClean="0">
                <a:solidFill>
                  <a:srgbClr val="FFFF00"/>
                </a:solidFill>
              </a:rPr>
              <a:t> not       you know      </a:t>
            </a:r>
            <a:r>
              <a:rPr lang="en-US" altLang="zh-TW" sz="2400" dirty="0">
                <a:solidFill>
                  <a:srgbClr val="FFFF00"/>
                </a:solidFill>
              </a:rPr>
              <a:t>the </a:t>
            </a:r>
            <a:r>
              <a:rPr lang="en-US" altLang="zh-TW" sz="2400" dirty="0" smtClean="0">
                <a:solidFill>
                  <a:srgbClr val="FFFF00"/>
                </a:solidFill>
              </a:rPr>
              <a:t>           truth                   but     </a:t>
            </a:r>
            <a:r>
              <a:rPr lang="en-US" altLang="zh-TW" sz="2400" dirty="0">
                <a:solidFill>
                  <a:srgbClr val="FFFF00"/>
                </a:solidFill>
              </a:rPr>
              <a:t>because </a:t>
            </a:r>
            <a:r>
              <a:rPr lang="en-US" altLang="zh-TW" sz="2400" dirty="0" smtClean="0">
                <a:solidFill>
                  <a:srgbClr val="FFFF00"/>
                </a:solidFill>
              </a:rPr>
              <a:t>  you know          it</a:t>
            </a:r>
            <a:endParaRPr lang="es-ES" sz="2400" dirty="0">
              <a:solidFill>
                <a:schemeClr val="bg1"/>
              </a:solidFill>
            </a:endParaRPr>
          </a:p>
          <a:p>
            <a:r>
              <a:rPr lang="en-US" sz="4000" dirty="0" smtClean="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πᾶν</a:t>
            </a:r>
            <a:r>
              <a:rPr lang="en-US" sz="4000" dirty="0" smtClean="0">
                <a:solidFill>
                  <a:schemeClr val="bg1"/>
                </a:solidFill>
              </a:rPr>
              <a:t>  </a:t>
            </a:r>
            <a:r>
              <a:rPr lang="el-GR" sz="4000" dirty="0" smtClean="0">
                <a:solidFill>
                  <a:schemeClr val="bg1"/>
                </a:solidFill>
              </a:rPr>
              <a:t>ψεῦδος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ἀληθείας </a:t>
            </a:r>
            <a:r>
              <a:rPr lang="en-US" sz="4000" dirty="0" smtClean="0">
                <a:solidFill>
                  <a:schemeClr val="bg1"/>
                </a:solidFill>
              </a:rPr>
              <a:t> </a:t>
            </a:r>
            <a:r>
              <a:rPr lang="el-GR" sz="4000" dirty="0" smtClean="0">
                <a:solidFill>
                  <a:schemeClr val="bg1"/>
                </a:solidFill>
              </a:rPr>
              <a:t>οὐκ</a:t>
            </a:r>
            <a:r>
              <a:rPr lang="en-US" sz="4000" dirty="0" smtClean="0">
                <a:solidFill>
                  <a:schemeClr val="bg1"/>
                </a:solidFill>
              </a:rPr>
              <a:t> </a:t>
            </a:r>
            <a:r>
              <a:rPr lang="el-GR" sz="4000" dirty="0" smtClean="0">
                <a:solidFill>
                  <a:schemeClr val="bg1"/>
                </a:solidFill>
              </a:rPr>
              <a:t> </a:t>
            </a:r>
            <a:r>
              <a:rPr lang="el-GR" sz="4000" dirty="0">
                <a:solidFill>
                  <a:schemeClr val="bg1"/>
                </a:solidFill>
              </a:rPr>
              <a:t>ἔστιν.</a:t>
            </a:r>
            <a:r>
              <a:rPr lang="en-US" sz="4000" dirty="0">
                <a:solidFill>
                  <a:schemeClr val="bg1"/>
                </a:solidFill>
              </a:rPr>
              <a:t> </a:t>
            </a:r>
            <a:r>
              <a:rPr lang="el-GR" sz="4000" dirty="0" smtClean="0">
                <a:solidFill>
                  <a:schemeClr val="bg1"/>
                </a:solidFill>
              </a:rPr>
              <a:t> </a:t>
            </a:r>
            <a:endParaRPr lang="en-US" sz="4000" dirty="0">
              <a:solidFill>
                <a:schemeClr val="bg1"/>
              </a:solidFill>
            </a:endParaRPr>
          </a:p>
          <a:p>
            <a:r>
              <a:rPr lang="en-US" altLang="zh-TW" sz="2400" dirty="0" smtClean="0">
                <a:solidFill>
                  <a:srgbClr val="FFFF00"/>
                </a:solidFill>
              </a:rPr>
              <a:t>     and  because   every           </a:t>
            </a:r>
            <a:r>
              <a:rPr lang="en-US" altLang="zh-TW" sz="2400" dirty="0">
                <a:solidFill>
                  <a:srgbClr val="FFFF00"/>
                </a:solidFill>
              </a:rPr>
              <a:t>lie </a:t>
            </a:r>
            <a:r>
              <a:rPr lang="en-US" altLang="zh-TW" sz="2400" dirty="0" smtClean="0">
                <a:solidFill>
                  <a:srgbClr val="FFFF00"/>
                </a:solidFill>
              </a:rPr>
              <a:t>             from    </a:t>
            </a:r>
            <a:r>
              <a:rPr lang="en-US" altLang="zh-TW" sz="2400" dirty="0">
                <a:solidFill>
                  <a:srgbClr val="FFFF00"/>
                </a:solidFill>
              </a:rPr>
              <a:t>the </a:t>
            </a:r>
            <a:r>
              <a:rPr lang="en-US" altLang="zh-TW" sz="2400" dirty="0" smtClean="0">
                <a:solidFill>
                  <a:srgbClr val="FFFF00"/>
                </a:solidFill>
              </a:rPr>
              <a:t>             truth                 not          is</a:t>
            </a:r>
            <a:endParaRPr lang="fr-FR"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fr-FR" sz="2000" baseline="30000" dirty="0" smtClean="0">
                <a:solidFill>
                  <a:schemeClr val="bg1"/>
                </a:solidFill>
              </a:rPr>
              <a:t>	ESV </a:t>
            </a:r>
            <a:r>
              <a:rPr lang="fr-FR" sz="2000" b="1" dirty="0" smtClean="0">
                <a:solidFill>
                  <a:schemeClr val="bg1"/>
                </a:solidFill>
              </a:rPr>
              <a:t>2:20</a:t>
            </a:r>
            <a:r>
              <a:rPr lang="fr-FR" sz="2000" dirty="0" smtClean="0">
                <a:solidFill>
                  <a:schemeClr val="bg1"/>
                </a:solidFill>
              </a:rPr>
              <a:t> </a:t>
            </a:r>
            <a:r>
              <a:rPr lang="en-US" sz="2000" dirty="0">
                <a:solidFill>
                  <a:schemeClr val="bg1"/>
                </a:solidFill>
              </a:rPr>
              <a:t>But you have been anointed by the Holy One, and you all have knowledge</a:t>
            </a:r>
            <a:r>
              <a:rPr lang="en-US" sz="2000" dirty="0" smtClean="0">
                <a:solidFill>
                  <a:schemeClr val="bg1"/>
                </a:solidFill>
              </a:rPr>
              <a:t>. </a:t>
            </a:r>
            <a:r>
              <a:rPr lang="en-US" altLang="zh-TW" sz="2000" b="1" dirty="0">
                <a:solidFill>
                  <a:schemeClr val="bg1"/>
                </a:solidFill>
              </a:rPr>
              <a:t>21</a:t>
            </a:r>
            <a:r>
              <a:rPr lang="zh-TW" altLang="en-US" sz="2000" dirty="0">
                <a:solidFill>
                  <a:schemeClr val="bg1"/>
                </a:solidFill>
              </a:rPr>
              <a:t> </a:t>
            </a:r>
            <a:r>
              <a:rPr lang="en-US" altLang="zh-TW" sz="2000" dirty="0">
                <a:solidFill>
                  <a:schemeClr val="bg1"/>
                </a:solidFill>
              </a:rPr>
              <a:t>I write to you, not because you do not know the truth, but because you know it, and because no lie is of the truth</a:t>
            </a:r>
            <a:r>
              <a:rPr lang="en-US" altLang="zh-TW" sz="2000" dirty="0" smtClean="0">
                <a:solidFill>
                  <a:schemeClr val="bg1"/>
                </a:solidFill>
              </a:rPr>
              <a:t>.  </a:t>
            </a:r>
          </a:p>
          <a:p>
            <a:r>
              <a:rPr lang="en-US" sz="2000" baseline="30000" dirty="0" smtClean="0">
                <a:solidFill>
                  <a:schemeClr val="bg1"/>
                </a:solidFill>
              </a:rPr>
              <a:t>	CUV </a:t>
            </a:r>
            <a:r>
              <a:rPr lang="en-US" sz="2000" b="1" dirty="0" smtClean="0">
                <a:solidFill>
                  <a:schemeClr val="bg1"/>
                </a:solidFill>
              </a:rPr>
              <a:t>2:20</a:t>
            </a:r>
            <a:r>
              <a:rPr lang="en-US" sz="2000" dirty="0" smtClean="0">
                <a:solidFill>
                  <a:schemeClr val="bg1"/>
                </a:solidFill>
              </a:rPr>
              <a:t> </a:t>
            </a:r>
            <a:r>
              <a:rPr lang="zh-TW" altLang="en-US" sz="2000" dirty="0">
                <a:solidFill>
                  <a:schemeClr val="bg1"/>
                </a:solidFill>
              </a:rPr>
              <a:t>你們從那聖者受了恩膏、並且知道這一切的事</a:t>
            </a:r>
            <a:r>
              <a:rPr lang="zh-TW" altLang="en-US" sz="2000" dirty="0" smtClean="0">
                <a:solidFill>
                  <a:schemeClr val="bg1"/>
                </a:solidFill>
              </a:rPr>
              <a:t>。</a:t>
            </a:r>
            <a:r>
              <a:rPr lang="en-US" altLang="zh-TW" sz="2000" b="1" dirty="0" smtClean="0">
                <a:solidFill>
                  <a:schemeClr val="bg1"/>
                </a:solidFill>
              </a:rPr>
              <a:t>21</a:t>
            </a:r>
            <a:r>
              <a:rPr lang="zh-TW" altLang="en-US" sz="2000" dirty="0" smtClean="0">
                <a:solidFill>
                  <a:schemeClr val="bg1"/>
                </a:solidFill>
              </a:rPr>
              <a:t> </a:t>
            </a:r>
            <a:r>
              <a:rPr lang="zh-TW" altLang="en-US" sz="2000" dirty="0">
                <a:solidFill>
                  <a:schemeClr val="bg1"/>
                </a:solidFill>
              </a:rPr>
              <a:t>我寫信給你們、不是因你們不知道真理、正是因你們知道、並且知道沒有虛謊是從真理出來的。</a:t>
            </a:r>
            <a:endParaRPr lang="en-US" sz="2000" dirty="0">
              <a:solidFill>
                <a:schemeClr val="bg1"/>
              </a:solidFill>
            </a:endParaRPr>
          </a:p>
          <a:p>
            <a:endParaRPr lang="en-US" sz="800" dirty="0" smtClean="0"/>
          </a:p>
          <a:p>
            <a:endParaRPr lang="en-US" sz="800" dirty="0" smtClean="0"/>
          </a:p>
          <a:p>
            <a:endParaRPr lang="en-US" sz="800" dirty="0"/>
          </a:p>
          <a:p>
            <a:endParaRPr lang="en-US" sz="800" dirty="0"/>
          </a:p>
        </p:txBody>
      </p:sp>
    </p:spTree>
    <p:extLst>
      <p:ext uri="{BB962C8B-B14F-4D97-AF65-F5344CB8AC3E}">
        <p14:creationId xmlns:p14="http://schemas.microsoft.com/office/powerpoint/2010/main" val="25357712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28222"/>
            <a:ext cx="12174097"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a:t>
            </a:r>
            <a:r>
              <a:rPr lang="en-US" sz="3200" b="1" dirty="0">
                <a:solidFill>
                  <a:srgbClr val="FFFF00"/>
                </a:solidFill>
              </a:rPr>
              <a:t>John 2:22 </a:t>
            </a:r>
            <a:endParaRPr lang="en-US" sz="3200" b="1" dirty="0" smtClean="0">
              <a:solidFill>
                <a:srgbClr val="FFFF00"/>
              </a:solidFill>
            </a:endParaRPr>
          </a:p>
          <a:p>
            <a:r>
              <a:rPr lang="en-US" sz="3200" b="1" dirty="0">
                <a:solidFill>
                  <a:srgbClr val="FFFF00"/>
                </a:solidFill>
              </a:rPr>
              <a:t> </a:t>
            </a:r>
            <a:r>
              <a:rPr lang="en-US" sz="3200" b="1" dirty="0" smtClean="0">
                <a:solidFill>
                  <a:srgbClr val="FFFF00"/>
                </a:solidFill>
              </a:rPr>
              <a:t>                     </a:t>
            </a:r>
            <a:r>
              <a:rPr lang="en-US" sz="3200" dirty="0" smtClean="0">
                <a:solidFill>
                  <a:schemeClr val="bg1"/>
                </a:solidFill>
              </a:rPr>
              <a:t> </a:t>
            </a:r>
            <a:r>
              <a:rPr lang="el-GR" sz="4000" dirty="0" smtClean="0">
                <a:solidFill>
                  <a:schemeClr val="bg1"/>
                </a:solidFill>
              </a:rPr>
              <a:t>Τίς</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ἐστιν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ψεύστης</a:t>
            </a:r>
            <a:endParaRPr lang="en-US" sz="4000" dirty="0" smtClean="0">
              <a:solidFill>
                <a:schemeClr val="bg1"/>
              </a:solidFill>
            </a:endParaRPr>
          </a:p>
          <a:p>
            <a:r>
              <a:rPr lang="en-US" altLang="zh-TW" sz="2400" dirty="0" smtClean="0">
                <a:solidFill>
                  <a:srgbClr val="FFFF00"/>
                </a:solidFill>
              </a:rPr>
              <a:t>                                who         </a:t>
            </a:r>
            <a:r>
              <a:rPr lang="en-US" altLang="zh-TW" sz="2400" dirty="0">
                <a:solidFill>
                  <a:srgbClr val="FFFF00"/>
                </a:solidFill>
              </a:rPr>
              <a:t>is </a:t>
            </a:r>
            <a:r>
              <a:rPr lang="en-US" altLang="zh-TW" sz="2400" dirty="0" smtClean="0">
                <a:solidFill>
                  <a:srgbClr val="FFFF00"/>
                </a:solidFill>
              </a:rPr>
              <a:t>         the            liar</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εἰ</a:t>
            </a:r>
            <a:r>
              <a:rPr lang="en-US" sz="4000" dirty="0" smtClean="0">
                <a:solidFill>
                  <a:schemeClr val="bg1"/>
                </a:solidFill>
              </a:rPr>
              <a:t> </a:t>
            </a:r>
            <a:r>
              <a:rPr lang="el-GR" sz="4000" dirty="0" smtClean="0">
                <a:solidFill>
                  <a:schemeClr val="bg1"/>
                </a:solidFill>
              </a:rPr>
              <a:t>μὴ</a:t>
            </a:r>
            <a:r>
              <a:rPr lang="en-US" sz="4000" dirty="0" smtClean="0">
                <a:solidFill>
                  <a:schemeClr val="bg1"/>
                </a:solidFill>
              </a:rPr>
              <a:t> </a:t>
            </a:r>
            <a:r>
              <a:rPr lang="el-GR" sz="4000" dirty="0" smtClean="0">
                <a:solidFill>
                  <a:schemeClr val="bg1"/>
                </a:solidFill>
              </a:rPr>
              <a:t> </a:t>
            </a:r>
            <a:r>
              <a:rPr lang="el-GR" sz="4000" dirty="0">
                <a:solidFill>
                  <a:schemeClr val="bg1"/>
                </a:solidFill>
              </a:rPr>
              <a:t>ὁ</a:t>
            </a:r>
            <a:r>
              <a:rPr lang="en-US" sz="4000" dirty="0">
                <a:solidFill>
                  <a:schemeClr val="bg1"/>
                </a:solidFill>
              </a:rPr>
              <a:t> </a:t>
            </a:r>
            <a:r>
              <a:rPr lang="el-GR" sz="4000" dirty="0">
                <a:solidFill>
                  <a:schemeClr val="bg1"/>
                </a:solidFill>
              </a:rPr>
              <a:t> ἀρνούμενος </a:t>
            </a:r>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Ἰησοῦς</a:t>
            </a:r>
            <a:endParaRPr lang="en-US" sz="4000" dirty="0" smtClean="0">
              <a:solidFill>
                <a:schemeClr val="bg1"/>
              </a:solidFill>
            </a:endParaRPr>
          </a:p>
          <a:p>
            <a:r>
              <a:rPr lang="en-US" altLang="zh-TW" sz="2400" dirty="0" smtClean="0">
                <a:solidFill>
                  <a:srgbClr val="FFFF00"/>
                </a:solidFill>
              </a:rPr>
              <a:t>        if     not    he       </a:t>
            </a:r>
            <a:r>
              <a:rPr lang="en-US" altLang="zh-TW" sz="2400" dirty="0">
                <a:solidFill>
                  <a:srgbClr val="FFFF00"/>
                </a:solidFill>
              </a:rPr>
              <a:t>who </a:t>
            </a:r>
            <a:r>
              <a:rPr lang="en-US" altLang="zh-TW" sz="2400" dirty="0" smtClean="0">
                <a:solidFill>
                  <a:srgbClr val="FFFF00"/>
                </a:solidFill>
              </a:rPr>
              <a:t>denies                that         </a:t>
            </a:r>
            <a:r>
              <a:rPr lang="en-US" altLang="zh-TW" sz="2400" dirty="0">
                <a:solidFill>
                  <a:srgbClr val="FFFF00"/>
                </a:solidFill>
              </a:rPr>
              <a:t>Jesus </a:t>
            </a:r>
            <a:endParaRPr lang="en-US" altLang="zh-TW" sz="2400" dirty="0" smtClean="0">
              <a:solidFill>
                <a:srgbClr val="FFFF00"/>
              </a:solidFill>
            </a:endParaRPr>
          </a:p>
          <a:p>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a:solidFill>
                  <a:schemeClr val="bg1"/>
                </a:solidFill>
              </a:rPr>
              <a:t>ἔστιν</a:t>
            </a:r>
            <a:r>
              <a:rPr lang="en-US" sz="4000" dirty="0">
                <a:solidFill>
                  <a:schemeClr val="bg1"/>
                </a:solidFill>
              </a:rPr>
              <a:t> </a:t>
            </a:r>
            <a:r>
              <a:rPr lang="el-GR" sz="4000" dirty="0">
                <a:solidFill>
                  <a:schemeClr val="bg1"/>
                </a:solidFill>
              </a:rPr>
              <a:t> ὁ </a:t>
            </a:r>
            <a:r>
              <a:rPr lang="en-US" sz="4000" dirty="0">
                <a:solidFill>
                  <a:schemeClr val="bg1"/>
                </a:solidFill>
              </a:rPr>
              <a:t> </a:t>
            </a:r>
            <a:r>
              <a:rPr lang="el-GR" sz="4000" dirty="0">
                <a:solidFill>
                  <a:schemeClr val="bg1"/>
                </a:solidFill>
              </a:rPr>
              <a:t>Χριστός; </a:t>
            </a:r>
            <a:r>
              <a:rPr lang="en-US" sz="4000" dirty="0" smtClean="0">
                <a:solidFill>
                  <a:schemeClr val="bg1"/>
                </a:solidFill>
              </a:rPr>
              <a:t>   </a:t>
            </a:r>
            <a:r>
              <a:rPr lang="el-GR" sz="4000" dirty="0" smtClean="0">
                <a:solidFill>
                  <a:schemeClr val="bg1"/>
                </a:solidFill>
              </a:rPr>
              <a:t>οὗτός </a:t>
            </a:r>
            <a:r>
              <a:rPr lang="en-US" sz="4000" dirty="0" smtClean="0">
                <a:solidFill>
                  <a:schemeClr val="bg1"/>
                </a:solidFill>
              </a:rPr>
              <a:t> </a:t>
            </a:r>
            <a:r>
              <a:rPr lang="el-GR" sz="4000" dirty="0" smtClean="0">
                <a:solidFill>
                  <a:schemeClr val="bg1"/>
                </a:solidFill>
              </a:rPr>
              <a:t>ἐστιν</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ἀντίχριστος</a:t>
            </a:r>
            <a:r>
              <a:rPr lang="el-GR" sz="4000" dirty="0">
                <a:solidFill>
                  <a:schemeClr val="bg1"/>
                </a:solidFill>
              </a:rPr>
              <a:t>, </a:t>
            </a:r>
            <a:endParaRPr lang="en-US" sz="4000" dirty="0">
              <a:solidFill>
                <a:schemeClr val="bg1"/>
              </a:solidFill>
            </a:endParaRPr>
          </a:p>
          <a:p>
            <a:r>
              <a:rPr lang="en-US" altLang="zh-TW" sz="2400" dirty="0" smtClean="0">
                <a:solidFill>
                  <a:srgbClr val="FFFF00"/>
                </a:solidFill>
              </a:rPr>
              <a:t>      not            is         </a:t>
            </a:r>
            <a:r>
              <a:rPr lang="en-US" altLang="zh-TW" sz="2400" dirty="0">
                <a:solidFill>
                  <a:srgbClr val="FFFF00"/>
                </a:solidFill>
              </a:rPr>
              <a:t>the </a:t>
            </a:r>
            <a:r>
              <a:rPr lang="en-US" altLang="zh-TW" sz="2400" dirty="0" smtClean="0">
                <a:solidFill>
                  <a:srgbClr val="FFFF00"/>
                </a:solidFill>
              </a:rPr>
              <a:t>       Christ                     this                 is        </a:t>
            </a:r>
            <a:r>
              <a:rPr lang="en-US" altLang="zh-TW" sz="2400" dirty="0">
                <a:solidFill>
                  <a:srgbClr val="FFFF00"/>
                </a:solidFill>
              </a:rPr>
              <a:t>the </a:t>
            </a:r>
            <a:r>
              <a:rPr lang="en-US" altLang="zh-TW" sz="2400" dirty="0" smtClean="0">
                <a:solidFill>
                  <a:srgbClr val="FFFF00"/>
                </a:solidFill>
              </a:rPr>
              <a:t>        antichrist</a:t>
            </a:r>
            <a:r>
              <a:rPr lang="en-US" sz="2400" dirty="0" smtClean="0">
                <a:solidFill>
                  <a:schemeClr val="bg1"/>
                </a:solidFill>
              </a:rPr>
              <a:t> </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ἀρνούμενος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πατέρα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υἱόν</a:t>
            </a:r>
            <a:r>
              <a:rPr lang="el-GR" sz="4000" dirty="0">
                <a:solidFill>
                  <a:schemeClr val="bg1"/>
                </a:solidFill>
              </a:rPr>
              <a:t>.</a:t>
            </a:r>
            <a:r>
              <a:rPr lang="en-US" sz="4000" dirty="0">
                <a:solidFill>
                  <a:schemeClr val="bg1"/>
                </a:solidFill>
              </a:rPr>
              <a:t> </a:t>
            </a:r>
            <a:r>
              <a:rPr lang="en-US" sz="4000" dirty="0" smtClean="0">
                <a:solidFill>
                  <a:schemeClr val="bg1"/>
                </a:solidFill>
              </a:rPr>
              <a:t>   </a:t>
            </a:r>
          </a:p>
          <a:p>
            <a:r>
              <a:rPr lang="en-US" altLang="zh-TW" sz="2400" dirty="0" smtClean="0">
                <a:solidFill>
                  <a:srgbClr val="FFFF00"/>
                </a:solidFill>
              </a:rPr>
              <a:t>     he       </a:t>
            </a:r>
            <a:r>
              <a:rPr lang="en-US" altLang="zh-TW" sz="2400" dirty="0">
                <a:solidFill>
                  <a:srgbClr val="FFFF00"/>
                </a:solidFill>
              </a:rPr>
              <a:t>who </a:t>
            </a:r>
            <a:r>
              <a:rPr lang="en-US" altLang="zh-TW" sz="2400" dirty="0" smtClean="0">
                <a:solidFill>
                  <a:srgbClr val="FFFF00"/>
                </a:solidFill>
              </a:rPr>
              <a:t>denies                  </a:t>
            </a:r>
            <a:r>
              <a:rPr lang="en-US" altLang="zh-TW" sz="2400" dirty="0">
                <a:solidFill>
                  <a:srgbClr val="FFFF00"/>
                </a:solidFill>
              </a:rPr>
              <a:t>the </a:t>
            </a:r>
            <a:r>
              <a:rPr lang="en-US" altLang="zh-TW" sz="2400" dirty="0" smtClean="0">
                <a:solidFill>
                  <a:srgbClr val="FFFF00"/>
                </a:solidFill>
              </a:rPr>
              <a:t>         Father           </a:t>
            </a:r>
            <a:r>
              <a:rPr lang="en-US" altLang="zh-TW" sz="2400" dirty="0">
                <a:solidFill>
                  <a:srgbClr val="FFFF00"/>
                </a:solidFill>
              </a:rPr>
              <a:t>and </a:t>
            </a:r>
            <a:r>
              <a:rPr lang="en-US" altLang="zh-TW" sz="2400" dirty="0" smtClean="0">
                <a:solidFill>
                  <a:srgbClr val="FFFF00"/>
                </a:solidFill>
              </a:rPr>
              <a:t>      the        Son</a:t>
            </a:r>
            <a:r>
              <a:rPr lang="en-US" sz="2400" dirty="0" smtClean="0">
                <a:solidFill>
                  <a:schemeClr val="bg1"/>
                </a:solidFill>
              </a:rPr>
              <a:t> </a:t>
            </a: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fr-FR" sz="2000" baseline="30000" dirty="0" smtClean="0">
                <a:solidFill>
                  <a:schemeClr val="bg1"/>
                </a:solidFill>
              </a:rPr>
              <a:t>	ESV </a:t>
            </a:r>
            <a:r>
              <a:rPr lang="fr-FR" sz="2000" b="1" dirty="0" smtClean="0">
                <a:solidFill>
                  <a:schemeClr val="bg1"/>
                </a:solidFill>
              </a:rPr>
              <a:t>2:22</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Who is the liar but he who denies that Jesus is the Christ? This is the antichrist, he who denies the Father and the Son.</a:t>
            </a:r>
          </a:p>
          <a:p>
            <a:r>
              <a:rPr lang="en-US" altLang="zh-TW" sz="2000" baseline="30000" dirty="0" smtClean="0">
                <a:solidFill>
                  <a:schemeClr val="bg1"/>
                </a:solidFill>
              </a:rPr>
              <a:t>	CUV </a:t>
            </a:r>
            <a:r>
              <a:rPr lang="en-US" altLang="zh-TW" sz="2000" b="1" dirty="0" smtClean="0">
                <a:solidFill>
                  <a:schemeClr val="bg1"/>
                </a:solidFill>
              </a:rPr>
              <a:t>2:22</a:t>
            </a:r>
            <a:r>
              <a:rPr lang="zh-TW" altLang="en-US" sz="2000" dirty="0" smtClean="0">
                <a:solidFill>
                  <a:schemeClr val="bg1"/>
                </a:solidFill>
              </a:rPr>
              <a:t> </a:t>
            </a:r>
            <a:r>
              <a:rPr lang="zh-TW" altLang="en-US" sz="2000" dirty="0">
                <a:solidFill>
                  <a:schemeClr val="bg1"/>
                </a:solidFill>
              </a:rPr>
              <a:t>誰是說謊話的呢．不是那不認耶穌為基督的麼．不認父與子的、這就是敵基督的</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3505822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719" cy="6891228"/>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2:23-24 </a:t>
            </a:r>
          </a:p>
          <a:p>
            <a:r>
              <a:rPr lang="en-US" sz="2400" b="1" dirty="0" smtClean="0">
                <a:solidFill>
                  <a:srgbClr val="FFFF00"/>
                </a:solidFill>
              </a:rPr>
              <a:t> 23  </a:t>
            </a:r>
            <a:r>
              <a:rPr lang="el-GR" sz="3600" dirty="0" smtClean="0">
                <a:solidFill>
                  <a:schemeClr val="bg1"/>
                </a:solidFill>
              </a:rPr>
              <a:t>πᾶς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ἀρνούμενος</a:t>
            </a:r>
            <a:r>
              <a:rPr lang="en-US" sz="3600" dirty="0" smtClean="0">
                <a:solidFill>
                  <a:schemeClr val="bg1"/>
                </a:solidFill>
              </a:rPr>
              <a:t> </a:t>
            </a:r>
            <a:r>
              <a:rPr lang="el-GR"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υἱὸν </a:t>
            </a:r>
            <a:r>
              <a:rPr lang="en-US" sz="3600" dirty="0" smtClean="0">
                <a:solidFill>
                  <a:schemeClr val="bg1"/>
                </a:solidFill>
              </a:rPr>
              <a:t> </a:t>
            </a:r>
            <a:r>
              <a:rPr lang="el-GR" sz="3600" dirty="0" smtClean="0">
                <a:solidFill>
                  <a:schemeClr val="bg1"/>
                </a:solidFill>
              </a:rPr>
              <a:t>οὐδὲ</a:t>
            </a:r>
            <a:endParaRPr lang="en-US" sz="3600" dirty="0" smtClean="0">
              <a:solidFill>
                <a:schemeClr val="bg1"/>
              </a:solidFill>
            </a:endParaRPr>
          </a:p>
          <a:p>
            <a:r>
              <a:rPr lang="en-US" sz="2200" dirty="0" smtClean="0">
                <a:solidFill>
                  <a:srgbClr val="FFFF00"/>
                </a:solidFill>
              </a:rPr>
              <a:t>   everyone  who       denies                      the         Son     not even </a:t>
            </a:r>
            <a:r>
              <a:rPr lang="fr-FR" sz="2200" dirty="0" smtClean="0">
                <a:solidFill>
                  <a:schemeClr val="bg1"/>
                </a:solidFill>
              </a:rPr>
              <a:t>  </a:t>
            </a:r>
            <a:endParaRPr lang="es-ES" sz="2200" dirty="0" smtClean="0">
              <a:solidFill>
                <a:schemeClr val="bg1"/>
              </a:solidFill>
            </a:endParaRPr>
          </a:p>
          <a:p>
            <a:r>
              <a:rPr lang="en-US"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πατέρα</a:t>
            </a:r>
            <a:r>
              <a:rPr lang="en-US" sz="3600" dirty="0" smtClean="0">
                <a:solidFill>
                  <a:schemeClr val="bg1"/>
                </a:solidFill>
              </a:rPr>
              <a:t>  </a:t>
            </a:r>
            <a:r>
              <a:rPr lang="el-GR" sz="3600" dirty="0" smtClean="0">
                <a:solidFill>
                  <a:schemeClr val="bg1"/>
                </a:solidFill>
              </a:rPr>
              <a:t>ἔχει</a:t>
            </a:r>
            <a:r>
              <a:rPr lang="el-GR" sz="3600" dirty="0">
                <a:solidFill>
                  <a:schemeClr val="bg1"/>
                </a:solidFill>
              </a:rPr>
              <a:t>,</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ὁμολογῶν</a:t>
            </a:r>
            <a:r>
              <a:rPr lang="en-US" sz="3600" dirty="0" smtClean="0">
                <a:solidFill>
                  <a:schemeClr val="bg1"/>
                </a:solidFill>
              </a:rPr>
              <a:t> </a:t>
            </a:r>
            <a:r>
              <a:rPr lang="el-GR"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υἱὸν</a:t>
            </a:r>
            <a:endParaRPr lang="en-US" sz="3600" dirty="0" smtClean="0">
              <a:solidFill>
                <a:schemeClr val="bg1"/>
              </a:solidFill>
            </a:endParaRPr>
          </a:p>
          <a:p>
            <a:r>
              <a:rPr lang="fr-FR" sz="2200" dirty="0" smtClean="0">
                <a:solidFill>
                  <a:schemeClr val="bg1"/>
                </a:solidFill>
              </a:rPr>
              <a:t>   </a:t>
            </a:r>
            <a:r>
              <a:rPr lang="en-US" sz="2200" dirty="0">
                <a:solidFill>
                  <a:srgbClr val="FFFF00"/>
                </a:solidFill>
              </a:rPr>
              <a:t>the </a:t>
            </a:r>
            <a:r>
              <a:rPr lang="en-US" sz="2200" dirty="0" smtClean="0">
                <a:solidFill>
                  <a:srgbClr val="FFFF00"/>
                </a:solidFill>
              </a:rPr>
              <a:t>         Father          he has   he who    </a:t>
            </a:r>
            <a:r>
              <a:rPr lang="en-US" sz="2200" dirty="0">
                <a:solidFill>
                  <a:srgbClr val="FFFF00"/>
                </a:solidFill>
              </a:rPr>
              <a:t>confesses </a:t>
            </a:r>
            <a:r>
              <a:rPr lang="en-US" sz="2200" dirty="0" smtClean="0">
                <a:solidFill>
                  <a:srgbClr val="FFFF00"/>
                </a:solidFill>
              </a:rPr>
              <a:t>          the        Son </a:t>
            </a:r>
            <a:endParaRPr lang="en-US" sz="2200" dirty="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a:solidFill>
                  <a:schemeClr val="bg1"/>
                </a:solidFill>
              </a:rPr>
              <a:t>τὸν </a:t>
            </a:r>
            <a:r>
              <a:rPr lang="en-US" sz="3600" dirty="0">
                <a:solidFill>
                  <a:schemeClr val="bg1"/>
                </a:solidFill>
              </a:rPr>
              <a:t> </a:t>
            </a:r>
            <a:r>
              <a:rPr lang="el-GR" sz="3600" dirty="0" smtClean="0">
                <a:solidFill>
                  <a:schemeClr val="bg1"/>
                </a:solidFill>
              </a:rPr>
              <a:t>πατέρα</a:t>
            </a:r>
            <a:r>
              <a:rPr lang="en-US" sz="3600" dirty="0" smtClean="0">
                <a:solidFill>
                  <a:schemeClr val="bg1"/>
                </a:solidFill>
              </a:rPr>
              <a:t> </a:t>
            </a:r>
            <a:r>
              <a:rPr lang="el-GR" sz="3600" dirty="0" smtClean="0">
                <a:solidFill>
                  <a:schemeClr val="bg1"/>
                </a:solidFill>
              </a:rPr>
              <a:t> </a:t>
            </a:r>
            <a:r>
              <a:rPr lang="el-GR" sz="3600" dirty="0">
                <a:solidFill>
                  <a:schemeClr val="bg1"/>
                </a:solidFill>
              </a:rPr>
              <a:t>ἔχει. </a:t>
            </a:r>
            <a:r>
              <a:rPr lang="en-US" sz="3600" dirty="0" smtClean="0">
                <a:solidFill>
                  <a:schemeClr val="bg1"/>
                </a:solidFill>
              </a:rPr>
              <a:t>          </a:t>
            </a:r>
            <a:r>
              <a:rPr lang="en-US" sz="2400" b="1" dirty="0" smtClean="0">
                <a:solidFill>
                  <a:srgbClr val="FFFF00"/>
                </a:solidFill>
              </a:rPr>
              <a:t>24</a:t>
            </a:r>
            <a:r>
              <a:rPr lang="en-US" sz="2400" dirty="0" smtClean="0">
                <a:solidFill>
                  <a:srgbClr val="FFFF00"/>
                </a:solidFill>
              </a:rPr>
              <a:t>  </a:t>
            </a:r>
            <a:r>
              <a:rPr lang="el-GR" sz="3600" dirty="0" smtClean="0">
                <a:solidFill>
                  <a:schemeClr val="bg1"/>
                </a:solidFill>
              </a:rPr>
              <a:t>ὑμεῖς</a:t>
            </a:r>
            <a:r>
              <a:rPr lang="en-US" sz="3600" dirty="0" smtClean="0">
                <a:solidFill>
                  <a:schemeClr val="bg1"/>
                </a:solidFill>
              </a:rPr>
              <a:t> </a:t>
            </a:r>
            <a:r>
              <a:rPr lang="el-GR" sz="3600" dirty="0" smtClean="0">
                <a:solidFill>
                  <a:schemeClr val="bg1"/>
                </a:solidFill>
              </a:rPr>
              <a:t> </a:t>
            </a:r>
            <a:r>
              <a:rPr lang="el-GR" sz="3600" dirty="0">
                <a:solidFill>
                  <a:schemeClr val="bg1"/>
                </a:solidFill>
              </a:rPr>
              <a:t>ὃ </a:t>
            </a:r>
            <a:r>
              <a:rPr lang="en-US" sz="3600" dirty="0" smtClean="0">
                <a:solidFill>
                  <a:schemeClr val="bg1"/>
                </a:solidFill>
              </a:rPr>
              <a:t> </a:t>
            </a:r>
            <a:r>
              <a:rPr lang="el-GR" sz="3600" dirty="0" smtClean="0">
                <a:solidFill>
                  <a:schemeClr val="bg1"/>
                </a:solidFill>
              </a:rPr>
              <a:t>ἠκούσατε </a:t>
            </a:r>
            <a:r>
              <a:rPr lang="en-US" sz="3600" dirty="0" smtClean="0">
                <a:solidFill>
                  <a:schemeClr val="bg1"/>
                </a:solidFill>
              </a:rPr>
              <a:t> </a:t>
            </a:r>
            <a:r>
              <a:rPr lang="el-GR" sz="3600" dirty="0" smtClean="0">
                <a:solidFill>
                  <a:schemeClr val="bg1"/>
                </a:solidFill>
              </a:rPr>
              <a:t>ἀπ᾽</a:t>
            </a:r>
            <a:r>
              <a:rPr lang="en-US" sz="3600" dirty="0" smtClean="0">
                <a:solidFill>
                  <a:schemeClr val="bg1"/>
                </a:solidFill>
              </a:rPr>
              <a:t> </a:t>
            </a:r>
            <a:r>
              <a:rPr lang="el-GR" sz="3600" dirty="0" smtClean="0">
                <a:solidFill>
                  <a:schemeClr val="bg1"/>
                </a:solidFill>
              </a:rPr>
              <a:t> </a:t>
            </a:r>
            <a:r>
              <a:rPr lang="el-GR" sz="3600" dirty="0">
                <a:solidFill>
                  <a:schemeClr val="bg1"/>
                </a:solidFill>
              </a:rPr>
              <a:t>ἀρχῆς, </a:t>
            </a:r>
            <a:endParaRPr lang="en-US" sz="3600" dirty="0" smtClean="0">
              <a:solidFill>
                <a:schemeClr val="bg1"/>
              </a:solidFill>
            </a:endParaRPr>
          </a:p>
          <a:p>
            <a:r>
              <a:rPr lang="en-US" sz="2200" dirty="0" smtClean="0">
                <a:solidFill>
                  <a:srgbClr val="FFFF00"/>
                </a:solidFill>
              </a:rPr>
              <a:t>   also     </a:t>
            </a:r>
            <a:r>
              <a:rPr lang="en-US" sz="2200" dirty="0">
                <a:solidFill>
                  <a:srgbClr val="FFFF00"/>
                </a:solidFill>
              </a:rPr>
              <a:t>the </a:t>
            </a:r>
            <a:r>
              <a:rPr lang="en-US" sz="2200" dirty="0" smtClean="0">
                <a:solidFill>
                  <a:srgbClr val="FFFF00"/>
                </a:solidFill>
              </a:rPr>
              <a:t>         Father          he has                         as for you   </a:t>
            </a:r>
            <a:r>
              <a:rPr lang="en-US" altLang="zh-TW" sz="2200" dirty="0" smtClean="0">
                <a:solidFill>
                  <a:srgbClr val="FFFF00"/>
                </a:solidFill>
              </a:rPr>
              <a:t>what     </a:t>
            </a:r>
            <a:r>
              <a:rPr lang="en-US" altLang="zh-TW" sz="2200" dirty="0">
                <a:solidFill>
                  <a:srgbClr val="FFFF00"/>
                </a:solidFill>
              </a:rPr>
              <a:t>you heard </a:t>
            </a:r>
            <a:r>
              <a:rPr lang="en-US" altLang="zh-TW" sz="2200" dirty="0" smtClean="0">
                <a:solidFill>
                  <a:srgbClr val="FFFF00"/>
                </a:solidFill>
              </a:rPr>
              <a:t>      from    </a:t>
            </a:r>
            <a:r>
              <a:rPr lang="en-US" altLang="zh-TW" sz="2200" dirty="0">
                <a:solidFill>
                  <a:srgbClr val="FFFF00"/>
                </a:solidFill>
              </a:rPr>
              <a:t>beginning </a:t>
            </a:r>
            <a:r>
              <a:rPr lang="es-ES" sz="2200" dirty="0" smtClean="0">
                <a:solidFill>
                  <a:schemeClr val="bg1"/>
                </a:solidFill>
              </a:rPr>
              <a:t> </a:t>
            </a:r>
          </a:p>
          <a:p>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ὑμῖν</a:t>
            </a:r>
            <a:r>
              <a:rPr lang="en-US" sz="3600" dirty="0" smtClean="0">
                <a:solidFill>
                  <a:schemeClr val="bg1"/>
                </a:solidFill>
              </a:rPr>
              <a:t> </a:t>
            </a:r>
            <a:r>
              <a:rPr lang="el-GR" sz="3600" dirty="0" smtClean="0">
                <a:solidFill>
                  <a:schemeClr val="bg1"/>
                </a:solidFill>
              </a:rPr>
              <a:t> </a:t>
            </a:r>
            <a:r>
              <a:rPr lang="el-GR" sz="3600" dirty="0">
                <a:solidFill>
                  <a:schemeClr val="bg1"/>
                </a:solidFill>
              </a:rPr>
              <a:t>μενέτω. </a:t>
            </a:r>
            <a:r>
              <a:rPr lang="en-US" sz="3600" dirty="0">
                <a:solidFill>
                  <a:schemeClr val="bg1"/>
                </a:solidFill>
              </a:rPr>
              <a:t> </a:t>
            </a:r>
            <a:r>
              <a:rPr lang="el-GR" sz="3600" dirty="0" smtClean="0">
                <a:solidFill>
                  <a:schemeClr val="bg1"/>
                </a:solidFill>
              </a:rPr>
              <a:t>ἐὰν</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a:t>
            </a:r>
            <a:r>
              <a:rPr lang="en-US" sz="3600" dirty="0" smtClean="0">
                <a:solidFill>
                  <a:schemeClr val="bg1"/>
                </a:solidFill>
              </a:rPr>
              <a:t> </a:t>
            </a:r>
            <a:r>
              <a:rPr lang="el-GR" sz="3600" dirty="0" smtClean="0">
                <a:solidFill>
                  <a:schemeClr val="bg1"/>
                </a:solidFill>
              </a:rPr>
              <a:t>ὑμῖν </a:t>
            </a:r>
            <a:r>
              <a:rPr lang="en-US" sz="3600" dirty="0" smtClean="0">
                <a:solidFill>
                  <a:schemeClr val="bg1"/>
                </a:solidFill>
              </a:rPr>
              <a:t> </a:t>
            </a:r>
            <a:r>
              <a:rPr lang="el-GR" sz="3600" dirty="0" smtClean="0">
                <a:solidFill>
                  <a:schemeClr val="bg1"/>
                </a:solidFill>
              </a:rPr>
              <a:t>μείνῃ </a:t>
            </a:r>
            <a:r>
              <a:rPr lang="en-US" sz="3600" dirty="0" smtClean="0">
                <a:solidFill>
                  <a:schemeClr val="bg1"/>
                </a:solidFill>
              </a:rPr>
              <a:t> </a:t>
            </a:r>
            <a:r>
              <a:rPr lang="el-GR" sz="3600" dirty="0" smtClean="0">
                <a:solidFill>
                  <a:schemeClr val="bg1"/>
                </a:solidFill>
              </a:rPr>
              <a:t>ὃ</a:t>
            </a:r>
            <a:r>
              <a:rPr lang="en-US" sz="3600" dirty="0" smtClean="0">
                <a:solidFill>
                  <a:schemeClr val="bg1"/>
                </a:solidFill>
              </a:rPr>
              <a:t> </a:t>
            </a:r>
            <a:r>
              <a:rPr lang="el-GR" sz="3600" dirty="0" smtClean="0">
                <a:solidFill>
                  <a:schemeClr val="bg1"/>
                </a:solidFill>
              </a:rPr>
              <a:t> </a:t>
            </a:r>
            <a:r>
              <a:rPr lang="el-GR" sz="3600" dirty="0">
                <a:solidFill>
                  <a:schemeClr val="bg1"/>
                </a:solidFill>
              </a:rPr>
              <a:t>ἀπ᾽ </a:t>
            </a:r>
            <a:r>
              <a:rPr lang="en-US" sz="3600" dirty="0" smtClean="0">
                <a:solidFill>
                  <a:schemeClr val="bg1"/>
                </a:solidFill>
              </a:rPr>
              <a:t> </a:t>
            </a:r>
            <a:r>
              <a:rPr lang="el-GR" sz="3600" dirty="0" smtClean="0">
                <a:solidFill>
                  <a:schemeClr val="bg1"/>
                </a:solidFill>
              </a:rPr>
              <a:t>ἀρχῆς </a:t>
            </a:r>
            <a:r>
              <a:rPr lang="en-US" sz="3600" dirty="0" smtClean="0">
                <a:solidFill>
                  <a:schemeClr val="bg1"/>
                </a:solidFill>
              </a:rPr>
              <a:t> </a:t>
            </a:r>
            <a:r>
              <a:rPr lang="el-GR" sz="3600" dirty="0" smtClean="0">
                <a:solidFill>
                  <a:schemeClr val="bg1"/>
                </a:solidFill>
              </a:rPr>
              <a:t>ἠκούσατε</a:t>
            </a:r>
            <a:r>
              <a:rPr lang="el-GR" sz="3600" dirty="0">
                <a:solidFill>
                  <a:schemeClr val="bg1"/>
                </a:solidFill>
              </a:rPr>
              <a:t>, </a:t>
            </a:r>
            <a:endParaRPr lang="en-US" sz="3600" dirty="0">
              <a:solidFill>
                <a:schemeClr val="bg1"/>
              </a:solidFill>
            </a:endParaRPr>
          </a:p>
          <a:p>
            <a:r>
              <a:rPr lang="en-US" altLang="zh-TW" sz="2200" dirty="0" smtClean="0">
                <a:solidFill>
                  <a:srgbClr val="FFFF00"/>
                </a:solidFill>
              </a:rPr>
              <a:t>   in        you        let it abide          if          in       you         abides   what  from   </a:t>
            </a:r>
            <a:r>
              <a:rPr lang="en-US" altLang="zh-TW" sz="2200" dirty="0">
                <a:solidFill>
                  <a:srgbClr val="FFFF00"/>
                </a:solidFill>
              </a:rPr>
              <a:t>beginning </a:t>
            </a:r>
            <a:r>
              <a:rPr lang="en-US" altLang="zh-TW" sz="2200" dirty="0" smtClean="0">
                <a:solidFill>
                  <a:srgbClr val="FFFF00"/>
                </a:solidFill>
              </a:rPr>
              <a:t>      you </a:t>
            </a:r>
            <a:r>
              <a:rPr lang="en-US" altLang="zh-TW" sz="2200" dirty="0">
                <a:solidFill>
                  <a:srgbClr val="FFFF00"/>
                </a:solidFill>
              </a:rPr>
              <a:t>heard </a:t>
            </a:r>
            <a:r>
              <a:rPr lang="es-ES" sz="2200" dirty="0" smtClean="0">
                <a:solidFill>
                  <a:schemeClr val="bg1"/>
                </a:solidFill>
              </a:rPr>
              <a:t> </a:t>
            </a:r>
            <a:endParaRPr lang="en-US" sz="2200" dirty="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ὑμεῖς</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υἱῷ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l-GR" sz="3600" dirty="0">
                <a:solidFill>
                  <a:schemeClr val="bg1"/>
                </a:solidFill>
              </a:rPr>
              <a:t>πατρὶ </a:t>
            </a:r>
            <a:r>
              <a:rPr lang="en-US" sz="3600" dirty="0" smtClean="0">
                <a:solidFill>
                  <a:schemeClr val="bg1"/>
                </a:solidFill>
              </a:rPr>
              <a:t> </a:t>
            </a:r>
            <a:r>
              <a:rPr lang="el-GR" sz="3600" dirty="0" smtClean="0">
                <a:solidFill>
                  <a:schemeClr val="bg1"/>
                </a:solidFill>
              </a:rPr>
              <a:t>μενεῖτε</a:t>
            </a:r>
            <a:r>
              <a:rPr lang="el-GR" sz="3600" dirty="0">
                <a:solidFill>
                  <a:schemeClr val="bg1"/>
                </a:solidFill>
              </a:rPr>
              <a:t>.</a:t>
            </a:r>
            <a:endParaRPr lang="en-US" sz="3600" dirty="0">
              <a:solidFill>
                <a:schemeClr val="bg1"/>
              </a:solidFill>
            </a:endParaRPr>
          </a:p>
          <a:p>
            <a:r>
              <a:rPr lang="en-US" altLang="zh-TW" sz="2200" dirty="0" smtClean="0">
                <a:solidFill>
                  <a:srgbClr val="FFFF00"/>
                </a:solidFill>
              </a:rPr>
              <a:t>          too        </a:t>
            </a:r>
            <a:r>
              <a:rPr lang="en-US" altLang="zh-TW" sz="2200" dirty="0">
                <a:solidFill>
                  <a:srgbClr val="FFFF00"/>
                </a:solidFill>
              </a:rPr>
              <a:t>you </a:t>
            </a:r>
            <a:r>
              <a:rPr lang="en-US" altLang="zh-TW" sz="2200" dirty="0" smtClean="0">
                <a:solidFill>
                  <a:srgbClr val="FFFF00"/>
                </a:solidFill>
              </a:rPr>
              <a:t>          in      the      </a:t>
            </a:r>
            <a:r>
              <a:rPr lang="en-US" altLang="zh-TW" sz="2200" dirty="0">
                <a:solidFill>
                  <a:srgbClr val="FFFF00"/>
                </a:solidFill>
              </a:rPr>
              <a:t>Son </a:t>
            </a:r>
            <a:r>
              <a:rPr lang="en-US" altLang="zh-TW" sz="2200" dirty="0" smtClean="0">
                <a:solidFill>
                  <a:srgbClr val="FFFF00"/>
                </a:solidFill>
              </a:rPr>
              <a:t>     and      in      the     Father     you will abide</a:t>
            </a:r>
            <a:endParaRPr lang="es-ES" sz="900" dirty="0" smtClean="0">
              <a:solidFill>
                <a:schemeClr val="bg1"/>
              </a:solidFill>
            </a:endParaRPr>
          </a:p>
          <a:p>
            <a:endParaRPr lang="en-US" sz="800" baseline="30000" dirty="0">
              <a:solidFill>
                <a:schemeClr val="bg1"/>
              </a:solidFill>
            </a:endParaRPr>
          </a:p>
          <a:p>
            <a:endParaRPr lang="en-US" sz="800" baseline="30000" dirty="0">
              <a:solidFill>
                <a:schemeClr val="bg1"/>
              </a:solidFill>
            </a:endParaRPr>
          </a:p>
          <a:p>
            <a:r>
              <a:rPr lang="fr-FR" baseline="30000" dirty="0" smtClean="0">
                <a:solidFill>
                  <a:schemeClr val="bg1"/>
                </a:solidFill>
              </a:rPr>
              <a:t>	ESV </a:t>
            </a:r>
            <a:r>
              <a:rPr lang="fr-FR" b="1" dirty="0" smtClean="0">
                <a:solidFill>
                  <a:schemeClr val="bg1"/>
                </a:solidFill>
              </a:rPr>
              <a:t>2:23</a:t>
            </a:r>
            <a:r>
              <a:rPr lang="fr-FR" dirty="0" smtClean="0">
                <a:solidFill>
                  <a:schemeClr val="bg1"/>
                </a:solidFill>
              </a:rPr>
              <a:t> </a:t>
            </a:r>
            <a:r>
              <a:rPr lang="en-US" dirty="0">
                <a:solidFill>
                  <a:schemeClr val="bg1"/>
                </a:solidFill>
              </a:rPr>
              <a:t>No one who denies the Son has the Father. Whoever confesses the Son has the Father also</a:t>
            </a:r>
            <a:r>
              <a:rPr lang="en-US" dirty="0" smtClean="0">
                <a:solidFill>
                  <a:schemeClr val="bg1"/>
                </a:solidFill>
              </a:rPr>
              <a:t>. </a:t>
            </a:r>
            <a:r>
              <a:rPr lang="en-US" altLang="zh-TW" b="1" dirty="0">
                <a:solidFill>
                  <a:schemeClr val="bg1"/>
                </a:solidFill>
              </a:rPr>
              <a:t>24</a:t>
            </a:r>
            <a:r>
              <a:rPr lang="zh-TW" altLang="en-US" dirty="0">
                <a:solidFill>
                  <a:schemeClr val="bg1"/>
                </a:solidFill>
              </a:rPr>
              <a:t> </a:t>
            </a:r>
            <a:r>
              <a:rPr lang="en-US" altLang="zh-TW" dirty="0">
                <a:solidFill>
                  <a:schemeClr val="bg1"/>
                </a:solidFill>
              </a:rPr>
              <a:t>Let what you heard from the beginning abide in you. If what you heard from the beginning abides in you, then you too will abide in the Son and in the Father</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2:23</a:t>
            </a:r>
            <a:r>
              <a:rPr lang="en-US" dirty="0" smtClean="0">
                <a:solidFill>
                  <a:schemeClr val="bg1"/>
                </a:solidFill>
              </a:rPr>
              <a:t> </a:t>
            </a:r>
            <a:r>
              <a:rPr lang="zh-TW" altLang="en-US" dirty="0">
                <a:solidFill>
                  <a:schemeClr val="bg1"/>
                </a:solidFill>
              </a:rPr>
              <a:t>凡不認子的就沒有父．認子的連父也有了</a:t>
            </a:r>
            <a:r>
              <a:rPr lang="zh-TW" altLang="en-US" dirty="0" smtClean="0">
                <a:solidFill>
                  <a:schemeClr val="bg1"/>
                </a:solidFill>
              </a:rPr>
              <a:t>。</a:t>
            </a:r>
            <a:r>
              <a:rPr lang="en-US" altLang="zh-TW" b="1" dirty="0" smtClean="0">
                <a:solidFill>
                  <a:schemeClr val="bg1"/>
                </a:solidFill>
              </a:rPr>
              <a:t>24</a:t>
            </a:r>
            <a:r>
              <a:rPr lang="zh-TW" altLang="en-US" dirty="0" smtClean="0">
                <a:solidFill>
                  <a:schemeClr val="bg1"/>
                </a:solidFill>
              </a:rPr>
              <a:t> </a:t>
            </a:r>
            <a:r>
              <a:rPr lang="zh-TW" altLang="en-US" dirty="0">
                <a:solidFill>
                  <a:schemeClr val="bg1"/>
                </a:solidFill>
              </a:rPr>
              <a:t>論到你們、務要將那從起初所聽見的常存在心裡．若將從起初所聽見的存在心裡、你們就必住在子裡面、也必住在父裡面。</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5809169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29673"/>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John 2:25-26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25</a:t>
            </a:r>
            <a:r>
              <a:rPr lang="en-US" sz="2800" dirty="0" smtClean="0">
                <a:solidFill>
                  <a:srgbClr val="FFFF00"/>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αὕτη </a:t>
            </a:r>
            <a:r>
              <a:rPr lang="en-US" sz="4000" dirty="0" smtClean="0">
                <a:solidFill>
                  <a:schemeClr val="bg1"/>
                </a:solidFill>
              </a:rPr>
              <a:t> </a:t>
            </a:r>
            <a:r>
              <a:rPr lang="el-GR" sz="4000" dirty="0" smtClean="0">
                <a:solidFill>
                  <a:schemeClr val="bg1"/>
                </a:solidFill>
              </a:rPr>
              <a:t>ἐστὶν</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ἐπαγγελία</a:t>
            </a:r>
            <a:endParaRPr lang="en-US" sz="4000" dirty="0" smtClean="0">
              <a:solidFill>
                <a:schemeClr val="bg1"/>
              </a:solidFill>
            </a:endParaRPr>
          </a:p>
          <a:p>
            <a:r>
              <a:rPr lang="en-US" sz="2400" dirty="0" smtClean="0">
                <a:solidFill>
                  <a:srgbClr val="FFFF00"/>
                </a:solidFill>
              </a:rPr>
              <a:t>             and         this             is          the        promise</a:t>
            </a:r>
            <a:r>
              <a:rPr lang="fr-FR" sz="2400" dirty="0" smtClean="0">
                <a:solidFill>
                  <a:schemeClr val="bg1"/>
                </a:solidFill>
              </a:rPr>
              <a:t> </a:t>
            </a:r>
            <a:r>
              <a:rPr lang="es-ES" sz="2400" dirty="0" smtClean="0">
                <a:solidFill>
                  <a:schemeClr val="bg1"/>
                </a:solidFill>
              </a:rPr>
              <a:t>  </a:t>
            </a:r>
            <a:r>
              <a:rPr lang="en-US" sz="2400" dirty="0" smtClean="0">
                <a:solidFill>
                  <a:schemeClr val="bg1"/>
                </a:solidFill>
              </a:rPr>
              <a:t>      </a:t>
            </a:r>
          </a:p>
          <a:p>
            <a:endParaRPr lang="en-US" sz="800" dirty="0" smtClean="0">
              <a:solidFill>
                <a:schemeClr val="bg1"/>
              </a:solidFill>
            </a:endParaRPr>
          </a:p>
          <a:p>
            <a:r>
              <a:rPr lang="en-US" sz="4000" dirty="0" smtClean="0">
                <a:solidFill>
                  <a:schemeClr val="bg1"/>
                </a:solidFill>
              </a:rPr>
              <a:t> </a:t>
            </a:r>
            <a:r>
              <a:rPr lang="el-GR" sz="4000" dirty="0">
                <a:solidFill>
                  <a:schemeClr val="bg1"/>
                </a:solidFill>
              </a:rPr>
              <a:t>ἣν </a:t>
            </a:r>
            <a:r>
              <a:rPr lang="en-US" sz="4000" dirty="0">
                <a:solidFill>
                  <a:schemeClr val="bg1"/>
                </a:solidFill>
              </a:rPr>
              <a:t> </a:t>
            </a:r>
            <a:r>
              <a:rPr lang="el-GR" sz="4000" dirty="0">
                <a:solidFill>
                  <a:schemeClr val="bg1"/>
                </a:solidFill>
              </a:rPr>
              <a:t>αὐτὸς </a:t>
            </a:r>
            <a:r>
              <a:rPr lang="en-US" sz="4000" dirty="0" smtClean="0">
                <a:solidFill>
                  <a:schemeClr val="bg1"/>
                </a:solidFill>
              </a:rPr>
              <a:t> </a:t>
            </a:r>
            <a:r>
              <a:rPr lang="el-GR" sz="4000" dirty="0" smtClean="0">
                <a:solidFill>
                  <a:schemeClr val="bg1"/>
                </a:solidFill>
              </a:rPr>
              <a:t>ἐπηγγείλατο</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ἡμῖν,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ζωὴν</a:t>
            </a:r>
            <a:r>
              <a:rPr lang="en-US" sz="4000" dirty="0" smtClean="0">
                <a:solidFill>
                  <a:schemeClr val="bg1"/>
                </a:solidFill>
              </a:rPr>
              <a:t> </a:t>
            </a:r>
            <a:r>
              <a:rPr lang="el-GR" sz="4000" dirty="0" smtClean="0">
                <a:solidFill>
                  <a:schemeClr val="bg1"/>
                </a:solidFill>
              </a:rPr>
              <a:t> 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αἰώνιον</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that         </a:t>
            </a:r>
            <a:r>
              <a:rPr lang="en-US" sz="2400" dirty="0">
                <a:solidFill>
                  <a:srgbClr val="FFFF00"/>
                </a:solidFill>
              </a:rPr>
              <a:t>he </a:t>
            </a:r>
            <a:r>
              <a:rPr lang="en-US" sz="2400" dirty="0" smtClean="0">
                <a:solidFill>
                  <a:srgbClr val="FFFF00"/>
                </a:solidFill>
              </a:rPr>
              <a:t>                 promised                   to us          the         life           the         eternal</a:t>
            </a:r>
          </a:p>
          <a:p>
            <a:endParaRPr lang="en-US" sz="800" dirty="0">
              <a:solidFill>
                <a:schemeClr val="bg1"/>
              </a:solidFill>
            </a:endParaRPr>
          </a:p>
          <a:p>
            <a:r>
              <a:rPr lang="en-US" sz="2800" b="1" dirty="0" smtClean="0">
                <a:solidFill>
                  <a:srgbClr val="FFFF00"/>
                </a:solidFill>
              </a:rPr>
              <a:t>26</a:t>
            </a:r>
            <a:r>
              <a:rPr lang="el-GR" sz="2800" dirty="0" smtClean="0">
                <a:solidFill>
                  <a:srgbClr val="FFFF00"/>
                </a:solidFill>
              </a:rPr>
              <a:t> </a:t>
            </a:r>
            <a:r>
              <a:rPr lang="en-US" sz="2800" dirty="0" smtClean="0">
                <a:solidFill>
                  <a:srgbClr val="FFFF00"/>
                </a:solidFill>
              </a:rPr>
              <a:t>  </a:t>
            </a:r>
            <a:r>
              <a:rPr lang="el-GR" sz="4000" dirty="0" smtClean="0">
                <a:solidFill>
                  <a:schemeClr val="bg1"/>
                </a:solidFill>
              </a:rPr>
              <a:t>Ταῦτα</a:t>
            </a:r>
            <a:r>
              <a:rPr lang="en-US" sz="4000" dirty="0" smtClean="0">
                <a:solidFill>
                  <a:schemeClr val="bg1"/>
                </a:solidFill>
              </a:rPr>
              <a:t> </a:t>
            </a:r>
            <a:r>
              <a:rPr lang="el-GR" sz="4000" dirty="0" smtClean="0">
                <a:solidFill>
                  <a:schemeClr val="bg1"/>
                </a:solidFill>
              </a:rPr>
              <a:t> </a:t>
            </a:r>
            <a:r>
              <a:rPr lang="el-GR" sz="4000" dirty="0">
                <a:solidFill>
                  <a:schemeClr val="bg1"/>
                </a:solidFill>
              </a:rPr>
              <a:t>ἔγραψα </a:t>
            </a:r>
            <a:r>
              <a:rPr lang="en-US" sz="4000" dirty="0" smtClean="0">
                <a:solidFill>
                  <a:schemeClr val="bg1"/>
                </a:solidFill>
              </a:rPr>
              <a:t> </a:t>
            </a:r>
            <a:r>
              <a:rPr lang="el-GR" sz="4000" dirty="0" smtClean="0">
                <a:solidFill>
                  <a:schemeClr val="bg1"/>
                </a:solidFill>
              </a:rPr>
              <a:t>ὑμῖν</a:t>
            </a:r>
            <a:r>
              <a:rPr lang="en-US" sz="4000" dirty="0" smtClean="0">
                <a:solidFill>
                  <a:schemeClr val="bg1"/>
                </a:solidFill>
              </a:rPr>
              <a:t> </a:t>
            </a:r>
            <a:r>
              <a:rPr lang="el-GR" sz="4000" dirty="0" smtClean="0">
                <a:solidFill>
                  <a:schemeClr val="bg1"/>
                </a:solidFill>
              </a:rPr>
              <a:t> περὶ</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πλανώντων </a:t>
            </a:r>
            <a:r>
              <a:rPr lang="en-US" sz="4000" dirty="0" smtClean="0">
                <a:solidFill>
                  <a:schemeClr val="bg1"/>
                </a:solidFill>
              </a:rPr>
              <a:t> </a:t>
            </a:r>
            <a:r>
              <a:rPr lang="el-GR" sz="4000" dirty="0" smtClean="0">
                <a:solidFill>
                  <a:schemeClr val="bg1"/>
                </a:solidFill>
              </a:rPr>
              <a:t>ὑμᾶς</a:t>
            </a:r>
            <a:r>
              <a:rPr lang="el-GR" sz="4000" dirty="0">
                <a:solidFill>
                  <a:schemeClr val="bg1"/>
                </a:solidFill>
              </a:rPr>
              <a:t>.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these </a:t>
            </a:r>
            <a:r>
              <a:rPr lang="en-US" altLang="zh-TW" sz="2400" dirty="0">
                <a:solidFill>
                  <a:srgbClr val="FFFF00"/>
                </a:solidFill>
              </a:rPr>
              <a:t>things </a:t>
            </a:r>
            <a:r>
              <a:rPr lang="en-US" altLang="zh-TW" sz="2400" dirty="0" smtClean="0">
                <a:solidFill>
                  <a:srgbClr val="FFFF00"/>
                </a:solidFill>
              </a:rPr>
              <a:t>       I wrote           to </a:t>
            </a:r>
            <a:r>
              <a:rPr lang="en-US" altLang="zh-TW" sz="2400" dirty="0">
                <a:solidFill>
                  <a:srgbClr val="FFFF00"/>
                </a:solidFill>
              </a:rPr>
              <a:t>you </a:t>
            </a:r>
            <a:r>
              <a:rPr lang="en-US" altLang="zh-TW" sz="2400" dirty="0" smtClean="0">
                <a:solidFill>
                  <a:srgbClr val="FFFF00"/>
                </a:solidFill>
              </a:rPr>
              <a:t>    about      those        </a:t>
            </a:r>
            <a:r>
              <a:rPr lang="en-US" altLang="zh-TW" sz="2400" dirty="0">
                <a:solidFill>
                  <a:srgbClr val="FFFF00"/>
                </a:solidFill>
              </a:rPr>
              <a:t>who </a:t>
            </a:r>
            <a:r>
              <a:rPr lang="en-US" altLang="zh-TW" sz="2400" dirty="0" smtClean="0">
                <a:solidFill>
                  <a:srgbClr val="FFFF00"/>
                </a:solidFill>
              </a:rPr>
              <a:t>deceive              you</a:t>
            </a:r>
            <a:endParaRPr lang="fr-FR" sz="1000" dirty="0" smtClean="0">
              <a:solidFill>
                <a:schemeClr val="bg1"/>
              </a:solidFill>
            </a:endParaRPr>
          </a:p>
          <a:p>
            <a:endParaRPr lang="en-US" sz="800" baseline="30000" dirty="0" smtClean="0">
              <a:solidFill>
                <a:schemeClr val="bg1"/>
              </a:solidFill>
            </a:endParaRPr>
          </a:p>
          <a:p>
            <a:endParaRPr lang="en-US" sz="800" baseline="30000" dirty="0" smtClean="0">
              <a:solidFill>
                <a:schemeClr val="bg1"/>
              </a:solidFill>
            </a:endParaRPr>
          </a:p>
          <a:p>
            <a:endParaRPr lang="en-US" sz="800" baseline="30000" dirty="0">
              <a:solidFill>
                <a:schemeClr val="bg1"/>
              </a:solidFill>
            </a:endParaRPr>
          </a:p>
          <a:p>
            <a:endParaRPr lang="en-US" sz="800" baseline="30000" dirty="0" smtClean="0">
              <a:solidFill>
                <a:schemeClr val="bg1"/>
              </a:solidFill>
            </a:endParaRPr>
          </a:p>
          <a:p>
            <a:endParaRPr lang="en-US" sz="800" baseline="30000" dirty="0">
              <a:solidFill>
                <a:schemeClr val="bg1"/>
              </a:solidFill>
            </a:endParaRPr>
          </a:p>
          <a:p>
            <a:r>
              <a:rPr lang="fr-FR" sz="2000" baseline="30000" dirty="0" smtClean="0">
                <a:solidFill>
                  <a:schemeClr val="bg1"/>
                </a:solidFill>
              </a:rPr>
              <a:t>	ESV </a:t>
            </a:r>
            <a:r>
              <a:rPr lang="fr-FR" sz="2000" b="1" dirty="0" smtClean="0">
                <a:solidFill>
                  <a:schemeClr val="bg1"/>
                </a:solidFill>
              </a:rPr>
              <a:t>2:25</a:t>
            </a:r>
            <a:r>
              <a:rPr lang="fr-FR" sz="2000" dirty="0" smtClean="0">
                <a:solidFill>
                  <a:schemeClr val="bg1"/>
                </a:solidFill>
              </a:rPr>
              <a:t> </a:t>
            </a:r>
            <a:r>
              <a:rPr lang="en-US" sz="2000" dirty="0">
                <a:solidFill>
                  <a:schemeClr val="bg1"/>
                </a:solidFill>
              </a:rPr>
              <a:t>And this is the promise that he made to us-- eternal life</a:t>
            </a:r>
            <a:r>
              <a:rPr lang="en-US" sz="2000" dirty="0" smtClean="0">
                <a:solidFill>
                  <a:schemeClr val="bg1"/>
                </a:solidFill>
              </a:rPr>
              <a:t>. </a:t>
            </a:r>
            <a:r>
              <a:rPr lang="en-US" altLang="zh-TW" sz="2000" b="1" dirty="0">
                <a:solidFill>
                  <a:schemeClr val="bg1"/>
                </a:solidFill>
              </a:rPr>
              <a:t>26</a:t>
            </a:r>
            <a:r>
              <a:rPr lang="zh-TW" altLang="en-US" sz="2000" dirty="0">
                <a:solidFill>
                  <a:schemeClr val="bg1"/>
                </a:solidFill>
              </a:rPr>
              <a:t> </a:t>
            </a:r>
            <a:r>
              <a:rPr lang="en-US" altLang="zh-TW" sz="2000" dirty="0">
                <a:solidFill>
                  <a:schemeClr val="bg1"/>
                </a:solidFill>
              </a:rPr>
              <a:t>I write these things to you about those who are trying to deceive you.</a:t>
            </a:r>
          </a:p>
          <a:p>
            <a:r>
              <a:rPr lang="en-US" sz="2000" baseline="30000" dirty="0" smtClean="0">
                <a:solidFill>
                  <a:schemeClr val="bg1"/>
                </a:solidFill>
              </a:rPr>
              <a:t>	CUV </a:t>
            </a:r>
            <a:r>
              <a:rPr lang="en-US" sz="2000" b="1" dirty="0" smtClean="0">
                <a:solidFill>
                  <a:schemeClr val="bg1"/>
                </a:solidFill>
              </a:rPr>
              <a:t>2:25</a:t>
            </a:r>
            <a:r>
              <a:rPr lang="en-US" sz="2000" dirty="0" smtClean="0">
                <a:solidFill>
                  <a:schemeClr val="bg1"/>
                </a:solidFill>
              </a:rPr>
              <a:t> </a:t>
            </a:r>
            <a:r>
              <a:rPr lang="zh-TW" altLang="en-US" sz="2000" dirty="0">
                <a:solidFill>
                  <a:schemeClr val="bg1"/>
                </a:solidFill>
              </a:rPr>
              <a:t>主所應許我們的就是永生</a:t>
            </a:r>
            <a:r>
              <a:rPr lang="zh-TW" altLang="en-US" sz="2000" dirty="0" smtClean="0">
                <a:solidFill>
                  <a:schemeClr val="bg1"/>
                </a:solidFill>
              </a:rPr>
              <a:t>。 </a:t>
            </a:r>
            <a:r>
              <a:rPr lang="en-US" altLang="zh-TW" sz="2000" b="1" dirty="0" smtClean="0">
                <a:solidFill>
                  <a:schemeClr val="bg1"/>
                </a:solidFill>
              </a:rPr>
              <a:t>26</a:t>
            </a:r>
            <a:r>
              <a:rPr lang="zh-TW" altLang="en-US" sz="2000" dirty="0" smtClean="0">
                <a:solidFill>
                  <a:schemeClr val="bg1"/>
                </a:solidFill>
              </a:rPr>
              <a:t> </a:t>
            </a:r>
            <a:r>
              <a:rPr lang="zh-TW" altLang="en-US" sz="2000" dirty="0">
                <a:solidFill>
                  <a:schemeClr val="bg1"/>
                </a:solidFill>
              </a:rPr>
              <a:t>我將這些話寫給你們、是指著那引誘你們的人說的。</a:t>
            </a:r>
            <a:endParaRPr lang="en-US" sz="2000" dirty="0">
              <a:solidFill>
                <a:schemeClr val="bg1"/>
              </a:solidFill>
            </a:endParaRPr>
          </a:p>
          <a:p>
            <a:endParaRPr lang="es-ES" sz="1000" dirty="0" smtClean="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38869410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0"/>
            <a:ext cx="12159986" cy="6850191"/>
          </a:xfrm>
          <a:prstGeom prst="rect">
            <a:avLst/>
          </a:prstGeom>
          <a:solidFill>
            <a:srgbClr val="002060"/>
          </a:solidFill>
        </p:spPr>
        <p:txBody>
          <a:bodyPr wrap="square" lIns="108821" tIns="54411" rIns="108821" bIns="54411">
            <a:spAutoFit/>
          </a:bodyPr>
          <a:lstStyle/>
          <a:p>
            <a:pPr algn="ctr"/>
            <a:endParaRPr lang="en-US" sz="800" dirty="0" smtClean="0">
              <a:solidFill>
                <a:schemeClr val="bg1"/>
              </a:solidFill>
            </a:endParaRPr>
          </a:p>
          <a:p>
            <a:pPr algn="ctr"/>
            <a:endParaRPr lang="en-US" sz="800" dirty="0" smtClean="0">
              <a:solidFill>
                <a:schemeClr val="bg1"/>
              </a:solidFill>
            </a:endParaRPr>
          </a:p>
          <a:p>
            <a:r>
              <a:rPr lang="en-US" sz="3200" b="1" dirty="0" smtClean="0">
                <a:solidFill>
                  <a:srgbClr val="FFFF00"/>
                </a:solidFill>
              </a:rPr>
              <a:t>    1 John 2:1 </a:t>
            </a:r>
            <a:endParaRPr lang="en-US" sz="1000" b="1" dirty="0" smtClean="0">
              <a:solidFill>
                <a:srgbClr val="FFFF00"/>
              </a:solidFill>
            </a:endParaRPr>
          </a:p>
          <a:p>
            <a:pPr algn="ctr"/>
            <a:endParaRPr lang="en-US" sz="800" dirty="0" smtClean="0">
              <a:solidFill>
                <a:schemeClr val="bg1"/>
              </a:solidFill>
            </a:endParaRPr>
          </a:p>
          <a:p>
            <a:pPr algn="ctr"/>
            <a:endParaRPr lang="en-US" sz="800" dirty="0">
              <a:solidFill>
                <a:schemeClr val="bg1"/>
              </a:solidFill>
            </a:endParaRPr>
          </a:p>
          <a:p>
            <a:pPr algn="ctr"/>
            <a:endParaRPr lang="en-US" sz="800" dirty="0" smtClean="0">
              <a:solidFill>
                <a:schemeClr val="bg1"/>
              </a:solidFill>
            </a:endParaRPr>
          </a:p>
          <a:p>
            <a:r>
              <a:rPr lang="en-US" sz="4000" dirty="0" smtClean="0">
                <a:solidFill>
                  <a:schemeClr val="bg1"/>
                </a:solidFill>
              </a:rPr>
              <a:t>   </a:t>
            </a:r>
            <a:r>
              <a:rPr lang="el-GR" sz="4000" dirty="0" smtClean="0">
                <a:solidFill>
                  <a:schemeClr val="bg1"/>
                </a:solidFill>
              </a:rPr>
              <a:t>Τεκνία </a:t>
            </a:r>
            <a:r>
              <a:rPr lang="en-US" sz="4000" dirty="0" smtClean="0">
                <a:solidFill>
                  <a:schemeClr val="bg1"/>
                </a:solidFill>
              </a:rPr>
              <a:t> </a:t>
            </a:r>
            <a:r>
              <a:rPr lang="el-GR" sz="4000" dirty="0" smtClean="0">
                <a:solidFill>
                  <a:schemeClr val="bg1"/>
                </a:solidFill>
              </a:rPr>
              <a:t>μου</a:t>
            </a:r>
            <a:r>
              <a:rPr lang="el-GR" sz="4000" dirty="0">
                <a:solidFill>
                  <a:schemeClr val="bg1"/>
                </a:solidFill>
              </a:rPr>
              <a:t>, </a:t>
            </a:r>
            <a:r>
              <a:rPr lang="en-US" sz="4000" dirty="0" smtClean="0">
                <a:solidFill>
                  <a:schemeClr val="bg1"/>
                </a:solidFill>
              </a:rPr>
              <a:t> </a:t>
            </a:r>
            <a:r>
              <a:rPr lang="el-GR" sz="4000" dirty="0" smtClean="0">
                <a:solidFill>
                  <a:schemeClr val="bg1"/>
                </a:solidFill>
              </a:rPr>
              <a:t>ταῦτα </a:t>
            </a:r>
            <a:r>
              <a:rPr lang="en-US" sz="4000" dirty="0" smtClean="0">
                <a:solidFill>
                  <a:schemeClr val="bg1"/>
                </a:solidFill>
              </a:rPr>
              <a:t> </a:t>
            </a:r>
            <a:r>
              <a:rPr lang="el-GR" sz="4000" dirty="0" smtClean="0">
                <a:solidFill>
                  <a:schemeClr val="bg1"/>
                </a:solidFill>
              </a:rPr>
              <a:t>γράφω </a:t>
            </a:r>
            <a:r>
              <a:rPr lang="en-US" sz="4000" dirty="0" smtClean="0">
                <a:solidFill>
                  <a:schemeClr val="bg1"/>
                </a:solidFill>
              </a:rPr>
              <a:t> </a:t>
            </a:r>
            <a:r>
              <a:rPr lang="el-GR" sz="4000" dirty="0" smtClean="0">
                <a:solidFill>
                  <a:schemeClr val="bg1"/>
                </a:solidFill>
              </a:rPr>
              <a:t>ὑμῖν</a:t>
            </a:r>
            <a:endParaRPr lang="en-US" sz="4000" dirty="0" smtClean="0">
              <a:solidFill>
                <a:schemeClr val="bg1"/>
              </a:solidFill>
            </a:endParaRPr>
          </a:p>
          <a:p>
            <a:r>
              <a:rPr lang="en-US" sz="2400" dirty="0" smtClean="0">
                <a:solidFill>
                  <a:srgbClr val="FFFF00"/>
                </a:solidFill>
              </a:rPr>
              <a:t> </a:t>
            </a:r>
            <a:r>
              <a:rPr lang="en-US" altLang="zh-TW" sz="2400" dirty="0">
                <a:solidFill>
                  <a:srgbClr val="FFFF00"/>
                </a:solidFill>
              </a:rPr>
              <a:t>little</a:t>
            </a:r>
            <a:r>
              <a:rPr lang="en-US" sz="2400" dirty="0" smtClean="0">
                <a:solidFill>
                  <a:srgbClr val="FFFF00"/>
                </a:solidFill>
              </a:rPr>
              <a:t> children       my      these things      </a:t>
            </a:r>
            <a:r>
              <a:rPr lang="en-US" sz="2400" dirty="0">
                <a:solidFill>
                  <a:srgbClr val="FFFF00"/>
                </a:solidFill>
              </a:rPr>
              <a:t>I </a:t>
            </a:r>
            <a:r>
              <a:rPr lang="en-US" sz="2400" dirty="0" smtClean="0">
                <a:solidFill>
                  <a:srgbClr val="FFFF00"/>
                </a:solidFill>
              </a:rPr>
              <a:t>write         to </a:t>
            </a:r>
            <a:r>
              <a:rPr lang="en-US" sz="2400" dirty="0">
                <a:solidFill>
                  <a:srgbClr val="FFFF00"/>
                </a:solidFill>
              </a:rPr>
              <a:t>you </a:t>
            </a:r>
            <a:endParaRPr lang="fr-FR" sz="2200" dirty="0">
              <a:solidFill>
                <a:schemeClr val="bg1"/>
              </a:solidFill>
            </a:endParaRPr>
          </a:p>
          <a:p>
            <a:endParaRPr lang="en-US" sz="800" dirty="0" smtClean="0">
              <a:solidFill>
                <a:schemeClr val="bg1"/>
              </a:solidFill>
            </a:endParaRPr>
          </a:p>
          <a:p>
            <a:r>
              <a:rPr lang="en-US" sz="4000" dirty="0" smtClean="0">
                <a:solidFill>
                  <a:schemeClr val="bg1"/>
                </a:solidFill>
              </a:rPr>
              <a:t>  </a:t>
            </a:r>
            <a:r>
              <a:rPr lang="el-GR" sz="4000" dirty="0">
                <a:solidFill>
                  <a:schemeClr val="bg1"/>
                </a:solidFill>
              </a:rPr>
              <a:t>ἵνα</a:t>
            </a:r>
            <a:r>
              <a:rPr lang="en-US" sz="4000" dirty="0">
                <a:solidFill>
                  <a:schemeClr val="bg1"/>
                </a:solidFill>
              </a:rPr>
              <a:t> </a:t>
            </a:r>
            <a:r>
              <a:rPr lang="el-GR" sz="4000" dirty="0" smtClean="0">
                <a:solidFill>
                  <a:schemeClr val="bg1"/>
                </a:solidFill>
              </a:rPr>
              <a:t>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ἁμάρτητε</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ἐάν</a:t>
            </a:r>
            <a:r>
              <a:rPr lang="en-US" sz="4000" dirty="0" smtClean="0">
                <a:solidFill>
                  <a:schemeClr val="bg1"/>
                </a:solidFill>
              </a:rPr>
              <a:t> </a:t>
            </a:r>
            <a:r>
              <a:rPr lang="el-GR" sz="4000" dirty="0" smtClean="0">
                <a:solidFill>
                  <a:schemeClr val="bg1"/>
                </a:solidFill>
              </a:rPr>
              <a:t> τις</a:t>
            </a:r>
            <a:r>
              <a:rPr lang="en-US" sz="4000" dirty="0" smtClean="0">
                <a:solidFill>
                  <a:schemeClr val="bg1"/>
                </a:solidFill>
              </a:rPr>
              <a:t> </a:t>
            </a:r>
            <a:r>
              <a:rPr lang="el-GR" sz="4000" dirty="0" smtClean="0">
                <a:solidFill>
                  <a:schemeClr val="bg1"/>
                </a:solidFill>
              </a:rPr>
              <a:t> </a:t>
            </a:r>
            <a:r>
              <a:rPr lang="el-GR" sz="4000" dirty="0">
                <a:solidFill>
                  <a:schemeClr val="bg1"/>
                </a:solidFill>
              </a:rPr>
              <a:t>ἁμάρτῃ, </a:t>
            </a:r>
            <a:r>
              <a:rPr lang="en-US" sz="4000" dirty="0" smtClean="0">
                <a:solidFill>
                  <a:schemeClr val="bg1"/>
                </a:solidFill>
              </a:rPr>
              <a:t> </a:t>
            </a:r>
            <a:r>
              <a:rPr lang="el-GR" sz="4000" dirty="0" smtClean="0">
                <a:solidFill>
                  <a:schemeClr val="bg1"/>
                </a:solidFill>
              </a:rPr>
              <a:t>παράκλητον</a:t>
            </a:r>
            <a:endParaRPr lang="en-US" sz="4000" dirty="0" smtClean="0">
              <a:solidFill>
                <a:schemeClr val="bg1"/>
              </a:solidFill>
            </a:endParaRPr>
          </a:p>
          <a:p>
            <a:r>
              <a:rPr lang="en-US" sz="2400" dirty="0" smtClean="0">
                <a:solidFill>
                  <a:srgbClr val="FFFF00"/>
                </a:solidFill>
              </a:rPr>
              <a:t> so </a:t>
            </a:r>
            <a:r>
              <a:rPr lang="en-US" sz="2400" dirty="0">
                <a:solidFill>
                  <a:srgbClr val="FFFF00"/>
                </a:solidFill>
              </a:rPr>
              <a:t>that </a:t>
            </a:r>
            <a:r>
              <a:rPr lang="en-US" sz="2400" dirty="0" smtClean="0">
                <a:solidFill>
                  <a:srgbClr val="FFFF00"/>
                </a:solidFill>
              </a:rPr>
              <a:t>   not       you </a:t>
            </a:r>
            <a:r>
              <a:rPr lang="en-US" sz="2400" dirty="0">
                <a:solidFill>
                  <a:srgbClr val="FFFF00"/>
                </a:solidFill>
              </a:rPr>
              <a:t>may </a:t>
            </a:r>
            <a:r>
              <a:rPr lang="en-US" sz="2400" dirty="0" smtClean="0">
                <a:solidFill>
                  <a:srgbClr val="FFFF00"/>
                </a:solidFill>
              </a:rPr>
              <a:t>sin            but         </a:t>
            </a:r>
            <a:r>
              <a:rPr lang="en-US" sz="2400" dirty="0">
                <a:solidFill>
                  <a:srgbClr val="FFFF00"/>
                </a:solidFill>
              </a:rPr>
              <a:t>if </a:t>
            </a:r>
            <a:r>
              <a:rPr lang="en-US" sz="2400" dirty="0" smtClean="0">
                <a:solidFill>
                  <a:srgbClr val="FFFF00"/>
                </a:solidFill>
              </a:rPr>
              <a:t>     anyone    does sin               an </a:t>
            </a:r>
            <a:r>
              <a:rPr lang="en-US" sz="2400" dirty="0">
                <a:solidFill>
                  <a:srgbClr val="FFFF00"/>
                </a:solidFill>
              </a:rPr>
              <a:t>advocate </a:t>
            </a:r>
            <a:r>
              <a:rPr lang="fr-FR" sz="2200" dirty="0" smtClean="0">
                <a:solidFill>
                  <a:schemeClr val="bg1"/>
                </a:solidFill>
              </a:rPr>
              <a:t> </a:t>
            </a:r>
          </a:p>
          <a:p>
            <a:endParaRPr lang="fr-FR" sz="800" dirty="0" smtClean="0">
              <a:solidFill>
                <a:schemeClr val="bg1"/>
              </a:solidFill>
            </a:endParaRPr>
          </a:p>
          <a:p>
            <a:r>
              <a:rPr lang="en-US" sz="4000" dirty="0" smtClean="0">
                <a:solidFill>
                  <a:schemeClr val="bg1"/>
                </a:solidFill>
              </a:rPr>
              <a:t>  </a:t>
            </a:r>
            <a:r>
              <a:rPr lang="el-GR" sz="4000" dirty="0" smtClean="0">
                <a:solidFill>
                  <a:schemeClr val="bg1"/>
                </a:solidFill>
              </a:rPr>
              <a:t>ἔχομεν </a:t>
            </a:r>
            <a:r>
              <a:rPr lang="en-US" sz="4000" dirty="0" smtClean="0">
                <a:solidFill>
                  <a:schemeClr val="bg1"/>
                </a:solidFill>
              </a:rPr>
              <a:t> </a:t>
            </a:r>
            <a:r>
              <a:rPr lang="el-GR" sz="4000" dirty="0">
                <a:solidFill>
                  <a:schemeClr val="bg1"/>
                </a:solidFill>
              </a:rPr>
              <a:t>πρὸς</a:t>
            </a:r>
            <a:r>
              <a:rPr lang="en-US" sz="4000" dirty="0">
                <a:solidFill>
                  <a:schemeClr val="bg1"/>
                </a:solidFill>
              </a:rPr>
              <a:t> </a:t>
            </a:r>
            <a:r>
              <a:rPr lang="el-GR" sz="4000" dirty="0">
                <a:solidFill>
                  <a:schemeClr val="bg1"/>
                </a:solidFill>
              </a:rPr>
              <a:t> τὸν </a:t>
            </a:r>
            <a:r>
              <a:rPr lang="en-US" sz="4000" dirty="0" smtClean="0">
                <a:solidFill>
                  <a:schemeClr val="bg1"/>
                </a:solidFill>
              </a:rPr>
              <a:t> </a:t>
            </a:r>
            <a:r>
              <a:rPr lang="el-GR" sz="4000" dirty="0" smtClean="0">
                <a:solidFill>
                  <a:schemeClr val="bg1"/>
                </a:solidFill>
              </a:rPr>
              <a:t>πατέρα</a:t>
            </a:r>
            <a:r>
              <a:rPr lang="en-US" sz="4000" dirty="0" smtClean="0">
                <a:solidFill>
                  <a:schemeClr val="bg1"/>
                </a:solidFill>
              </a:rPr>
              <a:t>  </a:t>
            </a:r>
            <a:r>
              <a:rPr lang="el-GR" sz="4000" dirty="0" smtClean="0">
                <a:solidFill>
                  <a:schemeClr val="bg1"/>
                </a:solidFill>
              </a:rPr>
              <a:t> </a:t>
            </a:r>
            <a:r>
              <a:rPr lang="el-GR" sz="4000" dirty="0">
                <a:solidFill>
                  <a:schemeClr val="bg1"/>
                </a:solidFill>
              </a:rPr>
              <a:t>Ἰησοῦν </a:t>
            </a:r>
            <a:r>
              <a:rPr lang="en-US" sz="4000" dirty="0" smtClean="0">
                <a:solidFill>
                  <a:schemeClr val="bg1"/>
                </a:solidFill>
              </a:rPr>
              <a:t> </a:t>
            </a:r>
            <a:r>
              <a:rPr lang="el-GR" sz="4000" dirty="0" smtClean="0">
                <a:solidFill>
                  <a:schemeClr val="bg1"/>
                </a:solidFill>
              </a:rPr>
              <a:t>Χριστὸν</a:t>
            </a:r>
            <a:r>
              <a:rPr lang="en-US" sz="4000" dirty="0" smtClean="0">
                <a:solidFill>
                  <a:schemeClr val="bg1"/>
                </a:solidFill>
              </a:rPr>
              <a:t> </a:t>
            </a:r>
            <a:r>
              <a:rPr lang="el-GR" sz="4000" dirty="0" smtClean="0">
                <a:solidFill>
                  <a:schemeClr val="bg1"/>
                </a:solidFill>
              </a:rPr>
              <a:t> δίκαιον· </a:t>
            </a:r>
            <a:endParaRPr lang="en-US" sz="4000" dirty="0" smtClean="0">
              <a:solidFill>
                <a:schemeClr val="bg1"/>
              </a:solidFill>
            </a:endParaRPr>
          </a:p>
          <a:p>
            <a:r>
              <a:rPr lang="en-US" sz="2400" dirty="0" smtClean="0">
                <a:solidFill>
                  <a:srgbClr val="FFFF00"/>
                </a:solidFill>
              </a:rPr>
              <a:t>      we </a:t>
            </a:r>
            <a:r>
              <a:rPr lang="en-US" sz="2400" dirty="0">
                <a:solidFill>
                  <a:srgbClr val="FFFF00"/>
                </a:solidFill>
              </a:rPr>
              <a:t>have </a:t>
            </a:r>
            <a:r>
              <a:rPr lang="en-US" sz="2400" dirty="0" smtClean="0">
                <a:solidFill>
                  <a:srgbClr val="FFFF00"/>
                </a:solidFill>
              </a:rPr>
              <a:t>      towards      </a:t>
            </a:r>
            <a:r>
              <a:rPr lang="en-US" sz="2400" dirty="0">
                <a:solidFill>
                  <a:srgbClr val="FFFF00"/>
                </a:solidFill>
              </a:rPr>
              <a:t>the </a:t>
            </a:r>
            <a:r>
              <a:rPr lang="en-US" sz="2400" dirty="0" smtClean="0">
                <a:solidFill>
                  <a:srgbClr val="FFFF00"/>
                </a:solidFill>
              </a:rPr>
              <a:t>       Father                 </a:t>
            </a:r>
            <a:r>
              <a:rPr lang="en-US" sz="2400" dirty="0">
                <a:solidFill>
                  <a:srgbClr val="FFFF00"/>
                </a:solidFill>
              </a:rPr>
              <a:t>Jesus </a:t>
            </a:r>
            <a:r>
              <a:rPr lang="en-US" sz="2400" dirty="0" smtClean="0">
                <a:solidFill>
                  <a:srgbClr val="FFFF00"/>
                </a:solidFill>
              </a:rPr>
              <a:t>                Christ              righteous</a:t>
            </a:r>
            <a:endParaRPr lang="en-US" sz="22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dirty="0">
                <a:solidFill>
                  <a:schemeClr val="bg1"/>
                </a:solidFill>
              </a:rPr>
              <a:t> </a:t>
            </a:r>
            <a:r>
              <a:rPr lang="fr-FR" sz="2000" baseline="30000" dirty="0" smtClean="0">
                <a:solidFill>
                  <a:schemeClr val="bg1"/>
                </a:solidFill>
              </a:rPr>
              <a:t>	ESV </a:t>
            </a:r>
            <a:r>
              <a:rPr lang="fr-FR" sz="2000" dirty="0" smtClean="0">
                <a:solidFill>
                  <a:schemeClr val="bg1"/>
                </a:solidFill>
              </a:rPr>
              <a:t>2:1 </a:t>
            </a:r>
            <a:r>
              <a:rPr lang="en-US" sz="2000" dirty="0">
                <a:solidFill>
                  <a:schemeClr val="bg1"/>
                </a:solidFill>
              </a:rPr>
              <a:t>My little children, I am writing these things to you so that you may not sin. But if anyone does sin, we have an advocate with the Father, Jesus Christ the righteous.</a:t>
            </a:r>
          </a:p>
          <a:p>
            <a:r>
              <a:rPr lang="en-US" sz="2000" baseline="30000" dirty="0" smtClean="0">
                <a:solidFill>
                  <a:schemeClr val="bg1"/>
                </a:solidFill>
              </a:rPr>
              <a:t>	CUV </a:t>
            </a:r>
            <a:r>
              <a:rPr lang="en-US" sz="2000" b="1" dirty="0" smtClean="0">
                <a:solidFill>
                  <a:schemeClr val="bg1"/>
                </a:solidFill>
              </a:rPr>
              <a:t>2:1</a:t>
            </a:r>
            <a:r>
              <a:rPr lang="en-US" sz="2000" dirty="0" smtClean="0">
                <a:solidFill>
                  <a:schemeClr val="bg1"/>
                </a:solidFill>
              </a:rPr>
              <a:t> </a:t>
            </a:r>
            <a:r>
              <a:rPr lang="zh-TW" altLang="en-US" sz="2000" dirty="0">
                <a:solidFill>
                  <a:schemeClr val="bg1"/>
                </a:solidFill>
              </a:rPr>
              <a:t>我小子們哪、我將這些話寫給你們、是要叫你們不犯罪。若有人犯罪、在父那裡我們有一位中保、就是那義者耶穌基督．</a:t>
            </a:r>
            <a:endParaRPr lang="en-US"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971"/>
            <a:ext cx="12161838" cy="6839932"/>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2:27 </a:t>
            </a: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ὑμεῖς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χρῖσμα </a:t>
            </a:r>
            <a:r>
              <a:rPr lang="en-US" sz="3600" dirty="0" smtClean="0">
                <a:solidFill>
                  <a:schemeClr val="bg1"/>
                </a:solidFill>
              </a:rPr>
              <a:t> </a:t>
            </a:r>
            <a:r>
              <a:rPr lang="el-GR" sz="3600" dirty="0" smtClean="0">
                <a:solidFill>
                  <a:schemeClr val="bg1"/>
                </a:solidFill>
              </a:rPr>
              <a:t>ὃ</a:t>
            </a:r>
            <a:r>
              <a:rPr lang="en-US" sz="3600" dirty="0" smtClean="0">
                <a:solidFill>
                  <a:schemeClr val="bg1"/>
                </a:solidFill>
              </a:rPr>
              <a:t> </a:t>
            </a:r>
            <a:r>
              <a:rPr lang="el-GR" sz="3600" dirty="0" smtClean="0">
                <a:solidFill>
                  <a:schemeClr val="bg1"/>
                </a:solidFill>
              </a:rPr>
              <a:t> </a:t>
            </a:r>
            <a:r>
              <a:rPr lang="el-GR" sz="3600" dirty="0">
                <a:solidFill>
                  <a:schemeClr val="bg1"/>
                </a:solidFill>
              </a:rPr>
              <a:t>ἐλάβετε </a:t>
            </a:r>
            <a:r>
              <a:rPr lang="en-US" sz="3600" dirty="0" smtClean="0">
                <a:solidFill>
                  <a:schemeClr val="bg1"/>
                </a:solidFill>
              </a:rPr>
              <a:t> </a:t>
            </a:r>
            <a:r>
              <a:rPr lang="el-GR" sz="3600" dirty="0" smtClean="0">
                <a:solidFill>
                  <a:schemeClr val="bg1"/>
                </a:solidFill>
              </a:rPr>
              <a:t>ἀπ</a:t>
            </a:r>
            <a:r>
              <a:rPr lang="el-GR" sz="3600" dirty="0">
                <a:solidFill>
                  <a:schemeClr val="bg1"/>
                </a:solidFill>
              </a:rPr>
              <a:t>᾽ </a:t>
            </a:r>
            <a:r>
              <a:rPr lang="el-GR" sz="3600" dirty="0" smtClean="0">
                <a:solidFill>
                  <a:schemeClr val="bg1"/>
                </a:solidFill>
              </a:rPr>
              <a:t>αὐτοῦ</a:t>
            </a:r>
            <a:endParaRPr lang="en-US" sz="3600" dirty="0" smtClean="0">
              <a:solidFill>
                <a:schemeClr val="bg1"/>
              </a:solidFill>
            </a:endParaRPr>
          </a:p>
          <a:p>
            <a:r>
              <a:rPr lang="es-ES" sz="2200" dirty="0" smtClean="0">
                <a:solidFill>
                  <a:schemeClr val="bg1"/>
                </a:solidFill>
              </a:rPr>
              <a:t> </a:t>
            </a:r>
            <a:r>
              <a:rPr lang="en-US" sz="2200" dirty="0">
                <a:solidFill>
                  <a:srgbClr val="FFFF00"/>
                </a:solidFill>
              </a:rPr>
              <a:t> </a:t>
            </a:r>
            <a:r>
              <a:rPr lang="en-US" sz="2200" dirty="0" smtClean="0">
                <a:solidFill>
                  <a:srgbClr val="FFFF00"/>
                </a:solidFill>
              </a:rPr>
              <a:t> but    as for you    the    anointing    that   </a:t>
            </a:r>
            <a:r>
              <a:rPr lang="en-US" sz="2200" dirty="0">
                <a:solidFill>
                  <a:srgbClr val="FFFF00"/>
                </a:solidFill>
              </a:rPr>
              <a:t>you received </a:t>
            </a:r>
            <a:r>
              <a:rPr lang="en-US" sz="2200" dirty="0" smtClean="0">
                <a:solidFill>
                  <a:srgbClr val="FFFF00"/>
                </a:solidFill>
              </a:rPr>
              <a:t>  from      him </a:t>
            </a:r>
            <a:r>
              <a:rPr lang="fr-FR" sz="2200" dirty="0" smtClean="0">
                <a:solidFill>
                  <a:schemeClr val="bg1"/>
                </a:solidFill>
              </a:rPr>
              <a:t> </a:t>
            </a:r>
            <a:endParaRPr lang="es-ES" sz="2200" dirty="0" smtClean="0">
              <a:solidFill>
                <a:schemeClr val="bg1"/>
              </a:solidFill>
            </a:endParaRPr>
          </a:p>
          <a:p>
            <a:r>
              <a:rPr lang="en-US" sz="3600" dirty="0" smtClean="0">
                <a:solidFill>
                  <a:schemeClr val="bg1"/>
                </a:solidFill>
              </a:rPr>
              <a:t>      </a:t>
            </a:r>
            <a:r>
              <a:rPr lang="el-GR" sz="3600" dirty="0" smtClean="0">
                <a:solidFill>
                  <a:schemeClr val="bg1"/>
                </a:solidFill>
              </a:rPr>
              <a:t>μένει</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ὑμῖν</a:t>
            </a:r>
            <a:r>
              <a:rPr lang="el-GR" sz="3600" dirty="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οὐ </a:t>
            </a:r>
            <a:r>
              <a:rPr lang="en-US" sz="3600" dirty="0" smtClean="0">
                <a:solidFill>
                  <a:schemeClr val="bg1"/>
                </a:solidFill>
              </a:rPr>
              <a:t> </a:t>
            </a:r>
            <a:r>
              <a:rPr lang="el-GR" sz="3600" dirty="0" smtClean="0">
                <a:solidFill>
                  <a:schemeClr val="bg1"/>
                </a:solidFill>
              </a:rPr>
              <a:t>χρείαν </a:t>
            </a:r>
            <a:r>
              <a:rPr lang="en-US" sz="3600" dirty="0" smtClean="0">
                <a:solidFill>
                  <a:schemeClr val="bg1"/>
                </a:solidFill>
              </a:rPr>
              <a:t> </a:t>
            </a:r>
            <a:r>
              <a:rPr lang="el-GR" sz="3600" dirty="0" smtClean="0">
                <a:solidFill>
                  <a:schemeClr val="bg1"/>
                </a:solidFill>
              </a:rPr>
              <a:t>ἔχετε</a:t>
            </a:r>
            <a:endParaRPr lang="en-US" sz="3600" dirty="0" smtClean="0">
              <a:solidFill>
                <a:schemeClr val="bg1"/>
              </a:solidFill>
            </a:endParaRPr>
          </a:p>
          <a:p>
            <a:r>
              <a:rPr lang="en-US" sz="2200" dirty="0" smtClean="0">
                <a:solidFill>
                  <a:srgbClr val="FFFF00"/>
                </a:solidFill>
              </a:rPr>
              <a:t>           abides       </a:t>
            </a:r>
            <a:r>
              <a:rPr lang="en-US" sz="2200" dirty="0">
                <a:solidFill>
                  <a:srgbClr val="FFFF00"/>
                </a:solidFill>
              </a:rPr>
              <a:t>in </a:t>
            </a:r>
            <a:r>
              <a:rPr lang="en-US" sz="2200" dirty="0" smtClean="0">
                <a:solidFill>
                  <a:srgbClr val="FFFF00"/>
                </a:solidFill>
              </a:rPr>
              <a:t>       you          </a:t>
            </a:r>
            <a:r>
              <a:rPr lang="en-US" sz="2200" dirty="0">
                <a:solidFill>
                  <a:srgbClr val="FFFF00"/>
                </a:solidFill>
              </a:rPr>
              <a:t>and </a:t>
            </a:r>
            <a:r>
              <a:rPr lang="en-US" sz="2200" dirty="0" smtClean="0">
                <a:solidFill>
                  <a:srgbClr val="FFFF00"/>
                </a:solidFill>
              </a:rPr>
              <a:t>     not      a need        you </a:t>
            </a:r>
            <a:r>
              <a:rPr lang="en-US" sz="2200" dirty="0">
                <a:solidFill>
                  <a:srgbClr val="FFFF00"/>
                </a:solidFill>
              </a:rPr>
              <a:t>have </a:t>
            </a:r>
            <a:endParaRPr lang="en-US" sz="2200" dirty="0" smtClean="0">
              <a:solidFill>
                <a:schemeClr val="bg1"/>
              </a:solidFill>
            </a:endParaRPr>
          </a:p>
          <a:p>
            <a:r>
              <a:rPr lang="en-US" sz="3600" dirty="0" smtClean="0">
                <a:solidFill>
                  <a:schemeClr val="bg1"/>
                </a:solidFill>
              </a:rPr>
              <a:t>  </a:t>
            </a:r>
            <a:r>
              <a:rPr lang="el-GR" sz="3600" dirty="0" smtClean="0">
                <a:solidFill>
                  <a:schemeClr val="bg1"/>
                </a:solidFill>
              </a:rPr>
              <a:t>ἵνα </a:t>
            </a:r>
            <a:r>
              <a:rPr lang="en-US" sz="3600" dirty="0" smtClean="0">
                <a:solidFill>
                  <a:schemeClr val="bg1"/>
                </a:solidFill>
              </a:rPr>
              <a:t> </a:t>
            </a:r>
            <a:r>
              <a:rPr lang="el-GR" sz="3600" dirty="0">
                <a:solidFill>
                  <a:schemeClr val="bg1"/>
                </a:solidFill>
              </a:rPr>
              <a:t>τις</a:t>
            </a:r>
            <a:r>
              <a:rPr lang="en-US" sz="3600" dirty="0">
                <a:solidFill>
                  <a:schemeClr val="bg1"/>
                </a:solidFill>
              </a:rPr>
              <a:t> </a:t>
            </a:r>
            <a:r>
              <a:rPr lang="el-GR" sz="3600" dirty="0">
                <a:solidFill>
                  <a:schemeClr val="bg1"/>
                </a:solidFill>
              </a:rPr>
              <a:t> διδάσκῃ </a:t>
            </a:r>
            <a:r>
              <a:rPr lang="en-US" sz="3600" dirty="0" smtClean="0">
                <a:solidFill>
                  <a:schemeClr val="bg1"/>
                </a:solidFill>
              </a:rPr>
              <a:t> </a:t>
            </a:r>
            <a:r>
              <a:rPr lang="el-GR" sz="3600" dirty="0" smtClean="0">
                <a:solidFill>
                  <a:schemeClr val="bg1"/>
                </a:solidFill>
              </a:rPr>
              <a:t>ὑμᾶς</a:t>
            </a:r>
            <a:r>
              <a:rPr lang="el-GR" sz="3600" dirty="0">
                <a:solidFill>
                  <a:schemeClr val="bg1"/>
                </a:solidFill>
              </a:rPr>
              <a:t>, </a:t>
            </a:r>
            <a:r>
              <a:rPr lang="en-US" sz="3600" dirty="0" smtClean="0">
                <a:solidFill>
                  <a:schemeClr val="bg1"/>
                </a:solidFill>
              </a:rPr>
              <a:t> </a:t>
            </a:r>
            <a:r>
              <a:rPr lang="el-GR" sz="3600" dirty="0" smtClean="0">
                <a:solidFill>
                  <a:schemeClr val="bg1"/>
                </a:solidFill>
              </a:rPr>
              <a:t>ἀλλ</a:t>
            </a:r>
            <a:r>
              <a:rPr lang="el-GR" sz="3600" dirty="0">
                <a:solidFill>
                  <a:schemeClr val="bg1"/>
                </a:solidFill>
              </a:rPr>
              <a:t>᾽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χρῖσμα</a:t>
            </a:r>
            <a:r>
              <a:rPr lang="en-US" sz="3600" dirty="0" smtClean="0">
                <a:solidFill>
                  <a:schemeClr val="bg1"/>
                </a:solidFill>
              </a:rPr>
              <a:t>  </a:t>
            </a:r>
            <a:r>
              <a:rPr lang="el-GR" sz="3600" dirty="0" smtClean="0">
                <a:solidFill>
                  <a:schemeClr val="bg1"/>
                </a:solidFill>
              </a:rPr>
              <a:t>διδάσκει</a:t>
            </a:r>
            <a:endParaRPr lang="en-US" sz="3600" dirty="0">
              <a:solidFill>
                <a:schemeClr val="bg1"/>
              </a:solidFill>
            </a:endParaRPr>
          </a:p>
          <a:p>
            <a:r>
              <a:rPr lang="en-US" sz="2200" dirty="0" smtClean="0">
                <a:solidFill>
                  <a:srgbClr val="FFFF00"/>
                </a:solidFill>
              </a:rPr>
              <a:t>    that  anyone  </a:t>
            </a:r>
            <a:r>
              <a:rPr lang="en-US" sz="2200" dirty="0">
                <a:solidFill>
                  <a:srgbClr val="FFFF00"/>
                </a:solidFill>
              </a:rPr>
              <a:t>should </a:t>
            </a:r>
            <a:r>
              <a:rPr lang="en-US" sz="2200" dirty="0" smtClean="0">
                <a:solidFill>
                  <a:srgbClr val="FFFF00"/>
                </a:solidFill>
              </a:rPr>
              <a:t>teach        you           but         as      the        his              anointing        teaches </a:t>
            </a:r>
            <a:r>
              <a:rPr lang="es-ES" sz="2200" dirty="0" smtClean="0">
                <a:solidFill>
                  <a:schemeClr val="bg1"/>
                </a:solidFill>
              </a:rPr>
              <a:t>  </a:t>
            </a:r>
            <a:endParaRPr lang="en-US" sz="2200" dirty="0" smtClean="0">
              <a:solidFill>
                <a:schemeClr val="bg1"/>
              </a:solidFill>
            </a:endParaRPr>
          </a:p>
          <a:p>
            <a:r>
              <a:rPr lang="en-US" sz="3600" dirty="0" smtClean="0">
                <a:solidFill>
                  <a:schemeClr val="bg1"/>
                </a:solidFill>
              </a:rPr>
              <a:t>  </a:t>
            </a:r>
            <a:r>
              <a:rPr lang="el-GR" sz="3600" dirty="0" smtClean="0">
                <a:solidFill>
                  <a:schemeClr val="bg1"/>
                </a:solidFill>
              </a:rPr>
              <a:t>ὑμᾶς </a:t>
            </a:r>
            <a:r>
              <a:rPr lang="en-US" sz="3600" dirty="0" smtClean="0">
                <a:solidFill>
                  <a:schemeClr val="bg1"/>
                </a:solidFill>
              </a:rPr>
              <a:t> </a:t>
            </a:r>
            <a:r>
              <a:rPr lang="el-GR" sz="3600" dirty="0" smtClean="0">
                <a:solidFill>
                  <a:schemeClr val="bg1"/>
                </a:solidFill>
              </a:rPr>
              <a:t>περὶ </a:t>
            </a:r>
            <a:r>
              <a:rPr lang="en-US" sz="3600" dirty="0" smtClean="0">
                <a:solidFill>
                  <a:schemeClr val="bg1"/>
                </a:solidFill>
              </a:rPr>
              <a:t> </a:t>
            </a:r>
            <a:r>
              <a:rPr lang="el-GR" sz="3600" dirty="0">
                <a:solidFill>
                  <a:schemeClr val="bg1"/>
                </a:solidFill>
              </a:rPr>
              <a:t>πάντων,</a:t>
            </a:r>
            <a:r>
              <a:rPr lang="en-US"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ἀληθές</a:t>
            </a:r>
            <a:r>
              <a:rPr lang="en-US" sz="3600" dirty="0" smtClean="0">
                <a:solidFill>
                  <a:schemeClr val="bg1"/>
                </a:solidFill>
              </a:rPr>
              <a:t> </a:t>
            </a:r>
            <a:r>
              <a:rPr lang="el-GR" sz="3600" dirty="0" smtClean="0">
                <a:solidFill>
                  <a:schemeClr val="bg1"/>
                </a:solidFill>
              </a:rPr>
              <a:t> ἐστιν</a:t>
            </a:r>
            <a:r>
              <a:rPr lang="en-US"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οὐκ </a:t>
            </a:r>
            <a:r>
              <a:rPr lang="en-US" sz="3600" dirty="0" smtClean="0">
                <a:solidFill>
                  <a:schemeClr val="bg1"/>
                </a:solidFill>
              </a:rPr>
              <a:t> </a:t>
            </a:r>
            <a:r>
              <a:rPr lang="el-GR" sz="3600" dirty="0" smtClean="0">
                <a:solidFill>
                  <a:schemeClr val="bg1"/>
                </a:solidFill>
              </a:rPr>
              <a:t>ἔστιν</a:t>
            </a:r>
            <a:endParaRPr lang="en-US" sz="3600" dirty="0">
              <a:solidFill>
                <a:schemeClr val="bg1"/>
              </a:solidFill>
            </a:endParaRPr>
          </a:p>
          <a:p>
            <a:r>
              <a:rPr lang="en-US" sz="2200" dirty="0" smtClean="0">
                <a:solidFill>
                  <a:srgbClr val="FFFF00"/>
                </a:solidFill>
              </a:rPr>
              <a:t>        you        about          all                   and          true               is             </a:t>
            </a:r>
            <a:r>
              <a:rPr lang="en-US" sz="2200" dirty="0">
                <a:solidFill>
                  <a:srgbClr val="FFFF00"/>
                </a:solidFill>
              </a:rPr>
              <a:t>and </a:t>
            </a:r>
            <a:r>
              <a:rPr lang="en-US" sz="2200" dirty="0" smtClean="0">
                <a:solidFill>
                  <a:srgbClr val="FFFF00"/>
                </a:solidFill>
              </a:rPr>
              <a:t>       not          is </a:t>
            </a:r>
            <a:r>
              <a:rPr lang="es-ES" sz="2200" dirty="0" smtClean="0">
                <a:solidFill>
                  <a:schemeClr val="bg1"/>
                </a:solidFill>
              </a:rPr>
              <a:t>  </a:t>
            </a:r>
            <a:endParaRPr lang="en-US" sz="2200" dirty="0">
              <a:solidFill>
                <a:schemeClr val="bg1"/>
              </a:solidFill>
            </a:endParaRPr>
          </a:p>
          <a:p>
            <a:r>
              <a:rPr lang="en-US" sz="3600" dirty="0" smtClean="0">
                <a:solidFill>
                  <a:schemeClr val="bg1"/>
                </a:solidFill>
              </a:rPr>
              <a:t>  </a:t>
            </a:r>
            <a:r>
              <a:rPr lang="el-GR" sz="3600" dirty="0" smtClean="0">
                <a:solidFill>
                  <a:schemeClr val="bg1"/>
                </a:solidFill>
              </a:rPr>
              <a:t>ψεῦδος,</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καθὼς </a:t>
            </a:r>
            <a:r>
              <a:rPr lang="en-US" sz="3600" dirty="0" smtClean="0">
                <a:solidFill>
                  <a:schemeClr val="bg1"/>
                </a:solidFill>
              </a:rPr>
              <a:t> </a:t>
            </a:r>
            <a:r>
              <a:rPr lang="el-GR" sz="3600" dirty="0" smtClean="0">
                <a:solidFill>
                  <a:schemeClr val="bg1"/>
                </a:solidFill>
              </a:rPr>
              <a:t>ἐδίδαξεν</a:t>
            </a:r>
            <a:r>
              <a:rPr lang="en-US" sz="3600" dirty="0" smtClean="0">
                <a:solidFill>
                  <a:schemeClr val="bg1"/>
                </a:solidFill>
              </a:rPr>
              <a:t> </a:t>
            </a:r>
            <a:r>
              <a:rPr lang="el-GR" sz="3600" dirty="0" smtClean="0">
                <a:solidFill>
                  <a:schemeClr val="bg1"/>
                </a:solidFill>
              </a:rPr>
              <a:t> </a:t>
            </a:r>
            <a:r>
              <a:rPr lang="el-GR" sz="3600" dirty="0">
                <a:solidFill>
                  <a:schemeClr val="bg1"/>
                </a:solidFill>
              </a:rPr>
              <a:t>ὑμᾶς</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μένετε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αὐτῷ. </a:t>
            </a:r>
            <a:endParaRPr lang="en-US" sz="3600" dirty="0" smtClean="0">
              <a:solidFill>
                <a:schemeClr val="bg1"/>
              </a:solidFill>
            </a:endParaRPr>
          </a:p>
          <a:p>
            <a:r>
              <a:rPr lang="en-US" sz="2400" dirty="0" smtClean="0">
                <a:solidFill>
                  <a:srgbClr val="FFFF00"/>
                </a:solidFill>
              </a:rPr>
              <a:t>          a lie             and      </a:t>
            </a:r>
            <a:r>
              <a:rPr lang="en-US" sz="2400" dirty="0">
                <a:solidFill>
                  <a:srgbClr val="FFFF00"/>
                </a:solidFill>
              </a:rPr>
              <a:t>just as </a:t>
            </a:r>
            <a:r>
              <a:rPr lang="en-US" sz="2400" dirty="0" smtClean="0">
                <a:solidFill>
                  <a:srgbClr val="FFFF00"/>
                </a:solidFill>
              </a:rPr>
              <a:t>      it </a:t>
            </a:r>
            <a:r>
              <a:rPr lang="en-US" sz="2400" dirty="0">
                <a:solidFill>
                  <a:srgbClr val="FFFF00"/>
                </a:solidFill>
              </a:rPr>
              <a:t>has taught </a:t>
            </a:r>
            <a:r>
              <a:rPr lang="en-US" sz="2400" dirty="0" smtClean="0">
                <a:solidFill>
                  <a:srgbClr val="FFFF00"/>
                </a:solidFill>
              </a:rPr>
              <a:t>       you            abide         </a:t>
            </a:r>
            <a:r>
              <a:rPr lang="en-US" sz="2400" dirty="0">
                <a:solidFill>
                  <a:srgbClr val="FFFF00"/>
                </a:solidFill>
              </a:rPr>
              <a:t>in </a:t>
            </a:r>
            <a:r>
              <a:rPr lang="en-US" sz="2400" dirty="0" smtClean="0">
                <a:solidFill>
                  <a:srgbClr val="FFFF00"/>
                </a:solidFill>
              </a:rPr>
              <a:t>    him</a:t>
            </a:r>
            <a:endParaRPr lang="en-US" sz="1000" b="1" dirty="0">
              <a:solidFill>
                <a:schemeClr val="bg1"/>
              </a:solidFill>
            </a:endParaRPr>
          </a:p>
          <a:p>
            <a:r>
              <a:rPr lang="es-ES" sz="800" dirty="0" smtClean="0">
                <a:solidFill>
                  <a:schemeClr val="bg1"/>
                </a:solidFill>
              </a:rPr>
              <a:t> </a:t>
            </a:r>
            <a:endParaRPr lang="es-ES" sz="800" baseline="30000" dirty="0">
              <a:solidFill>
                <a:schemeClr val="bg1"/>
              </a:solidFill>
            </a:endParaRPr>
          </a:p>
          <a:p>
            <a:endParaRPr lang="en-US" sz="800" baseline="30000" dirty="0" smtClean="0">
              <a:solidFill>
                <a:schemeClr val="bg1"/>
              </a:solidFill>
            </a:endParaRPr>
          </a:p>
          <a:p>
            <a:r>
              <a:rPr lang="fr-FR" baseline="30000" dirty="0" smtClean="0">
                <a:solidFill>
                  <a:schemeClr val="bg1"/>
                </a:solidFill>
              </a:rPr>
              <a:t>	ESV </a:t>
            </a:r>
            <a:r>
              <a:rPr lang="fr-FR" b="1" dirty="0" smtClean="0">
                <a:solidFill>
                  <a:schemeClr val="bg1"/>
                </a:solidFill>
              </a:rPr>
              <a:t>2:27</a:t>
            </a:r>
            <a:r>
              <a:rPr lang="fr-FR" dirty="0" smtClean="0">
                <a:solidFill>
                  <a:schemeClr val="bg1"/>
                </a:solidFill>
              </a:rPr>
              <a:t> </a:t>
            </a:r>
            <a:r>
              <a:rPr lang="en-US" dirty="0">
                <a:solidFill>
                  <a:schemeClr val="bg1"/>
                </a:solidFill>
              </a:rPr>
              <a:t>But the anointing that you received from him abides in you, and you have no need that anyone should teach you. But as his anointing teaches you about everything, and is true, and is no lie-- just as it has taught you, abide in him.</a:t>
            </a:r>
          </a:p>
          <a:p>
            <a:r>
              <a:rPr lang="en-US" baseline="30000" dirty="0" smtClean="0">
                <a:solidFill>
                  <a:schemeClr val="bg1"/>
                </a:solidFill>
              </a:rPr>
              <a:t>	CUV </a:t>
            </a:r>
            <a:r>
              <a:rPr lang="en-US" b="1" dirty="0" smtClean="0">
                <a:solidFill>
                  <a:schemeClr val="bg1"/>
                </a:solidFill>
              </a:rPr>
              <a:t>2:27</a:t>
            </a:r>
            <a:r>
              <a:rPr lang="en-US" dirty="0" smtClean="0">
                <a:solidFill>
                  <a:schemeClr val="bg1"/>
                </a:solidFill>
              </a:rPr>
              <a:t> </a:t>
            </a:r>
            <a:r>
              <a:rPr lang="zh-TW" altLang="en-US" dirty="0">
                <a:solidFill>
                  <a:schemeClr val="bg1"/>
                </a:solidFill>
              </a:rPr>
              <a:t>你們從主所受的恩膏、常存在你們心裡、並不用人教訓你們．自有主的恩膏在凡事上教訓你們．這恩膏是真的、不是假的．你們要按這恩膏的教訓、住在主裡面。</a:t>
            </a:r>
            <a:endParaRPr lang="fr-FR"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6981308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97" y="0"/>
            <a:ext cx="12128941" cy="6798895"/>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John 2:28</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νῦν, </a:t>
            </a:r>
            <a:r>
              <a:rPr lang="en-US" sz="4000" dirty="0" smtClean="0">
                <a:solidFill>
                  <a:schemeClr val="bg1"/>
                </a:solidFill>
              </a:rPr>
              <a:t> </a:t>
            </a:r>
            <a:r>
              <a:rPr lang="el-GR" sz="4000" dirty="0" smtClean="0">
                <a:solidFill>
                  <a:schemeClr val="bg1"/>
                </a:solidFill>
              </a:rPr>
              <a:t>τεκνία</a:t>
            </a:r>
            <a:r>
              <a:rPr lang="el-GR" sz="4000" dirty="0">
                <a:solidFill>
                  <a:schemeClr val="bg1"/>
                </a:solidFill>
              </a:rPr>
              <a:t>, </a:t>
            </a:r>
            <a:r>
              <a:rPr lang="en-US" sz="4000" dirty="0" smtClean="0">
                <a:solidFill>
                  <a:schemeClr val="bg1"/>
                </a:solidFill>
              </a:rPr>
              <a:t> </a:t>
            </a:r>
            <a:r>
              <a:rPr lang="el-GR" sz="4000" dirty="0" smtClean="0">
                <a:solidFill>
                  <a:schemeClr val="bg1"/>
                </a:solidFill>
              </a:rPr>
              <a:t>μένετε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αὐτῷ, </a:t>
            </a:r>
            <a:endParaRPr lang="en-US" sz="4000" dirty="0" smtClean="0">
              <a:solidFill>
                <a:schemeClr val="bg1"/>
              </a:solidFill>
            </a:endParaRPr>
          </a:p>
          <a:p>
            <a:r>
              <a:rPr lang="en-US" sz="2400" dirty="0" smtClean="0">
                <a:solidFill>
                  <a:srgbClr val="FFFF00"/>
                </a:solidFill>
              </a:rPr>
              <a:t>     and      now     </a:t>
            </a:r>
            <a:r>
              <a:rPr lang="en-US" sz="2400" dirty="0">
                <a:solidFill>
                  <a:srgbClr val="FFFF00"/>
                </a:solidFill>
              </a:rPr>
              <a:t>little </a:t>
            </a:r>
            <a:r>
              <a:rPr lang="en-US" sz="2400" dirty="0" smtClean="0">
                <a:solidFill>
                  <a:srgbClr val="FFFF00"/>
                </a:solidFill>
              </a:rPr>
              <a:t>children       abide           </a:t>
            </a:r>
            <a:r>
              <a:rPr lang="en-US" sz="2400" dirty="0">
                <a:solidFill>
                  <a:srgbClr val="FFFF00"/>
                </a:solidFill>
              </a:rPr>
              <a:t>in </a:t>
            </a:r>
            <a:r>
              <a:rPr lang="en-US" sz="2400" dirty="0" smtClean="0">
                <a:solidFill>
                  <a:srgbClr val="FFFF00"/>
                </a:solidFill>
              </a:rPr>
              <a:t>        him</a:t>
            </a:r>
            <a:r>
              <a:rPr lang="fr-FR" sz="2400" dirty="0" smtClean="0">
                <a:solidFill>
                  <a:schemeClr val="bg1"/>
                </a:solidFill>
              </a:rPr>
              <a:t> </a:t>
            </a:r>
            <a:r>
              <a:rPr lang="es-ES" sz="2400" dirty="0" smtClean="0">
                <a:solidFill>
                  <a:schemeClr val="bg1"/>
                </a:solidFill>
              </a:rPr>
              <a:t> </a:t>
            </a:r>
          </a:p>
          <a:p>
            <a:endParaRPr lang="es-ES" sz="800" dirty="0" smtClean="0">
              <a:solidFill>
                <a:schemeClr val="bg1"/>
              </a:solidFill>
            </a:endParaRPr>
          </a:p>
          <a:p>
            <a:r>
              <a:rPr lang="en-US" sz="4000" dirty="0" smtClean="0">
                <a:solidFill>
                  <a:schemeClr val="bg1"/>
                </a:solidFill>
              </a:rPr>
              <a:t>  </a:t>
            </a:r>
            <a:r>
              <a:rPr lang="el-GR" sz="4000" dirty="0" smtClean="0">
                <a:solidFill>
                  <a:schemeClr val="bg1"/>
                </a:solidFill>
              </a:rPr>
              <a:t>ἵνα</a:t>
            </a:r>
            <a:r>
              <a:rPr lang="en-US" sz="4000" dirty="0" smtClean="0">
                <a:solidFill>
                  <a:schemeClr val="bg1"/>
                </a:solidFill>
              </a:rPr>
              <a:t> </a:t>
            </a:r>
            <a:r>
              <a:rPr lang="el-GR" sz="4000" dirty="0" smtClean="0">
                <a:solidFill>
                  <a:schemeClr val="bg1"/>
                </a:solidFill>
              </a:rPr>
              <a:t> </a:t>
            </a:r>
            <a:r>
              <a:rPr lang="el-GR" sz="4000" dirty="0">
                <a:solidFill>
                  <a:schemeClr val="bg1"/>
                </a:solidFill>
              </a:rPr>
              <a:t>ἐὰν </a:t>
            </a:r>
            <a:r>
              <a:rPr lang="en-US" sz="4000" dirty="0" smtClean="0">
                <a:solidFill>
                  <a:schemeClr val="bg1"/>
                </a:solidFill>
              </a:rPr>
              <a:t> </a:t>
            </a:r>
            <a:r>
              <a:rPr lang="el-GR" sz="4000" dirty="0" smtClean="0">
                <a:solidFill>
                  <a:schemeClr val="bg1"/>
                </a:solidFill>
              </a:rPr>
              <a:t>φανερωθῇ,</a:t>
            </a:r>
            <a:r>
              <a:rPr lang="en-US" sz="4000" dirty="0" smtClean="0">
                <a:solidFill>
                  <a:schemeClr val="bg1"/>
                </a:solidFill>
              </a:rPr>
              <a:t>  </a:t>
            </a:r>
            <a:r>
              <a:rPr lang="el-GR" sz="4000" dirty="0" smtClean="0">
                <a:solidFill>
                  <a:schemeClr val="bg1"/>
                </a:solidFill>
              </a:rPr>
              <a:t>σχῶμεν </a:t>
            </a:r>
            <a:r>
              <a:rPr lang="en-US" sz="4000" dirty="0" smtClean="0">
                <a:solidFill>
                  <a:schemeClr val="bg1"/>
                </a:solidFill>
              </a:rPr>
              <a:t> </a:t>
            </a:r>
            <a:r>
              <a:rPr lang="el-GR" sz="4000" dirty="0">
                <a:solidFill>
                  <a:schemeClr val="bg1"/>
                </a:solidFill>
              </a:rPr>
              <a:t>παρρησίαν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μὴ </a:t>
            </a:r>
            <a:endParaRPr lang="en-US" sz="4000" dirty="0" smtClean="0">
              <a:solidFill>
                <a:schemeClr val="bg1"/>
              </a:solidFill>
            </a:endParaRPr>
          </a:p>
          <a:p>
            <a:r>
              <a:rPr lang="en-US" sz="2400" dirty="0" smtClean="0">
                <a:solidFill>
                  <a:srgbClr val="FFFF00"/>
                </a:solidFill>
              </a:rPr>
              <a:t>  so </a:t>
            </a:r>
            <a:r>
              <a:rPr lang="en-US" sz="2400" dirty="0">
                <a:solidFill>
                  <a:srgbClr val="FFFF00"/>
                </a:solidFill>
              </a:rPr>
              <a:t>that </a:t>
            </a:r>
            <a:r>
              <a:rPr lang="en-US" sz="2400" dirty="0" smtClean="0">
                <a:solidFill>
                  <a:srgbClr val="FFFF00"/>
                </a:solidFill>
              </a:rPr>
              <a:t>    if               </a:t>
            </a:r>
            <a:r>
              <a:rPr lang="en-US" sz="2400" dirty="0">
                <a:solidFill>
                  <a:srgbClr val="FFFF00"/>
                </a:solidFill>
              </a:rPr>
              <a:t>he appears </a:t>
            </a:r>
            <a:r>
              <a:rPr lang="en-US" sz="2400" dirty="0" smtClean="0">
                <a:solidFill>
                  <a:srgbClr val="FFFF00"/>
                </a:solidFill>
              </a:rPr>
              <a:t>           we </a:t>
            </a:r>
            <a:r>
              <a:rPr lang="en-US" sz="2400" dirty="0">
                <a:solidFill>
                  <a:srgbClr val="FFFF00"/>
                </a:solidFill>
              </a:rPr>
              <a:t>may have </a:t>
            </a:r>
            <a:r>
              <a:rPr lang="en-US" sz="2400" dirty="0" smtClean="0">
                <a:solidFill>
                  <a:srgbClr val="FFFF00"/>
                </a:solidFill>
              </a:rPr>
              <a:t>         confidence           and     not </a:t>
            </a:r>
            <a:r>
              <a:rPr lang="fr-FR" sz="2200" dirty="0" smtClean="0">
                <a:solidFill>
                  <a:schemeClr val="bg1"/>
                </a:solidFill>
              </a:rPr>
              <a:t> </a:t>
            </a:r>
            <a:r>
              <a:rPr lang="es-ES" sz="2200" dirty="0" smtClean="0">
                <a:solidFill>
                  <a:schemeClr val="bg1"/>
                </a:solidFill>
              </a:rPr>
              <a:t>   </a:t>
            </a:r>
            <a:endParaRPr lang="en-US" sz="2200" dirty="0">
              <a:solidFill>
                <a:schemeClr val="bg1"/>
              </a:solidFill>
            </a:endParaRPr>
          </a:p>
          <a:p>
            <a:r>
              <a:rPr lang="en-US" sz="4000" dirty="0" smtClean="0">
                <a:solidFill>
                  <a:schemeClr val="bg1"/>
                </a:solidFill>
              </a:rPr>
              <a:t> </a:t>
            </a:r>
            <a:r>
              <a:rPr lang="el-GR" sz="4000" dirty="0" smtClean="0">
                <a:solidFill>
                  <a:schemeClr val="bg1"/>
                </a:solidFill>
              </a:rPr>
              <a:t>αἰσχυνθῶμεν</a:t>
            </a:r>
            <a:r>
              <a:rPr lang="en-US" sz="4000" dirty="0" smtClean="0">
                <a:solidFill>
                  <a:schemeClr val="bg1"/>
                </a:solidFill>
              </a:rPr>
              <a:t> </a:t>
            </a:r>
            <a:r>
              <a:rPr lang="el-GR" sz="4000" dirty="0" smtClean="0">
                <a:solidFill>
                  <a:schemeClr val="bg1"/>
                </a:solidFill>
              </a:rPr>
              <a:t> </a:t>
            </a:r>
            <a:r>
              <a:rPr lang="el-GR" sz="4000" dirty="0">
                <a:solidFill>
                  <a:schemeClr val="bg1"/>
                </a:solidFill>
              </a:rPr>
              <a:t>ἀπ᾽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παρουσίᾳ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endParaRPr lang="en-US" sz="4000" dirty="0">
              <a:solidFill>
                <a:schemeClr val="bg1"/>
              </a:solidFill>
            </a:endParaRPr>
          </a:p>
          <a:p>
            <a:r>
              <a:rPr lang="en-US" sz="2400" dirty="0" smtClean="0">
                <a:solidFill>
                  <a:srgbClr val="FFFF00"/>
                </a:solidFill>
              </a:rPr>
              <a:t>    we </a:t>
            </a:r>
            <a:r>
              <a:rPr lang="en-US" sz="2400" dirty="0">
                <a:solidFill>
                  <a:srgbClr val="FFFF00"/>
                </a:solidFill>
              </a:rPr>
              <a:t>may </a:t>
            </a:r>
            <a:r>
              <a:rPr lang="en-US" sz="2400" dirty="0" smtClean="0">
                <a:solidFill>
                  <a:srgbClr val="FFFF00"/>
                </a:solidFill>
              </a:rPr>
              <a:t>be ashamed     </a:t>
            </a:r>
            <a:r>
              <a:rPr lang="en-US" sz="2400" dirty="0">
                <a:solidFill>
                  <a:srgbClr val="FFFF00"/>
                </a:solidFill>
              </a:rPr>
              <a:t>from </a:t>
            </a:r>
            <a:r>
              <a:rPr lang="en-US" sz="2400" dirty="0" smtClean="0">
                <a:solidFill>
                  <a:srgbClr val="FFFF00"/>
                </a:solidFill>
              </a:rPr>
              <a:t>         him            in      the          coming                  his</a:t>
            </a:r>
            <a:endParaRPr lang="en-US" sz="2400" dirty="0" smtClean="0">
              <a:solidFill>
                <a:schemeClr val="bg1"/>
              </a:solidFill>
            </a:endParaRPr>
          </a:p>
          <a:p>
            <a:endParaRPr lang="en-US" sz="800" baseline="30000" dirty="0" smtClean="0">
              <a:solidFill>
                <a:schemeClr val="bg1"/>
              </a:solidFill>
            </a:endParaRPr>
          </a:p>
          <a:p>
            <a:endParaRPr lang="en-US" sz="800" baseline="30000" dirty="0">
              <a:solidFill>
                <a:schemeClr val="bg1"/>
              </a:solidFill>
            </a:endParaRPr>
          </a:p>
          <a:p>
            <a:endParaRPr lang="en-US" sz="800" baseline="30000" dirty="0" smtClean="0">
              <a:solidFill>
                <a:schemeClr val="bg1"/>
              </a:solidFill>
            </a:endParaRPr>
          </a:p>
          <a:p>
            <a:endParaRPr lang="en-US" sz="800" baseline="30000" dirty="0" smtClean="0">
              <a:solidFill>
                <a:schemeClr val="bg1"/>
              </a:solidFill>
            </a:endParaRPr>
          </a:p>
          <a:p>
            <a:endParaRPr lang="en-US" sz="800" baseline="30000" dirty="0" smtClean="0">
              <a:solidFill>
                <a:schemeClr val="bg1"/>
              </a:solidFill>
            </a:endParaRPr>
          </a:p>
          <a:p>
            <a:r>
              <a:rPr lang="fr-FR" sz="2000" baseline="30000" dirty="0" smtClean="0">
                <a:solidFill>
                  <a:schemeClr val="bg1"/>
                </a:solidFill>
              </a:rPr>
              <a:t>	ESV </a:t>
            </a:r>
            <a:r>
              <a:rPr lang="fr-FR" sz="2000" b="1" dirty="0" smtClean="0">
                <a:solidFill>
                  <a:schemeClr val="bg1"/>
                </a:solidFill>
              </a:rPr>
              <a:t>2:28</a:t>
            </a:r>
            <a:r>
              <a:rPr lang="fr-FR" sz="2000" dirty="0" smtClean="0">
                <a:solidFill>
                  <a:schemeClr val="bg1"/>
                </a:solidFill>
              </a:rPr>
              <a:t> </a:t>
            </a:r>
            <a:r>
              <a:rPr lang="en-US" sz="2000" dirty="0">
                <a:solidFill>
                  <a:schemeClr val="bg1"/>
                </a:solidFill>
              </a:rPr>
              <a:t>And now, little children, abide in him, so that when he appears we may have confidence and not shrink from him in shame at his coming</a:t>
            </a:r>
            <a:r>
              <a:rPr lang="en-US" sz="2000" dirty="0" smtClean="0">
                <a:solidFill>
                  <a:schemeClr val="bg1"/>
                </a:solidFill>
              </a:rPr>
              <a:t>.  </a:t>
            </a:r>
          </a:p>
          <a:p>
            <a:r>
              <a:rPr lang="en-US" sz="2000" baseline="30000" dirty="0">
                <a:solidFill>
                  <a:schemeClr val="bg1"/>
                </a:solidFill>
              </a:rPr>
              <a:t>	</a:t>
            </a:r>
            <a:r>
              <a:rPr lang="en-US" sz="2000" baseline="30000" dirty="0" smtClean="0">
                <a:solidFill>
                  <a:schemeClr val="bg1"/>
                </a:solidFill>
              </a:rPr>
              <a:t>CUV </a:t>
            </a:r>
            <a:r>
              <a:rPr lang="en-US" sz="2000" b="1" dirty="0" smtClean="0">
                <a:solidFill>
                  <a:schemeClr val="bg1"/>
                </a:solidFill>
              </a:rPr>
              <a:t>2:28</a:t>
            </a:r>
            <a:r>
              <a:rPr lang="en-US" sz="2000" dirty="0" smtClean="0">
                <a:solidFill>
                  <a:schemeClr val="bg1"/>
                </a:solidFill>
              </a:rPr>
              <a:t> </a:t>
            </a:r>
            <a:r>
              <a:rPr lang="zh-TW" altLang="en-US" sz="2000" dirty="0">
                <a:solidFill>
                  <a:schemeClr val="bg1"/>
                </a:solidFill>
              </a:rPr>
              <a:t>小子們哪、你們要住在主裡面．這樣、他若顯現、我們就可以坦然無懼．當他來的時候、在他面前也不至於慚愧。</a:t>
            </a:r>
            <a:endParaRPr lang="es-ES" sz="20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38402631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97" y="0"/>
            <a:ext cx="12128941"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John 2:29 </a:t>
            </a:r>
          </a:p>
          <a:p>
            <a:endParaRPr lang="en-US" sz="1200" b="1" dirty="0" smtClean="0">
              <a:solidFill>
                <a:srgbClr val="FFFF00"/>
              </a:solidFill>
            </a:endParaRPr>
          </a:p>
          <a:p>
            <a:endParaRPr lang="en-US" sz="1200" b="1" dirty="0" smtClean="0">
              <a:solidFill>
                <a:srgbClr val="FFFF00"/>
              </a:solidFill>
            </a:endParaRPr>
          </a:p>
          <a:p>
            <a:r>
              <a:rPr lang="en-US" sz="4400" dirty="0" smtClean="0">
                <a:solidFill>
                  <a:schemeClr val="bg1"/>
                </a:solidFill>
              </a:rPr>
              <a:t>  </a:t>
            </a:r>
            <a:r>
              <a:rPr lang="el-GR" sz="4400" dirty="0" smtClean="0">
                <a:solidFill>
                  <a:schemeClr val="bg1"/>
                </a:solidFill>
              </a:rPr>
              <a:t>ἐὰν </a:t>
            </a:r>
            <a:r>
              <a:rPr lang="en-US" sz="4400" dirty="0" smtClean="0">
                <a:solidFill>
                  <a:schemeClr val="bg1"/>
                </a:solidFill>
              </a:rPr>
              <a:t> </a:t>
            </a:r>
            <a:r>
              <a:rPr lang="el-GR" sz="4400" dirty="0" smtClean="0">
                <a:solidFill>
                  <a:schemeClr val="bg1"/>
                </a:solidFill>
              </a:rPr>
              <a:t>εἰδῆτε</a:t>
            </a:r>
            <a:r>
              <a:rPr lang="en-US" sz="4400" dirty="0" smtClean="0">
                <a:solidFill>
                  <a:schemeClr val="bg1"/>
                </a:solidFill>
              </a:rPr>
              <a:t> </a:t>
            </a:r>
            <a:r>
              <a:rPr lang="el-GR" sz="4400" dirty="0" smtClean="0">
                <a:solidFill>
                  <a:schemeClr val="bg1"/>
                </a:solidFill>
              </a:rPr>
              <a:t> </a:t>
            </a:r>
            <a:r>
              <a:rPr lang="el-GR" sz="4400" dirty="0">
                <a:solidFill>
                  <a:schemeClr val="bg1"/>
                </a:solidFill>
              </a:rPr>
              <a:t>ὅτι </a:t>
            </a:r>
            <a:r>
              <a:rPr lang="en-US" sz="4400" dirty="0" smtClean="0">
                <a:solidFill>
                  <a:schemeClr val="bg1"/>
                </a:solidFill>
              </a:rPr>
              <a:t> </a:t>
            </a:r>
            <a:r>
              <a:rPr lang="el-GR" sz="4400" dirty="0" smtClean="0">
                <a:solidFill>
                  <a:schemeClr val="bg1"/>
                </a:solidFill>
              </a:rPr>
              <a:t>δίκαιός </a:t>
            </a:r>
            <a:r>
              <a:rPr lang="en-US" sz="4400" dirty="0" smtClean="0">
                <a:solidFill>
                  <a:schemeClr val="bg1"/>
                </a:solidFill>
              </a:rPr>
              <a:t> </a:t>
            </a:r>
            <a:r>
              <a:rPr lang="el-GR" sz="4400" dirty="0" smtClean="0">
                <a:solidFill>
                  <a:schemeClr val="bg1"/>
                </a:solidFill>
              </a:rPr>
              <a:t>ἐστιν, </a:t>
            </a:r>
            <a:endParaRPr lang="en-US" sz="4400" dirty="0" smtClean="0">
              <a:solidFill>
                <a:schemeClr val="bg1"/>
              </a:solidFill>
            </a:endParaRPr>
          </a:p>
          <a:p>
            <a:r>
              <a:rPr lang="en-US" altLang="zh-TW" sz="2400" dirty="0" smtClean="0">
                <a:solidFill>
                  <a:srgbClr val="FFFF00"/>
                </a:solidFill>
              </a:rPr>
              <a:t>       if            </a:t>
            </a:r>
            <a:r>
              <a:rPr lang="en-US" altLang="zh-TW" sz="2400" dirty="0">
                <a:solidFill>
                  <a:srgbClr val="FFFF00"/>
                </a:solidFill>
              </a:rPr>
              <a:t>you </a:t>
            </a:r>
            <a:r>
              <a:rPr lang="en-US" altLang="zh-TW" sz="2400" dirty="0" smtClean="0">
                <a:solidFill>
                  <a:srgbClr val="FFFF00"/>
                </a:solidFill>
              </a:rPr>
              <a:t>knew      that         righteous           he </a:t>
            </a:r>
            <a:r>
              <a:rPr lang="en-US" altLang="zh-TW" sz="2400" dirty="0">
                <a:solidFill>
                  <a:srgbClr val="FFFF00"/>
                </a:solidFill>
              </a:rPr>
              <a:t>is </a:t>
            </a:r>
            <a:r>
              <a:rPr lang="fr-FR" sz="2400" dirty="0" smtClean="0">
                <a:solidFill>
                  <a:schemeClr val="bg1"/>
                </a:solidFill>
              </a:rPr>
              <a:t> </a:t>
            </a:r>
          </a:p>
          <a:p>
            <a:endParaRPr lang="fr-FR" sz="800" dirty="0" smtClean="0">
              <a:solidFill>
                <a:schemeClr val="bg1"/>
              </a:solidFill>
            </a:endParaRPr>
          </a:p>
          <a:p>
            <a:r>
              <a:rPr lang="en-US" sz="4400" dirty="0" smtClean="0">
                <a:solidFill>
                  <a:schemeClr val="bg1"/>
                </a:solidFill>
              </a:rPr>
              <a:t>  </a:t>
            </a:r>
            <a:r>
              <a:rPr lang="el-GR" sz="4400" dirty="0" smtClean="0">
                <a:solidFill>
                  <a:schemeClr val="bg1"/>
                </a:solidFill>
              </a:rPr>
              <a:t>γινώσκετε</a:t>
            </a:r>
            <a:r>
              <a:rPr lang="en-US"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a:solidFill>
                  <a:schemeClr val="bg1"/>
                </a:solidFill>
              </a:rPr>
              <a:t>καὶ </a:t>
            </a:r>
            <a:r>
              <a:rPr lang="en-US" sz="4400" dirty="0" smtClean="0">
                <a:solidFill>
                  <a:schemeClr val="bg1"/>
                </a:solidFill>
              </a:rPr>
              <a:t> </a:t>
            </a:r>
            <a:r>
              <a:rPr lang="el-GR" sz="4400" dirty="0">
                <a:solidFill>
                  <a:schemeClr val="bg1"/>
                </a:solidFill>
              </a:rPr>
              <a:t>πᾶς </a:t>
            </a:r>
            <a:r>
              <a:rPr lang="en-US" sz="4400" dirty="0">
                <a:solidFill>
                  <a:schemeClr val="bg1"/>
                </a:solidFill>
              </a:rPr>
              <a:t>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ποιῶν </a:t>
            </a:r>
            <a:endParaRPr lang="en-US" sz="4400" dirty="0">
              <a:solidFill>
                <a:schemeClr val="bg1"/>
              </a:solidFill>
            </a:endParaRPr>
          </a:p>
          <a:p>
            <a:r>
              <a:rPr lang="en-US" altLang="zh-TW" sz="2400" dirty="0" smtClean="0">
                <a:solidFill>
                  <a:srgbClr val="FFFF00"/>
                </a:solidFill>
              </a:rPr>
              <a:t>          you </a:t>
            </a:r>
            <a:r>
              <a:rPr lang="en-US" altLang="zh-TW" sz="2400" dirty="0">
                <a:solidFill>
                  <a:srgbClr val="FFFF00"/>
                </a:solidFill>
              </a:rPr>
              <a:t>know </a:t>
            </a:r>
            <a:r>
              <a:rPr lang="en-US" altLang="zh-TW" sz="2400" dirty="0" smtClean="0">
                <a:solidFill>
                  <a:srgbClr val="FFFF00"/>
                </a:solidFill>
              </a:rPr>
              <a:t>              that      also   everyone   who   </a:t>
            </a:r>
            <a:r>
              <a:rPr lang="en-US" altLang="zh-TW" sz="2400" dirty="0">
                <a:solidFill>
                  <a:srgbClr val="FFFF00"/>
                </a:solidFill>
              </a:rPr>
              <a:t>practices </a:t>
            </a:r>
            <a:r>
              <a:rPr lang="fr-FR" sz="2400" dirty="0" smtClean="0">
                <a:solidFill>
                  <a:schemeClr val="bg1"/>
                </a:solidFill>
              </a:rPr>
              <a:t> </a:t>
            </a:r>
            <a:r>
              <a:rPr lang="es-ES" sz="2400" dirty="0" smtClean="0">
                <a:solidFill>
                  <a:schemeClr val="bg1"/>
                </a:solidFill>
              </a:rPr>
              <a:t> </a:t>
            </a:r>
          </a:p>
          <a:p>
            <a:endParaRPr lang="en-US" sz="800" dirty="0" smtClean="0">
              <a:solidFill>
                <a:schemeClr val="bg1"/>
              </a:solidFill>
            </a:endParaRPr>
          </a:p>
          <a:p>
            <a:r>
              <a:rPr lang="en-US" sz="4400" dirty="0" smtClean="0">
                <a:solidFill>
                  <a:schemeClr val="bg1"/>
                </a:solidFill>
              </a:rPr>
              <a:t>   </a:t>
            </a:r>
            <a:r>
              <a:rPr lang="el-GR" sz="4400" dirty="0" smtClean="0">
                <a:solidFill>
                  <a:schemeClr val="bg1"/>
                </a:solidFill>
              </a:rPr>
              <a:t>τὴν </a:t>
            </a:r>
            <a:r>
              <a:rPr lang="en-US" sz="4400" dirty="0" smtClean="0">
                <a:solidFill>
                  <a:schemeClr val="bg1"/>
                </a:solidFill>
              </a:rPr>
              <a:t> </a:t>
            </a:r>
            <a:r>
              <a:rPr lang="el-GR" sz="4400" dirty="0" smtClean="0">
                <a:solidFill>
                  <a:schemeClr val="bg1"/>
                </a:solidFill>
              </a:rPr>
              <a:t>δικαιοσύνην </a:t>
            </a:r>
            <a:r>
              <a:rPr lang="en-US" sz="4400" dirty="0" smtClean="0">
                <a:solidFill>
                  <a:schemeClr val="bg1"/>
                </a:solidFill>
              </a:rPr>
              <a:t> </a:t>
            </a:r>
            <a:r>
              <a:rPr lang="el-GR" sz="4400" dirty="0" smtClean="0">
                <a:solidFill>
                  <a:schemeClr val="bg1"/>
                </a:solidFill>
              </a:rPr>
              <a:t>ἐξ </a:t>
            </a:r>
            <a:r>
              <a:rPr lang="en-US" sz="4400" dirty="0" smtClean="0">
                <a:solidFill>
                  <a:schemeClr val="bg1"/>
                </a:solidFill>
              </a:rPr>
              <a:t> </a:t>
            </a:r>
            <a:r>
              <a:rPr lang="el-GR" sz="4400" dirty="0" smtClean="0">
                <a:solidFill>
                  <a:schemeClr val="bg1"/>
                </a:solidFill>
              </a:rPr>
              <a:t>αὐτοῦ </a:t>
            </a:r>
            <a:r>
              <a:rPr lang="en-US" sz="4400" dirty="0" smtClean="0">
                <a:solidFill>
                  <a:schemeClr val="bg1"/>
                </a:solidFill>
              </a:rPr>
              <a:t> </a:t>
            </a:r>
            <a:r>
              <a:rPr lang="el-GR" sz="4400" dirty="0" smtClean="0">
                <a:solidFill>
                  <a:schemeClr val="bg1"/>
                </a:solidFill>
              </a:rPr>
              <a:t>γεγέννηται</a:t>
            </a:r>
            <a:r>
              <a:rPr lang="el-GR" sz="4400" dirty="0">
                <a:solidFill>
                  <a:schemeClr val="bg1"/>
                </a:solidFill>
              </a:rPr>
              <a:t>. </a:t>
            </a:r>
            <a:endParaRPr lang="en-US" sz="4400" dirty="0" smtClean="0">
              <a:solidFill>
                <a:schemeClr val="bg1"/>
              </a:solidFill>
            </a:endParaRPr>
          </a:p>
          <a:p>
            <a:r>
              <a:rPr lang="en-US" altLang="zh-TW" sz="2400" dirty="0" smtClean="0">
                <a:solidFill>
                  <a:srgbClr val="FFFF00"/>
                </a:solidFill>
              </a:rPr>
              <a:t>         the          righteousness               from      him                 </a:t>
            </a:r>
            <a:r>
              <a:rPr lang="en-US" altLang="zh-TW" sz="2400" dirty="0">
                <a:solidFill>
                  <a:srgbClr val="FFFF00"/>
                </a:solidFill>
              </a:rPr>
              <a:t>has been born </a:t>
            </a:r>
            <a:r>
              <a:rPr lang="fr-FR" sz="2400" dirty="0" smtClean="0">
                <a:solidFill>
                  <a:schemeClr val="bg1"/>
                </a:solidFill>
              </a:rPr>
              <a:t> </a:t>
            </a:r>
            <a:r>
              <a:rPr lang="es-ES" sz="2400" dirty="0" smtClean="0">
                <a:solidFill>
                  <a:schemeClr val="bg1"/>
                </a:solidFill>
              </a:rPr>
              <a:t> </a:t>
            </a:r>
          </a:p>
          <a:p>
            <a:endParaRPr lang="en-US" sz="1200" baseline="30000" dirty="0" smtClean="0">
              <a:solidFill>
                <a:schemeClr val="bg1"/>
              </a:solidFill>
            </a:endParaRPr>
          </a:p>
          <a:p>
            <a:endParaRPr lang="en-US" sz="1200" baseline="30000" dirty="0">
              <a:solidFill>
                <a:schemeClr val="bg1"/>
              </a:solidFill>
            </a:endParaRPr>
          </a:p>
          <a:p>
            <a:endParaRPr lang="en-US" sz="1200" baseline="30000" dirty="0" smtClean="0">
              <a:solidFill>
                <a:schemeClr val="bg1"/>
              </a:solidFill>
            </a:endParaRPr>
          </a:p>
          <a:p>
            <a:endParaRPr lang="en-US" sz="1200" baseline="30000" dirty="0">
              <a:solidFill>
                <a:schemeClr val="bg1"/>
              </a:solidFill>
            </a:endParaRPr>
          </a:p>
          <a:p>
            <a:endParaRPr lang="en-US" sz="1200" baseline="30000" dirty="0" smtClean="0">
              <a:solidFill>
                <a:schemeClr val="bg1"/>
              </a:solidFill>
            </a:endParaRPr>
          </a:p>
          <a:p>
            <a:r>
              <a:rPr lang="fr-FR" sz="2000" baseline="30000" dirty="0" smtClean="0">
                <a:solidFill>
                  <a:schemeClr val="bg1"/>
                </a:solidFill>
              </a:rPr>
              <a:t>	ESV </a:t>
            </a:r>
            <a:r>
              <a:rPr lang="fr-FR" sz="2000" b="1" dirty="0" smtClean="0">
                <a:solidFill>
                  <a:schemeClr val="bg1"/>
                </a:solidFill>
              </a:rPr>
              <a:t>2:29</a:t>
            </a:r>
            <a:r>
              <a:rPr lang="fr-FR" sz="2000" dirty="0" smtClean="0">
                <a:solidFill>
                  <a:schemeClr val="bg1"/>
                </a:solidFill>
              </a:rPr>
              <a:t> </a:t>
            </a:r>
            <a:r>
              <a:rPr lang="en-US" altLang="zh-TW" sz="2000" dirty="0">
                <a:solidFill>
                  <a:schemeClr val="bg1"/>
                </a:solidFill>
              </a:rPr>
              <a:t>If you know that he is righteous, you may be sure that everyone who practices righteousness has been born of him</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2:29</a:t>
            </a:r>
            <a:r>
              <a:rPr lang="zh-TW" altLang="en-US" sz="2000" dirty="0" smtClean="0">
                <a:solidFill>
                  <a:schemeClr val="bg1"/>
                </a:solidFill>
              </a:rPr>
              <a:t> </a:t>
            </a:r>
            <a:r>
              <a:rPr lang="zh-TW" altLang="en-US" sz="2000" dirty="0">
                <a:solidFill>
                  <a:schemeClr val="bg1"/>
                </a:solidFill>
              </a:rPr>
              <a:t>你們若知道他是公義的、就知道凡行公義之人都是他所生的。</a:t>
            </a:r>
            <a:endParaRPr lang="es-ES" sz="20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39414615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0"/>
            <a:ext cx="12159986" cy="6788636"/>
          </a:xfrm>
          <a:prstGeom prst="rect">
            <a:avLst/>
          </a:prstGeom>
          <a:solidFill>
            <a:srgbClr val="002060"/>
          </a:solidFill>
        </p:spPr>
        <p:txBody>
          <a:bodyPr wrap="square" lIns="108821" tIns="54411" rIns="108821" bIns="54411">
            <a:spAutoFit/>
          </a:bodyPr>
          <a:lstStyle/>
          <a:p>
            <a:pPr algn="ctr"/>
            <a:endParaRPr lang="en-US" sz="800" dirty="0" smtClean="0">
              <a:solidFill>
                <a:schemeClr val="bg1"/>
              </a:solidFill>
            </a:endParaRPr>
          </a:p>
          <a:p>
            <a:pPr algn="ctr"/>
            <a:endParaRPr lang="en-US" sz="800" dirty="0" smtClean="0">
              <a:solidFill>
                <a:schemeClr val="bg1"/>
              </a:solidFill>
            </a:endParaRPr>
          </a:p>
          <a:p>
            <a:r>
              <a:rPr lang="en-US" sz="3200" b="1" dirty="0" smtClean="0">
                <a:solidFill>
                  <a:srgbClr val="FFFF00"/>
                </a:solidFill>
              </a:rPr>
              <a:t>    1 John 2:2 </a:t>
            </a:r>
            <a:endParaRPr lang="en-US" sz="1000" b="1" dirty="0" smtClean="0">
              <a:solidFill>
                <a:srgbClr val="FFFF00"/>
              </a:solidFill>
            </a:endParaRPr>
          </a:p>
          <a:p>
            <a:pPr algn="ctr"/>
            <a:endParaRPr lang="en-US" sz="800" dirty="0" smtClean="0">
              <a:solidFill>
                <a:schemeClr val="bg1"/>
              </a:solidFill>
            </a:endParaRPr>
          </a:p>
          <a:p>
            <a:pPr algn="ctr"/>
            <a:endParaRPr lang="en-US" sz="800" dirty="0" smtClean="0">
              <a:solidFill>
                <a:schemeClr val="bg1"/>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αὐτὸς </a:t>
            </a:r>
            <a:r>
              <a:rPr lang="en-US" sz="4400" dirty="0" smtClean="0">
                <a:solidFill>
                  <a:schemeClr val="bg1"/>
                </a:solidFill>
              </a:rPr>
              <a:t>    </a:t>
            </a:r>
            <a:r>
              <a:rPr lang="el-GR" sz="4400" dirty="0" smtClean="0">
                <a:solidFill>
                  <a:schemeClr val="bg1"/>
                </a:solidFill>
              </a:rPr>
              <a:t>ἱλασμός </a:t>
            </a:r>
            <a:r>
              <a:rPr lang="en-US" sz="4400" dirty="0" smtClean="0">
                <a:solidFill>
                  <a:schemeClr val="bg1"/>
                </a:solidFill>
              </a:rPr>
              <a:t>     </a:t>
            </a:r>
            <a:r>
              <a:rPr lang="el-GR" sz="4400" dirty="0" smtClean="0">
                <a:solidFill>
                  <a:schemeClr val="bg1"/>
                </a:solidFill>
              </a:rPr>
              <a:t>ἐστιν</a:t>
            </a:r>
            <a:endParaRPr lang="en-US" sz="4400" dirty="0">
              <a:solidFill>
                <a:schemeClr val="bg1"/>
              </a:solidFill>
            </a:endParaRPr>
          </a:p>
          <a:p>
            <a:r>
              <a:rPr lang="en-US" altLang="zh-TW" sz="2400" dirty="0" smtClean="0">
                <a:solidFill>
                  <a:srgbClr val="FFFF00"/>
                </a:solidFill>
              </a:rPr>
              <a:t>     and            he            propitiation </a:t>
            </a:r>
            <a:r>
              <a:rPr lang="en-US" altLang="zh-TW" sz="2000" dirty="0" smtClean="0">
                <a:solidFill>
                  <a:srgbClr val="FFFF00"/>
                </a:solidFill>
              </a:rPr>
              <a:t>(atoning sacrifice)       </a:t>
            </a:r>
            <a:r>
              <a:rPr lang="en-US" altLang="zh-TW" sz="2400" dirty="0" smtClean="0">
                <a:solidFill>
                  <a:srgbClr val="FFFF00"/>
                </a:solidFill>
              </a:rPr>
              <a:t>is  </a:t>
            </a:r>
            <a:r>
              <a:rPr lang="fr-FR" sz="2400" dirty="0" smtClean="0">
                <a:solidFill>
                  <a:schemeClr val="bg1"/>
                </a:solidFill>
              </a:rPr>
              <a:t>  </a:t>
            </a:r>
            <a:r>
              <a:rPr lang="en-US" sz="2400" dirty="0" smtClean="0">
                <a:solidFill>
                  <a:schemeClr val="bg1"/>
                </a:solidFill>
              </a:rPr>
              <a:t> </a:t>
            </a:r>
          </a:p>
          <a:p>
            <a:endParaRPr lang="en-US" sz="800" dirty="0">
              <a:solidFill>
                <a:schemeClr val="bg1"/>
              </a:solidFill>
            </a:endParaRPr>
          </a:p>
          <a:p>
            <a:r>
              <a:rPr lang="el-GR" sz="4200" dirty="0" smtClean="0">
                <a:solidFill>
                  <a:schemeClr val="bg1"/>
                </a:solidFill>
              </a:rPr>
              <a:t>περὶ </a:t>
            </a:r>
            <a:r>
              <a:rPr lang="en-US" sz="4200" dirty="0" smtClean="0">
                <a:solidFill>
                  <a:schemeClr val="bg1"/>
                </a:solidFill>
              </a:rPr>
              <a:t> </a:t>
            </a:r>
            <a:r>
              <a:rPr lang="el-GR" sz="4200" dirty="0" smtClean="0">
                <a:solidFill>
                  <a:schemeClr val="bg1"/>
                </a:solidFill>
              </a:rPr>
              <a:t>τῶν</a:t>
            </a:r>
            <a:r>
              <a:rPr lang="en-US" sz="4200" dirty="0" smtClean="0">
                <a:solidFill>
                  <a:schemeClr val="bg1"/>
                </a:solidFill>
              </a:rPr>
              <a:t> </a:t>
            </a:r>
            <a:r>
              <a:rPr lang="el-GR" sz="4200" dirty="0" smtClean="0">
                <a:solidFill>
                  <a:schemeClr val="bg1"/>
                </a:solidFill>
              </a:rPr>
              <a:t> </a:t>
            </a:r>
            <a:r>
              <a:rPr lang="el-GR" sz="4200" dirty="0">
                <a:solidFill>
                  <a:schemeClr val="bg1"/>
                </a:solidFill>
              </a:rPr>
              <a:t>ἁμαρτιῶν </a:t>
            </a:r>
            <a:r>
              <a:rPr lang="en-US" sz="4200" dirty="0" smtClean="0">
                <a:solidFill>
                  <a:schemeClr val="bg1"/>
                </a:solidFill>
              </a:rPr>
              <a:t> </a:t>
            </a:r>
            <a:r>
              <a:rPr lang="el-GR" sz="4200" dirty="0" smtClean="0">
                <a:solidFill>
                  <a:schemeClr val="bg1"/>
                </a:solidFill>
              </a:rPr>
              <a:t>ἡμῶν,</a:t>
            </a:r>
            <a:r>
              <a:rPr lang="en-US" sz="4200" dirty="0" smtClean="0">
                <a:solidFill>
                  <a:schemeClr val="bg1"/>
                </a:solidFill>
              </a:rPr>
              <a:t> </a:t>
            </a:r>
            <a:r>
              <a:rPr lang="el-GR" sz="4200" dirty="0" smtClean="0">
                <a:solidFill>
                  <a:schemeClr val="bg1"/>
                </a:solidFill>
              </a:rPr>
              <a:t> </a:t>
            </a:r>
            <a:r>
              <a:rPr lang="el-GR" sz="4200" dirty="0">
                <a:solidFill>
                  <a:schemeClr val="bg1"/>
                </a:solidFill>
              </a:rPr>
              <a:t>οὐ </a:t>
            </a:r>
            <a:r>
              <a:rPr lang="en-US" sz="4200" dirty="0" smtClean="0">
                <a:solidFill>
                  <a:schemeClr val="bg1"/>
                </a:solidFill>
              </a:rPr>
              <a:t> </a:t>
            </a:r>
            <a:r>
              <a:rPr lang="el-GR" sz="4200" dirty="0" smtClean="0">
                <a:solidFill>
                  <a:schemeClr val="bg1"/>
                </a:solidFill>
              </a:rPr>
              <a:t>περὶ </a:t>
            </a:r>
            <a:r>
              <a:rPr lang="en-US" sz="4200" dirty="0" smtClean="0">
                <a:solidFill>
                  <a:schemeClr val="bg1"/>
                </a:solidFill>
              </a:rPr>
              <a:t> </a:t>
            </a:r>
            <a:r>
              <a:rPr lang="el-GR" sz="4200" dirty="0" smtClean="0">
                <a:solidFill>
                  <a:schemeClr val="bg1"/>
                </a:solidFill>
              </a:rPr>
              <a:t>τῶν </a:t>
            </a:r>
            <a:r>
              <a:rPr lang="en-US" sz="4200" dirty="0" smtClean="0">
                <a:solidFill>
                  <a:schemeClr val="bg1"/>
                </a:solidFill>
              </a:rPr>
              <a:t> </a:t>
            </a:r>
            <a:r>
              <a:rPr lang="el-GR" sz="4200" dirty="0" smtClean="0">
                <a:solidFill>
                  <a:schemeClr val="bg1"/>
                </a:solidFill>
              </a:rPr>
              <a:t>ἡμετέρων </a:t>
            </a:r>
            <a:endParaRPr lang="en-US" sz="4200" dirty="0" smtClean="0">
              <a:solidFill>
                <a:schemeClr val="bg1"/>
              </a:solidFill>
            </a:endParaRPr>
          </a:p>
          <a:p>
            <a:r>
              <a:rPr lang="en-US" altLang="zh-TW" sz="2400" dirty="0" smtClean="0">
                <a:solidFill>
                  <a:srgbClr val="FFFF00"/>
                </a:solidFill>
              </a:rPr>
              <a:t>    for           the                sins                       our              not         </a:t>
            </a:r>
            <a:r>
              <a:rPr lang="en-US" altLang="zh-TW" sz="2400" dirty="0">
                <a:solidFill>
                  <a:srgbClr val="FFFF00"/>
                </a:solidFill>
              </a:rPr>
              <a:t>for </a:t>
            </a:r>
            <a:r>
              <a:rPr lang="en-US" altLang="zh-TW" sz="2400" dirty="0" smtClean="0">
                <a:solidFill>
                  <a:srgbClr val="FFFF00"/>
                </a:solidFill>
              </a:rPr>
              <a:t>          the             ours</a:t>
            </a:r>
          </a:p>
          <a:p>
            <a:endParaRPr lang="en-US" sz="800" dirty="0">
              <a:solidFill>
                <a:schemeClr val="bg1"/>
              </a:solidFill>
            </a:endParaRPr>
          </a:p>
          <a:p>
            <a:r>
              <a:rPr lang="en-US" sz="4400" dirty="0" smtClean="0">
                <a:solidFill>
                  <a:schemeClr val="bg1"/>
                </a:solidFill>
              </a:rPr>
              <a:t>  </a:t>
            </a:r>
            <a:r>
              <a:rPr lang="el-GR" sz="4400" dirty="0" smtClean="0">
                <a:solidFill>
                  <a:schemeClr val="bg1"/>
                </a:solidFill>
              </a:rPr>
              <a:t>δὲ </a:t>
            </a:r>
            <a:r>
              <a:rPr lang="en-US" sz="4400" dirty="0" smtClean="0">
                <a:solidFill>
                  <a:schemeClr val="bg1"/>
                </a:solidFill>
              </a:rPr>
              <a:t> </a:t>
            </a:r>
            <a:r>
              <a:rPr lang="el-GR" sz="4400" dirty="0" smtClean="0">
                <a:solidFill>
                  <a:schemeClr val="bg1"/>
                </a:solidFill>
              </a:rPr>
              <a:t>μόνον</a:t>
            </a:r>
            <a:r>
              <a:rPr lang="en-US" sz="4400" dirty="0" smtClean="0">
                <a:solidFill>
                  <a:schemeClr val="bg1"/>
                </a:solidFill>
              </a:rPr>
              <a:t> </a:t>
            </a:r>
            <a:r>
              <a:rPr lang="el-GR" sz="4400" dirty="0" smtClean="0">
                <a:solidFill>
                  <a:schemeClr val="bg1"/>
                </a:solidFill>
              </a:rPr>
              <a:t> </a:t>
            </a:r>
            <a:r>
              <a:rPr lang="el-GR" sz="4400" dirty="0">
                <a:solidFill>
                  <a:schemeClr val="bg1"/>
                </a:solidFill>
              </a:rPr>
              <a:t>ἀλλὰ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περὶ </a:t>
            </a:r>
            <a:r>
              <a:rPr lang="en-US" sz="4400" dirty="0" smtClean="0">
                <a:solidFill>
                  <a:schemeClr val="bg1"/>
                </a:solidFill>
              </a:rPr>
              <a:t> </a:t>
            </a:r>
            <a:r>
              <a:rPr lang="el-GR" sz="4400" dirty="0" smtClean="0">
                <a:solidFill>
                  <a:schemeClr val="bg1"/>
                </a:solidFill>
              </a:rPr>
              <a:t>ὅλου </a:t>
            </a:r>
            <a:r>
              <a:rPr lang="en-US"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smtClean="0">
                <a:solidFill>
                  <a:schemeClr val="bg1"/>
                </a:solidFill>
              </a:rPr>
              <a:t>κόσμου</a:t>
            </a:r>
            <a:r>
              <a:rPr lang="el-GR" sz="4400" dirty="0">
                <a:solidFill>
                  <a:schemeClr val="bg1"/>
                </a:solidFill>
              </a:rPr>
              <a:t>.</a:t>
            </a:r>
            <a:endParaRPr lang="en-US" sz="4400" dirty="0">
              <a:solidFill>
                <a:schemeClr val="bg1"/>
              </a:solidFill>
            </a:endParaRPr>
          </a:p>
          <a:p>
            <a:r>
              <a:rPr lang="en-US" altLang="zh-TW" sz="2400" dirty="0" smtClean="0">
                <a:solidFill>
                  <a:srgbClr val="FFFF00"/>
                </a:solidFill>
              </a:rPr>
              <a:t>    and          only                 but          also           for        of </a:t>
            </a:r>
            <a:r>
              <a:rPr lang="en-US" altLang="zh-TW" sz="2400" dirty="0">
                <a:solidFill>
                  <a:srgbClr val="FFFF00"/>
                </a:solidFill>
              </a:rPr>
              <a:t>whole </a:t>
            </a:r>
            <a:r>
              <a:rPr lang="en-US" altLang="zh-TW" sz="2400" dirty="0" smtClean="0">
                <a:solidFill>
                  <a:srgbClr val="FFFF00"/>
                </a:solidFill>
              </a:rPr>
              <a:t>       the            world</a:t>
            </a:r>
            <a:endParaRPr lang="en-U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dirty="0">
                <a:solidFill>
                  <a:schemeClr val="bg1"/>
                </a:solidFill>
              </a:rPr>
              <a:t> </a:t>
            </a:r>
            <a:r>
              <a:rPr lang="fr-FR" sz="2000" baseline="30000" dirty="0" smtClean="0">
                <a:solidFill>
                  <a:schemeClr val="bg1"/>
                </a:solidFill>
              </a:rPr>
              <a:t>	ESV </a:t>
            </a:r>
            <a:r>
              <a:rPr lang="en-US" altLang="zh-TW" sz="2000" b="1" dirty="0">
                <a:solidFill>
                  <a:schemeClr val="bg1"/>
                </a:solidFill>
              </a:rPr>
              <a:t>2:2</a:t>
            </a:r>
            <a:r>
              <a:rPr lang="zh-TW" altLang="en-US" sz="2000" dirty="0">
                <a:solidFill>
                  <a:schemeClr val="bg1"/>
                </a:solidFill>
              </a:rPr>
              <a:t> </a:t>
            </a:r>
            <a:r>
              <a:rPr lang="en-US" altLang="zh-TW" sz="2000" dirty="0">
                <a:solidFill>
                  <a:schemeClr val="bg1"/>
                </a:solidFill>
              </a:rPr>
              <a:t>He is the propitiation for our sins, and not for ours only but also for the sins of the whole world.</a:t>
            </a:r>
          </a:p>
          <a:p>
            <a:r>
              <a:rPr lang="en-US" altLang="zh-TW" sz="2000" baseline="30000" dirty="0" smtClean="0">
                <a:solidFill>
                  <a:schemeClr val="bg1"/>
                </a:solidFill>
              </a:rPr>
              <a:t>	CUV </a:t>
            </a:r>
            <a:r>
              <a:rPr lang="en-US" altLang="zh-TW" sz="2000" b="1" dirty="0" smtClean="0">
                <a:solidFill>
                  <a:schemeClr val="bg1"/>
                </a:solidFill>
              </a:rPr>
              <a:t>2:2</a:t>
            </a:r>
            <a:r>
              <a:rPr lang="zh-TW" altLang="en-US" sz="2000" dirty="0" smtClean="0">
                <a:solidFill>
                  <a:schemeClr val="bg1"/>
                </a:solidFill>
              </a:rPr>
              <a:t> </a:t>
            </a:r>
            <a:r>
              <a:rPr lang="zh-TW" altLang="en-US" sz="2000" dirty="0">
                <a:solidFill>
                  <a:schemeClr val="bg1"/>
                </a:solidFill>
              </a:rPr>
              <a:t>他為我們的罪作了挽回祭．不是單為我們的罪、也是為普天下人的罪。</a:t>
            </a:r>
            <a:endParaRPr lang="en-US"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2254029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61837"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2:3-4 </a:t>
            </a:r>
            <a:endParaRPr lang="en-US" sz="12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3</a:t>
            </a:r>
            <a:r>
              <a:rPr lang="en-US" sz="2800" dirty="0" smtClean="0">
                <a:solidFill>
                  <a:srgbClr val="FFFF00"/>
                </a:solidFill>
              </a:rPr>
              <a:t> </a:t>
            </a:r>
            <a:r>
              <a:rPr lang="en-US" sz="28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a:t>
            </a:r>
            <a:r>
              <a:rPr lang="en-US" sz="3600" dirty="0" smtClean="0">
                <a:solidFill>
                  <a:schemeClr val="bg1"/>
                </a:solidFill>
              </a:rPr>
              <a:t> </a:t>
            </a:r>
            <a:r>
              <a:rPr lang="el-GR" sz="3600" dirty="0" smtClean="0">
                <a:solidFill>
                  <a:schemeClr val="bg1"/>
                </a:solidFill>
              </a:rPr>
              <a:t>τούτῳ </a:t>
            </a:r>
            <a:r>
              <a:rPr lang="en-US" sz="3600" dirty="0" smtClean="0">
                <a:solidFill>
                  <a:schemeClr val="bg1"/>
                </a:solidFill>
              </a:rPr>
              <a:t> </a:t>
            </a:r>
            <a:r>
              <a:rPr lang="el-GR" sz="3600" dirty="0" smtClean="0">
                <a:solidFill>
                  <a:schemeClr val="bg1"/>
                </a:solidFill>
              </a:rPr>
              <a:t>γινώσκομεν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ἐγνώκαμεν</a:t>
            </a:r>
            <a:endParaRPr lang="en-US" sz="3600" dirty="0" smtClean="0">
              <a:solidFill>
                <a:schemeClr val="bg1"/>
              </a:solidFill>
            </a:endParaRPr>
          </a:p>
          <a:p>
            <a:r>
              <a:rPr lang="en-US" sz="2400" dirty="0">
                <a:solidFill>
                  <a:srgbClr val="FFFF00"/>
                </a:solidFill>
              </a:rPr>
              <a:t> </a:t>
            </a:r>
            <a:r>
              <a:rPr lang="en-US" sz="2400" dirty="0" smtClean="0">
                <a:solidFill>
                  <a:srgbClr val="FFFF00"/>
                </a:solidFill>
              </a:rPr>
              <a:t>     and     </a:t>
            </a:r>
            <a:r>
              <a:rPr lang="en-US" sz="2400" dirty="0">
                <a:solidFill>
                  <a:srgbClr val="FFFF00"/>
                </a:solidFill>
              </a:rPr>
              <a:t>by </a:t>
            </a:r>
            <a:r>
              <a:rPr lang="en-US" sz="2400" dirty="0" smtClean="0">
                <a:solidFill>
                  <a:srgbClr val="FFFF00"/>
                </a:solidFill>
              </a:rPr>
              <a:t>       this               we </a:t>
            </a:r>
            <a:r>
              <a:rPr lang="en-US" sz="2400" dirty="0">
                <a:solidFill>
                  <a:srgbClr val="FFFF00"/>
                </a:solidFill>
              </a:rPr>
              <a:t>know </a:t>
            </a:r>
            <a:r>
              <a:rPr lang="en-US" sz="2400" dirty="0" smtClean="0">
                <a:solidFill>
                  <a:srgbClr val="FFFF00"/>
                </a:solidFill>
              </a:rPr>
              <a:t>            that  </a:t>
            </a:r>
            <a:r>
              <a:rPr lang="en-US" sz="2200" dirty="0" smtClean="0">
                <a:solidFill>
                  <a:srgbClr val="FFFF00"/>
                </a:solidFill>
              </a:rPr>
              <a:t>we </a:t>
            </a:r>
            <a:r>
              <a:rPr lang="en-US" sz="2200" dirty="0">
                <a:solidFill>
                  <a:srgbClr val="FFFF00"/>
                </a:solidFill>
              </a:rPr>
              <a:t>have come to </a:t>
            </a:r>
            <a:r>
              <a:rPr lang="en-US" sz="2200" dirty="0" smtClean="0">
                <a:solidFill>
                  <a:srgbClr val="FFFF00"/>
                </a:solidFill>
              </a:rPr>
              <a:t>know</a:t>
            </a:r>
            <a:endParaRPr lang="en-US" sz="2400" dirty="0" smtClean="0">
              <a:solidFill>
                <a:schemeClr val="bg1"/>
              </a:solidFill>
            </a:endParaRPr>
          </a:p>
          <a:p>
            <a:r>
              <a:rPr lang="en-US" sz="3600" dirty="0" smtClean="0">
                <a:solidFill>
                  <a:schemeClr val="bg1"/>
                </a:solidFill>
              </a:rPr>
              <a:t>   </a:t>
            </a:r>
            <a:r>
              <a:rPr lang="el-GR" sz="3600" dirty="0" smtClean="0">
                <a:solidFill>
                  <a:schemeClr val="bg1"/>
                </a:solidFill>
              </a:rPr>
              <a:t>αὐτόν</a:t>
            </a:r>
            <a:r>
              <a:rPr lang="el-GR" sz="3600" dirty="0">
                <a:solidFill>
                  <a:schemeClr val="bg1"/>
                </a:solidFill>
              </a:rPr>
              <a:t>,</a:t>
            </a:r>
            <a:r>
              <a:rPr lang="en-US" sz="3600" dirty="0" smtClean="0">
                <a:solidFill>
                  <a:schemeClr val="bg1"/>
                </a:solidFill>
              </a:rPr>
              <a:t>     </a:t>
            </a:r>
            <a:r>
              <a:rPr lang="el-GR" sz="3600" dirty="0" smtClean="0">
                <a:solidFill>
                  <a:schemeClr val="bg1"/>
                </a:solidFill>
              </a:rPr>
              <a:t>ἐὰν </a:t>
            </a:r>
            <a:r>
              <a:rPr lang="en-US" sz="3600" dirty="0" smtClean="0">
                <a:solidFill>
                  <a:schemeClr val="bg1"/>
                </a:solidFill>
              </a:rPr>
              <a:t> </a:t>
            </a:r>
            <a:r>
              <a:rPr lang="el-GR" sz="3600" dirty="0" smtClean="0">
                <a:solidFill>
                  <a:schemeClr val="bg1"/>
                </a:solidFill>
              </a:rPr>
              <a:t>τὰς</a:t>
            </a:r>
            <a:r>
              <a:rPr lang="en-US" sz="3600" dirty="0" smtClean="0">
                <a:solidFill>
                  <a:schemeClr val="bg1"/>
                </a:solidFill>
              </a:rPr>
              <a:t> </a:t>
            </a:r>
            <a:r>
              <a:rPr lang="el-GR" sz="3600" dirty="0" smtClean="0">
                <a:solidFill>
                  <a:schemeClr val="bg1"/>
                </a:solidFill>
              </a:rPr>
              <a:t> </a:t>
            </a:r>
            <a:r>
              <a:rPr lang="el-GR" sz="3600" dirty="0">
                <a:solidFill>
                  <a:schemeClr val="bg1"/>
                </a:solidFill>
              </a:rPr>
              <a:t>ἐντολὰς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τηρῶμεν</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him                   </a:t>
            </a:r>
            <a:r>
              <a:rPr lang="en-US" sz="2400" dirty="0">
                <a:solidFill>
                  <a:srgbClr val="FFFF00"/>
                </a:solidFill>
              </a:rPr>
              <a:t>if </a:t>
            </a:r>
            <a:r>
              <a:rPr lang="en-US" sz="2400" dirty="0" smtClean="0">
                <a:solidFill>
                  <a:srgbClr val="FFFF00"/>
                </a:solidFill>
              </a:rPr>
              <a:t>        the  commandments</a:t>
            </a:r>
            <a:r>
              <a:rPr lang="en-US" sz="2400" dirty="0">
                <a:solidFill>
                  <a:srgbClr val="FFFF00"/>
                </a:solidFill>
              </a:rPr>
              <a:t> </a:t>
            </a:r>
            <a:r>
              <a:rPr lang="en-US" sz="2400" dirty="0" smtClean="0">
                <a:solidFill>
                  <a:srgbClr val="FFFF00"/>
                </a:solidFill>
              </a:rPr>
              <a:t>    his             we </a:t>
            </a:r>
            <a:r>
              <a:rPr lang="en-US" sz="2400" dirty="0">
                <a:solidFill>
                  <a:srgbClr val="FFFF00"/>
                </a:solidFill>
              </a:rPr>
              <a:t>keep </a:t>
            </a:r>
            <a:r>
              <a:rPr lang="fr-FR" sz="2400" dirty="0" smtClean="0">
                <a:solidFill>
                  <a:schemeClr val="bg1"/>
                </a:solidFill>
              </a:rPr>
              <a:t>  </a:t>
            </a:r>
            <a:r>
              <a:rPr lang="en-US" sz="2400" dirty="0" smtClean="0">
                <a:solidFill>
                  <a:schemeClr val="bg1"/>
                </a:solidFill>
              </a:rPr>
              <a:t> </a:t>
            </a:r>
          </a:p>
          <a:p>
            <a:r>
              <a:rPr lang="en-US" sz="2800" b="1" dirty="0" smtClean="0">
                <a:solidFill>
                  <a:srgbClr val="FFFF00"/>
                </a:solidFill>
              </a:rPr>
              <a:t>4</a:t>
            </a:r>
            <a:r>
              <a:rPr lang="en-US" sz="3200" b="1" dirty="0" smtClean="0">
                <a:solidFill>
                  <a:schemeClr val="bg1"/>
                </a:solidFill>
              </a:rPr>
              <a:t> </a:t>
            </a:r>
            <a:r>
              <a:rPr lang="en-US" sz="32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λέγων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ἔγνωκα </a:t>
            </a:r>
            <a:r>
              <a:rPr lang="en-US" sz="3600" dirty="0" smtClean="0">
                <a:solidFill>
                  <a:schemeClr val="bg1"/>
                </a:solidFill>
              </a:rPr>
              <a:t> </a:t>
            </a:r>
            <a:r>
              <a:rPr lang="el-GR" sz="3600" dirty="0" smtClean="0">
                <a:solidFill>
                  <a:schemeClr val="bg1"/>
                </a:solidFill>
              </a:rPr>
              <a:t>αὐτὸν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τὰς </a:t>
            </a:r>
            <a:r>
              <a:rPr lang="en-US" sz="3600" dirty="0" smtClean="0">
                <a:solidFill>
                  <a:schemeClr val="bg1"/>
                </a:solidFill>
              </a:rPr>
              <a:t> </a:t>
            </a:r>
            <a:r>
              <a:rPr lang="el-GR" sz="3600" dirty="0" smtClean="0">
                <a:solidFill>
                  <a:schemeClr val="bg1"/>
                </a:solidFill>
              </a:rPr>
              <a:t>ἐντολὰς </a:t>
            </a:r>
            <a:r>
              <a:rPr lang="en-US" sz="3600" dirty="0" smtClean="0">
                <a:solidFill>
                  <a:schemeClr val="bg1"/>
                </a:solidFill>
              </a:rPr>
              <a:t> </a:t>
            </a:r>
            <a:r>
              <a:rPr lang="el-GR" sz="3600" dirty="0" smtClean="0">
                <a:solidFill>
                  <a:schemeClr val="bg1"/>
                </a:solidFill>
              </a:rPr>
              <a:t>αὐτοῦ</a:t>
            </a:r>
            <a:r>
              <a:rPr lang="el-GR" sz="3200" dirty="0" smtClean="0">
                <a:solidFill>
                  <a:schemeClr val="bg1"/>
                </a:solidFill>
              </a:rPr>
              <a:t> </a:t>
            </a:r>
            <a:endParaRPr lang="en-US" sz="3200" dirty="0" smtClean="0">
              <a:solidFill>
                <a:schemeClr val="bg1"/>
              </a:solidFill>
            </a:endParaRPr>
          </a:p>
          <a:p>
            <a:r>
              <a:rPr lang="en-US" altLang="zh-TW" sz="2400" dirty="0" smtClean="0">
                <a:solidFill>
                  <a:srgbClr val="FFFF00"/>
                </a:solidFill>
              </a:rPr>
              <a:t>      he   who </a:t>
            </a:r>
            <a:r>
              <a:rPr lang="en-US" altLang="zh-TW" sz="2400" dirty="0">
                <a:solidFill>
                  <a:srgbClr val="FFFF00"/>
                </a:solidFill>
              </a:rPr>
              <a:t>says </a:t>
            </a:r>
            <a:r>
              <a:rPr lang="en-US" altLang="zh-TW" sz="2400" dirty="0" smtClean="0">
                <a:solidFill>
                  <a:srgbClr val="FFFF00"/>
                </a:solidFill>
              </a:rPr>
              <a:t>   that      I </a:t>
            </a:r>
            <a:r>
              <a:rPr lang="en-US" altLang="zh-TW" sz="2400" dirty="0">
                <a:solidFill>
                  <a:srgbClr val="FFFF00"/>
                </a:solidFill>
              </a:rPr>
              <a:t>know </a:t>
            </a:r>
            <a:r>
              <a:rPr lang="en-US" altLang="zh-TW" sz="2400" dirty="0" smtClean="0">
                <a:solidFill>
                  <a:srgbClr val="FFFF00"/>
                </a:solidFill>
              </a:rPr>
              <a:t>            him         </a:t>
            </a:r>
            <a:r>
              <a:rPr lang="en-US" altLang="zh-TW" sz="2400" dirty="0">
                <a:solidFill>
                  <a:srgbClr val="FFFF00"/>
                </a:solidFill>
              </a:rPr>
              <a:t>but </a:t>
            </a:r>
            <a:r>
              <a:rPr lang="en-US" altLang="zh-TW" sz="2400" dirty="0" smtClean="0">
                <a:solidFill>
                  <a:srgbClr val="FFFF00"/>
                </a:solidFill>
              </a:rPr>
              <a:t>    the  commandments    his</a:t>
            </a:r>
            <a:endParaRPr lang="en-US" sz="2400" dirty="0" smtClean="0">
              <a:solidFill>
                <a:schemeClr val="bg1"/>
              </a:solidFill>
            </a:endParaRPr>
          </a:p>
          <a:p>
            <a:r>
              <a:rPr lang="en-US" sz="3200" dirty="0" smtClean="0">
                <a:solidFill>
                  <a:schemeClr val="bg1"/>
                </a:solidFill>
              </a:rPr>
              <a:t> </a:t>
            </a:r>
            <a:r>
              <a:rPr lang="el-GR" sz="3600" dirty="0" smtClean="0">
                <a:solidFill>
                  <a:schemeClr val="bg1"/>
                </a:solidFill>
              </a:rPr>
              <a:t>μὴ </a:t>
            </a:r>
            <a:r>
              <a:rPr lang="en-US" sz="3600" dirty="0" smtClean="0">
                <a:solidFill>
                  <a:schemeClr val="bg1"/>
                </a:solidFill>
              </a:rPr>
              <a:t> </a:t>
            </a:r>
            <a:r>
              <a:rPr lang="el-GR" sz="3600" dirty="0" smtClean="0">
                <a:solidFill>
                  <a:schemeClr val="bg1"/>
                </a:solidFill>
              </a:rPr>
              <a:t>τηρῶν </a:t>
            </a:r>
            <a:r>
              <a:rPr lang="en-US" sz="3600" dirty="0" smtClean="0">
                <a:solidFill>
                  <a:schemeClr val="bg1"/>
                </a:solidFill>
              </a:rPr>
              <a:t> </a:t>
            </a:r>
            <a:r>
              <a:rPr lang="el-GR" sz="3600" dirty="0" smtClean="0">
                <a:solidFill>
                  <a:schemeClr val="bg1"/>
                </a:solidFill>
              </a:rPr>
              <a:t>ψεύστης</a:t>
            </a:r>
            <a:r>
              <a:rPr lang="en-US" sz="3600" dirty="0" smtClean="0">
                <a:solidFill>
                  <a:schemeClr val="bg1"/>
                </a:solidFill>
              </a:rPr>
              <a:t> </a:t>
            </a:r>
            <a:r>
              <a:rPr lang="el-GR" sz="3600" dirty="0" smtClean="0">
                <a:solidFill>
                  <a:schemeClr val="bg1"/>
                </a:solidFill>
              </a:rPr>
              <a:t> </a:t>
            </a:r>
            <a:r>
              <a:rPr lang="el-GR" sz="3600" dirty="0">
                <a:solidFill>
                  <a:schemeClr val="bg1"/>
                </a:solidFill>
              </a:rPr>
              <a:t>ἐστίν,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τούτῳ ἡ </a:t>
            </a:r>
            <a:r>
              <a:rPr lang="el-GR" sz="3600" dirty="0" smtClean="0">
                <a:solidFill>
                  <a:schemeClr val="bg1"/>
                </a:solidFill>
              </a:rPr>
              <a:t>ἀλήθεια</a:t>
            </a:r>
            <a:r>
              <a:rPr lang="en-US" sz="3600" dirty="0" smtClean="0">
                <a:solidFill>
                  <a:schemeClr val="bg1"/>
                </a:solidFill>
              </a:rPr>
              <a:t> </a:t>
            </a:r>
            <a:r>
              <a:rPr lang="el-GR" sz="3600" dirty="0" smtClean="0">
                <a:solidFill>
                  <a:schemeClr val="bg1"/>
                </a:solidFill>
              </a:rPr>
              <a:t> </a:t>
            </a:r>
            <a:r>
              <a:rPr lang="el-GR" sz="3600" dirty="0">
                <a:solidFill>
                  <a:schemeClr val="bg1"/>
                </a:solidFill>
              </a:rPr>
              <a:t>οὐκ ἔστιν·</a:t>
            </a:r>
            <a:endParaRPr lang="en-US" sz="3600" dirty="0">
              <a:solidFill>
                <a:schemeClr val="bg1"/>
              </a:solidFill>
            </a:endParaRPr>
          </a:p>
          <a:p>
            <a:r>
              <a:rPr lang="en-US" altLang="zh-TW" sz="2400" dirty="0" smtClean="0">
                <a:solidFill>
                  <a:srgbClr val="FFFF00"/>
                </a:solidFill>
              </a:rPr>
              <a:t>  not      keeps               a </a:t>
            </a:r>
            <a:r>
              <a:rPr lang="en-US" altLang="zh-TW" sz="2400" dirty="0">
                <a:solidFill>
                  <a:srgbClr val="FFFF00"/>
                </a:solidFill>
              </a:rPr>
              <a:t>liar </a:t>
            </a:r>
            <a:r>
              <a:rPr lang="en-US" altLang="zh-TW" sz="2400" dirty="0" smtClean="0">
                <a:solidFill>
                  <a:srgbClr val="FFFF00"/>
                </a:solidFill>
              </a:rPr>
              <a:t>               is          </a:t>
            </a:r>
            <a:r>
              <a:rPr lang="en-US" altLang="zh-TW" sz="2400" dirty="0">
                <a:solidFill>
                  <a:srgbClr val="FFFF00"/>
                </a:solidFill>
              </a:rPr>
              <a:t>and </a:t>
            </a:r>
            <a:r>
              <a:rPr lang="en-US" altLang="zh-TW" sz="2400" dirty="0" smtClean="0">
                <a:solidFill>
                  <a:srgbClr val="FFFF00"/>
                </a:solidFill>
              </a:rPr>
              <a:t>    in   this (him) the     truth             </a:t>
            </a:r>
            <a:r>
              <a:rPr lang="en-US" altLang="zh-TW" sz="2400" dirty="0">
                <a:solidFill>
                  <a:srgbClr val="FFFF00"/>
                </a:solidFill>
              </a:rPr>
              <a:t>not </a:t>
            </a:r>
            <a:r>
              <a:rPr lang="en-US" altLang="zh-TW" sz="2400" dirty="0" smtClean="0">
                <a:solidFill>
                  <a:srgbClr val="FFFF00"/>
                </a:solidFill>
              </a:rPr>
              <a:t>       is</a:t>
            </a:r>
            <a:endParaRPr lang="en-US" sz="20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fr-FR" sz="2000" baseline="30000" dirty="0" smtClean="0">
                <a:solidFill>
                  <a:schemeClr val="bg1"/>
                </a:solidFill>
              </a:rPr>
              <a:t>	ESV </a:t>
            </a:r>
            <a:r>
              <a:rPr lang="fr-FR" sz="2000" b="1" dirty="0" smtClean="0">
                <a:solidFill>
                  <a:schemeClr val="bg1"/>
                </a:solidFill>
              </a:rPr>
              <a:t>2:3</a:t>
            </a:r>
            <a:r>
              <a:rPr lang="fr-FR" sz="2000" dirty="0" smtClean="0">
                <a:solidFill>
                  <a:schemeClr val="bg1"/>
                </a:solidFill>
              </a:rPr>
              <a:t> </a:t>
            </a:r>
            <a:r>
              <a:rPr lang="en-US" sz="2000" dirty="0">
                <a:solidFill>
                  <a:schemeClr val="bg1"/>
                </a:solidFill>
              </a:rPr>
              <a:t>And by this we know that we have come to know him, if we keep his commandments</a:t>
            </a:r>
            <a:r>
              <a:rPr lang="en-US" sz="2000" dirty="0" smtClean="0">
                <a:solidFill>
                  <a:schemeClr val="bg1"/>
                </a:solidFill>
              </a:rPr>
              <a:t>. </a:t>
            </a:r>
            <a:r>
              <a:rPr lang="en-US" altLang="zh-TW" sz="2000" b="1" dirty="0">
                <a:solidFill>
                  <a:schemeClr val="bg1"/>
                </a:solidFill>
              </a:rPr>
              <a:t>4</a:t>
            </a:r>
            <a:r>
              <a:rPr lang="zh-TW" altLang="en-US" sz="2000" dirty="0">
                <a:solidFill>
                  <a:schemeClr val="bg1"/>
                </a:solidFill>
              </a:rPr>
              <a:t> </a:t>
            </a:r>
            <a:r>
              <a:rPr lang="en-US" altLang="zh-TW" sz="2000" dirty="0">
                <a:solidFill>
                  <a:schemeClr val="bg1"/>
                </a:solidFill>
              </a:rPr>
              <a:t>Whoever says "I know him" but does not keep his commandments is a liar, and the truth is not in him,</a:t>
            </a:r>
          </a:p>
          <a:p>
            <a:r>
              <a:rPr lang="en-US" sz="2000" baseline="30000" dirty="0" smtClean="0">
                <a:solidFill>
                  <a:schemeClr val="bg1"/>
                </a:solidFill>
              </a:rPr>
              <a:t>	CUV </a:t>
            </a:r>
            <a:r>
              <a:rPr lang="en-US" sz="2000" b="1" dirty="0" smtClean="0">
                <a:solidFill>
                  <a:schemeClr val="bg1"/>
                </a:solidFill>
              </a:rPr>
              <a:t>2:3</a:t>
            </a:r>
            <a:r>
              <a:rPr lang="en-US" sz="2000" dirty="0" smtClean="0">
                <a:solidFill>
                  <a:schemeClr val="bg1"/>
                </a:solidFill>
              </a:rPr>
              <a:t> </a:t>
            </a:r>
            <a:r>
              <a:rPr lang="zh-TW" altLang="en-US" sz="2000" dirty="0">
                <a:solidFill>
                  <a:schemeClr val="bg1"/>
                </a:solidFill>
              </a:rPr>
              <a:t>我們若遵守他的誡命、就曉得是認識他</a:t>
            </a:r>
            <a:r>
              <a:rPr lang="zh-TW" altLang="en-US" sz="2000" dirty="0" smtClean="0">
                <a:solidFill>
                  <a:schemeClr val="bg1"/>
                </a:solidFill>
              </a:rPr>
              <a:t>。</a:t>
            </a:r>
            <a:r>
              <a:rPr lang="en-US" altLang="zh-TW" sz="2000" b="1" dirty="0" smtClean="0">
                <a:solidFill>
                  <a:schemeClr val="bg1"/>
                </a:solidFill>
              </a:rPr>
              <a:t>4</a:t>
            </a:r>
            <a:r>
              <a:rPr lang="zh-TW" altLang="en-US" sz="2000" dirty="0" smtClean="0">
                <a:solidFill>
                  <a:schemeClr val="bg1"/>
                </a:solidFill>
              </a:rPr>
              <a:t> </a:t>
            </a:r>
            <a:r>
              <a:rPr lang="zh-TW" altLang="en-US" sz="2000" dirty="0">
                <a:solidFill>
                  <a:schemeClr val="bg1"/>
                </a:solidFill>
              </a:rPr>
              <a:t>人若說我認識他、卻不遵守他的誡命、便是說謊話的、真理也不在他心裡了。</a:t>
            </a:r>
            <a:endParaRPr lang="en-US" sz="2000" dirty="0">
              <a:solidFill>
                <a:schemeClr val="bg1"/>
              </a:solidFill>
            </a:endParaRPr>
          </a:p>
          <a:p>
            <a:endParaRPr lang="en-US" sz="2000" dirty="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70340288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1 John 2:5-6 </a:t>
            </a:r>
          </a:p>
          <a:p>
            <a:r>
              <a:rPr lang="en-US" sz="2800" b="1" dirty="0" smtClean="0">
                <a:solidFill>
                  <a:srgbClr val="FFFF00"/>
                </a:solidFill>
              </a:rPr>
              <a:t>5</a:t>
            </a:r>
            <a:r>
              <a:rPr lang="en-US" sz="2800" dirty="0" smtClean="0">
                <a:solidFill>
                  <a:srgbClr val="FFFF00"/>
                </a:solidFill>
              </a:rPr>
              <a:t> </a:t>
            </a:r>
            <a:r>
              <a:rPr lang="en-US" sz="2800" dirty="0" smtClean="0">
                <a:solidFill>
                  <a:schemeClr val="bg1"/>
                </a:solidFill>
              </a:rPr>
              <a:t>  </a:t>
            </a:r>
            <a:r>
              <a:rPr lang="el-GR" sz="3600" dirty="0" smtClean="0">
                <a:solidFill>
                  <a:schemeClr val="bg1"/>
                </a:solidFill>
              </a:rPr>
              <a:t>ὃς </a:t>
            </a:r>
            <a:r>
              <a:rPr lang="en-US" sz="3600" dirty="0" smtClean="0">
                <a:solidFill>
                  <a:schemeClr val="bg1"/>
                </a:solidFill>
              </a:rPr>
              <a:t> </a:t>
            </a:r>
            <a:r>
              <a:rPr lang="el-GR" sz="3600" dirty="0" smtClean="0">
                <a:solidFill>
                  <a:schemeClr val="bg1"/>
                </a:solidFill>
              </a:rPr>
              <a:t>δ</a:t>
            </a:r>
            <a:r>
              <a:rPr lang="el-GR" sz="3600" dirty="0">
                <a:solidFill>
                  <a:schemeClr val="bg1"/>
                </a:solidFill>
              </a:rPr>
              <a:t>᾽ </a:t>
            </a:r>
            <a:r>
              <a:rPr lang="el-GR" sz="3600" dirty="0" smtClean="0">
                <a:solidFill>
                  <a:schemeClr val="bg1"/>
                </a:solidFill>
              </a:rPr>
              <a:t>ἂν</a:t>
            </a:r>
            <a:r>
              <a:rPr lang="en-US" sz="3600" dirty="0" smtClean="0">
                <a:solidFill>
                  <a:schemeClr val="bg1"/>
                </a:solidFill>
              </a:rPr>
              <a:t> </a:t>
            </a:r>
            <a:r>
              <a:rPr lang="el-GR" sz="3600" dirty="0" smtClean="0">
                <a:solidFill>
                  <a:schemeClr val="bg1"/>
                </a:solidFill>
              </a:rPr>
              <a:t> </a:t>
            </a:r>
            <a:r>
              <a:rPr lang="el-GR" sz="3600" dirty="0">
                <a:solidFill>
                  <a:schemeClr val="bg1"/>
                </a:solidFill>
              </a:rPr>
              <a:t>τηρῇ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τὸν</a:t>
            </a:r>
            <a:r>
              <a:rPr lang="en-US" sz="3600" dirty="0" smtClean="0">
                <a:solidFill>
                  <a:schemeClr val="bg1"/>
                </a:solidFill>
              </a:rPr>
              <a:t> </a:t>
            </a:r>
            <a:r>
              <a:rPr lang="el-GR" sz="3600" dirty="0" smtClean="0">
                <a:solidFill>
                  <a:schemeClr val="bg1"/>
                </a:solidFill>
              </a:rPr>
              <a:t> </a:t>
            </a:r>
            <a:r>
              <a:rPr lang="el-GR" sz="3600" dirty="0">
                <a:solidFill>
                  <a:schemeClr val="bg1"/>
                </a:solidFill>
              </a:rPr>
              <a:t>λόγον, </a:t>
            </a:r>
            <a:r>
              <a:rPr lang="en-US" sz="3600" dirty="0" smtClean="0">
                <a:solidFill>
                  <a:schemeClr val="bg1"/>
                </a:solidFill>
              </a:rPr>
              <a:t> </a:t>
            </a:r>
            <a:r>
              <a:rPr lang="el-GR" sz="3600" dirty="0" smtClean="0">
                <a:solidFill>
                  <a:schemeClr val="bg1"/>
                </a:solidFill>
              </a:rPr>
              <a:t>ἀληθῶς</a:t>
            </a:r>
            <a:endParaRPr lang="en-US" sz="3600" dirty="0" smtClean="0">
              <a:solidFill>
                <a:schemeClr val="bg1"/>
              </a:solidFill>
            </a:endParaRPr>
          </a:p>
          <a:p>
            <a:r>
              <a:rPr lang="en-US" sz="2000" dirty="0" smtClean="0">
                <a:solidFill>
                  <a:srgbClr val="FFFF00"/>
                </a:solidFill>
              </a:rPr>
              <a:t>    whoever </a:t>
            </a:r>
            <a:r>
              <a:rPr lang="fr-FR" sz="2000" dirty="0" smtClean="0">
                <a:solidFill>
                  <a:srgbClr val="FFFF00"/>
                </a:solidFill>
              </a:rPr>
              <a:t> </a:t>
            </a:r>
            <a:r>
              <a:rPr lang="en-US" sz="2000" dirty="0">
                <a:solidFill>
                  <a:srgbClr val="FFFF00"/>
                </a:solidFill>
              </a:rPr>
              <a:t>but </a:t>
            </a:r>
            <a:r>
              <a:rPr lang="en-US" sz="2000" dirty="0" smtClean="0">
                <a:solidFill>
                  <a:srgbClr val="FFFF00"/>
                </a:solidFill>
              </a:rPr>
              <a:t>           keeps             his                 the        word                   truly</a:t>
            </a:r>
            <a:endParaRPr lang="en-US" sz="2400" dirty="0" smtClean="0">
              <a:solidFill>
                <a:schemeClr val="bg1"/>
              </a:solidFill>
            </a:endParaRPr>
          </a:p>
          <a:p>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τούτῳ</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ἀγάπη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 </a:t>
            </a:r>
            <a:r>
              <a:rPr lang="en-US" sz="3600" dirty="0" smtClean="0">
                <a:solidFill>
                  <a:schemeClr val="bg1"/>
                </a:solidFill>
              </a:rPr>
              <a:t> </a:t>
            </a:r>
            <a:r>
              <a:rPr lang="el-GR" sz="3600" dirty="0" smtClean="0">
                <a:solidFill>
                  <a:schemeClr val="bg1"/>
                </a:solidFill>
              </a:rPr>
              <a:t>τετελείωται·</a:t>
            </a:r>
            <a:r>
              <a:rPr lang="en-US" sz="3600" dirty="0" smtClean="0">
                <a:solidFill>
                  <a:schemeClr val="bg1"/>
                </a:solidFill>
              </a:rPr>
              <a:t> </a:t>
            </a:r>
          </a:p>
          <a:p>
            <a:r>
              <a:rPr lang="en-US" sz="2400" dirty="0" smtClean="0">
                <a:solidFill>
                  <a:srgbClr val="FFFF00"/>
                </a:solidFill>
              </a:rPr>
              <a:t>    in        </a:t>
            </a:r>
            <a:r>
              <a:rPr lang="en-US" sz="2400" dirty="0">
                <a:solidFill>
                  <a:srgbClr val="FFFF00"/>
                </a:solidFill>
              </a:rPr>
              <a:t>him </a:t>
            </a:r>
            <a:r>
              <a:rPr lang="en-US" sz="2400" dirty="0" smtClean="0">
                <a:solidFill>
                  <a:srgbClr val="FFFF00"/>
                </a:solidFill>
              </a:rPr>
              <a:t>         the      love           of         </a:t>
            </a:r>
            <a:r>
              <a:rPr lang="en-US" sz="2400" dirty="0">
                <a:solidFill>
                  <a:srgbClr val="FFFF00"/>
                </a:solidFill>
              </a:rPr>
              <a:t>God </a:t>
            </a:r>
            <a:r>
              <a:rPr lang="en-US" sz="2400" dirty="0" smtClean="0">
                <a:solidFill>
                  <a:srgbClr val="FFFF00"/>
                </a:solidFill>
              </a:rPr>
              <a:t>        is perfected</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τούτῳ </a:t>
            </a:r>
            <a:r>
              <a:rPr lang="en-US" sz="3600" dirty="0" smtClean="0">
                <a:solidFill>
                  <a:schemeClr val="bg1"/>
                </a:solidFill>
              </a:rPr>
              <a:t> </a:t>
            </a:r>
            <a:r>
              <a:rPr lang="el-GR" sz="3600" dirty="0" smtClean="0">
                <a:solidFill>
                  <a:schemeClr val="bg1"/>
                </a:solidFill>
              </a:rPr>
              <a:t>γινώσκομεν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a:solidFill>
                  <a:schemeClr val="bg1"/>
                </a:solidFill>
              </a:rPr>
              <a:t>ἐν </a:t>
            </a:r>
            <a:r>
              <a:rPr lang="en-US" sz="3600" dirty="0">
                <a:solidFill>
                  <a:schemeClr val="bg1"/>
                </a:solidFill>
              </a:rPr>
              <a:t> </a:t>
            </a:r>
            <a:r>
              <a:rPr lang="el-GR" sz="3600" dirty="0">
                <a:solidFill>
                  <a:schemeClr val="bg1"/>
                </a:solidFill>
              </a:rPr>
              <a:t>αὐτῷ </a:t>
            </a:r>
            <a:r>
              <a:rPr lang="en-US" sz="3600" dirty="0">
                <a:solidFill>
                  <a:schemeClr val="bg1"/>
                </a:solidFill>
              </a:rPr>
              <a:t> </a:t>
            </a:r>
            <a:r>
              <a:rPr lang="el-GR" sz="3600" dirty="0">
                <a:solidFill>
                  <a:schemeClr val="bg1"/>
                </a:solidFill>
              </a:rPr>
              <a:t>ἐσμεν. </a:t>
            </a:r>
            <a:endParaRPr lang="en-US" sz="3600" dirty="0">
              <a:solidFill>
                <a:schemeClr val="bg1"/>
              </a:solidFill>
            </a:endParaRPr>
          </a:p>
          <a:p>
            <a:r>
              <a:rPr lang="en-US" sz="2400" dirty="0" smtClean="0">
                <a:solidFill>
                  <a:srgbClr val="FFFF00"/>
                </a:solidFill>
              </a:rPr>
              <a:t>    by      </a:t>
            </a:r>
            <a:r>
              <a:rPr lang="en-US" sz="2400" dirty="0">
                <a:solidFill>
                  <a:srgbClr val="FFFF00"/>
                </a:solidFill>
              </a:rPr>
              <a:t>this          </a:t>
            </a:r>
            <a:r>
              <a:rPr lang="en-US" sz="2400" dirty="0" smtClean="0">
                <a:solidFill>
                  <a:srgbClr val="FFFF00"/>
                </a:solidFill>
              </a:rPr>
              <a:t>        </a:t>
            </a:r>
            <a:r>
              <a:rPr lang="en-US" sz="2400" dirty="0">
                <a:solidFill>
                  <a:srgbClr val="FFFF00"/>
                </a:solidFill>
              </a:rPr>
              <a:t>we </a:t>
            </a:r>
            <a:r>
              <a:rPr lang="en-US" sz="2400" dirty="0" smtClean="0">
                <a:solidFill>
                  <a:srgbClr val="FFFF00"/>
                </a:solidFill>
              </a:rPr>
              <a:t>know            </a:t>
            </a:r>
            <a:r>
              <a:rPr lang="en-US" sz="2400" dirty="0">
                <a:solidFill>
                  <a:srgbClr val="FFFF00"/>
                </a:solidFill>
              </a:rPr>
              <a:t>that   </a:t>
            </a:r>
            <a:r>
              <a:rPr lang="en-US" sz="2400" dirty="0" smtClean="0">
                <a:solidFill>
                  <a:srgbClr val="FFFF00"/>
                </a:solidFill>
              </a:rPr>
              <a:t>  </a:t>
            </a:r>
            <a:r>
              <a:rPr lang="en-US" sz="2400" dirty="0">
                <a:solidFill>
                  <a:srgbClr val="FFFF00"/>
                </a:solidFill>
              </a:rPr>
              <a:t>in        him       </a:t>
            </a:r>
            <a:r>
              <a:rPr lang="en-US" sz="2400" dirty="0" smtClean="0">
                <a:solidFill>
                  <a:srgbClr val="FFFF00"/>
                </a:solidFill>
              </a:rPr>
              <a:t>  </a:t>
            </a:r>
            <a:r>
              <a:rPr lang="en-US" sz="2400" dirty="0">
                <a:solidFill>
                  <a:srgbClr val="FFFF00"/>
                </a:solidFill>
              </a:rPr>
              <a:t>we are</a:t>
            </a:r>
            <a:endParaRPr lang="fr-FR" sz="2400" dirty="0">
              <a:solidFill>
                <a:schemeClr val="bg1"/>
              </a:solidFill>
            </a:endParaRPr>
          </a:p>
          <a:p>
            <a:r>
              <a:rPr lang="en-US" sz="2800" b="1" dirty="0" smtClean="0">
                <a:solidFill>
                  <a:srgbClr val="FFFF00"/>
                </a:solidFill>
              </a:rPr>
              <a:t>6 </a:t>
            </a:r>
            <a:r>
              <a:rPr lang="en-US" sz="2800" dirty="0" smtClean="0">
                <a:solidFill>
                  <a:srgbClr val="FFFF00"/>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λέγων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αὐτῷ</a:t>
            </a:r>
            <a:r>
              <a:rPr lang="en-US" sz="3600" dirty="0" smtClean="0">
                <a:solidFill>
                  <a:schemeClr val="bg1"/>
                </a:solidFill>
              </a:rPr>
              <a:t> </a:t>
            </a:r>
            <a:r>
              <a:rPr lang="el-GR" sz="3600" dirty="0" smtClean="0">
                <a:solidFill>
                  <a:schemeClr val="bg1"/>
                </a:solidFill>
              </a:rPr>
              <a:t> </a:t>
            </a:r>
            <a:r>
              <a:rPr lang="el-GR" sz="3600" dirty="0">
                <a:solidFill>
                  <a:schemeClr val="bg1"/>
                </a:solidFill>
              </a:rPr>
              <a:t>μένειν </a:t>
            </a:r>
            <a:r>
              <a:rPr lang="en-US" sz="3600" dirty="0" smtClean="0">
                <a:solidFill>
                  <a:schemeClr val="bg1"/>
                </a:solidFill>
              </a:rPr>
              <a:t> </a:t>
            </a:r>
            <a:r>
              <a:rPr lang="el-GR" sz="3600" dirty="0" smtClean="0">
                <a:solidFill>
                  <a:schemeClr val="bg1"/>
                </a:solidFill>
              </a:rPr>
              <a:t>ὀφείλει</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he </a:t>
            </a:r>
            <a:r>
              <a:rPr lang="en-US" altLang="zh-TW" sz="2400" dirty="0" smtClean="0">
                <a:solidFill>
                  <a:srgbClr val="FFFF00"/>
                </a:solidFill>
              </a:rPr>
              <a:t>who   </a:t>
            </a:r>
            <a:r>
              <a:rPr lang="en-US" altLang="zh-TW" sz="2400" dirty="0">
                <a:solidFill>
                  <a:srgbClr val="FFFF00"/>
                </a:solidFill>
              </a:rPr>
              <a:t>says </a:t>
            </a:r>
            <a:r>
              <a:rPr lang="en-US" altLang="zh-TW" sz="2400" dirty="0" smtClean="0">
                <a:solidFill>
                  <a:srgbClr val="FFFF00"/>
                </a:solidFill>
              </a:rPr>
              <a:t>      in        him         he </a:t>
            </a:r>
            <a:r>
              <a:rPr lang="en-US" altLang="zh-TW" sz="2400" dirty="0">
                <a:solidFill>
                  <a:srgbClr val="FFFF00"/>
                </a:solidFill>
              </a:rPr>
              <a:t>abides </a:t>
            </a:r>
            <a:r>
              <a:rPr lang="en-US" altLang="zh-TW" sz="2400" dirty="0" smtClean="0">
                <a:solidFill>
                  <a:srgbClr val="FFFF00"/>
                </a:solidFill>
              </a:rPr>
              <a:t>     ought</a:t>
            </a:r>
            <a:endParaRPr lang="en-US" sz="2400" dirty="0" smtClean="0">
              <a:solidFill>
                <a:schemeClr val="bg1"/>
              </a:solidFill>
            </a:endParaRPr>
          </a:p>
          <a:p>
            <a:r>
              <a:rPr lang="en-US" sz="3600" dirty="0" smtClean="0">
                <a:solidFill>
                  <a:schemeClr val="bg1"/>
                </a:solidFill>
              </a:rPr>
              <a:t> </a:t>
            </a:r>
            <a:r>
              <a:rPr lang="el-GR" sz="3600" dirty="0" smtClean="0">
                <a:solidFill>
                  <a:schemeClr val="bg1"/>
                </a:solidFill>
              </a:rPr>
              <a:t>καθὼς </a:t>
            </a:r>
            <a:r>
              <a:rPr lang="en-US" sz="3600" dirty="0" smtClean="0">
                <a:solidFill>
                  <a:schemeClr val="bg1"/>
                </a:solidFill>
              </a:rPr>
              <a:t> </a:t>
            </a:r>
            <a:r>
              <a:rPr lang="el-GR" sz="3600" dirty="0" smtClean="0">
                <a:solidFill>
                  <a:schemeClr val="bg1"/>
                </a:solidFill>
              </a:rPr>
              <a:t>ἐκεῖνος </a:t>
            </a:r>
            <a:r>
              <a:rPr lang="en-US" sz="3600" dirty="0" smtClean="0">
                <a:solidFill>
                  <a:schemeClr val="bg1"/>
                </a:solidFill>
              </a:rPr>
              <a:t> </a:t>
            </a:r>
            <a:r>
              <a:rPr lang="el-GR" sz="3600" dirty="0" smtClean="0">
                <a:solidFill>
                  <a:schemeClr val="bg1"/>
                </a:solidFill>
              </a:rPr>
              <a:t>περιεπάτησεν</a:t>
            </a:r>
            <a:r>
              <a:rPr lang="el-GR" sz="3600" dirty="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αὐτὸς </a:t>
            </a:r>
            <a:r>
              <a:rPr lang="en-US" sz="3600" dirty="0" smtClean="0">
                <a:solidFill>
                  <a:schemeClr val="bg1"/>
                </a:solidFill>
              </a:rPr>
              <a:t> </a:t>
            </a:r>
            <a:r>
              <a:rPr lang="el-GR" sz="3600" dirty="0" smtClean="0">
                <a:solidFill>
                  <a:schemeClr val="bg1"/>
                </a:solidFill>
              </a:rPr>
              <a:t>οὕτως </a:t>
            </a:r>
            <a:r>
              <a:rPr lang="en-US" sz="3600" dirty="0" smtClean="0">
                <a:solidFill>
                  <a:schemeClr val="bg1"/>
                </a:solidFill>
              </a:rPr>
              <a:t> </a:t>
            </a:r>
            <a:r>
              <a:rPr lang="el-GR" sz="3600" dirty="0" smtClean="0">
                <a:solidFill>
                  <a:schemeClr val="bg1"/>
                </a:solidFill>
              </a:rPr>
              <a:t>περιπατεῖν.</a:t>
            </a:r>
            <a:endParaRPr lang="en-US" sz="3600" dirty="0">
              <a:solidFill>
                <a:schemeClr val="bg1"/>
              </a:solidFill>
            </a:endParaRPr>
          </a:p>
          <a:p>
            <a:r>
              <a:rPr lang="en-US" altLang="zh-TW" sz="2400" dirty="0" smtClean="0">
                <a:solidFill>
                  <a:srgbClr val="FFFF00"/>
                </a:solidFill>
              </a:rPr>
              <a:t>    just as          that (he)            </a:t>
            </a:r>
            <a:r>
              <a:rPr lang="en-US" altLang="zh-TW" sz="2400" dirty="0">
                <a:solidFill>
                  <a:srgbClr val="FFFF00"/>
                </a:solidFill>
              </a:rPr>
              <a:t>walked</a:t>
            </a:r>
            <a:r>
              <a:rPr lang="en-US" altLang="zh-TW" sz="2400" dirty="0" smtClean="0">
                <a:solidFill>
                  <a:srgbClr val="FFFF00"/>
                </a:solidFill>
              </a:rPr>
              <a:t>                      also        he             thus               to walk</a:t>
            </a:r>
            <a:endParaRPr lang="en-US" sz="10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1000" dirty="0">
              <a:solidFill>
                <a:schemeClr val="bg1"/>
              </a:solidFill>
            </a:endParaRPr>
          </a:p>
          <a:p>
            <a:r>
              <a:rPr lang="fr-FR" baseline="30000" dirty="0" smtClean="0">
                <a:solidFill>
                  <a:schemeClr val="bg1"/>
                </a:solidFill>
              </a:rPr>
              <a:t>	ESV </a:t>
            </a:r>
            <a:r>
              <a:rPr lang="fr-FR" b="1" dirty="0" smtClean="0">
                <a:solidFill>
                  <a:schemeClr val="bg1"/>
                </a:solidFill>
              </a:rPr>
              <a:t>2:5</a:t>
            </a:r>
            <a:r>
              <a:rPr lang="fr-FR" dirty="0" smtClean="0">
                <a:solidFill>
                  <a:schemeClr val="bg1"/>
                </a:solidFill>
              </a:rPr>
              <a:t> </a:t>
            </a:r>
            <a:r>
              <a:rPr lang="en-US" dirty="0">
                <a:solidFill>
                  <a:schemeClr val="bg1"/>
                </a:solidFill>
              </a:rPr>
              <a:t>but whoever keeps his word, in him truly the love of God is perfected. By this we may know that we are in him</a:t>
            </a:r>
            <a:r>
              <a:rPr lang="en-US" dirty="0" smtClean="0">
                <a:solidFill>
                  <a:schemeClr val="bg1"/>
                </a:solidFill>
              </a:rPr>
              <a:t>: </a:t>
            </a:r>
            <a:r>
              <a:rPr lang="en-US" altLang="zh-TW" b="1" dirty="0">
                <a:solidFill>
                  <a:schemeClr val="bg1"/>
                </a:solidFill>
              </a:rPr>
              <a:t>6</a:t>
            </a:r>
            <a:r>
              <a:rPr lang="zh-TW" altLang="en-US" dirty="0">
                <a:solidFill>
                  <a:schemeClr val="bg1"/>
                </a:solidFill>
              </a:rPr>
              <a:t> </a:t>
            </a:r>
            <a:r>
              <a:rPr lang="en-US" altLang="zh-TW" dirty="0">
                <a:solidFill>
                  <a:schemeClr val="bg1"/>
                </a:solidFill>
              </a:rPr>
              <a:t>whoever says he abides in him ought to walk in the same way in which he walked</a:t>
            </a:r>
            <a:r>
              <a:rPr lang="en-US" altLang="zh-TW" dirty="0" smtClean="0">
                <a:solidFill>
                  <a:schemeClr val="bg1"/>
                </a:solidFill>
              </a:rPr>
              <a:t>.  / </a:t>
            </a:r>
            <a:r>
              <a:rPr lang="en-US" baseline="30000" dirty="0" smtClean="0">
                <a:solidFill>
                  <a:schemeClr val="bg1"/>
                </a:solidFill>
              </a:rPr>
              <a:t>	CUV </a:t>
            </a:r>
            <a:r>
              <a:rPr lang="en-US" b="1" dirty="0" smtClean="0">
                <a:solidFill>
                  <a:schemeClr val="bg1"/>
                </a:solidFill>
              </a:rPr>
              <a:t>2:5</a:t>
            </a:r>
            <a:r>
              <a:rPr lang="en-US" dirty="0" smtClean="0">
                <a:solidFill>
                  <a:schemeClr val="bg1"/>
                </a:solidFill>
              </a:rPr>
              <a:t> </a:t>
            </a:r>
            <a:r>
              <a:rPr lang="zh-TW" altLang="en-US" dirty="0">
                <a:solidFill>
                  <a:schemeClr val="bg1"/>
                </a:solidFill>
              </a:rPr>
              <a:t>凡遵守主道的、</a:t>
            </a:r>
            <a:r>
              <a:rPr lang="zh-TW" altLang="en-US" dirty="0" smtClean="0">
                <a:solidFill>
                  <a:schemeClr val="bg1"/>
                </a:solidFill>
              </a:rPr>
              <a:t>愛神</a:t>
            </a:r>
            <a:r>
              <a:rPr lang="zh-TW" altLang="en-US" dirty="0">
                <a:solidFill>
                  <a:schemeClr val="bg1"/>
                </a:solidFill>
              </a:rPr>
              <a:t>的心在他裡面實在是完全的、從此我們知道我們是在主裡面</a:t>
            </a:r>
            <a:r>
              <a:rPr lang="zh-TW" altLang="en-US" dirty="0" smtClean="0">
                <a:solidFill>
                  <a:schemeClr val="bg1"/>
                </a:solidFill>
              </a:rPr>
              <a:t>．</a:t>
            </a:r>
            <a:r>
              <a:rPr lang="en-US" altLang="zh-TW" b="1" dirty="0" smtClean="0">
                <a:solidFill>
                  <a:schemeClr val="bg1"/>
                </a:solidFill>
              </a:rPr>
              <a:t>6</a:t>
            </a:r>
            <a:r>
              <a:rPr lang="zh-TW" altLang="en-US" dirty="0" smtClean="0">
                <a:solidFill>
                  <a:schemeClr val="bg1"/>
                </a:solidFill>
              </a:rPr>
              <a:t> </a:t>
            </a:r>
            <a:r>
              <a:rPr lang="zh-TW" altLang="en-US" dirty="0">
                <a:solidFill>
                  <a:schemeClr val="bg1"/>
                </a:solidFill>
              </a:rPr>
              <a:t>人若說他住在主裡面、就該自己照主所行的去行。</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2742268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560"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2:7 </a:t>
            </a:r>
          </a:p>
          <a:p>
            <a:endParaRPr lang="en-US" sz="800" b="1" dirty="0">
              <a:solidFill>
                <a:srgbClr val="FFFF00"/>
              </a:solidFill>
            </a:endParaRPr>
          </a:p>
          <a:p>
            <a:r>
              <a:rPr lang="en-US" sz="4000" dirty="0" smtClean="0">
                <a:solidFill>
                  <a:schemeClr val="bg1"/>
                </a:solidFill>
              </a:rPr>
              <a:t>   </a:t>
            </a:r>
            <a:r>
              <a:rPr lang="el-GR" sz="4000" dirty="0" smtClean="0">
                <a:solidFill>
                  <a:schemeClr val="bg1"/>
                </a:solidFill>
              </a:rPr>
              <a:t>Ἀγαπητοί</a:t>
            </a:r>
            <a:r>
              <a:rPr lang="el-GR" sz="4000" dirty="0">
                <a:solidFill>
                  <a:schemeClr val="bg1"/>
                </a:solidFill>
              </a:rPr>
              <a:t>,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ἐντολὴν </a:t>
            </a:r>
            <a:r>
              <a:rPr lang="en-US" sz="4000" dirty="0" smtClean="0">
                <a:solidFill>
                  <a:schemeClr val="bg1"/>
                </a:solidFill>
              </a:rPr>
              <a:t>  </a:t>
            </a:r>
            <a:r>
              <a:rPr lang="el-GR" sz="4000" dirty="0" smtClean="0">
                <a:solidFill>
                  <a:schemeClr val="bg1"/>
                </a:solidFill>
              </a:rPr>
              <a:t>καινὴν </a:t>
            </a:r>
            <a:endParaRPr lang="en-US" sz="4000" dirty="0" smtClean="0">
              <a:solidFill>
                <a:schemeClr val="bg1"/>
              </a:solidFill>
            </a:endParaRPr>
          </a:p>
          <a:p>
            <a:r>
              <a:rPr lang="en-US" sz="2400" dirty="0" smtClean="0">
                <a:solidFill>
                  <a:srgbClr val="FFFF00"/>
                </a:solidFill>
              </a:rPr>
              <a:t>         beloved                    not    a commandment       new </a:t>
            </a:r>
            <a:r>
              <a:rPr lang="fr-FR" sz="2200" dirty="0" smtClean="0">
                <a:solidFill>
                  <a:schemeClr val="bg1"/>
                </a:solidFill>
              </a:rPr>
              <a:t> </a:t>
            </a:r>
            <a:r>
              <a:rPr lang="en-US" sz="2200" dirty="0" smtClean="0">
                <a:solidFill>
                  <a:schemeClr val="bg1"/>
                </a:solidFill>
              </a:rPr>
              <a:t>      </a:t>
            </a:r>
          </a:p>
          <a:p>
            <a:r>
              <a:rPr lang="en-US" sz="4000" dirty="0" smtClean="0">
                <a:solidFill>
                  <a:schemeClr val="bg1"/>
                </a:solidFill>
              </a:rPr>
              <a:t>   </a:t>
            </a:r>
            <a:r>
              <a:rPr lang="el-GR" sz="4000" dirty="0" smtClean="0">
                <a:solidFill>
                  <a:schemeClr val="bg1"/>
                </a:solidFill>
              </a:rPr>
              <a:t>γράφω</a:t>
            </a:r>
            <a:r>
              <a:rPr lang="en-US" sz="4000" dirty="0" smtClean="0">
                <a:solidFill>
                  <a:schemeClr val="bg1"/>
                </a:solidFill>
              </a:rPr>
              <a:t>  </a:t>
            </a:r>
            <a:r>
              <a:rPr lang="el-GR" sz="4000" dirty="0" smtClean="0">
                <a:solidFill>
                  <a:schemeClr val="bg1"/>
                </a:solidFill>
              </a:rPr>
              <a:t>ὑμῖν</a:t>
            </a:r>
            <a:r>
              <a:rPr lang="en-US" sz="4000" dirty="0" smtClean="0">
                <a:solidFill>
                  <a:schemeClr val="bg1"/>
                </a:solidFill>
              </a:rPr>
              <a:t>    </a:t>
            </a:r>
            <a:r>
              <a:rPr lang="el-GR" sz="4000" dirty="0" smtClean="0">
                <a:solidFill>
                  <a:schemeClr val="bg1"/>
                </a:solidFill>
              </a:rPr>
              <a:t>ἀλλ᾽</a:t>
            </a:r>
            <a:r>
              <a:rPr lang="en-US" sz="4000" dirty="0" smtClean="0">
                <a:solidFill>
                  <a:schemeClr val="bg1"/>
                </a:solidFill>
              </a:rPr>
              <a:t>   </a:t>
            </a:r>
            <a:r>
              <a:rPr lang="el-GR" sz="4000" dirty="0" smtClean="0">
                <a:solidFill>
                  <a:schemeClr val="bg1"/>
                </a:solidFill>
              </a:rPr>
              <a:t>ἐντολὴν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παλαιὰν</a:t>
            </a:r>
            <a:endParaRPr lang="en-US" sz="4000" dirty="0" smtClean="0">
              <a:solidFill>
                <a:schemeClr val="bg1"/>
              </a:solidFill>
            </a:endParaRPr>
          </a:p>
          <a:p>
            <a:r>
              <a:rPr lang="en-US" sz="2400" dirty="0" smtClean="0">
                <a:solidFill>
                  <a:srgbClr val="FFFF00"/>
                </a:solidFill>
              </a:rPr>
              <a:t>         I write          to you           but     a </a:t>
            </a:r>
            <a:r>
              <a:rPr lang="en-US" sz="2400" dirty="0">
                <a:solidFill>
                  <a:srgbClr val="FFFF00"/>
                </a:solidFill>
              </a:rPr>
              <a:t>commandment </a:t>
            </a:r>
            <a:r>
              <a:rPr lang="en-US" sz="2400" dirty="0" smtClean="0">
                <a:solidFill>
                  <a:srgbClr val="FFFF00"/>
                </a:solidFill>
              </a:rPr>
              <a:t>         old</a:t>
            </a:r>
            <a:endParaRPr lang="fr-FR" sz="2000" dirty="0" smtClean="0">
              <a:solidFill>
                <a:schemeClr val="bg1"/>
              </a:solidFill>
            </a:endParaRPr>
          </a:p>
          <a:p>
            <a:r>
              <a:rPr lang="en-US" sz="4000" dirty="0" smtClean="0">
                <a:solidFill>
                  <a:schemeClr val="bg1"/>
                </a:solidFill>
              </a:rPr>
              <a:t>    </a:t>
            </a:r>
            <a:r>
              <a:rPr lang="el-GR" sz="4000" dirty="0">
                <a:solidFill>
                  <a:schemeClr val="bg1"/>
                </a:solidFill>
              </a:rPr>
              <a:t>ἣν </a:t>
            </a:r>
            <a:r>
              <a:rPr lang="en-US" sz="4000" dirty="0">
                <a:solidFill>
                  <a:schemeClr val="bg1"/>
                </a:solidFill>
              </a:rPr>
              <a:t> </a:t>
            </a:r>
            <a:r>
              <a:rPr lang="el-GR" sz="4000" dirty="0">
                <a:solidFill>
                  <a:schemeClr val="bg1"/>
                </a:solidFill>
              </a:rPr>
              <a:t>εἴχετε </a:t>
            </a:r>
            <a:r>
              <a:rPr lang="en-US" sz="4000" dirty="0" smtClean="0">
                <a:solidFill>
                  <a:schemeClr val="bg1"/>
                </a:solidFill>
              </a:rPr>
              <a:t> </a:t>
            </a:r>
            <a:r>
              <a:rPr lang="el-GR" sz="4000" dirty="0" smtClean="0">
                <a:solidFill>
                  <a:schemeClr val="bg1"/>
                </a:solidFill>
              </a:rPr>
              <a:t>ἀπ</a:t>
            </a:r>
            <a:r>
              <a:rPr lang="el-GR" sz="4000" dirty="0">
                <a:solidFill>
                  <a:schemeClr val="bg1"/>
                </a:solidFill>
              </a:rPr>
              <a:t>᾽</a:t>
            </a:r>
            <a:r>
              <a:rPr lang="en-US" sz="4000" dirty="0">
                <a:solidFill>
                  <a:schemeClr val="bg1"/>
                </a:solidFill>
              </a:rPr>
              <a:t> </a:t>
            </a:r>
            <a:r>
              <a:rPr lang="el-GR" sz="4000" dirty="0">
                <a:solidFill>
                  <a:schemeClr val="bg1"/>
                </a:solidFill>
              </a:rPr>
              <a:t> ἀρχῆς·</a:t>
            </a:r>
            <a:r>
              <a:rPr lang="en-US" sz="4000" dirty="0">
                <a:solidFill>
                  <a:schemeClr val="bg1"/>
                </a:solidFill>
              </a:rPr>
              <a:t>     </a:t>
            </a:r>
            <a:r>
              <a:rPr lang="el-GR" sz="4000" dirty="0">
                <a:solidFill>
                  <a:schemeClr val="bg1"/>
                </a:solidFill>
              </a:rPr>
              <a:t>ἡ </a:t>
            </a:r>
            <a:r>
              <a:rPr lang="en-US" sz="4000" dirty="0">
                <a:solidFill>
                  <a:schemeClr val="bg1"/>
                </a:solidFill>
              </a:rPr>
              <a:t> </a:t>
            </a:r>
            <a:r>
              <a:rPr lang="en-US" sz="4000" dirty="0" smtClean="0">
                <a:solidFill>
                  <a:schemeClr val="bg1"/>
                </a:solidFill>
              </a:rPr>
              <a:t>  </a:t>
            </a:r>
            <a:r>
              <a:rPr lang="el-GR" sz="4000" dirty="0" smtClean="0">
                <a:solidFill>
                  <a:schemeClr val="bg1"/>
                </a:solidFill>
              </a:rPr>
              <a:t>ἐντολὴ </a:t>
            </a:r>
            <a:r>
              <a:rPr lang="en-US" sz="4000" dirty="0" smtClean="0">
                <a:solidFill>
                  <a:schemeClr val="bg1"/>
                </a:solidFill>
              </a:rPr>
              <a:t>   </a:t>
            </a:r>
            <a:r>
              <a:rPr lang="el-GR" sz="4000" dirty="0">
                <a:solidFill>
                  <a:schemeClr val="bg1"/>
                </a:solidFill>
              </a:rPr>
              <a:t>ἡ </a:t>
            </a:r>
            <a:r>
              <a:rPr lang="en-US" sz="4000" dirty="0">
                <a:solidFill>
                  <a:schemeClr val="bg1"/>
                </a:solidFill>
              </a:rPr>
              <a:t> </a:t>
            </a:r>
            <a:r>
              <a:rPr lang="el-GR" sz="4000" dirty="0" smtClean="0">
                <a:solidFill>
                  <a:schemeClr val="bg1"/>
                </a:solidFill>
              </a:rPr>
              <a:t>παλαιά</a:t>
            </a:r>
            <a:r>
              <a:rPr lang="en-US" sz="4000" dirty="0" smtClean="0">
                <a:solidFill>
                  <a:schemeClr val="bg1"/>
                </a:solidFill>
              </a:rPr>
              <a:t> </a:t>
            </a:r>
            <a:r>
              <a:rPr lang="el-GR" sz="4000" dirty="0" smtClean="0">
                <a:solidFill>
                  <a:schemeClr val="bg1"/>
                </a:solidFill>
              </a:rPr>
              <a:t> </a:t>
            </a:r>
            <a:endParaRPr lang="en-US" sz="4000" dirty="0">
              <a:solidFill>
                <a:schemeClr val="bg1"/>
              </a:solidFill>
            </a:endParaRPr>
          </a:p>
          <a:p>
            <a:r>
              <a:rPr lang="en-US" sz="2400" dirty="0" smtClean="0">
                <a:solidFill>
                  <a:srgbClr val="FFFF00"/>
                </a:solidFill>
              </a:rPr>
              <a:t>      that      </a:t>
            </a:r>
            <a:r>
              <a:rPr lang="en-US" sz="2400" dirty="0">
                <a:solidFill>
                  <a:srgbClr val="FFFF00"/>
                </a:solidFill>
              </a:rPr>
              <a:t>you had </a:t>
            </a:r>
            <a:r>
              <a:rPr lang="en-US" sz="2400" dirty="0" smtClean="0">
                <a:solidFill>
                  <a:srgbClr val="FFFF00"/>
                </a:solidFill>
              </a:rPr>
              <a:t>    from      beginning         the  </a:t>
            </a:r>
            <a:r>
              <a:rPr lang="en-US" sz="2400" dirty="0">
                <a:solidFill>
                  <a:srgbClr val="FFFF00"/>
                </a:solidFill>
              </a:rPr>
              <a:t>commandment </a:t>
            </a:r>
            <a:r>
              <a:rPr lang="en-US" sz="2400" dirty="0" smtClean="0">
                <a:solidFill>
                  <a:srgbClr val="FFFF00"/>
                </a:solidFill>
              </a:rPr>
              <a:t>  the        old</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ἐστιν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λόγος</a:t>
            </a:r>
            <a:r>
              <a:rPr lang="en-US" sz="4000" dirty="0" smtClean="0">
                <a:solidFill>
                  <a:schemeClr val="bg1"/>
                </a:solidFill>
              </a:rPr>
              <a:t> </a:t>
            </a:r>
            <a:r>
              <a:rPr lang="el-GR" sz="4000" dirty="0" smtClean="0">
                <a:solidFill>
                  <a:schemeClr val="bg1"/>
                </a:solidFill>
              </a:rPr>
              <a:t> </a:t>
            </a:r>
            <a:r>
              <a:rPr lang="el-GR" sz="4000" dirty="0">
                <a:solidFill>
                  <a:schemeClr val="bg1"/>
                </a:solidFill>
              </a:rPr>
              <a:t>ὃν </a:t>
            </a:r>
            <a:r>
              <a:rPr lang="en-US" sz="4000" dirty="0" smtClean="0">
                <a:solidFill>
                  <a:schemeClr val="bg1"/>
                </a:solidFill>
              </a:rPr>
              <a:t> </a:t>
            </a:r>
            <a:r>
              <a:rPr lang="el-GR" sz="4000" dirty="0" smtClean="0">
                <a:solidFill>
                  <a:schemeClr val="bg1"/>
                </a:solidFill>
              </a:rPr>
              <a:t>ἠκούσατε.</a:t>
            </a:r>
            <a:r>
              <a:rPr lang="en-US" sz="4000" dirty="0" smtClean="0">
                <a:solidFill>
                  <a:schemeClr val="bg1"/>
                </a:solidFill>
              </a:rPr>
              <a:t> </a:t>
            </a:r>
            <a:r>
              <a:rPr lang="el-GR" sz="3200" dirty="0" smtClean="0">
                <a:solidFill>
                  <a:schemeClr val="bg1"/>
                </a:solidFill>
              </a:rPr>
              <a:t> </a:t>
            </a:r>
            <a:endParaRPr lang="en-US" sz="3200" dirty="0" smtClean="0">
              <a:solidFill>
                <a:schemeClr val="bg1"/>
              </a:solidFill>
            </a:endParaRPr>
          </a:p>
          <a:p>
            <a:r>
              <a:rPr lang="en-US" sz="2400" dirty="0" smtClean="0">
                <a:solidFill>
                  <a:srgbClr val="FFFF00"/>
                </a:solidFill>
              </a:rPr>
              <a:t>                 is          the      word        that    </a:t>
            </a:r>
            <a:r>
              <a:rPr lang="en-US" sz="2400" dirty="0">
                <a:solidFill>
                  <a:srgbClr val="FFFF00"/>
                </a:solidFill>
              </a:rPr>
              <a:t>you have </a:t>
            </a:r>
            <a:r>
              <a:rPr lang="en-US" sz="2400" dirty="0" smtClean="0">
                <a:solidFill>
                  <a:srgbClr val="FFFF00"/>
                </a:solidFill>
              </a:rPr>
              <a:t>heard</a:t>
            </a:r>
            <a:endParaRPr lang="fr-FR" sz="2000" dirty="0" smtClean="0">
              <a:solidFill>
                <a:schemeClr val="bg1"/>
              </a:solidFill>
            </a:endParaRPr>
          </a:p>
          <a:p>
            <a:endParaRPr lang="fr-FR" sz="800" baseline="30000" dirty="0" smtClean="0">
              <a:solidFill>
                <a:srgbClr val="FFFF00"/>
              </a:solidFill>
            </a:endParaRPr>
          </a:p>
          <a:p>
            <a:endParaRPr lang="fr-FR" sz="800" baseline="30000" dirty="0">
              <a:solidFill>
                <a:srgbClr val="FFFF00"/>
              </a:solidFill>
            </a:endParaRPr>
          </a:p>
          <a:p>
            <a:endParaRPr lang="fr-FR" sz="800" baseline="30000" dirty="0" smtClean="0">
              <a:solidFill>
                <a:srgbClr val="FFFF00"/>
              </a:solidFill>
            </a:endParaRPr>
          </a:p>
          <a:p>
            <a:r>
              <a:rPr lang="fr-FR" sz="2000" baseline="30000" dirty="0" smtClean="0">
                <a:solidFill>
                  <a:schemeClr val="bg1"/>
                </a:solidFill>
              </a:rPr>
              <a:t>	ESV  </a:t>
            </a:r>
            <a:r>
              <a:rPr lang="fr-FR" sz="2000" b="1" dirty="0" smtClean="0">
                <a:solidFill>
                  <a:schemeClr val="bg1"/>
                </a:solidFill>
              </a:rPr>
              <a:t>2:7</a:t>
            </a:r>
            <a:r>
              <a:rPr lang="fr-FR" sz="2000" dirty="0" smtClean="0">
                <a:solidFill>
                  <a:schemeClr val="bg1"/>
                </a:solidFill>
              </a:rPr>
              <a:t> </a:t>
            </a:r>
            <a:r>
              <a:rPr lang="en-US" sz="2000" dirty="0">
                <a:solidFill>
                  <a:schemeClr val="bg1"/>
                </a:solidFill>
              </a:rPr>
              <a:t>Beloved, I am writing you no new commandment, but an old commandment that you had from the beginning. The old commandment is the word that you have heard</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2:7</a:t>
            </a:r>
            <a:r>
              <a:rPr lang="en-US" sz="2000" dirty="0" smtClean="0">
                <a:solidFill>
                  <a:schemeClr val="bg1"/>
                </a:solidFill>
              </a:rPr>
              <a:t> </a:t>
            </a:r>
            <a:r>
              <a:rPr lang="zh-TW" altLang="en-US" sz="2000" dirty="0">
                <a:solidFill>
                  <a:schemeClr val="bg1"/>
                </a:solidFill>
              </a:rPr>
              <a:t>親愛的弟兄阿、我寫給你們的、不是一條新命令、乃是你們從起初所受的舊命令．這舊命令就是你們所聽見的道。</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41505019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0560" cy="6778377"/>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2:8 </a:t>
            </a:r>
          </a:p>
          <a:p>
            <a:endParaRPr lang="en-US" sz="800" b="1" dirty="0">
              <a:solidFill>
                <a:srgbClr val="FFFF00"/>
              </a:solidFill>
            </a:endParaRPr>
          </a:p>
          <a:p>
            <a:r>
              <a:rPr lang="en-US" sz="4000" dirty="0" smtClean="0">
                <a:solidFill>
                  <a:schemeClr val="bg1"/>
                </a:solidFill>
              </a:rPr>
              <a:t>  </a:t>
            </a:r>
            <a:r>
              <a:rPr lang="el-GR" sz="4000" dirty="0" smtClean="0">
                <a:solidFill>
                  <a:schemeClr val="bg1"/>
                </a:solidFill>
              </a:rPr>
              <a:t>πάλιν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a:solidFill>
                  <a:schemeClr val="bg1"/>
                </a:solidFill>
              </a:rPr>
              <a:t>ἐντολὴν </a:t>
            </a:r>
            <a:r>
              <a:rPr lang="en-US" sz="4000" dirty="0" smtClean="0">
                <a:solidFill>
                  <a:schemeClr val="bg1"/>
                </a:solidFill>
              </a:rPr>
              <a:t> </a:t>
            </a:r>
            <a:r>
              <a:rPr lang="el-GR" sz="4000" dirty="0" smtClean="0">
                <a:solidFill>
                  <a:schemeClr val="bg1"/>
                </a:solidFill>
              </a:rPr>
              <a:t>καινὴν </a:t>
            </a:r>
            <a:r>
              <a:rPr lang="en-US" sz="4000" dirty="0" smtClean="0">
                <a:solidFill>
                  <a:schemeClr val="bg1"/>
                </a:solidFill>
              </a:rPr>
              <a:t> </a:t>
            </a:r>
            <a:r>
              <a:rPr lang="el-GR" sz="4000" dirty="0" smtClean="0">
                <a:solidFill>
                  <a:schemeClr val="bg1"/>
                </a:solidFill>
              </a:rPr>
              <a:t>γράφω </a:t>
            </a:r>
            <a:r>
              <a:rPr lang="en-US" sz="4000" dirty="0" smtClean="0">
                <a:solidFill>
                  <a:schemeClr val="bg1"/>
                </a:solidFill>
              </a:rPr>
              <a:t> </a:t>
            </a:r>
            <a:r>
              <a:rPr lang="el-GR" sz="4000" dirty="0" smtClean="0">
                <a:solidFill>
                  <a:schemeClr val="bg1"/>
                </a:solidFill>
              </a:rPr>
              <a:t>ὑμῖν </a:t>
            </a:r>
            <a:endParaRPr lang="en-US" sz="4000" dirty="0" smtClean="0">
              <a:solidFill>
                <a:schemeClr val="bg1"/>
              </a:solidFill>
            </a:endParaRPr>
          </a:p>
          <a:p>
            <a:r>
              <a:rPr lang="en-US" sz="2400" dirty="0" smtClean="0">
                <a:solidFill>
                  <a:srgbClr val="FFFF00"/>
                </a:solidFill>
              </a:rPr>
              <a:t>      again      a commandment       new             I write           to you</a:t>
            </a:r>
            <a:r>
              <a:rPr lang="fr-FR" sz="2400" dirty="0" smtClean="0">
                <a:solidFill>
                  <a:schemeClr val="bg1"/>
                </a:solidFill>
              </a:rPr>
              <a:t> </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ὅ </a:t>
            </a:r>
            <a:r>
              <a:rPr lang="en-US" sz="4000" dirty="0" smtClean="0">
                <a:solidFill>
                  <a:schemeClr val="bg1"/>
                </a:solidFill>
              </a:rPr>
              <a:t> </a:t>
            </a:r>
            <a:r>
              <a:rPr lang="el-GR" sz="4000" dirty="0" smtClean="0">
                <a:solidFill>
                  <a:schemeClr val="bg1"/>
                </a:solidFill>
              </a:rPr>
              <a:t>ἐστιν </a:t>
            </a:r>
            <a:r>
              <a:rPr lang="en-US" sz="4000" dirty="0" smtClean="0">
                <a:solidFill>
                  <a:schemeClr val="bg1"/>
                </a:solidFill>
              </a:rPr>
              <a:t> </a:t>
            </a:r>
            <a:r>
              <a:rPr lang="el-GR" sz="4000" dirty="0" smtClean="0">
                <a:solidFill>
                  <a:schemeClr val="bg1"/>
                </a:solidFill>
              </a:rPr>
              <a:t>ἀληθὲς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ὑμῖν,</a:t>
            </a:r>
            <a:r>
              <a:rPr lang="en-US" sz="4000" dirty="0" smtClean="0">
                <a:solidFill>
                  <a:schemeClr val="bg1"/>
                </a:solidFill>
              </a:rPr>
              <a:t> </a:t>
            </a:r>
          </a:p>
          <a:p>
            <a:r>
              <a:rPr lang="en-US" sz="2400" dirty="0" smtClean="0">
                <a:solidFill>
                  <a:srgbClr val="FFFF00"/>
                </a:solidFill>
              </a:rPr>
              <a:t> which     is               true               </a:t>
            </a:r>
            <a:r>
              <a:rPr lang="en-US" sz="2400" dirty="0">
                <a:solidFill>
                  <a:srgbClr val="FFFF00"/>
                </a:solidFill>
              </a:rPr>
              <a:t>in </a:t>
            </a:r>
            <a:r>
              <a:rPr lang="en-US" sz="2400" dirty="0" smtClean="0">
                <a:solidFill>
                  <a:srgbClr val="FFFF00"/>
                </a:solidFill>
              </a:rPr>
              <a:t>        him          and      in        you</a:t>
            </a:r>
            <a:r>
              <a:rPr lang="fr-FR" sz="2400" dirty="0" smtClean="0">
                <a:solidFill>
                  <a:schemeClr val="bg1"/>
                </a:solidFill>
              </a:rPr>
              <a:t> </a:t>
            </a: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a:solidFill>
                  <a:schemeClr val="bg1"/>
                </a:solidFill>
              </a:rPr>
              <a:t>ἡ </a:t>
            </a:r>
            <a:r>
              <a:rPr lang="en-US" sz="4000" dirty="0">
                <a:solidFill>
                  <a:schemeClr val="bg1"/>
                </a:solidFill>
              </a:rPr>
              <a:t> </a:t>
            </a:r>
            <a:r>
              <a:rPr lang="el-GR" sz="4000" dirty="0" smtClean="0">
                <a:solidFill>
                  <a:schemeClr val="bg1"/>
                </a:solidFill>
              </a:rPr>
              <a:t>σκοτία</a:t>
            </a:r>
            <a:r>
              <a:rPr lang="en-US" sz="4000" dirty="0" smtClean="0">
                <a:solidFill>
                  <a:schemeClr val="bg1"/>
                </a:solidFill>
              </a:rPr>
              <a:t> </a:t>
            </a:r>
            <a:r>
              <a:rPr lang="el-GR" sz="4000" dirty="0" smtClean="0">
                <a:solidFill>
                  <a:schemeClr val="bg1"/>
                </a:solidFill>
              </a:rPr>
              <a:t> παράγεται</a:t>
            </a:r>
            <a:endParaRPr lang="en-US" sz="4000" dirty="0">
              <a:solidFill>
                <a:schemeClr val="bg1"/>
              </a:solidFill>
            </a:endParaRPr>
          </a:p>
          <a:p>
            <a:r>
              <a:rPr lang="en-US" sz="2400" dirty="0" smtClean="0">
                <a:solidFill>
                  <a:srgbClr val="FFFF00"/>
                </a:solidFill>
              </a:rPr>
              <a:t>               because  the   darkness        is </a:t>
            </a:r>
            <a:r>
              <a:rPr lang="en-US" sz="2400" dirty="0">
                <a:solidFill>
                  <a:srgbClr val="FFFF00"/>
                </a:solidFill>
              </a:rPr>
              <a:t>passing away </a:t>
            </a:r>
            <a:endParaRPr lang="en-US" sz="2200" dirty="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a:solidFill>
                  <a:schemeClr val="bg1"/>
                </a:solidFill>
              </a:rPr>
              <a:t>τὸ</a:t>
            </a:r>
            <a:r>
              <a:rPr lang="en-US" sz="4000" dirty="0">
                <a:solidFill>
                  <a:schemeClr val="bg1"/>
                </a:solidFill>
              </a:rPr>
              <a:t> </a:t>
            </a:r>
            <a:r>
              <a:rPr lang="el-GR" sz="4000" dirty="0">
                <a:solidFill>
                  <a:schemeClr val="bg1"/>
                </a:solidFill>
              </a:rPr>
              <a:t> φῶς</a:t>
            </a:r>
            <a:r>
              <a:rPr lang="en-US" sz="4000" dirty="0">
                <a:solidFill>
                  <a:schemeClr val="bg1"/>
                </a:solidFill>
              </a:rPr>
              <a:t> </a:t>
            </a:r>
            <a:r>
              <a:rPr lang="el-GR" sz="4000" dirty="0">
                <a:solidFill>
                  <a:schemeClr val="bg1"/>
                </a:solidFill>
              </a:rPr>
              <a:t> τὸ</a:t>
            </a:r>
            <a:r>
              <a:rPr lang="en-US" sz="4000" dirty="0">
                <a:solidFill>
                  <a:schemeClr val="bg1"/>
                </a:solidFill>
              </a:rPr>
              <a:t> </a:t>
            </a:r>
            <a:r>
              <a:rPr lang="el-GR" sz="4000" dirty="0">
                <a:solidFill>
                  <a:schemeClr val="bg1"/>
                </a:solidFill>
              </a:rPr>
              <a:t> </a:t>
            </a:r>
            <a:r>
              <a:rPr lang="el-GR" sz="4000" dirty="0" smtClean="0">
                <a:solidFill>
                  <a:schemeClr val="bg1"/>
                </a:solidFill>
              </a:rPr>
              <a:t>ἀληθινὸν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ἤδη </a:t>
            </a:r>
            <a:r>
              <a:rPr lang="en-US" sz="4000" dirty="0" smtClean="0">
                <a:solidFill>
                  <a:schemeClr val="bg1"/>
                </a:solidFill>
              </a:rPr>
              <a:t>  </a:t>
            </a:r>
            <a:r>
              <a:rPr lang="el-GR" sz="4000" dirty="0" smtClean="0">
                <a:solidFill>
                  <a:schemeClr val="bg1"/>
                </a:solidFill>
              </a:rPr>
              <a:t>φαίνει.</a:t>
            </a:r>
            <a:endParaRPr lang="en-US" sz="4000" dirty="0" smtClean="0">
              <a:solidFill>
                <a:schemeClr val="bg1"/>
              </a:solidFill>
            </a:endParaRPr>
          </a:p>
          <a:p>
            <a:r>
              <a:rPr lang="en-US" sz="2400" dirty="0" smtClean="0">
                <a:solidFill>
                  <a:srgbClr val="FFFF00"/>
                </a:solidFill>
              </a:rPr>
              <a:t>      and      </a:t>
            </a:r>
            <a:r>
              <a:rPr lang="en-US" sz="2400" dirty="0">
                <a:solidFill>
                  <a:srgbClr val="FFFF00"/>
                </a:solidFill>
              </a:rPr>
              <a:t>the </a:t>
            </a:r>
            <a:r>
              <a:rPr lang="en-US" sz="2400" dirty="0" smtClean="0">
                <a:solidFill>
                  <a:srgbClr val="FFFF00"/>
                </a:solidFill>
              </a:rPr>
              <a:t>     light      the           true                </a:t>
            </a:r>
            <a:r>
              <a:rPr lang="en-US" sz="2400" dirty="0">
                <a:solidFill>
                  <a:srgbClr val="FFFF00"/>
                </a:solidFill>
              </a:rPr>
              <a:t>already </a:t>
            </a:r>
            <a:r>
              <a:rPr lang="en-US" sz="2400" dirty="0" smtClean="0">
                <a:solidFill>
                  <a:srgbClr val="FFFF00"/>
                </a:solidFill>
              </a:rPr>
              <a:t>     is shining</a:t>
            </a:r>
            <a:endParaRPr lang="en-US" sz="2200" dirty="0">
              <a:solidFill>
                <a:schemeClr val="bg1"/>
              </a:solidFill>
            </a:endParaRPr>
          </a:p>
          <a:p>
            <a:endParaRPr lang="fr-FR" sz="800" baseline="30000" dirty="0" smtClean="0">
              <a:solidFill>
                <a:srgbClr val="FFFF00"/>
              </a:solidFill>
            </a:endParaRPr>
          </a:p>
          <a:p>
            <a:endParaRPr lang="fr-FR" sz="800" baseline="30000" dirty="0" smtClean="0">
              <a:solidFill>
                <a:srgbClr val="FFFF00"/>
              </a:solidFill>
            </a:endParaRPr>
          </a:p>
          <a:p>
            <a:endParaRPr lang="fr-FR" sz="800" baseline="30000" dirty="0">
              <a:solidFill>
                <a:srgbClr val="FFFF00"/>
              </a:solidFill>
            </a:endParaRPr>
          </a:p>
          <a:p>
            <a:endParaRPr lang="fr-FR" sz="800" baseline="30000" dirty="0" smtClean="0">
              <a:solidFill>
                <a:srgbClr val="FFFF00"/>
              </a:solidFill>
            </a:endParaRPr>
          </a:p>
          <a:p>
            <a:r>
              <a:rPr lang="fr-FR" sz="2000" baseline="30000" dirty="0" smtClean="0">
                <a:solidFill>
                  <a:schemeClr val="bg1"/>
                </a:solidFill>
              </a:rPr>
              <a:t>	ESV  </a:t>
            </a:r>
            <a:r>
              <a:rPr lang="fr-FR" sz="2000" b="1" dirty="0" smtClean="0">
                <a:solidFill>
                  <a:schemeClr val="bg1"/>
                </a:solidFill>
              </a:rPr>
              <a:t>2:8</a:t>
            </a:r>
            <a:r>
              <a:rPr lang="fr-FR" sz="2000" dirty="0" smtClean="0">
                <a:solidFill>
                  <a:schemeClr val="bg1"/>
                </a:solidFill>
              </a:rPr>
              <a:t> </a:t>
            </a:r>
            <a:r>
              <a:rPr lang="en-US" sz="2000" dirty="0">
                <a:solidFill>
                  <a:schemeClr val="bg1"/>
                </a:solidFill>
              </a:rPr>
              <a:t>At the same time, it is a new commandment that I am writing to you, which is true in him and in you, because the darkness is passing away and the true light is already shining</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2:8</a:t>
            </a:r>
            <a:r>
              <a:rPr lang="en-US" sz="2000" dirty="0" smtClean="0">
                <a:solidFill>
                  <a:schemeClr val="bg1"/>
                </a:solidFill>
              </a:rPr>
              <a:t> </a:t>
            </a:r>
            <a:r>
              <a:rPr lang="zh-TW" altLang="en-US" sz="2000" dirty="0">
                <a:solidFill>
                  <a:schemeClr val="bg1"/>
                </a:solidFill>
              </a:rPr>
              <a:t>再者、我寫給你們的是一條新命令、在主是真的、在你們也是真的．因為黑暗漸漸過去、真光已經照耀。</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944964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586"/>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2:9-10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400" b="1" dirty="0" smtClean="0">
                <a:solidFill>
                  <a:schemeClr val="bg1"/>
                </a:solidFill>
              </a:rPr>
              <a:t> </a:t>
            </a:r>
            <a:r>
              <a:rPr lang="en-US" sz="3000" b="1" dirty="0" smtClean="0">
                <a:solidFill>
                  <a:srgbClr val="FFFF00"/>
                </a:solidFill>
              </a:rPr>
              <a:t>9 </a:t>
            </a:r>
            <a:r>
              <a:rPr lang="en-US" sz="3000" b="1" dirty="0" smtClean="0">
                <a:solidFill>
                  <a:schemeClr val="bg1"/>
                </a:solidFill>
              </a:rPr>
              <a:t>      </a:t>
            </a:r>
            <a:r>
              <a:rPr lang="en-US" sz="4000" b="1"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λέγων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φωτὶ </a:t>
            </a:r>
            <a:r>
              <a:rPr lang="en-US" sz="4000" dirty="0" smtClean="0">
                <a:solidFill>
                  <a:schemeClr val="bg1"/>
                </a:solidFill>
              </a:rPr>
              <a:t> </a:t>
            </a:r>
            <a:r>
              <a:rPr lang="el-GR" sz="4000" dirty="0" smtClean="0">
                <a:solidFill>
                  <a:schemeClr val="bg1"/>
                </a:solidFill>
              </a:rPr>
              <a:t>εἶναι</a:t>
            </a:r>
            <a:endParaRPr lang="en-US" sz="4000" dirty="0" smtClean="0">
              <a:solidFill>
                <a:schemeClr val="bg1"/>
              </a:solidFill>
            </a:endParaRPr>
          </a:p>
          <a:p>
            <a:r>
              <a:rPr lang="fr-FR" sz="2400" dirty="0" smtClean="0">
                <a:solidFill>
                  <a:schemeClr val="bg1"/>
                </a:solidFill>
              </a:rPr>
              <a:t>            </a:t>
            </a:r>
            <a:r>
              <a:rPr lang="en-US" sz="2400" dirty="0" smtClean="0">
                <a:solidFill>
                  <a:srgbClr val="FFFF00"/>
                </a:solidFill>
              </a:rPr>
              <a:t>he who     </a:t>
            </a:r>
            <a:r>
              <a:rPr lang="en-US" sz="2400" dirty="0">
                <a:solidFill>
                  <a:srgbClr val="FFFF00"/>
                </a:solidFill>
              </a:rPr>
              <a:t>says </a:t>
            </a:r>
            <a:r>
              <a:rPr lang="en-US" sz="2400" dirty="0" smtClean="0">
                <a:solidFill>
                  <a:srgbClr val="FFFF00"/>
                </a:solidFill>
              </a:rPr>
              <a:t>         in      </a:t>
            </a:r>
            <a:r>
              <a:rPr lang="en-US" sz="2400" dirty="0">
                <a:solidFill>
                  <a:srgbClr val="FFFF00"/>
                </a:solidFill>
              </a:rPr>
              <a:t>the </a:t>
            </a:r>
            <a:r>
              <a:rPr lang="en-US" sz="2400" dirty="0" smtClean="0">
                <a:solidFill>
                  <a:srgbClr val="FFFF00"/>
                </a:solidFill>
              </a:rPr>
              <a:t>        light         to be </a:t>
            </a:r>
            <a:r>
              <a:rPr lang="en-US" sz="2400" dirty="0" smtClean="0">
                <a:solidFill>
                  <a:schemeClr val="bg1"/>
                </a:solidFill>
              </a:rPr>
              <a:t>       </a:t>
            </a:r>
          </a:p>
          <a:p>
            <a:r>
              <a:rPr lang="el-GR" sz="3800" dirty="0">
                <a:solidFill>
                  <a:schemeClr val="bg1"/>
                </a:solidFill>
              </a:rPr>
              <a:t>καὶ </a:t>
            </a:r>
            <a:r>
              <a:rPr lang="en-US" sz="3800" dirty="0">
                <a:solidFill>
                  <a:schemeClr val="bg1"/>
                </a:solidFill>
              </a:rPr>
              <a:t> </a:t>
            </a:r>
            <a:r>
              <a:rPr lang="el-GR" sz="3800" dirty="0">
                <a:solidFill>
                  <a:schemeClr val="bg1"/>
                </a:solidFill>
              </a:rPr>
              <a:t>τὸν </a:t>
            </a:r>
            <a:r>
              <a:rPr lang="el-GR" sz="3800" dirty="0" smtClean="0">
                <a:solidFill>
                  <a:schemeClr val="bg1"/>
                </a:solidFill>
              </a:rPr>
              <a:t>ἀδελφὸν</a:t>
            </a:r>
            <a:r>
              <a:rPr lang="en-US" sz="3800" dirty="0" smtClean="0">
                <a:solidFill>
                  <a:schemeClr val="bg1"/>
                </a:solidFill>
              </a:rPr>
              <a:t> </a:t>
            </a:r>
            <a:r>
              <a:rPr lang="el-GR" sz="3800" dirty="0" smtClean="0">
                <a:solidFill>
                  <a:schemeClr val="bg1"/>
                </a:solidFill>
              </a:rPr>
              <a:t>αὐτοῦ μισῶν </a:t>
            </a:r>
            <a:r>
              <a:rPr lang="en-US" sz="3800" dirty="0" smtClean="0">
                <a:solidFill>
                  <a:schemeClr val="bg1"/>
                </a:solidFill>
              </a:rPr>
              <a:t> </a:t>
            </a:r>
            <a:r>
              <a:rPr lang="el-GR" sz="3800" dirty="0" smtClean="0">
                <a:solidFill>
                  <a:schemeClr val="bg1"/>
                </a:solidFill>
              </a:rPr>
              <a:t>ἐν </a:t>
            </a:r>
            <a:r>
              <a:rPr lang="el-GR" sz="3800" dirty="0">
                <a:solidFill>
                  <a:schemeClr val="bg1"/>
                </a:solidFill>
              </a:rPr>
              <a:t>τῇ σκοτίᾳ </a:t>
            </a:r>
            <a:r>
              <a:rPr lang="en-US" sz="3800" dirty="0" smtClean="0">
                <a:solidFill>
                  <a:schemeClr val="bg1"/>
                </a:solidFill>
              </a:rPr>
              <a:t> </a:t>
            </a:r>
            <a:r>
              <a:rPr lang="el-GR" sz="3800" dirty="0" smtClean="0">
                <a:solidFill>
                  <a:schemeClr val="bg1"/>
                </a:solidFill>
              </a:rPr>
              <a:t>ἐστὶν </a:t>
            </a:r>
            <a:r>
              <a:rPr lang="el-GR" sz="3800" dirty="0">
                <a:solidFill>
                  <a:schemeClr val="bg1"/>
                </a:solidFill>
              </a:rPr>
              <a:t>ἕως ἄρτι.</a:t>
            </a:r>
            <a:r>
              <a:rPr lang="en-US" sz="3800" dirty="0" smtClean="0">
                <a:solidFill>
                  <a:schemeClr val="bg1"/>
                </a:solidFill>
              </a:rPr>
              <a:t> </a:t>
            </a:r>
          </a:p>
          <a:p>
            <a:r>
              <a:rPr lang="en-US" sz="2400" dirty="0" smtClean="0">
                <a:solidFill>
                  <a:srgbClr val="FFFF00"/>
                </a:solidFill>
              </a:rPr>
              <a:t> and      the         brother              </a:t>
            </a:r>
            <a:r>
              <a:rPr lang="en-US" sz="2400" dirty="0">
                <a:solidFill>
                  <a:srgbClr val="FFFF00"/>
                </a:solidFill>
              </a:rPr>
              <a:t>his </a:t>
            </a:r>
            <a:r>
              <a:rPr lang="en-US" sz="2400" dirty="0" smtClean="0">
                <a:solidFill>
                  <a:srgbClr val="FFFF00"/>
                </a:solidFill>
              </a:rPr>
              <a:t>           hates         in   the    darkness          is         until     now</a:t>
            </a:r>
            <a:endParaRPr lang="en-US" sz="2200" dirty="0">
              <a:solidFill>
                <a:schemeClr val="bg1"/>
              </a:solidFill>
            </a:endParaRPr>
          </a:p>
          <a:p>
            <a:r>
              <a:rPr lang="en-US" sz="2800" dirty="0" smtClean="0">
                <a:solidFill>
                  <a:srgbClr val="FFFF00"/>
                </a:solidFill>
              </a:rPr>
              <a:t> </a:t>
            </a:r>
            <a:r>
              <a:rPr lang="en-US" sz="2800" b="1" dirty="0" smtClean="0">
                <a:solidFill>
                  <a:srgbClr val="FFFF00"/>
                </a:solidFill>
              </a:rPr>
              <a:t>10</a:t>
            </a:r>
            <a:r>
              <a:rPr lang="en-US" sz="2800" dirty="0" smtClean="0">
                <a:solidFill>
                  <a:srgbClr val="FFFF00"/>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ἀγαπῶν </a:t>
            </a:r>
            <a:r>
              <a:rPr lang="en-US" sz="4000" dirty="0" smtClean="0">
                <a:solidFill>
                  <a:schemeClr val="bg1"/>
                </a:solidFill>
              </a:rPr>
              <a:t> </a:t>
            </a:r>
            <a:r>
              <a:rPr lang="el-GR" sz="4000" dirty="0" smtClean="0">
                <a:solidFill>
                  <a:schemeClr val="bg1"/>
                </a:solidFill>
              </a:rPr>
              <a:t>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ἀδελφὸν </a:t>
            </a:r>
            <a:r>
              <a:rPr lang="en-US" sz="4000" dirty="0" smtClean="0">
                <a:solidFill>
                  <a:schemeClr val="bg1"/>
                </a:solidFill>
              </a:rPr>
              <a:t> </a:t>
            </a:r>
            <a:r>
              <a:rPr lang="el-GR" sz="4000" dirty="0">
                <a:solidFill>
                  <a:schemeClr val="bg1"/>
                </a:solidFill>
              </a:rPr>
              <a:t>αὐτοῦ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φωτὶ </a:t>
            </a:r>
            <a:r>
              <a:rPr lang="en-US" sz="4000" dirty="0" smtClean="0">
                <a:solidFill>
                  <a:schemeClr val="bg1"/>
                </a:solidFill>
              </a:rPr>
              <a:t> </a:t>
            </a:r>
            <a:r>
              <a:rPr lang="el-GR" sz="4000" dirty="0" smtClean="0">
                <a:solidFill>
                  <a:schemeClr val="bg1"/>
                </a:solidFill>
              </a:rPr>
              <a:t>μένει</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he who    </a:t>
            </a:r>
            <a:r>
              <a:rPr lang="en-US" altLang="zh-TW" sz="2400" dirty="0" smtClean="0">
                <a:solidFill>
                  <a:srgbClr val="FFFF00"/>
                </a:solidFill>
              </a:rPr>
              <a:t>loves              the            </a:t>
            </a:r>
            <a:r>
              <a:rPr lang="en-US" altLang="zh-TW" sz="2400" dirty="0">
                <a:solidFill>
                  <a:srgbClr val="FFFF00"/>
                </a:solidFill>
              </a:rPr>
              <a:t>brother </a:t>
            </a:r>
            <a:r>
              <a:rPr lang="en-US" altLang="zh-TW" sz="2400" dirty="0" smtClean="0">
                <a:solidFill>
                  <a:srgbClr val="FFFF00"/>
                </a:solidFill>
              </a:rPr>
              <a:t>              his               in      the         light       </a:t>
            </a:r>
            <a:r>
              <a:rPr lang="en-US" altLang="zh-TW" sz="2400" dirty="0">
                <a:solidFill>
                  <a:srgbClr val="FFFF00"/>
                </a:solidFill>
              </a:rPr>
              <a:t>abides</a:t>
            </a:r>
            <a:endParaRPr lang="en-US" sz="2400" dirty="0" smtClean="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σκάνδαλον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ἔστιν·</a:t>
            </a:r>
            <a:endParaRPr lang="en-US" sz="4000" baseline="30000" dirty="0" smtClean="0">
              <a:solidFill>
                <a:schemeClr val="bg1"/>
              </a:solidFill>
            </a:endParaRPr>
          </a:p>
          <a:p>
            <a:r>
              <a:rPr lang="en-US" altLang="zh-TW" sz="2400" dirty="0" smtClean="0">
                <a:solidFill>
                  <a:srgbClr val="FFFF00"/>
                </a:solidFill>
              </a:rPr>
              <a:t>                       and      cause </a:t>
            </a:r>
            <a:r>
              <a:rPr lang="en-US" altLang="zh-TW" sz="2400" dirty="0">
                <a:solidFill>
                  <a:srgbClr val="FFFF00"/>
                </a:solidFill>
              </a:rPr>
              <a:t>for stumbling  </a:t>
            </a:r>
            <a:r>
              <a:rPr lang="en-US" altLang="zh-TW" sz="2400" dirty="0" smtClean="0">
                <a:solidFill>
                  <a:srgbClr val="FFFF00"/>
                </a:solidFill>
              </a:rPr>
              <a:t>   in          him           not       there is</a:t>
            </a:r>
            <a:endParaRPr lang="en-US" sz="1200" dirty="0" smtClean="0">
              <a:solidFill>
                <a:schemeClr val="bg1"/>
              </a:solidFill>
            </a:endParaRPr>
          </a:p>
          <a:p>
            <a:endParaRPr lang="en-US" sz="1200" baseline="30000" dirty="0" smtClean="0">
              <a:solidFill>
                <a:schemeClr val="bg1"/>
              </a:solidFill>
            </a:endParaRPr>
          </a:p>
          <a:p>
            <a:endParaRPr lang="en-US" sz="1200" baseline="30000" dirty="0">
              <a:solidFill>
                <a:schemeClr val="bg1"/>
              </a:solidFill>
            </a:endParaRPr>
          </a:p>
          <a:p>
            <a:r>
              <a:rPr lang="fr-FR" sz="2000" baseline="30000" dirty="0" smtClean="0">
                <a:solidFill>
                  <a:schemeClr val="bg1"/>
                </a:solidFill>
              </a:rPr>
              <a:t>	ESV </a:t>
            </a:r>
            <a:r>
              <a:rPr lang="fr-FR" sz="2000" b="1" dirty="0" smtClean="0">
                <a:solidFill>
                  <a:schemeClr val="bg1"/>
                </a:solidFill>
              </a:rPr>
              <a:t>2:9</a:t>
            </a:r>
            <a:r>
              <a:rPr lang="fr-FR" sz="2000" dirty="0" smtClean="0">
                <a:solidFill>
                  <a:schemeClr val="bg1"/>
                </a:solidFill>
              </a:rPr>
              <a:t> </a:t>
            </a:r>
            <a:r>
              <a:rPr lang="en-US" sz="2000" dirty="0">
                <a:solidFill>
                  <a:schemeClr val="bg1"/>
                </a:solidFill>
              </a:rPr>
              <a:t>Whoever says he is in the light and hates his brother is still in darkness</a:t>
            </a:r>
            <a:r>
              <a:rPr lang="en-US" sz="2000" dirty="0" smtClean="0">
                <a:solidFill>
                  <a:schemeClr val="bg1"/>
                </a:solidFill>
              </a:rPr>
              <a:t>. </a:t>
            </a:r>
            <a:r>
              <a:rPr lang="en-US" altLang="zh-TW" sz="2000" b="1" dirty="0">
                <a:solidFill>
                  <a:schemeClr val="bg1"/>
                </a:solidFill>
              </a:rPr>
              <a:t>10</a:t>
            </a:r>
            <a:r>
              <a:rPr lang="zh-TW" altLang="en-US" sz="2000" dirty="0">
                <a:solidFill>
                  <a:schemeClr val="bg1"/>
                </a:solidFill>
              </a:rPr>
              <a:t> </a:t>
            </a:r>
            <a:r>
              <a:rPr lang="en-US" altLang="zh-TW" sz="2000" dirty="0">
                <a:solidFill>
                  <a:schemeClr val="bg1"/>
                </a:solidFill>
              </a:rPr>
              <a:t>Whoever loves his brother abides in the light, and in him there is no cause for stumbling</a:t>
            </a:r>
            <a:r>
              <a:rPr lang="en-US" altLang="zh-TW" sz="2000" dirty="0" smtClean="0">
                <a:solidFill>
                  <a:schemeClr val="bg1"/>
                </a:solidFill>
              </a:rPr>
              <a:t>.   /    </a:t>
            </a:r>
            <a:r>
              <a:rPr lang="en-US" altLang="zh-TW" sz="2000" baseline="30000" dirty="0" smtClean="0">
                <a:solidFill>
                  <a:schemeClr val="bg1"/>
                </a:solidFill>
              </a:rPr>
              <a:t>CUV </a:t>
            </a:r>
            <a:r>
              <a:rPr lang="en-US" sz="2000" b="1" dirty="0" smtClean="0">
                <a:solidFill>
                  <a:schemeClr val="bg1"/>
                </a:solidFill>
              </a:rPr>
              <a:t> </a:t>
            </a:r>
            <a:r>
              <a:rPr lang="en-US" sz="2000" b="1" dirty="0">
                <a:solidFill>
                  <a:schemeClr val="bg1"/>
                </a:solidFill>
              </a:rPr>
              <a:t>2:9</a:t>
            </a:r>
            <a:r>
              <a:rPr lang="en-US" sz="2000" dirty="0">
                <a:solidFill>
                  <a:schemeClr val="bg1"/>
                </a:solidFill>
              </a:rPr>
              <a:t> </a:t>
            </a:r>
            <a:r>
              <a:rPr lang="zh-TW" altLang="en-US" sz="2000" dirty="0">
                <a:solidFill>
                  <a:schemeClr val="bg1"/>
                </a:solidFill>
              </a:rPr>
              <a:t>人若說自己在光明中、卻恨他的弟兄、他到如今還是在黑暗裡</a:t>
            </a:r>
            <a:r>
              <a:rPr lang="zh-TW" altLang="en-US" sz="2000" dirty="0" smtClean="0">
                <a:solidFill>
                  <a:schemeClr val="bg1"/>
                </a:solidFill>
              </a:rPr>
              <a:t>。</a:t>
            </a:r>
            <a:r>
              <a:rPr lang="en-US" altLang="zh-TW" sz="2000" b="1" dirty="0" smtClean="0">
                <a:solidFill>
                  <a:schemeClr val="bg1"/>
                </a:solidFill>
              </a:rPr>
              <a:t>10</a:t>
            </a:r>
            <a:r>
              <a:rPr lang="zh-TW" altLang="en-US" sz="2000" dirty="0" smtClean="0">
                <a:solidFill>
                  <a:schemeClr val="bg1"/>
                </a:solidFill>
              </a:rPr>
              <a:t> </a:t>
            </a:r>
            <a:r>
              <a:rPr lang="zh-TW" altLang="en-US" sz="2000" dirty="0">
                <a:solidFill>
                  <a:schemeClr val="bg1"/>
                </a:solidFill>
              </a:rPr>
              <a:t>愛弟兄的就是住在光明中、在他並沒有絆跌的緣由</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2688622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7"/>
            <a:ext cx="12100560" cy="6880969"/>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2:11-12 </a:t>
            </a:r>
          </a:p>
          <a:p>
            <a:r>
              <a:rPr lang="en-US" sz="2400" b="1" dirty="0" smtClean="0">
                <a:solidFill>
                  <a:srgbClr val="FFFF00"/>
                </a:solidFill>
              </a:rPr>
              <a:t>11</a:t>
            </a:r>
            <a:r>
              <a:rPr lang="en-US" sz="24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δὲ</a:t>
            </a:r>
            <a:r>
              <a:rPr lang="en-US" sz="3600" dirty="0" smtClean="0">
                <a:solidFill>
                  <a:schemeClr val="bg1"/>
                </a:solidFill>
              </a:rPr>
              <a:t> </a:t>
            </a:r>
            <a:r>
              <a:rPr lang="el-GR" sz="3600" dirty="0" smtClean="0">
                <a:solidFill>
                  <a:schemeClr val="bg1"/>
                </a:solidFill>
              </a:rPr>
              <a:t> μισῶν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ἀδελφὸν</a:t>
            </a:r>
            <a:r>
              <a:rPr lang="en-US" sz="3600" dirty="0" smtClean="0">
                <a:solidFill>
                  <a:schemeClr val="bg1"/>
                </a:solidFill>
              </a:rPr>
              <a:t> </a:t>
            </a:r>
            <a:r>
              <a:rPr lang="el-GR" sz="3600" dirty="0" smtClean="0">
                <a:solidFill>
                  <a:schemeClr val="bg1"/>
                </a:solidFill>
              </a:rPr>
              <a:t> αὐτοῦ</a:t>
            </a:r>
            <a:r>
              <a:rPr lang="en-US" sz="3600" dirty="0" smtClean="0">
                <a:solidFill>
                  <a:schemeClr val="bg1"/>
                </a:solidFill>
              </a:rPr>
              <a:t> </a:t>
            </a:r>
          </a:p>
          <a:p>
            <a:r>
              <a:rPr lang="en-US" sz="2400" dirty="0" smtClean="0">
                <a:solidFill>
                  <a:srgbClr val="FFFF00"/>
                </a:solidFill>
              </a:rPr>
              <a:t>         he who  but       </a:t>
            </a:r>
            <a:r>
              <a:rPr lang="en-US" sz="2400" dirty="0">
                <a:solidFill>
                  <a:srgbClr val="FFFF00"/>
                </a:solidFill>
              </a:rPr>
              <a:t>hates </a:t>
            </a:r>
            <a:r>
              <a:rPr lang="en-US" sz="2400" dirty="0" smtClean="0">
                <a:solidFill>
                  <a:srgbClr val="FFFF00"/>
                </a:solidFill>
              </a:rPr>
              <a:t>      the         brother              his</a:t>
            </a:r>
            <a:r>
              <a:rPr lang="fr-FR" sz="2400" dirty="0" smtClean="0">
                <a:solidFill>
                  <a:schemeClr val="bg1"/>
                </a:solidFill>
              </a:rPr>
              <a:t> </a:t>
            </a:r>
            <a:r>
              <a:rPr lang="en-US" sz="2400" dirty="0" smtClean="0">
                <a:solidFill>
                  <a:schemeClr val="bg1"/>
                </a:solidFill>
              </a:rPr>
              <a:t>       </a:t>
            </a:r>
          </a:p>
          <a:p>
            <a:r>
              <a:rPr lang="en-US" sz="3600" dirty="0" smtClean="0">
                <a:solidFill>
                  <a:schemeClr val="bg1"/>
                </a:solidFill>
              </a:rPr>
              <a:t> </a:t>
            </a:r>
            <a:r>
              <a:rPr lang="el-GR" sz="3600" dirty="0">
                <a:solidFill>
                  <a:schemeClr val="bg1"/>
                </a:solidFill>
              </a:rPr>
              <a:t>ἐν</a:t>
            </a:r>
            <a:r>
              <a:rPr lang="en-US" sz="3600" dirty="0">
                <a:solidFill>
                  <a:schemeClr val="bg1"/>
                </a:solidFill>
              </a:rPr>
              <a:t> </a:t>
            </a:r>
            <a:r>
              <a:rPr lang="el-GR" sz="3600" dirty="0" smtClean="0">
                <a:solidFill>
                  <a:schemeClr val="bg1"/>
                </a:solidFill>
              </a:rPr>
              <a:t>τῇ σκοτίᾳ</a:t>
            </a:r>
            <a:r>
              <a:rPr lang="en-US" sz="3600" dirty="0" smtClean="0">
                <a:solidFill>
                  <a:schemeClr val="bg1"/>
                </a:solidFill>
              </a:rPr>
              <a:t> </a:t>
            </a:r>
            <a:r>
              <a:rPr lang="el-GR" sz="3600" dirty="0" smtClean="0">
                <a:solidFill>
                  <a:schemeClr val="bg1"/>
                </a:solidFill>
              </a:rPr>
              <a:t>ἐστὶν </a:t>
            </a:r>
            <a:r>
              <a:rPr lang="en-US" sz="3600" dirty="0" smtClean="0">
                <a:solidFill>
                  <a:schemeClr val="bg1"/>
                </a:solidFill>
              </a:rPr>
              <a:t> </a:t>
            </a:r>
            <a:r>
              <a:rPr lang="el-GR" sz="3600" dirty="0" smtClean="0">
                <a:solidFill>
                  <a:schemeClr val="bg1"/>
                </a:solidFill>
              </a:rPr>
              <a:t>καὶ ἐν τῇ σκοτίᾳ περιπατεῖ</a:t>
            </a:r>
            <a:endParaRPr lang="en-US" sz="3600" dirty="0" smtClean="0">
              <a:solidFill>
                <a:schemeClr val="bg1"/>
              </a:solidFill>
            </a:endParaRPr>
          </a:p>
          <a:p>
            <a:r>
              <a:rPr lang="en-US" sz="2400" dirty="0" smtClean="0">
                <a:solidFill>
                  <a:srgbClr val="FFFF00"/>
                </a:solidFill>
              </a:rPr>
              <a:t>   in   the   darkness       is          and    in   the   darkness      he walks </a:t>
            </a:r>
            <a:r>
              <a:rPr lang="fr-FR" sz="2400" dirty="0" smtClean="0">
                <a:solidFill>
                  <a:schemeClr val="bg1"/>
                </a:solidFill>
              </a:rPr>
              <a:t> </a:t>
            </a:r>
            <a:r>
              <a:rPr lang="en-U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a:solidFill>
                  <a:schemeClr val="bg1"/>
                </a:solidFill>
              </a:rPr>
              <a:t>οὐκ </a:t>
            </a:r>
            <a:r>
              <a:rPr lang="en-US" sz="3600" dirty="0" smtClean="0">
                <a:solidFill>
                  <a:schemeClr val="bg1"/>
                </a:solidFill>
              </a:rPr>
              <a:t> </a:t>
            </a:r>
            <a:r>
              <a:rPr lang="el-GR" sz="3600" dirty="0" smtClean="0">
                <a:solidFill>
                  <a:schemeClr val="bg1"/>
                </a:solidFill>
              </a:rPr>
              <a:t>οἶδεν</a:t>
            </a:r>
            <a:r>
              <a:rPr lang="en-US" sz="3600" dirty="0" smtClean="0">
                <a:solidFill>
                  <a:schemeClr val="bg1"/>
                </a:solidFill>
              </a:rPr>
              <a:t>  </a:t>
            </a:r>
            <a:r>
              <a:rPr lang="el-GR" sz="3600" dirty="0" smtClean="0">
                <a:solidFill>
                  <a:schemeClr val="bg1"/>
                </a:solidFill>
              </a:rPr>
              <a:t>ποῦ </a:t>
            </a:r>
            <a:r>
              <a:rPr lang="en-US" sz="3600" dirty="0" smtClean="0">
                <a:solidFill>
                  <a:schemeClr val="bg1"/>
                </a:solidFill>
              </a:rPr>
              <a:t> </a:t>
            </a:r>
            <a:r>
              <a:rPr lang="el-GR" sz="3600" dirty="0" smtClean="0">
                <a:solidFill>
                  <a:schemeClr val="bg1"/>
                </a:solidFill>
              </a:rPr>
              <a:t>ὑπάγει</a:t>
            </a:r>
            <a:r>
              <a:rPr lang="el-GR" sz="3600" dirty="0">
                <a:solidFill>
                  <a:schemeClr val="bg1"/>
                </a:solidFill>
              </a:rPr>
              <a:t>,</a:t>
            </a:r>
            <a:r>
              <a:rPr lang="en-US" sz="3600" dirty="0">
                <a:solidFill>
                  <a:schemeClr val="bg1"/>
                </a:solidFill>
              </a:rPr>
              <a:t>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σκοτία</a:t>
            </a:r>
            <a:r>
              <a:rPr lang="en-US" sz="3600" dirty="0" smtClean="0">
                <a:solidFill>
                  <a:schemeClr val="bg1"/>
                </a:solidFill>
              </a:rPr>
              <a:t> </a:t>
            </a:r>
            <a:r>
              <a:rPr lang="el-GR" sz="3600" dirty="0" smtClean="0">
                <a:solidFill>
                  <a:schemeClr val="bg1"/>
                </a:solidFill>
              </a:rPr>
              <a:t> ἐτύφλωσεν</a:t>
            </a:r>
            <a:endParaRPr lang="en-US" sz="3600" dirty="0">
              <a:solidFill>
                <a:schemeClr val="bg1"/>
              </a:solidFill>
            </a:endParaRPr>
          </a:p>
          <a:p>
            <a:r>
              <a:rPr lang="en-US" sz="2400" dirty="0" smtClean="0">
                <a:solidFill>
                  <a:srgbClr val="FFFF00"/>
                </a:solidFill>
              </a:rPr>
              <a:t>   and      </a:t>
            </a:r>
            <a:r>
              <a:rPr lang="en-US" sz="2400" dirty="0">
                <a:solidFill>
                  <a:srgbClr val="FFFF00"/>
                </a:solidFill>
              </a:rPr>
              <a:t>not </a:t>
            </a:r>
            <a:r>
              <a:rPr lang="en-US" sz="2400" dirty="0" smtClean="0">
                <a:solidFill>
                  <a:srgbClr val="FFFF00"/>
                </a:solidFill>
              </a:rPr>
              <a:t>   he knows   where     </a:t>
            </a:r>
            <a:r>
              <a:rPr lang="en-US" sz="2400" dirty="0">
                <a:solidFill>
                  <a:srgbClr val="FFFF00"/>
                </a:solidFill>
              </a:rPr>
              <a:t>he </a:t>
            </a:r>
            <a:r>
              <a:rPr lang="en-US" sz="2400" dirty="0" smtClean="0">
                <a:solidFill>
                  <a:srgbClr val="FFFF00"/>
                </a:solidFill>
              </a:rPr>
              <a:t>goes   because  the  darkness       </a:t>
            </a:r>
            <a:r>
              <a:rPr lang="en-US" sz="2400" dirty="0">
                <a:solidFill>
                  <a:srgbClr val="FFFF00"/>
                </a:solidFill>
              </a:rPr>
              <a:t>has </a:t>
            </a:r>
            <a:r>
              <a:rPr lang="en-US" sz="2400" dirty="0" smtClean="0">
                <a:solidFill>
                  <a:srgbClr val="FFFF00"/>
                </a:solidFill>
              </a:rPr>
              <a:t>blinded</a:t>
            </a:r>
            <a:endParaRPr lang="en-US" sz="2400" dirty="0">
              <a:solidFill>
                <a:schemeClr val="bg1"/>
              </a:solidFill>
            </a:endParaRPr>
          </a:p>
          <a:p>
            <a:r>
              <a:rPr lang="en-US" sz="3600" dirty="0" smtClean="0">
                <a:solidFill>
                  <a:srgbClr val="FFFF00"/>
                </a:solidFill>
              </a:rPr>
              <a:t> </a:t>
            </a:r>
            <a:r>
              <a:rPr lang="el-GR" sz="3600" dirty="0" smtClean="0">
                <a:solidFill>
                  <a:schemeClr val="bg1"/>
                </a:solidFill>
              </a:rPr>
              <a:t>τοὺς</a:t>
            </a:r>
            <a:r>
              <a:rPr lang="en-US" sz="3600" dirty="0" smtClean="0">
                <a:solidFill>
                  <a:schemeClr val="bg1"/>
                </a:solidFill>
              </a:rPr>
              <a:t> </a:t>
            </a:r>
            <a:r>
              <a:rPr lang="el-GR" sz="3600" dirty="0" smtClean="0">
                <a:solidFill>
                  <a:schemeClr val="bg1"/>
                </a:solidFill>
              </a:rPr>
              <a:t> ὀφθαλμοὺς</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αὐτοῦ.</a:t>
            </a:r>
            <a:r>
              <a:rPr lang="en-US" sz="3600" dirty="0" smtClean="0">
                <a:solidFill>
                  <a:srgbClr val="FFFF00"/>
                </a:solidFill>
              </a:rPr>
              <a:t>             </a:t>
            </a:r>
            <a:r>
              <a:rPr lang="en-US" sz="2400" b="1" dirty="0" smtClean="0">
                <a:solidFill>
                  <a:srgbClr val="FFFF00"/>
                </a:solidFill>
              </a:rPr>
              <a:t>12</a:t>
            </a:r>
            <a:r>
              <a:rPr lang="en-US" sz="3200" dirty="0" smtClean="0">
                <a:solidFill>
                  <a:schemeClr val="bg1"/>
                </a:solidFill>
              </a:rPr>
              <a:t>  </a:t>
            </a:r>
            <a:r>
              <a:rPr lang="el-GR" sz="3600" dirty="0" smtClean="0">
                <a:solidFill>
                  <a:schemeClr val="bg1"/>
                </a:solidFill>
              </a:rPr>
              <a:t>Γράφω</a:t>
            </a:r>
            <a:r>
              <a:rPr lang="en-US" sz="3600" dirty="0" smtClean="0">
                <a:solidFill>
                  <a:schemeClr val="bg1"/>
                </a:solidFill>
              </a:rPr>
              <a:t> </a:t>
            </a:r>
            <a:r>
              <a:rPr lang="el-GR" sz="3600" dirty="0" smtClean="0">
                <a:solidFill>
                  <a:schemeClr val="bg1"/>
                </a:solidFill>
              </a:rPr>
              <a:t> </a:t>
            </a:r>
            <a:r>
              <a:rPr lang="el-GR" sz="3600" dirty="0">
                <a:solidFill>
                  <a:schemeClr val="bg1"/>
                </a:solidFill>
              </a:rPr>
              <a:t>ὑμῖν, </a:t>
            </a:r>
            <a:r>
              <a:rPr lang="en-US" sz="3600" dirty="0" smtClean="0">
                <a:solidFill>
                  <a:schemeClr val="bg1"/>
                </a:solidFill>
              </a:rPr>
              <a:t> </a:t>
            </a:r>
            <a:r>
              <a:rPr lang="el-GR" sz="3600" dirty="0" smtClean="0">
                <a:solidFill>
                  <a:schemeClr val="bg1"/>
                </a:solidFill>
              </a:rPr>
              <a:t>τεκνία</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the                eyes                       his                                   </a:t>
            </a:r>
            <a:r>
              <a:rPr lang="en-US" altLang="zh-TW" sz="2400" dirty="0" smtClean="0">
                <a:solidFill>
                  <a:srgbClr val="FFFF00"/>
                </a:solidFill>
              </a:rPr>
              <a:t>I </a:t>
            </a:r>
            <a:r>
              <a:rPr lang="en-US" altLang="zh-TW" sz="2400" dirty="0">
                <a:solidFill>
                  <a:srgbClr val="FFFF00"/>
                </a:solidFill>
              </a:rPr>
              <a:t>am writing </a:t>
            </a:r>
            <a:r>
              <a:rPr lang="en-US" altLang="zh-TW" sz="2400" dirty="0" smtClean="0">
                <a:solidFill>
                  <a:srgbClr val="FFFF00"/>
                </a:solidFill>
              </a:rPr>
              <a:t>  to you   </a:t>
            </a:r>
            <a:r>
              <a:rPr lang="en-US" altLang="zh-TW" sz="2400" dirty="0">
                <a:solidFill>
                  <a:srgbClr val="FFFF00"/>
                </a:solidFill>
              </a:rPr>
              <a:t>little </a:t>
            </a:r>
            <a:r>
              <a:rPr lang="en-US" altLang="zh-TW" sz="2400" dirty="0" smtClean="0">
                <a:solidFill>
                  <a:srgbClr val="FFFF00"/>
                </a:solidFill>
              </a:rPr>
              <a:t>children </a:t>
            </a:r>
            <a:r>
              <a:rPr lang="fr-FR" sz="2200" dirty="0" smtClean="0">
                <a:solidFill>
                  <a:schemeClr val="bg1"/>
                </a:solidFill>
              </a:rPr>
              <a:t> </a:t>
            </a:r>
            <a:endParaRPr lang="en-US" sz="2400" dirty="0" smtClean="0">
              <a:solidFill>
                <a:schemeClr val="bg1"/>
              </a:solidFill>
            </a:endParaRPr>
          </a:p>
          <a:p>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a:solidFill>
                  <a:schemeClr val="bg1"/>
                </a:solidFill>
              </a:rPr>
              <a:t>ἀφέωνται</a:t>
            </a:r>
            <a:r>
              <a:rPr lang="en-US" sz="3600" dirty="0">
                <a:solidFill>
                  <a:schemeClr val="bg1"/>
                </a:solidFill>
              </a:rPr>
              <a:t>  </a:t>
            </a:r>
            <a:r>
              <a:rPr lang="el-GR" sz="3600" dirty="0" smtClean="0">
                <a:solidFill>
                  <a:schemeClr val="bg1"/>
                </a:solidFill>
              </a:rPr>
              <a:t>ὑμῖν</a:t>
            </a:r>
            <a:r>
              <a:rPr lang="en-US" sz="3600" dirty="0" smtClean="0">
                <a:solidFill>
                  <a:schemeClr val="bg1"/>
                </a:solidFill>
              </a:rPr>
              <a:t>  </a:t>
            </a:r>
            <a:r>
              <a:rPr lang="el-GR" sz="3600" dirty="0" smtClean="0">
                <a:solidFill>
                  <a:schemeClr val="bg1"/>
                </a:solidFill>
              </a:rPr>
              <a:t>αἱ</a:t>
            </a:r>
            <a:r>
              <a:rPr lang="en-US" sz="3600" dirty="0" smtClean="0">
                <a:solidFill>
                  <a:schemeClr val="bg1"/>
                </a:solidFill>
              </a:rPr>
              <a:t> </a:t>
            </a:r>
            <a:r>
              <a:rPr lang="el-GR" sz="3600" dirty="0" smtClean="0">
                <a:solidFill>
                  <a:schemeClr val="bg1"/>
                </a:solidFill>
              </a:rPr>
              <a:t> </a:t>
            </a:r>
            <a:r>
              <a:rPr lang="el-GR" sz="3600" dirty="0">
                <a:solidFill>
                  <a:schemeClr val="bg1"/>
                </a:solidFill>
              </a:rPr>
              <a:t>ἁμαρτίαι </a:t>
            </a:r>
            <a:r>
              <a:rPr lang="en-US" sz="3600" dirty="0" smtClean="0">
                <a:solidFill>
                  <a:schemeClr val="bg1"/>
                </a:solidFill>
              </a:rPr>
              <a:t> </a:t>
            </a:r>
            <a:r>
              <a:rPr lang="el-GR" sz="3600" dirty="0" smtClean="0">
                <a:solidFill>
                  <a:schemeClr val="bg1"/>
                </a:solidFill>
              </a:rPr>
              <a:t>διὰ </a:t>
            </a:r>
            <a:r>
              <a:rPr lang="en-US" sz="3600" dirty="0" smtClean="0">
                <a:solidFill>
                  <a:schemeClr val="bg1"/>
                </a:solidFill>
              </a:rPr>
              <a:t>  </a:t>
            </a:r>
            <a:r>
              <a:rPr lang="el-GR" sz="3600" dirty="0" smtClean="0">
                <a:solidFill>
                  <a:schemeClr val="bg1"/>
                </a:solidFill>
              </a:rPr>
              <a:t>τὸ</a:t>
            </a:r>
            <a:r>
              <a:rPr lang="en-US" sz="3600" dirty="0" smtClean="0">
                <a:solidFill>
                  <a:schemeClr val="bg1"/>
                </a:solidFill>
              </a:rPr>
              <a:t> </a:t>
            </a:r>
            <a:r>
              <a:rPr lang="el-GR" sz="3600" dirty="0" smtClean="0">
                <a:solidFill>
                  <a:schemeClr val="bg1"/>
                </a:solidFill>
              </a:rPr>
              <a:t> </a:t>
            </a:r>
            <a:r>
              <a:rPr lang="el-GR" sz="3600" dirty="0">
                <a:solidFill>
                  <a:schemeClr val="bg1"/>
                </a:solidFill>
              </a:rPr>
              <a:t>ὄνομα </a:t>
            </a:r>
            <a:r>
              <a:rPr lang="en-US" sz="3600" dirty="0" smtClean="0">
                <a:solidFill>
                  <a:schemeClr val="bg1"/>
                </a:solidFill>
              </a:rPr>
              <a:t> </a:t>
            </a:r>
            <a:r>
              <a:rPr lang="el-GR" sz="3600" dirty="0" smtClean="0">
                <a:solidFill>
                  <a:schemeClr val="bg1"/>
                </a:solidFill>
              </a:rPr>
              <a:t>αὐτοῦ</a:t>
            </a:r>
            <a:r>
              <a:rPr lang="el-GR" sz="3600" dirty="0">
                <a:solidFill>
                  <a:schemeClr val="bg1"/>
                </a:solidFill>
              </a:rPr>
              <a:t>. </a:t>
            </a:r>
            <a:endParaRPr lang="en-US" sz="3600" dirty="0">
              <a:solidFill>
                <a:schemeClr val="bg1"/>
              </a:solidFill>
            </a:endParaRPr>
          </a:p>
          <a:p>
            <a:r>
              <a:rPr lang="en-US" altLang="zh-TW" sz="2400" dirty="0" smtClean="0">
                <a:solidFill>
                  <a:srgbClr val="FFFF00"/>
                </a:solidFill>
              </a:rPr>
              <a:t>because    are </a:t>
            </a:r>
            <a:r>
              <a:rPr lang="en-US" altLang="zh-TW" sz="2400" dirty="0">
                <a:solidFill>
                  <a:srgbClr val="FFFF00"/>
                </a:solidFill>
              </a:rPr>
              <a:t>forgiven </a:t>
            </a:r>
            <a:r>
              <a:rPr lang="en-US" altLang="zh-TW" sz="2400" dirty="0" smtClean="0">
                <a:solidFill>
                  <a:srgbClr val="FFFF00"/>
                </a:solidFill>
              </a:rPr>
              <a:t>    for you   the          </a:t>
            </a:r>
            <a:r>
              <a:rPr lang="en-US" altLang="zh-TW" sz="2400" dirty="0">
                <a:solidFill>
                  <a:srgbClr val="FFFF00"/>
                </a:solidFill>
              </a:rPr>
              <a:t>sins </a:t>
            </a:r>
            <a:r>
              <a:rPr lang="en-US" altLang="zh-TW" sz="2400" dirty="0" smtClean="0">
                <a:solidFill>
                  <a:srgbClr val="FFFF00"/>
                </a:solidFill>
              </a:rPr>
              <a:t>     </a:t>
            </a:r>
            <a:r>
              <a:rPr lang="en-US" altLang="zh-TW" sz="2000" dirty="0" smtClean="0">
                <a:solidFill>
                  <a:srgbClr val="FFFF00"/>
                </a:solidFill>
              </a:rPr>
              <a:t>on account of  </a:t>
            </a:r>
            <a:r>
              <a:rPr lang="en-US" altLang="zh-TW" sz="2400" dirty="0" smtClean="0">
                <a:solidFill>
                  <a:srgbClr val="FFFF00"/>
                </a:solidFill>
              </a:rPr>
              <a:t>the    name             his</a:t>
            </a:r>
            <a:endParaRPr lang="en-US" sz="2400" dirty="0">
              <a:solidFill>
                <a:schemeClr val="bg1"/>
              </a:solidFill>
            </a:endParaRPr>
          </a:p>
          <a:p>
            <a:endParaRPr lang="en-US" sz="800" dirty="0" smtClean="0">
              <a:solidFill>
                <a:schemeClr val="bg1"/>
              </a:solidFill>
            </a:endParaRPr>
          </a:p>
          <a:p>
            <a:r>
              <a:rPr lang="fr-FR" baseline="30000" dirty="0" smtClean="0">
                <a:solidFill>
                  <a:schemeClr val="bg1"/>
                </a:solidFill>
              </a:rPr>
              <a:t>	ESV </a:t>
            </a:r>
            <a:r>
              <a:rPr lang="fr-FR" b="1" dirty="0" smtClean="0">
                <a:solidFill>
                  <a:schemeClr val="bg1"/>
                </a:solidFill>
              </a:rPr>
              <a:t>2:11</a:t>
            </a:r>
            <a:r>
              <a:rPr lang="fr-FR" dirty="0" smtClean="0">
                <a:solidFill>
                  <a:schemeClr val="bg1"/>
                </a:solidFill>
              </a:rPr>
              <a:t> </a:t>
            </a:r>
            <a:r>
              <a:rPr lang="en-US" dirty="0">
                <a:solidFill>
                  <a:schemeClr val="bg1"/>
                </a:solidFill>
              </a:rPr>
              <a:t>But whoever hates his brother is in the darkness and walks in the darkness, and does not know where he is going, because the darkness has blinded his eyes</a:t>
            </a:r>
            <a:r>
              <a:rPr lang="en-US" dirty="0" smtClean="0">
                <a:solidFill>
                  <a:schemeClr val="bg1"/>
                </a:solidFill>
              </a:rPr>
              <a:t>. </a:t>
            </a:r>
            <a:r>
              <a:rPr lang="en-US" altLang="zh-TW" b="1" dirty="0">
                <a:solidFill>
                  <a:schemeClr val="bg1"/>
                </a:solidFill>
              </a:rPr>
              <a:t>12</a:t>
            </a:r>
            <a:r>
              <a:rPr lang="zh-TW" altLang="en-US" dirty="0">
                <a:solidFill>
                  <a:schemeClr val="bg1"/>
                </a:solidFill>
              </a:rPr>
              <a:t> </a:t>
            </a:r>
            <a:r>
              <a:rPr lang="en-US" altLang="zh-TW" dirty="0">
                <a:solidFill>
                  <a:schemeClr val="bg1"/>
                </a:solidFill>
              </a:rPr>
              <a:t>I am writing to you, little children, because your sins are forgiven for his name's sake</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2:11</a:t>
            </a:r>
            <a:r>
              <a:rPr lang="en-US" dirty="0" smtClean="0">
                <a:solidFill>
                  <a:schemeClr val="bg1"/>
                </a:solidFill>
              </a:rPr>
              <a:t> </a:t>
            </a:r>
            <a:r>
              <a:rPr lang="zh-TW" altLang="en-US" dirty="0">
                <a:solidFill>
                  <a:schemeClr val="bg1"/>
                </a:solidFill>
              </a:rPr>
              <a:t>惟獨恨弟兄的是在黑暗裡、且在黑暗裡行、也不知道往那裡去、因為黑暗叫他眼睛瞎了</a:t>
            </a:r>
            <a:r>
              <a:rPr lang="zh-TW" altLang="en-US" dirty="0" smtClean="0">
                <a:solidFill>
                  <a:schemeClr val="bg1"/>
                </a:solidFill>
              </a:rPr>
              <a:t>。</a:t>
            </a:r>
            <a:r>
              <a:rPr lang="en-US" altLang="zh-TW" b="1" dirty="0" smtClean="0">
                <a:solidFill>
                  <a:schemeClr val="bg1"/>
                </a:solidFill>
              </a:rPr>
              <a:t>12</a:t>
            </a:r>
            <a:r>
              <a:rPr lang="zh-TW" altLang="en-US" dirty="0" smtClean="0">
                <a:solidFill>
                  <a:schemeClr val="bg1"/>
                </a:solidFill>
              </a:rPr>
              <a:t> 小子們哪、我寫信給你們、因為你們的罪藉著主名得了赦免。</a:t>
            </a:r>
            <a:endParaRPr lang="en-US"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22356214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1936</Words>
  <Application>Microsoft Office PowerPoint</Application>
  <PresentationFormat>Custom</PresentationFormat>
  <Paragraphs>430</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1st Epistle of John Chapter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190</cp:revision>
  <dcterms:created xsi:type="dcterms:W3CDTF">2020-04-05T11:02:49Z</dcterms:created>
  <dcterms:modified xsi:type="dcterms:W3CDTF">2021-05-12T18:50:45Z</dcterms:modified>
</cp:coreProperties>
</file>