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8" r:id="rId2"/>
    <p:sldId id="260" r:id="rId3"/>
    <p:sldId id="299" r:id="rId4"/>
    <p:sldId id="283" r:id="rId5"/>
    <p:sldId id="294" r:id="rId6"/>
    <p:sldId id="285" r:id="rId7"/>
    <p:sldId id="304" r:id="rId8"/>
    <p:sldId id="286" r:id="rId9"/>
    <p:sldId id="295" r:id="rId10"/>
    <p:sldId id="287" r:id="rId11"/>
    <p:sldId id="288" r:id="rId12"/>
    <p:sldId id="310" r:id="rId13"/>
    <p:sldId id="289" r:id="rId14"/>
    <p:sldId id="296" r:id="rId15"/>
    <p:sldId id="290" r:id="rId16"/>
    <p:sldId id="291" r:id="rId17"/>
    <p:sldId id="292" r:id="rId18"/>
    <p:sldId id="297"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5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12241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12241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The 1st </a:t>
            </a:r>
            <a:r>
              <a:rPr lang="fr-FR" sz="7200" b="1" dirty="0" err="1" smtClean="0">
                <a:solidFill>
                  <a:srgbClr val="FFFF00"/>
                </a:solidFill>
              </a:rPr>
              <a:t>Epistle</a:t>
            </a:r>
            <a:r>
              <a:rPr lang="fr-FR" sz="7200" b="1" dirty="0" smtClean="0">
                <a:solidFill>
                  <a:srgbClr val="FFFF00"/>
                </a:solidFill>
              </a:rPr>
              <a:t> of John</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3</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0291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9" y="31044"/>
            <a:ext cx="12161838" cy="6880969"/>
          </a:xfrm>
          <a:prstGeom prst="rect">
            <a:avLst/>
          </a:prstGeom>
          <a:solidFill>
            <a:srgbClr val="002060"/>
          </a:solidFill>
        </p:spPr>
        <p:txBody>
          <a:bodyPr wrap="square" lIns="108821" tIns="54411" rIns="108821" bIns="54411">
            <a:spAutoFit/>
          </a:bodyPr>
          <a:lstStyle/>
          <a:p>
            <a:r>
              <a:rPr lang="en-US" sz="2600" b="1" dirty="0" smtClean="0">
                <a:solidFill>
                  <a:srgbClr val="FFFF00"/>
                </a:solidFill>
              </a:rPr>
              <a:t>       1 John 3:12-13</a:t>
            </a:r>
            <a:r>
              <a:rPr lang="en-US" sz="2600" b="1" dirty="0" smtClean="0">
                <a:solidFill>
                  <a:schemeClr val="bg1"/>
                </a:solidFill>
              </a:rPr>
              <a:t> </a:t>
            </a:r>
          </a:p>
          <a:p>
            <a:r>
              <a:rPr lang="en-US" sz="2800" b="1" dirty="0" smtClean="0">
                <a:solidFill>
                  <a:srgbClr val="FFFF00"/>
                </a:solidFill>
              </a:rPr>
              <a:t>12 </a:t>
            </a:r>
            <a:r>
              <a:rPr lang="en-US" sz="3200" dirty="0" smtClean="0">
                <a:solidFill>
                  <a:schemeClr val="bg1"/>
                </a:solidFill>
              </a:rPr>
              <a:t>  </a:t>
            </a:r>
            <a:r>
              <a:rPr lang="el-GR" sz="3600" dirty="0">
                <a:solidFill>
                  <a:schemeClr val="bg1"/>
                </a:solidFill>
              </a:rPr>
              <a:t>οὐ </a:t>
            </a:r>
            <a:r>
              <a:rPr lang="en-US" sz="3600" dirty="0" smtClean="0">
                <a:solidFill>
                  <a:schemeClr val="bg1"/>
                </a:solidFill>
              </a:rPr>
              <a:t> </a:t>
            </a:r>
            <a:r>
              <a:rPr lang="el-GR" sz="3600" dirty="0" smtClean="0">
                <a:solidFill>
                  <a:schemeClr val="bg1"/>
                </a:solidFill>
              </a:rPr>
              <a:t>καθὼς</a:t>
            </a:r>
            <a:r>
              <a:rPr lang="en-US" sz="3600" dirty="0" smtClean="0">
                <a:solidFill>
                  <a:schemeClr val="bg1"/>
                </a:solidFill>
              </a:rPr>
              <a:t> </a:t>
            </a:r>
            <a:r>
              <a:rPr lang="el-GR" sz="3600" dirty="0" smtClean="0">
                <a:solidFill>
                  <a:schemeClr val="bg1"/>
                </a:solidFill>
              </a:rPr>
              <a:t> </a:t>
            </a:r>
            <a:r>
              <a:rPr lang="el-GR" sz="3600" dirty="0">
                <a:solidFill>
                  <a:schemeClr val="bg1"/>
                </a:solidFill>
              </a:rPr>
              <a:t>Κάϊν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πονηροῦ </a:t>
            </a:r>
            <a:r>
              <a:rPr lang="en-US" sz="3600" dirty="0" smtClean="0">
                <a:solidFill>
                  <a:schemeClr val="bg1"/>
                </a:solidFill>
              </a:rPr>
              <a:t> </a:t>
            </a:r>
            <a:r>
              <a:rPr lang="el-GR" sz="3600" dirty="0" smtClean="0">
                <a:solidFill>
                  <a:schemeClr val="bg1"/>
                </a:solidFill>
              </a:rPr>
              <a:t>ἦν</a:t>
            </a:r>
            <a:endParaRPr lang="es-ES" sz="3600" dirty="0" smtClean="0">
              <a:solidFill>
                <a:schemeClr val="bg1"/>
              </a:solidFill>
            </a:endParaRPr>
          </a:p>
          <a:p>
            <a:r>
              <a:rPr lang="en-US" sz="2400" dirty="0" smtClean="0">
                <a:solidFill>
                  <a:srgbClr val="FFFF00"/>
                </a:solidFill>
              </a:rPr>
              <a:t>          not       like            Cain     from   </a:t>
            </a:r>
            <a:r>
              <a:rPr lang="en-US" sz="2400" dirty="0">
                <a:solidFill>
                  <a:srgbClr val="FFFF00"/>
                </a:solidFill>
              </a:rPr>
              <a:t>the </a:t>
            </a:r>
            <a:r>
              <a:rPr lang="en-US" sz="2400" dirty="0" smtClean="0">
                <a:solidFill>
                  <a:srgbClr val="FFFF00"/>
                </a:solidFill>
              </a:rPr>
              <a:t>       evil </a:t>
            </a:r>
            <a:r>
              <a:rPr lang="en-US" sz="2400" dirty="0">
                <a:solidFill>
                  <a:srgbClr val="FFFF00"/>
                </a:solidFill>
              </a:rPr>
              <a:t>one </a:t>
            </a:r>
            <a:r>
              <a:rPr lang="en-US" sz="2400" dirty="0" smtClean="0">
                <a:solidFill>
                  <a:srgbClr val="FFFF00"/>
                </a:solidFill>
              </a:rPr>
              <a:t>      he was</a:t>
            </a:r>
            <a:endParaRPr lang="es-ES" sz="23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ἔσφαξεν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ἀδελφὸν </a:t>
            </a:r>
            <a:r>
              <a:rPr lang="en-US" sz="3600" dirty="0" smtClean="0">
                <a:solidFill>
                  <a:schemeClr val="bg1"/>
                </a:solidFill>
              </a:rPr>
              <a:t> </a:t>
            </a:r>
            <a:r>
              <a:rPr lang="el-GR" sz="3600" dirty="0" smtClean="0">
                <a:solidFill>
                  <a:schemeClr val="bg1"/>
                </a:solidFill>
              </a:rPr>
              <a:t>αὐτοῦ·</a:t>
            </a:r>
            <a:endParaRPr lang="en-US" sz="3600" dirty="0" smtClean="0">
              <a:solidFill>
                <a:schemeClr val="bg1"/>
              </a:solidFill>
            </a:endParaRPr>
          </a:p>
          <a:p>
            <a:r>
              <a:rPr lang="en-US" sz="2400" dirty="0" smtClean="0">
                <a:solidFill>
                  <a:srgbClr val="FFFF00"/>
                </a:solidFill>
              </a:rPr>
              <a:t>        and      he murdered      the           brother            his</a:t>
            </a:r>
            <a:r>
              <a:rPr lang="fr-FR" sz="2400" dirty="0" smtClean="0">
                <a:solidFill>
                  <a:schemeClr val="bg1"/>
                </a:solidFill>
              </a:rPr>
              <a:t> </a:t>
            </a:r>
            <a:r>
              <a:rPr lang="es-ES" sz="2300" dirty="0" smtClean="0">
                <a:solidFill>
                  <a:schemeClr val="bg1"/>
                </a:solidFill>
              </a:rPr>
              <a:t> </a:t>
            </a:r>
            <a:endParaRPr lang="en-US" sz="2300" dirty="0">
              <a:solidFill>
                <a:schemeClr val="bg1"/>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a:solidFill>
                  <a:schemeClr val="bg1"/>
                </a:solidFill>
              </a:rPr>
              <a:t>χάριν </a:t>
            </a:r>
            <a:r>
              <a:rPr lang="en-US" sz="3600" dirty="0">
                <a:solidFill>
                  <a:schemeClr val="bg1"/>
                </a:solidFill>
              </a:rPr>
              <a:t> </a:t>
            </a:r>
            <a:r>
              <a:rPr lang="en-US" sz="3600" dirty="0" smtClean="0">
                <a:solidFill>
                  <a:schemeClr val="bg1"/>
                </a:solidFill>
              </a:rPr>
              <a:t> </a:t>
            </a:r>
            <a:r>
              <a:rPr lang="el-GR" sz="3600" dirty="0" smtClean="0">
                <a:solidFill>
                  <a:schemeClr val="bg1"/>
                </a:solidFill>
              </a:rPr>
              <a:t>τίνος</a:t>
            </a:r>
            <a:r>
              <a:rPr lang="en-US" sz="3600" dirty="0" smtClean="0">
                <a:solidFill>
                  <a:schemeClr val="bg1"/>
                </a:solidFill>
              </a:rPr>
              <a:t> </a:t>
            </a:r>
            <a:r>
              <a:rPr lang="el-GR" sz="3600" dirty="0" smtClean="0">
                <a:solidFill>
                  <a:schemeClr val="bg1"/>
                </a:solidFill>
              </a:rPr>
              <a:t> </a:t>
            </a:r>
            <a:r>
              <a:rPr lang="el-GR" sz="3600" dirty="0">
                <a:solidFill>
                  <a:schemeClr val="bg1"/>
                </a:solidFill>
              </a:rPr>
              <a:t>ἔσφαξεν </a:t>
            </a:r>
            <a:r>
              <a:rPr lang="en-US" sz="3600" dirty="0" smtClean="0">
                <a:solidFill>
                  <a:schemeClr val="bg1"/>
                </a:solidFill>
              </a:rPr>
              <a:t> </a:t>
            </a:r>
            <a:r>
              <a:rPr lang="el-GR" sz="3600" dirty="0" smtClean="0">
                <a:solidFill>
                  <a:schemeClr val="bg1"/>
                </a:solidFill>
              </a:rPr>
              <a:t>αὐτόν</a:t>
            </a:r>
            <a:r>
              <a:rPr lang="el-GR" sz="3600" dirty="0">
                <a:solidFill>
                  <a:schemeClr val="bg1"/>
                </a:solidFill>
              </a:rPr>
              <a:t>;</a:t>
            </a:r>
            <a:r>
              <a:rPr lang="en-US" sz="3600" dirty="0" smtClean="0">
                <a:solidFill>
                  <a:schemeClr val="bg1"/>
                </a:solidFill>
              </a:rPr>
              <a:t>   </a:t>
            </a:r>
            <a:r>
              <a:rPr lang="el-GR" sz="3600" dirty="0" smtClean="0">
                <a:solidFill>
                  <a:schemeClr val="bg1"/>
                </a:solidFill>
              </a:rPr>
              <a:t>ὅτι</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τὰ</a:t>
            </a:r>
            <a:r>
              <a:rPr lang="en-US" sz="3600" dirty="0" smtClean="0">
                <a:solidFill>
                  <a:schemeClr val="bg1"/>
                </a:solidFill>
              </a:rPr>
              <a:t> </a:t>
            </a:r>
            <a:r>
              <a:rPr lang="el-GR" sz="3600" dirty="0" smtClean="0">
                <a:solidFill>
                  <a:schemeClr val="bg1"/>
                </a:solidFill>
              </a:rPr>
              <a:t> </a:t>
            </a:r>
            <a:r>
              <a:rPr lang="el-GR" sz="3600" dirty="0">
                <a:solidFill>
                  <a:schemeClr val="bg1"/>
                </a:solidFill>
              </a:rPr>
              <a:t>ἔργα </a:t>
            </a:r>
            <a:r>
              <a:rPr lang="en-US" sz="3600" dirty="0" smtClean="0">
                <a:solidFill>
                  <a:schemeClr val="bg1"/>
                </a:solidFill>
              </a:rPr>
              <a:t> </a:t>
            </a:r>
            <a:r>
              <a:rPr lang="el-GR" sz="3600" dirty="0" smtClean="0">
                <a:solidFill>
                  <a:schemeClr val="bg1"/>
                </a:solidFill>
              </a:rPr>
              <a:t>αὐτοῦ</a:t>
            </a:r>
            <a:endParaRPr lang="en-US" sz="3600" dirty="0" smtClean="0">
              <a:solidFill>
                <a:schemeClr val="bg1"/>
              </a:solidFill>
            </a:endParaRPr>
          </a:p>
          <a:p>
            <a:r>
              <a:rPr lang="en-US" sz="2400" dirty="0" smtClean="0">
                <a:solidFill>
                  <a:srgbClr val="FFFF00"/>
                </a:solidFill>
              </a:rPr>
              <a:t>   and   </a:t>
            </a:r>
            <a:r>
              <a:rPr lang="en-US" sz="2200" dirty="0" smtClean="0">
                <a:solidFill>
                  <a:srgbClr val="FFFF00"/>
                </a:solidFill>
              </a:rPr>
              <a:t>on account of    </a:t>
            </a:r>
            <a:r>
              <a:rPr lang="en-US" sz="2400" dirty="0" smtClean="0">
                <a:solidFill>
                  <a:srgbClr val="FFFF00"/>
                </a:solidFill>
              </a:rPr>
              <a:t>what    </a:t>
            </a:r>
            <a:r>
              <a:rPr lang="en-US" sz="2400" dirty="0">
                <a:solidFill>
                  <a:srgbClr val="FFFF00"/>
                </a:solidFill>
              </a:rPr>
              <a:t>he </a:t>
            </a:r>
            <a:r>
              <a:rPr lang="en-US" sz="2400" dirty="0" smtClean="0">
                <a:solidFill>
                  <a:srgbClr val="FFFF00"/>
                </a:solidFill>
              </a:rPr>
              <a:t>murdered      him         because  the    deeds       his </a:t>
            </a:r>
            <a:r>
              <a:rPr lang="es-ES" sz="2400" dirty="0" smtClean="0">
                <a:solidFill>
                  <a:schemeClr val="bg1"/>
                </a:solidFill>
              </a:rPr>
              <a:t> </a:t>
            </a:r>
            <a:r>
              <a:rPr lang="en-US" sz="2300" dirty="0">
                <a:solidFill>
                  <a:schemeClr val="bg1"/>
                </a:solidFill>
              </a:rPr>
              <a:t> </a:t>
            </a:r>
            <a:endParaRPr lang="en-US" sz="2300" dirty="0" smtClean="0">
              <a:solidFill>
                <a:schemeClr val="bg1"/>
              </a:solidFill>
            </a:endParaRPr>
          </a:p>
          <a:p>
            <a:r>
              <a:rPr lang="en-US" sz="3600" dirty="0" smtClean="0">
                <a:solidFill>
                  <a:schemeClr val="bg1"/>
                </a:solidFill>
              </a:rPr>
              <a:t>  </a:t>
            </a:r>
            <a:r>
              <a:rPr lang="el-GR" sz="3600" dirty="0" smtClean="0">
                <a:solidFill>
                  <a:schemeClr val="bg1"/>
                </a:solidFill>
              </a:rPr>
              <a:t>πονηρὰ </a:t>
            </a:r>
            <a:r>
              <a:rPr lang="en-US" sz="3600" dirty="0" smtClean="0">
                <a:solidFill>
                  <a:schemeClr val="bg1"/>
                </a:solidFill>
              </a:rPr>
              <a:t> </a:t>
            </a:r>
            <a:r>
              <a:rPr lang="el-GR" sz="3600" dirty="0" smtClean="0">
                <a:solidFill>
                  <a:schemeClr val="bg1"/>
                </a:solidFill>
              </a:rPr>
              <a:t>ἦν</a:t>
            </a:r>
            <a:r>
              <a:rPr lang="el-GR" sz="3600" dirty="0">
                <a:solidFill>
                  <a:schemeClr val="bg1"/>
                </a:solidFill>
              </a:rPr>
              <a:t>, </a:t>
            </a:r>
            <a:r>
              <a:rPr lang="en-US" sz="3600" dirty="0">
                <a:solidFill>
                  <a:schemeClr val="bg1"/>
                </a:solidFill>
              </a:rPr>
              <a:t> </a:t>
            </a:r>
            <a:r>
              <a:rPr lang="el-GR" sz="3600" dirty="0" smtClean="0">
                <a:solidFill>
                  <a:schemeClr val="bg1"/>
                </a:solidFill>
              </a:rPr>
              <a:t>τὰ</a:t>
            </a:r>
            <a:r>
              <a:rPr lang="en-US" sz="3600" dirty="0" smtClean="0">
                <a:solidFill>
                  <a:schemeClr val="bg1"/>
                </a:solidFill>
              </a:rPr>
              <a:t> </a:t>
            </a:r>
            <a:r>
              <a:rPr lang="el-GR" sz="3600" dirty="0" smtClean="0">
                <a:solidFill>
                  <a:schemeClr val="bg1"/>
                </a:solidFill>
              </a:rPr>
              <a:t> </a:t>
            </a:r>
            <a:r>
              <a:rPr lang="el-GR" sz="3600" dirty="0">
                <a:solidFill>
                  <a:schemeClr val="bg1"/>
                </a:solidFill>
              </a:rPr>
              <a:t>δὲ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ἀδελφοῦ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δίκαια</a:t>
            </a:r>
            <a:r>
              <a:rPr lang="el-GR" sz="3600" dirty="0">
                <a:solidFill>
                  <a:schemeClr val="bg1"/>
                </a:solidFill>
              </a:rPr>
              <a:t>. </a:t>
            </a:r>
            <a:endParaRPr lang="en-US" sz="3600" dirty="0">
              <a:solidFill>
                <a:schemeClr val="bg1"/>
              </a:solidFill>
            </a:endParaRPr>
          </a:p>
          <a:p>
            <a:r>
              <a:rPr lang="en-US" sz="2400" dirty="0" smtClean="0">
                <a:solidFill>
                  <a:srgbClr val="FFFF00"/>
                </a:solidFill>
              </a:rPr>
              <a:t>        evil            were   the    but   of the       brother              his           righteous</a:t>
            </a:r>
            <a:r>
              <a:rPr lang="es-ES" sz="2400" dirty="0" smtClean="0">
                <a:solidFill>
                  <a:schemeClr val="bg1"/>
                </a:solidFill>
              </a:rPr>
              <a:t> </a:t>
            </a:r>
            <a:r>
              <a:rPr lang="en-US" sz="2400" dirty="0">
                <a:solidFill>
                  <a:schemeClr val="bg1"/>
                </a:solidFill>
              </a:rPr>
              <a:t> </a:t>
            </a:r>
            <a:endParaRPr lang="en-US" sz="2400" dirty="0" smtClean="0">
              <a:solidFill>
                <a:schemeClr val="bg1"/>
              </a:solidFill>
            </a:endParaRPr>
          </a:p>
          <a:p>
            <a:r>
              <a:rPr lang="en-US" sz="2400" b="1" dirty="0" smtClean="0">
                <a:solidFill>
                  <a:srgbClr val="FFFF00"/>
                </a:solidFill>
              </a:rPr>
              <a:t>13</a:t>
            </a:r>
            <a:r>
              <a:rPr lang="en-US" sz="2800" b="1" dirty="0" smtClean="0">
                <a:solidFill>
                  <a:srgbClr val="FFFF00"/>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μὴ </a:t>
            </a:r>
            <a:r>
              <a:rPr lang="en-US" sz="3600" dirty="0" smtClean="0">
                <a:solidFill>
                  <a:schemeClr val="bg1"/>
                </a:solidFill>
              </a:rPr>
              <a:t> </a:t>
            </a:r>
            <a:r>
              <a:rPr lang="el-GR" sz="3600" dirty="0" smtClean="0">
                <a:solidFill>
                  <a:schemeClr val="bg1"/>
                </a:solidFill>
              </a:rPr>
              <a:t>θαυμάζετε</a:t>
            </a:r>
            <a:r>
              <a:rPr lang="el-GR" sz="3600" dirty="0">
                <a:solidFill>
                  <a:schemeClr val="bg1"/>
                </a:solidFill>
              </a:rPr>
              <a:t>, </a:t>
            </a:r>
            <a:r>
              <a:rPr lang="en-US" sz="3600" dirty="0" smtClean="0">
                <a:solidFill>
                  <a:schemeClr val="bg1"/>
                </a:solidFill>
              </a:rPr>
              <a:t> </a:t>
            </a:r>
            <a:r>
              <a:rPr lang="el-GR" sz="3600" dirty="0" smtClean="0">
                <a:solidFill>
                  <a:schemeClr val="bg1"/>
                </a:solidFill>
              </a:rPr>
              <a:t>ἀδελφοί</a:t>
            </a:r>
            <a:r>
              <a:rPr lang="el-GR" sz="3600" dirty="0">
                <a:solidFill>
                  <a:schemeClr val="bg1"/>
                </a:solidFill>
              </a:rPr>
              <a:t>, </a:t>
            </a:r>
            <a:r>
              <a:rPr lang="en-US" sz="3600" dirty="0" smtClean="0">
                <a:solidFill>
                  <a:schemeClr val="bg1"/>
                </a:solidFill>
              </a:rPr>
              <a:t> </a:t>
            </a:r>
            <a:r>
              <a:rPr lang="el-GR" sz="3600" dirty="0" smtClean="0">
                <a:solidFill>
                  <a:schemeClr val="bg1"/>
                </a:solidFill>
              </a:rPr>
              <a:t>εἰ </a:t>
            </a:r>
            <a:r>
              <a:rPr lang="en-US" sz="3600" dirty="0" smtClean="0">
                <a:solidFill>
                  <a:schemeClr val="bg1"/>
                </a:solidFill>
              </a:rPr>
              <a:t> </a:t>
            </a:r>
            <a:r>
              <a:rPr lang="el-GR" sz="3600" dirty="0" smtClean="0">
                <a:solidFill>
                  <a:schemeClr val="bg1"/>
                </a:solidFill>
              </a:rPr>
              <a:t>μισεῖ </a:t>
            </a:r>
            <a:r>
              <a:rPr lang="en-US" sz="3600" dirty="0" smtClean="0">
                <a:solidFill>
                  <a:schemeClr val="bg1"/>
                </a:solidFill>
              </a:rPr>
              <a:t> </a:t>
            </a:r>
            <a:r>
              <a:rPr lang="el-GR" sz="3600" dirty="0" smtClean="0">
                <a:solidFill>
                  <a:schemeClr val="bg1"/>
                </a:solidFill>
              </a:rPr>
              <a:t>ὑμᾶς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κόσμος.</a:t>
            </a:r>
            <a:endParaRPr lang="en-US" sz="3600" dirty="0" smtClean="0">
              <a:solidFill>
                <a:schemeClr val="bg1"/>
              </a:solidFill>
            </a:endParaRPr>
          </a:p>
          <a:p>
            <a:r>
              <a:rPr lang="en-US" sz="2400" dirty="0" smtClean="0">
                <a:solidFill>
                  <a:srgbClr val="FFFF00"/>
                </a:solidFill>
              </a:rPr>
              <a:t>        and     </a:t>
            </a:r>
            <a:r>
              <a:rPr lang="en-US" altLang="zh-TW" sz="2400" dirty="0" smtClean="0">
                <a:solidFill>
                  <a:srgbClr val="FFFF00"/>
                </a:solidFill>
              </a:rPr>
              <a:t>not      be surprised             brothers          if      hates        you      </a:t>
            </a:r>
            <a:r>
              <a:rPr lang="en-US" altLang="zh-TW" sz="2400" dirty="0">
                <a:solidFill>
                  <a:srgbClr val="FFFF00"/>
                </a:solidFill>
              </a:rPr>
              <a:t>the </a:t>
            </a:r>
            <a:r>
              <a:rPr lang="en-US" altLang="zh-TW" sz="2400" dirty="0" smtClean="0">
                <a:solidFill>
                  <a:srgbClr val="FFFF00"/>
                </a:solidFill>
              </a:rPr>
              <a:t>    world</a:t>
            </a:r>
            <a:endParaRPr lang="en-US" sz="2300" dirty="0">
              <a:solidFill>
                <a:schemeClr val="bg1"/>
              </a:solidFill>
            </a:endParaRPr>
          </a:p>
          <a:p>
            <a:endParaRPr lang="en-US" sz="800" dirty="0">
              <a:solidFill>
                <a:schemeClr val="bg1"/>
              </a:solidFill>
            </a:endParaRPr>
          </a:p>
          <a:p>
            <a:r>
              <a:rPr lang="en-US" baseline="30000" dirty="0" smtClean="0">
                <a:solidFill>
                  <a:schemeClr val="bg1"/>
                </a:solidFill>
              </a:rPr>
              <a:t>	ESV </a:t>
            </a:r>
            <a:r>
              <a:rPr lang="en-US" b="1" dirty="0" smtClean="0">
                <a:solidFill>
                  <a:schemeClr val="bg1"/>
                </a:solidFill>
              </a:rPr>
              <a:t> </a:t>
            </a:r>
            <a:r>
              <a:rPr lang="fr-FR" b="1" dirty="0">
                <a:solidFill>
                  <a:schemeClr val="bg1"/>
                </a:solidFill>
              </a:rPr>
              <a:t>3:12</a:t>
            </a:r>
            <a:r>
              <a:rPr lang="fr-FR" dirty="0">
                <a:solidFill>
                  <a:schemeClr val="bg1"/>
                </a:solidFill>
              </a:rPr>
              <a:t> </a:t>
            </a:r>
            <a:r>
              <a:rPr lang="en-US" dirty="0">
                <a:solidFill>
                  <a:schemeClr val="bg1"/>
                </a:solidFill>
              </a:rPr>
              <a:t>We should not be like Cain, who was of the evil one and murdered his brother. And why did he murder him? Because his own deeds were evil and his brother's righteous</a:t>
            </a:r>
            <a:r>
              <a:rPr lang="en-US" dirty="0" smtClean="0">
                <a:solidFill>
                  <a:schemeClr val="bg1"/>
                </a:solidFill>
              </a:rPr>
              <a:t>. </a:t>
            </a:r>
            <a:r>
              <a:rPr lang="en-US" altLang="zh-TW" b="1" dirty="0">
                <a:solidFill>
                  <a:schemeClr val="bg1"/>
                </a:solidFill>
              </a:rPr>
              <a:t>13</a:t>
            </a:r>
            <a:r>
              <a:rPr lang="zh-TW" altLang="en-US" dirty="0">
                <a:solidFill>
                  <a:schemeClr val="bg1"/>
                </a:solidFill>
              </a:rPr>
              <a:t> </a:t>
            </a:r>
            <a:r>
              <a:rPr lang="en-US" altLang="zh-TW" dirty="0">
                <a:solidFill>
                  <a:schemeClr val="bg1"/>
                </a:solidFill>
              </a:rPr>
              <a:t>Do not be surprised, brothers, that the world hates you.</a:t>
            </a:r>
          </a:p>
          <a:p>
            <a:r>
              <a:rPr lang="en-US" altLang="zh-TW" baseline="30000" dirty="0" smtClean="0">
                <a:solidFill>
                  <a:schemeClr val="bg1"/>
                </a:solidFill>
              </a:rPr>
              <a:t>	CUV </a:t>
            </a:r>
            <a:r>
              <a:rPr lang="en-US" b="1" dirty="0" smtClean="0">
                <a:solidFill>
                  <a:schemeClr val="bg1"/>
                </a:solidFill>
              </a:rPr>
              <a:t>3:12</a:t>
            </a:r>
            <a:r>
              <a:rPr lang="en-US" dirty="0" smtClean="0">
                <a:solidFill>
                  <a:schemeClr val="bg1"/>
                </a:solidFill>
              </a:rPr>
              <a:t> </a:t>
            </a:r>
            <a:r>
              <a:rPr lang="zh-TW" altLang="en-US" dirty="0">
                <a:solidFill>
                  <a:schemeClr val="bg1"/>
                </a:solidFill>
              </a:rPr>
              <a:t>不可像該隱．他是屬那惡者、殺了他的兄弟。為甚麼殺了他呢．因自己的行為是惡的、兄弟的行為是善的</a:t>
            </a:r>
            <a:r>
              <a:rPr lang="zh-TW" altLang="en-US" dirty="0" smtClean="0">
                <a:solidFill>
                  <a:schemeClr val="bg1"/>
                </a:solidFill>
              </a:rPr>
              <a:t>。</a:t>
            </a:r>
            <a:r>
              <a:rPr lang="en-US" altLang="zh-TW" b="1" dirty="0" smtClean="0">
                <a:solidFill>
                  <a:schemeClr val="bg1"/>
                </a:solidFill>
              </a:rPr>
              <a:t>13</a:t>
            </a:r>
            <a:r>
              <a:rPr lang="zh-TW" altLang="en-US" dirty="0" smtClean="0">
                <a:solidFill>
                  <a:schemeClr val="bg1"/>
                </a:solidFill>
              </a:rPr>
              <a:t> </a:t>
            </a:r>
            <a:r>
              <a:rPr lang="zh-TW" altLang="en-US" dirty="0">
                <a:solidFill>
                  <a:schemeClr val="bg1"/>
                </a:solidFill>
              </a:rPr>
              <a:t>弟兄們、世人若恨你們、不要以為希奇</a:t>
            </a:r>
            <a:r>
              <a:rPr lang="zh-TW" altLang="en-US" dirty="0" smtClean="0">
                <a:solidFill>
                  <a:schemeClr val="bg1"/>
                </a:solidFill>
              </a:rPr>
              <a:t>。</a:t>
            </a: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3760618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3:14</a:t>
            </a:r>
          </a:p>
          <a:p>
            <a:r>
              <a:rPr lang="en-US" sz="800" b="1" dirty="0" smtClean="0">
                <a:solidFill>
                  <a:srgbClr val="FFFF00"/>
                </a:solidFill>
              </a:rPr>
              <a:t>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ἡμεῖς </a:t>
            </a:r>
            <a:r>
              <a:rPr lang="en-US" sz="4000" dirty="0" smtClean="0">
                <a:solidFill>
                  <a:schemeClr val="bg1"/>
                </a:solidFill>
              </a:rPr>
              <a:t> </a:t>
            </a:r>
            <a:r>
              <a:rPr lang="el-GR" sz="4000" dirty="0" smtClean="0">
                <a:solidFill>
                  <a:schemeClr val="bg1"/>
                </a:solidFill>
              </a:rPr>
              <a:t>οἴδαμεν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μεταβεβήκαμεν</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we                 </a:t>
            </a:r>
            <a:r>
              <a:rPr lang="en-US" sz="2400" dirty="0">
                <a:solidFill>
                  <a:srgbClr val="FFFF00"/>
                </a:solidFill>
              </a:rPr>
              <a:t>know </a:t>
            </a:r>
            <a:r>
              <a:rPr lang="en-US" sz="2400" dirty="0" smtClean="0">
                <a:solidFill>
                  <a:srgbClr val="FFFF00"/>
                </a:solidFill>
              </a:rPr>
              <a:t>            that        we </a:t>
            </a:r>
            <a:r>
              <a:rPr lang="en-US" sz="2400" dirty="0">
                <a:solidFill>
                  <a:srgbClr val="FFFF00"/>
                </a:solidFill>
              </a:rPr>
              <a:t>have passed </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a:solidFill>
                  <a:schemeClr val="bg1"/>
                </a:solidFill>
              </a:rPr>
              <a:t>τοῦ</a:t>
            </a:r>
            <a:r>
              <a:rPr lang="en-US" sz="4000" dirty="0">
                <a:solidFill>
                  <a:schemeClr val="bg1"/>
                </a:solidFill>
              </a:rPr>
              <a:t> </a:t>
            </a:r>
            <a:r>
              <a:rPr lang="el-GR" sz="4000" dirty="0">
                <a:solidFill>
                  <a:schemeClr val="bg1"/>
                </a:solidFill>
              </a:rPr>
              <a:t> θανάτου </a:t>
            </a:r>
            <a:r>
              <a:rPr lang="en-US" sz="4000" dirty="0">
                <a:solidFill>
                  <a:schemeClr val="bg1"/>
                </a:solidFill>
              </a:rPr>
              <a:t> </a:t>
            </a:r>
            <a:r>
              <a:rPr lang="el-GR" sz="4000" dirty="0">
                <a:solidFill>
                  <a:schemeClr val="bg1"/>
                </a:solidFill>
              </a:rPr>
              <a:t>εἰς </a:t>
            </a:r>
            <a:r>
              <a:rPr lang="en-US" sz="4000" dirty="0">
                <a:solidFill>
                  <a:schemeClr val="bg1"/>
                </a:solidFill>
              </a:rPr>
              <a:t> </a:t>
            </a:r>
            <a:r>
              <a:rPr lang="el-GR" sz="4000" dirty="0">
                <a:solidFill>
                  <a:schemeClr val="bg1"/>
                </a:solidFill>
              </a:rPr>
              <a:t>τὴν </a:t>
            </a:r>
            <a:r>
              <a:rPr lang="en-US" sz="4000" dirty="0">
                <a:solidFill>
                  <a:schemeClr val="bg1"/>
                </a:solidFill>
              </a:rPr>
              <a:t> </a:t>
            </a:r>
            <a:r>
              <a:rPr lang="el-GR" sz="4000" dirty="0">
                <a:solidFill>
                  <a:schemeClr val="bg1"/>
                </a:solidFill>
              </a:rPr>
              <a:t>ζωήν</a:t>
            </a:r>
            <a:r>
              <a:rPr lang="el-GR" sz="4000" dirty="0" smtClean="0">
                <a:solidFill>
                  <a:schemeClr val="bg1"/>
                </a:solidFill>
              </a:rPr>
              <a:t>,</a:t>
            </a:r>
            <a:r>
              <a:rPr lang="en-US" sz="4000" dirty="0" smtClean="0">
                <a:solidFill>
                  <a:schemeClr val="bg1"/>
                </a:solidFill>
              </a:rPr>
              <a:t> </a:t>
            </a:r>
            <a:endParaRPr lang="es-ES" sz="4000" dirty="0" smtClean="0">
              <a:solidFill>
                <a:schemeClr val="bg1"/>
              </a:solidFill>
            </a:endParaRPr>
          </a:p>
          <a:p>
            <a:r>
              <a:rPr lang="en-US" sz="2400" dirty="0" smtClean="0">
                <a:solidFill>
                  <a:srgbClr val="FFFF00"/>
                </a:solidFill>
              </a:rPr>
              <a:t>     from     the          death               into      the         life</a:t>
            </a:r>
            <a:endParaRPr lang="fr-FR" sz="2200" dirty="0" smtClean="0">
              <a:solidFill>
                <a:schemeClr val="bg1"/>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ἀγαπῶμεν</a:t>
            </a:r>
            <a:r>
              <a:rPr lang="es-E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a:solidFill>
                  <a:schemeClr val="bg1"/>
                </a:solidFill>
              </a:rPr>
              <a:t>ἀδελφούς· </a:t>
            </a:r>
            <a:endParaRPr lang="es-ES" sz="4000" dirty="0">
              <a:solidFill>
                <a:schemeClr val="bg1"/>
              </a:solidFill>
            </a:endParaRPr>
          </a:p>
          <a:p>
            <a:r>
              <a:rPr lang="en-US" sz="2400" dirty="0" smtClean="0">
                <a:solidFill>
                  <a:srgbClr val="FFFF00"/>
                </a:solidFill>
              </a:rPr>
              <a:t>      because     we love                    </a:t>
            </a:r>
            <a:r>
              <a:rPr lang="en-US" sz="2400" dirty="0">
                <a:solidFill>
                  <a:srgbClr val="FFFF00"/>
                </a:solidFill>
              </a:rPr>
              <a:t>the </a:t>
            </a:r>
            <a:r>
              <a:rPr lang="en-US" sz="2400" dirty="0" smtClean="0">
                <a:solidFill>
                  <a:srgbClr val="FFFF00"/>
                </a:solidFill>
              </a:rPr>
              <a:t>           brothers</a:t>
            </a:r>
            <a:r>
              <a:rPr lang="fr-FR" sz="2400" dirty="0" smtClean="0">
                <a:solidFill>
                  <a:schemeClr val="bg1"/>
                </a:solidFill>
              </a:rPr>
              <a:t> </a:t>
            </a:r>
            <a:endParaRPr lang="es-ES" sz="2400" dirty="0">
              <a:solidFill>
                <a:schemeClr val="bg1"/>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μὴ </a:t>
            </a:r>
            <a:r>
              <a:rPr lang="en-US" sz="4000" dirty="0" smtClean="0">
                <a:solidFill>
                  <a:schemeClr val="bg1"/>
                </a:solidFill>
              </a:rPr>
              <a:t> </a:t>
            </a:r>
            <a:r>
              <a:rPr lang="el-GR" sz="4000" dirty="0" smtClean="0">
                <a:solidFill>
                  <a:schemeClr val="bg1"/>
                </a:solidFill>
              </a:rPr>
              <a:t>ἀγαπῶν</a:t>
            </a:r>
            <a:r>
              <a:rPr lang="en-US" sz="4000" dirty="0" smtClean="0">
                <a:solidFill>
                  <a:schemeClr val="bg1"/>
                </a:solidFill>
              </a:rPr>
              <a:t> </a:t>
            </a:r>
            <a:r>
              <a:rPr lang="el-GR" sz="4000" dirty="0" smtClean="0">
                <a:solidFill>
                  <a:schemeClr val="bg1"/>
                </a:solidFill>
              </a:rPr>
              <a:t> </a:t>
            </a:r>
            <a:r>
              <a:rPr lang="el-GR" sz="4000" dirty="0">
                <a:solidFill>
                  <a:schemeClr val="bg1"/>
                </a:solidFill>
              </a:rPr>
              <a:t>μένει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θανάτῳ</a:t>
            </a:r>
            <a:r>
              <a:rPr lang="el-GR" sz="4000" dirty="0">
                <a:solidFill>
                  <a:schemeClr val="bg1"/>
                </a:solidFill>
              </a:rPr>
              <a:t>.</a:t>
            </a:r>
            <a:r>
              <a:rPr lang="es-ES" sz="4000" dirty="0">
                <a:solidFill>
                  <a:schemeClr val="bg1"/>
                </a:solidFill>
              </a:rPr>
              <a:t>  </a:t>
            </a:r>
          </a:p>
          <a:p>
            <a:r>
              <a:rPr lang="en-US" sz="2400" dirty="0" smtClean="0">
                <a:solidFill>
                  <a:srgbClr val="FFFF00"/>
                </a:solidFill>
              </a:rPr>
              <a:t>   the one   not      who loves          </a:t>
            </a:r>
            <a:r>
              <a:rPr lang="en-US" sz="2400" dirty="0">
                <a:solidFill>
                  <a:srgbClr val="FFFF00"/>
                </a:solidFill>
              </a:rPr>
              <a:t>abides </a:t>
            </a:r>
            <a:r>
              <a:rPr lang="en-US" sz="2400" dirty="0" smtClean="0">
                <a:solidFill>
                  <a:srgbClr val="FFFF00"/>
                </a:solidFill>
              </a:rPr>
              <a:t>       in      the        death</a:t>
            </a:r>
            <a:endParaRPr lang="es-ES" sz="2400" dirty="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a:p>
            <a:r>
              <a:rPr lang="en-US" sz="2000" baseline="30000" dirty="0" smtClean="0">
                <a:solidFill>
                  <a:schemeClr val="bg1"/>
                </a:solidFill>
              </a:rPr>
              <a:t>	ESV  </a:t>
            </a:r>
            <a:r>
              <a:rPr lang="fr-FR" sz="2000" b="1" dirty="0">
                <a:solidFill>
                  <a:schemeClr val="bg1"/>
                </a:solidFill>
              </a:rPr>
              <a:t>3:14</a:t>
            </a:r>
            <a:r>
              <a:rPr lang="fr-FR" sz="2000" dirty="0">
                <a:solidFill>
                  <a:schemeClr val="bg1"/>
                </a:solidFill>
              </a:rPr>
              <a:t> </a:t>
            </a:r>
            <a:r>
              <a:rPr lang="en-US" sz="2000" dirty="0">
                <a:solidFill>
                  <a:schemeClr val="bg1"/>
                </a:solidFill>
              </a:rPr>
              <a:t>We know that we have passed out of death into life, because we love the brothers. Whoever does not love abides in death.</a:t>
            </a:r>
          </a:p>
          <a:p>
            <a:r>
              <a:rPr lang="en-US" sz="2000" dirty="0" smtClean="0">
                <a:solidFill>
                  <a:schemeClr val="bg1"/>
                </a:solidFill>
              </a:rPr>
              <a:t>	</a:t>
            </a:r>
            <a:r>
              <a:rPr lang="en-US" sz="2000" baseline="30000" dirty="0" smtClean="0">
                <a:solidFill>
                  <a:schemeClr val="bg1"/>
                </a:solidFill>
              </a:rPr>
              <a:t>CUV </a:t>
            </a:r>
            <a:r>
              <a:rPr lang="fr-FR" sz="2000" b="1" dirty="0" smtClean="0">
                <a:solidFill>
                  <a:schemeClr val="bg1"/>
                </a:solidFill>
              </a:rPr>
              <a:t>3:14 </a:t>
            </a:r>
            <a:r>
              <a:rPr lang="zh-TW" altLang="en-US" sz="2000" dirty="0" smtClean="0">
                <a:solidFill>
                  <a:schemeClr val="bg1"/>
                </a:solidFill>
              </a:rPr>
              <a:t>我</a:t>
            </a:r>
            <a:r>
              <a:rPr lang="zh-TW" altLang="en-US" sz="2000" dirty="0">
                <a:solidFill>
                  <a:schemeClr val="bg1"/>
                </a:solidFill>
              </a:rPr>
              <a:t>們因為愛弟兄、就曉得是已經出死入生了。沒有愛心的、仍住在死中</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9503455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3:15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πᾶς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μισῶν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ἀδελφὸν </a:t>
            </a:r>
            <a:r>
              <a:rPr lang="en-US" sz="4000" dirty="0" smtClean="0">
                <a:solidFill>
                  <a:schemeClr val="bg1"/>
                </a:solidFill>
              </a:rPr>
              <a:t> </a:t>
            </a:r>
            <a:r>
              <a:rPr lang="el-GR" sz="4000" dirty="0" smtClean="0">
                <a:solidFill>
                  <a:schemeClr val="bg1"/>
                </a:solidFill>
              </a:rPr>
              <a:t>αὐτοῦ</a:t>
            </a:r>
            <a:endParaRPr lang="en-US" sz="4000" dirty="0" smtClean="0">
              <a:solidFill>
                <a:schemeClr val="bg1"/>
              </a:solidFill>
            </a:endParaRPr>
          </a:p>
          <a:p>
            <a:r>
              <a:rPr lang="es-ES" sz="2400" dirty="0" smtClean="0">
                <a:solidFill>
                  <a:srgbClr val="FFFF00"/>
                </a:solidFill>
              </a:rPr>
              <a:t> e</a:t>
            </a:r>
            <a:r>
              <a:rPr lang="en-US" sz="2400" dirty="0" smtClean="0">
                <a:solidFill>
                  <a:srgbClr val="FFFF00"/>
                </a:solidFill>
              </a:rPr>
              <a:t>very one </a:t>
            </a:r>
            <a:r>
              <a:rPr lang="en-US" sz="2400" dirty="0">
                <a:solidFill>
                  <a:srgbClr val="FFFF00"/>
                </a:solidFill>
              </a:rPr>
              <a:t>who </a:t>
            </a:r>
            <a:r>
              <a:rPr lang="en-US" sz="2400" dirty="0" smtClean="0">
                <a:solidFill>
                  <a:srgbClr val="FFFF00"/>
                </a:solidFill>
              </a:rPr>
              <a:t>    hates           the          </a:t>
            </a:r>
            <a:r>
              <a:rPr lang="en-US" sz="2400" dirty="0">
                <a:solidFill>
                  <a:srgbClr val="FFFF00"/>
                </a:solidFill>
              </a:rPr>
              <a:t>brother </a:t>
            </a:r>
            <a:r>
              <a:rPr lang="en-US" sz="2400" dirty="0" smtClean="0">
                <a:solidFill>
                  <a:srgbClr val="FFFF00"/>
                </a:solidFill>
              </a:rPr>
              <a:t>               his</a:t>
            </a:r>
            <a:r>
              <a:rPr lang="es-ES" sz="2400" dirty="0" smtClean="0">
                <a:solidFill>
                  <a:schemeClr val="bg1"/>
                </a:solidFill>
              </a:rPr>
              <a:t> </a:t>
            </a:r>
          </a:p>
          <a:p>
            <a:r>
              <a:rPr lang="en-US" sz="4200" dirty="0" smtClean="0">
                <a:solidFill>
                  <a:schemeClr val="bg1"/>
                </a:solidFill>
              </a:rPr>
              <a:t>        </a:t>
            </a:r>
            <a:r>
              <a:rPr lang="el-GR" sz="4000" dirty="0" smtClean="0">
                <a:solidFill>
                  <a:schemeClr val="bg1"/>
                </a:solidFill>
              </a:rPr>
              <a:t>ἀνθρωποκτόνος</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ἐστίν, </a:t>
            </a:r>
            <a:endParaRPr lang="en-US" sz="4000" dirty="0" smtClean="0">
              <a:solidFill>
                <a:schemeClr val="bg1"/>
              </a:solidFill>
            </a:endParaRPr>
          </a:p>
          <a:p>
            <a:r>
              <a:rPr lang="en-US" sz="2400" dirty="0" smtClean="0">
                <a:solidFill>
                  <a:srgbClr val="FFFF00"/>
                </a:solidFill>
              </a:rPr>
              <a:t>                       a murderer                         he is </a:t>
            </a:r>
            <a:r>
              <a:rPr lang="es-ES" sz="2400" dirty="0" smtClean="0">
                <a:solidFill>
                  <a:schemeClr val="bg1"/>
                </a:solidFill>
              </a:rPr>
              <a:t> </a:t>
            </a:r>
          </a:p>
          <a:p>
            <a:r>
              <a:rPr lang="en-US" sz="4000" dirty="0">
                <a:solidFill>
                  <a:schemeClr val="bg1"/>
                </a:solidFill>
              </a:rPr>
              <a:t>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οἴδατε </a:t>
            </a:r>
            <a:r>
              <a:rPr lang="en-US" sz="4000" dirty="0">
                <a:solidFill>
                  <a:schemeClr val="bg1"/>
                </a:solidFill>
              </a:rPr>
              <a:t> </a:t>
            </a:r>
            <a:r>
              <a:rPr lang="el-GR" sz="4000" dirty="0">
                <a:solidFill>
                  <a:schemeClr val="bg1"/>
                </a:solidFill>
              </a:rPr>
              <a:t>ὅτι</a:t>
            </a:r>
            <a:r>
              <a:rPr lang="en-US" sz="4000" dirty="0">
                <a:solidFill>
                  <a:schemeClr val="bg1"/>
                </a:solidFill>
              </a:rPr>
              <a:t> </a:t>
            </a:r>
            <a:r>
              <a:rPr lang="el-GR" sz="4000" dirty="0">
                <a:solidFill>
                  <a:schemeClr val="bg1"/>
                </a:solidFill>
              </a:rPr>
              <a:t> πᾶς </a:t>
            </a:r>
            <a:r>
              <a:rPr lang="en-US" sz="4000" dirty="0">
                <a:solidFill>
                  <a:schemeClr val="bg1"/>
                </a:solidFill>
              </a:rPr>
              <a:t> </a:t>
            </a:r>
            <a:r>
              <a:rPr lang="el-GR" sz="4000" dirty="0">
                <a:solidFill>
                  <a:schemeClr val="bg1"/>
                </a:solidFill>
              </a:rPr>
              <a:t>ἀνθρωποκτόνος</a:t>
            </a:r>
            <a:r>
              <a:rPr lang="en-US" sz="4000" dirty="0">
                <a:solidFill>
                  <a:schemeClr val="bg1"/>
                </a:solidFill>
              </a:rPr>
              <a:t> </a:t>
            </a:r>
          </a:p>
          <a:p>
            <a:r>
              <a:rPr lang="en-US" sz="2400" dirty="0" smtClean="0">
                <a:solidFill>
                  <a:srgbClr val="FFFF00"/>
                </a:solidFill>
              </a:rPr>
              <a:t>        and      you </a:t>
            </a:r>
            <a:r>
              <a:rPr lang="en-US" sz="2400" dirty="0">
                <a:solidFill>
                  <a:srgbClr val="FFFF00"/>
                </a:solidFill>
              </a:rPr>
              <a:t>know </a:t>
            </a:r>
            <a:r>
              <a:rPr lang="en-US" sz="2400" dirty="0" smtClean="0">
                <a:solidFill>
                  <a:srgbClr val="FFFF00"/>
                </a:solidFill>
              </a:rPr>
              <a:t>     that    every            murderer</a:t>
            </a:r>
            <a:endParaRPr lang="es-ES" sz="2400" dirty="0">
              <a:solidFill>
                <a:schemeClr val="bg1"/>
              </a:solidFill>
            </a:endParaRPr>
          </a:p>
          <a:p>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ἔχει </a:t>
            </a:r>
            <a:r>
              <a:rPr lang="en-US" sz="4000" dirty="0" smtClean="0">
                <a:solidFill>
                  <a:schemeClr val="bg1"/>
                </a:solidFill>
              </a:rPr>
              <a:t> </a:t>
            </a:r>
            <a:r>
              <a:rPr lang="el-GR" sz="4000" dirty="0" smtClean="0">
                <a:solidFill>
                  <a:schemeClr val="bg1"/>
                </a:solidFill>
              </a:rPr>
              <a:t>ζωὴν </a:t>
            </a:r>
            <a:r>
              <a:rPr lang="en-US" sz="4000" dirty="0" smtClean="0">
                <a:solidFill>
                  <a:schemeClr val="bg1"/>
                </a:solidFill>
              </a:rPr>
              <a:t> </a:t>
            </a:r>
            <a:r>
              <a:rPr lang="el-GR" sz="4000" dirty="0" smtClean="0">
                <a:solidFill>
                  <a:schemeClr val="bg1"/>
                </a:solidFill>
              </a:rPr>
              <a:t>αἰώνιον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μένουσαν</a:t>
            </a:r>
            <a:r>
              <a:rPr lang="el-GR" sz="4000" dirty="0">
                <a:solidFill>
                  <a:schemeClr val="bg1"/>
                </a:solidFill>
              </a:rPr>
              <a:t>.</a:t>
            </a:r>
            <a:r>
              <a:rPr lang="en-US" sz="4000" dirty="0" smtClean="0">
                <a:solidFill>
                  <a:schemeClr val="bg1"/>
                </a:solidFill>
              </a:rPr>
              <a:t> </a:t>
            </a:r>
          </a:p>
          <a:p>
            <a:r>
              <a:rPr lang="en-US" sz="2400" dirty="0" smtClean="0">
                <a:solidFill>
                  <a:srgbClr val="FFFF00"/>
                </a:solidFill>
              </a:rPr>
              <a:t>        not         has        a life            eternal            in         him             abiding</a:t>
            </a:r>
            <a:endParaRPr lang="es-ES" sz="24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a:p>
            <a:r>
              <a:rPr lang="en-US" sz="2000" baseline="30000" dirty="0" smtClean="0">
                <a:solidFill>
                  <a:schemeClr val="bg1"/>
                </a:solidFill>
              </a:rPr>
              <a:t>	ESV  </a:t>
            </a:r>
            <a:r>
              <a:rPr lang="fr-FR" sz="2000" b="1" dirty="0" smtClean="0">
                <a:solidFill>
                  <a:schemeClr val="bg1"/>
                </a:solidFill>
              </a:rPr>
              <a:t>3:15</a:t>
            </a:r>
            <a:r>
              <a:rPr lang="fr-FR" sz="2000" dirty="0" smtClean="0">
                <a:solidFill>
                  <a:schemeClr val="bg1"/>
                </a:solidFill>
              </a:rPr>
              <a:t> </a:t>
            </a:r>
            <a:r>
              <a:rPr lang="en-US" sz="2000" dirty="0">
                <a:solidFill>
                  <a:schemeClr val="bg1"/>
                </a:solidFill>
              </a:rPr>
              <a:t>Everyone who hates his brother is a murderer, and you know that no murderer has eternal life abiding in him</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3:15</a:t>
            </a:r>
            <a:r>
              <a:rPr lang="en-US" sz="2000" dirty="0" smtClean="0">
                <a:solidFill>
                  <a:schemeClr val="bg1"/>
                </a:solidFill>
              </a:rPr>
              <a:t> </a:t>
            </a:r>
            <a:r>
              <a:rPr lang="zh-TW" altLang="en-US" sz="2000" dirty="0">
                <a:solidFill>
                  <a:schemeClr val="bg1"/>
                </a:solidFill>
              </a:rPr>
              <a:t>凡恨他弟兄的、就是殺人的．你們曉得凡殺人的、沒有永生存在他裡面。</a:t>
            </a:r>
            <a:endParaRPr lang="es-ES" sz="20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8849580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3:16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τούτῳ </a:t>
            </a:r>
            <a:r>
              <a:rPr lang="en-US" sz="4000" dirty="0" smtClean="0">
                <a:solidFill>
                  <a:schemeClr val="bg1"/>
                </a:solidFill>
              </a:rPr>
              <a:t> </a:t>
            </a:r>
            <a:r>
              <a:rPr lang="el-GR" sz="4000" dirty="0" smtClean="0">
                <a:solidFill>
                  <a:schemeClr val="bg1"/>
                </a:solidFill>
              </a:rPr>
              <a:t>ἐγνώκαμεν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ἀγάπην</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by         this                   </a:t>
            </a:r>
            <a:r>
              <a:rPr lang="en-US" altLang="zh-TW" sz="2400" dirty="0">
                <a:solidFill>
                  <a:srgbClr val="FFFF00"/>
                </a:solidFill>
              </a:rPr>
              <a:t>we </a:t>
            </a:r>
            <a:r>
              <a:rPr lang="en-US" altLang="zh-TW" sz="2400" dirty="0" smtClean="0">
                <a:solidFill>
                  <a:srgbClr val="FFFF00"/>
                </a:solidFill>
              </a:rPr>
              <a:t>knew               the            love</a:t>
            </a:r>
            <a:r>
              <a:rPr lang="fr-FR" sz="2400" dirty="0" smtClean="0">
                <a:solidFill>
                  <a:schemeClr val="bg1"/>
                </a:solidFill>
              </a:rPr>
              <a:t> </a:t>
            </a:r>
            <a:r>
              <a:rPr lang="es-ES" sz="2300" dirty="0" smtClean="0">
                <a:solidFill>
                  <a:schemeClr val="bg1"/>
                </a:solidFill>
              </a:rPr>
              <a:t> </a:t>
            </a:r>
          </a:p>
          <a:p>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 </a:t>
            </a:r>
            <a:r>
              <a:rPr lang="el-GR" sz="4000" dirty="0">
                <a:solidFill>
                  <a:schemeClr val="bg1"/>
                </a:solidFill>
              </a:rPr>
              <a:t>ἐκεῖνος</a:t>
            </a:r>
            <a:r>
              <a:rPr lang="en-US" sz="4000" dirty="0" smtClean="0">
                <a:solidFill>
                  <a:schemeClr val="bg1"/>
                </a:solidFill>
              </a:rPr>
              <a:t>  </a:t>
            </a:r>
            <a:r>
              <a:rPr lang="el-GR" sz="4000" dirty="0" smtClean="0">
                <a:solidFill>
                  <a:schemeClr val="bg1"/>
                </a:solidFill>
              </a:rPr>
              <a:t>ὑπὲρ </a:t>
            </a:r>
            <a:r>
              <a:rPr lang="en-US" sz="4000" dirty="0" smtClean="0">
                <a:solidFill>
                  <a:schemeClr val="bg1"/>
                </a:solidFill>
              </a:rPr>
              <a:t> </a:t>
            </a:r>
            <a:r>
              <a:rPr lang="el-GR" sz="4000" dirty="0" smtClean="0">
                <a:solidFill>
                  <a:schemeClr val="bg1"/>
                </a:solidFill>
              </a:rPr>
              <a:t>ἡμῶν</a:t>
            </a:r>
            <a:endParaRPr lang="en-US" sz="4000" dirty="0">
              <a:solidFill>
                <a:schemeClr val="bg1"/>
              </a:solidFill>
            </a:endParaRPr>
          </a:p>
          <a:p>
            <a:r>
              <a:rPr lang="en-US" altLang="zh-TW" sz="2400" dirty="0" smtClean="0">
                <a:solidFill>
                  <a:srgbClr val="FFFF00"/>
                </a:solidFill>
              </a:rPr>
              <a:t>                       that       he (that)           for               us</a:t>
            </a:r>
            <a:endParaRPr lang="es-ES" sz="2300" dirty="0" smtClean="0">
              <a:solidFill>
                <a:schemeClr val="bg1"/>
              </a:solidFill>
            </a:endParaRPr>
          </a:p>
          <a:p>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ψυχὴν </a:t>
            </a:r>
            <a:r>
              <a:rPr lang="en-US" sz="4000" dirty="0">
                <a:solidFill>
                  <a:schemeClr val="bg1"/>
                </a:solidFill>
              </a:rPr>
              <a:t> </a:t>
            </a:r>
            <a:r>
              <a:rPr lang="el-GR" sz="4000" dirty="0">
                <a:solidFill>
                  <a:schemeClr val="bg1"/>
                </a:solidFill>
              </a:rPr>
              <a:t>αὐτοῦ </a:t>
            </a:r>
            <a:r>
              <a:rPr lang="en-US" sz="4000" dirty="0">
                <a:solidFill>
                  <a:schemeClr val="bg1"/>
                </a:solidFill>
              </a:rPr>
              <a:t> </a:t>
            </a:r>
            <a:r>
              <a:rPr lang="el-GR" sz="4000" dirty="0">
                <a:solidFill>
                  <a:schemeClr val="bg1"/>
                </a:solidFill>
              </a:rPr>
              <a:t>ἔθηκεν,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ἡμεῖς</a:t>
            </a:r>
            <a:endParaRPr lang="en-US" sz="4000" dirty="0" smtClean="0">
              <a:solidFill>
                <a:schemeClr val="bg1"/>
              </a:solidFill>
            </a:endParaRPr>
          </a:p>
          <a:p>
            <a:r>
              <a:rPr lang="en-US" sz="2400" dirty="0">
                <a:solidFill>
                  <a:schemeClr val="bg1"/>
                </a:solidFill>
              </a:rPr>
              <a:t> </a:t>
            </a:r>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 the            life                 his           he </a:t>
            </a:r>
            <a:r>
              <a:rPr lang="en-US" altLang="zh-TW" sz="2400" dirty="0">
                <a:solidFill>
                  <a:srgbClr val="FFFF00"/>
                </a:solidFill>
              </a:rPr>
              <a:t>laid </a:t>
            </a:r>
            <a:r>
              <a:rPr lang="en-US" altLang="zh-TW" sz="2400" dirty="0" smtClean="0">
                <a:solidFill>
                  <a:srgbClr val="FFFF00"/>
                </a:solidFill>
              </a:rPr>
              <a:t>down             and         </a:t>
            </a:r>
            <a:r>
              <a:rPr lang="en-US" altLang="zh-TW" sz="2400" dirty="0">
                <a:solidFill>
                  <a:srgbClr val="FFFF00"/>
                </a:solidFill>
              </a:rPr>
              <a:t>we </a:t>
            </a:r>
            <a:r>
              <a:rPr lang="fr-FR" sz="2400" dirty="0" smtClean="0">
                <a:solidFill>
                  <a:schemeClr val="bg1"/>
                </a:solidFill>
              </a:rPr>
              <a:t> </a:t>
            </a:r>
          </a:p>
          <a:p>
            <a:r>
              <a:rPr lang="el-GR" sz="3600" dirty="0">
                <a:solidFill>
                  <a:schemeClr val="bg1"/>
                </a:solidFill>
              </a:rPr>
              <a:t> </a:t>
            </a:r>
            <a:r>
              <a:rPr lang="en-US" sz="3600" dirty="0" smtClean="0">
                <a:solidFill>
                  <a:schemeClr val="bg1"/>
                </a:solidFill>
              </a:rPr>
              <a:t> </a:t>
            </a:r>
            <a:r>
              <a:rPr lang="el-GR" sz="3600" dirty="0" smtClean="0">
                <a:solidFill>
                  <a:schemeClr val="bg1"/>
                </a:solidFill>
              </a:rPr>
              <a:t>ὀφείλομεν</a:t>
            </a:r>
            <a:r>
              <a:rPr lang="en-US" sz="3600" dirty="0" smtClean="0">
                <a:solidFill>
                  <a:schemeClr val="bg1"/>
                </a:solidFill>
              </a:rPr>
              <a:t>   </a:t>
            </a:r>
            <a:r>
              <a:rPr lang="el-GR" sz="3600" dirty="0" smtClean="0">
                <a:solidFill>
                  <a:schemeClr val="bg1"/>
                </a:solidFill>
              </a:rPr>
              <a:t>ὑπὲρ</a:t>
            </a:r>
            <a:r>
              <a:rPr lang="en-US" sz="3600" dirty="0" smtClean="0">
                <a:solidFill>
                  <a:schemeClr val="bg1"/>
                </a:solidFill>
              </a:rPr>
              <a:t> </a:t>
            </a:r>
            <a:r>
              <a:rPr lang="el-GR" sz="3600" dirty="0" smtClean="0">
                <a:solidFill>
                  <a:schemeClr val="bg1"/>
                </a:solidFill>
              </a:rPr>
              <a:t> </a:t>
            </a:r>
            <a:r>
              <a:rPr lang="el-GR" sz="3600" dirty="0">
                <a:solidFill>
                  <a:schemeClr val="bg1"/>
                </a:solidFill>
              </a:rPr>
              <a:t>τῶν </a:t>
            </a:r>
            <a:r>
              <a:rPr lang="en-US" sz="3600" dirty="0" smtClean="0">
                <a:solidFill>
                  <a:schemeClr val="bg1"/>
                </a:solidFill>
              </a:rPr>
              <a:t> </a:t>
            </a:r>
            <a:r>
              <a:rPr lang="el-GR" sz="3600" dirty="0" smtClean="0">
                <a:solidFill>
                  <a:schemeClr val="bg1"/>
                </a:solidFill>
              </a:rPr>
              <a:t>ἀδελφῶν</a:t>
            </a:r>
            <a:r>
              <a:rPr lang="en-US" sz="3600" dirty="0" smtClean="0">
                <a:solidFill>
                  <a:schemeClr val="bg1"/>
                </a:solidFill>
              </a:rPr>
              <a:t>  </a:t>
            </a:r>
            <a:r>
              <a:rPr lang="el-GR" sz="3600" dirty="0" smtClean="0">
                <a:solidFill>
                  <a:schemeClr val="bg1"/>
                </a:solidFill>
              </a:rPr>
              <a:t>τὰς </a:t>
            </a:r>
            <a:r>
              <a:rPr lang="en-US" sz="3600" dirty="0" smtClean="0">
                <a:solidFill>
                  <a:schemeClr val="bg1"/>
                </a:solidFill>
              </a:rPr>
              <a:t> </a:t>
            </a:r>
            <a:r>
              <a:rPr lang="el-GR" sz="3600" dirty="0" smtClean="0">
                <a:solidFill>
                  <a:schemeClr val="bg1"/>
                </a:solidFill>
              </a:rPr>
              <a:t>ψυχὰς </a:t>
            </a:r>
            <a:r>
              <a:rPr lang="en-US" sz="3600" dirty="0" smtClean="0">
                <a:solidFill>
                  <a:schemeClr val="bg1"/>
                </a:solidFill>
              </a:rPr>
              <a:t> </a:t>
            </a:r>
            <a:r>
              <a:rPr lang="el-GR" sz="3600" dirty="0">
                <a:solidFill>
                  <a:schemeClr val="bg1"/>
                </a:solidFill>
              </a:rPr>
              <a:t>θεῖναι. </a:t>
            </a:r>
            <a:endParaRPr lang="en-US" sz="3600" dirty="0">
              <a:solidFill>
                <a:schemeClr val="bg1"/>
              </a:solidFill>
            </a:endParaRPr>
          </a:p>
          <a:p>
            <a:r>
              <a:rPr lang="en-US" altLang="zh-TW" sz="2400" dirty="0" smtClean="0">
                <a:solidFill>
                  <a:srgbClr val="FFFF00"/>
                </a:solidFill>
              </a:rPr>
              <a:t>           ought                    for         the          </a:t>
            </a:r>
            <a:r>
              <a:rPr lang="en-US" altLang="zh-TW" sz="2400" dirty="0">
                <a:solidFill>
                  <a:srgbClr val="FFFF00"/>
                </a:solidFill>
              </a:rPr>
              <a:t>brothers</a:t>
            </a:r>
            <a:r>
              <a:rPr lang="en-US" altLang="zh-TW" sz="2400" dirty="0" smtClean="0">
                <a:solidFill>
                  <a:srgbClr val="FFFF00"/>
                </a:solidFill>
              </a:rPr>
              <a:t>          the       lives         to </a:t>
            </a:r>
            <a:r>
              <a:rPr lang="en-US" altLang="zh-TW" sz="2400" dirty="0">
                <a:solidFill>
                  <a:srgbClr val="FFFF00"/>
                </a:solidFill>
              </a:rPr>
              <a:t>lay </a:t>
            </a:r>
            <a:r>
              <a:rPr lang="en-US" altLang="zh-TW" sz="2400" dirty="0" smtClean="0">
                <a:solidFill>
                  <a:srgbClr val="FFFF00"/>
                </a:solidFill>
              </a:rPr>
              <a:t>down</a:t>
            </a:r>
            <a:endParaRPr lang="es-ES" sz="24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r>
              <a:rPr lang="en-US" sz="2000" baseline="30000" dirty="0" smtClean="0">
                <a:solidFill>
                  <a:schemeClr val="bg1"/>
                </a:solidFill>
              </a:rPr>
              <a:t>	ESV  </a:t>
            </a:r>
            <a:r>
              <a:rPr lang="fr-FR" sz="2000" b="1" dirty="0">
                <a:solidFill>
                  <a:schemeClr val="bg1"/>
                </a:solidFill>
              </a:rPr>
              <a:t>3:16</a:t>
            </a:r>
            <a:r>
              <a:rPr lang="fr-FR" sz="2000" dirty="0">
                <a:solidFill>
                  <a:schemeClr val="bg1"/>
                </a:solidFill>
              </a:rPr>
              <a:t> </a:t>
            </a:r>
            <a:r>
              <a:rPr lang="zh-TW" altLang="en-US" sz="2000" dirty="0">
                <a:solidFill>
                  <a:schemeClr val="bg1"/>
                </a:solidFill>
              </a:rPr>
              <a:t> </a:t>
            </a:r>
            <a:r>
              <a:rPr lang="en-US" altLang="zh-TW" sz="2000" dirty="0">
                <a:solidFill>
                  <a:schemeClr val="bg1"/>
                </a:solidFill>
              </a:rPr>
              <a:t>By this we know love, that he laid down his life for us, and we ought to lay down our lives for the brothers</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3:16</a:t>
            </a:r>
            <a:r>
              <a:rPr lang="zh-TW" altLang="en-US" sz="2000" dirty="0" smtClean="0">
                <a:solidFill>
                  <a:schemeClr val="bg1"/>
                </a:solidFill>
              </a:rPr>
              <a:t> </a:t>
            </a:r>
            <a:r>
              <a:rPr lang="zh-TW" altLang="en-US" sz="2000" dirty="0">
                <a:solidFill>
                  <a:schemeClr val="bg1"/>
                </a:solidFill>
              </a:rPr>
              <a:t>主為我們捨命、我們從此就知道何為愛．我們也當為弟兄捨命。</a:t>
            </a:r>
            <a:endParaRPr lang="fr-FR"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8607088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06617"/>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3:17-18 </a:t>
            </a:r>
          </a:p>
          <a:p>
            <a:r>
              <a:rPr lang="en-US" sz="2600" b="1" dirty="0" smtClean="0">
                <a:solidFill>
                  <a:srgbClr val="FFFF00"/>
                </a:solidFill>
              </a:rPr>
              <a:t>17  </a:t>
            </a:r>
            <a:r>
              <a:rPr lang="el-GR" sz="3500" dirty="0" smtClean="0">
                <a:solidFill>
                  <a:schemeClr val="bg1"/>
                </a:solidFill>
              </a:rPr>
              <a:t>ὃς </a:t>
            </a:r>
            <a:r>
              <a:rPr lang="el-GR" sz="3500" dirty="0">
                <a:solidFill>
                  <a:schemeClr val="bg1"/>
                </a:solidFill>
              </a:rPr>
              <a:t>δ᾽ </a:t>
            </a:r>
            <a:r>
              <a:rPr lang="el-GR" sz="3500" dirty="0" smtClean="0">
                <a:solidFill>
                  <a:schemeClr val="bg1"/>
                </a:solidFill>
              </a:rPr>
              <a:t>ἂν</a:t>
            </a:r>
            <a:r>
              <a:rPr lang="en-US" sz="3500" dirty="0" smtClean="0">
                <a:solidFill>
                  <a:schemeClr val="bg1"/>
                </a:solidFill>
              </a:rPr>
              <a:t> </a:t>
            </a:r>
            <a:r>
              <a:rPr lang="el-GR" sz="3500" dirty="0" smtClean="0">
                <a:solidFill>
                  <a:schemeClr val="bg1"/>
                </a:solidFill>
              </a:rPr>
              <a:t> </a:t>
            </a:r>
            <a:r>
              <a:rPr lang="el-GR" sz="3500" dirty="0">
                <a:solidFill>
                  <a:schemeClr val="bg1"/>
                </a:solidFill>
              </a:rPr>
              <a:t>ἔχῃ τὸν βίον τοῦ κόσμου καὶ </a:t>
            </a:r>
            <a:r>
              <a:rPr lang="el-GR" sz="3500" dirty="0" smtClean="0">
                <a:solidFill>
                  <a:schemeClr val="bg1"/>
                </a:solidFill>
              </a:rPr>
              <a:t>θεωρῇ</a:t>
            </a:r>
            <a:endParaRPr lang="en-US" sz="3500" dirty="0" smtClean="0">
              <a:solidFill>
                <a:schemeClr val="bg1"/>
              </a:solidFill>
            </a:endParaRPr>
          </a:p>
          <a:p>
            <a:r>
              <a:rPr lang="en-US" sz="2400" dirty="0" smtClean="0">
                <a:solidFill>
                  <a:srgbClr val="FFFF00"/>
                </a:solidFill>
              </a:rPr>
              <a:t>   whoever but      </a:t>
            </a:r>
            <a:r>
              <a:rPr lang="en-US" sz="2400" dirty="0">
                <a:solidFill>
                  <a:srgbClr val="FFFF00"/>
                </a:solidFill>
              </a:rPr>
              <a:t>has </a:t>
            </a:r>
            <a:r>
              <a:rPr lang="en-US" sz="2400" dirty="0" smtClean="0">
                <a:solidFill>
                  <a:srgbClr val="FFFF00"/>
                </a:solidFill>
              </a:rPr>
              <a:t>   the    goods  of the    world        and      sees</a:t>
            </a:r>
            <a:r>
              <a:rPr lang="fr-FR" sz="2400" dirty="0" smtClean="0">
                <a:solidFill>
                  <a:schemeClr val="bg1"/>
                </a:solidFill>
              </a:rPr>
              <a:t> </a:t>
            </a:r>
            <a:r>
              <a:rPr lang="es-ES" sz="2300" dirty="0" smtClean="0">
                <a:solidFill>
                  <a:schemeClr val="bg1"/>
                </a:solidFill>
              </a:rPr>
              <a:t>  </a:t>
            </a:r>
          </a:p>
          <a:p>
            <a:r>
              <a:rPr lang="en-US" sz="3600" dirty="0" smtClean="0">
                <a:solidFill>
                  <a:schemeClr val="bg1"/>
                </a:solidFill>
              </a:rPr>
              <a:t> </a:t>
            </a:r>
            <a:r>
              <a:rPr lang="el-GR" sz="3600" dirty="0" smtClean="0">
                <a:solidFill>
                  <a:schemeClr val="bg1"/>
                </a:solidFill>
              </a:rPr>
              <a:t>τὸν </a:t>
            </a:r>
            <a:r>
              <a:rPr lang="el-GR" sz="3600" dirty="0">
                <a:solidFill>
                  <a:schemeClr val="bg1"/>
                </a:solidFill>
              </a:rPr>
              <a:t>ἀδελφὸν αὐτοῦ</a:t>
            </a:r>
            <a:r>
              <a:rPr lang="en-US" sz="3600" dirty="0" smtClean="0">
                <a:solidFill>
                  <a:schemeClr val="bg1"/>
                </a:solidFill>
              </a:rPr>
              <a:t> </a:t>
            </a:r>
            <a:r>
              <a:rPr lang="el-GR" sz="3600" dirty="0" smtClean="0">
                <a:solidFill>
                  <a:schemeClr val="bg1"/>
                </a:solidFill>
              </a:rPr>
              <a:t>χρείαν </a:t>
            </a:r>
            <a:r>
              <a:rPr lang="el-GR" sz="3600" dirty="0">
                <a:solidFill>
                  <a:schemeClr val="bg1"/>
                </a:solidFill>
              </a:rPr>
              <a:t>ἔχοντα καὶ </a:t>
            </a:r>
            <a:r>
              <a:rPr lang="el-GR" sz="3600" dirty="0" smtClean="0">
                <a:solidFill>
                  <a:schemeClr val="bg1"/>
                </a:solidFill>
              </a:rPr>
              <a:t>κλείσῃ</a:t>
            </a:r>
            <a:r>
              <a:rPr lang="en-US" sz="3600" dirty="0" smtClean="0">
                <a:solidFill>
                  <a:schemeClr val="bg1"/>
                </a:solidFill>
              </a:rPr>
              <a:t> </a:t>
            </a:r>
          </a:p>
          <a:p>
            <a:r>
              <a:rPr lang="en-US" sz="2400" dirty="0" smtClean="0">
                <a:solidFill>
                  <a:srgbClr val="FFFF00"/>
                </a:solidFill>
              </a:rPr>
              <a:t>   the        brother          his             a need        having      </a:t>
            </a:r>
            <a:r>
              <a:rPr lang="en-US" sz="2400" dirty="0">
                <a:solidFill>
                  <a:srgbClr val="FFFF00"/>
                </a:solidFill>
              </a:rPr>
              <a:t>yet </a:t>
            </a:r>
            <a:r>
              <a:rPr lang="en-US" sz="2400" dirty="0" smtClean="0">
                <a:solidFill>
                  <a:srgbClr val="FFFF00"/>
                </a:solidFill>
              </a:rPr>
              <a:t>      closes </a:t>
            </a:r>
            <a:r>
              <a:rPr lang="es-ES" sz="2300" dirty="0" smtClean="0">
                <a:solidFill>
                  <a:schemeClr val="bg1"/>
                </a:solidFill>
              </a:rPr>
              <a:t> </a:t>
            </a:r>
            <a:endParaRPr lang="en-US" sz="2300" dirty="0" smtClean="0">
              <a:solidFill>
                <a:schemeClr val="bg1"/>
              </a:solidFill>
            </a:endParaRPr>
          </a:p>
          <a:p>
            <a:r>
              <a:rPr lang="en-US" sz="3600" dirty="0" smtClean="0">
                <a:solidFill>
                  <a:schemeClr val="bg1"/>
                </a:solidFill>
              </a:rPr>
              <a:t> </a:t>
            </a:r>
            <a:r>
              <a:rPr lang="el-GR" sz="3600" dirty="0" smtClean="0">
                <a:solidFill>
                  <a:schemeClr val="bg1"/>
                </a:solidFill>
              </a:rPr>
              <a:t>τὰ </a:t>
            </a:r>
            <a:r>
              <a:rPr lang="en-US" sz="3600" dirty="0" smtClean="0">
                <a:solidFill>
                  <a:schemeClr val="bg1"/>
                </a:solidFill>
              </a:rPr>
              <a:t> </a:t>
            </a:r>
            <a:r>
              <a:rPr lang="el-GR" sz="3600" dirty="0" smtClean="0">
                <a:solidFill>
                  <a:schemeClr val="bg1"/>
                </a:solidFill>
              </a:rPr>
              <a:t>σπλάγχνα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ἀπ</a:t>
            </a:r>
            <a:r>
              <a:rPr lang="el-GR" sz="3600" dirty="0">
                <a:solidFill>
                  <a:schemeClr val="bg1"/>
                </a:solidFill>
              </a:rPr>
              <a:t>᾽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πῶς </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smtClean="0">
                <a:solidFill>
                  <a:schemeClr val="bg1"/>
                </a:solidFill>
              </a:rPr>
              <a:t>ἀγάπη </a:t>
            </a:r>
            <a:r>
              <a:rPr lang="en-US" sz="3600" dirty="0" smtClean="0">
                <a:solidFill>
                  <a:schemeClr val="bg1"/>
                </a:solidFill>
              </a:rPr>
              <a:t> </a:t>
            </a:r>
            <a:r>
              <a:rPr lang="el-GR" sz="3600" dirty="0" smtClean="0">
                <a:solidFill>
                  <a:schemeClr val="bg1"/>
                </a:solidFill>
              </a:rPr>
              <a:t>τοῦ</a:t>
            </a:r>
            <a:r>
              <a:rPr lang="en-US" sz="3600" dirty="0" smtClean="0">
                <a:solidFill>
                  <a:schemeClr val="bg1"/>
                </a:solidFill>
              </a:rPr>
              <a:t> </a:t>
            </a:r>
            <a:r>
              <a:rPr lang="el-GR" sz="3600" dirty="0" smtClean="0">
                <a:solidFill>
                  <a:schemeClr val="bg1"/>
                </a:solidFill>
              </a:rPr>
              <a:t> θεοῦ</a:t>
            </a:r>
            <a:endParaRPr lang="en-US" sz="3600" dirty="0" smtClean="0">
              <a:solidFill>
                <a:schemeClr val="bg1"/>
              </a:solidFill>
            </a:endParaRPr>
          </a:p>
          <a:p>
            <a:r>
              <a:rPr lang="en-US" sz="2400" dirty="0" smtClean="0">
                <a:solidFill>
                  <a:srgbClr val="FFFF00"/>
                </a:solidFill>
              </a:rPr>
              <a:t>  the     compassion            his         from         him           </a:t>
            </a:r>
            <a:r>
              <a:rPr lang="en-US" sz="2400" dirty="0">
                <a:solidFill>
                  <a:srgbClr val="FFFF00"/>
                </a:solidFill>
              </a:rPr>
              <a:t>how </a:t>
            </a:r>
            <a:r>
              <a:rPr lang="en-US" sz="2400" dirty="0" smtClean="0">
                <a:solidFill>
                  <a:srgbClr val="FFFF00"/>
                </a:solidFill>
              </a:rPr>
              <a:t>    the     love            of        God</a:t>
            </a:r>
            <a:endParaRPr lang="es-ES" sz="2300" dirty="0" smtClean="0">
              <a:solidFill>
                <a:schemeClr val="bg1"/>
              </a:solidFill>
            </a:endParaRPr>
          </a:p>
          <a:p>
            <a:r>
              <a:rPr lang="en-US" sz="3600" dirty="0" smtClean="0">
                <a:solidFill>
                  <a:schemeClr val="bg1"/>
                </a:solidFill>
              </a:rPr>
              <a:t> </a:t>
            </a:r>
            <a:r>
              <a:rPr lang="el-GR" sz="3600" dirty="0" smtClean="0">
                <a:solidFill>
                  <a:schemeClr val="bg1"/>
                </a:solidFill>
              </a:rPr>
              <a:t>μένει </a:t>
            </a:r>
            <a:r>
              <a:rPr lang="en-US" sz="3600"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αὐτῷ; </a:t>
            </a:r>
            <a:r>
              <a:rPr lang="en-US" sz="3600" dirty="0" smtClean="0">
                <a:solidFill>
                  <a:schemeClr val="bg1"/>
                </a:solidFill>
              </a:rPr>
              <a:t>                  </a:t>
            </a:r>
            <a:r>
              <a:rPr lang="en-US" sz="2600" b="1" dirty="0" smtClean="0">
                <a:solidFill>
                  <a:srgbClr val="FFFF00"/>
                </a:solidFill>
              </a:rPr>
              <a:t>18</a:t>
            </a:r>
            <a:r>
              <a:rPr lang="en-US" sz="2600" dirty="0" smtClean="0">
                <a:solidFill>
                  <a:schemeClr val="bg1"/>
                </a:solidFill>
              </a:rPr>
              <a:t>   </a:t>
            </a:r>
            <a:r>
              <a:rPr lang="el-GR" sz="3600" dirty="0" smtClean="0">
                <a:solidFill>
                  <a:schemeClr val="bg1"/>
                </a:solidFill>
              </a:rPr>
              <a:t>Τεκνία,</a:t>
            </a:r>
            <a:r>
              <a:rPr lang="en-US" sz="3600" dirty="0" smtClean="0">
                <a:solidFill>
                  <a:schemeClr val="bg1"/>
                </a:solidFill>
              </a:rPr>
              <a:t> </a:t>
            </a:r>
            <a:r>
              <a:rPr lang="el-GR" sz="3600" dirty="0" smtClean="0">
                <a:solidFill>
                  <a:schemeClr val="bg1"/>
                </a:solidFill>
              </a:rPr>
              <a:t> μὴ</a:t>
            </a:r>
            <a:r>
              <a:rPr lang="en-US" sz="3600" dirty="0" smtClean="0">
                <a:solidFill>
                  <a:schemeClr val="bg1"/>
                </a:solidFill>
              </a:rPr>
              <a:t> </a:t>
            </a:r>
            <a:r>
              <a:rPr lang="el-GR" sz="3600" dirty="0" smtClean="0">
                <a:solidFill>
                  <a:schemeClr val="bg1"/>
                </a:solidFill>
              </a:rPr>
              <a:t> </a:t>
            </a:r>
            <a:r>
              <a:rPr lang="el-GR" sz="3600" dirty="0">
                <a:solidFill>
                  <a:schemeClr val="bg1"/>
                </a:solidFill>
              </a:rPr>
              <a:t>ἀγαπῶμεν </a:t>
            </a:r>
            <a:r>
              <a:rPr lang="en-US" sz="3600" dirty="0" smtClean="0">
                <a:solidFill>
                  <a:schemeClr val="bg1"/>
                </a:solidFill>
              </a:rPr>
              <a:t> </a:t>
            </a:r>
            <a:r>
              <a:rPr lang="el-GR" sz="3600" dirty="0" smtClean="0">
                <a:solidFill>
                  <a:schemeClr val="bg1"/>
                </a:solidFill>
              </a:rPr>
              <a:t>λόγῳ </a:t>
            </a:r>
            <a:endParaRPr lang="en-US" sz="3600" dirty="0" smtClean="0">
              <a:solidFill>
                <a:schemeClr val="bg1"/>
              </a:solidFill>
            </a:endParaRPr>
          </a:p>
          <a:p>
            <a:r>
              <a:rPr lang="en-US" sz="2400" dirty="0" smtClean="0">
                <a:solidFill>
                  <a:srgbClr val="FFFF00"/>
                </a:solidFill>
              </a:rPr>
              <a:t>   abides      in       him                                        l</a:t>
            </a:r>
            <a:r>
              <a:rPr lang="en-US" altLang="zh-TW" sz="2400" dirty="0" smtClean="0">
                <a:solidFill>
                  <a:srgbClr val="FFFF00"/>
                </a:solidFill>
              </a:rPr>
              <a:t>ittle children   not       </a:t>
            </a:r>
            <a:r>
              <a:rPr lang="en-US" altLang="zh-TW" sz="2400" dirty="0">
                <a:solidFill>
                  <a:srgbClr val="FFFF00"/>
                </a:solidFill>
              </a:rPr>
              <a:t>let us </a:t>
            </a:r>
            <a:r>
              <a:rPr lang="en-US" altLang="zh-TW" sz="2400" dirty="0" smtClean="0">
                <a:solidFill>
                  <a:srgbClr val="FFFF00"/>
                </a:solidFill>
              </a:rPr>
              <a:t>love          in word</a:t>
            </a:r>
            <a:endParaRPr lang="es-ES" sz="2400" dirty="0">
              <a:solidFill>
                <a:schemeClr val="bg1"/>
              </a:solidFill>
            </a:endParaRPr>
          </a:p>
          <a:p>
            <a:r>
              <a:rPr lang="en-US" sz="3600" dirty="0">
                <a:solidFill>
                  <a:schemeClr val="bg1"/>
                </a:solidFill>
              </a:rPr>
              <a:t> </a:t>
            </a:r>
            <a:r>
              <a:rPr lang="en-US" sz="3600" dirty="0" smtClean="0">
                <a:solidFill>
                  <a:schemeClr val="bg1"/>
                </a:solidFill>
              </a:rPr>
              <a:t>      </a:t>
            </a:r>
            <a:r>
              <a:rPr lang="el-GR" sz="3600" dirty="0">
                <a:solidFill>
                  <a:schemeClr val="bg1"/>
                </a:solidFill>
              </a:rPr>
              <a:t>μηδὲ </a:t>
            </a:r>
            <a:r>
              <a:rPr lang="en-US" sz="3600" dirty="0" smtClean="0">
                <a:solidFill>
                  <a:schemeClr val="bg1"/>
                </a:solidFill>
              </a:rPr>
              <a:t> </a:t>
            </a:r>
            <a:r>
              <a:rPr lang="el-GR" sz="3600" dirty="0" smtClean="0">
                <a:solidFill>
                  <a:schemeClr val="bg1"/>
                </a:solidFill>
              </a:rPr>
              <a:t>τῇ </a:t>
            </a:r>
            <a:r>
              <a:rPr lang="en-US" sz="3600" dirty="0" smtClean="0">
                <a:solidFill>
                  <a:schemeClr val="bg1"/>
                </a:solidFill>
              </a:rPr>
              <a:t> </a:t>
            </a:r>
            <a:r>
              <a:rPr lang="el-GR" sz="3600" dirty="0" smtClean="0">
                <a:solidFill>
                  <a:schemeClr val="bg1"/>
                </a:solidFill>
              </a:rPr>
              <a:t>γλώσσῃ</a:t>
            </a:r>
            <a:r>
              <a:rPr lang="el-GR" sz="3600" dirty="0">
                <a:solidFill>
                  <a:schemeClr val="bg1"/>
                </a:solidFill>
              </a:rPr>
              <a:t>, </a:t>
            </a:r>
            <a:r>
              <a:rPr lang="en-US" sz="3600" dirty="0" smtClean="0">
                <a:solidFill>
                  <a:schemeClr val="bg1"/>
                </a:solidFill>
              </a:rPr>
              <a:t>   </a:t>
            </a:r>
            <a:r>
              <a:rPr lang="el-GR" sz="3600" dirty="0" smtClean="0">
                <a:solidFill>
                  <a:schemeClr val="bg1"/>
                </a:solidFill>
              </a:rPr>
              <a:t>ἀλλ᾽</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ἔργῳ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ἀληθείᾳ</a:t>
            </a:r>
            <a:r>
              <a:rPr lang="el-GR" sz="3600" dirty="0">
                <a:solidFill>
                  <a:schemeClr val="bg1"/>
                </a:solidFill>
              </a:rPr>
              <a:t>, </a:t>
            </a:r>
            <a:r>
              <a:rPr lang="en-US" sz="3600" dirty="0">
                <a:solidFill>
                  <a:schemeClr val="bg1"/>
                </a:solidFill>
              </a:rPr>
              <a:t>     </a:t>
            </a:r>
          </a:p>
          <a:p>
            <a:r>
              <a:rPr lang="en-US" altLang="zh-TW" sz="2400" dirty="0" smtClean="0">
                <a:solidFill>
                  <a:srgbClr val="FFFF00"/>
                </a:solidFill>
              </a:rPr>
              <a:t>             nor     by the    tongue                </a:t>
            </a:r>
            <a:r>
              <a:rPr lang="en-US" altLang="zh-TW" sz="2400" dirty="0">
                <a:solidFill>
                  <a:srgbClr val="FFFF00"/>
                </a:solidFill>
              </a:rPr>
              <a:t>but </a:t>
            </a:r>
            <a:r>
              <a:rPr lang="en-US" altLang="zh-TW" sz="2400" dirty="0" smtClean="0">
                <a:solidFill>
                  <a:srgbClr val="FFFF00"/>
                </a:solidFill>
              </a:rPr>
              <a:t>      in       deed       and       in truth</a:t>
            </a:r>
            <a:endParaRPr lang="es-ES" sz="2400" dirty="0" smtClean="0">
              <a:solidFill>
                <a:schemeClr val="bg1"/>
              </a:solidFill>
            </a:endParaRPr>
          </a:p>
          <a:p>
            <a:endParaRPr lang="en-US" sz="800" baseline="30000" dirty="0" smtClean="0">
              <a:solidFill>
                <a:srgbClr val="FFFF00"/>
              </a:solidFill>
            </a:endParaRPr>
          </a:p>
          <a:p>
            <a:r>
              <a:rPr lang="en-US" baseline="30000" dirty="0">
                <a:solidFill>
                  <a:schemeClr val="bg1"/>
                </a:solidFill>
              </a:rPr>
              <a:t>	</a:t>
            </a:r>
            <a:r>
              <a:rPr lang="en-US" baseline="30000" dirty="0" smtClean="0">
                <a:solidFill>
                  <a:schemeClr val="bg1"/>
                </a:solidFill>
              </a:rPr>
              <a:t>ESV  </a:t>
            </a:r>
            <a:r>
              <a:rPr lang="fr-FR" b="1" dirty="0">
                <a:solidFill>
                  <a:schemeClr val="bg1"/>
                </a:solidFill>
              </a:rPr>
              <a:t>3:17</a:t>
            </a:r>
            <a:r>
              <a:rPr lang="fr-FR" dirty="0">
                <a:solidFill>
                  <a:schemeClr val="bg1"/>
                </a:solidFill>
              </a:rPr>
              <a:t> </a:t>
            </a:r>
            <a:r>
              <a:rPr lang="en-US" dirty="0">
                <a:solidFill>
                  <a:schemeClr val="bg1"/>
                </a:solidFill>
              </a:rPr>
              <a:t>But if anyone has the world's goods and sees his brother in need, yet closes his heart against him, how does God's love abide in him</a:t>
            </a:r>
            <a:r>
              <a:rPr lang="en-US" dirty="0" smtClean="0">
                <a:solidFill>
                  <a:schemeClr val="bg1"/>
                </a:solidFill>
              </a:rPr>
              <a:t>? </a:t>
            </a:r>
            <a:r>
              <a:rPr lang="en-US" altLang="zh-TW" b="1" dirty="0">
                <a:solidFill>
                  <a:schemeClr val="bg1"/>
                </a:solidFill>
              </a:rPr>
              <a:t>18</a:t>
            </a:r>
            <a:r>
              <a:rPr lang="zh-TW" altLang="en-US" dirty="0">
                <a:solidFill>
                  <a:schemeClr val="bg1"/>
                </a:solidFill>
              </a:rPr>
              <a:t> </a:t>
            </a:r>
            <a:r>
              <a:rPr lang="en-US" altLang="zh-TW" dirty="0">
                <a:solidFill>
                  <a:schemeClr val="bg1"/>
                </a:solidFill>
              </a:rPr>
              <a:t>Little children, let us not love in word or talk but in deed and in truth.</a:t>
            </a:r>
          </a:p>
          <a:p>
            <a:r>
              <a:rPr lang="en-US" baseline="30000" dirty="0" smtClean="0">
                <a:solidFill>
                  <a:schemeClr val="bg1"/>
                </a:solidFill>
              </a:rPr>
              <a:t>	CUV </a:t>
            </a:r>
            <a:r>
              <a:rPr lang="en-US" b="1" dirty="0" smtClean="0">
                <a:solidFill>
                  <a:schemeClr val="bg1"/>
                </a:solidFill>
              </a:rPr>
              <a:t>3:17</a:t>
            </a:r>
            <a:r>
              <a:rPr lang="en-US" dirty="0" smtClean="0">
                <a:solidFill>
                  <a:schemeClr val="bg1"/>
                </a:solidFill>
              </a:rPr>
              <a:t> </a:t>
            </a:r>
            <a:r>
              <a:rPr lang="zh-TW" altLang="en-US" dirty="0">
                <a:solidFill>
                  <a:schemeClr val="bg1"/>
                </a:solidFill>
              </a:rPr>
              <a:t>凡有世上財物的、看見弟兄窮乏、卻塞住憐恤的心、</a:t>
            </a:r>
            <a:r>
              <a:rPr lang="zh-TW" altLang="en-US" dirty="0" smtClean="0">
                <a:solidFill>
                  <a:schemeClr val="bg1"/>
                </a:solidFill>
              </a:rPr>
              <a:t>愛神</a:t>
            </a:r>
            <a:r>
              <a:rPr lang="zh-TW" altLang="en-US" dirty="0">
                <a:solidFill>
                  <a:schemeClr val="bg1"/>
                </a:solidFill>
              </a:rPr>
              <a:t>的心怎能存在他裡面呢</a:t>
            </a:r>
            <a:r>
              <a:rPr lang="zh-TW" altLang="en-US" dirty="0" smtClean="0">
                <a:solidFill>
                  <a:schemeClr val="bg1"/>
                </a:solidFill>
              </a:rPr>
              <a:t>。</a:t>
            </a:r>
            <a:r>
              <a:rPr lang="en-US" altLang="zh-TW" b="1" dirty="0" smtClean="0">
                <a:solidFill>
                  <a:schemeClr val="bg1"/>
                </a:solidFill>
              </a:rPr>
              <a:t>18</a:t>
            </a:r>
            <a:r>
              <a:rPr lang="zh-TW" altLang="en-US" dirty="0" smtClean="0">
                <a:solidFill>
                  <a:schemeClr val="bg1"/>
                </a:solidFill>
              </a:rPr>
              <a:t> </a:t>
            </a:r>
            <a:r>
              <a:rPr lang="zh-TW" altLang="en-US" dirty="0">
                <a:solidFill>
                  <a:schemeClr val="bg1"/>
                </a:solidFill>
              </a:rPr>
              <a:t>小子們哪、我們相愛、不要只在言語和舌頭上．總要在行為和誠實上。</a:t>
            </a:r>
            <a:endParaRPr lang="en-US" dirty="0">
              <a:solidFill>
                <a:schemeClr val="bg1"/>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40613197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1 John 3:19-20</a:t>
            </a:r>
            <a:r>
              <a:rPr lang="en-US" sz="3200" b="1" dirty="0" smtClean="0">
                <a:solidFill>
                  <a:schemeClr val="bg1"/>
                </a:solidFill>
              </a:rPr>
              <a:t>                </a:t>
            </a:r>
            <a:r>
              <a:rPr lang="en-US" sz="2400" b="1" dirty="0" smtClean="0">
                <a:solidFill>
                  <a:srgbClr val="FFFF00"/>
                </a:solidFill>
              </a:rPr>
              <a:t>19</a:t>
            </a:r>
            <a:r>
              <a:rPr lang="el-GR" sz="3300" dirty="0" smtClean="0">
                <a:solidFill>
                  <a:schemeClr val="bg1"/>
                </a:solidFill>
              </a:rPr>
              <a:t> </a:t>
            </a:r>
            <a:r>
              <a:rPr lang="en-US" sz="33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ἐν </a:t>
            </a:r>
            <a:r>
              <a:rPr lang="en-US" sz="3800" dirty="0" smtClean="0">
                <a:solidFill>
                  <a:schemeClr val="bg1"/>
                </a:solidFill>
              </a:rPr>
              <a:t> </a:t>
            </a:r>
            <a:r>
              <a:rPr lang="el-GR" sz="3800" dirty="0" smtClean="0">
                <a:solidFill>
                  <a:schemeClr val="bg1"/>
                </a:solidFill>
              </a:rPr>
              <a:t>τούτῳ </a:t>
            </a:r>
            <a:endParaRPr lang="en-US" sz="3800" dirty="0" smtClean="0">
              <a:solidFill>
                <a:schemeClr val="bg1"/>
              </a:solidFill>
            </a:endParaRPr>
          </a:p>
          <a:p>
            <a:r>
              <a:rPr lang="en-US" altLang="zh-TW" sz="2400" dirty="0" smtClean="0">
                <a:solidFill>
                  <a:srgbClr val="FFFF00"/>
                </a:solidFill>
              </a:rPr>
              <a:t>                                                                     and      by       this </a:t>
            </a:r>
            <a:r>
              <a:rPr lang="fr-FR" sz="2400" dirty="0" smtClean="0">
                <a:solidFill>
                  <a:schemeClr val="bg1"/>
                </a:solidFill>
              </a:rPr>
              <a:t>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γνωσόμεθα</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a:solidFill>
                  <a:schemeClr val="bg1"/>
                </a:solidFill>
              </a:rPr>
              <a:t>ἐκ </a:t>
            </a:r>
            <a:r>
              <a:rPr lang="en-US" sz="3600" dirty="0">
                <a:solidFill>
                  <a:schemeClr val="bg1"/>
                </a:solidFill>
              </a:rPr>
              <a:t> </a:t>
            </a:r>
            <a:r>
              <a:rPr lang="el-GR" sz="3600" dirty="0">
                <a:solidFill>
                  <a:schemeClr val="bg1"/>
                </a:solidFill>
              </a:rPr>
              <a:t>τῆς </a:t>
            </a:r>
            <a:r>
              <a:rPr lang="en-US" sz="3600" dirty="0">
                <a:solidFill>
                  <a:schemeClr val="bg1"/>
                </a:solidFill>
              </a:rPr>
              <a:t> </a:t>
            </a:r>
            <a:r>
              <a:rPr lang="el-GR" sz="3600" dirty="0">
                <a:solidFill>
                  <a:schemeClr val="bg1"/>
                </a:solidFill>
              </a:rPr>
              <a:t>ἀληθείας</a:t>
            </a:r>
            <a:r>
              <a:rPr lang="en-US" sz="3600" dirty="0">
                <a:solidFill>
                  <a:schemeClr val="bg1"/>
                </a:solidFill>
              </a:rPr>
              <a:t> </a:t>
            </a:r>
            <a:r>
              <a:rPr lang="el-GR" sz="3600" dirty="0">
                <a:solidFill>
                  <a:schemeClr val="bg1"/>
                </a:solidFill>
              </a:rPr>
              <a:t> ἐσμέν. </a:t>
            </a:r>
            <a:r>
              <a:rPr lang="en-US" sz="3600" dirty="0" smtClean="0">
                <a:solidFill>
                  <a:schemeClr val="bg1"/>
                </a:solidFill>
              </a:rPr>
              <a:t> </a:t>
            </a:r>
          </a:p>
          <a:p>
            <a:r>
              <a:rPr lang="en-US" altLang="zh-TW" sz="2400" dirty="0" smtClean="0">
                <a:solidFill>
                  <a:srgbClr val="FFFF00"/>
                </a:solidFill>
              </a:rPr>
              <a:t>         we </a:t>
            </a:r>
            <a:r>
              <a:rPr lang="en-US" altLang="zh-TW" sz="2400" dirty="0">
                <a:solidFill>
                  <a:srgbClr val="FFFF00"/>
                </a:solidFill>
              </a:rPr>
              <a:t>shall know </a:t>
            </a:r>
            <a:r>
              <a:rPr lang="en-US" altLang="zh-TW" sz="2400" dirty="0" smtClean="0">
                <a:solidFill>
                  <a:srgbClr val="FFFF00"/>
                </a:solidFill>
              </a:rPr>
              <a:t>      that    of     the            </a:t>
            </a:r>
            <a:r>
              <a:rPr lang="en-US" altLang="zh-TW" sz="2400" dirty="0">
                <a:solidFill>
                  <a:srgbClr val="FFFF00"/>
                </a:solidFill>
              </a:rPr>
              <a:t>truth </a:t>
            </a:r>
            <a:r>
              <a:rPr lang="en-US" altLang="zh-TW" sz="2400" dirty="0" smtClean="0">
                <a:solidFill>
                  <a:srgbClr val="FFFF00"/>
                </a:solidFill>
              </a:rPr>
              <a:t>              we </a:t>
            </a:r>
            <a:r>
              <a:rPr lang="en-US" altLang="zh-TW" sz="2400" dirty="0">
                <a:solidFill>
                  <a:srgbClr val="FFFF00"/>
                </a:solidFill>
              </a:rPr>
              <a:t>are </a:t>
            </a:r>
            <a:r>
              <a:rPr lang="es-ES" sz="2400" dirty="0" smtClean="0">
                <a:solidFill>
                  <a:schemeClr val="bg1"/>
                </a:solidFill>
              </a:rPr>
              <a:t> </a:t>
            </a:r>
          </a:p>
          <a:p>
            <a:r>
              <a:rPr lang="en-US" sz="3600" b="1" dirty="0" smtClean="0">
                <a:solidFill>
                  <a:srgbClr val="FFFF00"/>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ἔμπροσθεν</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αὐτοῦ </a:t>
            </a:r>
            <a:r>
              <a:rPr lang="en-US" sz="3600" dirty="0" smtClean="0">
                <a:solidFill>
                  <a:schemeClr val="bg1"/>
                </a:solidFill>
              </a:rPr>
              <a:t> </a:t>
            </a:r>
            <a:r>
              <a:rPr lang="el-GR" sz="3600" dirty="0" smtClean="0">
                <a:solidFill>
                  <a:schemeClr val="bg1"/>
                </a:solidFill>
              </a:rPr>
              <a:t>πείσομεν </a:t>
            </a:r>
            <a:r>
              <a:rPr lang="en-US" sz="3600" dirty="0" smtClean="0">
                <a:solidFill>
                  <a:schemeClr val="bg1"/>
                </a:solidFill>
              </a:rPr>
              <a:t> </a:t>
            </a:r>
            <a:r>
              <a:rPr lang="el-GR" sz="3600" dirty="0" smtClean="0">
                <a:solidFill>
                  <a:schemeClr val="bg1"/>
                </a:solidFill>
              </a:rPr>
              <a:t>τὴν </a:t>
            </a:r>
            <a:r>
              <a:rPr lang="en-US" sz="3600" dirty="0" smtClean="0">
                <a:solidFill>
                  <a:schemeClr val="bg1"/>
                </a:solidFill>
              </a:rPr>
              <a:t> </a:t>
            </a:r>
            <a:r>
              <a:rPr lang="el-GR" sz="3600" dirty="0" smtClean="0">
                <a:solidFill>
                  <a:schemeClr val="bg1"/>
                </a:solidFill>
              </a:rPr>
              <a:t>καρδίαν </a:t>
            </a:r>
            <a:r>
              <a:rPr lang="en-US" sz="3600" dirty="0" smtClean="0">
                <a:solidFill>
                  <a:schemeClr val="bg1"/>
                </a:solidFill>
              </a:rPr>
              <a:t> </a:t>
            </a:r>
            <a:r>
              <a:rPr lang="el-GR" sz="3600" dirty="0" smtClean="0">
                <a:solidFill>
                  <a:schemeClr val="bg1"/>
                </a:solidFill>
              </a:rPr>
              <a:t>ἡμῶν</a:t>
            </a:r>
            <a:r>
              <a:rPr lang="el-GR" sz="3600" dirty="0">
                <a:solidFill>
                  <a:schemeClr val="bg1"/>
                </a:solidFill>
              </a:rPr>
              <a:t>,</a:t>
            </a:r>
            <a:r>
              <a:rPr lang="en-US" sz="3600" b="1" dirty="0" smtClean="0">
                <a:solidFill>
                  <a:srgbClr val="FFFF00"/>
                </a:solidFill>
              </a:rPr>
              <a:t> </a:t>
            </a:r>
            <a:r>
              <a:rPr lang="el-GR" sz="3600" dirty="0" smtClean="0">
                <a:solidFill>
                  <a:schemeClr val="bg1"/>
                </a:solidFill>
              </a:rPr>
              <a:t> </a:t>
            </a:r>
            <a:endParaRPr lang="en-US" sz="3600" dirty="0" smtClean="0">
              <a:solidFill>
                <a:schemeClr val="bg1"/>
              </a:solidFill>
            </a:endParaRPr>
          </a:p>
          <a:p>
            <a:r>
              <a:rPr lang="en-US" altLang="zh-TW" sz="2400" dirty="0" smtClean="0">
                <a:solidFill>
                  <a:srgbClr val="FFFF00"/>
                </a:solidFill>
              </a:rPr>
              <a:t>       and          before                     </a:t>
            </a:r>
            <a:r>
              <a:rPr lang="en-US" altLang="zh-TW" sz="2400" dirty="0">
                <a:solidFill>
                  <a:srgbClr val="FFFF00"/>
                </a:solidFill>
              </a:rPr>
              <a:t>him </a:t>
            </a:r>
            <a:r>
              <a:rPr lang="en-US" altLang="zh-TW" sz="2400" dirty="0" smtClean="0">
                <a:solidFill>
                  <a:srgbClr val="FFFF00"/>
                </a:solidFill>
              </a:rPr>
              <a:t>         we reassure     the          heart     </a:t>
            </a:r>
            <a:r>
              <a:rPr lang="en-US" altLang="zh-TW" sz="2400" dirty="0">
                <a:solidFill>
                  <a:srgbClr val="FFFF00"/>
                </a:solidFill>
              </a:rPr>
              <a:t> </a:t>
            </a:r>
            <a:r>
              <a:rPr lang="en-US" altLang="zh-TW" sz="2400" dirty="0" smtClean="0">
                <a:solidFill>
                  <a:srgbClr val="FFFF00"/>
                </a:solidFill>
              </a:rPr>
              <a:t>         our</a:t>
            </a:r>
            <a:endParaRPr lang="es-ES" sz="2400" dirty="0" smtClean="0">
              <a:solidFill>
                <a:schemeClr val="bg1"/>
              </a:solidFill>
            </a:endParaRPr>
          </a:p>
          <a:p>
            <a:r>
              <a:rPr lang="en-US" sz="2400" b="1" dirty="0">
                <a:solidFill>
                  <a:srgbClr val="FFFF00"/>
                </a:solidFill>
              </a:rPr>
              <a:t>20</a:t>
            </a:r>
            <a:r>
              <a:rPr lang="en-US" sz="3300" b="1" dirty="0">
                <a:solidFill>
                  <a:srgbClr val="FFFF00"/>
                </a:solidFill>
              </a:rPr>
              <a:t>  </a:t>
            </a:r>
            <a:r>
              <a:rPr lang="el-GR" sz="3600" dirty="0" smtClean="0">
                <a:solidFill>
                  <a:schemeClr val="bg1"/>
                </a:solidFill>
              </a:rPr>
              <a:t>ὅτι</a:t>
            </a:r>
            <a:r>
              <a:rPr lang="en-US" sz="3600" dirty="0" smtClean="0">
                <a:solidFill>
                  <a:schemeClr val="bg1"/>
                </a:solidFill>
              </a:rPr>
              <a:t> </a:t>
            </a:r>
            <a:r>
              <a:rPr lang="el-GR" sz="3600" dirty="0" smtClean="0">
                <a:solidFill>
                  <a:schemeClr val="bg1"/>
                </a:solidFill>
              </a:rPr>
              <a:t> ἐὰν</a:t>
            </a:r>
            <a:r>
              <a:rPr lang="en-US" sz="3600" dirty="0" smtClean="0">
                <a:solidFill>
                  <a:schemeClr val="bg1"/>
                </a:solidFill>
              </a:rPr>
              <a:t> </a:t>
            </a:r>
            <a:r>
              <a:rPr lang="el-GR" sz="3600" dirty="0" smtClean="0">
                <a:solidFill>
                  <a:schemeClr val="bg1"/>
                </a:solidFill>
              </a:rPr>
              <a:t> </a:t>
            </a:r>
            <a:r>
              <a:rPr lang="el-GR" sz="3600" dirty="0">
                <a:solidFill>
                  <a:schemeClr val="bg1"/>
                </a:solidFill>
              </a:rPr>
              <a:t>καταγινώσκῃ </a:t>
            </a:r>
            <a:r>
              <a:rPr lang="en-US" sz="3600" dirty="0" smtClean="0">
                <a:solidFill>
                  <a:schemeClr val="bg1"/>
                </a:solidFill>
              </a:rPr>
              <a:t> </a:t>
            </a:r>
            <a:r>
              <a:rPr lang="el-GR" sz="3600" dirty="0" smtClean="0">
                <a:solidFill>
                  <a:schemeClr val="bg1"/>
                </a:solidFill>
              </a:rPr>
              <a:t>ἡμῶν </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smtClean="0">
                <a:solidFill>
                  <a:schemeClr val="bg1"/>
                </a:solidFill>
              </a:rPr>
              <a:t>καρδία,</a:t>
            </a:r>
            <a:r>
              <a:rPr lang="en-US" sz="3600" dirty="0" smtClean="0">
                <a:solidFill>
                  <a:schemeClr val="bg1"/>
                </a:solidFill>
              </a:rPr>
              <a:t> </a:t>
            </a:r>
            <a:r>
              <a:rPr lang="el-GR" sz="3600" dirty="0" smtClean="0">
                <a:solidFill>
                  <a:schemeClr val="bg1"/>
                </a:solidFill>
              </a:rPr>
              <a:t> </a:t>
            </a:r>
            <a:r>
              <a:rPr lang="el-GR" sz="3600" dirty="0">
                <a:solidFill>
                  <a:schemeClr val="bg1"/>
                </a:solidFill>
              </a:rPr>
              <a:t>ὅτι </a:t>
            </a:r>
            <a:r>
              <a:rPr lang="en-US" sz="3600" dirty="0" smtClean="0">
                <a:solidFill>
                  <a:schemeClr val="bg1"/>
                </a:solidFill>
              </a:rPr>
              <a:t> </a:t>
            </a:r>
            <a:r>
              <a:rPr lang="el-GR" sz="3600" dirty="0" smtClean="0">
                <a:solidFill>
                  <a:schemeClr val="bg1"/>
                </a:solidFill>
              </a:rPr>
              <a:t>μείζων </a:t>
            </a:r>
            <a:r>
              <a:rPr lang="en-US" sz="3600" dirty="0" smtClean="0">
                <a:solidFill>
                  <a:schemeClr val="bg1"/>
                </a:solidFill>
              </a:rPr>
              <a:t> </a:t>
            </a:r>
            <a:r>
              <a:rPr lang="el-GR" sz="3600" dirty="0" smtClean="0">
                <a:solidFill>
                  <a:schemeClr val="bg1"/>
                </a:solidFill>
              </a:rPr>
              <a:t>ἐστὶν </a:t>
            </a:r>
            <a:endParaRPr lang="en-US" sz="3600" dirty="0">
              <a:solidFill>
                <a:schemeClr val="bg1"/>
              </a:solidFill>
            </a:endParaRPr>
          </a:p>
          <a:p>
            <a:r>
              <a:rPr lang="en-US" altLang="zh-TW" sz="2400" dirty="0" smtClean="0">
                <a:solidFill>
                  <a:srgbClr val="FFFF00"/>
                </a:solidFill>
              </a:rPr>
              <a:t>         for       if              condemns                   us       the       heart          that       greater       is</a:t>
            </a:r>
            <a:endParaRPr lang="en-US" sz="2400" dirty="0">
              <a:solidFill>
                <a:schemeClr val="bg1"/>
              </a:solidFill>
            </a:endParaRPr>
          </a:p>
          <a:p>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a:t>
            </a:r>
            <a:r>
              <a:rPr lang="el-GR" sz="3600" dirty="0">
                <a:solidFill>
                  <a:schemeClr val="bg1"/>
                </a:solidFill>
              </a:rPr>
              <a:t>θεὸς </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καρδίας </a:t>
            </a:r>
            <a:r>
              <a:rPr lang="en-US" sz="3600" dirty="0" smtClean="0">
                <a:solidFill>
                  <a:schemeClr val="bg1"/>
                </a:solidFill>
              </a:rPr>
              <a:t> </a:t>
            </a:r>
            <a:r>
              <a:rPr lang="el-GR" sz="3600" dirty="0" smtClean="0">
                <a:solidFill>
                  <a:schemeClr val="bg1"/>
                </a:solidFill>
              </a:rPr>
              <a:t>ἡμῶν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γινώσκει </a:t>
            </a:r>
            <a:r>
              <a:rPr lang="en-US" sz="3600" dirty="0" smtClean="0">
                <a:solidFill>
                  <a:schemeClr val="bg1"/>
                </a:solidFill>
              </a:rPr>
              <a:t> </a:t>
            </a:r>
            <a:r>
              <a:rPr lang="el-GR" sz="3600" dirty="0" smtClean="0">
                <a:solidFill>
                  <a:schemeClr val="bg1"/>
                </a:solidFill>
              </a:rPr>
              <a:t>πάντα</a:t>
            </a:r>
            <a:r>
              <a:rPr lang="el-GR" sz="3600" dirty="0">
                <a:solidFill>
                  <a:schemeClr val="bg1"/>
                </a:solidFill>
              </a:rPr>
              <a:t>. </a:t>
            </a:r>
            <a:endParaRPr lang="en-US" sz="3600" dirty="0" smtClean="0">
              <a:solidFill>
                <a:schemeClr val="bg1"/>
              </a:solidFill>
            </a:endParaRPr>
          </a:p>
          <a:p>
            <a:r>
              <a:rPr lang="en-US" altLang="zh-TW" sz="2400" dirty="0" smtClean="0">
                <a:solidFill>
                  <a:srgbClr val="FFFF00"/>
                </a:solidFill>
              </a:rPr>
              <a:t>           the    </a:t>
            </a:r>
            <a:r>
              <a:rPr lang="en-US" altLang="zh-TW" sz="2400" dirty="0">
                <a:solidFill>
                  <a:srgbClr val="FFFF00"/>
                </a:solidFill>
              </a:rPr>
              <a:t>God </a:t>
            </a:r>
            <a:r>
              <a:rPr lang="en-US" altLang="zh-TW" sz="2400" dirty="0" smtClean="0">
                <a:solidFill>
                  <a:srgbClr val="FFFF00"/>
                </a:solidFill>
              </a:rPr>
              <a:t>   </a:t>
            </a:r>
            <a:r>
              <a:rPr lang="en-US" altLang="zh-TW" sz="2400" dirty="0">
                <a:solidFill>
                  <a:srgbClr val="FFFF00"/>
                </a:solidFill>
              </a:rPr>
              <a:t>than </a:t>
            </a:r>
            <a:r>
              <a:rPr lang="en-US" altLang="zh-TW" sz="2400" dirty="0" smtClean="0">
                <a:solidFill>
                  <a:srgbClr val="FFFF00"/>
                </a:solidFill>
              </a:rPr>
              <a:t>the      heart              our        </a:t>
            </a:r>
            <a:r>
              <a:rPr lang="en-US" altLang="zh-TW" sz="2400" dirty="0">
                <a:solidFill>
                  <a:srgbClr val="FFFF00"/>
                </a:solidFill>
              </a:rPr>
              <a:t>and </a:t>
            </a:r>
            <a:r>
              <a:rPr lang="en-US" altLang="zh-TW" sz="2400" dirty="0" smtClean="0">
                <a:solidFill>
                  <a:srgbClr val="FFFF00"/>
                </a:solidFill>
              </a:rPr>
              <a:t>      he </a:t>
            </a:r>
            <a:r>
              <a:rPr lang="en-US" altLang="zh-TW" sz="2400" dirty="0">
                <a:solidFill>
                  <a:srgbClr val="FFFF00"/>
                </a:solidFill>
              </a:rPr>
              <a:t>knows </a:t>
            </a:r>
            <a:r>
              <a:rPr lang="en-US" altLang="zh-TW" sz="2400" dirty="0" smtClean="0">
                <a:solidFill>
                  <a:srgbClr val="FFFF00"/>
                </a:solidFill>
              </a:rPr>
              <a:t>     everything</a:t>
            </a:r>
            <a:endParaRPr lang="en-US" sz="24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chemeClr val="bg1"/>
                </a:solidFill>
              </a:rPr>
              <a:t>	ESV </a:t>
            </a:r>
            <a:r>
              <a:rPr lang="fr-FR" sz="2000" b="1" dirty="0" smtClean="0">
                <a:solidFill>
                  <a:schemeClr val="bg1"/>
                </a:solidFill>
              </a:rPr>
              <a:t>3:19</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By this we shall know that we are of the truth and reassure our heart before him</a:t>
            </a:r>
            <a:r>
              <a:rPr lang="en-US" altLang="zh-TW" sz="2000" dirty="0" smtClean="0">
                <a:solidFill>
                  <a:schemeClr val="bg1"/>
                </a:solidFill>
              </a:rPr>
              <a:t>; </a:t>
            </a:r>
            <a:r>
              <a:rPr lang="en-US" altLang="zh-TW" sz="2000" b="1" dirty="0" smtClean="0">
                <a:solidFill>
                  <a:schemeClr val="bg1"/>
                </a:solidFill>
              </a:rPr>
              <a:t>20 </a:t>
            </a:r>
            <a:r>
              <a:rPr lang="zh-TW" altLang="en-US" sz="2000" dirty="0" smtClean="0">
                <a:solidFill>
                  <a:schemeClr val="bg1"/>
                </a:solidFill>
              </a:rPr>
              <a:t> </a:t>
            </a:r>
            <a:r>
              <a:rPr lang="en-US" altLang="zh-TW" sz="2000" dirty="0">
                <a:solidFill>
                  <a:schemeClr val="bg1"/>
                </a:solidFill>
              </a:rPr>
              <a:t>for whenever our heart condemns us, God is greater than our heart, and he knows everything.</a:t>
            </a:r>
          </a:p>
          <a:p>
            <a:r>
              <a:rPr lang="en-US" altLang="zh-TW" sz="2000" baseline="30000" dirty="0" smtClean="0">
                <a:solidFill>
                  <a:schemeClr val="bg1"/>
                </a:solidFill>
              </a:rPr>
              <a:t>	CUV </a:t>
            </a:r>
            <a:r>
              <a:rPr lang="en-US" altLang="zh-TW" sz="2000" b="1" dirty="0" smtClean="0">
                <a:solidFill>
                  <a:schemeClr val="bg1"/>
                </a:solidFill>
              </a:rPr>
              <a:t>3:19</a:t>
            </a:r>
            <a:r>
              <a:rPr lang="zh-TW" altLang="en-US" sz="2000" dirty="0" smtClean="0">
                <a:solidFill>
                  <a:schemeClr val="bg1"/>
                </a:solidFill>
              </a:rPr>
              <a:t> </a:t>
            </a:r>
            <a:r>
              <a:rPr lang="zh-TW" altLang="en-US" sz="2000" dirty="0">
                <a:solidFill>
                  <a:schemeClr val="bg1"/>
                </a:solidFill>
              </a:rPr>
              <a:t>從此、就知道我們是屬真理的、並且我們的心在　神面前可以安穩</a:t>
            </a:r>
            <a:r>
              <a:rPr lang="zh-TW" altLang="en-US" sz="2000" dirty="0" smtClean="0">
                <a:solidFill>
                  <a:schemeClr val="bg1"/>
                </a:solidFill>
              </a:rPr>
              <a:t>。</a:t>
            </a:r>
            <a:r>
              <a:rPr lang="en-US" altLang="zh-TW" sz="2000" b="1" dirty="0" smtClean="0">
                <a:solidFill>
                  <a:schemeClr val="bg1"/>
                </a:solidFill>
              </a:rPr>
              <a:t>20</a:t>
            </a:r>
            <a:r>
              <a:rPr lang="zh-TW" altLang="en-US" sz="2000" dirty="0" smtClean="0">
                <a:solidFill>
                  <a:schemeClr val="bg1"/>
                </a:solidFill>
              </a:rPr>
              <a:t>  我</a:t>
            </a:r>
            <a:r>
              <a:rPr lang="zh-TW" altLang="en-US" sz="2000" dirty="0">
                <a:solidFill>
                  <a:schemeClr val="bg1"/>
                </a:solidFill>
              </a:rPr>
              <a:t>們的心若責備我們</a:t>
            </a:r>
            <a:r>
              <a:rPr lang="zh-TW" altLang="en-US" sz="2000" dirty="0" smtClean="0">
                <a:solidFill>
                  <a:schemeClr val="bg1"/>
                </a:solidFill>
              </a:rPr>
              <a:t>、神</a:t>
            </a:r>
            <a:r>
              <a:rPr lang="zh-TW" altLang="en-US" sz="2000" dirty="0">
                <a:solidFill>
                  <a:schemeClr val="bg1"/>
                </a:solidFill>
              </a:rPr>
              <a:t>比我們的心大、一切事沒有不知道的。</a:t>
            </a:r>
            <a:endParaRPr lang="en-US" altLang="zh-TW" sz="20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34256250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3:21-22 </a:t>
            </a:r>
          </a:p>
          <a:p>
            <a:r>
              <a:rPr lang="en-US" sz="2800" b="1" dirty="0" smtClean="0">
                <a:solidFill>
                  <a:srgbClr val="FFFF00"/>
                </a:solidFill>
              </a:rPr>
              <a:t> 21 </a:t>
            </a:r>
            <a:r>
              <a:rPr lang="en-US" sz="2800" b="1" dirty="0" smtClean="0">
                <a:solidFill>
                  <a:schemeClr val="bg1"/>
                </a:solidFill>
              </a:rPr>
              <a:t> </a:t>
            </a:r>
            <a:r>
              <a:rPr lang="en-US" sz="3600" b="1" dirty="0" smtClean="0">
                <a:solidFill>
                  <a:schemeClr val="bg1"/>
                </a:solidFill>
              </a:rPr>
              <a:t>  </a:t>
            </a:r>
            <a:r>
              <a:rPr lang="el-GR" sz="3600" dirty="0" smtClean="0">
                <a:solidFill>
                  <a:schemeClr val="bg1"/>
                </a:solidFill>
              </a:rPr>
              <a:t>Ἀγαπητοί</a:t>
            </a:r>
            <a:r>
              <a:rPr lang="el-GR" sz="3600" dirty="0">
                <a:solidFill>
                  <a:schemeClr val="bg1"/>
                </a:solidFill>
              </a:rPr>
              <a:t>, </a:t>
            </a:r>
            <a:r>
              <a:rPr lang="en-US" sz="3600" dirty="0" smtClean="0">
                <a:solidFill>
                  <a:schemeClr val="bg1"/>
                </a:solidFill>
              </a:rPr>
              <a:t> </a:t>
            </a:r>
            <a:r>
              <a:rPr lang="el-GR" sz="3600" dirty="0" smtClean="0">
                <a:solidFill>
                  <a:schemeClr val="bg1"/>
                </a:solidFill>
              </a:rPr>
              <a:t>ἐὰν </a:t>
            </a:r>
            <a:r>
              <a:rPr lang="en-US" sz="3600" dirty="0" smtClean="0">
                <a:solidFill>
                  <a:schemeClr val="bg1"/>
                </a:solidFill>
              </a:rPr>
              <a:t> </a:t>
            </a:r>
            <a:r>
              <a:rPr lang="el-GR" sz="3600" dirty="0" smtClean="0">
                <a:solidFill>
                  <a:schemeClr val="bg1"/>
                </a:solidFill>
              </a:rPr>
              <a:t>ἡ</a:t>
            </a:r>
            <a:r>
              <a:rPr lang="en-US" sz="3600" dirty="0" smtClean="0">
                <a:solidFill>
                  <a:schemeClr val="bg1"/>
                </a:solidFill>
              </a:rPr>
              <a:t> </a:t>
            </a:r>
            <a:r>
              <a:rPr lang="el-GR" sz="3600" dirty="0" smtClean="0">
                <a:solidFill>
                  <a:schemeClr val="bg1"/>
                </a:solidFill>
              </a:rPr>
              <a:t> </a:t>
            </a:r>
            <a:r>
              <a:rPr lang="el-GR" sz="3600" dirty="0">
                <a:solidFill>
                  <a:schemeClr val="bg1"/>
                </a:solidFill>
              </a:rPr>
              <a:t>καρδία </a:t>
            </a:r>
            <a:r>
              <a:rPr lang="en-US" sz="3600" dirty="0" smtClean="0">
                <a:solidFill>
                  <a:schemeClr val="bg1"/>
                </a:solidFill>
              </a:rPr>
              <a:t> </a:t>
            </a:r>
            <a:r>
              <a:rPr lang="el-GR" sz="3600" dirty="0" smtClean="0">
                <a:solidFill>
                  <a:schemeClr val="bg1"/>
                </a:solidFill>
              </a:rPr>
              <a:t>ἡμῶν</a:t>
            </a:r>
            <a:endParaRPr lang="en-US" sz="3600" dirty="0" smtClean="0">
              <a:solidFill>
                <a:schemeClr val="bg1"/>
              </a:solidFill>
            </a:endParaRPr>
          </a:p>
          <a:p>
            <a:r>
              <a:rPr lang="en-US" sz="2400" dirty="0">
                <a:solidFill>
                  <a:srgbClr val="FFFF00"/>
                </a:solidFill>
              </a:rPr>
              <a:t> </a:t>
            </a:r>
            <a:r>
              <a:rPr lang="en-US" sz="2400" dirty="0" smtClean="0">
                <a:solidFill>
                  <a:srgbClr val="FFFF00"/>
                </a:solidFill>
              </a:rPr>
              <a:t>            beloved ones         </a:t>
            </a:r>
            <a:r>
              <a:rPr lang="en-US" sz="2400" dirty="0">
                <a:solidFill>
                  <a:srgbClr val="FFFF00"/>
                </a:solidFill>
              </a:rPr>
              <a:t>if </a:t>
            </a:r>
            <a:r>
              <a:rPr lang="en-US" sz="2400" dirty="0" smtClean="0">
                <a:solidFill>
                  <a:srgbClr val="FFFF00"/>
                </a:solidFill>
              </a:rPr>
              <a:t>     the      </a:t>
            </a:r>
            <a:r>
              <a:rPr lang="en-US" sz="2400" dirty="0">
                <a:solidFill>
                  <a:srgbClr val="FFFF00"/>
                </a:solidFill>
              </a:rPr>
              <a:t>heart </a:t>
            </a:r>
            <a:r>
              <a:rPr lang="en-US" sz="2400" dirty="0" smtClean="0">
                <a:solidFill>
                  <a:srgbClr val="FFFF00"/>
                </a:solidFill>
              </a:rPr>
              <a:t>          our</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μὴ </a:t>
            </a:r>
            <a:r>
              <a:rPr lang="en-US" sz="3600" dirty="0" smtClean="0">
                <a:solidFill>
                  <a:schemeClr val="bg1"/>
                </a:solidFill>
              </a:rPr>
              <a:t> </a:t>
            </a:r>
            <a:r>
              <a:rPr lang="el-GR" sz="3600" dirty="0">
                <a:solidFill>
                  <a:schemeClr val="bg1"/>
                </a:solidFill>
              </a:rPr>
              <a:t>καταγινώσκῃ</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παρρησίαν</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ἔχομεν</a:t>
            </a:r>
            <a:endParaRPr lang="en-US" sz="3600" dirty="0">
              <a:solidFill>
                <a:schemeClr val="bg1"/>
              </a:solidFill>
            </a:endParaRPr>
          </a:p>
          <a:p>
            <a:r>
              <a:rPr lang="en-US" sz="2400" dirty="0" smtClean="0">
                <a:solidFill>
                  <a:srgbClr val="FFFF00"/>
                </a:solidFill>
              </a:rPr>
              <a:t>     not         condemns                       </a:t>
            </a:r>
            <a:r>
              <a:rPr lang="en-US" sz="2400" dirty="0">
                <a:solidFill>
                  <a:srgbClr val="FFFF00"/>
                </a:solidFill>
              </a:rPr>
              <a:t>confidence</a:t>
            </a:r>
            <a:r>
              <a:rPr lang="en-US" sz="2400" dirty="0" smtClean="0">
                <a:solidFill>
                  <a:srgbClr val="FFFF00"/>
                </a:solidFill>
              </a:rPr>
              <a:t>            we have</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πρὸς </a:t>
            </a:r>
            <a:r>
              <a:rPr lang="en-US" sz="3600" dirty="0" smtClean="0">
                <a:solidFill>
                  <a:schemeClr val="bg1"/>
                </a:solidFill>
              </a:rPr>
              <a:t> </a:t>
            </a:r>
            <a:r>
              <a:rPr lang="el-GR" sz="3600" dirty="0">
                <a:solidFill>
                  <a:schemeClr val="bg1"/>
                </a:solidFill>
              </a:rPr>
              <a:t>τὸν </a:t>
            </a:r>
            <a:r>
              <a:rPr lang="en-US" sz="3600" dirty="0" smtClean="0">
                <a:solidFill>
                  <a:schemeClr val="bg1"/>
                </a:solidFill>
              </a:rPr>
              <a:t> </a:t>
            </a:r>
            <a:r>
              <a:rPr lang="el-GR" sz="3600" dirty="0" smtClean="0">
                <a:solidFill>
                  <a:schemeClr val="bg1"/>
                </a:solidFill>
              </a:rPr>
              <a:t>θεὸν </a:t>
            </a:r>
            <a:r>
              <a:rPr lang="en-US" sz="3600" dirty="0" smtClean="0">
                <a:solidFill>
                  <a:schemeClr val="bg1"/>
                </a:solidFill>
              </a:rPr>
              <a:t>                 </a:t>
            </a:r>
            <a:r>
              <a:rPr lang="en-US" sz="2800" b="1" dirty="0" smtClean="0">
                <a:solidFill>
                  <a:srgbClr val="FFFF00"/>
                </a:solidFill>
              </a:rPr>
              <a:t>22</a:t>
            </a:r>
            <a:r>
              <a:rPr lang="en-US" sz="3600" b="1"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ὃ </a:t>
            </a:r>
            <a:r>
              <a:rPr lang="en-US" sz="3400" dirty="0" smtClean="0">
                <a:solidFill>
                  <a:schemeClr val="bg1"/>
                </a:solidFill>
              </a:rPr>
              <a:t> </a:t>
            </a:r>
            <a:r>
              <a:rPr lang="el-GR" sz="3400" dirty="0" smtClean="0">
                <a:solidFill>
                  <a:schemeClr val="bg1"/>
                </a:solidFill>
              </a:rPr>
              <a:t>ἐὰν </a:t>
            </a:r>
            <a:r>
              <a:rPr lang="en-US" sz="3400" dirty="0" smtClean="0">
                <a:solidFill>
                  <a:schemeClr val="bg1"/>
                </a:solidFill>
              </a:rPr>
              <a:t> </a:t>
            </a:r>
            <a:r>
              <a:rPr lang="el-GR" sz="3400" dirty="0" smtClean="0">
                <a:solidFill>
                  <a:schemeClr val="bg1"/>
                </a:solidFill>
              </a:rPr>
              <a:t>αἰτῶμεν</a:t>
            </a:r>
            <a:r>
              <a:rPr lang="el-GR" sz="3400" dirty="0">
                <a:solidFill>
                  <a:schemeClr val="bg1"/>
                </a:solidFill>
              </a:rPr>
              <a:t>, </a:t>
            </a:r>
            <a:endParaRPr lang="en-US" sz="2400" dirty="0" smtClean="0">
              <a:solidFill>
                <a:schemeClr val="bg1"/>
              </a:solidFill>
            </a:endParaRPr>
          </a:p>
          <a:p>
            <a:r>
              <a:rPr lang="en-US" sz="2400" dirty="0" smtClean="0">
                <a:solidFill>
                  <a:srgbClr val="FFFF00"/>
                </a:solidFill>
              </a:rPr>
              <a:t>   toward     the      God                                       </a:t>
            </a:r>
            <a:r>
              <a:rPr lang="zh-TW" altLang="en-US" sz="2400" dirty="0" smtClean="0">
                <a:solidFill>
                  <a:srgbClr val="FFFF00"/>
                </a:solidFill>
              </a:rPr>
              <a:t> </a:t>
            </a:r>
            <a:r>
              <a:rPr lang="en-US" altLang="zh-TW" sz="2400" dirty="0">
                <a:solidFill>
                  <a:srgbClr val="FFFF00"/>
                </a:solidFill>
              </a:rPr>
              <a:t>and </a:t>
            </a:r>
            <a:r>
              <a:rPr lang="en-US" altLang="zh-TW" sz="2400" dirty="0" smtClean="0">
                <a:solidFill>
                  <a:srgbClr val="FFFF00"/>
                </a:solidFill>
              </a:rPr>
              <a:t>   whatever      </a:t>
            </a:r>
            <a:r>
              <a:rPr lang="en-US" altLang="zh-TW" sz="2400" dirty="0">
                <a:solidFill>
                  <a:srgbClr val="FFFF00"/>
                </a:solidFill>
              </a:rPr>
              <a:t>we </a:t>
            </a:r>
            <a:r>
              <a:rPr lang="en-US" altLang="zh-TW" sz="2400" dirty="0" smtClean="0">
                <a:solidFill>
                  <a:srgbClr val="FFFF00"/>
                </a:solidFill>
              </a:rPr>
              <a:t>ask</a:t>
            </a:r>
            <a:endParaRPr lang="es-ES" sz="2400" dirty="0" smtClean="0">
              <a:solidFill>
                <a:schemeClr val="bg1"/>
              </a:solidFill>
            </a:endParaRPr>
          </a:p>
          <a:p>
            <a:r>
              <a:rPr lang="en-US" sz="3600" dirty="0" smtClean="0">
                <a:solidFill>
                  <a:schemeClr val="bg1"/>
                </a:solidFill>
              </a:rPr>
              <a:t> </a:t>
            </a:r>
            <a:r>
              <a:rPr lang="el-GR" sz="3600" dirty="0">
                <a:solidFill>
                  <a:schemeClr val="bg1"/>
                </a:solidFill>
              </a:rPr>
              <a:t>λαμβάνομεν </a:t>
            </a:r>
            <a:r>
              <a:rPr lang="en-US" sz="3600" dirty="0" smtClean="0">
                <a:solidFill>
                  <a:schemeClr val="bg1"/>
                </a:solidFill>
              </a:rPr>
              <a:t> </a:t>
            </a:r>
            <a:r>
              <a:rPr lang="el-GR" sz="3600" dirty="0" smtClean="0">
                <a:solidFill>
                  <a:schemeClr val="bg1"/>
                </a:solidFill>
              </a:rPr>
              <a:t>ἀπ</a:t>
            </a:r>
            <a:r>
              <a:rPr lang="el-GR" sz="3600" dirty="0">
                <a:solidFill>
                  <a:schemeClr val="bg1"/>
                </a:solidFill>
              </a:rPr>
              <a:t>᾽ </a:t>
            </a:r>
            <a:r>
              <a:rPr lang="en-US" sz="3600" dirty="0" smtClean="0">
                <a:solidFill>
                  <a:schemeClr val="bg1"/>
                </a:solidFill>
              </a:rPr>
              <a:t> </a:t>
            </a:r>
            <a:r>
              <a:rPr lang="el-GR" sz="3600" dirty="0" smtClean="0">
                <a:solidFill>
                  <a:schemeClr val="bg1"/>
                </a:solidFill>
              </a:rPr>
              <a:t>αὐτοῦ</a:t>
            </a:r>
            <a:r>
              <a:rPr lang="el-GR" sz="3600" dirty="0">
                <a:solidFill>
                  <a:schemeClr val="bg1"/>
                </a:solidFill>
              </a:rPr>
              <a:t>,</a:t>
            </a:r>
            <a:r>
              <a:rPr lang="en-US" sz="3600" dirty="0" smtClean="0">
                <a:solidFill>
                  <a:schemeClr val="bg1"/>
                </a:solidFill>
              </a:rPr>
              <a:t>  </a:t>
            </a:r>
            <a:r>
              <a:rPr lang="el-GR" sz="3600" dirty="0" smtClean="0">
                <a:solidFill>
                  <a:schemeClr val="bg1"/>
                </a:solidFill>
              </a:rPr>
              <a:t>ὅτι</a:t>
            </a:r>
            <a:r>
              <a:rPr lang="en-US" sz="3600" dirty="0" smtClean="0">
                <a:solidFill>
                  <a:schemeClr val="bg1"/>
                </a:solidFill>
              </a:rPr>
              <a:t> </a:t>
            </a:r>
            <a:r>
              <a:rPr lang="el-GR" sz="3600" dirty="0" smtClean="0">
                <a:solidFill>
                  <a:schemeClr val="bg1"/>
                </a:solidFill>
              </a:rPr>
              <a:t> τὰς</a:t>
            </a:r>
            <a:r>
              <a:rPr lang="en-US" sz="3600" dirty="0" smtClean="0">
                <a:solidFill>
                  <a:schemeClr val="bg1"/>
                </a:solidFill>
              </a:rPr>
              <a:t> </a:t>
            </a:r>
            <a:r>
              <a:rPr lang="el-GR" sz="3600" dirty="0" smtClean="0">
                <a:solidFill>
                  <a:schemeClr val="bg1"/>
                </a:solidFill>
              </a:rPr>
              <a:t> </a:t>
            </a:r>
            <a:r>
              <a:rPr lang="el-GR" sz="3600" dirty="0">
                <a:solidFill>
                  <a:schemeClr val="bg1"/>
                </a:solidFill>
              </a:rPr>
              <a:t>ἐντολὰς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τηροῦμεν </a:t>
            </a:r>
            <a:endParaRPr lang="en-US" sz="3600" dirty="0">
              <a:solidFill>
                <a:schemeClr val="bg1"/>
              </a:solidFill>
            </a:endParaRPr>
          </a:p>
          <a:p>
            <a:r>
              <a:rPr lang="en-US" altLang="zh-TW" sz="2400" dirty="0" smtClean="0">
                <a:solidFill>
                  <a:srgbClr val="FFFF00"/>
                </a:solidFill>
              </a:rPr>
              <a:t>        we </a:t>
            </a:r>
            <a:r>
              <a:rPr lang="en-US" altLang="zh-TW" sz="2400" dirty="0">
                <a:solidFill>
                  <a:srgbClr val="FFFF00"/>
                </a:solidFill>
              </a:rPr>
              <a:t>receive </a:t>
            </a:r>
            <a:r>
              <a:rPr lang="en-US" altLang="zh-TW" sz="2400" dirty="0" smtClean="0">
                <a:solidFill>
                  <a:srgbClr val="FFFF00"/>
                </a:solidFill>
              </a:rPr>
              <a:t>          from        him      </a:t>
            </a:r>
            <a:r>
              <a:rPr lang="en-US" altLang="zh-TW" sz="2400" dirty="0">
                <a:solidFill>
                  <a:srgbClr val="FFFF00"/>
                </a:solidFill>
              </a:rPr>
              <a:t>because </a:t>
            </a:r>
            <a:r>
              <a:rPr lang="en-US" altLang="zh-TW" sz="2400" dirty="0" smtClean="0">
                <a:solidFill>
                  <a:srgbClr val="FFFF00"/>
                </a:solidFill>
              </a:rPr>
              <a:t> the  commandments    his              </a:t>
            </a:r>
            <a:r>
              <a:rPr lang="en-US" altLang="zh-TW" sz="2400" dirty="0">
                <a:solidFill>
                  <a:srgbClr val="FFFF00"/>
                </a:solidFill>
              </a:rPr>
              <a:t>we </a:t>
            </a:r>
            <a:r>
              <a:rPr lang="en-US" altLang="zh-TW" sz="2400" dirty="0" smtClean="0">
                <a:solidFill>
                  <a:srgbClr val="FFFF00"/>
                </a:solidFill>
              </a:rPr>
              <a:t>keep</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τὰ </a:t>
            </a:r>
            <a:r>
              <a:rPr lang="en-US" sz="3600" dirty="0" smtClean="0">
                <a:solidFill>
                  <a:schemeClr val="bg1"/>
                </a:solidFill>
              </a:rPr>
              <a:t> </a:t>
            </a:r>
            <a:r>
              <a:rPr lang="el-GR" sz="3600" dirty="0" smtClean="0">
                <a:solidFill>
                  <a:schemeClr val="bg1"/>
                </a:solidFill>
              </a:rPr>
              <a:t>ἀρεστὰ </a:t>
            </a:r>
            <a:r>
              <a:rPr lang="en-US" sz="3600" dirty="0" smtClean="0">
                <a:solidFill>
                  <a:schemeClr val="bg1"/>
                </a:solidFill>
              </a:rPr>
              <a:t> </a:t>
            </a:r>
            <a:r>
              <a:rPr lang="el-GR" sz="3600" dirty="0" smtClean="0">
                <a:solidFill>
                  <a:schemeClr val="bg1"/>
                </a:solidFill>
              </a:rPr>
              <a:t>ἐνώπιον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ποιοῦμεν.</a:t>
            </a:r>
            <a:r>
              <a:rPr lang="es-ES" sz="3600" dirty="0" smtClean="0">
                <a:solidFill>
                  <a:schemeClr val="bg1"/>
                </a:solidFill>
              </a:rPr>
              <a:t>    </a:t>
            </a:r>
          </a:p>
          <a:p>
            <a:r>
              <a:rPr lang="en-US" altLang="zh-TW" sz="2400" dirty="0" smtClean="0">
                <a:solidFill>
                  <a:srgbClr val="FFFF00"/>
                </a:solidFill>
              </a:rPr>
              <a:t>              and   what  are pleasing      before              him               we do</a:t>
            </a:r>
            <a:endParaRPr lang="es-E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chemeClr val="bg1"/>
                </a:solidFill>
              </a:rPr>
              <a:t>ESV  </a:t>
            </a:r>
            <a:r>
              <a:rPr lang="fr-FR" b="1" dirty="0">
                <a:solidFill>
                  <a:schemeClr val="bg1"/>
                </a:solidFill>
              </a:rPr>
              <a:t>3:21</a:t>
            </a:r>
            <a:r>
              <a:rPr lang="fr-FR" dirty="0">
                <a:solidFill>
                  <a:schemeClr val="bg1"/>
                </a:solidFill>
              </a:rPr>
              <a:t> </a:t>
            </a:r>
            <a:r>
              <a:rPr lang="en-US" dirty="0">
                <a:solidFill>
                  <a:schemeClr val="bg1"/>
                </a:solidFill>
              </a:rPr>
              <a:t>Beloved, if our heart does not condemn us, we have confidence before God</a:t>
            </a:r>
            <a:r>
              <a:rPr lang="en-US" dirty="0" smtClean="0">
                <a:solidFill>
                  <a:schemeClr val="bg1"/>
                </a:solidFill>
              </a:rPr>
              <a:t>; </a:t>
            </a:r>
            <a:r>
              <a:rPr lang="en-US" altLang="zh-TW" b="1" dirty="0">
                <a:solidFill>
                  <a:schemeClr val="bg1"/>
                </a:solidFill>
              </a:rPr>
              <a:t>22</a:t>
            </a:r>
            <a:r>
              <a:rPr lang="zh-TW" altLang="en-US" dirty="0">
                <a:solidFill>
                  <a:schemeClr val="bg1"/>
                </a:solidFill>
              </a:rPr>
              <a:t> </a:t>
            </a:r>
            <a:r>
              <a:rPr lang="en-US" altLang="zh-TW" dirty="0">
                <a:solidFill>
                  <a:schemeClr val="bg1"/>
                </a:solidFill>
              </a:rPr>
              <a:t>and whatever we ask we receive from him, because we keep his commandments and do what pleases him</a:t>
            </a:r>
            <a:r>
              <a:rPr lang="en-US" altLang="zh-TW" dirty="0" smtClean="0">
                <a:solidFill>
                  <a:schemeClr val="bg1"/>
                </a:solidFill>
              </a:rPr>
              <a:t>.     /    </a:t>
            </a:r>
            <a:r>
              <a:rPr lang="en-US" baseline="30000" dirty="0" smtClean="0">
                <a:solidFill>
                  <a:schemeClr val="bg1"/>
                </a:solidFill>
              </a:rPr>
              <a:t>CUV  </a:t>
            </a:r>
            <a:r>
              <a:rPr lang="en-US" b="1" dirty="0" smtClean="0">
                <a:solidFill>
                  <a:schemeClr val="bg1"/>
                </a:solidFill>
              </a:rPr>
              <a:t>3:21</a:t>
            </a:r>
            <a:r>
              <a:rPr lang="en-US" dirty="0" smtClean="0">
                <a:solidFill>
                  <a:schemeClr val="bg1"/>
                </a:solidFill>
              </a:rPr>
              <a:t> </a:t>
            </a:r>
            <a:r>
              <a:rPr lang="zh-TW" altLang="en-US" dirty="0">
                <a:solidFill>
                  <a:schemeClr val="bg1"/>
                </a:solidFill>
              </a:rPr>
              <a:t>親愛的弟兄阿、我們的心若不責備我們、就可以向神坦然無懼了</a:t>
            </a:r>
            <a:r>
              <a:rPr lang="zh-TW" altLang="en-US" dirty="0" smtClean="0">
                <a:solidFill>
                  <a:schemeClr val="bg1"/>
                </a:solidFill>
              </a:rPr>
              <a:t>．</a:t>
            </a:r>
            <a:r>
              <a:rPr lang="en-US" altLang="zh-TW" b="1" dirty="0" smtClean="0">
                <a:solidFill>
                  <a:schemeClr val="bg1"/>
                </a:solidFill>
              </a:rPr>
              <a:t>22</a:t>
            </a:r>
            <a:r>
              <a:rPr lang="zh-TW" altLang="en-US" dirty="0" smtClean="0">
                <a:solidFill>
                  <a:schemeClr val="bg1"/>
                </a:solidFill>
              </a:rPr>
              <a:t> </a:t>
            </a:r>
            <a:r>
              <a:rPr lang="zh-TW" altLang="en-US" dirty="0">
                <a:solidFill>
                  <a:schemeClr val="bg1"/>
                </a:solidFill>
              </a:rPr>
              <a:t>並且我們一切所求的、就從他得著．因為我們遵守他的命令、行他所喜悅的事。</a:t>
            </a:r>
            <a:endParaRPr lang="en-US"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659172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1 John 3:23 </a:t>
            </a:r>
            <a:endParaRPr lang="en-US" sz="3200" dirty="0" smtClean="0">
              <a:solidFill>
                <a:srgbClr val="FFFF00"/>
              </a:solidFill>
            </a:endParaRPr>
          </a:p>
          <a:p>
            <a:pPr algn="ctr"/>
            <a:endParaRPr lang="en-US" sz="800" dirty="0" smtClean="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αὕτη</a:t>
            </a:r>
            <a:r>
              <a:rPr lang="en-US" sz="4000" dirty="0" smtClean="0">
                <a:solidFill>
                  <a:schemeClr val="bg1"/>
                </a:solidFill>
              </a:rPr>
              <a:t> </a:t>
            </a:r>
            <a:r>
              <a:rPr lang="el-GR" sz="4000" dirty="0" smtClean="0">
                <a:solidFill>
                  <a:schemeClr val="bg1"/>
                </a:solidFill>
              </a:rPr>
              <a:t> ἐστὶν</a:t>
            </a:r>
            <a:r>
              <a:rPr lang="en-US" sz="4000" dirty="0" smtClean="0">
                <a:solidFill>
                  <a:schemeClr val="bg1"/>
                </a:solidFill>
              </a:rPr>
              <a:t> </a:t>
            </a:r>
            <a:r>
              <a:rPr lang="el-GR" sz="4000" dirty="0" smtClean="0">
                <a:solidFill>
                  <a:schemeClr val="bg1"/>
                </a:solidFill>
              </a:rPr>
              <a:t> ἡ</a:t>
            </a:r>
            <a:r>
              <a:rPr lang="en-US" sz="4000" dirty="0" smtClean="0">
                <a:solidFill>
                  <a:schemeClr val="bg1"/>
                </a:solidFill>
              </a:rPr>
              <a:t>   </a:t>
            </a:r>
            <a:r>
              <a:rPr lang="el-GR" sz="4000" dirty="0" smtClean="0">
                <a:solidFill>
                  <a:schemeClr val="bg1"/>
                </a:solidFill>
              </a:rPr>
              <a:t> </a:t>
            </a:r>
            <a:r>
              <a:rPr lang="el-GR" sz="4000" dirty="0">
                <a:solidFill>
                  <a:schemeClr val="bg1"/>
                </a:solidFill>
              </a:rPr>
              <a:t>ἐντολὴ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and         this               </a:t>
            </a:r>
            <a:r>
              <a:rPr lang="en-US" sz="2400" dirty="0">
                <a:solidFill>
                  <a:srgbClr val="FFFF00"/>
                </a:solidFill>
              </a:rPr>
              <a:t>is </a:t>
            </a:r>
            <a:r>
              <a:rPr lang="en-US" sz="2400" dirty="0" smtClean="0">
                <a:solidFill>
                  <a:srgbClr val="FFFF00"/>
                </a:solidFill>
              </a:rPr>
              <a:t>        the   commandment      his</a:t>
            </a:r>
            <a:r>
              <a:rPr lang="es-ES" sz="2400" dirty="0" smtClean="0">
                <a:solidFill>
                  <a:schemeClr val="bg1"/>
                </a:solidFill>
              </a:rPr>
              <a:t> </a:t>
            </a:r>
            <a:r>
              <a:rPr lang="es-ES" sz="2300" dirty="0" smtClean="0">
                <a:solidFill>
                  <a:schemeClr val="bg1"/>
                </a:solidFill>
              </a:rPr>
              <a:t> </a:t>
            </a:r>
          </a:p>
          <a:p>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πιστεύσωμεν</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ὀνόματι</a:t>
            </a:r>
            <a:endParaRPr lang="en-US" sz="4000" dirty="0">
              <a:solidFill>
                <a:schemeClr val="bg1"/>
              </a:solidFill>
            </a:endParaRPr>
          </a:p>
          <a:p>
            <a:r>
              <a:rPr lang="en-US" sz="2400" dirty="0" smtClean="0">
                <a:solidFill>
                  <a:srgbClr val="FFFF00"/>
                </a:solidFill>
              </a:rPr>
              <a:t>        that            </a:t>
            </a:r>
            <a:r>
              <a:rPr lang="en-US" sz="2400" dirty="0">
                <a:solidFill>
                  <a:srgbClr val="FFFF00"/>
                </a:solidFill>
              </a:rPr>
              <a:t>we believe </a:t>
            </a:r>
            <a:r>
              <a:rPr lang="en-US" sz="2400" dirty="0" smtClean="0">
                <a:solidFill>
                  <a:srgbClr val="FFFF00"/>
                </a:solidFill>
              </a:rPr>
              <a:t>                 </a:t>
            </a:r>
            <a:r>
              <a:rPr lang="en-US" sz="2400" dirty="0">
                <a:solidFill>
                  <a:srgbClr val="FFFF00"/>
                </a:solidFill>
              </a:rPr>
              <a:t>the </a:t>
            </a:r>
            <a:r>
              <a:rPr lang="en-US" sz="2400" dirty="0" smtClean="0">
                <a:solidFill>
                  <a:srgbClr val="FFFF00"/>
                </a:solidFill>
              </a:rPr>
              <a:t>        name</a:t>
            </a:r>
            <a:r>
              <a:rPr lang="en-US" sz="2400" dirty="0" smtClean="0">
                <a:solidFill>
                  <a:schemeClr val="bg1"/>
                </a:solidFill>
              </a:rPr>
              <a:t> </a:t>
            </a:r>
            <a:endParaRPr lang="en-US" sz="2400" dirty="0">
              <a:solidFill>
                <a:schemeClr val="bg1"/>
              </a:solidFill>
            </a:endParaRPr>
          </a:p>
          <a:p>
            <a:r>
              <a:rPr lang="en-US" sz="4000" dirty="0" smtClean="0">
                <a:solidFill>
                  <a:schemeClr val="bg1"/>
                </a:solidFill>
              </a:rPr>
              <a:t> </a:t>
            </a:r>
            <a:r>
              <a:rPr lang="el-GR" sz="4000" dirty="0">
                <a:solidFill>
                  <a:schemeClr val="bg1"/>
                </a:solidFill>
              </a:rPr>
              <a:t>τοῦ </a:t>
            </a:r>
            <a:r>
              <a:rPr lang="en-US" sz="4000" dirty="0">
                <a:solidFill>
                  <a:schemeClr val="bg1"/>
                </a:solidFill>
              </a:rPr>
              <a:t> </a:t>
            </a:r>
            <a:r>
              <a:rPr lang="el-GR" sz="4000" dirty="0">
                <a:solidFill>
                  <a:schemeClr val="bg1"/>
                </a:solidFill>
              </a:rPr>
              <a:t>υἱοῦ</a:t>
            </a:r>
            <a:r>
              <a:rPr lang="en-US" sz="4000" dirty="0">
                <a:solidFill>
                  <a:schemeClr val="bg1"/>
                </a:solidFill>
              </a:rPr>
              <a:t> </a:t>
            </a:r>
            <a:r>
              <a:rPr lang="el-GR" sz="4000" dirty="0">
                <a:solidFill>
                  <a:schemeClr val="bg1"/>
                </a:solidFill>
              </a:rPr>
              <a:t> αὐτοῦ </a:t>
            </a:r>
            <a:r>
              <a:rPr lang="en-US" sz="4000" dirty="0">
                <a:solidFill>
                  <a:schemeClr val="bg1"/>
                </a:solidFill>
              </a:rPr>
              <a:t>  </a:t>
            </a:r>
            <a:r>
              <a:rPr lang="el-GR" sz="4000" dirty="0">
                <a:solidFill>
                  <a:schemeClr val="bg1"/>
                </a:solidFill>
              </a:rPr>
              <a:t>Ἰησοῦ </a:t>
            </a:r>
            <a:r>
              <a:rPr lang="en-US" sz="4000" dirty="0" smtClean="0">
                <a:solidFill>
                  <a:schemeClr val="bg1"/>
                </a:solidFill>
              </a:rPr>
              <a:t> </a:t>
            </a:r>
            <a:r>
              <a:rPr lang="el-GR" sz="4000" dirty="0" smtClean="0">
                <a:solidFill>
                  <a:schemeClr val="bg1"/>
                </a:solidFill>
              </a:rPr>
              <a:t>Χριστοῦ</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ἀγαπῶμεν</a:t>
            </a:r>
            <a:r>
              <a:rPr lang="en-US" sz="4000" dirty="0" smtClean="0">
                <a:solidFill>
                  <a:schemeClr val="bg1"/>
                </a:solidFill>
              </a:rPr>
              <a:t> </a:t>
            </a:r>
          </a:p>
          <a:p>
            <a:r>
              <a:rPr lang="en-US" sz="2400" dirty="0" smtClean="0">
                <a:solidFill>
                  <a:srgbClr val="FFFF00"/>
                </a:solidFill>
              </a:rPr>
              <a:t>  of the      </a:t>
            </a:r>
            <a:r>
              <a:rPr lang="en-US" sz="2400" dirty="0">
                <a:solidFill>
                  <a:srgbClr val="FFFF00"/>
                </a:solidFill>
              </a:rPr>
              <a:t>Son </a:t>
            </a:r>
            <a:r>
              <a:rPr lang="en-US" sz="2400" dirty="0" smtClean="0">
                <a:solidFill>
                  <a:srgbClr val="FFFF00"/>
                </a:solidFill>
              </a:rPr>
              <a:t>             his                Jesus                Christ             and            we love</a:t>
            </a:r>
            <a:endParaRPr lang="fr-FR" sz="2400" dirty="0" smtClean="0">
              <a:solidFill>
                <a:schemeClr val="bg1"/>
              </a:solidFill>
            </a:endParaRPr>
          </a:p>
          <a:p>
            <a:r>
              <a:rPr lang="en-US" sz="4000" dirty="0" smtClean="0">
                <a:solidFill>
                  <a:schemeClr val="bg1"/>
                </a:solidFill>
              </a:rPr>
              <a:t>   </a:t>
            </a:r>
            <a:r>
              <a:rPr lang="el-GR" sz="4000" dirty="0" smtClean="0">
                <a:solidFill>
                  <a:schemeClr val="bg1"/>
                </a:solidFill>
              </a:rPr>
              <a:t>ἀλλήλους</a:t>
            </a:r>
            <a:r>
              <a:rPr lang="el-GR" sz="4000" dirty="0">
                <a:solidFill>
                  <a:schemeClr val="bg1"/>
                </a:solidFill>
              </a:rPr>
              <a:t>, </a:t>
            </a:r>
            <a:r>
              <a:rPr lang="en-US" sz="4000" dirty="0" smtClean="0">
                <a:solidFill>
                  <a:schemeClr val="bg1"/>
                </a:solidFill>
              </a:rPr>
              <a:t>     </a:t>
            </a:r>
            <a:r>
              <a:rPr lang="el-GR" sz="4000" dirty="0" smtClean="0">
                <a:solidFill>
                  <a:schemeClr val="bg1"/>
                </a:solidFill>
              </a:rPr>
              <a:t>καθὼς </a:t>
            </a:r>
            <a:r>
              <a:rPr lang="en-US" sz="4000" dirty="0" smtClean="0">
                <a:solidFill>
                  <a:schemeClr val="bg1"/>
                </a:solidFill>
              </a:rPr>
              <a:t> </a:t>
            </a:r>
            <a:r>
              <a:rPr lang="el-GR" sz="4000" dirty="0" smtClean="0">
                <a:solidFill>
                  <a:schemeClr val="bg1"/>
                </a:solidFill>
              </a:rPr>
              <a:t>ἔδωκεν </a:t>
            </a:r>
            <a:r>
              <a:rPr lang="en-US" sz="4000" dirty="0" smtClean="0">
                <a:solidFill>
                  <a:schemeClr val="bg1"/>
                </a:solidFill>
              </a:rPr>
              <a:t> </a:t>
            </a:r>
            <a:r>
              <a:rPr lang="el-GR" sz="4000" dirty="0">
                <a:solidFill>
                  <a:schemeClr val="bg1"/>
                </a:solidFill>
              </a:rPr>
              <a:t>ἐντολὴν </a:t>
            </a:r>
            <a:r>
              <a:rPr lang="en-US" sz="4000" dirty="0">
                <a:solidFill>
                  <a:schemeClr val="bg1"/>
                </a:solidFill>
              </a:rPr>
              <a:t> </a:t>
            </a:r>
            <a:r>
              <a:rPr lang="el-GR" sz="4000" dirty="0">
                <a:solidFill>
                  <a:schemeClr val="bg1"/>
                </a:solidFill>
              </a:rPr>
              <a:t>ἡμῖν. </a:t>
            </a:r>
            <a:endParaRPr lang="en-US" sz="4000" dirty="0">
              <a:solidFill>
                <a:schemeClr val="bg1"/>
              </a:solidFill>
            </a:endParaRPr>
          </a:p>
          <a:p>
            <a:r>
              <a:rPr lang="en-US" sz="2400" dirty="0" smtClean="0">
                <a:solidFill>
                  <a:srgbClr val="FFFF00"/>
                </a:solidFill>
              </a:rPr>
              <a:t>       one another                    just </a:t>
            </a:r>
            <a:r>
              <a:rPr lang="en-US" sz="2400" dirty="0">
                <a:solidFill>
                  <a:srgbClr val="FFFF00"/>
                </a:solidFill>
              </a:rPr>
              <a:t>as </a:t>
            </a:r>
            <a:r>
              <a:rPr lang="en-US" sz="2400" dirty="0" smtClean="0">
                <a:solidFill>
                  <a:srgbClr val="FFFF00"/>
                </a:solidFill>
              </a:rPr>
              <a:t>            he gave       commandment    to us</a:t>
            </a:r>
            <a:endParaRPr lang="es-ES" sz="24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r>
              <a:rPr lang="en-US" sz="2000" baseline="30000" dirty="0" smtClean="0">
                <a:solidFill>
                  <a:schemeClr val="bg1"/>
                </a:solidFill>
              </a:rPr>
              <a:t>	ESV  </a:t>
            </a:r>
            <a:r>
              <a:rPr lang="fr-FR" sz="2000" b="1" dirty="0">
                <a:solidFill>
                  <a:schemeClr val="bg1"/>
                </a:solidFill>
              </a:rPr>
              <a:t>3:23</a:t>
            </a:r>
            <a:r>
              <a:rPr lang="fr-FR" sz="2000" dirty="0">
                <a:solidFill>
                  <a:schemeClr val="bg1"/>
                </a:solidFill>
              </a:rPr>
              <a:t> </a:t>
            </a:r>
            <a:r>
              <a:rPr lang="en-US" sz="2000" dirty="0">
                <a:solidFill>
                  <a:schemeClr val="bg1"/>
                </a:solidFill>
              </a:rPr>
              <a:t>And this is his commandment, that we believe in the name of his Son Jesus Christ and love one another, just as he has commanded us.</a:t>
            </a:r>
          </a:p>
          <a:p>
            <a:r>
              <a:rPr lang="en-US" sz="2000" baseline="30000" dirty="0" smtClean="0">
                <a:solidFill>
                  <a:schemeClr val="bg1"/>
                </a:solidFill>
              </a:rPr>
              <a:t>	CUV </a:t>
            </a:r>
            <a:r>
              <a:rPr lang="en-US" sz="2000" b="1" dirty="0" smtClean="0">
                <a:solidFill>
                  <a:schemeClr val="bg1"/>
                </a:solidFill>
              </a:rPr>
              <a:t>3:23</a:t>
            </a:r>
            <a:r>
              <a:rPr lang="en-US" sz="2000" dirty="0" smtClean="0">
                <a:solidFill>
                  <a:schemeClr val="bg1"/>
                </a:solidFill>
              </a:rPr>
              <a:t>  </a:t>
            </a:r>
            <a:r>
              <a:rPr lang="zh-TW" altLang="en-US" sz="2000" dirty="0" smtClean="0">
                <a:solidFill>
                  <a:schemeClr val="bg1"/>
                </a:solidFill>
              </a:rPr>
              <a:t>神</a:t>
            </a:r>
            <a:r>
              <a:rPr lang="zh-TW" altLang="en-US" sz="2000" dirty="0">
                <a:solidFill>
                  <a:schemeClr val="bg1"/>
                </a:solidFill>
              </a:rPr>
              <a:t>的命令就是叫我們信他兒子耶穌基督的名、且照他所賜給我們的命令彼此相愛。</a:t>
            </a:r>
            <a:endParaRPr lang="fr-FR" sz="2000" dirty="0" smtClean="0">
              <a:solidFill>
                <a:schemeClr val="bg1"/>
              </a:solidFill>
            </a:endParaRPr>
          </a:p>
          <a:p>
            <a:endParaRPr lang="fr-FR" sz="1000" dirty="0" smtClean="0">
              <a:solidFill>
                <a:schemeClr val="bg1"/>
              </a:solidFill>
            </a:endParaRPr>
          </a:p>
          <a:p>
            <a:endParaRPr lang="fr-FR" sz="1000" dirty="0" smtClean="0">
              <a:solidFill>
                <a:schemeClr val="bg1"/>
              </a:solidFill>
            </a:endParaRPr>
          </a:p>
          <a:p>
            <a:endParaRPr lang="es-ES" sz="1000" dirty="0" smtClean="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20363591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1 John 3:24 </a:t>
            </a:r>
            <a:endParaRPr lang="en-US" sz="1000" dirty="0" smtClean="0">
              <a:solidFill>
                <a:srgbClr val="FFFF00"/>
              </a:solidFill>
            </a:endParaRPr>
          </a:p>
          <a:p>
            <a:pPr algn="ctr"/>
            <a:endParaRPr lang="en-US" sz="800" dirty="0" smtClean="0">
              <a:solidFill>
                <a:schemeClr val="bg1"/>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τηρῶν </a:t>
            </a:r>
            <a:r>
              <a:rPr lang="en-US" sz="4000" dirty="0" smtClean="0">
                <a:solidFill>
                  <a:schemeClr val="bg1"/>
                </a:solidFill>
              </a:rPr>
              <a:t> </a:t>
            </a:r>
            <a:r>
              <a:rPr lang="el-GR" sz="4000" dirty="0" smtClean="0">
                <a:solidFill>
                  <a:schemeClr val="bg1"/>
                </a:solidFill>
              </a:rPr>
              <a:t>τὰς</a:t>
            </a:r>
            <a:r>
              <a:rPr lang="en-US" sz="4000" dirty="0" smtClean="0">
                <a:solidFill>
                  <a:schemeClr val="bg1"/>
                </a:solidFill>
              </a:rPr>
              <a:t> </a:t>
            </a:r>
            <a:r>
              <a:rPr lang="el-GR" sz="4000" dirty="0" smtClean="0">
                <a:solidFill>
                  <a:schemeClr val="bg1"/>
                </a:solidFill>
              </a:rPr>
              <a:t> ἐντολὰς</a:t>
            </a:r>
            <a:r>
              <a:rPr lang="en-US" sz="4000" dirty="0" smtClean="0">
                <a:solidFill>
                  <a:schemeClr val="bg1"/>
                </a:solidFill>
              </a:rPr>
              <a:t> </a:t>
            </a:r>
            <a:r>
              <a:rPr lang="el-GR" sz="4000" dirty="0" smtClean="0">
                <a:solidFill>
                  <a:schemeClr val="bg1"/>
                </a:solidFill>
              </a:rPr>
              <a:t> αὐτοῦ</a:t>
            </a:r>
            <a:endParaRPr lang="en-US" sz="4000" dirty="0" smtClean="0">
              <a:solidFill>
                <a:schemeClr val="bg1"/>
              </a:solidFill>
            </a:endParaRPr>
          </a:p>
          <a:p>
            <a:r>
              <a:rPr lang="en-US" sz="2400" dirty="0" smtClean="0">
                <a:solidFill>
                  <a:srgbClr val="FFFF00"/>
                </a:solidFill>
              </a:rPr>
              <a:t>      and     he   who keeps    the  </a:t>
            </a:r>
            <a:r>
              <a:rPr lang="en-US" sz="2400" dirty="0">
                <a:solidFill>
                  <a:srgbClr val="FFFF00"/>
                </a:solidFill>
              </a:rPr>
              <a:t>commandments </a:t>
            </a:r>
            <a:r>
              <a:rPr lang="en-US" sz="2400" dirty="0" smtClean="0">
                <a:solidFill>
                  <a:srgbClr val="FFFF00"/>
                </a:solidFill>
              </a:rPr>
              <a:t>      his</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μένει</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αὐτὸς</a:t>
            </a:r>
            <a:r>
              <a:rPr lang="en-US" sz="4000" dirty="0" smtClean="0">
                <a:solidFill>
                  <a:schemeClr val="bg1"/>
                </a:solidFill>
              </a:rPr>
              <a:t> </a:t>
            </a:r>
            <a:r>
              <a:rPr lang="el-GR" sz="4000" dirty="0" smtClean="0">
                <a:solidFill>
                  <a:schemeClr val="bg1"/>
                </a:solidFill>
              </a:rPr>
              <a:t> </a:t>
            </a:r>
            <a:r>
              <a:rPr lang="el-GR" sz="4000" dirty="0">
                <a:solidFill>
                  <a:schemeClr val="bg1"/>
                </a:solidFill>
              </a:rPr>
              <a:t>ἐν </a:t>
            </a:r>
            <a:r>
              <a:rPr lang="en-US" sz="4000" dirty="0" smtClean="0">
                <a:solidFill>
                  <a:schemeClr val="bg1"/>
                </a:solidFill>
              </a:rPr>
              <a:t> </a:t>
            </a:r>
            <a:r>
              <a:rPr lang="el-GR" sz="4000" dirty="0" smtClean="0">
                <a:solidFill>
                  <a:schemeClr val="bg1"/>
                </a:solidFill>
              </a:rPr>
              <a:t>αὐτῷ</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in    him (God)  he abides    </a:t>
            </a:r>
            <a:r>
              <a:rPr lang="en-US" sz="2400" dirty="0">
                <a:solidFill>
                  <a:srgbClr val="FFFF00"/>
                </a:solidFill>
              </a:rPr>
              <a:t>and </a:t>
            </a:r>
            <a:r>
              <a:rPr lang="en-US" sz="2400" dirty="0" smtClean="0">
                <a:solidFill>
                  <a:srgbClr val="FFFF00"/>
                </a:solidFill>
              </a:rPr>
              <a:t>     he (God)      in         him</a:t>
            </a:r>
            <a:r>
              <a:rPr lang="fr-FR" sz="2400" dirty="0" smtClean="0">
                <a:solidFill>
                  <a:schemeClr val="bg1"/>
                </a:solidFill>
              </a:rPr>
              <a:t> </a:t>
            </a:r>
            <a:r>
              <a:rPr lang="es-ES" sz="2400" dirty="0" smtClean="0">
                <a:solidFill>
                  <a:schemeClr val="bg1"/>
                </a:solidFill>
              </a:rPr>
              <a:t>  </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ἐν </a:t>
            </a:r>
            <a:r>
              <a:rPr lang="en-US" sz="4000" dirty="0" smtClean="0">
                <a:solidFill>
                  <a:schemeClr val="bg1"/>
                </a:solidFill>
              </a:rPr>
              <a:t> </a:t>
            </a:r>
            <a:r>
              <a:rPr lang="el-GR" sz="4000" dirty="0" smtClean="0">
                <a:solidFill>
                  <a:schemeClr val="bg1"/>
                </a:solidFill>
              </a:rPr>
              <a:t>τούτῳ </a:t>
            </a:r>
            <a:r>
              <a:rPr lang="en-US" sz="4000" dirty="0" smtClean="0">
                <a:solidFill>
                  <a:schemeClr val="bg1"/>
                </a:solidFill>
              </a:rPr>
              <a:t> </a:t>
            </a:r>
            <a:r>
              <a:rPr lang="el-GR" sz="4000" dirty="0" smtClean="0">
                <a:solidFill>
                  <a:schemeClr val="bg1"/>
                </a:solidFill>
              </a:rPr>
              <a:t>γινώσκομεν </a:t>
            </a:r>
            <a:r>
              <a:rPr lang="en-US" sz="4000" dirty="0">
                <a:solidFill>
                  <a:schemeClr val="bg1"/>
                </a:solidFill>
              </a:rPr>
              <a:t> </a:t>
            </a:r>
            <a:r>
              <a:rPr lang="el-GR" sz="4000" dirty="0">
                <a:solidFill>
                  <a:schemeClr val="bg1"/>
                </a:solidFill>
              </a:rPr>
              <a:t>ὅτι</a:t>
            </a:r>
            <a:r>
              <a:rPr lang="en-US" sz="4000" dirty="0">
                <a:solidFill>
                  <a:schemeClr val="bg1"/>
                </a:solidFill>
              </a:rPr>
              <a:t>  </a:t>
            </a:r>
            <a:r>
              <a:rPr lang="el-GR" sz="4000" dirty="0" smtClean="0">
                <a:solidFill>
                  <a:schemeClr val="bg1"/>
                </a:solidFill>
              </a:rPr>
              <a:t>μένει</a:t>
            </a:r>
            <a:r>
              <a:rPr lang="en-US" sz="4000" dirty="0" smtClean="0">
                <a:solidFill>
                  <a:schemeClr val="bg1"/>
                </a:solidFill>
              </a:rPr>
              <a:t> </a:t>
            </a:r>
            <a:r>
              <a:rPr lang="el-GR" sz="4000" dirty="0" smtClean="0">
                <a:solidFill>
                  <a:schemeClr val="bg1"/>
                </a:solidFill>
              </a:rPr>
              <a:t> </a:t>
            </a:r>
            <a:r>
              <a:rPr lang="el-GR" sz="4000" dirty="0">
                <a:solidFill>
                  <a:schemeClr val="bg1"/>
                </a:solidFill>
              </a:rPr>
              <a:t>ἐν</a:t>
            </a:r>
            <a:r>
              <a:rPr lang="en-US" sz="4000" dirty="0">
                <a:solidFill>
                  <a:schemeClr val="bg1"/>
                </a:solidFill>
              </a:rPr>
              <a:t> </a:t>
            </a:r>
            <a:r>
              <a:rPr lang="el-GR" sz="4000" dirty="0">
                <a:solidFill>
                  <a:schemeClr val="bg1"/>
                </a:solidFill>
              </a:rPr>
              <a:t> ἡμῖν, </a:t>
            </a:r>
            <a:endParaRPr lang="en-US" sz="4000" dirty="0">
              <a:solidFill>
                <a:schemeClr val="bg1"/>
              </a:solidFill>
            </a:endParaRPr>
          </a:p>
          <a:p>
            <a:r>
              <a:rPr lang="en-US" sz="2400" dirty="0" smtClean="0">
                <a:solidFill>
                  <a:srgbClr val="FFFF00"/>
                </a:solidFill>
              </a:rPr>
              <a:t>    and      by           this                 </a:t>
            </a:r>
            <a:r>
              <a:rPr lang="en-US" sz="2400" dirty="0">
                <a:solidFill>
                  <a:srgbClr val="FFFF00"/>
                </a:solidFill>
              </a:rPr>
              <a:t>we know </a:t>
            </a:r>
            <a:r>
              <a:rPr lang="en-US" sz="2400" dirty="0" smtClean="0">
                <a:solidFill>
                  <a:srgbClr val="FFFF00"/>
                </a:solidFill>
              </a:rPr>
              <a:t>               that    </a:t>
            </a:r>
            <a:r>
              <a:rPr lang="en-US" sz="2400" dirty="0">
                <a:solidFill>
                  <a:srgbClr val="FFFF00"/>
                </a:solidFill>
              </a:rPr>
              <a:t>he abides </a:t>
            </a:r>
            <a:r>
              <a:rPr lang="en-US" sz="2400" dirty="0" smtClean="0">
                <a:solidFill>
                  <a:srgbClr val="FFFF00"/>
                </a:solidFill>
              </a:rPr>
              <a:t>    in         us</a:t>
            </a:r>
            <a:endParaRPr lang="fr-FR" sz="2400" dirty="0" smtClean="0">
              <a:solidFill>
                <a:schemeClr val="bg1"/>
              </a:solidFill>
            </a:endParaRP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πνεύματος </a:t>
            </a:r>
            <a:r>
              <a:rPr lang="en-US" sz="4000" dirty="0" smtClean="0">
                <a:solidFill>
                  <a:schemeClr val="bg1"/>
                </a:solidFill>
              </a:rPr>
              <a:t> </a:t>
            </a:r>
            <a:r>
              <a:rPr lang="el-GR" sz="4000" dirty="0" smtClean="0">
                <a:solidFill>
                  <a:schemeClr val="bg1"/>
                </a:solidFill>
              </a:rPr>
              <a:t>οὗ </a:t>
            </a:r>
            <a:r>
              <a:rPr lang="en-US" sz="4000" dirty="0" smtClean="0">
                <a:solidFill>
                  <a:schemeClr val="bg1"/>
                </a:solidFill>
              </a:rPr>
              <a:t> </a:t>
            </a:r>
            <a:r>
              <a:rPr lang="el-GR" sz="4000" dirty="0" smtClean="0">
                <a:solidFill>
                  <a:schemeClr val="bg1"/>
                </a:solidFill>
              </a:rPr>
              <a:t>ἡμῖν </a:t>
            </a:r>
            <a:r>
              <a:rPr lang="en-US" sz="4000" dirty="0" smtClean="0">
                <a:solidFill>
                  <a:schemeClr val="bg1"/>
                </a:solidFill>
              </a:rPr>
              <a:t> </a:t>
            </a:r>
            <a:r>
              <a:rPr lang="el-GR" sz="4000" dirty="0" smtClean="0">
                <a:solidFill>
                  <a:schemeClr val="bg1"/>
                </a:solidFill>
              </a:rPr>
              <a:t>ἔδωκεν</a:t>
            </a:r>
            <a:r>
              <a:rPr lang="el-GR" sz="4000" dirty="0">
                <a:solidFill>
                  <a:schemeClr val="bg1"/>
                </a:solidFill>
              </a:rPr>
              <a:t>. </a:t>
            </a:r>
            <a:endParaRPr lang="en-US" sz="4000" dirty="0">
              <a:solidFill>
                <a:schemeClr val="bg1"/>
              </a:solidFill>
            </a:endParaRPr>
          </a:p>
          <a:p>
            <a:r>
              <a:rPr lang="en-US" sz="2400" dirty="0" smtClean="0">
                <a:solidFill>
                  <a:srgbClr val="FFFF00"/>
                </a:solidFill>
              </a:rPr>
              <a:t>        by       the              Spirit                 </a:t>
            </a:r>
            <a:r>
              <a:rPr lang="en-US" sz="2400" dirty="0">
                <a:solidFill>
                  <a:srgbClr val="FFFF00"/>
                </a:solidFill>
              </a:rPr>
              <a:t>whom </a:t>
            </a:r>
            <a:r>
              <a:rPr lang="en-US" sz="2400" dirty="0" smtClean="0">
                <a:solidFill>
                  <a:srgbClr val="FFFF00"/>
                </a:solidFill>
              </a:rPr>
              <a:t>   to us      he </a:t>
            </a:r>
            <a:r>
              <a:rPr lang="en-US" sz="2400" dirty="0">
                <a:solidFill>
                  <a:srgbClr val="FFFF00"/>
                </a:solidFill>
              </a:rPr>
              <a:t>has </a:t>
            </a:r>
            <a:r>
              <a:rPr lang="en-US" sz="2400" dirty="0" smtClean="0">
                <a:solidFill>
                  <a:srgbClr val="FFFF00"/>
                </a:solidFill>
              </a:rPr>
              <a:t>given</a:t>
            </a:r>
            <a:endParaRPr lang="es-ES" sz="10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r>
              <a:rPr lang="en-US" sz="2000" baseline="30000" dirty="0" smtClean="0">
                <a:solidFill>
                  <a:schemeClr val="bg1"/>
                </a:solidFill>
              </a:rPr>
              <a:t>	ESV  </a:t>
            </a:r>
            <a:r>
              <a:rPr lang="fr-FR" sz="2000" b="1" dirty="0">
                <a:solidFill>
                  <a:schemeClr val="bg1"/>
                </a:solidFill>
              </a:rPr>
              <a:t>3:24</a:t>
            </a:r>
            <a:r>
              <a:rPr lang="fr-FR" sz="2000" dirty="0">
                <a:solidFill>
                  <a:schemeClr val="bg1"/>
                </a:solidFill>
              </a:rPr>
              <a:t> </a:t>
            </a:r>
            <a:r>
              <a:rPr lang="en-US" sz="2000" dirty="0">
                <a:solidFill>
                  <a:schemeClr val="bg1"/>
                </a:solidFill>
              </a:rPr>
              <a:t>Whoever keeps his commandments abides in God, and God in him. And by this we know that he abides in us, by the Spirit whom he has given us</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3:24</a:t>
            </a:r>
            <a:r>
              <a:rPr lang="en-US" sz="2000" dirty="0" smtClean="0">
                <a:solidFill>
                  <a:schemeClr val="bg1"/>
                </a:solidFill>
              </a:rPr>
              <a:t> </a:t>
            </a:r>
            <a:r>
              <a:rPr lang="zh-TW" altLang="en-US" sz="2000" dirty="0">
                <a:solidFill>
                  <a:schemeClr val="bg1"/>
                </a:solidFill>
              </a:rPr>
              <a:t>遵</a:t>
            </a:r>
            <a:r>
              <a:rPr lang="zh-TW" altLang="en-US" sz="2000" dirty="0" smtClean="0">
                <a:solidFill>
                  <a:schemeClr val="bg1"/>
                </a:solidFill>
              </a:rPr>
              <a:t>守神</a:t>
            </a:r>
            <a:r>
              <a:rPr lang="zh-TW" altLang="en-US" sz="2000" dirty="0">
                <a:solidFill>
                  <a:schemeClr val="bg1"/>
                </a:solidFill>
              </a:rPr>
              <a:t>命令的、就住</a:t>
            </a:r>
            <a:r>
              <a:rPr lang="zh-TW" altLang="en-US" sz="2000" dirty="0" smtClean="0">
                <a:solidFill>
                  <a:schemeClr val="bg1"/>
                </a:solidFill>
              </a:rPr>
              <a:t>在神</a:t>
            </a:r>
            <a:r>
              <a:rPr lang="zh-TW" altLang="en-US" sz="2000" dirty="0">
                <a:solidFill>
                  <a:schemeClr val="bg1"/>
                </a:solidFill>
              </a:rPr>
              <a:t>裡面</a:t>
            </a:r>
            <a:r>
              <a:rPr lang="zh-TW" altLang="en-US" sz="2000" dirty="0" smtClean="0">
                <a:solidFill>
                  <a:schemeClr val="bg1"/>
                </a:solidFill>
              </a:rPr>
              <a:t>．神</a:t>
            </a:r>
            <a:r>
              <a:rPr lang="zh-TW" altLang="en-US" sz="2000" dirty="0">
                <a:solidFill>
                  <a:schemeClr val="bg1"/>
                </a:solidFill>
              </a:rPr>
              <a:t>也住在他裡面。我們所以知</a:t>
            </a:r>
            <a:r>
              <a:rPr lang="zh-TW" altLang="en-US" sz="2000" dirty="0" smtClean="0">
                <a:solidFill>
                  <a:schemeClr val="bg1"/>
                </a:solidFill>
              </a:rPr>
              <a:t>道神</a:t>
            </a:r>
            <a:r>
              <a:rPr lang="zh-TW" altLang="en-US" sz="2000" dirty="0">
                <a:solidFill>
                  <a:schemeClr val="bg1"/>
                </a:solidFill>
              </a:rPr>
              <a:t>住在我們裡面、是因他所賜給我們的聖靈。</a:t>
            </a:r>
            <a:endParaRPr lang="fr-FR" sz="20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34802006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3:1 </a:t>
            </a:r>
          </a:p>
          <a:p>
            <a:endParaRPr lang="en-US" sz="800" b="1" dirty="0">
              <a:solidFill>
                <a:srgbClr val="FFFF00"/>
              </a:solidFill>
            </a:endParaRPr>
          </a:p>
          <a:p>
            <a:r>
              <a:rPr lang="en-US" sz="4000" b="1" dirty="0" smtClean="0">
                <a:solidFill>
                  <a:srgbClr val="FFFF00"/>
                </a:solidFill>
              </a:rPr>
              <a:t> </a:t>
            </a:r>
            <a:r>
              <a:rPr lang="en-US" sz="4000" b="1" dirty="0" smtClean="0">
                <a:solidFill>
                  <a:schemeClr val="bg1"/>
                </a:solidFill>
              </a:rPr>
              <a:t> </a:t>
            </a:r>
            <a:r>
              <a:rPr lang="el-GR" sz="4000" dirty="0">
                <a:solidFill>
                  <a:schemeClr val="bg1"/>
                </a:solidFill>
              </a:rPr>
              <a:t>Ἴδετε </a:t>
            </a:r>
            <a:r>
              <a:rPr lang="en-US" sz="4000" dirty="0" smtClean="0">
                <a:solidFill>
                  <a:schemeClr val="bg1"/>
                </a:solidFill>
              </a:rPr>
              <a:t> </a:t>
            </a:r>
            <a:r>
              <a:rPr lang="el-GR" sz="4000" dirty="0" smtClean="0">
                <a:solidFill>
                  <a:schemeClr val="bg1"/>
                </a:solidFill>
              </a:rPr>
              <a:t>ποταπὴν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ἀγάπην </a:t>
            </a:r>
            <a:r>
              <a:rPr lang="en-US" sz="4000" dirty="0" smtClean="0">
                <a:solidFill>
                  <a:schemeClr val="bg1"/>
                </a:solidFill>
              </a:rPr>
              <a:t> </a:t>
            </a:r>
            <a:r>
              <a:rPr lang="el-GR" sz="4000" dirty="0" smtClean="0">
                <a:solidFill>
                  <a:schemeClr val="bg1"/>
                </a:solidFill>
              </a:rPr>
              <a:t>δέδωκεν</a:t>
            </a:r>
            <a:r>
              <a:rPr lang="en-US" sz="4000" dirty="0" smtClean="0">
                <a:solidFill>
                  <a:schemeClr val="bg1"/>
                </a:solidFill>
              </a:rPr>
              <a:t>  </a:t>
            </a:r>
            <a:r>
              <a:rPr lang="el-GR" sz="4000" dirty="0">
                <a:solidFill>
                  <a:schemeClr val="bg1"/>
                </a:solidFill>
              </a:rPr>
              <a:t>ἡμῖν</a:t>
            </a:r>
            <a:endParaRPr lang="en-US" sz="4000" dirty="0" smtClean="0">
              <a:solidFill>
                <a:schemeClr val="bg1"/>
              </a:solidFill>
            </a:endParaRPr>
          </a:p>
          <a:p>
            <a:r>
              <a:rPr lang="fr-FR" sz="2200" dirty="0" smtClean="0">
                <a:solidFill>
                  <a:schemeClr val="bg1"/>
                </a:solidFill>
              </a:rPr>
              <a:t>    </a:t>
            </a:r>
            <a:r>
              <a:rPr lang="en-US" sz="2400" dirty="0" smtClean="0">
                <a:solidFill>
                  <a:srgbClr val="FFFF00"/>
                </a:solidFill>
              </a:rPr>
              <a:t>     see          what </a:t>
            </a:r>
            <a:r>
              <a:rPr lang="en-US" sz="2400" dirty="0">
                <a:solidFill>
                  <a:srgbClr val="FFFF00"/>
                </a:solidFill>
              </a:rPr>
              <a:t>kind of </a:t>
            </a:r>
            <a:r>
              <a:rPr lang="en-US" sz="2400" dirty="0" smtClean="0">
                <a:solidFill>
                  <a:srgbClr val="FFFF00"/>
                </a:solidFill>
              </a:rPr>
              <a:t>         love                   has </a:t>
            </a:r>
            <a:r>
              <a:rPr lang="en-US" sz="2400" dirty="0">
                <a:solidFill>
                  <a:srgbClr val="FFFF00"/>
                </a:solidFill>
              </a:rPr>
              <a:t>given </a:t>
            </a:r>
            <a:r>
              <a:rPr lang="en-US" sz="2400" dirty="0" smtClean="0">
                <a:solidFill>
                  <a:srgbClr val="FFFF00"/>
                </a:solidFill>
              </a:rPr>
              <a:t>         to us</a:t>
            </a:r>
            <a:r>
              <a:rPr lang="fr-FR" sz="2200" dirty="0" smtClean="0">
                <a:solidFill>
                  <a:schemeClr val="bg1"/>
                </a:solidFill>
              </a:rPr>
              <a:t> </a:t>
            </a:r>
            <a:endParaRPr lang="es-ES" sz="2200" dirty="0" smtClean="0">
              <a:solidFill>
                <a:schemeClr val="bg1"/>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a:solidFill>
                  <a:schemeClr val="bg1"/>
                </a:solidFill>
              </a:rPr>
              <a:t>πατήρ,</a:t>
            </a:r>
            <a:r>
              <a:rPr lang="en-US" sz="4000" b="1" dirty="0" smtClean="0">
                <a:solidFill>
                  <a:schemeClr val="bg1"/>
                </a:solidFill>
              </a:rPr>
              <a:t>  </a:t>
            </a:r>
            <a:r>
              <a:rPr lang="el-GR" sz="4000" dirty="0" smtClean="0">
                <a:solidFill>
                  <a:schemeClr val="bg1"/>
                </a:solidFill>
              </a:rPr>
              <a:t>ἵνα</a:t>
            </a:r>
            <a:r>
              <a:rPr lang="en-US" sz="4000" dirty="0" smtClean="0">
                <a:solidFill>
                  <a:schemeClr val="bg1"/>
                </a:solidFill>
              </a:rPr>
              <a:t> </a:t>
            </a:r>
            <a:r>
              <a:rPr lang="el-GR" sz="4000" dirty="0" smtClean="0">
                <a:solidFill>
                  <a:schemeClr val="bg1"/>
                </a:solidFill>
              </a:rPr>
              <a:t> τέκνα </a:t>
            </a:r>
            <a:r>
              <a:rPr lang="en-US" sz="4000" dirty="0" smtClean="0">
                <a:solidFill>
                  <a:schemeClr val="bg1"/>
                </a:solidFill>
              </a:rPr>
              <a:t> </a:t>
            </a:r>
            <a:r>
              <a:rPr lang="el-GR" sz="4000" dirty="0" smtClean="0">
                <a:solidFill>
                  <a:schemeClr val="bg1"/>
                </a:solidFill>
              </a:rPr>
              <a:t>θεοῦ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κληθῶμεν, </a:t>
            </a:r>
            <a:endParaRPr lang="en-US" sz="4000" dirty="0" smtClean="0">
              <a:solidFill>
                <a:schemeClr val="bg1"/>
              </a:solidFill>
            </a:endParaRPr>
          </a:p>
          <a:p>
            <a:r>
              <a:rPr lang="en-US" sz="2400" dirty="0" smtClean="0">
                <a:solidFill>
                  <a:srgbClr val="FFFF00"/>
                </a:solidFill>
              </a:rPr>
              <a:t>      the     Father        so that    children      of God   </a:t>
            </a:r>
            <a:r>
              <a:rPr lang="en-US" sz="2400" dirty="0">
                <a:solidFill>
                  <a:srgbClr val="FFFF00"/>
                </a:solidFill>
              </a:rPr>
              <a:t>we should be </a:t>
            </a:r>
            <a:r>
              <a:rPr lang="en-US" sz="2400" dirty="0" smtClean="0">
                <a:solidFill>
                  <a:srgbClr val="FFFF00"/>
                </a:solidFill>
              </a:rPr>
              <a:t>called</a:t>
            </a:r>
            <a:r>
              <a:rPr lang="fr-FR" sz="2000" dirty="0" smtClean="0">
                <a:solidFill>
                  <a:schemeClr val="bg1"/>
                </a:solidFill>
              </a:rPr>
              <a:t> </a:t>
            </a: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ἐσμέν. </a:t>
            </a:r>
            <a:r>
              <a:rPr lang="en-US" sz="4000" dirty="0" smtClean="0">
                <a:solidFill>
                  <a:schemeClr val="bg1"/>
                </a:solidFill>
              </a:rPr>
              <a:t>    </a:t>
            </a:r>
            <a:r>
              <a:rPr lang="el-GR" sz="4000" dirty="0" smtClean="0">
                <a:solidFill>
                  <a:schemeClr val="bg1"/>
                </a:solidFill>
              </a:rPr>
              <a:t>διὰ </a:t>
            </a:r>
            <a:r>
              <a:rPr lang="en-US" sz="4000" dirty="0" smtClean="0">
                <a:solidFill>
                  <a:schemeClr val="bg1"/>
                </a:solidFill>
              </a:rPr>
              <a:t>   </a:t>
            </a:r>
            <a:r>
              <a:rPr lang="el-GR" sz="4000" dirty="0" smtClean="0">
                <a:solidFill>
                  <a:schemeClr val="bg1"/>
                </a:solidFill>
              </a:rPr>
              <a:t>τοῦτο</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κόσμος </a:t>
            </a:r>
            <a:r>
              <a:rPr lang="en-US" sz="4000" dirty="0" smtClean="0">
                <a:solidFill>
                  <a:schemeClr val="bg1"/>
                </a:solidFill>
              </a:rPr>
              <a:t> </a:t>
            </a:r>
          </a:p>
          <a:p>
            <a:r>
              <a:rPr lang="en-US" sz="2400" dirty="0" smtClean="0">
                <a:solidFill>
                  <a:srgbClr val="FFFF00"/>
                </a:solidFill>
              </a:rPr>
              <a:t>       and        we are       on account of     this         the      world</a:t>
            </a:r>
            <a:endParaRPr lang="fr-FR" sz="2000" dirty="0">
              <a:solidFill>
                <a:schemeClr val="bg1"/>
              </a:solidFill>
            </a:endParaRPr>
          </a:p>
          <a:p>
            <a:r>
              <a:rPr lang="en-US" sz="4000" dirty="0" smtClean="0">
                <a:solidFill>
                  <a:schemeClr val="bg1"/>
                </a:solidFill>
              </a:rPr>
              <a:t>    </a:t>
            </a:r>
            <a:r>
              <a:rPr lang="el-GR" sz="4000" dirty="0" smtClean="0">
                <a:solidFill>
                  <a:schemeClr val="bg1"/>
                </a:solidFill>
              </a:rPr>
              <a:t>οὐ</a:t>
            </a:r>
            <a:r>
              <a:rPr lang="en-US" sz="4000" dirty="0" smtClean="0">
                <a:solidFill>
                  <a:schemeClr val="bg1"/>
                </a:solidFill>
              </a:rPr>
              <a:t> </a:t>
            </a:r>
            <a:r>
              <a:rPr lang="el-GR" sz="4000" dirty="0" smtClean="0">
                <a:solidFill>
                  <a:schemeClr val="bg1"/>
                </a:solidFill>
              </a:rPr>
              <a:t> </a:t>
            </a:r>
            <a:r>
              <a:rPr lang="el-GR" sz="4000" dirty="0">
                <a:solidFill>
                  <a:schemeClr val="bg1"/>
                </a:solidFill>
              </a:rPr>
              <a:t>γινώσκει</a:t>
            </a:r>
            <a:r>
              <a:rPr lang="en-US" sz="4000" dirty="0">
                <a:solidFill>
                  <a:schemeClr val="bg1"/>
                </a:solidFill>
              </a:rPr>
              <a:t> </a:t>
            </a:r>
            <a:r>
              <a:rPr lang="el-GR" sz="4000" dirty="0">
                <a:solidFill>
                  <a:schemeClr val="bg1"/>
                </a:solidFill>
              </a:rPr>
              <a:t> ἡμᾶς,</a:t>
            </a:r>
            <a:r>
              <a:rPr lang="en-US" sz="4000" dirty="0">
                <a:solidFill>
                  <a:schemeClr val="bg1"/>
                </a:solidFill>
              </a:rPr>
              <a:t>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ἔγνω </a:t>
            </a:r>
            <a:r>
              <a:rPr lang="en-US" sz="4000" dirty="0" smtClean="0">
                <a:solidFill>
                  <a:schemeClr val="bg1"/>
                </a:solidFill>
              </a:rPr>
              <a:t> </a:t>
            </a:r>
            <a:r>
              <a:rPr lang="el-GR" sz="4000" dirty="0" smtClean="0">
                <a:solidFill>
                  <a:schemeClr val="bg1"/>
                </a:solidFill>
              </a:rPr>
              <a:t>αὐτόν.</a:t>
            </a:r>
            <a:r>
              <a:rPr lang="en-US" sz="4000" dirty="0" smtClean="0">
                <a:solidFill>
                  <a:schemeClr val="bg1"/>
                </a:solidFill>
              </a:rPr>
              <a:t>    </a:t>
            </a:r>
          </a:p>
          <a:p>
            <a:r>
              <a:rPr lang="en-US" sz="2400" dirty="0" smtClean="0">
                <a:solidFill>
                  <a:srgbClr val="FFFF00"/>
                </a:solidFill>
              </a:rPr>
              <a:t>       not         knows                   </a:t>
            </a:r>
            <a:r>
              <a:rPr lang="en-US" sz="2400" dirty="0">
                <a:solidFill>
                  <a:srgbClr val="FFFF00"/>
                </a:solidFill>
              </a:rPr>
              <a:t>us </a:t>
            </a:r>
            <a:r>
              <a:rPr lang="en-US" sz="2400" dirty="0" smtClean="0">
                <a:solidFill>
                  <a:srgbClr val="FFFF00"/>
                </a:solidFill>
              </a:rPr>
              <a:t>        because   not      it knew         him</a:t>
            </a:r>
            <a:endParaRPr lang="es-ES" sz="22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chemeClr val="bg1"/>
                </a:solidFill>
              </a:rPr>
              <a:t>	ESV </a:t>
            </a:r>
            <a:r>
              <a:rPr lang="fr-FR" sz="2000" b="1" dirty="0" smtClean="0">
                <a:solidFill>
                  <a:schemeClr val="bg1"/>
                </a:solidFill>
              </a:rPr>
              <a:t>3:</a:t>
            </a:r>
            <a:r>
              <a:rPr lang="en-US" sz="2000" b="1" dirty="0" smtClean="0">
                <a:solidFill>
                  <a:schemeClr val="bg1"/>
                </a:solidFill>
              </a:rPr>
              <a:t>1 </a:t>
            </a:r>
            <a:r>
              <a:rPr lang="en-US" sz="2000" dirty="0">
                <a:solidFill>
                  <a:schemeClr val="bg1"/>
                </a:solidFill>
              </a:rPr>
              <a:t>See what kind of love the Father has given to us, that we should be called children of God; and so we are. The reason why the world does not know us is that it did not know him</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3:1</a:t>
            </a:r>
            <a:r>
              <a:rPr lang="en-US" sz="2000" dirty="0" smtClean="0">
                <a:solidFill>
                  <a:schemeClr val="bg1"/>
                </a:solidFill>
              </a:rPr>
              <a:t> </a:t>
            </a:r>
            <a:r>
              <a:rPr lang="zh-TW" altLang="en-US" sz="2000" dirty="0">
                <a:solidFill>
                  <a:schemeClr val="bg1"/>
                </a:solidFill>
              </a:rPr>
              <a:t>你看父賜給我們是何等的慈愛、使我們得稱為　神的兒女．我們也真是他的兒女．世人所以不認識我們、是因未曾認識他</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3:2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ἀγαπητοὶ </a:t>
            </a:r>
            <a:r>
              <a:rPr lang="en-US" sz="4000" dirty="0" smtClean="0">
                <a:solidFill>
                  <a:schemeClr val="bg1"/>
                </a:solidFill>
              </a:rPr>
              <a:t> </a:t>
            </a:r>
            <a:r>
              <a:rPr lang="el-GR" sz="4000" dirty="0" smtClean="0">
                <a:solidFill>
                  <a:schemeClr val="bg1"/>
                </a:solidFill>
              </a:rPr>
              <a:t>νῦν </a:t>
            </a:r>
            <a:r>
              <a:rPr lang="en-US" sz="4000" dirty="0" smtClean="0">
                <a:solidFill>
                  <a:schemeClr val="bg1"/>
                </a:solidFill>
              </a:rPr>
              <a:t> </a:t>
            </a:r>
            <a:r>
              <a:rPr lang="el-GR" sz="4000" dirty="0" smtClean="0">
                <a:solidFill>
                  <a:schemeClr val="bg1"/>
                </a:solidFill>
              </a:rPr>
              <a:t>τέκνα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ἐσμεν</a:t>
            </a:r>
            <a:r>
              <a:rPr lang="el-GR" sz="4000" dirty="0">
                <a:solidFill>
                  <a:schemeClr val="bg1"/>
                </a:solidFill>
              </a:rPr>
              <a:t>, </a:t>
            </a:r>
            <a:endParaRPr lang="en-US" sz="4000" dirty="0" smtClean="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beloved ones       now       children      of God       we are</a:t>
            </a:r>
            <a:endParaRPr lang="es-ES" sz="2400" dirty="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οὔπω</a:t>
            </a:r>
            <a:r>
              <a:rPr lang="en-US" sz="4000" dirty="0" smtClean="0">
                <a:solidFill>
                  <a:schemeClr val="bg1"/>
                </a:solidFill>
              </a:rPr>
              <a:t> </a:t>
            </a:r>
            <a:r>
              <a:rPr lang="el-GR" sz="4000" dirty="0" smtClean="0">
                <a:solidFill>
                  <a:schemeClr val="bg1"/>
                </a:solidFill>
              </a:rPr>
              <a:t> </a:t>
            </a:r>
            <a:r>
              <a:rPr lang="el-GR" sz="4000" dirty="0">
                <a:solidFill>
                  <a:schemeClr val="bg1"/>
                </a:solidFill>
              </a:rPr>
              <a:t>ἐφανερώθη </a:t>
            </a:r>
            <a:r>
              <a:rPr lang="en-US" sz="4000" dirty="0" smtClean="0">
                <a:solidFill>
                  <a:schemeClr val="bg1"/>
                </a:solidFill>
              </a:rPr>
              <a:t> </a:t>
            </a:r>
            <a:r>
              <a:rPr lang="el-GR" sz="4000" dirty="0" smtClean="0">
                <a:solidFill>
                  <a:schemeClr val="bg1"/>
                </a:solidFill>
              </a:rPr>
              <a:t>τί </a:t>
            </a:r>
            <a:r>
              <a:rPr lang="en-US" sz="4000" dirty="0" smtClean="0">
                <a:solidFill>
                  <a:schemeClr val="bg1"/>
                </a:solidFill>
              </a:rPr>
              <a:t> </a:t>
            </a:r>
            <a:r>
              <a:rPr lang="el-GR" sz="4000" dirty="0" smtClean="0">
                <a:solidFill>
                  <a:schemeClr val="bg1"/>
                </a:solidFill>
              </a:rPr>
              <a:t>ἐσόμεθα</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and       not </a:t>
            </a:r>
            <a:r>
              <a:rPr lang="en-US" sz="2400" dirty="0">
                <a:solidFill>
                  <a:srgbClr val="FFFF00"/>
                </a:solidFill>
              </a:rPr>
              <a:t>yet </a:t>
            </a:r>
            <a:r>
              <a:rPr lang="en-US" sz="2400" dirty="0" smtClean="0">
                <a:solidFill>
                  <a:srgbClr val="FFFF00"/>
                </a:solidFill>
              </a:rPr>
              <a:t>           has appeared       </a:t>
            </a:r>
            <a:r>
              <a:rPr lang="en-US" sz="2400" dirty="0">
                <a:solidFill>
                  <a:srgbClr val="FFFF00"/>
                </a:solidFill>
              </a:rPr>
              <a:t>what </a:t>
            </a:r>
            <a:r>
              <a:rPr lang="en-US" sz="2400" dirty="0" smtClean="0">
                <a:solidFill>
                  <a:srgbClr val="FFFF00"/>
                </a:solidFill>
              </a:rPr>
              <a:t>    we </a:t>
            </a:r>
            <a:r>
              <a:rPr lang="en-US" sz="2400" dirty="0">
                <a:solidFill>
                  <a:srgbClr val="FFFF00"/>
                </a:solidFill>
              </a:rPr>
              <a:t>will be </a:t>
            </a:r>
            <a:endParaRPr lang="en-US" sz="2400" dirty="0" smtClean="0">
              <a:solidFill>
                <a:srgbClr val="FFFF00"/>
              </a:solidFill>
            </a:endParaRPr>
          </a:p>
          <a:p>
            <a:r>
              <a:rPr lang="en-US" sz="2400" dirty="0" smtClean="0">
                <a:solidFill>
                  <a:schemeClr val="bg1"/>
                </a:solidFill>
              </a:rPr>
              <a:t> </a:t>
            </a:r>
            <a:r>
              <a:rPr lang="el-GR" sz="4000" dirty="0" smtClean="0">
                <a:solidFill>
                  <a:schemeClr val="bg1"/>
                </a:solidFill>
              </a:rPr>
              <a:t>οἴδαμεν </a:t>
            </a:r>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 ἐὰν </a:t>
            </a:r>
            <a:r>
              <a:rPr lang="en-US" sz="4000" dirty="0" smtClean="0">
                <a:solidFill>
                  <a:schemeClr val="bg1"/>
                </a:solidFill>
              </a:rPr>
              <a:t> </a:t>
            </a:r>
            <a:r>
              <a:rPr lang="el-GR" sz="4000" dirty="0" smtClean="0">
                <a:solidFill>
                  <a:schemeClr val="bg1"/>
                </a:solidFill>
              </a:rPr>
              <a:t>φανερωθῇ, </a:t>
            </a:r>
            <a:r>
              <a:rPr lang="en-US" sz="4000" dirty="0" smtClean="0">
                <a:solidFill>
                  <a:schemeClr val="bg1"/>
                </a:solidFill>
              </a:rPr>
              <a:t> </a:t>
            </a:r>
            <a:r>
              <a:rPr lang="el-GR" sz="4000" dirty="0" smtClean="0">
                <a:solidFill>
                  <a:schemeClr val="bg1"/>
                </a:solidFill>
              </a:rPr>
              <a:t>ὅμοιοι</a:t>
            </a:r>
            <a:r>
              <a:rPr lang="en-US" sz="4000" dirty="0" smtClean="0">
                <a:solidFill>
                  <a:schemeClr val="bg1"/>
                </a:solidFill>
              </a:rPr>
              <a:t> </a:t>
            </a:r>
            <a:r>
              <a:rPr lang="el-GR" sz="4000" dirty="0" smtClean="0">
                <a:solidFill>
                  <a:schemeClr val="bg1"/>
                </a:solidFill>
              </a:rPr>
              <a:t> αὐτῷ </a:t>
            </a:r>
            <a:r>
              <a:rPr lang="en-US" sz="4000" dirty="0" smtClean="0">
                <a:solidFill>
                  <a:schemeClr val="bg1"/>
                </a:solidFill>
              </a:rPr>
              <a:t> </a:t>
            </a:r>
            <a:r>
              <a:rPr lang="el-GR" sz="4000" dirty="0" smtClean="0">
                <a:solidFill>
                  <a:schemeClr val="bg1"/>
                </a:solidFill>
              </a:rPr>
              <a:t>ἐσόμεθα, </a:t>
            </a:r>
            <a:endParaRPr lang="en-US" sz="4000" dirty="0" smtClean="0">
              <a:solidFill>
                <a:schemeClr val="bg1"/>
              </a:solidFill>
            </a:endParaRPr>
          </a:p>
          <a:p>
            <a:r>
              <a:rPr lang="en-US" sz="2400" dirty="0" smtClean="0">
                <a:solidFill>
                  <a:srgbClr val="FFFF00"/>
                </a:solidFill>
              </a:rPr>
              <a:t>     we </a:t>
            </a:r>
            <a:r>
              <a:rPr lang="en-US" sz="2400" dirty="0">
                <a:solidFill>
                  <a:srgbClr val="FFFF00"/>
                </a:solidFill>
              </a:rPr>
              <a:t>know </a:t>
            </a:r>
            <a:r>
              <a:rPr lang="en-US" sz="2400" dirty="0" smtClean="0">
                <a:solidFill>
                  <a:srgbClr val="FFFF00"/>
                </a:solidFill>
              </a:rPr>
              <a:t>        that        if              </a:t>
            </a:r>
            <a:r>
              <a:rPr lang="en-US" sz="2400" dirty="0">
                <a:solidFill>
                  <a:srgbClr val="FFFF00"/>
                </a:solidFill>
              </a:rPr>
              <a:t>he appears </a:t>
            </a:r>
            <a:r>
              <a:rPr lang="en-US" sz="2400" dirty="0" smtClean="0">
                <a:solidFill>
                  <a:srgbClr val="FFFF00"/>
                </a:solidFill>
              </a:rPr>
              <a:t>               like                  him</a:t>
            </a:r>
            <a:r>
              <a:rPr lang="en-US" sz="2400" dirty="0">
                <a:solidFill>
                  <a:srgbClr val="FFFF00"/>
                </a:solidFill>
              </a:rPr>
              <a:t> </a:t>
            </a:r>
            <a:r>
              <a:rPr lang="en-US" sz="2400" dirty="0" smtClean="0">
                <a:solidFill>
                  <a:srgbClr val="FFFF00"/>
                </a:solidFill>
              </a:rPr>
              <a:t>          we </a:t>
            </a:r>
            <a:r>
              <a:rPr lang="en-US" sz="2400" dirty="0">
                <a:solidFill>
                  <a:srgbClr val="FFFF00"/>
                </a:solidFill>
              </a:rPr>
              <a:t>shall be </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 ὅτι</a:t>
            </a:r>
            <a:r>
              <a:rPr lang="en-US" sz="4000" dirty="0" smtClean="0">
                <a:solidFill>
                  <a:schemeClr val="bg1"/>
                </a:solidFill>
              </a:rPr>
              <a:t> </a:t>
            </a:r>
            <a:r>
              <a:rPr lang="el-GR" sz="4000" dirty="0" smtClean="0">
                <a:solidFill>
                  <a:schemeClr val="bg1"/>
                </a:solidFill>
              </a:rPr>
              <a:t> </a:t>
            </a:r>
            <a:r>
              <a:rPr lang="el-GR" sz="4000" dirty="0">
                <a:solidFill>
                  <a:schemeClr val="bg1"/>
                </a:solidFill>
              </a:rPr>
              <a:t>ὀψόμεθα </a:t>
            </a:r>
            <a:r>
              <a:rPr lang="en-US" sz="4000" dirty="0" smtClean="0">
                <a:solidFill>
                  <a:schemeClr val="bg1"/>
                </a:solidFill>
              </a:rPr>
              <a:t> </a:t>
            </a:r>
            <a:r>
              <a:rPr lang="el-GR" sz="4000" dirty="0" smtClean="0">
                <a:solidFill>
                  <a:schemeClr val="bg1"/>
                </a:solidFill>
              </a:rPr>
              <a:t>αὐτόν</a:t>
            </a:r>
            <a:r>
              <a:rPr lang="el-GR" sz="4000" dirty="0">
                <a:solidFill>
                  <a:schemeClr val="bg1"/>
                </a:solidFill>
              </a:rPr>
              <a:t>, </a:t>
            </a:r>
            <a:r>
              <a:rPr lang="en-US" sz="4000" dirty="0" smtClean="0">
                <a:solidFill>
                  <a:schemeClr val="bg1"/>
                </a:solidFill>
              </a:rPr>
              <a:t> </a:t>
            </a:r>
            <a:r>
              <a:rPr lang="el-GR" sz="4000" dirty="0" smtClean="0">
                <a:solidFill>
                  <a:schemeClr val="bg1"/>
                </a:solidFill>
              </a:rPr>
              <a:t>καθώς </a:t>
            </a:r>
            <a:r>
              <a:rPr lang="en-US" sz="4000" dirty="0" smtClean="0">
                <a:solidFill>
                  <a:schemeClr val="bg1"/>
                </a:solidFill>
              </a:rPr>
              <a:t> </a:t>
            </a:r>
            <a:r>
              <a:rPr lang="el-GR" sz="4000" dirty="0" smtClean="0">
                <a:solidFill>
                  <a:schemeClr val="bg1"/>
                </a:solidFill>
              </a:rPr>
              <a:t>ἐστιν.</a:t>
            </a:r>
            <a:endParaRPr lang="en-US" sz="4000" dirty="0" smtClean="0">
              <a:solidFill>
                <a:schemeClr val="bg1"/>
              </a:solidFill>
            </a:endParaRPr>
          </a:p>
          <a:p>
            <a:r>
              <a:rPr lang="en-US" sz="2400" dirty="0" smtClean="0">
                <a:solidFill>
                  <a:srgbClr val="FFFF00"/>
                </a:solidFill>
              </a:rPr>
              <a:t>     because    </a:t>
            </a:r>
            <a:r>
              <a:rPr lang="en-US" sz="2400" dirty="0">
                <a:solidFill>
                  <a:srgbClr val="FFFF00"/>
                </a:solidFill>
              </a:rPr>
              <a:t>we shall see </a:t>
            </a:r>
            <a:r>
              <a:rPr lang="en-US" sz="2400" dirty="0" smtClean="0">
                <a:solidFill>
                  <a:srgbClr val="FFFF00"/>
                </a:solidFill>
              </a:rPr>
              <a:t>           him                  as                he is</a:t>
            </a:r>
            <a:endParaRPr lang="en-US" sz="24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r>
              <a:rPr lang="en-US" sz="2000" baseline="30000" dirty="0" smtClean="0">
                <a:solidFill>
                  <a:schemeClr val="bg1"/>
                </a:solidFill>
              </a:rPr>
              <a:t>	ESV </a:t>
            </a:r>
            <a:r>
              <a:rPr lang="fr-FR" sz="2000" b="1" dirty="0" smtClean="0">
                <a:solidFill>
                  <a:schemeClr val="bg1"/>
                </a:solidFill>
              </a:rPr>
              <a:t>3:</a:t>
            </a:r>
            <a:r>
              <a:rPr lang="en-US" sz="2000" b="1" dirty="0" smtClean="0">
                <a:solidFill>
                  <a:schemeClr val="bg1"/>
                </a:solidFill>
              </a:rPr>
              <a:t>2  </a:t>
            </a:r>
            <a:r>
              <a:rPr lang="en-US" sz="2000" dirty="0">
                <a:solidFill>
                  <a:schemeClr val="bg1"/>
                </a:solidFill>
              </a:rPr>
              <a:t>Beloved, we are God's children now, and what we will be has not yet appeared; but we know that when he appears we shall be like him, because we shall see him as he is</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3:2</a:t>
            </a:r>
            <a:r>
              <a:rPr lang="en-US" sz="2000" dirty="0" smtClean="0">
                <a:solidFill>
                  <a:schemeClr val="bg1"/>
                </a:solidFill>
              </a:rPr>
              <a:t> </a:t>
            </a:r>
            <a:r>
              <a:rPr lang="zh-TW" altLang="en-US" sz="2000" dirty="0">
                <a:solidFill>
                  <a:schemeClr val="bg1"/>
                </a:solidFill>
              </a:rPr>
              <a:t>親愛的弟兄阿、我們現在</a:t>
            </a:r>
            <a:r>
              <a:rPr lang="zh-TW" altLang="en-US" sz="2000" dirty="0" smtClean="0">
                <a:solidFill>
                  <a:schemeClr val="bg1"/>
                </a:solidFill>
              </a:rPr>
              <a:t>是神</a:t>
            </a:r>
            <a:r>
              <a:rPr lang="zh-TW" altLang="en-US" sz="2000" dirty="0">
                <a:solidFill>
                  <a:schemeClr val="bg1"/>
                </a:solidFill>
              </a:rPr>
              <a:t>的兒女、將來如何、還未顯明．但我們知道主若顯現、我們必要像他．因為必得見他的真體。</a:t>
            </a: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25031383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1 John 3:3-4 </a:t>
            </a:r>
            <a:endParaRPr lang="en-US" sz="12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 3 </a:t>
            </a:r>
            <a:r>
              <a:rPr lang="en-US" sz="3200" b="1"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πᾶς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ἔχων</a:t>
            </a:r>
            <a:r>
              <a:rPr lang="en-US" sz="4000" dirty="0" smtClean="0">
                <a:solidFill>
                  <a:schemeClr val="bg1"/>
                </a:solidFill>
              </a:rPr>
              <a:t> </a:t>
            </a:r>
            <a:r>
              <a:rPr lang="el-GR" sz="4000" dirty="0" smtClean="0">
                <a:solidFill>
                  <a:schemeClr val="bg1"/>
                </a:solidFill>
              </a:rPr>
              <a:t> τὴν</a:t>
            </a:r>
            <a:r>
              <a:rPr lang="en-US" sz="4000" dirty="0" smtClean="0">
                <a:solidFill>
                  <a:schemeClr val="bg1"/>
                </a:solidFill>
              </a:rPr>
              <a:t> </a:t>
            </a:r>
            <a:r>
              <a:rPr lang="el-GR" sz="4000" dirty="0" smtClean="0">
                <a:solidFill>
                  <a:schemeClr val="bg1"/>
                </a:solidFill>
              </a:rPr>
              <a:t> ἐλπίδα</a:t>
            </a:r>
            <a:r>
              <a:rPr lang="en-US" sz="4000" dirty="0" smtClean="0">
                <a:solidFill>
                  <a:schemeClr val="bg1"/>
                </a:solidFill>
              </a:rPr>
              <a:t> </a:t>
            </a:r>
            <a:r>
              <a:rPr lang="el-GR" sz="4000" dirty="0" smtClean="0">
                <a:solidFill>
                  <a:schemeClr val="bg1"/>
                </a:solidFill>
              </a:rPr>
              <a:t> ταύτην</a:t>
            </a:r>
            <a:endParaRPr lang="es-ES" sz="4000" dirty="0" smtClean="0">
              <a:solidFill>
                <a:schemeClr val="bg1"/>
              </a:solidFill>
            </a:endParaRPr>
          </a:p>
          <a:p>
            <a:r>
              <a:rPr lang="en-US" sz="2400" dirty="0" smtClean="0">
                <a:solidFill>
                  <a:srgbClr val="FFFF00"/>
                </a:solidFill>
              </a:rPr>
              <a:t>      and  everyone  who    has           the         hope                  this </a:t>
            </a:r>
            <a:r>
              <a:rPr lang="fr-FR" sz="2400" dirty="0" smtClean="0">
                <a:solidFill>
                  <a:schemeClr val="bg1"/>
                </a:solidFill>
              </a:rPr>
              <a:t>  </a:t>
            </a:r>
            <a:endParaRPr lang="es-ES" sz="2400" dirty="0" smtClean="0">
              <a:solidFill>
                <a:schemeClr val="bg1"/>
              </a:solidFill>
            </a:endParaRPr>
          </a:p>
          <a:p>
            <a:r>
              <a:rPr lang="en-US" sz="4000" b="1" dirty="0" smtClean="0">
                <a:solidFill>
                  <a:schemeClr val="bg1"/>
                </a:solidFill>
              </a:rPr>
              <a:t> </a:t>
            </a:r>
            <a:r>
              <a:rPr lang="el-GR" sz="4000" dirty="0">
                <a:solidFill>
                  <a:schemeClr val="bg1"/>
                </a:solidFill>
              </a:rPr>
              <a:t>ἐπ᾽ </a:t>
            </a:r>
            <a:r>
              <a:rPr lang="en-US" sz="4000" dirty="0">
                <a:solidFill>
                  <a:schemeClr val="bg1"/>
                </a:solidFill>
              </a:rPr>
              <a:t> </a:t>
            </a:r>
            <a:r>
              <a:rPr lang="el-GR" sz="4000" dirty="0" smtClean="0">
                <a:solidFill>
                  <a:schemeClr val="bg1"/>
                </a:solidFill>
              </a:rPr>
              <a:t>αὐτῷ</a:t>
            </a:r>
            <a:r>
              <a:rPr lang="en-US" sz="4000" dirty="0" smtClean="0">
                <a:solidFill>
                  <a:schemeClr val="bg1"/>
                </a:solidFill>
              </a:rPr>
              <a:t> </a:t>
            </a:r>
            <a:r>
              <a:rPr lang="en-US" sz="4000" b="1" dirty="0" smtClean="0">
                <a:solidFill>
                  <a:schemeClr val="bg1"/>
                </a:solidFill>
              </a:rPr>
              <a:t> </a:t>
            </a:r>
            <a:r>
              <a:rPr lang="el-GR" sz="4000" dirty="0" smtClean="0">
                <a:solidFill>
                  <a:schemeClr val="bg1"/>
                </a:solidFill>
              </a:rPr>
              <a:t>ἁγνίζει</a:t>
            </a:r>
            <a:r>
              <a:rPr lang="en-US" sz="4000" dirty="0" smtClean="0">
                <a:solidFill>
                  <a:schemeClr val="bg1"/>
                </a:solidFill>
              </a:rPr>
              <a:t> </a:t>
            </a:r>
            <a:r>
              <a:rPr lang="el-GR" sz="4000" dirty="0" smtClean="0">
                <a:solidFill>
                  <a:schemeClr val="bg1"/>
                </a:solidFill>
              </a:rPr>
              <a:t> </a:t>
            </a:r>
            <a:r>
              <a:rPr lang="el-GR" sz="4000" dirty="0">
                <a:solidFill>
                  <a:schemeClr val="bg1"/>
                </a:solidFill>
              </a:rPr>
              <a:t>ἑαυτόν, </a:t>
            </a:r>
            <a:r>
              <a:rPr lang="en-US" sz="4000" dirty="0" smtClean="0">
                <a:solidFill>
                  <a:schemeClr val="bg1"/>
                </a:solidFill>
              </a:rPr>
              <a:t> </a:t>
            </a:r>
            <a:r>
              <a:rPr lang="el-GR" sz="4000" dirty="0" smtClean="0">
                <a:solidFill>
                  <a:schemeClr val="bg1"/>
                </a:solidFill>
              </a:rPr>
              <a:t>καθὼς</a:t>
            </a:r>
            <a:r>
              <a:rPr lang="en-US" sz="4000" dirty="0" smtClean="0">
                <a:solidFill>
                  <a:schemeClr val="bg1"/>
                </a:solidFill>
              </a:rPr>
              <a:t> </a:t>
            </a:r>
            <a:r>
              <a:rPr lang="el-GR" sz="4000" dirty="0" smtClean="0">
                <a:solidFill>
                  <a:schemeClr val="bg1"/>
                </a:solidFill>
              </a:rPr>
              <a:t> ἐκεῖνος</a:t>
            </a:r>
            <a:endParaRPr lang="en-US" sz="4000" dirty="0" smtClean="0">
              <a:solidFill>
                <a:schemeClr val="bg1"/>
              </a:solidFill>
            </a:endParaRPr>
          </a:p>
          <a:p>
            <a:r>
              <a:rPr lang="en-US" sz="2400" dirty="0" smtClean="0">
                <a:solidFill>
                  <a:srgbClr val="FFFF00"/>
                </a:solidFill>
              </a:rPr>
              <a:t>    in           him             purifies          himself                as                he (that) </a:t>
            </a:r>
            <a:endParaRPr lang="es-ES" sz="2400" dirty="0" smtClean="0">
              <a:solidFill>
                <a:schemeClr val="bg1"/>
              </a:solidFill>
            </a:endParaRPr>
          </a:p>
          <a:p>
            <a:r>
              <a:rPr lang="en-US" sz="4000" b="1" dirty="0" smtClean="0">
                <a:solidFill>
                  <a:srgbClr val="FFFF00"/>
                </a:solidFill>
              </a:rPr>
              <a:t> </a:t>
            </a:r>
            <a:r>
              <a:rPr lang="el-GR" sz="4000" dirty="0">
                <a:solidFill>
                  <a:schemeClr val="bg1"/>
                </a:solidFill>
              </a:rPr>
              <a:t>ἁγνός </a:t>
            </a:r>
            <a:r>
              <a:rPr lang="en-US" sz="4000" dirty="0">
                <a:solidFill>
                  <a:schemeClr val="bg1"/>
                </a:solidFill>
              </a:rPr>
              <a:t> </a:t>
            </a:r>
            <a:r>
              <a:rPr lang="el-GR" sz="4000" dirty="0">
                <a:solidFill>
                  <a:schemeClr val="bg1"/>
                </a:solidFill>
              </a:rPr>
              <a:t>ἐστιν.</a:t>
            </a:r>
            <a:r>
              <a:rPr lang="en-US" sz="4000" b="1" dirty="0" smtClean="0">
                <a:solidFill>
                  <a:srgbClr val="FFFF00"/>
                </a:solidFill>
              </a:rPr>
              <a:t>                </a:t>
            </a:r>
            <a:r>
              <a:rPr lang="en-US" sz="2800" b="1" dirty="0" smtClean="0">
                <a:solidFill>
                  <a:srgbClr val="FFFF00"/>
                </a:solidFill>
              </a:rPr>
              <a:t>4</a:t>
            </a:r>
            <a:r>
              <a:rPr lang="en-US" sz="3200" b="1" dirty="0" smtClean="0">
                <a:solidFill>
                  <a:srgbClr val="FFFF00"/>
                </a:solidFill>
              </a:rPr>
              <a:t>  </a:t>
            </a:r>
            <a:r>
              <a:rPr lang="el-GR" sz="4000" dirty="0" smtClean="0">
                <a:solidFill>
                  <a:schemeClr val="bg1"/>
                </a:solidFill>
              </a:rPr>
              <a:t>Πᾶς</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ποιῶν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ἁμαρτίαν</a:t>
            </a:r>
            <a:endParaRPr lang="en-US" sz="4000" dirty="0" smtClean="0">
              <a:solidFill>
                <a:schemeClr val="bg1"/>
              </a:solidFill>
            </a:endParaRPr>
          </a:p>
          <a:p>
            <a:r>
              <a:rPr lang="en-US" sz="2400" dirty="0" smtClean="0">
                <a:solidFill>
                  <a:srgbClr val="FFFF00"/>
                </a:solidFill>
              </a:rPr>
              <a:t>     pure              is                                       e</a:t>
            </a:r>
            <a:r>
              <a:rPr lang="en-US" altLang="zh-TW" sz="2400" dirty="0" smtClean="0">
                <a:solidFill>
                  <a:srgbClr val="FFFF00"/>
                </a:solidFill>
              </a:rPr>
              <a:t>veryone  </a:t>
            </a:r>
            <a:r>
              <a:rPr lang="en-US" altLang="zh-TW" sz="2400" dirty="0">
                <a:solidFill>
                  <a:srgbClr val="FFFF00"/>
                </a:solidFill>
              </a:rPr>
              <a:t>who </a:t>
            </a:r>
            <a:r>
              <a:rPr lang="en-US" altLang="zh-TW" sz="2400" dirty="0" smtClean="0">
                <a:solidFill>
                  <a:srgbClr val="FFFF00"/>
                </a:solidFill>
              </a:rPr>
              <a:t>  commits       the             sin </a:t>
            </a:r>
            <a:r>
              <a:rPr lang="fr-FR" sz="2400" dirty="0" smtClean="0">
                <a:solidFill>
                  <a:schemeClr val="bg1"/>
                </a:solidFill>
              </a:rPr>
              <a:t>   </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καὶ τὴν </a:t>
            </a:r>
            <a:r>
              <a:rPr lang="en-US" sz="4000" dirty="0" smtClean="0">
                <a:solidFill>
                  <a:schemeClr val="bg1"/>
                </a:solidFill>
              </a:rPr>
              <a:t> </a:t>
            </a:r>
            <a:r>
              <a:rPr lang="el-GR" sz="4000" dirty="0" smtClean="0">
                <a:solidFill>
                  <a:schemeClr val="bg1"/>
                </a:solidFill>
              </a:rPr>
              <a:t>ἀνομίαν </a:t>
            </a:r>
            <a:r>
              <a:rPr lang="en-US" sz="4000" dirty="0" smtClean="0">
                <a:solidFill>
                  <a:schemeClr val="bg1"/>
                </a:solidFill>
              </a:rPr>
              <a:t> </a:t>
            </a:r>
            <a:r>
              <a:rPr lang="el-GR" sz="4000" dirty="0" smtClean="0">
                <a:solidFill>
                  <a:schemeClr val="bg1"/>
                </a:solidFill>
              </a:rPr>
              <a:t>ποιεῖ</a:t>
            </a:r>
            <a:r>
              <a:rPr lang="el-GR" sz="4000" dirty="0">
                <a:solidFill>
                  <a:schemeClr val="bg1"/>
                </a:solidFill>
              </a:rPr>
              <a:t>,</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ἁμαρτία</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ἐστὶν </a:t>
            </a:r>
            <a:r>
              <a:rPr lang="en-US" sz="4000" dirty="0" smtClean="0">
                <a:solidFill>
                  <a:schemeClr val="bg1"/>
                </a:solidFill>
              </a:rPr>
              <a:t> </a:t>
            </a:r>
            <a:r>
              <a:rPr lang="el-GR" sz="4000" dirty="0" smtClean="0">
                <a:solidFill>
                  <a:schemeClr val="bg1"/>
                </a:solidFill>
              </a:rPr>
              <a:t>ἡ </a:t>
            </a:r>
            <a:r>
              <a:rPr lang="el-GR" sz="4000" dirty="0">
                <a:solidFill>
                  <a:schemeClr val="bg1"/>
                </a:solidFill>
              </a:rPr>
              <a:t>ἀνομία. </a:t>
            </a:r>
            <a:endParaRPr lang="en-US" sz="4000" dirty="0">
              <a:solidFill>
                <a:schemeClr val="bg1"/>
              </a:solidFill>
            </a:endParaRPr>
          </a:p>
          <a:p>
            <a:r>
              <a:rPr lang="en-US" altLang="zh-TW" sz="2400" dirty="0" smtClean="0">
                <a:solidFill>
                  <a:srgbClr val="FFFF00"/>
                </a:solidFill>
              </a:rPr>
              <a:t>   also    the       lawlessness    he commits    and  the       sin                       is         the lawlessness</a:t>
            </a:r>
            <a:endParaRPr lang="en-US" sz="24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3:3</a:t>
            </a:r>
            <a:r>
              <a:rPr lang="fr-FR" sz="2000" dirty="0" smtClean="0">
                <a:solidFill>
                  <a:schemeClr val="bg1"/>
                </a:solidFill>
              </a:rPr>
              <a:t> </a:t>
            </a:r>
            <a:r>
              <a:rPr lang="en-US" sz="2000" dirty="0">
                <a:solidFill>
                  <a:schemeClr val="bg1"/>
                </a:solidFill>
              </a:rPr>
              <a:t>And everyone who thus hopes in him purifies himself as he is pure</a:t>
            </a:r>
            <a:r>
              <a:rPr lang="en-US" sz="2000" dirty="0" smtClean="0">
                <a:solidFill>
                  <a:schemeClr val="bg1"/>
                </a:solidFill>
              </a:rPr>
              <a:t>. </a:t>
            </a:r>
            <a:r>
              <a:rPr lang="en-US" altLang="zh-TW" sz="2000" b="1" dirty="0">
                <a:solidFill>
                  <a:schemeClr val="bg1"/>
                </a:solidFill>
              </a:rPr>
              <a:t>4</a:t>
            </a:r>
            <a:r>
              <a:rPr lang="zh-TW" altLang="en-US" sz="2000" dirty="0">
                <a:solidFill>
                  <a:schemeClr val="bg1"/>
                </a:solidFill>
              </a:rPr>
              <a:t> </a:t>
            </a:r>
            <a:r>
              <a:rPr lang="en-US" altLang="zh-TW" sz="2000" dirty="0">
                <a:solidFill>
                  <a:schemeClr val="bg1"/>
                </a:solidFill>
              </a:rPr>
              <a:t>Everyone who makes a practice of sinning also practices lawlessness; sin is lawlessness</a:t>
            </a:r>
            <a:r>
              <a:rPr lang="en-US" altLang="zh-TW"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3:3</a:t>
            </a:r>
            <a:r>
              <a:rPr lang="en-US" sz="2000" dirty="0" smtClean="0">
                <a:solidFill>
                  <a:schemeClr val="bg1"/>
                </a:solidFill>
              </a:rPr>
              <a:t> </a:t>
            </a:r>
            <a:r>
              <a:rPr lang="zh-TW" altLang="en-US" sz="2000" dirty="0">
                <a:solidFill>
                  <a:schemeClr val="bg1"/>
                </a:solidFill>
              </a:rPr>
              <a:t>凡向他有這指望的、就潔淨自己、像他潔淨一樣</a:t>
            </a:r>
            <a:r>
              <a:rPr lang="zh-TW" altLang="en-US" sz="2000" dirty="0" smtClean="0">
                <a:solidFill>
                  <a:schemeClr val="bg1"/>
                </a:solidFill>
              </a:rPr>
              <a:t>。</a:t>
            </a:r>
            <a:r>
              <a:rPr lang="en-US" altLang="zh-TW" sz="2000" b="1" dirty="0" smtClean="0">
                <a:solidFill>
                  <a:schemeClr val="bg1"/>
                </a:solidFill>
              </a:rPr>
              <a:t>4</a:t>
            </a:r>
            <a:r>
              <a:rPr lang="zh-TW" altLang="en-US" sz="2000" dirty="0" smtClean="0">
                <a:solidFill>
                  <a:schemeClr val="bg1"/>
                </a:solidFill>
              </a:rPr>
              <a:t> </a:t>
            </a:r>
            <a:r>
              <a:rPr lang="zh-TW" altLang="en-US" sz="2000" dirty="0">
                <a:solidFill>
                  <a:schemeClr val="bg1"/>
                </a:solidFill>
              </a:rPr>
              <a:t>凡犯罪的、就是違背律法．違背律法就是罪。</a:t>
            </a:r>
            <a:endParaRPr lang="en-US" sz="20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s-E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3970796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73247"/>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  1 John 3:5-6 </a:t>
            </a:r>
            <a:endParaRPr lang="en-US" sz="12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 5</a:t>
            </a:r>
            <a:r>
              <a:rPr lang="en-US" sz="2800" b="1"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οἴδατε</a:t>
            </a:r>
            <a:r>
              <a:rPr lang="en-US" sz="3800" dirty="0" smtClean="0">
                <a:solidFill>
                  <a:schemeClr val="bg1"/>
                </a:solidFill>
              </a:rPr>
              <a:t> </a:t>
            </a:r>
            <a:r>
              <a:rPr lang="el-GR" sz="3800" dirty="0" smtClean="0">
                <a:solidFill>
                  <a:schemeClr val="bg1"/>
                </a:solidFill>
              </a:rPr>
              <a:t> </a:t>
            </a:r>
            <a:r>
              <a:rPr lang="el-GR" sz="3800" dirty="0">
                <a:solidFill>
                  <a:schemeClr val="bg1"/>
                </a:solidFill>
              </a:rPr>
              <a:t>ὅτι </a:t>
            </a:r>
            <a:r>
              <a:rPr lang="en-US" sz="3800" dirty="0" smtClean="0">
                <a:solidFill>
                  <a:schemeClr val="bg1"/>
                </a:solidFill>
              </a:rPr>
              <a:t> </a:t>
            </a:r>
            <a:r>
              <a:rPr lang="el-GR" sz="3800" dirty="0" smtClean="0">
                <a:solidFill>
                  <a:schemeClr val="bg1"/>
                </a:solidFill>
              </a:rPr>
              <a:t>ἐκεῖνος </a:t>
            </a:r>
            <a:r>
              <a:rPr lang="en-US" sz="3800" dirty="0" smtClean="0">
                <a:solidFill>
                  <a:schemeClr val="bg1"/>
                </a:solidFill>
              </a:rPr>
              <a:t> </a:t>
            </a:r>
            <a:r>
              <a:rPr lang="el-GR" sz="3800" dirty="0" smtClean="0">
                <a:solidFill>
                  <a:schemeClr val="bg1"/>
                </a:solidFill>
              </a:rPr>
              <a:t>ἐφανερώθη</a:t>
            </a:r>
            <a:r>
              <a:rPr lang="el-GR" sz="3800" dirty="0">
                <a:solidFill>
                  <a:schemeClr val="bg1"/>
                </a:solidFill>
              </a:rPr>
              <a:t>, </a:t>
            </a:r>
            <a:endParaRPr lang="en-US" sz="3800" dirty="0" smtClean="0">
              <a:solidFill>
                <a:schemeClr val="bg1"/>
              </a:solidFill>
            </a:endParaRPr>
          </a:p>
          <a:p>
            <a:r>
              <a:rPr lang="en-US" altLang="zh-TW" sz="2400" dirty="0">
                <a:solidFill>
                  <a:srgbClr val="FFFF00"/>
                </a:solidFill>
              </a:rPr>
              <a:t> </a:t>
            </a:r>
            <a:r>
              <a:rPr lang="en-US" altLang="zh-TW" sz="2400" dirty="0" smtClean="0">
                <a:solidFill>
                  <a:srgbClr val="FFFF00"/>
                </a:solidFill>
              </a:rPr>
              <a:t>          and      you </a:t>
            </a:r>
            <a:r>
              <a:rPr lang="en-US" altLang="zh-TW" sz="2400" dirty="0">
                <a:solidFill>
                  <a:srgbClr val="FFFF00"/>
                </a:solidFill>
              </a:rPr>
              <a:t>know </a:t>
            </a:r>
            <a:r>
              <a:rPr lang="en-US" altLang="zh-TW" sz="2400" dirty="0" smtClean="0">
                <a:solidFill>
                  <a:srgbClr val="FFFF00"/>
                </a:solidFill>
              </a:rPr>
              <a:t>    that       </a:t>
            </a:r>
            <a:r>
              <a:rPr lang="en-US" altLang="zh-TW" sz="2400" dirty="0">
                <a:solidFill>
                  <a:srgbClr val="FFFF00"/>
                </a:solidFill>
              </a:rPr>
              <a:t>he </a:t>
            </a:r>
            <a:r>
              <a:rPr lang="en-US" altLang="zh-TW" sz="2400" dirty="0" smtClean="0">
                <a:solidFill>
                  <a:srgbClr val="FFFF00"/>
                </a:solidFill>
              </a:rPr>
              <a:t>(that)          appeared</a:t>
            </a:r>
            <a:endParaRPr lang="en-US" sz="2400" dirty="0">
              <a:solidFill>
                <a:schemeClr val="bg1"/>
              </a:solidFill>
            </a:endParaRPr>
          </a:p>
          <a:p>
            <a:r>
              <a:rPr lang="en-US" sz="3800" dirty="0">
                <a:solidFill>
                  <a:schemeClr val="bg1"/>
                </a:solidFill>
              </a:rPr>
              <a:t> </a:t>
            </a:r>
            <a:r>
              <a:rPr lang="en-US" sz="3800" dirty="0" smtClean="0">
                <a:solidFill>
                  <a:schemeClr val="bg1"/>
                </a:solidFill>
              </a:rPr>
              <a:t> </a:t>
            </a:r>
            <a:r>
              <a:rPr lang="el-GR" sz="3800" dirty="0" smtClean="0">
                <a:solidFill>
                  <a:schemeClr val="bg1"/>
                </a:solidFill>
              </a:rPr>
              <a:t>ἵνα </a:t>
            </a:r>
            <a:r>
              <a:rPr lang="en-US" sz="3800" dirty="0" smtClean="0">
                <a:solidFill>
                  <a:schemeClr val="bg1"/>
                </a:solidFill>
              </a:rPr>
              <a:t> </a:t>
            </a:r>
            <a:r>
              <a:rPr lang="el-GR" sz="3800" dirty="0" smtClean="0">
                <a:solidFill>
                  <a:schemeClr val="bg1"/>
                </a:solidFill>
              </a:rPr>
              <a:t>τὰς</a:t>
            </a:r>
            <a:r>
              <a:rPr lang="en-US" sz="3800" dirty="0" smtClean="0">
                <a:solidFill>
                  <a:schemeClr val="bg1"/>
                </a:solidFill>
              </a:rPr>
              <a:t> </a:t>
            </a:r>
            <a:r>
              <a:rPr lang="el-GR" sz="3800" dirty="0" smtClean="0">
                <a:solidFill>
                  <a:schemeClr val="bg1"/>
                </a:solidFill>
              </a:rPr>
              <a:t> </a:t>
            </a:r>
            <a:r>
              <a:rPr lang="el-GR" sz="3800" dirty="0">
                <a:solidFill>
                  <a:schemeClr val="bg1"/>
                </a:solidFill>
              </a:rPr>
              <a:t>ἁμαρτίας </a:t>
            </a:r>
            <a:r>
              <a:rPr lang="en-US" sz="3800" dirty="0" smtClean="0">
                <a:solidFill>
                  <a:schemeClr val="bg1"/>
                </a:solidFill>
              </a:rPr>
              <a:t> </a:t>
            </a:r>
            <a:r>
              <a:rPr lang="el-GR" sz="3800" dirty="0" smtClean="0">
                <a:solidFill>
                  <a:schemeClr val="bg1"/>
                </a:solidFill>
              </a:rPr>
              <a:t>ἄρῃ</a:t>
            </a:r>
            <a:r>
              <a:rPr lang="el-GR" sz="3800" dirty="0">
                <a:solidFill>
                  <a:schemeClr val="bg1"/>
                </a:solidFill>
              </a:rPr>
              <a:t>,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ἁμαρτία</a:t>
            </a:r>
            <a:r>
              <a:rPr lang="en-US" sz="3800" dirty="0" smtClean="0">
                <a:solidFill>
                  <a:schemeClr val="bg1"/>
                </a:solidFill>
              </a:rPr>
              <a:t> </a:t>
            </a:r>
            <a:r>
              <a:rPr lang="el-GR" sz="3800" dirty="0" smtClean="0">
                <a:solidFill>
                  <a:schemeClr val="bg1"/>
                </a:solidFill>
              </a:rPr>
              <a:t> </a:t>
            </a:r>
            <a:r>
              <a:rPr lang="el-GR" sz="3800" dirty="0">
                <a:solidFill>
                  <a:schemeClr val="bg1"/>
                </a:solidFill>
              </a:rPr>
              <a:t>ἐν </a:t>
            </a:r>
            <a:r>
              <a:rPr lang="en-US" sz="3800" dirty="0" smtClean="0">
                <a:solidFill>
                  <a:schemeClr val="bg1"/>
                </a:solidFill>
              </a:rPr>
              <a:t> </a:t>
            </a:r>
            <a:r>
              <a:rPr lang="el-GR" sz="3800" dirty="0" smtClean="0">
                <a:solidFill>
                  <a:schemeClr val="bg1"/>
                </a:solidFill>
              </a:rPr>
              <a:t>αὐτῷ</a:t>
            </a:r>
            <a:r>
              <a:rPr lang="en-US" sz="3800" dirty="0" smtClean="0">
                <a:solidFill>
                  <a:schemeClr val="bg1"/>
                </a:solidFill>
              </a:rPr>
              <a:t> </a:t>
            </a:r>
            <a:r>
              <a:rPr lang="el-GR" sz="3800" dirty="0" smtClean="0">
                <a:solidFill>
                  <a:schemeClr val="bg1"/>
                </a:solidFill>
              </a:rPr>
              <a:t> οὐκ </a:t>
            </a:r>
            <a:r>
              <a:rPr lang="en-US" sz="3800" dirty="0" smtClean="0">
                <a:solidFill>
                  <a:schemeClr val="bg1"/>
                </a:solidFill>
              </a:rPr>
              <a:t> </a:t>
            </a:r>
            <a:r>
              <a:rPr lang="el-GR" sz="3800" dirty="0" smtClean="0">
                <a:solidFill>
                  <a:schemeClr val="bg1"/>
                </a:solidFill>
              </a:rPr>
              <a:t>ἔστιν. </a:t>
            </a:r>
            <a:endParaRPr lang="en-US" sz="3800" dirty="0">
              <a:solidFill>
                <a:schemeClr val="bg1"/>
              </a:solidFill>
            </a:endParaRPr>
          </a:p>
          <a:p>
            <a:r>
              <a:rPr lang="en-US" altLang="zh-TW" sz="2400" dirty="0" smtClean="0">
                <a:solidFill>
                  <a:srgbClr val="FFFF00"/>
                </a:solidFill>
              </a:rPr>
              <a:t> so that    the            sins     </a:t>
            </a:r>
            <a:r>
              <a:rPr lang="en-US" altLang="zh-TW" sz="2200" dirty="0" smtClean="0">
                <a:solidFill>
                  <a:srgbClr val="FFFF00"/>
                </a:solidFill>
              </a:rPr>
              <a:t>he may </a:t>
            </a:r>
            <a:r>
              <a:rPr lang="en-US" altLang="zh-TW" sz="2200" dirty="0">
                <a:solidFill>
                  <a:srgbClr val="FFFF00"/>
                </a:solidFill>
              </a:rPr>
              <a:t>take away </a:t>
            </a:r>
            <a:r>
              <a:rPr lang="en-US" altLang="zh-TW" sz="2200" dirty="0" smtClean="0">
                <a:solidFill>
                  <a:srgbClr val="FFFF00"/>
                </a:solidFill>
              </a:rPr>
              <a:t> </a:t>
            </a:r>
            <a:r>
              <a:rPr lang="en-US" altLang="zh-TW" sz="2400" dirty="0" smtClean="0">
                <a:solidFill>
                  <a:srgbClr val="FFFF00"/>
                </a:solidFill>
              </a:rPr>
              <a:t>and          sin               in         him          not      there is</a:t>
            </a:r>
            <a:r>
              <a:rPr lang="fr-FR" sz="2400" dirty="0" smtClean="0">
                <a:solidFill>
                  <a:schemeClr val="bg1"/>
                </a:solidFill>
              </a:rPr>
              <a:t> </a:t>
            </a:r>
            <a:endParaRPr lang="en-US" sz="2400" dirty="0" smtClean="0">
              <a:solidFill>
                <a:schemeClr val="bg1"/>
              </a:solidFill>
            </a:endParaRPr>
          </a:p>
          <a:p>
            <a:r>
              <a:rPr lang="en-US" sz="2800" b="1" dirty="0" smtClean="0">
                <a:solidFill>
                  <a:srgbClr val="FFFF00"/>
                </a:solidFill>
              </a:rPr>
              <a:t> 6</a:t>
            </a:r>
            <a:r>
              <a:rPr lang="en-US" sz="3600" b="1" dirty="0" smtClean="0">
                <a:solidFill>
                  <a:schemeClr val="bg1"/>
                </a:solidFill>
              </a:rPr>
              <a:t>   </a:t>
            </a:r>
            <a:r>
              <a:rPr lang="el-GR" sz="3800" dirty="0" smtClean="0">
                <a:solidFill>
                  <a:schemeClr val="bg1"/>
                </a:solidFill>
              </a:rPr>
              <a:t>πᾶς </a:t>
            </a:r>
            <a:r>
              <a:rPr lang="en-US" sz="3800" dirty="0" smtClean="0">
                <a:solidFill>
                  <a:schemeClr val="bg1"/>
                </a:solidFill>
              </a:rPr>
              <a:t>  </a:t>
            </a:r>
            <a:r>
              <a:rPr lang="el-GR" sz="3800" dirty="0" smtClean="0">
                <a:solidFill>
                  <a:schemeClr val="bg1"/>
                </a:solidFill>
              </a:rPr>
              <a:t>ὁ </a:t>
            </a:r>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αὐτῷ </a:t>
            </a:r>
            <a:r>
              <a:rPr lang="en-US" sz="3800" dirty="0" smtClean="0">
                <a:solidFill>
                  <a:schemeClr val="bg1"/>
                </a:solidFill>
              </a:rPr>
              <a:t> </a:t>
            </a:r>
            <a:r>
              <a:rPr lang="el-GR" sz="3800" dirty="0" smtClean="0">
                <a:solidFill>
                  <a:schemeClr val="bg1"/>
                </a:solidFill>
              </a:rPr>
              <a:t>μένων </a:t>
            </a:r>
            <a:r>
              <a:rPr lang="en-US" sz="3800" dirty="0" smtClean="0">
                <a:solidFill>
                  <a:schemeClr val="bg1"/>
                </a:solidFill>
              </a:rPr>
              <a:t> </a:t>
            </a:r>
            <a:r>
              <a:rPr lang="el-GR" sz="3800" dirty="0" smtClean="0">
                <a:solidFill>
                  <a:schemeClr val="bg1"/>
                </a:solidFill>
              </a:rPr>
              <a:t>οὐχ </a:t>
            </a:r>
            <a:r>
              <a:rPr lang="en-US" sz="3800" dirty="0" smtClean="0">
                <a:solidFill>
                  <a:schemeClr val="bg1"/>
                </a:solidFill>
              </a:rPr>
              <a:t> </a:t>
            </a:r>
            <a:r>
              <a:rPr lang="el-GR" sz="3800" dirty="0" smtClean="0">
                <a:solidFill>
                  <a:schemeClr val="bg1"/>
                </a:solidFill>
              </a:rPr>
              <a:t>ἁμαρτάνει·</a:t>
            </a:r>
            <a:endParaRPr lang="en-US" sz="3800" dirty="0">
              <a:solidFill>
                <a:schemeClr val="bg1"/>
              </a:solidFill>
            </a:endParaRPr>
          </a:p>
          <a:p>
            <a:r>
              <a:rPr lang="en-US" altLang="zh-TW" sz="2400" dirty="0" smtClean="0">
                <a:solidFill>
                  <a:srgbClr val="FFFF00"/>
                </a:solidFill>
              </a:rPr>
              <a:t>    everyone  who  in        him            abides        not        commits sin </a:t>
            </a:r>
            <a:r>
              <a:rPr lang="fr-FR" sz="2200" dirty="0" smtClean="0">
                <a:solidFill>
                  <a:schemeClr val="bg1"/>
                </a:solidFill>
              </a:rPr>
              <a:t> </a:t>
            </a:r>
            <a:endParaRPr lang="es-ES" sz="2400" dirty="0">
              <a:solidFill>
                <a:schemeClr val="bg1"/>
              </a:solidFill>
            </a:endParaRPr>
          </a:p>
          <a:p>
            <a:r>
              <a:rPr lang="en-US" sz="3800" dirty="0" smtClean="0">
                <a:solidFill>
                  <a:schemeClr val="bg1"/>
                </a:solidFill>
              </a:rPr>
              <a:t> </a:t>
            </a:r>
            <a:r>
              <a:rPr lang="el-GR" sz="3800" dirty="0">
                <a:solidFill>
                  <a:schemeClr val="bg1"/>
                </a:solidFill>
              </a:rPr>
              <a:t>πᾶς ὁ ἁμαρτάνων</a:t>
            </a:r>
            <a:r>
              <a:rPr lang="en-US" sz="3800" dirty="0" smtClean="0">
                <a:solidFill>
                  <a:schemeClr val="bg1"/>
                </a:solidFill>
              </a:rPr>
              <a:t> </a:t>
            </a:r>
            <a:r>
              <a:rPr lang="el-GR" sz="3800" dirty="0" smtClean="0">
                <a:solidFill>
                  <a:schemeClr val="bg1"/>
                </a:solidFill>
              </a:rPr>
              <a:t>οὐχ </a:t>
            </a:r>
            <a:r>
              <a:rPr lang="el-GR" sz="3800" dirty="0">
                <a:solidFill>
                  <a:schemeClr val="bg1"/>
                </a:solidFill>
              </a:rPr>
              <a:t>ἑώρακεν αὐτὸν οὐδὲ ἔγνωκεν αὐτόν. </a:t>
            </a:r>
            <a:endParaRPr lang="en-US" sz="3800" dirty="0" smtClean="0">
              <a:solidFill>
                <a:schemeClr val="bg1"/>
              </a:solidFill>
            </a:endParaRPr>
          </a:p>
          <a:p>
            <a:r>
              <a:rPr lang="en-US" altLang="zh-TW" sz="2200" dirty="0">
                <a:solidFill>
                  <a:srgbClr val="FFFF00"/>
                </a:solidFill>
              </a:rPr>
              <a:t>everyone</a:t>
            </a:r>
            <a:r>
              <a:rPr lang="en-US" altLang="zh-TW" sz="2400" dirty="0">
                <a:solidFill>
                  <a:srgbClr val="FFFF00"/>
                </a:solidFill>
              </a:rPr>
              <a:t> </a:t>
            </a:r>
            <a:r>
              <a:rPr lang="en-US" altLang="zh-TW" sz="2400" dirty="0" smtClean="0">
                <a:solidFill>
                  <a:srgbClr val="FFFF00"/>
                </a:solidFill>
              </a:rPr>
              <a:t>who  commits </a:t>
            </a:r>
            <a:r>
              <a:rPr lang="en-US" altLang="zh-TW" sz="2400" dirty="0">
                <a:solidFill>
                  <a:srgbClr val="FFFF00"/>
                </a:solidFill>
              </a:rPr>
              <a:t>sin </a:t>
            </a:r>
            <a:r>
              <a:rPr lang="en-US" altLang="zh-TW" sz="2400" dirty="0" smtClean="0">
                <a:solidFill>
                  <a:srgbClr val="FFFF00"/>
                </a:solidFill>
              </a:rPr>
              <a:t>       not          has seen           him           nor        has known       him</a:t>
            </a:r>
            <a:endParaRPr lang="es-ES" sz="24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1900" baseline="30000" dirty="0" smtClean="0">
                <a:solidFill>
                  <a:schemeClr val="bg1"/>
                </a:solidFill>
              </a:rPr>
              <a:t>ESV </a:t>
            </a:r>
            <a:r>
              <a:rPr lang="en-US" sz="1900" b="1" dirty="0" smtClean="0">
                <a:solidFill>
                  <a:schemeClr val="bg1"/>
                </a:solidFill>
              </a:rPr>
              <a:t> </a:t>
            </a:r>
            <a:r>
              <a:rPr lang="es-ES" sz="1900" b="1" dirty="0" smtClean="0">
                <a:solidFill>
                  <a:schemeClr val="bg1"/>
                </a:solidFill>
              </a:rPr>
              <a:t>3</a:t>
            </a:r>
            <a:r>
              <a:rPr lang="es-ES" sz="1900" dirty="0" smtClean="0">
                <a:solidFill>
                  <a:schemeClr val="bg1"/>
                </a:solidFill>
              </a:rPr>
              <a:t>:</a:t>
            </a:r>
            <a:r>
              <a:rPr lang="es-ES" sz="1900" b="1" dirty="0" smtClean="0">
                <a:solidFill>
                  <a:schemeClr val="bg1"/>
                </a:solidFill>
              </a:rPr>
              <a:t>5</a:t>
            </a:r>
            <a:r>
              <a:rPr lang="es-ES" sz="1900" dirty="0" smtClean="0">
                <a:solidFill>
                  <a:schemeClr val="bg1"/>
                </a:solidFill>
              </a:rPr>
              <a:t> </a:t>
            </a:r>
            <a:r>
              <a:rPr lang="en-US" altLang="zh-TW" sz="1900" dirty="0">
                <a:solidFill>
                  <a:schemeClr val="bg1"/>
                </a:solidFill>
              </a:rPr>
              <a:t>You know that he appeared in order to take away sins, and in him there is no sin</a:t>
            </a:r>
            <a:r>
              <a:rPr lang="en-US" altLang="zh-TW" sz="1900" dirty="0" smtClean="0">
                <a:solidFill>
                  <a:schemeClr val="bg1"/>
                </a:solidFill>
              </a:rPr>
              <a:t>. </a:t>
            </a:r>
            <a:r>
              <a:rPr lang="en-US" altLang="zh-TW" sz="1900" b="1" dirty="0">
                <a:solidFill>
                  <a:schemeClr val="bg1"/>
                </a:solidFill>
              </a:rPr>
              <a:t>6</a:t>
            </a:r>
            <a:r>
              <a:rPr lang="zh-TW" altLang="en-US" sz="1900" dirty="0">
                <a:solidFill>
                  <a:schemeClr val="bg1"/>
                </a:solidFill>
              </a:rPr>
              <a:t> </a:t>
            </a:r>
            <a:r>
              <a:rPr lang="en-US" altLang="zh-TW" sz="1900" dirty="0">
                <a:solidFill>
                  <a:schemeClr val="bg1"/>
                </a:solidFill>
              </a:rPr>
              <a:t>No one who abides in him keeps on sinning; no one who keeps on sinning has either seen him or known him</a:t>
            </a:r>
            <a:r>
              <a:rPr lang="en-US" altLang="zh-TW" sz="1900" dirty="0" smtClean="0">
                <a:solidFill>
                  <a:schemeClr val="bg1"/>
                </a:solidFill>
              </a:rPr>
              <a:t>.   /    </a:t>
            </a:r>
            <a:r>
              <a:rPr lang="en-US" altLang="zh-TW" sz="1900" baseline="30000" dirty="0" smtClean="0">
                <a:solidFill>
                  <a:schemeClr val="bg1"/>
                </a:solidFill>
              </a:rPr>
              <a:t>CUV </a:t>
            </a:r>
            <a:r>
              <a:rPr lang="en-US" altLang="zh-TW" sz="1900" b="1" dirty="0" smtClean="0">
                <a:solidFill>
                  <a:schemeClr val="bg1"/>
                </a:solidFill>
              </a:rPr>
              <a:t>3:5</a:t>
            </a:r>
            <a:r>
              <a:rPr lang="zh-TW" altLang="en-US" sz="1900" dirty="0" smtClean="0">
                <a:solidFill>
                  <a:schemeClr val="bg1"/>
                </a:solidFill>
              </a:rPr>
              <a:t> </a:t>
            </a:r>
            <a:r>
              <a:rPr lang="zh-TW" altLang="en-US" sz="1900" dirty="0">
                <a:solidFill>
                  <a:schemeClr val="bg1"/>
                </a:solidFill>
              </a:rPr>
              <a:t>你們知道主曾顯現、是要除掉人的罪．在他並沒有罪</a:t>
            </a:r>
            <a:r>
              <a:rPr lang="zh-TW" altLang="en-US" sz="1900" dirty="0" smtClean="0">
                <a:solidFill>
                  <a:schemeClr val="bg1"/>
                </a:solidFill>
              </a:rPr>
              <a:t>。</a:t>
            </a:r>
            <a:r>
              <a:rPr lang="en-US" altLang="zh-TW" sz="1900" b="1" dirty="0" smtClean="0">
                <a:solidFill>
                  <a:schemeClr val="bg1"/>
                </a:solidFill>
              </a:rPr>
              <a:t>6</a:t>
            </a:r>
            <a:r>
              <a:rPr lang="zh-TW" altLang="en-US" sz="1900" dirty="0" smtClean="0">
                <a:solidFill>
                  <a:schemeClr val="bg1"/>
                </a:solidFill>
              </a:rPr>
              <a:t> </a:t>
            </a:r>
            <a:r>
              <a:rPr lang="zh-TW" altLang="en-US" sz="1900" dirty="0">
                <a:solidFill>
                  <a:schemeClr val="bg1"/>
                </a:solidFill>
              </a:rPr>
              <a:t>凡住在他裡面的、就不犯罪．凡犯罪的、是未曾看見他、也未曾認識他。</a:t>
            </a:r>
            <a:endParaRPr lang="en-US" altLang="zh-TW" sz="19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36262545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1 John 3:7</a:t>
            </a:r>
            <a:r>
              <a:rPr lang="en-US" sz="3200" b="1" dirty="0" smtClean="0">
                <a:solidFill>
                  <a:schemeClr val="bg1"/>
                </a:solidFill>
              </a:rPr>
              <a:t> </a:t>
            </a:r>
          </a:p>
          <a:p>
            <a:endParaRPr lang="en-US" sz="800" b="1" dirty="0" smtClean="0">
              <a:solidFill>
                <a:schemeClr val="bg1"/>
              </a:solidFill>
            </a:endParaRPr>
          </a:p>
          <a:p>
            <a:endParaRPr lang="en-US" sz="800" b="1" dirty="0" smtClean="0">
              <a:solidFill>
                <a:schemeClr val="bg1"/>
              </a:solidFill>
            </a:endParaRPr>
          </a:p>
          <a:p>
            <a:endParaRPr lang="en-US" sz="800" b="1" dirty="0">
              <a:solidFill>
                <a:schemeClr val="bg1"/>
              </a:solidFill>
            </a:endParaRPr>
          </a:p>
          <a:p>
            <a:endParaRPr lang="en-US" sz="800" b="1" dirty="0" smtClean="0">
              <a:solidFill>
                <a:schemeClr val="bg1"/>
              </a:solidFill>
            </a:endParaRPr>
          </a:p>
          <a:p>
            <a:r>
              <a:rPr lang="en-US" sz="4400" dirty="0" smtClean="0">
                <a:solidFill>
                  <a:schemeClr val="bg1"/>
                </a:solidFill>
              </a:rPr>
              <a:t>  </a:t>
            </a:r>
            <a:r>
              <a:rPr lang="el-GR" sz="4400" dirty="0" smtClean="0">
                <a:solidFill>
                  <a:schemeClr val="bg1"/>
                </a:solidFill>
              </a:rPr>
              <a:t>Παιδία, </a:t>
            </a:r>
            <a:r>
              <a:rPr lang="en-US" sz="4400" dirty="0" smtClean="0">
                <a:solidFill>
                  <a:schemeClr val="bg1"/>
                </a:solidFill>
              </a:rPr>
              <a:t> </a:t>
            </a:r>
            <a:r>
              <a:rPr lang="el-GR" sz="4400" dirty="0" smtClean="0">
                <a:solidFill>
                  <a:schemeClr val="bg1"/>
                </a:solidFill>
              </a:rPr>
              <a:t>μηδεὶς </a:t>
            </a:r>
            <a:r>
              <a:rPr lang="en-US" sz="4400" dirty="0" smtClean="0">
                <a:solidFill>
                  <a:schemeClr val="bg1"/>
                </a:solidFill>
              </a:rPr>
              <a:t> </a:t>
            </a:r>
            <a:r>
              <a:rPr lang="el-GR" sz="4400" dirty="0" smtClean="0">
                <a:solidFill>
                  <a:schemeClr val="bg1"/>
                </a:solidFill>
              </a:rPr>
              <a:t>πλανάτω </a:t>
            </a:r>
            <a:r>
              <a:rPr lang="en-US" sz="4400" dirty="0" smtClean="0">
                <a:solidFill>
                  <a:schemeClr val="bg1"/>
                </a:solidFill>
              </a:rPr>
              <a:t> </a:t>
            </a:r>
            <a:r>
              <a:rPr lang="el-GR" sz="4400" dirty="0" smtClean="0">
                <a:solidFill>
                  <a:schemeClr val="bg1"/>
                </a:solidFill>
              </a:rPr>
              <a:t>ὑμᾶς·</a:t>
            </a:r>
            <a:endParaRPr lang="en-US" sz="4400" dirty="0" smtClean="0">
              <a:solidFill>
                <a:schemeClr val="bg1"/>
              </a:solidFill>
            </a:endParaRPr>
          </a:p>
          <a:p>
            <a:r>
              <a:rPr lang="fr-FR" sz="2400" dirty="0" smtClean="0">
                <a:solidFill>
                  <a:schemeClr val="bg1"/>
                </a:solidFill>
              </a:rPr>
              <a:t>   </a:t>
            </a:r>
            <a:r>
              <a:rPr lang="en-US" altLang="zh-TW" sz="2400" dirty="0" smtClean="0">
                <a:solidFill>
                  <a:srgbClr val="FFFF00"/>
                </a:solidFill>
              </a:rPr>
              <a:t>little children          </a:t>
            </a:r>
            <a:r>
              <a:rPr lang="en-US" altLang="zh-TW" sz="2400" dirty="0">
                <a:solidFill>
                  <a:srgbClr val="FFFF00"/>
                </a:solidFill>
              </a:rPr>
              <a:t>no one </a:t>
            </a:r>
            <a:r>
              <a:rPr lang="en-US" altLang="zh-TW" sz="2400" dirty="0" smtClean="0">
                <a:solidFill>
                  <a:srgbClr val="FFFF00"/>
                </a:solidFill>
              </a:rPr>
              <a:t>        let (him) deceive         you</a:t>
            </a:r>
            <a:r>
              <a:rPr lang="fr-FR" sz="2400" dirty="0" smtClean="0">
                <a:solidFill>
                  <a:schemeClr val="bg1"/>
                </a:solidFill>
              </a:rPr>
              <a:t> </a:t>
            </a:r>
          </a:p>
          <a:p>
            <a:endParaRPr lang="fr-FR" sz="800" dirty="0" smtClean="0">
              <a:solidFill>
                <a:schemeClr val="bg1"/>
              </a:solidFill>
            </a:endParaRPr>
          </a:p>
          <a:p>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ποιῶν</a:t>
            </a:r>
            <a:r>
              <a:rPr lang="en-US" sz="4400" dirty="0" smtClean="0">
                <a:solidFill>
                  <a:schemeClr val="bg1"/>
                </a:solidFill>
              </a:rPr>
              <a:t>   </a:t>
            </a:r>
            <a:r>
              <a:rPr lang="el-GR" sz="4400" dirty="0">
                <a:solidFill>
                  <a:schemeClr val="bg1"/>
                </a:solidFill>
              </a:rPr>
              <a:t>τὴν </a:t>
            </a:r>
            <a:r>
              <a:rPr lang="en-US" sz="4400" dirty="0" smtClean="0">
                <a:solidFill>
                  <a:schemeClr val="bg1"/>
                </a:solidFill>
              </a:rPr>
              <a:t> </a:t>
            </a:r>
            <a:r>
              <a:rPr lang="el-GR" sz="4400" dirty="0" smtClean="0">
                <a:solidFill>
                  <a:schemeClr val="bg1"/>
                </a:solidFill>
              </a:rPr>
              <a:t>δικαιοσύνην</a:t>
            </a:r>
            <a:r>
              <a:rPr lang="en-US" sz="4400" dirty="0" smtClean="0">
                <a:solidFill>
                  <a:schemeClr val="bg1"/>
                </a:solidFill>
              </a:rPr>
              <a:t>  </a:t>
            </a:r>
            <a:r>
              <a:rPr lang="el-GR" sz="4400" dirty="0" smtClean="0">
                <a:solidFill>
                  <a:schemeClr val="bg1"/>
                </a:solidFill>
              </a:rPr>
              <a:t>δίκαιός </a:t>
            </a:r>
            <a:r>
              <a:rPr lang="en-US" sz="4400" dirty="0" smtClean="0">
                <a:solidFill>
                  <a:schemeClr val="bg1"/>
                </a:solidFill>
              </a:rPr>
              <a:t> </a:t>
            </a:r>
            <a:r>
              <a:rPr lang="el-GR" sz="4400" dirty="0" smtClean="0">
                <a:solidFill>
                  <a:schemeClr val="bg1"/>
                </a:solidFill>
              </a:rPr>
              <a:t>ἐστιν</a:t>
            </a:r>
            <a:r>
              <a:rPr lang="el-GR" sz="4400" dirty="0">
                <a:solidFill>
                  <a:schemeClr val="bg1"/>
                </a:solidFill>
              </a:rPr>
              <a:t>, </a:t>
            </a:r>
            <a:r>
              <a:rPr lang="el-GR" sz="4400" dirty="0" smtClean="0">
                <a:solidFill>
                  <a:schemeClr val="bg1"/>
                </a:solidFill>
              </a:rPr>
              <a:t> </a:t>
            </a:r>
            <a:endParaRPr lang="en-US" sz="4400" dirty="0">
              <a:solidFill>
                <a:schemeClr val="bg1"/>
              </a:solidFill>
            </a:endParaRPr>
          </a:p>
          <a:p>
            <a:r>
              <a:rPr lang="en-US" altLang="zh-TW" sz="2400" dirty="0" smtClean="0">
                <a:solidFill>
                  <a:srgbClr val="FFFF00"/>
                </a:solidFill>
              </a:rPr>
              <a:t>    he  who </a:t>
            </a:r>
            <a:r>
              <a:rPr lang="en-US" altLang="zh-TW" sz="2400" dirty="0">
                <a:solidFill>
                  <a:srgbClr val="FFFF00"/>
                </a:solidFill>
              </a:rPr>
              <a:t>practices </a:t>
            </a:r>
            <a:r>
              <a:rPr lang="en-US" altLang="zh-TW" sz="2400" dirty="0" smtClean="0">
                <a:solidFill>
                  <a:srgbClr val="FFFF00"/>
                </a:solidFill>
              </a:rPr>
              <a:t>    the              righteousness               righteous          (he) </a:t>
            </a:r>
            <a:r>
              <a:rPr lang="en-US" altLang="zh-TW" sz="2400" dirty="0">
                <a:solidFill>
                  <a:srgbClr val="FFFF00"/>
                </a:solidFill>
              </a:rPr>
              <a:t>is </a:t>
            </a:r>
            <a:endParaRPr lang="es-ES" sz="2300" dirty="0">
              <a:solidFill>
                <a:schemeClr val="bg1"/>
              </a:solidFill>
            </a:endParaRPr>
          </a:p>
          <a:p>
            <a:endParaRPr lang="es-ES" sz="800" dirty="0" smtClean="0">
              <a:solidFill>
                <a:schemeClr val="bg1"/>
              </a:solidFill>
            </a:endParaRPr>
          </a:p>
          <a:p>
            <a:r>
              <a:rPr lang="en-US" sz="4400" dirty="0" smtClean="0">
                <a:solidFill>
                  <a:schemeClr val="bg1"/>
                </a:solidFill>
              </a:rPr>
              <a:t>   </a:t>
            </a:r>
            <a:r>
              <a:rPr lang="el-GR" sz="4400" dirty="0" smtClean="0">
                <a:solidFill>
                  <a:schemeClr val="bg1"/>
                </a:solidFill>
              </a:rPr>
              <a:t>καθὼς </a:t>
            </a:r>
            <a:r>
              <a:rPr lang="en-US" sz="4400" dirty="0" smtClean="0">
                <a:solidFill>
                  <a:schemeClr val="bg1"/>
                </a:solidFill>
              </a:rPr>
              <a:t> </a:t>
            </a:r>
            <a:r>
              <a:rPr lang="el-GR" sz="4400" dirty="0" smtClean="0">
                <a:solidFill>
                  <a:schemeClr val="bg1"/>
                </a:solidFill>
              </a:rPr>
              <a:t>ἐκεῖνος </a:t>
            </a:r>
            <a:r>
              <a:rPr lang="en-US" sz="4400" dirty="0" smtClean="0">
                <a:solidFill>
                  <a:schemeClr val="bg1"/>
                </a:solidFill>
              </a:rPr>
              <a:t> </a:t>
            </a:r>
            <a:r>
              <a:rPr lang="el-GR" sz="4400" dirty="0" smtClean="0">
                <a:solidFill>
                  <a:schemeClr val="bg1"/>
                </a:solidFill>
              </a:rPr>
              <a:t>δίκαιός </a:t>
            </a:r>
            <a:r>
              <a:rPr lang="en-US" sz="4400" dirty="0" smtClean="0">
                <a:solidFill>
                  <a:schemeClr val="bg1"/>
                </a:solidFill>
              </a:rPr>
              <a:t> </a:t>
            </a:r>
            <a:r>
              <a:rPr lang="el-GR" sz="4400" dirty="0" smtClean="0">
                <a:solidFill>
                  <a:schemeClr val="bg1"/>
                </a:solidFill>
              </a:rPr>
              <a:t>ἐστιν</a:t>
            </a:r>
            <a:r>
              <a:rPr lang="el-GR" sz="4400" dirty="0">
                <a:solidFill>
                  <a:schemeClr val="bg1"/>
                </a:solidFill>
              </a:rPr>
              <a:t>· </a:t>
            </a:r>
            <a:endParaRPr lang="en-US" sz="4400" dirty="0">
              <a:solidFill>
                <a:schemeClr val="bg1"/>
              </a:solidFill>
            </a:endParaRPr>
          </a:p>
          <a:p>
            <a:r>
              <a:rPr lang="en-US" altLang="zh-TW" sz="2400" dirty="0" smtClean="0">
                <a:solidFill>
                  <a:srgbClr val="FFFF00"/>
                </a:solidFill>
              </a:rPr>
              <a:t>               as                he </a:t>
            </a:r>
            <a:r>
              <a:rPr lang="en-US" altLang="zh-TW" sz="2400" dirty="0">
                <a:solidFill>
                  <a:srgbClr val="FFFF00"/>
                </a:solidFill>
              </a:rPr>
              <a:t>(</a:t>
            </a:r>
            <a:r>
              <a:rPr lang="en-US" altLang="zh-TW" sz="2400" dirty="0" smtClean="0">
                <a:solidFill>
                  <a:srgbClr val="FFFF00"/>
                </a:solidFill>
              </a:rPr>
              <a:t>that)             righteous            is</a:t>
            </a:r>
            <a:endParaRPr lang="es-ES" sz="23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r>
              <a:rPr lang="en-US" sz="2000" baseline="30000" dirty="0" smtClean="0">
                <a:solidFill>
                  <a:schemeClr val="bg1"/>
                </a:solidFill>
              </a:rPr>
              <a:t>ESV </a:t>
            </a:r>
            <a:r>
              <a:rPr lang="fr-FR" sz="2000" b="1" dirty="0" smtClean="0">
                <a:solidFill>
                  <a:schemeClr val="bg1"/>
                </a:solidFill>
              </a:rPr>
              <a:t>3:7</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Little children, let no one deceive you. Whoever practices righteousness is righteous, as he is righteous.</a:t>
            </a:r>
          </a:p>
          <a:p>
            <a:r>
              <a:rPr lang="en-US" altLang="zh-TW" sz="2000" baseline="30000" dirty="0" smtClean="0">
                <a:solidFill>
                  <a:schemeClr val="bg1"/>
                </a:solidFill>
              </a:rPr>
              <a:t>CUV </a:t>
            </a:r>
            <a:r>
              <a:rPr lang="en-US" altLang="zh-TW" sz="2000" b="1" dirty="0" smtClean="0">
                <a:solidFill>
                  <a:schemeClr val="bg1"/>
                </a:solidFill>
              </a:rPr>
              <a:t>3:7</a:t>
            </a:r>
            <a:r>
              <a:rPr lang="zh-TW" altLang="en-US" sz="2000" dirty="0" smtClean="0">
                <a:solidFill>
                  <a:schemeClr val="bg1"/>
                </a:solidFill>
              </a:rPr>
              <a:t> </a:t>
            </a:r>
            <a:r>
              <a:rPr lang="zh-TW" altLang="en-US" sz="2000" dirty="0">
                <a:solidFill>
                  <a:schemeClr val="bg1"/>
                </a:solidFill>
              </a:rPr>
              <a:t>小子們哪、不要被人誘惑、行義的纔是義人．正如主是義的一樣。</a:t>
            </a:r>
            <a:endParaRPr lang="es-ES" sz="20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27771316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65580"/>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3:8</a:t>
            </a:r>
            <a:r>
              <a:rPr lang="en-US" sz="3200" b="1" dirty="0" smtClean="0">
                <a:solidFill>
                  <a:schemeClr val="bg1"/>
                </a:solidFill>
              </a:rPr>
              <a:t> </a:t>
            </a:r>
            <a:endParaRPr lang="en-US" sz="1000" b="1" dirty="0" smtClean="0">
              <a:solidFill>
                <a:schemeClr val="bg1"/>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ποιῶν</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ἁμαρτίαν</a:t>
            </a:r>
            <a:endParaRPr lang="en-US" sz="4000" dirty="0">
              <a:solidFill>
                <a:schemeClr val="bg1"/>
              </a:solidFill>
            </a:endParaRPr>
          </a:p>
          <a:p>
            <a:r>
              <a:rPr lang="en-US" sz="2300" dirty="0" smtClean="0">
                <a:solidFill>
                  <a:schemeClr val="bg1"/>
                </a:solidFill>
              </a:rPr>
              <a:t> </a:t>
            </a:r>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  he   who commits    the            sin </a:t>
            </a:r>
            <a:r>
              <a:rPr lang="fr-FR" sz="2300" dirty="0" smtClean="0">
                <a:solidFill>
                  <a:schemeClr val="bg1"/>
                </a:solidFill>
              </a:rPr>
              <a:t> </a:t>
            </a:r>
            <a:r>
              <a:rPr lang="es-ES" sz="2300" dirty="0" smtClean="0">
                <a:solidFill>
                  <a:schemeClr val="bg1"/>
                </a:solidFill>
              </a:rPr>
              <a:t>  </a:t>
            </a:r>
            <a:endParaRPr lang="en-US" sz="2300" dirty="0">
              <a:solidFill>
                <a:schemeClr val="bg1"/>
              </a:solidFill>
            </a:endParaRPr>
          </a:p>
          <a:p>
            <a:r>
              <a:rPr lang="en-US" sz="4000" dirty="0" smtClean="0">
                <a:solidFill>
                  <a:schemeClr val="bg1"/>
                </a:solidFill>
              </a:rPr>
              <a:t> </a:t>
            </a:r>
            <a:r>
              <a:rPr lang="el-GR" sz="4000" dirty="0">
                <a:solidFill>
                  <a:schemeClr val="bg1"/>
                </a:solidFill>
              </a:rPr>
              <a:t>ἐκ </a:t>
            </a:r>
            <a:r>
              <a:rPr lang="en-US" sz="4000" dirty="0">
                <a:solidFill>
                  <a:schemeClr val="bg1"/>
                </a:solidFill>
              </a:rPr>
              <a:t> </a:t>
            </a:r>
            <a:r>
              <a:rPr lang="el-GR" sz="4000" dirty="0">
                <a:solidFill>
                  <a:schemeClr val="bg1"/>
                </a:solidFill>
              </a:rPr>
              <a:t>τοῦ </a:t>
            </a:r>
            <a:r>
              <a:rPr lang="en-US" sz="4000" dirty="0">
                <a:solidFill>
                  <a:schemeClr val="bg1"/>
                </a:solidFill>
              </a:rPr>
              <a:t> </a:t>
            </a:r>
            <a:r>
              <a:rPr lang="el-GR" sz="4000" dirty="0">
                <a:solidFill>
                  <a:schemeClr val="bg1"/>
                </a:solidFill>
              </a:rPr>
              <a:t>διαβόλου </a:t>
            </a:r>
            <a:r>
              <a:rPr lang="en-US" sz="4000" dirty="0">
                <a:solidFill>
                  <a:schemeClr val="bg1"/>
                </a:solidFill>
              </a:rPr>
              <a:t> </a:t>
            </a:r>
            <a:r>
              <a:rPr lang="el-GR" sz="4000" dirty="0">
                <a:solidFill>
                  <a:schemeClr val="bg1"/>
                </a:solidFill>
              </a:rPr>
              <a:t>ἐστίν,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ἀπ</a:t>
            </a:r>
            <a:r>
              <a:rPr lang="el-GR" sz="4000" dirty="0">
                <a:solidFill>
                  <a:schemeClr val="bg1"/>
                </a:solidFill>
              </a:rPr>
              <a:t>᾽ </a:t>
            </a:r>
            <a:r>
              <a:rPr lang="el-GR" sz="4000" dirty="0" smtClean="0">
                <a:solidFill>
                  <a:schemeClr val="bg1"/>
                </a:solidFill>
              </a:rPr>
              <a:t>ἀρχῆς</a:t>
            </a:r>
            <a:endParaRPr lang="en-US" sz="4000" dirty="0" smtClean="0">
              <a:solidFill>
                <a:schemeClr val="bg1"/>
              </a:solidFill>
            </a:endParaRPr>
          </a:p>
          <a:p>
            <a:r>
              <a:rPr lang="fr-FR" sz="2300" dirty="0" smtClean="0">
                <a:solidFill>
                  <a:schemeClr val="bg1"/>
                </a:solidFill>
              </a:rPr>
              <a:t> </a:t>
            </a:r>
            <a:r>
              <a:rPr lang="en-US" altLang="zh-TW" sz="2400" dirty="0" smtClean="0">
                <a:solidFill>
                  <a:srgbClr val="FFFF00"/>
                </a:solidFill>
              </a:rPr>
              <a:t>from    the            devil                      he is          </a:t>
            </a:r>
            <a:r>
              <a:rPr lang="en-US" altLang="zh-TW" sz="2400" dirty="0">
                <a:solidFill>
                  <a:srgbClr val="FFFF00"/>
                </a:solidFill>
              </a:rPr>
              <a:t>for </a:t>
            </a:r>
            <a:r>
              <a:rPr lang="en-US" altLang="zh-TW" sz="2400" dirty="0" smtClean="0">
                <a:solidFill>
                  <a:srgbClr val="FFFF00"/>
                </a:solidFill>
              </a:rPr>
              <a:t>     from    beginning</a:t>
            </a:r>
            <a:r>
              <a:rPr lang="fr-FR" sz="2300" dirty="0" smtClean="0">
                <a:solidFill>
                  <a:schemeClr val="bg1"/>
                </a:solidFill>
              </a:rPr>
              <a:t> </a:t>
            </a:r>
            <a:r>
              <a:rPr lang="es-ES" sz="2300" dirty="0" smtClean="0">
                <a:solidFill>
                  <a:schemeClr val="bg1"/>
                </a:solidFill>
              </a:rPr>
              <a:t> </a:t>
            </a:r>
            <a:r>
              <a:rPr lang="en-US" sz="2300" dirty="0">
                <a:solidFill>
                  <a:schemeClr val="bg1"/>
                </a:solidFill>
              </a:rPr>
              <a:t> </a:t>
            </a:r>
            <a:endParaRPr lang="en-US" sz="2300" dirty="0" smtClean="0">
              <a:solidFill>
                <a:schemeClr val="bg1"/>
              </a:solidFill>
            </a:endParaRPr>
          </a:p>
          <a:p>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διάβολος </a:t>
            </a:r>
            <a:r>
              <a:rPr lang="en-US" sz="4000" dirty="0" smtClean="0">
                <a:solidFill>
                  <a:schemeClr val="bg1"/>
                </a:solidFill>
              </a:rPr>
              <a:t> </a:t>
            </a:r>
            <a:r>
              <a:rPr lang="el-GR" sz="4000" dirty="0" smtClean="0">
                <a:solidFill>
                  <a:schemeClr val="bg1"/>
                </a:solidFill>
              </a:rPr>
              <a:t>ἁμαρτάνει</a:t>
            </a:r>
            <a:r>
              <a:rPr lang="el-GR" sz="4000" dirty="0">
                <a:solidFill>
                  <a:schemeClr val="bg1"/>
                </a:solidFill>
              </a:rPr>
              <a:t>.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τοῦτο</a:t>
            </a:r>
            <a:r>
              <a:rPr lang="en-US" sz="4000" dirty="0" smtClean="0">
                <a:solidFill>
                  <a:schemeClr val="bg1"/>
                </a:solidFill>
              </a:rPr>
              <a:t>  </a:t>
            </a:r>
            <a:r>
              <a:rPr lang="el-GR" sz="4000" dirty="0" smtClean="0">
                <a:solidFill>
                  <a:schemeClr val="bg1"/>
                </a:solidFill>
              </a:rPr>
              <a:t>ἐφανερώθη </a:t>
            </a:r>
            <a:endParaRPr lang="en-US" sz="4000" dirty="0">
              <a:solidFill>
                <a:schemeClr val="bg1"/>
              </a:solidFill>
            </a:endParaRPr>
          </a:p>
          <a:p>
            <a:r>
              <a:rPr lang="en-US" altLang="zh-TW" sz="2400" dirty="0" smtClean="0">
                <a:solidFill>
                  <a:srgbClr val="FFFF00"/>
                </a:solidFill>
              </a:rPr>
              <a:t>   the         devil                     commits sin              for        this                  appeared</a:t>
            </a:r>
            <a:endParaRPr lang="en-US" altLang="zh-TW" sz="2400" dirty="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υἱὸς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r>
              <a:rPr lang="el-GR" sz="4000" dirty="0">
                <a:solidFill>
                  <a:schemeClr val="bg1"/>
                </a:solidFill>
              </a:rPr>
              <a:t>,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λύσῃ</a:t>
            </a:r>
            <a:r>
              <a:rPr lang="en-US" sz="4000" dirty="0" smtClean="0">
                <a:solidFill>
                  <a:schemeClr val="bg1"/>
                </a:solidFill>
              </a:rPr>
              <a:t>  </a:t>
            </a:r>
            <a:r>
              <a:rPr lang="el-GR" sz="4000" dirty="0" smtClean="0">
                <a:solidFill>
                  <a:schemeClr val="bg1"/>
                </a:solidFill>
              </a:rPr>
              <a:t> τὰ</a:t>
            </a:r>
            <a:r>
              <a:rPr lang="en-US" sz="4000" dirty="0" smtClean="0">
                <a:solidFill>
                  <a:schemeClr val="bg1"/>
                </a:solidFill>
              </a:rPr>
              <a:t> </a:t>
            </a:r>
            <a:r>
              <a:rPr lang="el-GR" sz="4000" dirty="0" smtClean="0">
                <a:solidFill>
                  <a:schemeClr val="bg1"/>
                </a:solidFill>
              </a:rPr>
              <a:t> </a:t>
            </a:r>
            <a:r>
              <a:rPr lang="el-GR" sz="4000" dirty="0">
                <a:solidFill>
                  <a:schemeClr val="bg1"/>
                </a:solidFill>
              </a:rPr>
              <a:t>ἔργα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διαβόλου</a:t>
            </a:r>
            <a:r>
              <a:rPr lang="el-GR" sz="4000" dirty="0">
                <a:solidFill>
                  <a:schemeClr val="bg1"/>
                </a:solidFill>
              </a:rPr>
              <a:t>. </a:t>
            </a:r>
            <a:r>
              <a:rPr lang="es-ES" sz="4000" dirty="0" smtClean="0">
                <a:solidFill>
                  <a:schemeClr val="bg1"/>
                </a:solidFill>
              </a:rPr>
              <a:t> </a:t>
            </a:r>
          </a:p>
          <a:p>
            <a:r>
              <a:rPr lang="en-US" altLang="zh-TW" sz="2400" dirty="0" smtClean="0">
                <a:solidFill>
                  <a:srgbClr val="FFFF00"/>
                </a:solidFill>
              </a:rPr>
              <a:t>  the     </a:t>
            </a:r>
            <a:r>
              <a:rPr lang="en-US" altLang="zh-TW" sz="2400" dirty="0">
                <a:solidFill>
                  <a:srgbClr val="FFFF00"/>
                </a:solidFill>
              </a:rPr>
              <a:t>Son </a:t>
            </a:r>
            <a:r>
              <a:rPr lang="en-US" altLang="zh-TW" sz="2400" dirty="0" smtClean="0">
                <a:solidFill>
                  <a:srgbClr val="FFFF00"/>
                </a:solidFill>
              </a:rPr>
              <a:t>         of           </a:t>
            </a:r>
            <a:r>
              <a:rPr lang="en-US" altLang="zh-TW" sz="2400" dirty="0">
                <a:solidFill>
                  <a:srgbClr val="FFFF00"/>
                </a:solidFill>
              </a:rPr>
              <a:t>God </a:t>
            </a:r>
            <a:r>
              <a:rPr lang="en-US" altLang="zh-TW" sz="2400" dirty="0" smtClean="0">
                <a:solidFill>
                  <a:srgbClr val="FFFF00"/>
                </a:solidFill>
              </a:rPr>
              <a:t>       that   </a:t>
            </a:r>
            <a:r>
              <a:rPr lang="en-US" altLang="zh-TW" sz="2200" dirty="0" smtClean="0">
                <a:solidFill>
                  <a:srgbClr val="FFFF00"/>
                </a:solidFill>
              </a:rPr>
              <a:t>he may </a:t>
            </a:r>
            <a:r>
              <a:rPr lang="en-US" altLang="zh-TW" sz="2200" dirty="0">
                <a:solidFill>
                  <a:srgbClr val="FFFF00"/>
                </a:solidFill>
              </a:rPr>
              <a:t>destroy </a:t>
            </a:r>
            <a:r>
              <a:rPr lang="en-US" altLang="zh-TW" sz="2200" dirty="0" smtClean="0">
                <a:solidFill>
                  <a:srgbClr val="FFFF00"/>
                </a:solidFill>
              </a:rPr>
              <a:t> </a:t>
            </a:r>
            <a:r>
              <a:rPr lang="en-US" altLang="zh-TW" sz="2400" dirty="0" smtClean="0">
                <a:solidFill>
                  <a:srgbClr val="FFFF00"/>
                </a:solidFill>
              </a:rPr>
              <a:t>the    works      of </a:t>
            </a:r>
            <a:r>
              <a:rPr lang="en-US" altLang="zh-TW" sz="2400" dirty="0">
                <a:solidFill>
                  <a:srgbClr val="FFFF00"/>
                </a:solidFill>
              </a:rPr>
              <a:t>the </a:t>
            </a:r>
            <a:r>
              <a:rPr lang="en-US" altLang="zh-TW" sz="2400" dirty="0" smtClean="0">
                <a:solidFill>
                  <a:srgbClr val="FFFF00"/>
                </a:solidFill>
              </a:rPr>
              <a:t>        devil</a:t>
            </a:r>
            <a:endParaRPr lang="fr-FR" sz="23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chemeClr val="bg1"/>
                </a:solidFill>
              </a:rPr>
              <a:t>	ESV </a:t>
            </a:r>
            <a:r>
              <a:rPr lang="en-US" altLang="zh-TW" sz="2000" b="1" dirty="0">
                <a:solidFill>
                  <a:schemeClr val="bg1"/>
                </a:solidFill>
              </a:rPr>
              <a:t>3:8</a:t>
            </a:r>
            <a:r>
              <a:rPr lang="zh-TW" altLang="en-US" sz="2000" dirty="0">
                <a:solidFill>
                  <a:schemeClr val="bg1"/>
                </a:solidFill>
              </a:rPr>
              <a:t> </a:t>
            </a:r>
            <a:r>
              <a:rPr lang="en-US" altLang="zh-TW" sz="2000" dirty="0">
                <a:solidFill>
                  <a:schemeClr val="bg1"/>
                </a:solidFill>
              </a:rPr>
              <a:t>Whoever makes a practice of sinning is of the devil, for the devil has been sinning from the beginning. The reason the Son of God appeared was to destroy the works of the devil.</a:t>
            </a:r>
          </a:p>
          <a:p>
            <a:r>
              <a:rPr lang="en-US" altLang="zh-TW" sz="2000" baseline="30000" dirty="0" smtClean="0">
                <a:solidFill>
                  <a:schemeClr val="bg1"/>
                </a:solidFill>
              </a:rPr>
              <a:t>	CUV </a:t>
            </a:r>
            <a:r>
              <a:rPr lang="en-US" altLang="zh-TW" sz="2000" b="1" dirty="0" smtClean="0">
                <a:solidFill>
                  <a:schemeClr val="bg1"/>
                </a:solidFill>
              </a:rPr>
              <a:t>3:8</a:t>
            </a:r>
            <a:r>
              <a:rPr lang="zh-TW" altLang="en-US" sz="2000" dirty="0" smtClean="0">
                <a:solidFill>
                  <a:schemeClr val="bg1"/>
                </a:solidFill>
              </a:rPr>
              <a:t> </a:t>
            </a:r>
            <a:r>
              <a:rPr lang="zh-TW" altLang="en-US" sz="2000" dirty="0">
                <a:solidFill>
                  <a:schemeClr val="bg1"/>
                </a:solidFill>
              </a:rPr>
              <a:t>犯罪的是屬魔鬼、因為魔鬼從起初就犯罪</a:t>
            </a:r>
            <a:r>
              <a:rPr lang="zh-TW" altLang="en-US" sz="2000" dirty="0" smtClean="0">
                <a:solidFill>
                  <a:schemeClr val="bg1"/>
                </a:solidFill>
              </a:rPr>
              <a:t>。神</a:t>
            </a:r>
            <a:r>
              <a:rPr lang="zh-TW" altLang="en-US" sz="2000" dirty="0">
                <a:solidFill>
                  <a:schemeClr val="bg1"/>
                </a:solidFill>
              </a:rPr>
              <a:t>的兒子顯現出來、為要除滅魔鬼的作為。</a:t>
            </a:r>
            <a:endParaRPr lang="es-ES" sz="20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4438487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1 John 3:9 </a:t>
            </a:r>
            <a:endParaRPr lang="en-US" sz="1200" b="1" dirty="0" smtClean="0">
              <a:solidFill>
                <a:srgbClr val="FFFF00"/>
              </a:solidFill>
            </a:endParaRPr>
          </a:p>
          <a:p>
            <a:pPr algn="ctr"/>
            <a:endParaRPr lang="en-US" sz="800" b="1" dirty="0" smtClean="0">
              <a:solidFill>
                <a:schemeClr val="bg1"/>
              </a:solidFill>
            </a:endParaRPr>
          </a:p>
          <a:p>
            <a:r>
              <a:rPr lang="en-US" sz="4000" dirty="0" smtClean="0">
                <a:solidFill>
                  <a:schemeClr val="bg1"/>
                </a:solidFill>
              </a:rPr>
              <a:t> </a:t>
            </a:r>
            <a:r>
              <a:rPr lang="el-GR" sz="4000" dirty="0" smtClean="0">
                <a:solidFill>
                  <a:schemeClr val="bg1"/>
                </a:solidFill>
              </a:rPr>
              <a:t>Πᾶς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γεγεννημένος</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endParaRPr lang="en-US" sz="4000" dirty="0" smtClean="0">
              <a:solidFill>
                <a:schemeClr val="bg1"/>
              </a:solidFill>
            </a:endParaRPr>
          </a:p>
          <a:p>
            <a:r>
              <a:rPr lang="en-US" sz="2400" dirty="0" smtClean="0">
                <a:solidFill>
                  <a:srgbClr val="FFFF00"/>
                </a:solidFill>
              </a:rPr>
              <a:t>everyone who     has been born            from     the        </a:t>
            </a:r>
            <a:r>
              <a:rPr lang="en-US" sz="2400" dirty="0">
                <a:solidFill>
                  <a:srgbClr val="FFFF00"/>
                </a:solidFill>
              </a:rPr>
              <a:t>God </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ἁμαρτίαν</a:t>
            </a:r>
            <a:r>
              <a:rPr lang="en-US" sz="4000" dirty="0" smtClean="0">
                <a:solidFill>
                  <a:schemeClr val="bg1"/>
                </a:solidFill>
              </a:rPr>
              <a:t> </a:t>
            </a:r>
            <a:r>
              <a:rPr lang="el-GR" sz="4000" dirty="0" smtClean="0">
                <a:solidFill>
                  <a:schemeClr val="bg1"/>
                </a:solidFill>
              </a:rPr>
              <a:t> </a:t>
            </a:r>
            <a:r>
              <a:rPr lang="el-GR" sz="4000" dirty="0">
                <a:solidFill>
                  <a:schemeClr val="bg1"/>
                </a:solidFill>
              </a:rPr>
              <a:t>οὐ </a:t>
            </a:r>
            <a:r>
              <a:rPr lang="en-US" sz="4000" dirty="0" smtClean="0">
                <a:solidFill>
                  <a:schemeClr val="bg1"/>
                </a:solidFill>
              </a:rPr>
              <a:t> </a:t>
            </a:r>
            <a:r>
              <a:rPr lang="el-GR" sz="4000" dirty="0" smtClean="0">
                <a:solidFill>
                  <a:schemeClr val="bg1"/>
                </a:solidFill>
              </a:rPr>
              <a:t>ποιεῖ</a:t>
            </a:r>
            <a:r>
              <a:rPr lang="el-GR" sz="4000" dirty="0">
                <a:solidFill>
                  <a:schemeClr val="bg1"/>
                </a:solidFill>
              </a:rPr>
              <a:t>,</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σπέρμα </a:t>
            </a:r>
            <a:r>
              <a:rPr lang="en-US" sz="4000" dirty="0" smtClean="0">
                <a:solidFill>
                  <a:schemeClr val="bg1"/>
                </a:solidFill>
              </a:rPr>
              <a:t> </a:t>
            </a:r>
            <a:r>
              <a:rPr lang="el-GR" sz="4000" dirty="0" smtClean="0">
                <a:solidFill>
                  <a:schemeClr val="bg1"/>
                </a:solidFill>
              </a:rPr>
              <a:t>αὐτοῦ</a:t>
            </a:r>
            <a:endParaRPr lang="en-US" sz="4000" dirty="0" smtClean="0">
              <a:solidFill>
                <a:schemeClr val="bg1"/>
              </a:solidFill>
            </a:endParaRPr>
          </a:p>
          <a:p>
            <a:r>
              <a:rPr lang="en-US" sz="2400" dirty="0" smtClean="0">
                <a:solidFill>
                  <a:srgbClr val="FFFF00"/>
                </a:solidFill>
              </a:rPr>
              <a:t>        sin                     not   he commits   for           seed                 his</a:t>
            </a:r>
            <a:endParaRPr lang="es-ES" sz="2400" dirty="0" smtClean="0">
              <a:solidFill>
                <a:schemeClr val="bg1"/>
              </a:solidFill>
            </a:endParaRPr>
          </a:p>
          <a:p>
            <a:r>
              <a:rPr lang="en-US" sz="4000" dirty="0" smtClean="0">
                <a:solidFill>
                  <a:schemeClr val="bg1"/>
                </a:solidFill>
              </a:rPr>
              <a:t> </a:t>
            </a:r>
            <a:r>
              <a:rPr lang="el-GR" sz="4000" dirty="0">
                <a:solidFill>
                  <a:schemeClr val="bg1"/>
                </a:solidFill>
              </a:rPr>
              <a:t>ἐν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μένει</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οὐ </a:t>
            </a:r>
            <a:r>
              <a:rPr lang="en-US" sz="4000" dirty="0" smtClean="0">
                <a:solidFill>
                  <a:schemeClr val="bg1"/>
                </a:solidFill>
              </a:rPr>
              <a:t> </a:t>
            </a:r>
            <a:r>
              <a:rPr lang="el-GR" sz="4000" dirty="0" smtClean="0">
                <a:solidFill>
                  <a:schemeClr val="bg1"/>
                </a:solidFill>
              </a:rPr>
              <a:t>δύναται</a:t>
            </a:r>
            <a:r>
              <a:rPr lang="en-US" sz="4000" dirty="0" smtClean="0">
                <a:solidFill>
                  <a:schemeClr val="bg1"/>
                </a:solidFill>
              </a:rPr>
              <a:t>  </a:t>
            </a:r>
            <a:r>
              <a:rPr lang="el-GR" sz="4000" dirty="0" smtClean="0">
                <a:solidFill>
                  <a:schemeClr val="bg1"/>
                </a:solidFill>
              </a:rPr>
              <a:t>ἁμαρτάνειν,</a:t>
            </a:r>
            <a:r>
              <a:rPr lang="es-ES" sz="4000" dirty="0" smtClean="0">
                <a:solidFill>
                  <a:schemeClr val="bg1"/>
                </a:solidFill>
              </a:rPr>
              <a:t> </a:t>
            </a:r>
          </a:p>
          <a:p>
            <a:r>
              <a:rPr lang="en-US" sz="2400" dirty="0" smtClean="0">
                <a:solidFill>
                  <a:srgbClr val="FFFF00"/>
                </a:solidFill>
              </a:rPr>
              <a:t>   in        him            abides            </a:t>
            </a:r>
            <a:r>
              <a:rPr lang="en-US" sz="2400" dirty="0">
                <a:solidFill>
                  <a:srgbClr val="FFFF00"/>
                </a:solidFill>
              </a:rPr>
              <a:t>and </a:t>
            </a:r>
            <a:r>
              <a:rPr lang="en-US" sz="2400" dirty="0" smtClean="0">
                <a:solidFill>
                  <a:srgbClr val="FFFF00"/>
                </a:solidFill>
              </a:rPr>
              <a:t>     not        he is able           to commit sin </a:t>
            </a:r>
            <a:r>
              <a:rPr lang="fr-FR" sz="2400" dirty="0" smtClean="0">
                <a:solidFill>
                  <a:schemeClr val="bg1"/>
                </a:solidFill>
              </a:rPr>
              <a:t> </a:t>
            </a: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θεοῦ </a:t>
            </a:r>
            <a:r>
              <a:rPr lang="en-US" sz="4000" dirty="0" smtClean="0">
                <a:solidFill>
                  <a:schemeClr val="bg1"/>
                </a:solidFill>
              </a:rPr>
              <a:t> </a:t>
            </a:r>
            <a:r>
              <a:rPr lang="el-GR" sz="4000" dirty="0" smtClean="0">
                <a:solidFill>
                  <a:schemeClr val="bg1"/>
                </a:solidFill>
              </a:rPr>
              <a:t>γεγέννηται</a:t>
            </a:r>
            <a:r>
              <a:rPr lang="el-GR" sz="4000" dirty="0">
                <a:solidFill>
                  <a:schemeClr val="bg1"/>
                </a:solidFill>
              </a:rPr>
              <a:t>.</a:t>
            </a:r>
            <a:r>
              <a:rPr lang="es-ES" sz="4000" dirty="0">
                <a:solidFill>
                  <a:schemeClr val="bg1"/>
                </a:solidFill>
              </a:rPr>
              <a:t> </a:t>
            </a:r>
          </a:p>
          <a:p>
            <a:r>
              <a:rPr lang="en-US" sz="2400" dirty="0" smtClean="0">
                <a:solidFill>
                  <a:srgbClr val="FFFF00"/>
                </a:solidFill>
              </a:rPr>
              <a:t>    because  from    the        God         he </a:t>
            </a:r>
            <a:r>
              <a:rPr lang="en-US" sz="2400" dirty="0">
                <a:solidFill>
                  <a:srgbClr val="FFFF00"/>
                </a:solidFill>
              </a:rPr>
              <a:t>has been </a:t>
            </a:r>
            <a:r>
              <a:rPr lang="en-US" sz="2400" dirty="0" smtClean="0">
                <a:solidFill>
                  <a:srgbClr val="FFFF00"/>
                </a:solidFill>
              </a:rPr>
              <a:t>born</a:t>
            </a:r>
            <a:endParaRPr lang="es-E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ESV </a:t>
            </a:r>
            <a:r>
              <a:rPr lang="fr-FR" sz="2000" b="1" dirty="0" smtClean="0">
                <a:solidFill>
                  <a:schemeClr val="bg1"/>
                </a:solidFill>
              </a:rPr>
              <a:t>3:9</a:t>
            </a:r>
            <a:r>
              <a:rPr lang="fr-FR" sz="2000" dirty="0" smtClean="0">
                <a:solidFill>
                  <a:schemeClr val="bg1"/>
                </a:solidFill>
              </a:rPr>
              <a:t> </a:t>
            </a:r>
            <a:r>
              <a:rPr lang="en-US" sz="2000" dirty="0">
                <a:solidFill>
                  <a:schemeClr val="bg1"/>
                </a:solidFill>
              </a:rPr>
              <a:t>No one born of God makes a practice of sinning, for God's seed abides in him, and he cannot keep on sinning because he has been born of God.</a:t>
            </a:r>
          </a:p>
          <a:p>
            <a:r>
              <a:rPr lang="en-US" sz="2000" baseline="30000" dirty="0" smtClean="0">
                <a:solidFill>
                  <a:schemeClr val="bg1"/>
                </a:solidFill>
              </a:rPr>
              <a:t>CUV </a:t>
            </a:r>
            <a:r>
              <a:rPr lang="en-US" sz="2000" b="1" dirty="0" smtClean="0">
                <a:solidFill>
                  <a:schemeClr val="bg1"/>
                </a:solidFill>
              </a:rPr>
              <a:t>3:9</a:t>
            </a:r>
            <a:r>
              <a:rPr lang="en-US" sz="2000" dirty="0" smtClean="0">
                <a:solidFill>
                  <a:schemeClr val="bg1"/>
                </a:solidFill>
              </a:rPr>
              <a:t> </a:t>
            </a:r>
            <a:r>
              <a:rPr lang="zh-TW" altLang="en-US" sz="2000" dirty="0">
                <a:solidFill>
                  <a:schemeClr val="bg1"/>
                </a:solidFill>
              </a:rPr>
              <a:t>凡</a:t>
            </a:r>
            <a:r>
              <a:rPr lang="zh-TW" altLang="en-US" sz="2000" dirty="0" smtClean="0">
                <a:solidFill>
                  <a:schemeClr val="bg1"/>
                </a:solidFill>
              </a:rPr>
              <a:t>從神</a:t>
            </a:r>
            <a:r>
              <a:rPr lang="zh-TW" altLang="en-US" sz="2000" dirty="0">
                <a:solidFill>
                  <a:schemeClr val="bg1"/>
                </a:solidFill>
              </a:rPr>
              <a:t>生的、就不犯罪、</a:t>
            </a:r>
            <a:r>
              <a:rPr lang="zh-TW" altLang="en-US" sz="2000" dirty="0" smtClean="0">
                <a:solidFill>
                  <a:schemeClr val="bg1"/>
                </a:solidFill>
              </a:rPr>
              <a:t>因神</a:t>
            </a:r>
            <a:r>
              <a:rPr lang="zh-TW" altLang="en-US" sz="2000" dirty="0">
                <a:solidFill>
                  <a:schemeClr val="bg1"/>
                </a:solidFill>
              </a:rPr>
              <a:t>的道</a:t>
            </a:r>
            <a:r>
              <a:rPr lang="en-US" altLang="zh-TW" sz="2000" dirty="0">
                <a:solidFill>
                  <a:schemeClr val="bg1"/>
                </a:solidFill>
              </a:rPr>
              <a:t>〔</a:t>
            </a:r>
            <a:r>
              <a:rPr lang="zh-TW" altLang="en-US" sz="2000" dirty="0">
                <a:solidFill>
                  <a:schemeClr val="bg1"/>
                </a:solidFill>
              </a:rPr>
              <a:t>原文作種</a:t>
            </a:r>
            <a:r>
              <a:rPr lang="en-US" altLang="zh-TW" sz="2000" dirty="0">
                <a:solidFill>
                  <a:schemeClr val="bg1"/>
                </a:solidFill>
              </a:rPr>
              <a:t>〕</a:t>
            </a:r>
            <a:r>
              <a:rPr lang="zh-TW" altLang="en-US" sz="2000" dirty="0">
                <a:solidFill>
                  <a:schemeClr val="bg1"/>
                </a:solidFill>
              </a:rPr>
              <a:t>存在他心裡．他也不能犯罪、因為他是</a:t>
            </a:r>
            <a:r>
              <a:rPr lang="zh-TW" altLang="en-US" sz="2000" dirty="0" smtClean="0">
                <a:solidFill>
                  <a:schemeClr val="bg1"/>
                </a:solidFill>
              </a:rPr>
              <a:t>由神</a:t>
            </a:r>
            <a:r>
              <a:rPr lang="zh-TW" altLang="en-US" sz="2000" dirty="0">
                <a:solidFill>
                  <a:schemeClr val="bg1"/>
                </a:solidFill>
              </a:rPr>
              <a:t>生的。</a:t>
            </a:r>
            <a:endParaRPr lang="fr-FR" sz="20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237770100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04025"/>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3:10-11 </a:t>
            </a:r>
          </a:p>
          <a:p>
            <a:r>
              <a:rPr lang="en-US" sz="2800" b="1" dirty="0" smtClean="0">
                <a:solidFill>
                  <a:srgbClr val="FFFF00"/>
                </a:solidFill>
              </a:rPr>
              <a:t> 10</a:t>
            </a:r>
            <a:r>
              <a:rPr lang="en-US" sz="3600" b="1" dirty="0" smtClean="0">
                <a:solidFill>
                  <a:srgbClr val="FFFF00"/>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τούτῳ</a:t>
            </a:r>
            <a:r>
              <a:rPr lang="en-US" sz="3600" dirty="0" smtClean="0">
                <a:solidFill>
                  <a:schemeClr val="bg1"/>
                </a:solidFill>
              </a:rPr>
              <a:t> </a:t>
            </a:r>
            <a:r>
              <a:rPr lang="el-GR" sz="3600" dirty="0" smtClean="0">
                <a:solidFill>
                  <a:schemeClr val="bg1"/>
                </a:solidFill>
              </a:rPr>
              <a:t> </a:t>
            </a:r>
            <a:r>
              <a:rPr lang="el-GR" sz="3600" dirty="0">
                <a:solidFill>
                  <a:schemeClr val="bg1"/>
                </a:solidFill>
              </a:rPr>
              <a:t>φανερά </a:t>
            </a:r>
            <a:r>
              <a:rPr lang="en-US" sz="3600" dirty="0" smtClean="0">
                <a:solidFill>
                  <a:schemeClr val="bg1"/>
                </a:solidFill>
              </a:rPr>
              <a:t> </a:t>
            </a:r>
            <a:r>
              <a:rPr lang="el-GR" sz="3600" dirty="0" smtClean="0">
                <a:solidFill>
                  <a:schemeClr val="bg1"/>
                </a:solidFill>
              </a:rPr>
              <a:t>ἐστιν </a:t>
            </a:r>
            <a:r>
              <a:rPr lang="en-US" sz="3600" dirty="0" smtClean="0">
                <a:solidFill>
                  <a:schemeClr val="bg1"/>
                </a:solidFill>
              </a:rPr>
              <a:t> </a:t>
            </a:r>
            <a:r>
              <a:rPr lang="el-GR" sz="3600" dirty="0" smtClean="0">
                <a:solidFill>
                  <a:schemeClr val="bg1"/>
                </a:solidFill>
              </a:rPr>
              <a:t>τὰ </a:t>
            </a:r>
            <a:r>
              <a:rPr lang="en-US" sz="3600" dirty="0" smtClean="0">
                <a:solidFill>
                  <a:schemeClr val="bg1"/>
                </a:solidFill>
              </a:rPr>
              <a:t> </a:t>
            </a:r>
            <a:r>
              <a:rPr lang="el-GR" sz="3600" dirty="0" smtClean="0">
                <a:solidFill>
                  <a:schemeClr val="bg1"/>
                </a:solidFill>
              </a:rPr>
              <a:t>τέκνα</a:t>
            </a:r>
            <a:endParaRPr lang="en-US" sz="3600" dirty="0" smtClean="0">
              <a:solidFill>
                <a:schemeClr val="bg1"/>
              </a:solidFill>
            </a:endParaRPr>
          </a:p>
          <a:p>
            <a:r>
              <a:rPr lang="fr-FR" sz="2300" dirty="0" smtClean="0">
                <a:solidFill>
                  <a:schemeClr val="bg1"/>
                </a:solidFill>
              </a:rPr>
              <a:t>           </a:t>
            </a:r>
            <a:r>
              <a:rPr lang="en-US" sz="2400" dirty="0" smtClean="0">
                <a:solidFill>
                  <a:srgbClr val="FFFF00"/>
                </a:solidFill>
              </a:rPr>
              <a:t> by        </a:t>
            </a:r>
            <a:r>
              <a:rPr lang="en-US" sz="2400" dirty="0">
                <a:solidFill>
                  <a:srgbClr val="FFFF00"/>
                </a:solidFill>
              </a:rPr>
              <a:t>this </a:t>
            </a:r>
            <a:r>
              <a:rPr lang="en-US" sz="2400" dirty="0" smtClean="0">
                <a:solidFill>
                  <a:srgbClr val="FFFF00"/>
                </a:solidFill>
              </a:rPr>
              <a:t>           evident             it </a:t>
            </a:r>
            <a:r>
              <a:rPr lang="en-US" sz="2400" dirty="0">
                <a:solidFill>
                  <a:srgbClr val="FFFF00"/>
                </a:solidFill>
              </a:rPr>
              <a:t>is </a:t>
            </a:r>
            <a:r>
              <a:rPr lang="en-US" sz="2400" dirty="0" smtClean="0">
                <a:solidFill>
                  <a:srgbClr val="FFFF00"/>
                </a:solidFill>
              </a:rPr>
              <a:t>      the    children</a:t>
            </a:r>
            <a:r>
              <a:rPr lang="fr-FR" sz="2300" dirty="0" smtClean="0">
                <a:solidFill>
                  <a:schemeClr val="bg1"/>
                </a:solidFill>
              </a:rPr>
              <a:t> </a:t>
            </a:r>
            <a:r>
              <a:rPr lang="es-ES" sz="2300" dirty="0" smtClean="0">
                <a:solidFill>
                  <a:schemeClr val="bg1"/>
                </a:solidFill>
              </a:rPr>
              <a:t> </a:t>
            </a:r>
          </a:p>
          <a:p>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a:solidFill>
                  <a:schemeClr val="bg1"/>
                </a:solidFill>
              </a:rPr>
              <a:t>θεοῦ</a:t>
            </a:r>
            <a:r>
              <a:rPr lang="en-US" sz="3600" dirty="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τὰ </a:t>
            </a:r>
            <a:r>
              <a:rPr lang="en-US" sz="3600" dirty="0" smtClean="0">
                <a:solidFill>
                  <a:schemeClr val="bg1"/>
                </a:solidFill>
              </a:rPr>
              <a:t> </a:t>
            </a:r>
            <a:r>
              <a:rPr lang="el-GR" sz="3600" dirty="0" smtClean="0">
                <a:solidFill>
                  <a:schemeClr val="bg1"/>
                </a:solidFill>
              </a:rPr>
              <a:t>τέκνα</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διαβόλου</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of          God      </a:t>
            </a:r>
            <a:r>
              <a:rPr lang="en-US" sz="2400" dirty="0">
                <a:solidFill>
                  <a:srgbClr val="FFFF00"/>
                </a:solidFill>
              </a:rPr>
              <a:t>and </a:t>
            </a:r>
            <a:r>
              <a:rPr lang="en-US" sz="2400" dirty="0" smtClean="0">
                <a:solidFill>
                  <a:srgbClr val="FFFF00"/>
                </a:solidFill>
              </a:rPr>
              <a:t>   the    children   </a:t>
            </a:r>
            <a:r>
              <a:rPr lang="en-US" sz="2400" dirty="0">
                <a:solidFill>
                  <a:srgbClr val="FFFF00"/>
                </a:solidFill>
              </a:rPr>
              <a:t>of </a:t>
            </a:r>
            <a:r>
              <a:rPr lang="en-US" sz="2400" dirty="0" smtClean="0">
                <a:solidFill>
                  <a:srgbClr val="FFFF00"/>
                </a:solidFill>
              </a:rPr>
              <a:t>the        devil</a:t>
            </a:r>
            <a:r>
              <a:rPr lang="fr-FR" sz="2300" dirty="0" smtClean="0">
                <a:solidFill>
                  <a:schemeClr val="bg1"/>
                </a:solidFill>
              </a:rPr>
              <a:t> </a:t>
            </a:r>
            <a:endParaRPr lang="en-US" sz="2300" dirty="0">
              <a:solidFill>
                <a:schemeClr val="bg1"/>
              </a:solidFill>
            </a:endParaRPr>
          </a:p>
          <a:p>
            <a:r>
              <a:rPr lang="en-US" sz="3600" dirty="0" smtClean="0">
                <a:solidFill>
                  <a:schemeClr val="bg1"/>
                </a:solidFill>
              </a:rPr>
              <a:t>  </a:t>
            </a:r>
            <a:r>
              <a:rPr lang="el-GR" sz="3600" dirty="0" smtClean="0">
                <a:solidFill>
                  <a:schemeClr val="bg1"/>
                </a:solidFill>
              </a:rPr>
              <a:t>πᾶς </a:t>
            </a:r>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μὴ </a:t>
            </a:r>
            <a:r>
              <a:rPr lang="en-US" sz="3600" dirty="0" smtClean="0">
                <a:solidFill>
                  <a:schemeClr val="bg1"/>
                </a:solidFill>
              </a:rPr>
              <a:t> </a:t>
            </a:r>
            <a:r>
              <a:rPr lang="el-GR" sz="3600" dirty="0" smtClean="0">
                <a:solidFill>
                  <a:schemeClr val="bg1"/>
                </a:solidFill>
              </a:rPr>
              <a:t>ποιῶν</a:t>
            </a:r>
            <a:r>
              <a:rPr lang="en-US" sz="3600" dirty="0" smtClean="0">
                <a:solidFill>
                  <a:schemeClr val="bg1"/>
                </a:solidFill>
              </a:rPr>
              <a:t> </a:t>
            </a:r>
            <a:r>
              <a:rPr lang="el-GR" sz="3600" dirty="0" smtClean="0">
                <a:solidFill>
                  <a:schemeClr val="bg1"/>
                </a:solidFill>
              </a:rPr>
              <a:t> δικαιοσύνην</a:t>
            </a:r>
            <a:r>
              <a:rPr lang="en-US" sz="3600" dirty="0" smtClean="0">
                <a:solidFill>
                  <a:schemeClr val="bg1"/>
                </a:solidFill>
              </a:rPr>
              <a:t>  </a:t>
            </a:r>
            <a:r>
              <a:rPr lang="el-GR" sz="3600" dirty="0" smtClean="0">
                <a:solidFill>
                  <a:schemeClr val="bg1"/>
                </a:solidFill>
              </a:rPr>
              <a:t>οὐκ</a:t>
            </a:r>
            <a:r>
              <a:rPr lang="en-US" sz="3600" dirty="0" smtClean="0">
                <a:solidFill>
                  <a:schemeClr val="bg1"/>
                </a:solidFill>
              </a:rPr>
              <a:t> </a:t>
            </a:r>
            <a:r>
              <a:rPr lang="el-GR" sz="3600" dirty="0" smtClean="0">
                <a:solidFill>
                  <a:schemeClr val="bg1"/>
                </a:solidFill>
              </a:rPr>
              <a:t> </a:t>
            </a:r>
            <a:r>
              <a:rPr lang="el-GR" sz="3600" dirty="0">
                <a:solidFill>
                  <a:schemeClr val="bg1"/>
                </a:solidFill>
              </a:rPr>
              <a:t>ἔστιν</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a:t>
            </a:r>
            <a:endParaRPr lang="en-US" sz="3600" dirty="0" smtClean="0">
              <a:solidFill>
                <a:schemeClr val="bg1"/>
              </a:solidFill>
            </a:endParaRPr>
          </a:p>
          <a:p>
            <a:r>
              <a:rPr lang="en-US" sz="2400" dirty="0" smtClean="0">
                <a:solidFill>
                  <a:srgbClr val="FFFF00"/>
                </a:solidFill>
              </a:rPr>
              <a:t> everyone who  not   practices      righteousness           not        he is        from   the      God</a:t>
            </a:r>
            <a:r>
              <a:rPr lang="es-ES" sz="2300" dirty="0" smtClean="0">
                <a:solidFill>
                  <a:schemeClr val="bg1"/>
                </a:solidFill>
              </a:rPr>
              <a:t>  </a:t>
            </a:r>
            <a:r>
              <a:rPr lang="en-US" sz="2400" dirty="0">
                <a:solidFill>
                  <a:schemeClr val="bg1"/>
                </a:solidFill>
              </a:rPr>
              <a:t> </a:t>
            </a:r>
            <a:endParaRPr lang="en-US" sz="2400" dirty="0" smtClean="0">
              <a:solidFill>
                <a:schemeClr val="bg1"/>
              </a:solidFill>
            </a:endParaRPr>
          </a:p>
          <a:p>
            <a:r>
              <a:rPr lang="el-GR" sz="3600" dirty="0">
                <a:solidFill>
                  <a:schemeClr val="bg1"/>
                </a:solidFill>
              </a:rPr>
              <a:t>καὶ</a:t>
            </a:r>
            <a:r>
              <a:rPr lang="en-US" sz="3600" dirty="0">
                <a:solidFill>
                  <a:schemeClr val="bg1"/>
                </a:solidFill>
              </a:rPr>
              <a:t>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a:solidFill>
                  <a:schemeClr val="bg1"/>
                </a:solidFill>
              </a:rPr>
              <a:t>μὴ </a:t>
            </a:r>
            <a:r>
              <a:rPr lang="en-US" sz="3600" dirty="0" smtClean="0">
                <a:solidFill>
                  <a:schemeClr val="bg1"/>
                </a:solidFill>
              </a:rPr>
              <a:t> </a:t>
            </a:r>
            <a:r>
              <a:rPr lang="el-GR" sz="3600" dirty="0" smtClean="0">
                <a:solidFill>
                  <a:schemeClr val="bg1"/>
                </a:solidFill>
              </a:rPr>
              <a:t>ἀγαπῶν </a:t>
            </a:r>
            <a:r>
              <a:rPr lang="en-US" sz="3600" dirty="0" smtClean="0">
                <a:solidFill>
                  <a:schemeClr val="bg1"/>
                </a:solidFill>
              </a:rPr>
              <a:t> </a:t>
            </a:r>
            <a:r>
              <a:rPr lang="el-GR" sz="3600" dirty="0" smtClean="0">
                <a:solidFill>
                  <a:schemeClr val="bg1"/>
                </a:solidFill>
              </a:rPr>
              <a:t>τὸν </a:t>
            </a:r>
            <a:r>
              <a:rPr lang="el-GR" sz="3600" dirty="0">
                <a:solidFill>
                  <a:schemeClr val="bg1"/>
                </a:solidFill>
              </a:rPr>
              <a:t>ἀδελφὸν </a:t>
            </a:r>
            <a:r>
              <a:rPr lang="en-US" sz="3600" dirty="0" smtClean="0">
                <a:solidFill>
                  <a:schemeClr val="bg1"/>
                </a:solidFill>
              </a:rPr>
              <a:t> </a:t>
            </a:r>
            <a:r>
              <a:rPr lang="el-GR" sz="3600" dirty="0" smtClean="0">
                <a:solidFill>
                  <a:schemeClr val="bg1"/>
                </a:solidFill>
              </a:rPr>
              <a:t>αὐτοῦ</a:t>
            </a:r>
            <a:r>
              <a:rPr lang="el-GR" sz="3600" dirty="0">
                <a:solidFill>
                  <a:schemeClr val="bg1"/>
                </a:solidFill>
              </a:rPr>
              <a:t>.</a:t>
            </a:r>
            <a:r>
              <a:rPr lang="en-US" sz="3600" b="1" dirty="0" smtClean="0">
                <a:solidFill>
                  <a:srgbClr val="FFFF00"/>
                </a:solidFill>
              </a:rPr>
              <a:t>     </a:t>
            </a:r>
            <a:r>
              <a:rPr lang="en-US" sz="2800" b="1" dirty="0" smtClean="0">
                <a:solidFill>
                  <a:srgbClr val="FFFF00"/>
                </a:solidFill>
              </a:rPr>
              <a:t>11  </a:t>
            </a:r>
            <a:r>
              <a:rPr lang="en-US" sz="3400" b="1" dirty="0" smtClean="0">
                <a:solidFill>
                  <a:schemeClr val="bg1"/>
                </a:solidFill>
              </a:rPr>
              <a:t> </a:t>
            </a:r>
            <a:r>
              <a:rPr lang="el-GR" sz="3600" dirty="0">
                <a:solidFill>
                  <a:schemeClr val="bg1"/>
                </a:solidFill>
              </a:rPr>
              <a:t>Ὅτι </a:t>
            </a:r>
            <a:r>
              <a:rPr lang="en-US" sz="3600" dirty="0" smtClean="0">
                <a:solidFill>
                  <a:schemeClr val="bg1"/>
                </a:solidFill>
              </a:rPr>
              <a:t> </a:t>
            </a:r>
            <a:r>
              <a:rPr lang="el-GR" sz="3600" dirty="0" smtClean="0">
                <a:solidFill>
                  <a:schemeClr val="bg1"/>
                </a:solidFill>
              </a:rPr>
              <a:t>αὕτη </a:t>
            </a:r>
            <a:r>
              <a:rPr lang="en-US" sz="3600" dirty="0" smtClean="0">
                <a:solidFill>
                  <a:schemeClr val="bg1"/>
                </a:solidFill>
              </a:rPr>
              <a:t> </a:t>
            </a:r>
            <a:r>
              <a:rPr lang="el-GR" sz="3600" dirty="0" smtClean="0">
                <a:solidFill>
                  <a:schemeClr val="bg1"/>
                </a:solidFill>
              </a:rPr>
              <a:t>ἐστὶν</a:t>
            </a:r>
            <a:r>
              <a:rPr lang="en-US" sz="3600" dirty="0" smtClean="0">
                <a:solidFill>
                  <a:schemeClr val="bg1"/>
                </a:solidFill>
              </a:rPr>
              <a:t> </a:t>
            </a:r>
          </a:p>
          <a:p>
            <a:r>
              <a:rPr lang="en-US" sz="2400" dirty="0" smtClean="0">
                <a:solidFill>
                  <a:srgbClr val="FFFF00"/>
                </a:solidFill>
              </a:rPr>
              <a:t>also    he   not      who loves      the        brother             his                             f</a:t>
            </a:r>
            <a:r>
              <a:rPr lang="en-US" altLang="zh-TW" sz="2400" dirty="0" smtClean="0">
                <a:solidFill>
                  <a:srgbClr val="FFFF00"/>
                </a:solidFill>
              </a:rPr>
              <a:t>or        this           is</a:t>
            </a:r>
            <a:r>
              <a:rPr lang="es-ES" sz="2300" dirty="0" smtClean="0">
                <a:solidFill>
                  <a:schemeClr val="bg1"/>
                </a:solidFill>
              </a:rPr>
              <a:t> </a:t>
            </a:r>
            <a:endParaRPr lang="es-ES" sz="2300" dirty="0">
              <a:solidFill>
                <a:schemeClr val="bg1"/>
              </a:solidFill>
            </a:endParaRPr>
          </a:p>
          <a:p>
            <a:r>
              <a:rPr lang="el-GR" sz="3600" dirty="0" smtClean="0">
                <a:solidFill>
                  <a:schemeClr val="bg1"/>
                </a:solidFill>
              </a:rPr>
              <a:t>ἡ</a:t>
            </a:r>
            <a:r>
              <a:rPr lang="en-US" sz="3600" dirty="0" smtClean="0">
                <a:solidFill>
                  <a:schemeClr val="bg1"/>
                </a:solidFill>
              </a:rPr>
              <a:t> </a:t>
            </a:r>
            <a:r>
              <a:rPr lang="el-GR" sz="3600" dirty="0" smtClean="0">
                <a:solidFill>
                  <a:schemeClr val="bg1"/>
                </a:solidFill>
              </a:rPr>
              <a:t> ἀγγελία</a:t>
            </a:r>
            <a:r>
              <a:rPr lang="en-US" sz="3600" dirty="0" smtClean="0">
                <a:solidFill>
                  <a:schemeClr val="bg1"/>
                </a:solidFill>
              </a:rPr>
              <a:t>  </a:t>
            </a:r>
            <a:r>
              <a:rPr lang="el-GR" sz="3600" dirty="0" smtClean="0">
                <a:solidFill>
                  <a:schemeClr val="bg1"/>
                </a:solidFill>
              </a:rPr>
              <a:t>ἣν </a:t>
            </a:r>
            <a:r>
              <a:rPr lang="en-US" sz="3600" dirty="0" smtClean="0">
                <a:solidFill>
                  <a:schemeClr val="bg1"/>
                </a:solidFill>
              </a:rPr>
              <a:t> </a:t>
            </a:r>
            <a:r>
              <a:rPr lang="el-GR" sz="3600" dirty="0">
                <a:solidFill>
                  <a:schemeClr val="bg1"/>
                </a:solidFill>
              </a:rPr>
              <a:t>ἠκούσατε </a:t>
            </a:r>
            <a:r>
              <a:rPr lang="en-US" sz="3600" dirty="0">
                <a:solidFill>
                  <a:schemeClr val="bg1"/>
                </a:solidFill>
              </a:rPr>
              <a:t> </a:t>
            </a:r>
            <a:r>
              <a:rPr lang="el-GR" sz="3600" dirty="0" smtClean="0">
                <a:solidFill>
                  <a:schemeClr val="bg1"/>
                </a:solidFill>
              </a:rPr>
              <a:t>ἀπ</a:t>
            </a:r>
            <a:r>
              <a:rPr lang="el-GR" sz="3600" dirty="0">
                <a:solidFill>
                  <a:schemeClr val="bg1"/>
                </a:solidFill>
              </a:rPr>
              <a:t>᾽ </a:t>
            </a:r>
            <a:r>
              <a:rPr lang="el-GR" sz="3600" dirty="0" smtClean="0">
                <a:solidFill>
                  <a:schemeClr val="bg1"/>
                </a:solidFill>
              </a:rPr>
              <a:t>ἀρχῆς</a:t>
            </a:r>
            <a:r>
              <a:rPr lang="el-GR" sz="3600" dirty="0">
                <a:solidFill>
                  <a:schemeClr val="bg1"/>
                </a:solidFill>
              </a:rPr>
              <a:t>,</a:t>
            </a:r>
            <a:r>
              <a:rPr lang="en-US" sz="3600" dirty="0" smtClean="0">
                <a:solidFill>
                  <a:schemeClr val="bg1"/>
                </a:solidFill>
              </a:rPr>
              <a:t> </a:t>
            </a:r>
            <a:r>
              <a:rPr lang="el-GR" sz="3600" dirty="0" smtClean="0">
                <a:solidFill>
                  <a:schemeClr val="bg1"/>
                </a:solidFill>
              </a:rPr>
              <a:t>ἵνα</a:t>
            </a:r>
            <a:r>
              <a:rPr lang="en-US" sz="3600" dirty="0" smtClean="0">
                <a:solidFill>
                  <a:schemeClr val="bg1"/>
                </a:solidFill>
              </a:rPr>
              <a:t>  </a:t>
            </a:r>
            <a:r>
              <a:rPr lang="el-GR" sz="3600" dirty="0" smtClean="0">
                <a:solidFill>
                  <a:schemeClr val="bg1"/>
                </a:solidFill>
              </a:rPr>
              <a:t>ἀγαπῶμεν </a:t>
            </a:r>
            <a:r>
              <a:rPr lang="en-US" sz="3600" dirty="0" smtClean="0">
                <a:solidFill>
                  <a:schemeClr val="bg1"/>
                </a:solidFill>
              </a:rPr>
              <a:t> </a:t>
            </a:r>
            <a:r>
              <a:rPr lang="el-GR" sz="3600" dirty="0" smtClean="0">
                <a:solidFill>
                  <a:schemeClr val="bg1"/>
                </a:solidFill>
              </a:rPr>
              <a:t>ἀλλήλους</a:t>
            </a:r>
            <a:r>
              <a:rPr lang="el-GR" sz="3600" dirty="0">
                <a:solidFill>
                  <a:schemeClr val="bg1"/>
                </a:solidFill>
              </a:rPr>
              <a:t>,</a:t>
            </a:r>
            <a:r>
              <a:rPr lang="en-US" sz="3600" dirty="0">
                <a:solidFill>
                  <a:schemeClr val="bg1"/>
                </a:solidFill>
              </a:rPr>
              <a:t> </a:t>
            </a:r>
          </a:p>
          <a:p>
            <a:r>
              <a:rPr lang="en-US" altLang="zh-TW" sz="2400" dirty="0" smtClean="0">
                <a:solidFill>
                  <a:srgbClr val="FFFF00"/>
                </a:solidFill>
              </a:rPr>
              <a:t>the   </a:t>
            </a:r>
            <a:r>
              <a:rPr lang="en-US" altLang="zh-TW" sz="2400" dirty="0">
                <a:solidFill>
                  <a:srgbClr val="FFFF00"/>
                </a:solidFill>
              </a:rPr>
              <a:t>message </a:t>
            </a:r>
            <a:r>
              <a:rPr lang="en-US" altLang="zh-TW" sz="2400" dirty="0" smtClean="0">
                <a:solidFill>
                  <a:srgbClr val="FFFF00"/>
                </a:solidFill>
              </a:rPr>
              <a:t>    that   you </a:t>
            </a:r>
            <a:r>
              <a:rPr lang="en-US" altLang="zh-TW" sz="2400" dirty="0">
                <a:solidFill>
                  <a:srgbClr val="FFFF00"/>
                </a:solidFill>
              </a:rPr>
              <a:t>have heard </a:t>
            </a:r>
            <a:r>
              <a:rPr lang="en-US" altLang="zh-TW" sz="2400" dirty="0" smtClean="0">
                <a:solidFill>
                  <a:srgbClr val="FFFF00"/>
                </a:solidFill>
              </a:rPr>
              <a:t>  from  beginning  that     </a:t>
            </a:r>
            <a:r>
              <a:rPr lang="en-US" altLang="zh-TW" sz="2400" dirty="0">
                <a:solidFill>
                  <a:srgbClr val="FFFF00"/>
                </a:solidFill>
              </a:rPr>
              <a:t>we should love </a:t>
            </a:r>
            <a:r>
              <a:rPr lang="en-US" altLang="zh-TW" sz="2400" dirty="0" smtClean="0">
                <a:solidFill>
                  <a:srgbClr val="FFFF00"/>
                </a:solidFill>
              </a:rPr>
              <a:t>    one another</a:t>
            </a:r>
            <a:r>
              <a:rPr lang="es-ES" sz="2400" dirty="0" smtClean="0">
                <a:solidFill>
                  <a:schemeClr val="bg1"/>
                </a:solidFill>
              </a:rPr>
              <a:t> </a:t>
            </a:r>
          </a:p>
          <a:p>
            <a:endParaRPr lang="es-ES" sz="800" dirty="0">
              <a:solidFill>
                <a:schemeClr val="bg1"/>
              </a:solidFill>
            </a:endParaRPr>
          </a:p>
          <a:p>
            <a:r>
              <a:rPr lang="en-US" baseline="30000" dirty="0" smtClean="0">
                <a:solidFill>
                  <a:schemeClr val="bg1"/>
                </a:solidFill>
              </a:rPr>
              <a:t>	ESV </a:t>
            </a:r>
            <a:r>
              <a:rPr lang="fr-FR" b="1" dirty="0" smtClean="0">
                <a:solidFill>
                  <a:schemeClr val="bg1"/>
                </a:solidFill>
              </a:rPr>
              <a:t>3:10</a:t>
            </a:r>
            <a:r>
              <a:rPr lang="fr-FR" dirty="0" smtClean="0">
                <a:solidFill>
                  <a:schemeClr val="bg1"/>
                </a:solidFill>
              </a:rPr>
              <a:t> </a:t>
            </a:r>
            <a:r>
              <a:rPr lang="en-US" dirty="0">
                <a:solidFill>
                  <a:schemeClr val="bg1"/>
                </a:solidFill>
              </a:rPr>
              <a:t>By this it is evident who are the children of God, and who are the children of the devil: whoever does not practice righteousness is not of God, nor is the one who does not love his brother</a:t>
            </a:r>
            <a:r>
              <a:rPr lang="en-US" dirty="0" smtClean="0">
                <a:solidFill>
                  <a:schemeClr val="bg1"/>
                </a:solidFill>
              </a:rPr>
              <a:t>. </a:t>
            </a:r>
            <a:r>
              <a:rPr lang="en-US" altLang="zh-TW" b="1" dirty="0">
                <a:solidFill>
                  <a:schemeClr val="bg1"/>
                </a:solidFill>
              </a:rPr>
              <a:t>11</a:t>
            </a:r>
            <a:r>
              <a:rPr lang="zh-TW" altLang="en-US" dirty="0">
                <a:solidFill>
                  <a:schemeClr val="bg1"/>
                </a:solidFill>
              </a:rPr>
              <a:t> </a:t>
            </a:r>
            <a:r>
              <a:rPr lang="en-US" altLang="zh-TW" dirty="0">
                <a:solidFill>
                  <a:schemeClr val="bg1"/>
                </a:solidFill>
              </a:rPr>
              <a:t>For this is the message that you have heard from the beginning, that we should love one another</a:t>
            </a:r>
            <a:r>
              <a:rPr lang="en-US" altLang="zh-TW" dirty="0" smtClean="0">
                <a:solidFill>
                  <a:schemeClr val="bg1"/>
                </a:solidFill>
              </a:rPr>
              <a:t>.    /     </a:t>
            </a:r>
            <a:r>
              <a:rPr lang="en-US" baseline="30000" dirty="0" smtClean="0">
                <a:solidFill>
                  <a:schemeClr val="bg1"/>
                </a:solidFill>
              </a:rPr>
              <a:t>CUV </a:t>
            </a:r>
            <a:r>
              <a:rPr lang="en-US" b="1" dirty="0" smtClean="0">
                <a:solidFill>
                  <a:schemeClr val="bg1"/>
                </a:solidFill>
              </a:rPr>
              <a:t>3:10</a:t>
            </a:r>
            <a:r>
              <a:rPr lang="en-US" dirty="0" smtClean="0">
                <a:solidFill>
                  <a:schemeClr val="bg1"/>
                </a:solidFill>
              </a:rPr>
              <a:t> </a:t>
            </a:r>
            <a:r>
              <a:rPr lang="zh-TW" altLang="en-US" dirty="0">
                <a:solidFill>
                  <a:schemeClr val="bg1"/>
                </a:solidFill>
              </a:rPr>
              <a:t>從此就顯出誰</a:t>
            </a:r>
            <a:r>
              <a:rPr lang="zh-TW" altLang="en-US" dirty="0" smtClean="0">
                <a:solidFill>
                  <a:schemeClr val="bg1"/>
                </a:solidFill>
              </a:rPr>
              <a:t>是神</a:t>
            </a:r>
            <a:r>
              <a:rPr lang="zh-TW" altLang="en-US" dirty="0">
                <a:solidFill>
                  <a:schemeClr val="bg1"/>
                </a:solidFill>
              </a:rPr>
              <a:t>的兒女、誰是魔鬼的兒女．凡不行義的、就不</a:t>
            </a:r>
            <a:r>
              <a:rPr lang="zh-TW" altLang="en-US" dirty="0" smtClean="0">
                <a:solidFill>
                  <a:schemeClr val="bg1"/>
                </a:solidFill>
              </a:rPr>
              <a:t>屬神</a:t>
            </a:r>
            <a:r>
              <a:rPr lang="zh-TW" altLang="en-US" dirty="0">
                <a:solidFill>
                  <a:schemeClr val="bg1"/>
                </a:solidFill>
              </a:rPr>
              <a:t>．不愛弟兄的也是如此</a:t>
            </a:r>
            <a:r>
              <a:rPr lang="zh-TW" altLang="en-US" dirty="0" smtClean="0">
                <a:solidFill>
                  <a:schemeClr val="bg1"/>
                </a:solidFill>
              </a:rPr>
              <a:t>。</a:t>
            </a:r>
            <a:r>
              <a:rPr lang="en-US" altLang="zh-TW" b="1" dirty="0" smtClean="0">
                <a:solidFill>
                  <a:schemeClr val="bg1"/>
                </a:solidFill>
              </a:rPr>
              <a:t>11</a:t>
            </a:r>
            <a:r>
              <a:rPr lang="zh-TW" altLang="en-US" dirty="0" smtClean="0">
                <a:solidFill>
                  <a:schemeClr val="bg1"/>
                </a:solidFill>
              </a:rPr>
              <a:t> </a:t>
            </a:r>
            <a:r>
              <a:rPr lang="zh-TW" altLang="en-US" dirty="0">
                <a:solidFill>
                  <a:schemeClr val="bg1"/>
                </a:solidFill>
              </a:rPr>
              <a:t>我們應當彼此相愛．這就是你們從起初所聽見的命令。</a:t>
            </a:r>
            <a:endParaRPr lang="en-US" dirty="0">
              <a:solidFill>
                <a:schemeClr val="bg1"/>
              </a:solidFill>
            </a:endParaRPr>
          </a:p>
          <a:p>
            <a:endParaRPr lang="es-ES" sz="900" dirty="0">
              <a:solidFill>
                <a:schemeClr val="bg1"/>
              </a:solidFill>
            </a:endParaRPr>
          </a:p>
          <a:p>
            <a:endParaRPr lang="es-ES" sz="900" dirty="0">
              <a:solidFill>
                <a:schemeClr val="bg1"/>
              </a:solidFill>
            </a:endParaRPr>
          </a:p>
          <a:p>
            <a:endParaRPr lang="es-ES" sz="900" dirty="0" smtClean="0">
              <a:solidFill>
                <a:schemeClr val="bg1"/>
              </a:solidFill>
            </a:endParaRPr>
          </a:p>
        </p:txBody>
      </p:sp>
    </p:spTree>
    <p:extLst>
      <p:ext uri="{BB962C8B-B14F-4D97-AF65-F5344CB8AC3E}">
        <p14:creationId xmlns:p14="http://schemas.microsoft.com/office/powerpoint/2010/main" val="19284728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TotalTime>
  <Words>1659</Words>
  <Application>Microsoft Office PowerPoint</Application>
  <PresentationFormat>Custom</PresentationFormat>
  <Paragraphs>339</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1st Epistle of John Chapter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254</cp:revision>
  <dcterms:created xsi:type="dcterms:W3CDTF">2020-04-05T11:02:49Z</dcterms:created>
  <dcterms:modified xsi:type="dcterms:W3CDTF">2021-05-13T01:28:10Z</dcterms:modified>
</cp:coreProperties>
</file>