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0" r:id="rId2"/>
    <p:sldId id="260" r:id="rId3"/>
    <p:sldId id="311" r:id="rId4"/>
    <p:sldId id="294" r:id="rId5"/>
    <p:sldId id="314" r:id="rId6"/>
    <p:sldId id="295" r:id="rId7"/>
    <p:sldId id="296" r:id="rId8"/>
    <p:sldId id="297" r:id="rId9"/>
    <p:sldId id="298" r:id="rId10"/>
    <p:sldId id="300" r:id="rId11"/>
    <p:sldId id="303" r:id="rId12"/>
    <p:sldId id="304" r:id="rId13"/>
    <p:sldId id="305" r:id="rId14"/>
    <p:sldId id="306" r:id="rId15"/>
    <p:sldId id="307" r:id="rId16"/>
    <p:sldId id="308"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660"/>
  </p:normalViewPr>
  <p:slideViewPr>
    <p:cSldViewPr>
      <p:cViewPr varScale="1">
        <p:scale>
          <a:sx n="84" d="100"/>
          <a:sy n="84" d="100"/>
        </p:scale>
        <p:origin x="-786"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5/13/2021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5/13/2021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The 1st </a:t>
            </a:r>
            <a:r>
              <a:rPr lang="fr-FR" sz="7200" b="1" dirty="0" err="1" smtClean="0">
                <a:solidFill>
                  <a:srgbClr val="FFFF00"/>
                </a:solidFill>
              </a:rPr>
              <a:t>Epistle</a:t>
            </a:r>
            <a:r>
              <a:rPr lang="fr-FR" sz="7200" b="1" dirty="0" smtClean="0">
                <a:solidFill>
                  <a:srgbClr val="FFFF00"/>
                </a:solidFill>
              </a:rPr>
              <a:t> of John</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4</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02910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John 4:12-13 </a:t>
            </a:r>
          </a:p>
          <a:p>
            <a:r>
              <a:rPr lang="en-US" sz="2600" b="1" dirty="0" smtClean="0">
                <a:solidFill>
                  <a:srgbClr val="FFFF00"/>
                </a:solidFill>
              </a:rPr>
              <a:t>12</a:t>
            </a:r>
            <a:r>
              <a:rPr lang="en-US" sz="3200" b="1" dirty="0" smtClean="0">
                <a:solidFill>
                  <a:schemeClr val="bg1"/>
                </a:solidFill>
              </a:rPr>
              <a:t>  </a:t>
            </a:r>
            <a:r>
              <a:rPr lang="el-GR" sz="3600" dirty="0" smtClean="0"/>
              <a:t> </a:t>
            </a:r>
            <a:r>
              <a:rPr lang="el-GR" sz="3600" dirty="0" smtClean="0">
                <a:solidFill>
                  <a:schemeClr val="bg1"/>
                </a:solidFill>
              </a:rPr>
              <a:t>θεὸν</a:t>
            </a:r>
            <a:r>
              <a:rPr lang="en-US" sz="3600" dirty="0" smtClean="0">
                <a:solidFill>
                  <a:schemeClr val="bg1"/>
                </a:solidFill>
              </a:rPr>
              <a:t> </a:t>
            </a:r>
            <a:r>
              <a:rPr lang="el-GR" sz="3600" dirty="0" smtClean="0">
                <a:solidFill>
                  <a:schemeClr val="bg1"/>
                </a:solidFill>
              </a:rPr>
              <a:t> οὐδεὶς</a:t>
            </a:r>
            <a:r>
              <a:rPr lang="en-US" sz="3600" dirty="0" smtClean="0">
                <a:solidFill>
                  <a:schemeClr val="bg1"/>
                </a:solidFill>
              </a:rPr>
              <a:t> </a:t>
            </a:r>
            <a:r>
              <a:rPr lang="el-GR" sz="3600" dirty="0" smtClean="0">
                <a:solidFill>
                  <a:schemeClr val="bg1"/>
                </a:solidFill>
              </a:rPr>
              <a:t> </a:t>
            </a:r>
            <a:r>
              <a:rPr lang="el-GR" sz="3600" dirty="0">
                <a:solidFill>
                  <a:schemeClr val="bg1"/>
                </a:solidFill>
              </a:rPr>
              <a:t>πώποτε </a:t>
            </a:r>
            <a:r>
              <a:rPr lang="en-US" sz="3600" dirty="0" smtClean="0">
                <a:solidFill>
                  <a:schemeClr val="bg1"/>
                </a:solidFill>
              </a:rPr>
              <a:t> </a:t>
            </a:r>
            <a:r>
              <a:rPr lang="el-GR" sz="3600" dirty="0" smtClean="0">
                <a:solidFill>
                  <a:schemeClr val="bg1"/>
                </a:solidFill>
              </a:rPr>
              <a:t>τεθέαται</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God       no one          ever yet          has seen</a:t>
            </a:r>
            <a:r>
              <a:rPr lang="fr-FR" sz="2300" dirty="0" smtClean="0">
                <a:solidFill>
                  <a:schemeClr val="bg1"/>
                </a:solidFill>
              </a:rPr>
              <a:t> </a:t>
            </a:r>
            <a:r>
              <a:rPr lang="es-ES" sz="2300" dirty="0" smtClean="0">
                <a:solidFill>
                  <a:schemeClr val="bg1"/>
                </a:solidFill>
              </a:rPr>
              <a:t> </a:t>
            </a:r>
          </a:p>
          <a:p>
            <a:r>
              <a:rPr lang="en-US" sz="3600" dirty="0" smtClean="0">
                <a:solidFill>
                  <a:schemeClr val="bg1"/>
                </a:solidFill>
              </a:rPr>
              <a:t>  </a:t>
            </a:r>
            <a:r>
              <a:rPr lang="el-GR" sz="3600" dirty="0" smtClean="0">
                <a:solidFill>
                  <a:schemeClr val="bg1"/>
                </a:solidFill>
              </a:rPr>
              <a:t>ἐὰν </a:t>
            </a:r>
            <a:r>
              <a:rPr lang="en-US" sz="3600" dirty="0" smtClean="0">
                <a:solidFill>
                  <a:schemeClr val="bg1"/>
                </a:solidFill>
              </a:rPr>
              <a:t> </a:t>
            </a:r>
            <a:r>
              <a:rPr lang="el-GR" sz="3600" dirty="0" smtClean="0">
                <a:solidFill>
                  <a:schemeClr val="bg1"/>
                </a:solidFill>
              </a:rPr>
              <a:t>ἀγαπῶμεν </a:t>
            </a:r>
            <a:r>
              <a:rPr lang="en-US" sz="3600" dirty="0" smtClean="0">
                <a:solidFill>
                  <a:schemeClr val="bg1"/>
                </a:solidFill>
              </a:rPr>
              <a:t> </a:t>
            </a:r>
            <a:r>
              <a:rPr lang="el-GR" sz="3600" dirty="0" smtClean="0">
                <a:solidFill>
                  <a:schemeClr val="bg1"/>
                </a:solidFill>
              </a:rPr>
              <a:t>ἀλλήλους</a:t>
            </a:r>
            <a:r>
              <a:rPr lang="el-GR" sz="3600" dirty="0">
                <a:solidFill>
                  <a:schemeClr val="bg1"/>
                </a:solidFill>
              </a:rPr>
              <a:t>,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θεὸς </a:t>
            </a:r>
            <a:r>
              <a:rPr lang="en-US" sz="3600" dirty="0" smtClean="0">
                <a:solidFill>
                  <a:schemeClr val="bg1"/>
                </a:solidFill>
              </a:rPr>
              <a:t>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 ἡμῖν</a:t>
            </a:r>
            <a:endParaRPr lang="en-US" sz="3600" dirty="0">
              <a:solidFill>
                <a:schemeClr val="bg1"/>
              </a:solidFill>
            </a:endParaRPr>
          </a:p>
          <a:p>
            <a:r>
              <a:rPr lang="en-US" sz="2400" dirty="0" smtClean="0">
                <a:solidFill>
                  <a:srgbClr val="FFFF00"/>
                </a:solidFill>
              </a:rPr>
              <a:t>      if            </a:t>
            </a:r>
            <a:r>
              <a:rPr lang="en-US" sz="2400" dirty="0">
                <a:solidFill>
                  <a:srgbClr val="FFFF00"/>
                </a:solidFill>
              </a:rPr>
              <a:t>we </a:t>
            </a:r>
            <a:r>
              <a:rPr lang="en-US" sz="2400" dirty="0" smtClean="0">
                <a:solidFill>
                  <a:srgbClr val="FFFF00"/>
                </a:solidFill>
              </a:rPr>
              <a:t>love               </a:t>
            </a:r>
            <a:r>
              <a:rPr lang="en-US" sz="2400" dirty="0">
                <a:solidFill>
                  <a:srgbClr val="FFFF00"/>
                </a:solidFill>
              </a:rPr>
              <a:t>one </a:t>
            </a:r>
            <a:r>
              <a:rPr lang="en-US" sz="2400" dirty="0" smtClean="0">
                <a:solidFill>
                  <a:srgbClr val="FFFF00"/>
                </a:solidFill>
              </a:rPr>
              <a:t>another       the   </a:t>
            </a:r>
            <a:r>
              <a:rPr lang="en-US" sz="2400" dirty="0">
                <a:solidFill>
                  <a:srgbClr val="FFFF00"/>
                </a:solidFill>
              </a:rPr>
              <a:t>God </a:t>
            </a:r>
            <a:r>
              <a:rPr lang="en-US" sz="2400" dirty="0" smtClean="0">
                <a:solidFill>
                  <a:srgbClr val="FFFF00"/>
                </a:solidFill>
              </a:rPr>
              <a:t>       in       </a:t>
            </a:r>
            <a:r>
              <a:rPr lang="en-US" sz="2400" dirty="0">
                <a:solidFill>
                  <a:srgbClr val="FFFF00"/>
                </a:solidFill>
              </a:rPr>
              <a:t>us </a:t>
            </a:r>
            <a:endParaRPr lang="es-ES" sz="2300" dirty="0" smtClean="0">
              <a:solidFill>
                <a:schemeClr val="bg1"/>
              </a:solidFill>
            </a:endParaRPr>
          </a:p>
          <a:p>
            <a:r>
              <a:rPr lang="en-US" sz="3600" dirty="0" smtClean="0">
                <a:solidFill>
                  <a:schemeClr val="bg1"/>
                </a:solidFill>
              </a:rPr>
              <a:t> </a:t>
            </a:r>
            <a:r>
              <a:rPr lang="el-GR" sz="3600" dirty="0" smtClean="0">
                <a:solidFill>
                  <a:schemeClr val="bg1"/>
                </a:solidFill>
              </a:rPr>
              <a:t>μένει</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ἡ</a:t>
            </a:r>
            <a:r>
              <a:rPr lang="en-US" sz="3600" dirty="0" smtClean="0">
                <a:solidFill>
                  <a:schemeClr val="bg1"/>
                </a:solidFill>
              </a:rPr>
              <a:t> </a:t>
            </a:r>
            <a:r>
              <a:rPr lang="el-GR" sz="3600" dirty="0" smtClean="0">
                <a:solidFill>
                  <a:schemeClr val="bg1"/>
                </a:solidFill>
              </a:rPr>
              <a:t> ἀγάπη</a:t>
            </a:r>
            <a:r>
              <a:rPr lang="en-US" sz="3600" dirty="0" smtClean="0">
                <a:solidFill>
                  <a:schemeClr val="bg1"/>
                </a:solidFill>
              </a:rPr>
              <a:t> </a:t>
            </a:r>
            <a:r>
              <a:rPr lang="el-GR" sz="3600" dirty="0" smtClean="0">
                <a:solidFill>
                  <a:schemeClr val="bg1"/>
                </a:solidFill>
              </a:rPr>
              <a:t> </a:t>
            </a:r>
            <a:r>
              <a:rPr lang="el-GR" sz="3600" dirty="0">
                <a:solidFill>
                  <a:schemeClr val="bg1"/>
                </a:solidFill>
              </a:rPr>
              <a:t>αὐτοῦ </a:t>
            </a:r>
            <a:r>
              <a:rPr lang="en-US" sz="3600" dirty="0" smtClean="0">
                <a:solidFill>
                  <a:schemeClr val="bg1"/>
                </a:solidFill>
              </a:rPr>
              <a:t>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 </a:t>
            </a:r>
            <a:r>
              <a:rPr lang="el-GR" sz="3600" dirty="0">
                <a:solidFill>
                  <a:schemeClr val="bg1"/>
                </a:solidFill>
              </a:rPr>
              <a:t>ἡμῖν </a:t>
            </a:r>
            <a:r>
              <a:rPr lang="en-US" sz="3600" dirty="0" smtClean="0">
                <a:solidFill>
                  <a:schemeClr val="bg1"/>
                </a:solidFill>
              </a:rPr>
              <a:t> </a:t>
            </a:r>
            <a:r>
              <a:rPr lang="el-GR" sz="3600" dirty="0" smtClean="0">
                <a:solidFill>
                  <a:schemeClr val="bg1"/>
                </a:solidFill>
              </a:rPr>
              <a:t>τετελειωμένη</a:t>
            </a:r>
            <a:r>
              <a:rPr lang="en-US" sz="3600" dirty="0" smtClean="0">
                <a:solidFill>
                  <a:schemeClr val="bg1"/>
                </a:solidFill>
              </a:rPr>
              <a:t> </a:t>
            </a:r>
            <a:r>
              <a:rPr lang="el-GR" sz="3600" dirty="0" smtClean="0">
                <a:solidFill>
                  <a:schemeClr val="bg1"/>
                </a:solidFill>
              </a:rPr>
              <a:t> </a:t>
            </a:r>
            <a:r>
              <a:rPr lang="el-GR" sz="3600" dirty="0">
                <a:solidFill>
                  <a:schemeClr val="bg1"/>
                </a:solidFill>
              </a:rPr>
              <a:t>ἐστίν.</a:t>
            </a:r>
            <a:r>
              <a:rPr lang="es-ES" sz="3600" dirty="0">
                <a:solidFill>
                  <a:schemeClr val="bg1"/>
                </a:solidFill>
              </a:rPr>
              <a:t> </a:t>
            </a:r>
            <a:r>
              <a:rPr lang="es-ES" sz="3600" dirty="0" smtClean="0">
                <a:solidFill>
                  <a:schemeClr val="bg1"/>
                </a:solidFill>
              </a:rPr>
              <a:t>   </a:t>
            </a:r>
            <a:endParaRPr lang="es-ES" sz="3600" dirty="0">
              <a:solidFill>
                <a:schemeClr val="bg1"/>
              </a:solidFill>
            </a:endParaRPr>
          </a:p>
          <a:p>
            <a:r>
              <a:rPr lang="en-US" sz="2400" dirty="0" smtClean="0">
                <a:solidFill>
                  <a:srgbClr val="FFFF00"/>
                </a:solidFill>
              </a:rPr>
              <a:t>   abides     </a:t>
            </a:r>
            <a:r>
              <a:rPr lang="en-US" sz="2400" dirty="0">
                <a:solidFill>
                  <a:srgbClr val="FFFF00"/>
                </a:solidFill>
              </a:rPr>
              <a:t>and </a:t>
            </a:r>
            <a:r>
              <a:rPr lang="en-US" sz="2400" dirty="0" smtClean="0">
                <a:solidFill>
                  <a:srgbClr val="FFFF00"/>
                </a:solidFill>
              </a:rPr>
              <a:t>   the     </a:t>
            </a:r>
            <a:r>
              <a:rPr lang="en-US" sz="2400" dirty="0">
                <a:solidFill>
                  <a:srgbClr val="FFFF00"/>
                </a:solidFill>
              </a:rPr>
              <a:t>love </a:t>
            </a:r>
            <a:r>
              <a:rPr lang="en-US" sz="2400" dirty="0" smtClean="0">
                <a:solidFill>
                  <a:srgbClr val="FFFF00"/>
                </a:solidFill>
              </a:rPr>
              <a:t>             his           in        us                   perfected                is </a:t>
            </a:r>
            <a:endParaRPr lang="es-ES" sz="2300" dirty="0" smtClean="0">
              <a:solidFill>
                <a:schemeClr val="bg1"/>
              </a:solidFill>
            </a:endParaRPr>
          </a:p>
          <a:p>
            <a:r>
              <a:rPr lang="en-US" sz="2600" b="1" dirty="0" smtClean="0">
                <a:solidFill>
                  <a:srgbClr val="FFFF00"/>
                </a:solidFill>
              </a:rPr>
              <a:t>13</a:t>
            </a:r>
            <a:r>
              <a:rPr lang="en-US" sz="2800" b="1" dirty="0" smtClean="0">
                <a:solidFill>
                  <a:schemeClr val="bg1"/>
                </a:solidFill>
              </a:rPr>
              <a:t>  </a:t>
            </a:r>
            <a:r>
              <a:rPr lang="en-US" sz="3000" b="1"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τούτῳ </a:t>
            </a:r>
            <a:r>
              <a:rPr lang="en-US" sz="3600" dirty="0" smtClean="0">
                <a:solidFill>
                  <a:schemeClr val="bg1"/>
                </a:solidFill>
              </a:rPr>
              <a:t> </a:t>
            </a:r>
            <a:r>
              <a:rPr lang="el-GR" sz="3600" dirty="0" smtClean="0">
                <a:solidFill>
                  <a:schemeClr val="bg1"/>
                </a:solidFill>
              </a:rPr>
              <a:t>γινώσκομεν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 </a:t>
            </a:r>
            <a:r>
              <a:rPr lang="el-GR" sz="3600" dirty="0">
                <a:solidFill>
                  <a:schemeClr val="bg1"/>
                </a:solidFill>
              </a:rPr>
              <a:t>αὐτῷ </a:t>
            </a:r>
            <a:r>
              <a:rPr lang="en-US" sz="3600" dirty="0" smtClean="0">
                <a:solidFill>
                  <a:schemeClr val="bg1"/>
                </a:solidFill>
              </a:rPr>
              <a:t> </a:t>
            </a:r>
            <a:r>
              <a:rPr lang="el-GR" sz="3600" dirty="0" smtClean="0">
                <a:solidFill>
                  <a:schemeClr val="bg1"/>
                </a:solidFill>
              </a:rPr>
              <a:t>μένομεν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αὐτὸς</a:t>
            </a:r>
            <a:endParaRPr lang="en-US" sz="3600" dirty="0" smtClean="0">
              <a:solidFill>
                <a:schemeClr val="bg1"/>
              </a:solidFill>
            </a:endParaRPr>
          </a:p>
          <a:p>
            <a:r>
              <a:rPr lang="en-US" altLang="zh-TW" sz="2400" dirty="0" smtClean="0">
                <a:solidFill>
                  <a:srgbClr val="FFFF00"/>
                </a:solidFill>
              </a:rPr>
              <a:t>         by          this              </a:t>
            </a:r>
            <a:r>
              <a:rPr lang="en-US" altLang="zh-TW" sz="2400" dirty="0">
                <a:solidFill>
                  <a:srgbClr val="FFFF00"/>
                </a:solidFill>
              </a:rPr>
              <a:t>we know </a:t>
            </a:r>
            <a:r>
              <a:rPr lang="en-US" altLang="zh-TW" sz="2400" dirty="0" smtClean="0">
                <a:solidFill>
                  <a:srgbClr val="FFFF00"/>
                </a:solidFill>
              </a:rPr>
              <a:t>            that    in         him           we </a:t>
            </a:r>
            <a:r>
              <a:rPr lang="en-US" altLang="zh-TW" sz="2400" dirty="0">
                <a:solidFill>
                  <a:srgbClr val="FFFF00"/>
                </a:solidFill>
              </a:rPr>
              <a:t>abide </a:t>
            </a:r>
            <a:r>
              <a:rPr lang="en-US" altLang="zh-TW" sz="2400" dirty="0" smtClean="0">
                <a:solidFill>
                  <a:srgbClr val="FFFF00"/>
                </a:solidFill>
              </a:rPr>
              <a:t>      and      he</a:t>
            </a:r>
            <a:r>
              <a:rPr lang="es-ES" sz="2300" dirty="0" smtClean="0">
                <a:solidFill>
                  <a:schemeClr val="bg1"/>
                </a:solidFill>
              </a:rPr>
              <a:t> </a:t>
            </a:r>
          </a:p>
          <a:p>
            <a:r>
              <a:rPr lang="en-US" sz="3600" dirty="0" smtClean="0">
                <a:solidFill>
                  <a:schemeClr val="bg1"/>
                </a:solidFill>
              </a:rPr>
              <a:t>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 </a:t>
            </a:r>
            <a:r>
              <a:rPr lang="el-GR" sz="3600" dirty="0">
                <a:solidFill>
                  <a:schemeClr val="bg1"/>
                </a:solidFill>
              </a:rPr>
              <a:t>ἡμῖν</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πνεύματος </a:t>
            </a:r>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 </a:t>
            </a:r>
            <a:r>
              <a:rPr lang="el-GR" sz="3600" dirty="0">
                <a:solidFill>
                  <a:schemeClr val="bg1"/>
                </a:solidFill>
              </a:rPr>
              <a:t>δέδωκεν </a:t>
            </a:r>
            <a:r>
              <a:rPr lang="en-US" sz="3600" dirty="0" smtClean="0">
                <a:solidFill>
                  <a:schemeClr val="bg1"/>
                </a:solidFill>
              </a:rPr>
              <a:t> </a:t>
            </a:r>
            <a:r>
              <a:rPr lang="el-GR" sz="3600" dirty="0" smtClean="0">
                <a:solidFill>
                  <a:schemeClr val="bg1"/>
                </a:solidFill>
              </a:rPr>
              <a:t>ἡμῖν.</a:t>
            </a:r>
            <a:endParaRPr lang="en-US" sz="3600" dirty="0" smtClean="0">
              <a:solidFill>
                <a:schemeClr val="bg1"/>
              </a:solidFill>
            </a:endParaRPr>
          </a:p>
          <a:p>
            <a:r>
              <a:rPr lang="en-US" altLang="zh-TW" sz="2400" dirty="0" smtClean="0">
                <a:solidFill>
                  <a:srgbClr val="FFFF00"/>
                </a:solidFill>
              </a:rPr>
              <a:t>    in         us      because  from  the           Spirit                      his           he </a:t>
            </a:r>
            <a:r>
              <a:rPr lang="en-US" altLang="zh-TW" sz="2400" dirty="0">
                <a:solidFill>
                  <a:srgbClr val="FFFF00"/>
                </a:solidFill>
              </a:rPr>
              <a:t>has given </a:t>
            </a:r>
            <a:r>
              <a:rPr lang="en-US" altLang="zh-TW" sz="2400" dirty="0" smtClean="0">
                <a:solidFill>
                  <a:srgbClr val="FFFF00"/>
                </a:solidFill>
              </a:rPr>
              <a:t>    to us</a:t>
            </a:r>
            <a:r>
              <a:rPr lang="es-ES" sz="2300" dirty="0" smtClean="0">
                <a:solidFill>
                  <a:schemeClr val="bg1"/>
                </a:solidFill>
              </a:rPr>
              <a:t> </a:t>
            </a:r>
            <a:endParaRPr lang="en-US" sz="800" dirty="0">
              <a:solidFill>
                <a:schemeClr val="bg1"/>
              </a:solidFill>
            </a:endParaRPr>
          </a:p>
          <a:p>
            <a:endParaRPr lang="en-US" sz="800" dirty="0">
              <a:solidFill>
                <a:schemeClr val="bg1"/>
              </a:solidFill>
            </a:endParaRPr>
          </a:p>
          <a:p>
            <a:r>
              <a:rPr lang="en-US" baseline="30000" dirty="0" smtClean="0">
                <a:solidFill>
                  <a:schemeClr val="bg1"/>
                </a:solidFill>
              </a:rPr>
              <a:t>	ESV </a:t>
            </a:r>
            <a:r>
              <a:rPr lang="fr-FR" b="1" dirty="0" smtClean="0">
                <a:solidFill>
                  <a:schemeClr val="bg1"/>
                </a:solidFill>
              </a:rPr>
              <a:t>4:12</a:t>
            </a:r>
            <a:r>
              <a:rPr lang="fr-FR" dirty="0" smtClean="0">
                <a:solidFill>
                  <a:schemeClr val="bg1"/>
                </a:solidFill>
              </a:rPr>
              <a:t> </a:t>
            </a:r>
            <a:r>
              <a:rPr lang="en-US" dirty="0">
                <a:solidFill>
                  <a:schemeClr val="bg1"/>
                </a:solidFill>
              </a:rPr>
              <a:t>No one has ever seen God; if we love one another, God abides in us and his love is perfected in us</a:t>
            </a:r>
            <a:r>
              <a:rPr lang="en-US" dirty="0" smtClean="0">
                <a:solidFill>
                  <a:schemeClr val="bg1"/>
                </a:solidFill>
              </a:rPr>
              <a:t>. </a:t>
            </a:r>
            <a:r>
              <a:rPr lang="en-US" altLang="zh-TW" b="1" dirty="0">
                <a:solidFill>
                  <a:schemeClr val="bg1"/>
                </a:solidFill>
              </a:rPr>
              <a:t>13</a:t>
            </a:r>
            <a:r>
              <a:rPr lang="zh-TW" altLang="en-US" dirty="0">
                <a:solidFill>
                  <a:schemeClr val="bg1"/>
                </a:solidFill>
              </a:rPr>
              <a:t> </a:t>
            </a:r>
            <a:r>
              <a:rPr lang="en-US" altLang="zh-TW" dirty="0">
                <a:solidFill>
                  <a:schemeClr val="bg1"/>
                </a:solidFill>
              </a:rPr>
              <a:t>By this we know that we abide in him and he in us, because he has given us of his Spirit.</a:t>
            </a:r>
          </a:p>
          <a:p>
            <a:r>
              <a:rPr lang="en-US" baseline="30000" dirty="0" smtClean="0">
                <a:solidFill>
                  <a:schemeClr val="bg1"/>
                </a:solidFill>
              </a:rPr>
              <a:t>	CUV </a:t>
            </a:r>
            <a:r>
              <a:rPr lang="en-US" b="1" dirty="0" smtClean="0">
                <a:solidFill>
                  <a:schemeClr val="bg1"/>
                </a:solidFill>
              </a:rPr>
              <a:t>4:12</a:t>
            </a:r>
            <a:r>
              <a:rPr lang="en-US" dirty="0" smtClean="0">
                <a:solidFill>
                  <a:schemeClr val="bg1"/>
                </a:solidFill>
              </a:rPr>
              <a:t> </a:t>
            </a:r>
            <a:r>
              <a:rPr lang="zh-TW" altLang="en-US" dirty="0">
                <a:solidFill>
                  <a:schemeClr val="bg1"/>
                </a:solidFill>
              </a:rPr>
              <a:t>從來沒有人見</a:t>
            </a:r>
            <a:r>
              <a:rPr lang="zh-TW" altLang="en-US" dirty="0" smtClean="0">
                <a:solidFill>
                  <a:schemeClr val="bg1"/>
                </a:solidFill>
              </a:rPr>
              <a:t>過神</a:t>
            </a:r>
            <a:r>
              <a:rPr lang="zh-TW" altLang="en-US" dirty="0">
                <a:solidFill>
                  <a:schemeClr val="bg1"/>
                </a:solidFill>
              </a:rPr>
              <a:t>．我們若彼此相愛</a:t>
            </a:r>
            <a:r>
              <a:rPr lang="zh-TW" altLang="en-US" dirty="0" smtClean="0">
                <a:solidFill>
                  <a:schemeClr val="bg1"/>
                </a:solidFill>
              </a:rPr>
              <a:t>、神</a:t>
            </a:r>
            <a:r>
              <a:rPr lang="zh-TW" altLang="en-US" dirty="0">
                <a:solidFill>
                  <a:schemeClr val="bg1"/>
                </a:solidFill>
              </a:rPr>
              <a:t>就住在我們裡面、愛他的心在我們裡面得以完全了</a:t>
            </a:r>
            <a:r>
              <a:rPr lang="zh-TW" altLang="en-US" dirty="0" smtClean="0">
                <a:solidFill>
                  <a:schemeClr val="bg1"/>
                </a:solidFill>
              </a:rPr>
              <a:t>．</a:t>
            </a:r>
            <a:r>
              <a:rPr lang="en-US" altLang="zh-TW" b="1" dirty="0" smtClean="0">
                <a:solidFill>
                  <a:schemeClr val="bg1"/>
                </a:solidFill>
              </a:rPr>
              <a:t>13</a:t>
            </a:r>
            <a:r>
              <a:rPr lang="zh-TW" altLang="en-US" dirty="0" smtClean="0">
                <a:solidFill>
                  <a:schemeClr val="bg1"/>
                </a:solidFill>
              </a:rPr>
              <a:t>  神</a:t>
            </a:r>
            <a:r>
              <a:rPr lang="zh-TW" altLang="en-US" dirty="0">
                <a:solidFill>
                  <a:schemeClr val="bg1"/>
                </a:solidFill>
              </a:rPr>
              <a:t>將他的靈賜給我們、從此就知道我們是住在他裡面、他也住在我們裡面。</a:t>
            </a:r>
            <a:endParaRPr lang="en-US"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8609539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4252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   1 John 4:14-15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14</a:t>
            </a:r>
            <a:r>
              <a:rPr lang="en-US" sz="3200" b="1" dirty="0" smtClean="0">
                <a:solidFill>
                  <a:schemeClr val="bg1"/>
                </a:solidFill>
              </a:rPr>
              <a:t>  </a:t>
            </a:r>
            <a:r>
              <a:rPr lang="el-GR" sz="4000" dirty="0" smtClean="0">
                <a:solidFill>
                  <a:schemeClr val="bg1"/>
                </a:solidFill>
              </a:rPr>
              <a:t>καὶ </a:t>
            </a:r>
            <a:r>
              <a:rPr lang="el-GR" sz="4000" dirty="0">
                <a:solidFill>
                  <a:schemeClr val="bg1"/>
                </a:solidFill>
              </a:rPr>
              <a:t>ἡμεῖς τεθεάμεθα καὶ </a:t>
            </a:r>
            <a:r>
              <a:rPr lang="el-GR" sz="4000" dirty="0" smtClean="0">
                <a:solidFill>
                  <a:schemeClr val="bg1"/>
                </a:solidFill>
              </a:rPr>
              <a:t>μαρτυροῦμεν</a:t>
            </a:r>
            <a:endParaRPr lang="en-US" sz="4000" dirty="0" smtClean="0">
              <a:solidFill>
                <a:schemeClr val="bg1"/>
              </a:solidFill>
            </a:endParaRPr>
          </a:p>
          <a:p>
            <a:r>
              <a:rPr lang="fr-FR" sz="2400" dirty="0">
                <a:solidFill>
                  <a:srgbClr val="FFFF00"/>
                </a:solidFill>
              </a:rPr>
              <a:t> </a:t>
            </a:r>
            <a:r>
              <a:rPr lang="en-US" sz="2400" dirty="0">
                <a:solidFill>
                  <a:srgbClr val="FFFF00"/>
                </a:solidFill>
              </a:rPr>
              <a:t> </a:t>
            </a:r>
            <a:r>
              <a:rPr lang="en-US" sz="2400" dirty="0" smtClean="0">
                <a:solidFill>
                  <a:srgbClr val="FFFF00"/>
                </a:solidFill>
              </a:rPr>
              <a:t>       and        we               have seen            and         we testify </a:t>
            </a:r>
            <a:r>
              <a:rPr lang="fr-FR" sz="2400" dirty="0" smtClean="0">
                <a:solidFill>
                  <a:schemeClr val="bg1"/>
                </a:solidFill>
              </a:rPr>
              <a:t> </a:t>
            </a:r>
            <a:r>
              <a:rPr lang="es-ES" sz="2400" dirty="0" smtClean="0">
                <a:solidFill>
                  <a:schemeClr val="bg1"/>
                </a:solidFill>
              </a:rPr>
              <a:t> </a:t>
            </a:r>
          </a:p>
          <a:p>
            <a:r>
              <a:rPr lang="en-US" sz="4000" dirty="0" smtClean="0">
                <a:solidFill>
                  <a:schemeClr val="bg1"/>
                </a:solidFill>
              </a:rPr>
              <a:t> </a:t>
            </a:r>
            <a:r>
              <a:rPr lang="el-GR" sz="4000" dirty="0" smtClean="0">
                <a:solidFill>
                  <a:schemeClr val="bg1"/>
                </a:solidFill>
              </a:rPr>
              <a:t>ὅτι</a:t>
            </a:r>
            <a:r>
              <a:rPr lang="en-US" sz="4000" dirty="0" smtClean="0">
                <a:solidFill>
                  <a:schemeClr val="bg1"/>
                </a:solidFill>
              </a:rPr>
              <a:t>  </a:t>
            </a:r>
            <a:r>
              <a:rPr lang="el-GR" sz="4000" dirty="0" smtClean="0">
                <a:solidFill>
                  <a:schemeClr val="bg1"/>
                </a:solidFill>
              </a:rPr>
              <a:t>ὁ πατὴρ </a:t>
            </a:r>
            <a:r>
              <a:rPr lang="en-US" sz="4000" dirty="0" smtClean="0">
                <a:solidFill>
                  <a:schemeClr val="bg1"/>
                </a:solidFill>
              </a:rPr>
              <a:t> </a:t>
            </a:r>
            <a:r>
              <a:rPr lang="el-GR" sz="4000" dirty="0" smtClean="0">
                <a:solidFill>
                  <a:schemeClr val="bg1"/>
                </a:solidFill>
              </a:rPr>
              <a:t>ἀπέσταλκεν</a:t>
            </a:r>
            <a:r>
              <a:rPr lang="en-US" sz="4000" dirty="0" smtClean="0">
                <a:solidFill>
                  <a:schemeClr val="bg1"/>
                </a:solidFill>
              </a:rPr>
              <a:t> </a:t>
            </a:r>
            <a:r>
              <a:rPr lang="el-GR" sz="4000" dirty="0" smtClean="0">
                <a:solidFill>
                  <a:schemeClr val="bg1"/>
                </a:solidFill>
              </a:rPr>
              <a:t> τὸν</a:t>
            </a:r>
            <a:r>
              <a:rPr lang="en-US" sz="4000" dirty="0" smtClean="0">
                <a:solidFill>
                  <a:schemeClr val="bg1"/>
                </a:solidFill>
              </a:rPr>
              <a:t> </a:t>
            </a:r>
            <a:r>
              <a:rPr lang="el-GR" sz="4000" dirty="0" smtClean="0">
                <a:solidFill>
                  <a:schemeClr val="bg1"/>
                </a:solidFill>
              </a:rPr>
              <a:t>υἱὸν </a:t>
            </a:r>
            <a:r>
              <a:rPr lang="en-US" sz="4000" dirty="0" smtClean="0">
                <a:solidFill>
                  <a:schemeClr val="bg1"/>
                </a:solidFill>
              </a:rPr>
              <a:t> </a:t>
            </a:r>
            <a:r>
              <a:rPr lang="el-GR" sz="4000" dirty="0" smtClean="0">
                <a:solidFill>
                  <a:schemeClr val="bg1"/>
                </a:solidFill>
              </a:rPr>
              <a:t>σωτῆρα τοῦ κόσμου</a:t>
            </a:r>
            <a:r>
              <a:rPr lang="el-GR" sz="4000" dirty="0">
                <a:solidFill>
                  <a:schemeClr val="bg1"/>
                </a:solidFill>
              </a:rPr>
              <a:t>. </a:t>
            </a:r>
            <a:endParaRPr lang="en-US" sz="4000" dirty="0">
              <a:solidFill>
                <a:schemeClr val="bg1"/>
              </a:solidFill>
            </a:endParaRPr>
          </a:p>
          <a:p>
            <a:r>
              <a:rPr lang="en-US" sz="2400" dirty="0" smtClean="0">
                <a:solidFill>
                  <a:srgbClr val="FFFF00"/>
                </a:solidFill>
              </a:rPr>
              <a:t>  that    the    </a:t>
            </a:r>
            <a:r>
              <a:rPr lang="en-US" sz="2400" dirty="0">
                <a:solidFill>
                  <a:srgbClr val="FFFF00"/>
                </a:solidFill>
              </a:rPr>
              <a:t>Father </a:t>
            </a:r>
            <a:r>
              <a:rPr lang="en-US" sz="2400" dirty="0" smtClean="0">
                <a:solidFill>
                  <a:srgbClr val="FFFF00"/>
                </a:solidFill>
              </a:rPr>
              <a:t>             has </a:t>
            </a:r>
            <a:r>
              <a:rPr lang="en-US" sz="2400" dirty="0">
                <a:solidFill>
                  <a:srgbClr val="FFFF00"/>
                </a:solidFill>
              </a:rPr>
              <a:t>sent </a:t>
            </a:r>
            <a:r>
              <a:rPr lang="en-US" sz="2400" dirty="0" smtClean="0">
                <a:solidFill>
                  <a:srgbClr val="FFFF00"/>
                </a:solidFill>
              </a:rPr>
              <a:t>                   the     </a:t>
            </a:r>
            <a:r>
              <a:rPr lang="en-US" sz="2400" dirty="0">
                <a:solidFill>
                  <a:srgbClr val="FFFF00"/>
                </a:solidFill>
              </a:rPr>
              <a:t>Son </a:t>
            </a:r>
            <a:r>
              <a:rPr lang="en-US" sz="2400" dirty="0" smtClean="0">
                <a:solidFill>
                  <a:srgbClr val="FFFF00"/>
                </a:solidFill>
              </a:rPr>
              <a:t>              Savior        </a:t>
            </a:r>
            <a:r>
              <a:rPr lang="en-US" sz="2400" dirty="0">
                <a:solidFill>
                  <a:srgbClr val="FFFF00"/>
                </a:solidFill>
              </a:rPr>
              <a:t>of </a:t>
            </a:r>
            <a:r>
              <a:rPr lang="en-US" sz="2400" dirty="0" smtClean="0">
                <a:solidFill>
                  <a:srgbClr val="FFFF00"/>
                </a:solidFill>
              </a:rPr>
              <a:t>the     world</a:t>
            </a:r>
            <a:endParaRPr lang="es-ES" sz="2400" dirty="0" smtClean="0">
              <a:solidFill>
                <a:schemeClr val="bg1"/>
              </a:solidFill>
            </a:endParaRPr>
          </a:p>
          <a:p>
            <a:r>
              <a:rPr lang="en-US" sz="2800" b="1" dirty="0" smtClean="0">
                <a:solidFill>
                  <a:srgbClr val="FFFF00"/>
                </a:solidFill>
              </a:rPr>
              <a:t>15</a:t>
            </a:r>
            <a:r>
              <a:rPr lang="en-US" sz="2800" dirty="0" smtClean="0">
                <a:solidFill>
                  <a:schemeClr val="bg1"/>
                </a:solidFill>
              </a:rPr>
              <a:t> </a:t>
            </a:r>
            <a:r>
              <a:rPr lang="el-GR" sz="4000" dirty="0" smtClean="0">
                <a:solidFill>
                  <a:schemeClr val="bg1"/>
                </a:solidFill>
              </a:rPr>
              <a:t>ὃς </a:t>
            </a:r>
            <a:r>
              <a:rPr lang="el-GR" sz="4000" dirty="0">
                <a:solidFill>
                  <a:schemeClr val="bg1"/>
                </a:solidFill>
              </a:rPr>
              <a:t>ἐὰν </a:t>
            </a:r>
            <a:r>
              <a:rPr lang="en-US" sz="4000" dirty="0" smtClean="0">
                <a:solidFill>
                  <a:schemeClr val="bg1"/>
                </a:solidFill>
              </a:rPr>
              <a:t> </a:t>
            </a:r>
            <a:r>
              <a:rPr lang="el-GR" sz="4000" dirty="0" smtClean="0">
                <a:solidFill>
                  <a:schemeClr val="bg1"/>
                </a:solidFill>
              </a:rPr>
              <a:t>ὁμολογήσῃ </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Ἰησοῦς </a:t>
            </a:r>
            <a:r>
              <a:rPr lang="en-US" sz="4000" dirty="0" smtClean="0">
                <a:solidFill>
                  <a:schemeClr val="bg1"/>
                </a:solidFill>
              </a:rPr>
              <a:t> </a:t>
            </a:r>
            <a:r>
              <a:rPr lang="el-GR" sz="4000" dirty="0" smtClean="0">
                <a:solidFill>
                  <a:schemeClr val="bg1"/>
                </a:solidFill>
              </a:rPr>
              <a:t>ἐστιν</a:t>
            </a:r>
            <a:r>
              <a:rPr lang="en-US" sz="4000" dirty="0" smtClean="0">
                <a:solidFill>
                  <a:schemeClr val="bg1"/>
                </a:solidFill>
              </a:rPr>
              <a:t> </a:t>
            </a:r>
            <a:r>
              <a:rPr lang="el-GR" sz="4000" dirty="0" smtClean="0">
                <a:solidFill>
                  <a:schemeClr val="bg1"/>
                </a:solidFill>
              </a:rPr>
              <a:t> </a:t>
            </a:r>
            <a:r>
              <a:rPr lang="el-GR" sz="4000" dirty="0">
                <a:solidFill>
                  <a:schemeClr val="bg1"/>
                </a:solidFill>
              </a:rPr>
              <a:t>ὁ </a:t>
            </a:r>
            <a:r>
              <a:rPr lang="el-GR" sz="4000" dirty="0" smtClean="0">
                <a:solidFill>
                  <a:schemeClr val="bg1"/>
                </a:solidFill>
              </a:rPr>
              <a:t>υἱὸς</a:t>
            </a:r>
            <a:r>
              <a:rPr lang="en-US" sz="4000" dirty="0" smtClean="0">
                <a:solidFill>
                  <a:schemeClr val="bg1"/>
                </a:solidFill>
              </a:rPr>
              <a:t> </a:t>
            </a:r>
            <a:r>
              <a:rPr lang="el-GR" sz="4000" dirty="0" smtClean="0">
                <a:solidFill>
                  <a:schemeClr val="bg1"/>
                </a:solidFill>
              </a:rPr>
              <a:t>τοῦ </a:t>
            </a:r>
            <a:r>
              <a:rPr lang="el-GR" sz="4000" dirty="0">
                <a:solidFill>
                  <a:schemeClr val="bg1"/>
                </a:solidFill>
              </a:rPr>
              <a:t>θεοῦ, </a:t>
            </a:r>
            <a:endParaRPr lang="en-US" sz="4000" dirty="0" smtClean="0">
              <a:solidFill>
                <a:schemeClr val="bg1"/>
              </a:solidFill>
            </a:endParaRPr>
          </a:p>
          <a:p>
            <a:r>
              <a:rPr lang="en-US" altLang="zh-TW" sz="2400" dirty="0" smtClean="0">
                <a:solidFill>
                  <a:srgbClr val="FFFF00"/>
                </a:solidFill>
              </a:rPr>
              <a:t>        whoever             confesses              </a:t>
            </a:r>
            <a:r>
              <a:rPr lang="en-US" altLang="zh-TW" sz="2400" dirty="0">
                <a:solidFill>
                  <a:srgbClr val="FFFF00"/>
                </a:solidFill>
              </a:rPr>
              <a:t>that </a:t>
            </a:r>
            <a:r>
              <a:rPr lang="en-US" altLang="zh-TW" sz="2400" dirty="0" smtClean="0">
                <a:solidFill>
                  <a:srgbClr val="FFFF00"/>
                </a:solidFill>
              </a:rPr>
              <a:t>        Jesus               </a:t>
            </a:r>
            <a:r>
              <a:rPr lang="en-US" altLang="zh-TW" sz="2400" dirty="0">
                <a:solidFill>
                  <a:srgbClr val="FFFF00"/>
                </a:solidFill>
              </a:rPr>
              <a:t>is </a:t>
            </a:r>
            <a:r>
              <a:rPr lang="en-US" altLang="zh-TW" sz="2400" dirty="0" smtClean="0">
                <a:solidFill>
                  <a:srgbClr val="FFFF00"/>
                </a:solidFill>
              </a:rPr>
              <a:t>          the    Son       of       God</a:t>
            </a:r>
            <a:endParaRPr lang="es-ES" sz="2400" dirty="0" smtClean="0">
              <a:solidFill>
                <a:schemeClr val="bg1"/>
              </a:solidFill>
            </a:endParaRPr>
          </a:p>
          <a:p>
            <a:r>
              <a:rPr lang="en-US" sz="4000" b="1"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θεὸς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αὐτῷ </a:t>
            </a:r>
            <a:r>
              <a:rPr lang="en-US" sz="4000" dirty="0" smtClean="0">
                <a:solidFill>
                  <a:schemeClr val="bg1"/>
                </a:solidFill>
              </a:rPr>
              <a:t> </a:t>
            </a:r>
            <a:r>
              <a:rPr lang="el-GR" sz="4000" dirty="0" smtClean="0">
                <a:solidFill>
                  <a:schemeClr val="bg1"/>
                </a:solidFill>
              </a:rPr>
              <a:t>μένει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αὐτὸς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θεῷ</a:t>
            </a:r>
            <a:r>
              <a:rPr lang="el-GR" sz="4000" dirty="0">
                <a:solidFill>
                  <a:schemeClr val="bg1"/>
                </a:solidFill>
              </a:rPr>
              <a:t>. </a:t>
            </a:r>
            <a:endParaRPr lang="en-US" sz="4000" dirty="0">
              <a:solidFill>
                <a:schemeClr val="bg1"/>
              </a:solidFill>
            </a:endParaRPr>
          </a:p>
          <a:p>
            <a:r>
              <a:rPr lang="en-US" altLang="zh-TW" sz="2400" dirty="0" smtClean="0">
                <a:solidFill>
                  <a:srgbClr val="FFFF00"/>
                </a:solidFill>
              </a:rPr>
              <a:t>    the     God        in        him             abides       and         he               in      the     God</a:t>
            </a:r>
            <a:endParaRPr lang="en-US" sz="2300" dirty="0" smtClean="0">
              <a:solidFill>
                <a:schemeClr val="bg1"/>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sz="2000" baseline="30000" dirty="0" smtClean="0">
                <a:solidFill>
                  <a:schemeClr val="bg1"/>
                </a:solidFill>
              </a:rPr>
              <a:t>	ESV </a:t>
            </a:r>
            <a:r>
              <a:rPr lang="fr-FR" sz="2000" b="1" dirty="0" smtClean="0">
                <a:solidFill>
                  <a:schemeClr val="bg1"/>
                </a:solidFill>
              </a:rPr>
              <a:t>4:14</a:t>
            </a:r>
            <a:r>
              <a:rPr lang="fr-FR" sz="2000" dirty="0" smtClean="0">
                <a:solidFill>
                  <a:schemeClr val="bg1"/>
                </a:solidFill>
              </a:rPr>
              <a:t> </a:t>
            </a:r>
            <a:r>
              <a:rPr lang="en-US" sz="2000" dirty="0">
                <a:solidFill>
                  <a:schemeClr val="bg1"/>
                </a:solidFill>
              </a:rPr>
              <a:t>And we have seen and testify that the Father has sent his Son to be the Savior of the world</a:t>
            </a:r>
            <a:r>
              <a:rPr lang="en-US" sz="2000" dirty="0" smtClean="0">
                <a:solidFill>
                  <a:schemeClr val="bg1"/>
                </a:solidFill>
              </a:rPr>
              <a:t>. </a:t>
            </a:r>
            <a:r>
              <a:rPr lang="en-US" altLang="zh-TW" sz="2000" b="1" dirty="0">
                <a:solidFill>
                  <a:schemeClr val="bg1"/>
                </a:solidFill>
              </a:rPr>
              <a:t>15</a:t>
            </a:r>
            <a:r>
              <a:rPr lang="zh-TW" altLang="en-US" sz="2000" dirty="0">
                <a:solidFill>
                  <a:schemeClr val="bg1"/>
                </a:solidFill>
              </a:rPr>
              <a:t> </a:t>
            </a:r>
            <a:r>
              <a:rPr lang="en-US" altLang="zh-TW" sz="2000" dirty="0">
                <a:solidFill>
                  <a:schemeClr val="bg1"/>
                </a:solidFill>
              </a:rPr>
              <a:t>Whoever confesses that Jesus is the Son of God, God abides in him, and he in God</a:t>
            </a:r>
            <a:r>
              <a:rPr lang="en-US" altLang="zh-TW"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4:14</a:t>
            </a:r>
            <a:r>
              <a:rPr lang="en-US" sz="2000" dirty="0" smtClean="0">
                <a:solidFill>
                  <a:schemeClr val="bg1"/>
                </a:solidFill>
              </a:rPr>
              <a:t> </a:t>
            </a:r>
            <a:r>
              <a:rPr lang="zh-TW" altLang="en-US" sz="2000" dirty="0">
                <a:solidFill>
                  <a:schemeClr val="bg1"/>
                </a:solidFill>
              </a:rPr>
              <a:t>父差子作世人的救主、這是我們所看見且作見證的</a:t>
            </a:r>
            <a:r>
              <a:rPr lang="zh-TW" altLang="en-US" sz="2000" dirty="0" smtClean="0">
                <a:solidFill>
                  <a:schemeClr val="bg1"/>
                </a:solidFill>
              </a:rPr>
              <a:t>。</a:t>
            </a:r>
            <a:r>
              <a:rPr lang="en-US" altLang="zh-TW" sz="2000" b="1" dirty="0" smtClean="0">
                <a:solidFill>
                  <a:schemeClr val="bg1"/>
                </a:solidFill>
              </a:rPr>
              <a:t>15</a:t>
            </a:r>
            <a:r>
              <a:rPr lang="zh-TW" altLang="en-US" sz="2000" dirty="0" smtClean="0">
                <a:solidFill>
                  <a:schemeClr val="bg1"/>
                </a:solidFill>
              </a:rPr>
              <a:t> </a:t>
            </a:r>
            <a:r>
              <a:rPr lang="zh-TW" altLang="en-US" sz="2000" dirty="0">
                <a:solidFill>
                  <a:schemeClr val="bg1"/>
                </a:solidFill>
              </a:rPr>
              <a:t>凡認耶穌</a:t>
            </a:r>
            <a:r>
              <a:rPr lang="zh-TW" altLang="en-US" sz="2000" dirty="0" smtClean="0">
                <a:solidFill>
                  <a:schemeClr val="bg1"/>
                </a:solidFill>
              </a:rPr>
              <a:t>為神</a:t>
            </a:r>
            <a:r>
              <a:rPr lang="zh-TW" altLang="en-US" sz="2000" dirty="0">
                <a:solidFill>
                  <a:schemeClr val="bg1"/>
                </a:solidFill>
              </a:rPr>
              <a:t>兒子的</a:t>
            </a:r>
            <a:r>
              <a:rPr lang="zh-TW" altLang="en-US" sz="2000" dirty="0" smtClean="0">
                <a:solidFill>
                  <a:schemeClr val="bg1"/>
                </a:solidFill>
              </a:rPr>
              <a:t>、神</a:t>
            </a:r>
            <a:r>
              <a:rPr lang="zh-TW" altLang="en-US" sz="2000" dirty="0">
                <a:solidFill>
                  <a:schemeClr val="bg1"/>
                </a:solidFill>
              </a:rPr>
              <a:t>就住在他裡面、他也住</a:t>
            </a:r>
            <a:r>
              <a:rPr lang="zh-TW" altLang="en-US" sz="2000" dirty="0" smtClean="0">
                <a:solidFill>
                  <a:schemeClr val="bg1"/>
                </a:solidFill>
              </a:rPr>
              <a:t>在神</a:t>
            </a:r>
            <a:r>
              <a:rPr lang="zh-TW" altLang="en-US" sz="2000" dirty="0">
                <a:solidFill>
                  <a:schemeClr val="bg1"/>
                </a:solidFill>
              </a:rPr>
              <a:t>裡面。</a:t>
            </a:r>
            <a:endParaRPr lang="en-US" sz="2000" dirty="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20332316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r>
              <a:rPr lang="en-US" sz="3200" b="1" dirty="0" smtClean="0">
                <a:solidFill>
                  <a:srgbClr val="FFFF00"/>
                </a:solidFill>
              </a:rPr>
              <a:t>     1 John 4:16 </a:t>
            </a:r>
          </a:p>
          <a:p>
            <a:pPr algn="ctr"/>
            <a:endParaRPr lang="en-US" sz="800" b="1" dirty="0" smtClean="0">
              <a:solidFill>
                <a:schemeClr val="bg1"/>
              </a:solidFill>
            </a:endParaRPr>
          </a:p>
          <a:p>
            <a:r>
              <a:rPr lang="el-GR" sz="4000" dirty="0" smtClean="0">
                <a:solidFill>
                  <a:schemeClr val="bg1"/>
                </a:solidFill>
              </a:rPr>
              <a:t>καὶ</a:t>
            </a:r>
            <a:r>
              <a:rPr lang="en-US" sz="4000" dirty="0" smtClean="0">
                <a:solidFill>
                  <a:schemeClr val="bg1"/>
                </a:solidFill>
              </a:rPr>
              <a:t> </a:t>
            </a:r>
            <a:r>
              <a:rPr lang="en-US" sz="4000" dirty="0" smtClean="0">
                <a:solidFill>
                  <a:schemeClr val="bg1"/>
                </a:solidFill>
              </a:rPr>
              <a:t> </a:t>
            </a:r>
            <a:r>
              <a:rPr lang="el-GR" sz="4000" dirty="0" smtClean="0">
                <a:solidFill>
                  <a:schemeClr val="bg1"/>
                </a:solidFill>
              </a:rPr>
              <a:t>ἡμεῖς</a:t>
            </a:r>
            <a:r>
              <a:rPr lang="en-US" sz="4000" dirty="0" smtClean="0">
                <a:solidFill>
                  <a:schemeClr val="bg1"/>
                </a:solidFill>
              </a:rPr>
              <a:t> </a:t>
            </a:r>
            <a:r>
              <a:rPr lang="el-GR" sz="4000" dirty="0" smtClean="0">
                <a:solidFill>
                  <a:schemeClr val="bg1"/>
                </a:solidFill>
              </a:rPr>
              <a:t> </a:t>
            </a:r>
            <a:r>
              <a:rPr lang="el-GR" sz="4000" dirty="0" smtClean="0">
                <a:solidFill>
                  <a:schemeClr val="bg1"/>
                </a:solidFill>
              </a:rPr>
              <a:t>ἐγνώκαμεν </a:t>
            </a:r>
            <a:r>
              <a:rPr lang="en-US" sz="4000" dirty="0" smtClean="0">
                <a:solidFill>
                  <a:schemeClr val="bg1"/>
                </a:solidFill>
              </a:rPr>
              <a:t> </a:t>
            </a:r>
            <a:r>
              <a:rPr lang="el-GR" sz="4000" dirty="0" smtClean="0">
                <a:solidFill>
                  <a:schemeClr val="bg1"/>
                </a:solidFill>
              </a:rPr>
              <a:t>καὶ </a:t>
            </a:r>
            <a:r>
              <a:rPr lang="en-US" sz="4000" smtClean="0">
                <a:solidFill>
                  <a:schemeClr val="bg1"/>
                </a:solidFill>
              </a:rPr>
              <a:t> </a:t>
            </a:r>
            <a:r>
              <a:rPr lang="el-GR" sz="4000" smtClean="0">
                <a:solidFill>
                  <a:schemeClr val="bg1"/>
                </a:solidFill>
              </a:rPr>
              <a:t>πεπιστεύκαμεν</a:t>
            </a:r>
            <a:endParaRPr lang="en-US" sz="4000" dirty="0" smtClean="0">
              <a:solidFill>
                <a:schemeClr val="bg1"/>
              </a:solidFill>
            </a:endParaRPr>
          </a:p>
          <a:p>
            <a:r>
              <a:rPr lang="en-US" altLang="zh-TW" sz="2400" dirty="0">
                <a:solidFill>
                  <a:srgbClr val="FFFF00"/>
                </a:solidFill>
              </a:rPr>
              <a:t> </a:t>
            </a:r>
            <a:r>
              <a:rPr lang="en-US" altLang="zh-TW" sz="2400" dirty="0" smtClean="0">
                <a:solidFill>
                  <a:srgbClr val="FFFF00"/>
                </a:solidFill>
              </a:rPr>
              <a:t>and       </a:t>
            </a:r>
            <a:r>
              <a:rPr lang="en-US" altLang="zh-TW" sz="2400" dirty="0">
                <a:solidFill>
                  <a:srgbClr val="FFFF00"/>
                </a:solidFill>
              </a:rPr>
              <a:t>we </a:t>
            </a:r>
            <a:r>
              <a:rPr lang="en-US" altLang="zh-TW" sz="2400" dirty="0" smtClean="0">
                <a:solidFill>
                  <a:srgbClr val="FFFF00"/>
                </a:solidFill>
              </a:rPr>
              <a:t>                   knew                   and            we believed</a:t>
            </a:r>
            <a:endParaRPr lang="es-ES" sz="2400" dirty="0" smtClean="0">
              <a:solidFill>
                <a:schemeClr val="bg1"/>
              </a:solidFill>
            </a:endParaRPr>
          </a:p>
          <a:p>
            <a:r>
              <a:rPr lang="en-US" sz="4000" b="1"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ἀγάπην</a:t>
            </a:r>
            <a:r>
              <a:rPr lang="en-US" sz="4000" dirty="0" smtClean="0">
                <a:solidFill>
                  <a:schemeClr val="bg1"/>
                </a:solidFill>
              </a:rPr>
              <a:t> </a:t>
            </a:r>
            <a:r>
              <a:rPr lang="el-GR" sz="4000" dirty="0" smtClean="0">
                <a:solidFill>
                  <a:schemeClr val="bg1"/>
                </a:solidFill>
              </a:rPr>
              <a:t> ἣν</a:t>
            </a:r>
            <a:r>
              <a:rPr lang="en-US" sz="4000" dirty="0" smtClean="0">
                <a:solidFill>
                  <a:schemeClr val="bg1"/>
                </a:solidFill>
              </a:rPr>
              <a:t> </a:t>
            </a:r>
            <a:r>
              <a:rPr lang="el-GR" sz="4000" dirty="0" smtClean="0">
                <a:solidFill>
                  <a:schemeClr val="bg1"/>
                </a:solidFill>
              </a:rPr>
              <a:t> </a:t>
            </a:r>
            <a:r>
              <a:rPr lang="el-GR" sz="4000" dirty="0">
                <a:solidFill>
                  <a:schemeClr val="bg1"/>
                </a:solidFill>
              </a:rPr>
              <a:t>ἔχει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θεὸς </a:t>
            </a:r>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a:t>
            </a:r>
            <a:r>
              <a:rPr lang="el-GR" sz="4000" dirty="0">
                <a:solidFill>
                  <a:schemeClr val="bg1"/>
                </a:solidFill>
              </a:rPr>
              <a:t>ἡμῖν. </a:t>
            </a:r>
            <a:endParaRPr lang="en-US" sz="4000" dirty="0" smtClean="0">
              <a:solidFill>
                <a:schemeClr val="bg1"/>
              </a:solidFill>
            </a:endParaRPr>
          </a:p>
          <a:p>
            <a:r>
              <a:rPr lang="en-US" altLang="zh-TW" sz="2400" dirty="0" smtClean="0">
                <a:solidFill>
                  <a:srgbClr val="FFFF00"/>
                </a:solidFill>
              </a:rPr>
              <a:t>          the           </a:t>
            </a:r>
            <a:r>
              <a:rPr lang="en-US" altLang="zh-TW" sz="2400" dirty="0">
                <a:solidFill>
                  <a:srgbClr val="FFFF00"/>
                </a:solidFill>
              </a:rPr>
              <a:t>love </a:t>
            </a:r>
            <a:r>
              <a:rPr lang="en-US" altLang="zh-TW" sz="2400" dirty="0" smtClean="0">
                <a:solidFill>
                  <a:srgbClr val="FFFF00"/>
                </a:solidFill>
              </a:rPr>
              <a:t>             that       has     the    </a:t>
            </a:r>
            <a:r>
              <a:rPr lang="en-US" altLang="zh-TW" sz="2400" dirty="0">
                <a:solidFill>
                  <a:srgbClr val="FFFF00"/>
                </a:solidFill>
              </a:rPr>
              <a:t>God </a:t>
            </a:r>
            <a:r>
              <a:rPr lang="en-US" altLang="zh-TW" sz="2400" dirty="0" smtClean="0">
                <a:solidFill>
                  <a:srgbClr val="FFFF00"/>
                </a:solidFill>
              </a:rPr>
              <a:t>         in         us</a:t>
            </a:r>
            <a:endParaRPr lang="fr-FR" sz="2400" dirty="0" smtClean="0">
              <a:solidFill>
                <a:schemeClr val="bg1"/>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θεὸς </a:t>
            </a:r>
            <a:r>
              <a:rPr lang="en-US" sz="4000" dirty="0" smtClean="0">
                <a:solidFill>
                  <a:schemeClr val="bg1"/>
                </a:solidFill>
              </a:rPr>
              <a:t> </a:t>
            </a:r>
            <a:r>
              <a:rPr lang="el-GR" sz="4000" dirty="0" smtClean="0">
                <a:solidFill>
                  <a:schemeClr val="bg1"/>
                </a:solidFill>
              </a:rPr>
              <a:t>ἀγάπη</a:t>
            </a:r>
            <a:r>
              <a:rPr lang="en-US" sz="4000" dirty="0" smtClean="0">
                <a:solidFill>
                  <a:schemeClr val="bg1"/>
                </a:solidFill>
              </a:rPr>
              <a:t> </a:t>
            </a:r>
            <a:r>
              <a:rPr lang="el-GR" sz="4000" dirty="0" smtClean="0">
                <a:solidFill>
                  <a:schemeClr val="bg1"/>
                </a:solidFill>
              </a:rPr>
              <a:t> </a:t>
            </a:r>
            <a:r>
              <a:rPr lang="el-GR" sz="4000" dirty="0">
                <a:solidFill>
                  <a:schemeClr val="bg1"/>
                </a:solidFill>
              </a:rPr>
              <a:t>ἐστίν,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μένων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τῇ</a:t>
            </a:r>
            <a:r>
              <a:rPr lang="en-US" sz="4000" dirty="0" smtClean="0">
                <a:solidFill>
                  <a:schemeClr val="bg1"/>
                </a:solidFill>
              </a:rPr>
              <a:t> </a:t>
            </a:r>
            <a:r>
              <a:rPr lang="el-GR" sz="4000" dirty="0" smtClean="0">
                <a:solidFill>
                  <a:schemeClr val="bg1"/>
                </a:solidFill>
              </a:rPr>
              <a:t> ἀγάπῃ </a:t>
            </a:r>
            <a:endParaRPr lang="en-US" sz="4000" dirty="0" smtClean="0">
              <a:solidFill>
                <a:schemeClr val="bg1"/>
              </a:solidFill>
            </a:endParaRPr>
          </a:p>
          <a:p>
            <a:r>
              <a:rPr lang="en-US" altLang="zh-TW" sz="2400" dirty="0" smtClean="0">
                <a:solidFill>
                  <a:srgbClr val="FFFF00"/>
                </a:solidFill>
              </a:rPr>
              <a:t>     the     God             love              is               and     he   who abides    </a:t>
            </a:r>
            <a:r>
              <a:rPr lang="en-US" altLang="zh-TW" sz="2400" dirty="0">
                <a:solidFill>
                  <a:srgbClr val="FFFF00"/>
                </a:solidFill>
              </a:rPr>
              <a:t>in </a:t>
            </a:r>
            <a:r>
              <a:rPr lang="en-US" altLang="zh-TW" sz="2400" dirty="0" smtClean="0">
                <a:solidFill>
                  <a:srgbClr val="FFFF00"/>
                </a:solidFill>
              </a:rPr>
              <a:t>     the        love</a:t>
            </a:r>
            <a:endParaRPr lang="es-ES" sz="2400" dirty="0" smtClean="0">
              <a:solidFill>
                <a:schemeClr val="bg1"/>
              </a:solidFill>
            </a:endParaRPr>
          </a:p>
          <a:p>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θεῷ </a:t>
            </a:r>
            <a:r>
              <a:rPr lang="en-US" sz="4000" dirty="0" smtClean="0">
                <a:solidFill>
                  <a:schemeClr val="bg1"/>
                </a:solidFill>
              </a:rPr>
              <a:t> </a:t>
            </a:r>
            <a:r>
              <a:rPr lang="el-GR" sz="4000" dirty="0" smtClean="0">
                <a:solidFill>
                  <a:schemeClr val="bg1"/>
                </a:solidFill>
              </a:rPr>
              <a:t>μένει</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θεὸς </a:t>
            </a:r>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αὐτῷ</a:t>
            </a:r>
            <a:r>
              <a:rPr lang="en-US" sz="4000" dirty="0" smtClean="0">
                <a:solidFill>
                  <a:schemeClr val="bg1"/>
                </a:solidFill>
              </a:rPr>
              <a:t> </a:t>
            </a:r>
            <a:r>
              <a:rPr lang="el-GR" sz="4000" dirty="0" smtClean="0">
                <a:solidFill>
                  <a:schemeClr val="bg1"/>
                </a:solidFill>
              </a:rPr>
              <a:t> </a:t>
            </a:r>
            <a:r>
              <a:rPr lang="el-GR" sz="4000" dirty="0">
                <a:solidFill>
                  <a:schemeClr val="bg1"/>
                </a:solidFill>
              </a:rPr>
              <a:t>μένει. </a:t>
            </a:r>
            <a:endParaRPr lang="en-US" sz="4000" dirty="0">
              <a:solidFill>
                <a:schemeClr val="bg1"/>
              </a:solidFill>
            </a:endParaRPr>
          </a:p>
          <a:p>
            <a:r>
              <a:rPr lang="en-US" altLang="zh-TW" sz="2400" dirty="0" smtClean="0">
                <a:solidFill>
                  <a:srgbClr val="FFFF00"/>
                </a:solidFill>
              </a:rPr>
              <a:t>          in      the       </a:t>
            </a:r>
            <a:r>
              <a:rPr lang="en-US" altLang="zh-TW" sz="2400" dirty="0">
                <a:solidFill>
                  <a:srgbClr val="FFFF00"/>
                </a:solidFill>
              </a:rPr>
              <a:t>God </a:t>
            </a:r>
            <a:r>
              <a:rPr lang="en-US" altLang="zh-TW" sz="2400" dirty="0" smtClean="0">
                <a:solidFill>
                  <a:srgbClr val="FFFF00"/>
                </a:solidFill>
              </a:rPr>
              <a:t>     he abides      and    the    God         in         him            abides</a:t>
            </a:r>
            <a:endParaRPr lang="es-ES" sz="24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a:solidFill>
                <a:srgbClr val="FFFF00"/>
              </a:solidFill>
            </a:endParaRPr>
          </a:p>
          <a:p>
            <a:r>
              <a:rPr lang="en-US" sz="2000" baseline="30000" dirty="0" smtClean="0">
                <a:solidFill>
                  <a:schemeClr val="bg1"/>
                </a:solidFill>
              </a:rPr>
              <a:t>	ESV </a:t>
            </a:r>
            <a:r>
              <a:rPr lang="fr-FR" sz="2000" b="1" dirty="0" smtClean="0">
                <a:solidFill>
                  <a:schemeClr val="bg1"/>
                </a:solidFill>
              </a:rPr>
              <a:t>4:16</a:t>
            </a:r>
            <a:r>
              <a:rPr lang="fr-FR" sz="2000" dirty="0" smtClean="0">
                <a:solidFill>
                  <a:schemeClr val="bg1"/>
                </a:solidFill>
              </a:rPr>
              <a:t> </a:t>
            </a:r>
            <a:r>
              <a:rPr lang="zh-TW" altLang="en-US" sz="2000" dirty="0">
                <a:solidFill>
                  <a:schemeClr val="bg1"/>
                </a:solidFill>
              </a:rPr>
              <a:t> </a:t>
            </a:r>
            <a:r>
              <a:rPr lang="en-US" altLang="zh-TW" sz="2000" dirty="0">
                <a:solidFill>
                  <a:schemeClr val="bg1"/>
                </a:solidFill>
              </a:rPr>
              <a:t>So we have come to know and to believe the love that God has for us. God is love, and whoever abides in love abides in God, and God abides in him</a:t>
            </a:r>
            <a:r>
              <a:rPr lang="en-US" altLang="zh-TW" sz="2000" dirty="0" smtClean="0">
                <a:solidFill>
                  <a:schemeClr val="bg1"/>
                </a:solidFill>
              </a:rPr>
              <a:t>.     /        </a:t>
            </a:r>
            <a:r>
              <a:rPr lang="en-US" altLang="zh-TW" sz="2000" baseline="30000" dirty="0" smtClean="0">
                <a:solidFill>
                  <a:schemeClr val="bg1"/>
                </a:solidFill>
              </a:rPr>
              <a:t>CUV </a:t>
            </a:r>
            <a:r>
              <a:rPr lang="en-US" altLang="zh-TW" sz="2000" b="1" dirty="0" smtClean="0">
                <a:solidFill>
                  <a:schemeClr val="bg1"/>
                </a:solidFill>
              </a:rPr>
              <a:t>4:16</a:t>
            </a:r>
            <a:r>
              <a:rPr lang="zh-TW" altLang="en-US" sz="2000" dirty="0" smtClean="0">
                <a:solidFill>
                  <a:schemeClr val="bg1"/>
                </a:solidFill>
              </a:rPr>
              <a:t> 神</a:t>
            </a:r>
            <a:r>
              <a:rPr lang="zh-TW" altLang="en-US" sz="2000" dirty="0">
                <a:solidFill>
                  <a:schemeClr val="bg1"/>
                </a:solidFill>
              </a:rPr>
              <a:t>愛我們的心、我們也知道也信</a:t>
            </a:r>
            <a:r>
              <a:rPr lang="zh-TW" altLang="en-US" sz="2000" dirty="0" smtClean="0">
                <a:solidFill>
                  <a:schemeClr val="bg1"/>
                </a:solidFill>
              </a:rPr>
              <a:t>。神</a:t>
            </a:r>
            <a:r>
              <a:rPr lang="zh-TW" altLang="en-US" sz="2000" dirty="0">
                <a:solidFill>
                  <a:schemeClr val="bg1"/>
                </a:solidFill>
              </a:rPr>
              <a:t>就是愛．住在愛裡面的、就是住</a:t>
            </a:r>
            <a:r>
              <a:rPr lang="zh-TW" altLang="en-US" sz="2000" dirty="0" smtClean="0">
                <a:solidFill>
                  <a:schemeClr val="bg1"/>
                </a:solidFill>
              </a:rPr>
              <a:t>在神</a:t>
            </a:r>
            <a:r>
              <a:rPr lang="zh-TW" altLang="en-US" sz="2000" dirty="0">
                <a:solidFill>
                  <a:schemeClr val="bg1"/>
                </a:solidFill>
              </a:rPr>
              <a:t>裡面</a:t>
            </a:r>
            <a:r>
              <a:rPr lang="zh-TW" altLang="en-US" sz="2000" dirty="0" smtClean="0">
                <a:solidFill>
                  <a:schemeClr val="bg1"/>
                </a:solidFill>
              </a:rPr>
              <a:t>、神</a:t>
            </a:r>
            <a:r>
              <a:rPr lang="zh-TW" altLang="en-US" sz="2000" dirty="0">
                <a:solidFill>
                  <a:schemeClr val="bg1"/>
                </a:solidFill>
              </a:rPr>
              <a:t>也住在他裡面。</a:t>
            </a:r>
            <a:endParaRPr lang="es-ES" sz="20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38009652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r>
              <a:rPr lang="en-US" sz="3200" b="1" dirty="0" smtClean="0">
                <a:solidFill>
                  <a:srgbClr val="FFFF00"/>
                </a:solidFill>
              </a:rPr>
              <a:t>   1 John 4:17 </a:t>
            </a:r>
            <a:endParaRPr lang="en-US" sz="12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τούτῳ</a:t>
            </a:r>
            <a:r>
              <a:rPr lang="en-US" sz="4000" dirty="0" smtClean="0">
                <a:solidFill>
                  <a:schemeClr val="bg1"/>
                </a:solidFill>
              </a:rPr>
              <a:t> </a:t>
            </a:r>
            <a:r>
              <a:rPr lang="el-GR" sz="4000" dirty="0" smtClean="0">
                <a:solidFill>
                  <a:schemeClr val="bg1"/>
                </a:solidFill>
              </a:rPr>
              <a:t> ετελείωται </a:t>
            </a:r>
            <a:r>
              <a:rPr lang="en-US" sz="4000" dirty="0" smtClean="0">
                <a:solidFill>
                  <a:schemeClr val="bg1"/>
                </a:solidFill>
              </a:rPr>
              <a:t> </a:t>
            </a:r>
            <a:r>
              <a:rPr lang="el-GR" sz="4000" dirty="0" smtClean="0">
                <a:solidFill>
                  <a:schemeClr val="bg1"/>
                </a:solidFill>
              </a:rPr>
              <a:t>ἡ</a:t>
            </a:r>
            <a:r>
              <a:rPr lang="en-US" sz="4000" dirty="0" smtClean="0">
                <a:solidFill>
                  <a:schemeClr val="bg1"/>
                </a:solidFill>
              </a:rPr>
              <a:t> </a:t>
            </a:r>
            <a:r>
              <a:rPr lang="el-GR" sz="4000" dirty="0" smtClean="0">
                <a:solidFill>
                  <a:schemeClr val="bg1"/>
                </a:solidFill>
              </a:rPr>
              <a:t> ἀγάπη</a:t>
            </a:r>
            <a:endParaRPr lang="en-US" sz="4000" dirty="0" smtClean="0">
              <a:solidFill>
                <a:schemeClr val="bg1"/>
              </a:solidFill>
            </a:endParaRPr>
          </a:p>
          <a:p>
            <a:r>
              <a:rPr lang="fr-FR" sz="2400" dirty="0">
                <a:solidFill>
                  <a:srgbClr val="FFFF00"/>
                </a:solidFill>
              </a:rPr>
              <a:t> </a:t>
            </a:r>
            <a:r>
              <a:rPr lang="fr-FR" sz="2400" dirty="0" smtClean="0">
                <a:solidFill>
                  <a:srgbClr val="FFFF00"/>
                </a:solidFill>
              </a:rPr>
              <a:t>   </a:t>
            </a:r>
            <a:r>
              <a:rPr lang="en-US" sz="2400" dirty="0" smtClean="0">
                <a:solidFill>
                  <a:srgbClr val="FFFF00"/>
                </a:solidFill>
              </a:rPr>
              <a:t> by        this                </a:t>
            </a:r>
            <a:r>
              <a:rPr lang="en-US" sz="2400" dirty="0">
                <a:solidFill>
                  <a:srgbClr val="FFFF00"/>
                </a:solidFill>
              </a:rPr>
              <a:t>is </a:t>
            </a:r>
            <a:r>
              <a:rPr lang="en-US" sz="2400" dirty="0" smtClean="0">
                <a:solidFill>
                  <a:srgbClr val="FFFF00"/>
                </a:solidFill>
              </a:rPr>
              <a:t>perfected          the      love</a:t>
            </a:r>
            <a:r>
              <a:rPr lang="es-ES" sz="2400" dirty="0" smtClean="0">
                <a:solidFill>
                  <a:schemeClr val="bg1"/>
                </a:solidFill>
              </a:rPr>
              <a:t>  </a:t>
            </a:r>
          </a:p>
          <a:p>
            <a:r>
              <a:rPr lang="en-US" sz="4000" dirty="0" smtClean="0">
                <a:solidFill>
                  <a:schemeClr val="bg1"/>
                </a:solidFill>
              </a:rPr>
              <a:t>  </a:t>
            </a:r>
            <a:r>
              <a:rPr lang="el-GR" sz="4000" dirty="0" smtClean="0">
                <a:solidFill>
                  <a:schemeClr val="bg1"/>
                </a:solidFill>
              </a:rPr>
              <a:t>μεθ᾽</a:t>
            </a:r>
            <a:r>
              <a:rPr lang="en-US" sz="4000" dirty="0" smtClean="0">
                <a:solidFill>
                  <a:schemeClr val="bg1"/>
                </a:solidFill>
              </a:rPr>
              <a:t> </a:t>
            </a:r>
            <a:r>
              <a:rPr lang="el-GR" sz="4000" dirty="0" smtClean="0">
                <a:solidFill>
                  <a:schemeClr val="bg1"/>
                </a:solidFill>
              </a:rPr>
              <a:t> </a:t>
            </a:r>
            <a:r>
              <a:rPr lang="el-GR" sz="4000" dirty="0">
                <a:solidFill>
                  <a:schemeClr val="bg1"/>
                </a:solidFill>
              </a:rPr>
              <a:t>ἡμῶν, </a:t>
            </a:r>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παρρησίαν </a:t>
            </a:r>
            <a:r>
              <a:rPr lang="en-US" sz="4000" dirty="0" smtClean="0">
                <a:solidFill>
                  <a:schemeClr val="bg1"/>
                </a:solidFill>
              </a:rPr>
              <a:t> </a:t>
            </a:r>
            <a:r>
              <a:rPr lang="el-GR" sz="4000" dirty="0" smtClean="0">
                <a:solidFill>
                  <a:schemeClr val="bg1"/>
                </a:solidFill>
              </a:rPr>
              <a:t>ἔχωμεν</a:t>
            </a:r>
            <a:endParaRPr lang="en-US" sz="4000" dirty="0">
              <a:solidFill>
                <a:schemeClr val="bg1"/>
              </a:solidFill>
            </a:endParaRPr>
          </a:p>
          <a:p>
            <a:r>
              <a:rPr lang="en-US" sz="2400" dirty="0" smtClean="0">
                <a:solidFill>
                  <a:srgbClr val="FFFF00"/>
                </a:solidFill>
              </a:rPr>
              <a:t>    with            us            </a:t>
            </a:r>
            <a:r>
              <a:rPr lang="en-US" sz="2400" dirty="0">
                <a:solidFill>
                  <a:srgbClr val="FFFF00"/>
                </a:solidFill>
              </a:rPr>
              <a:t>so that </a:t>
            </a:r>
            <a:r>
              <a:rPr lang="en-US" sz="2400" dirty="0" smtClean="0">
                <a:solidFill>
                  <a:srgbClr val="FFFF00"/>
                </a:solidFill>
              </a:rPr>
              <a:t>       confidence          </a:t>
            </a:r>
            <a:r>
              <a:rPr lang="en-US" sz="2400" dirty="0">
                <a:solidFill>
                  <a:srgbClr val="FFFF00"/>
                </a:solidFill>
              </a:rPr>
              <a:t>we may </a:t>
            </a:r>
            <a:r>
              <a:rPr lang="en-US" sz="2400" dirty="0" smtClean="0">
                <a:solidFill>
                  <a:srgbClr val="FFFF00"/>
                </a:solidFill>
              </a:rPr>
              <a:t>have</a:t>
            </a:r>
            <a:endParaRPr lang="es-ES" sz="2600" dirty="0" smtClean="0">
              <a:solidFill>
                <a:schemeClr val="bg1"/>
              </a:solidFill>
            </a:endParaRPr>
          </a:p>
          <a:p>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τῇ </a:t>
            </a:r>
            <a:r>
              <a:rPr lang="en-US" sz="4000" dirty="0" smtClean="0">
                <a:solidFill>
                  <a:schemeClr val="bg1"/>
                </a:solidFill>
              </a:rPr>
              <a:t> </a:t>
            </a:r>
            <a:r>
              <a:rPr lang="el-GR" sz="4000" dirty="0" smtClean="0">
                <a:solidFill>
                  <a:schemeClr val="bg1"/>
                </a:solidFill>
              </a:rPr>
              <a:t>ἡμέρᾳ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κρίσεως,</a:t>
            </a:r>
            <a:r>
              <a:rPr lang="en-US" sz="4000" dirty="0" smtClean="0">
                <a:solidFill>
                  <a:schemeClr val="bg1"/>
                </a:solidFill>
              </a:rPr>
              <a:t>  </a:t>
            </a:r>
            <a:r>
              <a:rPr lang="el-GR" sz="4000" dirty="0" smtClean="0">
                <a:solidFill>
                  <a:schemeClr val="bg1"/>
                </a:solidFill>
              </a:rPr>
              <a:t>ὅτι</a:t>
            </a:r>
            <a:r>
              <a:rPr lang="en-US" sz="4000" dirty="0" smtClean="0">
                <a:solidFill>
                  <a:schemeClr val="bg1"/>
                </a:solidFill>
              </a:rPr>
              <a:t>  </a:t>
            </a:r>
            <a:r>
              <a:rPr lang="el-GR" sz="4000" dirty="0" smtClean="0">
                <a:solidFill>
                  <a:schemeClr val="bg1"/>
                </a:solidFill>
              </a:rPr>
              <a:t>καθὼς</a:t>
            </a:r>
            <a:r>
              <a:rPr lang="en-US" sz="4000" dirty="0" smtClean="0">
                <a:solidFill>
                  <a:schemeClr val="bg1"/>
                </a:solidFill>
              </a:rPr>
              <a:t> </a:t>
            </a:r>
            <a:r>
              <a:rPr lang="el-GR" sz="4000" dirty="0" smtClean="0">
                <a:solidFill>
                  <a:schemeClr val="bg1"/>
                </a:solidFill>
              </a:rPr>
              <a:t> </a:t>
            </a:r>
            <a:r>
              <a:rPr lang="el-GR" sz="4000" dirty="0">
                <a:solidFill>
                  <a:schemeClr val="bg1"/>
                </a:solidFill>
              </a:rPr>
              <a:t>ἐκεῖνός </a:t>
            </a:r>
            <a:r>
              <a:rPr lang="en-US" sz="4000" dirty="0" smtClean="0">
                <a:solidFill>
                  <a:schemeClr val="bg1"/>
                </a:solidFill>
              </a:rPr>
              <a:t> </a:t>
            </a:r>
            <a:r>
              <a:rPr lang="el-GR" sz="4000" dirty="0" smtClean="0">
                <a:solidFill>
                  <a:schemeClr val="bg1"/>
                </a:solidFill>
              </a:rPr>
              <a:t>ἐστιν</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in     the         </a:t>
            </a:r>
            <a:r>
              <a:rPr lang="en-US" sz="2400" dirty="0">
                <a:solidFill>
                  <a:srgbClr val="FFFF00"/>
                </a:solidFill>
              </a:rPr>
              <a:t>day </a:t>
            </a:r>
            <a:r>
              <a:rPr lang="en-US" sz="2400" dirty="0" smtClean="0">
                <a:solidFill>
                  <a:srgbClr val="FFFF00"/>
                </a:solidFill>
              </a:rPr>
              <a:t>          of the        judgment    because        </a:t>
            </a:r>
            <a:r>
              <a:rPr lang="en-US" sz="2400" dirty="0">
                <a:solidFill>
                  <a:srgbClr val="FFFF00"/>
                </a:solidFill>
              </a:rPr>
              <a:t>as </a:t>
            </a:r>
            <a:r>
              <a:rPr lang="en-US" sz="2400" dirty="0" smtClean="0">
                <a:solidFill>
                  <a:srgbClr val="FFFF00"/>
                </a:solidFill>
              </a:rPr>
              <a:t>               he (that)           </a:t>
            </a:r>
            <a:r>
              <a:rPr lang="en-US" sz="2400" dirty="0">
                <a:solidFill>
                  <a:srgbClr val="FFFF00"/>
                </a:solidFill>
              </a:rPr>
              <a:t>is </a:t>
            </a:r>
            <a:r>
              <a:rPr lang="es-ES" sz="2400" dirty="0" smtClean="0">
                <a:solidFill>
                  <a:schemeClr val="bg1"/>
                </a:solidFill>
              </a:rPr>
              <a:t>   </a:t>
            </a:r>
          </a:p>
          <a:p>
            <a:r>
              <a:rPr lang="en-US"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ἡμεῖς </a:t>
            </a:r>
            <a:r>
              <a:rPr lang="en-US" sz="4000" dirty="0" smtClean="0">
                <a:solidFill>
                  <a:schemeClr val="bg1"/>
                </a:solidFill>
              </a:rPr>
              <a:t> </a:t>
            </a:r>
            <a:r>
              <a:rPr lang="el-GR" sz="4000" dirty="0" smtClean="0">
                <a:solidFill>
                  <a:schemeClr val="bg1"/>
                </a:solidFill>
              </a:rPr>
              <a:t>ἐσμεν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κόσμῳ </a:t>
            </a:r>
            <a:r>
              <a:rPr lang="en-US" sz="4000" dirty="0" smtClean="0">
                <a:solidFill>
                  <a:schemeClr val="bg1"/>
                </a:solidFill>
              </a:rPr>
              <a:t> </a:t>
            </a:r>
            <a:r>
              <a:rPr lang="el-GR" sz="4000" dirty="0" smtClean="0">
                <a:solidFill>
                  <a:schemeClr val="bg1"/>
                </a:solidFill>
              </a:rPr>
              <a:t>τούτῳ</a:t>
            </a:r>
            <a:r>
              <a:rPr lang="el-GR" sz="4000" dirty="0">
                <a:solidFill>
                  <a:schemeClr val="bg1"/>
                </a:solidFill>
              </a:rPr>
              <a:t>. </a:t>
            </a:r>
            <a:endParaRPr lang="en-US" sz="4000" dirty="0">
              <a:solidFill>
                <a:schemeClr val="bg1"/>
              </a:solidFill>
            </a:endParaRPr>
          </a:p>
          <a:p>
            <a:r>
              <a:rPr lang="en-US" sz="2400" dirty="0" smtClean="0">
                <a:solidFill>
                  <a:srgbClr val="FFFF00"/>
                </a:solidFill>
              </a:rPr>
              <a:t>        also        we                are            in      the          world             this</a:t>
            </a:r>
            <a:r>
              <a:rPr lang="fr-FR" sz="2400" dirty="0" smtClean="0">
                <a:solidFill>
                  <a:schemeClr val="bg1"/>
                </a:solidFill>
              </a:rPr>
              <a:t> </a:t>
            </a:r>
            <a:endParaRPr lang="es-ES" sz="24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a:p>
            <a:r>
              <a:rPr lang="en-US" sz="2000" baseline="30000" dirty="0" smtClean="0">
                <a:solidFill>
                  <a:schemeClr val="bg1"/>
                </a:solidFill>
              </a:rPr>
              <a:t>	ESV </a:t>
            </a:r>
            <a:r>
              <a:rPr lang="fr-FR" sz="2000" b="1" dirty="0" smtClean="0">
                <a:solidFill>
                  <a:schemeClr val="bg1"/>
                </a:solidFill>
              </a:rPr>
              <a:t>4:17</a:t>
            </a:r>
            <a:r>
              <a:rPr lang="fr-FR" sz="2000" dirty="0" smtClean="0">
                <a:solidFill>
                  <a:schemeClr val="bg1"/>
                </a:solidFill>
              </a:rPr>
              <a:t> </a:t>
            </a:r>
            <a:r>
              <a:rPr lang="en-US" sz="2000" dirty="0">
                <a:solidFill>
                  <a:schemeClr val="bg1"/>
                </a:solidFill>
              </a:rPr>
              <a:t>By this is love perfected with us, so that we may have confidence for the day of judgment, because as he is so also are we in this world</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4:17</a:t>
            </a:r>
            <a:r>
              <a:rPr lang="en-US" sz="2000" dirty="0" smtClean="0">
                <a:solidFill>
                  <a:schemeClr val="bg1"/>
                </a:solidFill>
              </a:rPr>
              <a:t> </a:t>
            </a:r>
            <a:r>
              <a:rPr lang="zh-TW" altLang="en-US" sz="2000" dirty="0">
                <a:solidFill>
                  <a:schemeClr val="bg1"/>
                </a:solidFill>
              </a:rPr>
              <a:t>這樣、愛在我們裡面得以完全、我們就可以在審判的日子、坦然無懼．因為他如何、我們在這世上也如何。</a:t>
            </a:r>
            <a:endParaRPr lang="fr-FR" sz="2000" dirty="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39172336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John 4:18-19 </a:t>
            </a:r>
          </a:p>
          <a:p>
            <a:r>
              <a:rPr lang="en-US" sz="2800" b="1" dirty="0" smtClean="0">
                <a:solidFill>
                  <a:srgbClr val="FFFF00"/>
                </a:solidFill>
              </a:rPr>
              <a:t>18</a:t>
            </a:r>
            <a:r>
              <a:rPr lang="en-US" sz="2400" b="1" dirty="0" smtClean="0">
                <a:solidFill>
                  <a:srgbClr val="FFFF00"/>
                </a:solidFill>
              </a:rPr>
              <a:t>  </a:t>
            </a:r>
            <a:r>
              <a:rPr lang="en-US" sz="3200" b="1" dirty="0" smtClean="0">
                <a:solidFill>
                  <a:schemeClr val="bg1"/>
                </a:solidFill>
              </a:rPr>
              <a:t>    </a:t>
            </a:r>
            <a:r>
              <a:rPr lang="el-GR" sz="3600" dirty="0" smtClean="0">
                <a:solidFill>
                  <a:schemeClr val="bg1"/>
                </a:solidFill>
              </a:rPr>
              <a:t>φόβος </a:t>
            </a:r>
            <a:r>
              <a:rPr lang="en-US" sz="3600" dirty="0" smtClean="0">
                <a:solidFill>
                  <a:schemeClr val="bg1"/>
                </a:solidFill>
              </a:rPr>
              <a:t> </a:t>
            </a:r>
            <a:r>
              <a:rPr lang="el-GR" sz="3600" dirty="0" smtClean="0">
                <a:solidFill>
                  <a:schemeClr val="bg1"/>
                </a:solidFill>
              </a:rPr>
              <a:t>οὐκ </a:t>
            </a:r>
            <a:r>
              <a:rPr lang="en-US" sz="3600" dirty="0" smtClean="0">
                <a:solidFill>
                  <a:schemeClr val="bg1"/>
                </a:solidFill>
              </a:rPr>
              <a:t> </a:t>
            </a:r>
            <a:r>
              <a:rPr lang="el-GR" sz="3600" dirty="0" smtClean="0">
                <a:solidFill>
                  <a:schemeClr val="bg1"/>
                </a:solidFill>
              </a:rPr>
              <a:t>ἔστιν</a:t>
            </a:r>
            <a:r>
              <a:rPr lang="en-US" sz="3600" dirty="0" smtClean="0">
                <a:solidFill>
                  <a:schemeClr val="bg1"/>
                </a:solidFill>
              </a:rPr>
              <a:t> </a:t>
            </a:r>
            <a:r>
              <a:rPr lang="el-GR" sz="3600" dirty="0" smtClean="0">
                <a:solidFill>
                  <a:schemeClr val="bg1"/>
                </a:solidFill>
              </a:rPr>
              <a:t> </a:t>
            </a:r>
            <a:r>
              <a:rPr lang="el-GR" sz="3600" dirty="0">
                <a:solidFill>
                  <a:schemeClr val="bg1"/>
                </a:solidFill>
              </a:rPr>
              <a:t>ἐν </a:t>
            </a:r>
            <a:r>
              <a:rPr lang="en-US" sz="3600" dirty="0" smtClean="0">
                <a:solidFill>
                  <a:schemeClr val="bg1"/>
                </a:solidFill>
              </a:rPr>
              <a:t> </a:t>
            </a:r>
            <a:r>
              <a:rPr lang="el-GR" sz="3600" dirty="0" smtClean="0">
                <a:solidFill>
                  <a:schemeClr val="bg1"/>
                </a:solidFill>
              </a:rPr>
              <a:t>τῇ </a:t>
            </a:r>
            <a:r>
              <a:rPr lang="en-US" sz="3600" dirty="0" smtClean="0">
                <a:solidFill>
                  <a:schemeClr val="bg1"/>
                </a:solidFill>
              </a:rPr>
              <a:t> </a:t>
            </a:r>
            <a:r>
              <a:rPr lang="el-GR" sz="3600" dirty="0" smtClean="0">
                <a:solidFill>
                  <a:schemeClr val="bg1"/>
                </a:solidFill>
              </a:rPr>
              <a:t>ἀγάπῃ</a:t>
            </a:r>
            <a:r>
              <a:rPr lang="el-GR" sz="3600" dirty="0">
                <a:solidFill>
                  <a:schemeClr val="bg1"/>
                </a:solidFill>
              </a:rPr>
              <a:t>, </a:t>
            </a:r>
            <a:r>
              <a:rPr lang="en-US" sz="3600" dirty="0" smtClean="0">
                <a:solidFill>
                  <a:schemeClr val="bg1"/>
                </a:solidFill>
              </a:rPr>
              <a:t> </a:t>
            </a:r>
          </a:p>
          <a:p>
            <a:r>
              <a:rPr lang="en-US" sz="2400" dirty="0" smtClean="0">
                <a:solidFill>
                  <a:srgbClr val="FFFF00"/>
                </a:solidFill>
              </a:rPr>
              <a:t>                  fear          not      there is    </a:t>
            </a:r>
            <a:r>
              <a:rPr lang="en-US" sz="2400" dirty="0">
                <a:solidFill>
                  <a:srgbClr val="FFFF00"/>
                </a:solidFill>
              </a:rPr>
              <a:t>in </a:t>
            </a:r>
            <a:r>
              <a:rPr lang="en-US" sz="2400" dirty="0" smtClean="0">
                <a:solidFill>
                  <a:srgbClr val="FFFF00"/>
                </a:solidFill>
              </a:rPr>
              <a:t>    the       love</a:t>
            </a:r>
            <a:r>
              <a:rPr lang="fr-FR" sz="2400" dirty="0" smtClean="0">
                <a:solidFill>
                  <a:schemeClr val="bg1"/>
                </a:solidFill>
              </a:rPr>
              <a:t> </a:t>
            </a:r>
            <a:endParaRPr lang="es-ES" sz="2400" dirty="0">
              <a:solidFill>
                <a:schemeClr val="bg1"/>
              </a:solidFill>
            </a:endParaRPr>
          </a:p>
          <a:p>
            <a:r>
              <a:rPr lang="en-US" sz="3600" b="1" dirty="0" smtClean="0">
                <a:solidFill>
                  <a:schemeClr val="bg1"/>
                </a:solidFill>
              </a:rPr>
              <a:t> </a:t>
            </a:r>
            <a:r>
              <a:rPr lang="el-GR" sz="3600" dirty="0">
                <a:solidFill>
                  <a:schemeClr val="bg1"/>
                </a:solidFill>
              </a:rPr>
              <a:t>ἀλλ᾽ </a:t>
            </a:r>
            <a:r>
              <a:rPr lang="en-US" sz="3600" dirty="0">
                <a:solidFill>
                  <a:schemeClr val="bg1"/>
                </a:solidFill>
              </a:rPr>
              <a:t> </a:t>
            </a:r>
            <a:r>
              <a:rPr lang="el-GR" sz="3600" dirty="0">
                <a:solidFill>
                  <a:schemeClr val="bg1"/>
                </a:solidFill>
              </a:rPr>
              <a:t>ἡ </a:t>
            </a:r>
            <a:r>
              <a:rPr lang="en-US" sz="3600" dirty="0">
                <a:solidFill>
                  <a:schemeClr val="bg1"/>
                </a:solidFill>
              </a:rPr>
              <a:t> </a:t>
            </a:r>
            <a:r>
              <a:rPr lang="el-GR" sz="3600" dirty="0">
                <a:solidFill>
                  <a:schemeClr val="bg1"/>
                </a:solidFill>
              </a:rPr>
              <a:t>τελεία</a:t>
            </a:r>
            <a:r>
              <a:rPr lang="en-US" sz="3600" dirty="0">
                <a:solidFill>
                  <a:schemeClr val="bg1"/>
                </a:solidFill>
              </a:rPr>
              <a:t> </a:t>
            </a:r>
            <a:r>
              <a:rPr lang="el-GR" sz="3600" dirty="0">
                <a:solidFill>
                  <a:schemeClr val="bg1"/>
                </a:solidFill>
              </a:rPr>
              <a:t> </a:t>
            </a:r>
            <a:r>
              <a:rPr lang="el-GR" sz="3600" dirty="0" smtClean="0">
                <a:solidFill>
                  <a:schemeClr val="bg1"/>
                </a:solidFill>
              </a:rPr>
              <a:t>ἀγάπη</a:t>
            </a:r>
            <a:r>
              <a:rPr lang="en-US" sz="3600" b="1" dirty="0" smtClean="0">
                <a:solidFill>
                  <a:schemeClr val="bg1"/>
                </a:solidFill>
              </a:rPr>
              <a:t>  </a:t>
            </a:r>
            <a:r>
              <a:rPr lang="el-GR" sz="3600" dirty="0" smtClean="0">
                <a:solidFill>
                  <a:schemeClr val="bg1"/>
                </a:solidFill>
              </a:rPr>
              <a:t>ἔξω </a:t>
            </a:r>
            <a:r>
              <a:rPr lang="en-US" sz="3600" dirty="0" smtClean="0">
                <a:solidFill>
                  <a:schemeClr val="bg1"/>
                </a:solidFill>
              </a:rPr>
              <a:t> </a:t>
            </a:r>
            <a:r>
              <a:rPr lang="el-GR" sz="3600" dirty="0" smtClean="0">
                <a:solidFill>
                  <a:schemeClr val="bg1"/>
                </a:solidFill>
              </a:rPr>
              <a:t>βάλλει </a:t>
            </a:r>
            <a:r>
              <a:rPr lang="en-US" sz="3600" dirty="0" smtClean="0">
                <a:solidFill>
                  <a:schemeClr val="bg1"/>
                </a:solidFill>
              </a:rPr>
              <a:t> </a:t>
            </a:r>
            <a:r>
              <a:rPr lang="el-GR" sz="3600" dirty="0" smtClean="0">
                <a:solidFill>
                  <a:schemeClr val="bg1"/>
                </a:solidFill>
              </a:rPr>
              <a:t>τὸν </a:t>
            </a:r>
            <a:r>
              <a:rPr lang="en-US" sz="3600" dirty="0" smtClean="0">
                <a:solidFill>
                  <a:schemeClr val="bg1"/>
                </a:solidFill>
              </a:rPr>
              <a:t> </a:t>
            </a:r>
            <a:r>
              <a:rPr lang="el-GR" sz="3600" dirty="0" smtClean="0">
                <a:solidFill>
                  <a:schemeClr val="bg1"/>
                </a:solidFill>
              </a:rPr>
              <a:t>φόβον, </a:t>
            </a:r>
            <a:endParaRPr lang="en-US" sz="3600" dirty="0" smtClean="0">
              <a:solidFill>
                <a:schemeClr val="bg1"/>
              </a:solidFill>
            </a:endParaRPr>
          </a:p>
          <a:p>
            <a:r>
              <a:rPr lang="en-US" sz="2400" dirty="0" smtClean="0">
                <a:solidFill>
                  <a:srgbClr val="FFFF00"/>
                </a:solidFill>
              </a:rPr>
              <a:t>   but      the    perfect         </a:t>
            </a:r>
            <a:r>
              <a:rPr lang="en-US" sz="2400" dirty="0">
                <a:solidFill>
                  <a:srgbClr val="FFFF00"/>
                </a:solidFill>
              </a:rPr>
              <a:t>love </a:t>
            </a:r>
            <a:r>
              <a:rPr lang="en-US" sz="2400" dirty="0" smtClean="0">
                <a:solidFill>
                  <a:srgbClr val="FFFF00"/>
                </a:solidFill>
              </a:rPr>
              <a:t>          out         casts           the        fear</a:t>
            </a:r>
            <a:r>
              <a:rPr lang="fr-FR" sz="2400" dirty="0" smtClean="0">
                <a:solidFill>
                  <a:schemeClr val="bg1"/>
                </a:solidFill>
              </a:rPr>
              <a:t> </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ὅτι</a:t>
            </a:r>
            <a:r>
              <a:rPr lang="en-US" sz="3600" dirty="0" smtClean="0">
                <a:solidFill>
                  <a:schemeClr val="bg1"/>
                </a:solidFill>
              </a:rPr>
              <a:t>  </a:t>
            </a:r>
            <a:r>
              <a:rPr lang="el-GR" sz="3600" dirty="0">
                <a:solidFill>
                  <a:schemeClr val="bg1"/>
                </a:solidFill>
              </a:rPr>
              <a:t>ὁ </a:t>
            </a:r>
            <a:r>
              <a:rPr lang="en-US" sz="3600" dirty="0">
                <a:solidFill>
                  <a:schemeClr val="bg1"/>
                </a:solidFill>
              </a:rPr>
              <a:t> </a:t>
            </a:r>
            <a:r>
              <a:rPr lang="el-GR" sz="3600" dirty="0">
                <a:solidFill>
                  <a:schemeClr val="bg1"/>
                </a:solidFill>
              </a:rPr>
              <a:t>φόβος </a:t>
            </a:r>
            <a:r>
              <a:rPr lang="en-US" sz="3600" dirty="0">
                <a:solidFill>
                  <a:schemeClr val="bg1"/>
                </a:solidFill>
              </a:rPr>
              <a:t> </a:t>
            </a:r>
            <a:r>
              <a:rPr lang="en-US" sz="3600" dirty="0" smtClean="0">
                <a:solidFill>
                  <a:schemeClr val="bg1"/>
                </a:solidFill>
              </a:rPr>
              <a:t> </a:t>
            </a:r>
            <a:r>
              <a:rPr lang="el-GR" sz="3600" dirty="0" smtClean="0">
                <a:solidFill>
                  <a:schemeClr val="bg1"/>
                </a:solidFill>
              </a:rPr>
              <a:t>κόλασιν</a:t>
            </a:r>
            <a:r>
              <a:rPr lang="en-US" sz="3600" dirty="0" smtClean="0">
                <a:solidFill>
                  <a:schemeClr val="bg1"/>
                </a:solidFill>
              </a:rPr>
              <a:t> </a:t>
            </a:r>
            <a:r>
              <a:rPr lang="el-GR" sz="3600" dirty="0" smtClean="0">
                <a:solidFill>
                  <a:schemeClr val="bg1"/>
                </a:solidFill>
              </a:rPr>
              <a:t> </a:t>
            </a:r>
            <a:r>
              <a:rPr lang="el-GR" sz="3600" dirty="0">
                <a:solidFill>
                  <a:schemeClr val="bg1"/>
                </a:solidFill>
              </a:rPr>
              <a:t>ἔχει, </a:t>
            </a:r>
            <a:endParaRPr lang="en-US" sz="3600" dirty="0">
              <a:solidFill>
                <a:schemeClr val="bg1"/>
              </a:solidFill>
            </a:endParaRPr>
          </a:p>
          <a:p>
            <a:r>
              <a:rPr lang="en-US" sz="2400" dirty="0" smtClean="0">
                <a:solidFill>
                  <a:srgbClr val="FFFF00"/>
                </a:solidFill>
              </a:rPr>
              <a:t>                         for     the     fear           punishment     has</a:t>
            </a:r>
            <a:endParaRPr lang="es-ES" sz="2400" dirty="0" smtClean="0">
              <a:solidFill>
                <a:schemeClr val="bg1"/>
              </a:solidFill>
            </a:endParaRPr>
          </a:p>
          <a:p>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δὲ </a:t>
            </a:r>
            <a:r>
              <a:rPr lang="en-US" sz="3600" dirty="0" smtClean="0">
                <a:solidFill>
                  <a:schemeClr val="bg1"/>
                </a:solidFill>
              </a:rPr>
              <a:t> </a:t>
            </a:r>
            <a:r>
              <a:rPr lang="el-GR" sz="3600" dirty="0" smtClean="0">
                <a:solidFill>
                  <a:schemeClr val="bg1"/>
                </a:solidFill>
              </a:rPr>
              <a:t>φοβούμενος </a:t>
            </a:r>
            <a:r>
              <a:rPr lang="en-US" sz="3600" dirty="0" smtClean="0">
                <a:solidFill>
                  <a:schemeClr val="bg1"/>
                </a:solidFill>
              </a:rPr>
              <a:t> </a:t>
            </a:r>
            <a:r>
              <a:rPr lang="el-GR" sz="3600" dirty="0" smtClean="0">
                <a:solidFill>
                  <a:schemeClr val="bg1"/>
                </a:solidFill>
              </a:rPr>
              <a:t>οὐ </a:t>
            </a:r>
            <a:r>
              <a:rPr lang="en-US" sz="3600" dirty="0" smtClean="0">
                <a:solidFill>
                  <a:schemeClr val="bg1"/>
                </a:solidFill>
              </a:rPr>
              <a:t> </a:t>
            </a:r>
            <a:r>
              <a:rPr lang="el-GR" sz="3600" dirty="0" smtClean="0">
                <a:solidFill>
                  <a:schemeClr val="bg1"/>
                </a:solidFill>
              </a:rPr>
              <a:t>τετελείωται</a:t>
            </a:r>
            <a:r>
              <a:rPr lang="en-US" sz="3600" dirty="0" smtClean="0">
                <a:solidFill>
                  <a:schemeClr val="bg1"/>
                </a:solidFill>
              </a:rPr>
              <a:t> </a:t>
            </a:r>
            <a:r>
              <a:rPr lang="el-GR" sz="3600" dirty="0" smtClean="0">
                <a:solidFill>
                  <a:schemeClr val="bg1"/>
                </a:solidFill>
              </a:rPr>
              <a:t> ἐν </a:t>
            </a:r>
            <a:r>
              <a:rPr lang="en-US" sz="3600" dirty="0" smtClean="0">
                <a:solidFill>
                  <a:schemeClr val="bg1"/>
                </a:solidFill>
              </a:rPr>
              <a:t> </a:t>
            </a:r>
            <a:r>
              <a:rPr lang="el-GR" sz="3600" dirty="0" smtClean="0">
                <a:solidFill>
                  <a:schemeClr val="bg1"/>
                </a:solidFill>
              </a:rPr>
              <a:t>τῇ </a:t>
            </a:r>
            <a:r>
              <a:rPr lang="en-US" sz="3600" dirty="0" smtClean="0">
                <a:solidFill>
                  <a:schemeClr val="bg1"/>
                </a:solidFill>
              </a:rPr>
              <a:t> </a:t>
            </a:r>
            <a:r>
              <a:rPr lang="el-GR" sz="3600" dirty="0" smtClean="0">
                <a:solidFill>
                  <a:schemeClr val="bg1"/>
                </a:solidFill>
              </a:rPr>
              <a:t>ἀγάπῃ</a:t>
            </a:r>
            <a:r>
              <a:rPr lang="el-GR" sz="3600" dirty="0">
                <a:solidFill>
                  <a:schemeClr val="bg1"/>
                </a:solidFill>
              </a:rPr>
              <a:t>. </a:t>
            </a:r>
            <a:endParaRPr lang="en-US" sz="2600" dirty="0">
              <a:solidFill>
                <a:schemeClr val="bg1"/>
              </a:solidFill>
            </a:endParaRPr>
          </a:p>
          <a:p>
            <a:r>
              <a:rPr lang="en-US" sz="2400" dirty="0" smtClean="0">
                <a:solidFill>
                  <a:srgbClr val="FFFF00"/>
                </a:solidFill>
              </a:rPr>
              <a:t>        he  and        who fears               not   has been </a:t>
            </a:r>
            <a:r>
              <a:rPr lang="en-US" sz="2400" dirty="0">
                <a:solidFill>
                  <a:srgbClr val="FFFF00"/>
                </a:solidFill>
              </a:rPr>
              <a:t>perfected </a:t>
            </a:r>
            <a:r>
              <a:rPr lang="en-US" sz="2400" dirty="0" smtClean="0">
                <a:solidFill>
                  <a:srgbClr val="FFFF00"/>
                </a:solidFill>
              </a:rPr>
              <a:t>  in    the      love</a:t>
            </a:r>
            <a:r>
              <a:rPr lang="es-ES" sz="2400" dirty="0" smtClean="0">
                <a:solidFill>
                  <a:schemeClr val="bg1"/>
                </a:solidFill>
              </a:rPr>
              <a:t> </a:t>
            </a:r>
            <a:endParaRPr lang="es-ES" sz="2400" dirty="0">
              <a:solidFill>
                <a:schemeClr val="bg1"/>
              </a:solidFill>
            </a:endParaRPr>
          </a:p>
          <a:p>
            <a:r>
              <a:rPr lang="en-US" sz="2800" b="1" dirty="0" smtClean="0">
                <a:solidFill>
                  <a:srgbClr val="FFFF00"/>
                </a:solidFill>
              </a:rPr>
              <a:t>19</a:t>
            </a:r>
            <a:r>
              <a:rPr lang="en-US" sz="2800" dirty="0" smtClean="0">
                <a:solidFill>
                  <a:schemeClr val="bg1"/>
                </a:solidFill>
              </a:rPr>
              <a:t> </a:t>
            </a:r>
            <a:r>
              <a:rPr lang="en-US" sz="2400" dirty="0" smtClean="0">
                <a:solidFill>
                  <a:schemeClr val="bg1"/>
                </a:solidFill>
              </a:rPr>
              <a:t>  </a:t>
            </a:r>
            <a:r>
              <a:rPr lang="el-GR" sz="3600" dirty="0" smtClean="0">
                <a:solidFill>
                  <a:schemeClr val="bg1"/>
                </a:solidFill>
              </a:rPr>
              <a:t>ἡμεῖς</a:t>
            </a:r>
            <a:r>
              <a:rPr lang="en-US" sz="3600" dirty="0" smtClean="0">
                <a:solidFill>
                  <a:schemeClr val="bg1"/>
                </a:solidFill>
              </a:rPr>
              <a:t> </a:t>
            </a:r>
            <a:r>
              <a:rPr lang="el-GR" sz="3600" dirty="0" smtClean="0">
                <a:solidFill>
                  <a:schemeClr val="bg1"/>
                </a:solidFill>
              </a:rPr>
              <a:t> </a:t>
            </a:r>
            <a:r>
              <a:rPr lang="el-GR" sz="3600" dirty="0">
                <a:solidFill>
                  <a:schemeClr val="bg1"/>
                </a:solidFill>
              </a:rPr>
              <a:t>ἀγαπῶμεν</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 </a:t>
            </a:r>
            <a:r>
              <a:rPr lang="el-GR" sz="3600" dirty="0">
                <a:solidFill>
                  <a:schemeClr val="bg1"/>
                </a:solidFill>
              </a:rPr>
              <a:t>ὅτι </a:t>
            </a:r>
            <a:r>
              <a:rPr lang="en-US" sz="3600" dirty="0" smtClean="0">
                <a:solidFill>
                  <a:schemeClr val="bg1"/>
                </a:solidFill>
              </a:rPr>
              <a:t> </a:t>
            </a:r>
            <a:r>
              <a:rPr lang="el-GR" sz="3600" dirty="0" smtClean="0">
                <a:solidFill>
                  <a:schemeClr val="bg1"/>
                </a:solidFill>
              </a:rPr>
              <a:t>αὐτὸς </a:t>
            </a:r>
            <a:r>
              <a:rPr lang="en-US" sz="3600" dirty="0" smtClean="0">
                <a:solidFill>
                  <a:schemeClr val="bg1"/>
                </a:solidFill>
              </a:rPr>
              <a:t> </a:t>
            </a:r>
            <a:r>
              <a:rPr lang="el-GR" sz="3600" dirty="0" smtClean="0">
                <a:solidFill>
                  <a:schemeClr val="bg1"/>
                </a:solidFill>
              </a:rPr>
              <a:t>πρῶτος </a:t>
            </a:r>
            <a:r>
              <a:rPr lang="en-US" sz="3600" dirty="0" smtClean="0">
                <a:solidFill>
                  <a:schemeClr val="bg1"/>
                </a:solidFill>
              </a:rPr>
              <a:t> </a:t>
            </a:r>
            <a:r>
              <a:rPr lang="el-GR" sz="3600" dirty="0" smtClean="0">
                <a:solidFill>
                  <a:schemeClr val="bg1"/>
                </a:solidFill>
              </a:rPr>
              <a:t>ἠγάπησεν </a:t>
            </a:r>
            <a:r>
              <a:rPr lang="en-US" sz="3600" dirty="0" smtClean="0">
                <a:solidFill>
                  <a:schemeClr val="bg1"/>
                </a:solidFill>
              </a:rPr>
              <a:t> </a:t>
            </a:r>
            <a:r>
              <a:rPr lang="el-GR" sz="3600" dirty="0" smtClean="0">
                <a:solidFill>
                  <a:schemeClr val="bg1"/>
                </a:solidFill>
              </a:rPr>
              <a:t>ἡμᾶς.</a:t>
            </a:r>
            <a:r>
              <a:rPr lang="es-ES" sz="3600" dirty="0" smtClean="0">
                <a:solidFill>
                  <a:schemeClr val="bg1"/>
                </a:solidFill>
              </a:rPr>
              <a:t> </a:t>
            </a:r>
            <a:endParaRPr lang="es-ES" sz="2600" dirty="0" smtClean="0">
              <a:solidFill>
                <a:schemeClr val="bg1"/>
              </a:solidFill>
            </a:endParaRPr>
          </a:p>
          <a:p>
            <a:r>
              <a:rPr lang="en-US" altLang="zh-TW" sz="2400" dirty="0" smtClean="0">
                <a:solidFill>
                  <a:srgbClr val="FFFF00"/>
                </a:solidFill>
              </a:rPr>
              <a:t>             we               love                </a:t>
            </a:r>
            <a:r>
              <a:rPr lang="en-US" altLang="zh-TW" sz="2400" dirty="0">
                <a:solidFill>
                  <a:srgbClr val="FFFF00"/>
                </a:solidFill>
              </a:rPr>
              <a:t>because </a:t>
            </a:r>
            <a:r>
              <a:rPr lang="en-US" altLang="zh-TW" sz="2400" dirty="0" smtClean="0">
                <a:solidFill>
                  <a:srgbClr val="FFFF00"/>
                </a:solidFill>
              </a:rPr>
              <a:t>     he             first                    loved                us</a:t>
            </a:r>
            <a:endParaRPr lang="es-ES" sz="2400" dirty="0">
              <a:solidFill>
                <a:schemeClr val="bg1"/>
              </a:solidFill>
            </a:endParaRPr>
          </a:p>
          <a:p>
            <a:r>
              <a:rPr lang="en-US" sz="800" dirty="0">
                <a:solidFill>
                  <a:schemeClr val="bg1"/>
                </a:solidFill>
              </a:rPr>
              <a:t>  </a:t>
            </a:r>
          </a:p>
          <a:p>
            <a:r>
              <a:rPr lang="en-US" sz="2000" baseline="30000" dirty="0" smtClean="0">
                <a:solidFill>
                  <a:schemeClr val="bg1"/>
                </a:solidFill>
              </a:rPr>
              <a:t>	ESV </a:t>
            </a:r>
            <a:r>
              <a:rPr lang="fr-FR" sz="2000" b="1" dirty="0" smtClean="0">
                <a:solidFill>
                  <a:schemeClr val="bg1"/>
                </a:solidFill>
              </a:rPr>
              <a:t>4:18</a:t>
            </a:r>
            <a:r>
              <a:rPr lang="fr-FR" sz="2000" dirty="0" smtClean="0">
                <a:solidFill>
                  <a:schemeClr val="bg1"/>
                </a:solidFill>
              </a:rPr>
              <a:t> </a:t>
            </a:r>
            <a:r>
              <a:rPr lang="en-US" sz="2000" dirty="0">
                <a:solidFill>
                  <a:schemeClr val="bg1"/>
                </a:solidFill>
              </a:rPr>
              <a:t>There is no fear in love, but perfect love casts out fear. For fear has to do with punishment, and whoever fears has not been perfected in love</a:t>
            </a:r>
            <a:r>
              <a:rPr lang="en-US" sz="2000" dirty="0" smtClean="0">
                <a:solidFill>
                  <a:schemeClr val="bg1"/>
                </a:solidFill>
              </a:rPr>
              <a:t>. </a:t>
            </a:r>
            <a:r>
              <a:rPr lang="en-US" altLang="zh-TW" sz="2000" b="1" dirty="0">
                <a:solidFill>
                  <a:schemeClr val="bg1"/>
                </a:solidFill>
              </a:rPr>
              <a:t>19</a:t>
            </a:r>
            <a:r>
              <a:rPr lang="zh-TW" altLang="en-US" sz="2000" dirty="0">
                <a:solidFill>
                  <a:schemeClr val="bg1"/>
                </a:solidFill>
              </a:rPr>
              <a:t> </a:t>
            </a:r>
            <a:r>
              <a:rPr lang="en-US" altLang="zh-TW" sz="2000" dirty="0">
                <a:solidFill>
                  <a:schemeClr val="bg1"/>
                </a:solidFill>
              </a:rPr>
              <a:t>We love because he first loved us</a:t>
            </a:r>
            <a:r>
              <a:rPr lang="en-US" altLang="zh-TW"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4:18</a:t>
            </a:r>
            <a:r>
              <a:rPr lang="en-US" sz="2000" dirty="0" smtClean="0">
                <a:solidFill>
                  <a:schemeClr val="bg1"/>
                </a:solidFill>
              </a:rPr>
              <a:t> </a:t>
            </a:r>
            <a:r>
              <a:rPr lang="zh-TW" altLang="en-US" sz="2000" dirty="0">
                <a:solidFill>
                  <a:schemeClr val="bg1"/>
                </a:solidFill>
              </a:rPr>
              <a:t>愛裡沒有懼怕．愛既完全、就把懼怕除去．因為懼怕裡含著刑罰．懼怕的人在愛裡未得完全</a:t>
            </a:r>
            <a:r>
              <a:rPr lang="zh-TW" altLang="en-US" sz="2000" dirty="0" smtClean="0">
                <a:solidFill>
                  <a:schemeClr val="bg1"/>
                </a:solidFill>
              </a:rPr>
              <a:t>。</a:t>
            </a:r>
            <a:r>
              <a:rPr lang="en-US" altLang="zh-TW" sz="2000" b="1" dirty="0" smtClean="0">
                <a:solidFill>
                  <a:schemeClr val="bg1"/>
                </a:solidFill>
              </a:rPr>
              <a:t>19</a:t>
            </a:r>
            <a:r>
              <a:rPr lang="zh-TW" altLang="en-US" sz="2000" dirty="0" smtClean="0">
                <a:solidFill>
                  <a:schemeClr val="bg1"/>
                </a:solidFill>
              </a:rPr>
              <a:t> </a:t>
            </a:r>
            <a:r>
              <a:rPr lang="zh-TW" altLang="en-US" sz="2000" dirty="0">
                <a:solidFill>
                  <a:schemeClr val="bg1"/>
                </a:solidFill>
              </a:rPr>
              <a:t>我們愛、因</a:t>
            </a:r>
            <a:r>
              <a:rPr lang="zh-TW" altLang="en-US" sz="2000" dirty="0" smtClean="0">
                <a:solidFill>
                  <a:schemeClr val="bg1"/>
                </a:solidFill>
              </a:rPr>
              <a:t>為神</a:t>
            </a:r>
            <a:r>
              <a:rPr lang="zh-TW" altLang="en-US" sz="2000" dirty="0">
                <a:solidFill>
                  <a:schemeClr val="bg1"/>
                </a:solidFill>
              </a:rPr>
              <a:t>先愛我們。</a:t>
            </a:r>
            <a:endParaRPr lang="en-US" sz="2000" dirty="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15654670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pPr algn="ctr"/>
            <a:endParaRPr lang="en-US" sz="1400" b="1" dirty="0" smtClean="0">
              <a:solidFill>
                <a:srgbClr val="FFFF00"/>
              </a:solidFill>
            </a:endParaRPr>
          </a:p>
          <a:p>
            <a:r>
              <a:rPr lang="en-US" sz="3200" b="1" dirty="0" smtClean="0">
                <a:solidFill>
                  <a:srgbClr val="FFFF00"/>
                </a:solidFill>
              </a:rPr>
              <a:t>    1 John 4:20 </a:t>
            </a: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4000" dirty="0" smtClean="0">
                <a:solidFill>
                  <a:schemeClr val="bg1"/>
                </a:solidFill>
              </a:rPr>
              <a:t>  </a:t>
            </a:r>
            <a:r>
              <a:rPr lang="el-GR" sz="4000" dirty="0" smtClean="0">
                <a:solidFill>
                  <a:schemeClr val="bg1"/>
                </a:solidFill>
              </a:rPr>
              <a:t>ἐάν </a:t>
            </a:r>
            <a:r>
              <a:rPr lang="en-US" sz="4000" dirty="0" smtClean="0">
                <a:solidFill>
                  <a:schemeClr val="bg1"/>
                </a:solidFill>
              </a:rPr>
              <a:t> </a:t>
            </a:r>
            <a:r>
              <a:rPr lang="el-GR" sz="4000" dirty="0" smtClean="0">
                <a:solidFill>
                  <a:schemeClr val="bg1"/>
                </a:solidFill>
              </a:rPr>
              <a:t>τις </a:t>
            </a:r>
            <a:r>
              <a:rPr lang="en-US" sz="4000" dirty="0" smtClean="0">
                <a:solidFill>
                  <a:schemeClr val="bg1"/>
                </a:solidFill>
              </a:rPr>
              <a:t> </a:t>
            </a:r>
            <a:r>
              <a:rPr lang="el-GR" sz="4000" dirty="0" smtClean="0">
                <a:solidFill>
                  <a:schemeClr val="bg1"/>
                </a:solidFill>
              </a:rPr>
              <a:t>εἴπῃ</a:t>
            </a:r>
            <a:r>
              <a:rPr lang="en-US" sz="4000" dirty="0" smtClean="0">
                <a:solidFill>
                  <a:schemeClr val="bg1"/>
                </a:solidFill>
              </a:rPr>
              <a:t> </a:t>
            </a:r>
            <a:r>
              <a:rPr lang="el-GR" sz="4000" dirty="0" smtClean="0">
                <a:solidFill>
                  <a:schemeClr val="bg1"/>
                </a:solidFill>
              </a:rPr>
              <a:t> </a:t>
            </a:r>
            <a:r>
              <a:rPr lang="el-GR" sz="4000" dirty="0">
                <a:solidFill>
                  <a:schemeClr val="bg1"/>
                </a:solidFill>
              </a:rPr>
              <a:t>ὅτι </a:t>
            </a:r>
            <a:r>
              <a:rPr lang="en-US" sz="4000" dirty="0" smtClean="0">
                <a:solidFill>
                  <a:schemeClr val="bg1"/>
                </a:solidFill>
              </a:rPr>
              <a:t> </a:t>
            </a:r>
            <a:r>
              <a:rPr lang="el-GR" sz="4000" dirty="0" smtClean="0">
                <a:solidFill>
                  <a:schemeClr val="bg1"/>
                </a:solidFill>
              </a:rPr>
              <a:t>ἀγαπῶ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θεὸν</a:t>
            </a:r>
            <a:endParaRPr lang="en-US" sz="4000" dirty="0" smtClean="0">
              <a:solidFill>
                <a:schemeClr val="bg1"/>
              </a:solidFill>
            </a:endParaRPr>
          </a:p>
          <a:p>
            <a:r>
              <a:rPr lang="en-US" sz="2400" dirty="0" smtClean="0">
                <a:solidFill>
                  <a:srgbClr val="FFFF00"/>
                </a:solidFill>
              </a:rPr>
              <a:t>       if      anyone   says        that       I </a:t>
            </a:r>
            <a:r>
              <a:rPr lang="en-US" sz="2400" dirty="0">
                <a:solidFill>
                  <a:srgbClr val="FFFF00"/>
                </a:solidFill>
              </a:rPr>
              <a:t>love </a:t>
            </a:r>
            <a:r>
              <a:rPr lang="en-US" sz="2400" dirty="0" smtClean="0">
                <a:solidFill>
                  <a:srgbClr val="FFFF00"/>
                </a:solidFill>
              </a:rPr>
              <a:t>            the        God</a:t>
            </a:r>
            <a:endParaRPr lang="en-US" sz="2400" dirty="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ἀδελφὸν </a:t>
            </a:r>
            <a:r>
              <a:rPr lang="en-US" sz="4000" dirty="0" smtClean="0">
                <a:solidFill>
                  <a:schemeClr val="bg1"/>
                </a:solidFill>
              </a:rPr>
              <a:t> </a:t>
            </a:r>
            <a:r>
              <a:rPr lang="el-GR" sz="4000" dirty="0" smtClean="0">
                <a:solidFill>
                  <a:schemeClr val="bg1"/>
                </a:solidFill>
              </a:rPr>
              <a:t>αὐτοῦ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μισῇ, </a:t>
            </a:r>
            <a:r>
              <a:rPr lang="en-US" sz="4000" dirty="0" smtClean="0">
                <a:solidFill>
                  <a:schemeClr val="bg1"/>
                </a:solidFill>
              </a:rPr>
              <a:t> </a:t>
            </a:r>
            <a:r>
              <a:rPr lang="el-GR" sz="4000" dirty="0" smtClean="0">
                <a:solidFill>
                  <a:schemeClr val="bg1"/>
                </a:solidFill>
              </a:rPr>
              <a:t>ψεύστης</a:t>
            </a:r>
            <a:r>
              <a:rPr lang="en-US" sz="4000" dirty="0" smtClean="0">
                <a:solidFill>
                  <a:schemeClr val="bg1"/>
                </a:solidFill>
              </a:rPr>
              <a:t> </a:t>
            </a:r>
            <a:r>
              <a:rPr lang="el-GR" sz="4000" dirty="0" smtClean="0">
                <a:solidFill>
                  <a:schemeClr val="bg1"/>
                </a:solidFill>
              </a:rPr>
              <a:t> </a:t>
            </a:r>
            <a:r>
              <a:rPr lang="el-GR" sz="4000" dirty="0">
                <a:solidFill>
                  <a:schemeClr val="bg1"/>
                </a:solidFill>
              </a:rPr>
              <a:t>ἐστίν· </a:t>
            </a:r>
            <a:endParaRPr lang="en-US" sz="4000" dirty="0" smtClean="0">
              <a:solidFill>
                <a:schemeClr val="bg1"/>
              </a:solidFill>
            </a:endParaRPr>
          </a:p>
          <a:p>
            <a:r>
              <a:rPr lang="en-US" sz="2400" dirty="0" smtClean="0">
                <a:solidFill>
                  <a:srgbClr val="FFFF00"/>
                </a:solidFill>
              </a:rPr>
              <a:t>   and      the            brother              his             he hates              a liar               </a:t>
            </a:r>
            <a:r>
              <a:rPr lang="en-US" sz="2400" dirty="0">
                <a:solidFill>
                  <a:srgbClr val="FFFF00"/>
                </a:solidFill>
              </a:rPr>
              <a:t>he is </a:t>
            </a:r>
            <a:endParaRPr lang="es-ES" sz="2400" dirty="0" smtClean="0">
              <a:solidFill>
                <a:schemeClr val="bg1"/>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γὰρ </a:t>
            </a:r>
            <a:r>
              <a:rPr lang="en-US" sz="4000" dirty="0" smtClean="0">
                <a:solidFill>
                  <a:schemeClr val="bg1"/>
                </a:solidFill>
              </a:rPr>
              <a:t> </a:t>
            </a:r>
            <a:r>
              <a:rPr lang="el-GR" sz="4000" dirty="0" smtClean="0">
                <a:solidFill>
                  <a:schemeClr val="bg1"/>
                </a:solidFill>
              </a:rPr>
              <a:t>μὴ</a:t>
            </a:r>
            <a:r>
              <a:rPr lang="en-US" sz="4000" dirty="0" smtClean="0">
                <a:solidFill>
                  <a:schemeClr val="bg1"/>
                </a:solidFill>
              </a:rPr>
              <a:t> </a:t>
            </a:r>
            <a:r>
              <a:rPr lang="el-GR" sz="4000" dirty="0" smtClean="0">
                <a:solidFill>
                  <a:schemeClr val="bg1"/>
                </a:solidFill>
              </a:rPr>
              <a:t> </a:t>
            </a:r>
            <a:r>
              <a:rPr lang="el-GR" sz="4000" dirty="0">
                <a:solidFill>
                  <a:schemeClr val="bg1"/>
                </a:solidFill>
              </a:rPr>
              <a:t>ἀγαπῶν </a:t>
            </a:r>
            <a:r>
              <a:rPr lang="en-US" sz="4000" dirty="0" smtClean="0">
                <a:solidFill>
                  <a:schemeClr val="bg1"/>
                </a:solidFill>
              </a:rPr>
              <a:t> </a:t>
            </a:r>
            <a:r>
              <a:rPr lang="el-GR" sz="4000" dirty="0" smtClean="0">
                <a:solidFill>
                  <a:schemeClr val="bg1"/>
                </a:solidFill>
              </a:rPr>
              <a:t>τὸν</a:t>
            </a:r>
            <a:r>
              <a:rPr lang="en-US" sz="4000" dirty="0" smtClean="0">
                <a:solidFill>
                  <a:schemeClr val="bg1"/>
                </a:solidFill>
              </a:rPr>
              <a:t> </a:t>
            </a:r>
            <a:r>
              <a:rPr lang="el-GR" sz="4000" dirty="0" smtClean="0">
                <a:solidFill>
                  <a:schemeClr val="bg1"/>
                </a:solidFill>
              </a:rPr>
              <a:t> </a:t>
            </a:r>
            <a:r>
              <a:rPr lang="el-GR" sz="4000" dirty="0">
                <a:solidFill>
                  <a:schemeClr val="bg1"/>
                </a:solidFill>
              </a:rPr>
              <a:t>ἀδελφὸν </a:t>
            </a:r>
            <a:r>
              <a:rPr lang="en-US" sz="4000" dirty="0" smtClean="0">
                <a:solidFill>
                  <a:schemeClr val="bg1"/>
                </a:solidFill>
              </a:rPr>
              <a:t> </a:t>
            </a:r>
            <a:r>
              <a:rPr lang="el-GR" sz="4000" dirty="0" smtClean="0">
                <a:solidFill>
                  <a:schemeClr val="bg1"/>
                </a:solidFill>
              </a:rPr>
              <a:t>αὐτοῦ </a:t>
            </a:r>
            <a:r>
              <a:rPr lang="en-US" sz="4000" dirty="0" smtClean="0">
                <a:solidFill>
                  <a:schemeClr val="bg1"/>
                </a:solidFill>
              </a:rPr>
              <a:t> </a:t>
            </a:r>
            <a:r>
              <a:rPr lang="el-GR" sz="4000" dirty="0" smtClean="0">
                <a:solidFill>
                  <a:schemeClr val="bg1"/>
                </a:solidFill>
              </a:rPr>
              <a:t>ὃν</a:t>
            </a:r>
            <a:r>
              <a:rPr lang="en-US" sz="4000" dirty="0" smtClean="0">
                <a:solidFill>
                  <a:schemeClr val="bg1"/>
                </a:solidFill>
              </a:rPr>
              <a:t> </a:t>
            </a:r>
            <a:r>
              <a:rPr lang="el-GR" sz="4000" dirty="0" smtClean="0">
                <a:solidFill>
                  <a:schemeClr val="bg1"/>
                </a:solidFill>
              </a:rPr>
              <a:t> </a:t>
            </a:r>
            <a:r>
              <a:rPr lang="el-GR" sz="4000" dirty="0">
                <a:solidFill>
                  <a:schemeClr val="bg1"/>
                </a:solidFill>
              </a:rPr>
              <a:t>ἑώρακεν, </a:t>
            </a:r>
            <a:endParaRPr lang="en-US" sz="4000" dirty="0">
              <a:solidFill>
                <a:schemeClr val="bg1"/>
              </a:solidFill>
            </a:endParaRPr>
          </a:p>
          <a:p>
            <a:r>
              <a:rPr lang="en-US" sz="2400" dirty="0" smtClean="0">
                <a:solidFill>
                  <a:srgbClr val="FFFF00"/>
                </a:solidFill>
              </a:rPr>
              <a:t>  he     </a:t>
            </a:r>
            <a:r>
              <a:rPr lang="en-US" sz="2400" dirty="0">
                <a:solidFill>
                  <a:srgbClr val="FFFF00"/>
                </a:solidFill>
              </a:rPr>
              <a:t>for </a:t>
            </a:r>
            <a:r>
              <a:rPr lang="en-US" sz="2400" dirty="0" smtClean="0">
                <a:solidFill>
                  <a:srgbClr val="FFFF00"/>
                </a:solidFill>
              </a:rPr>
              <a:t>      not       </a:t>
            </a:r>
            <a:r>
              <a:rPr lang="en-US" sz="2400" dirty="0">
                <a:solidFill>
                  <a:srgbClr val="FFFF00"/>
                </a:solidFill>
              </a:rPr>
              <a:t>who </a:t>
            </a:r>
            <a:r>
              <a:rPr lang="en-US" sz="2400" dirty="0" smtClean="0">
                <a:solidFill>
                  <a:srgbClr val="FFFF00"/>
                </a:solidFill>
              </a:rPr>
              <a:t>loves          the           </a:t>
            </a:r>
            <a:r>
              <a:rPr lang="en-US" sz="2400" dirty="0">
                <a:solidFill>
                  <a:srgbClr val="FFFF00"/>
                </a:solidFill>
              </a:rPr>
              <a:t>brother </a:t>
            </a:r>
            <a:r>
              <a:rPr lang="en-US" sz="2400" dirty="0" smtClean="0">
                <a:solidFill>
                  <a:srgbClr val="FFFF00"/>
                </a:solidFill>
              </a:rPr>
              <a:t>                 his       whom     he </a:t>
            </a:r>
            <a:r>
              <a:rPr lang="en-US" sz="2400" dirty="0">
                <a:solidFill>
                  <a:srgbClr val="FFFF00"/>
                </a:solidFill>
              </a:rPr>
              <a:t>has </a:t>
            </a:r>
            <a:r>
              <a:rPr lang="en-US" sz="2400" dirty="0" smtClean="0">
                <a:solidFill>
                  <a:srgbClr val="FFFF00"/>
                </a:solidFill>
              </a:rPr>
              <a:t>seen</a:t>
            </a:r>
            <a:r>
              <a:rPr lang="es-ES" sz="2400" dirty="0" smtClean="0">
                <a:solidFill>
                  <a:schemeClr val="bg1"/>
                </a:solidFill>
              </a:rPr>
              <a:t>   </a:t>
            </a:r>
          </a:p>
          <a:p>
            <a:r>
              <a:rPr lang="en-US" sz="4000" dirty="0" smtClean="0">
                <a:solidFill>
                  <a:schemeClr val="bg1"/>
                </a:solidFill>
              </a:rPr>
              <a:t>   </a:t>
            </a:r>
            <a:r>
              <a:rPr lang="el-GR" sz="4000" dirty="0" smtClean="0">
                <a:solidFill>
                  <a:schemeClr val="bg1"/>
                </a:solidFill>
              </a:rPr>
              <a:t>τὸν</a:t>
            </a:r>
            <a:r>
              <a:rPr lang="en-US" sz="4000" dirty="0" smtClean="0">
                <a:solidFill>
                  <a:schemeClr val="bg1"/>
                </a:solidFill>
              </a:rPr>
              <a:t> </a:t>
            </a:r>
            <a:r>
              <a:rPr lang="el-GR" sz="4000" dirty="0" smtClean="0">
                <a:solidFill>
                  <a:schemeClr val="bg1"/>
                </a:solidFill>
              </a:rPr>
              <a:t> </a:t>
            </a:r>
            <a:r>
              <a:rPr lang="el-GR" sz="4000" dirty="0">
                <a:solidFill>
                  <a:schemeClr val="bg1"/>
                </a:solidFill>
              </a:rPr>
              <a:t>θεὸν </a:t>
            </a:r>
            <a:r>
              <a:rPr lang="en-US" sz="4000" dirty="0" smtClean="0">
                <a:solidFill>
                  <a:schemeClr val="bg1"/>
                </a:solidFill>
              </a:rPr>
              <a:t> </a:t>
            </a:r>
            <a:r>
              <a:rPr lang="el-GR" sz="4000" dirty="0" smtClean="0">
                <a:solidFill>
                  <a:schemeClr val="bg1"/>
                </a:solidFill>
              </a:rPr>
              <a:t>ὃν </a:t>
            </a:r>
            <a:r>
              <a:rPr lang="en-US" sz="4000" dirty="0" smtClean="0">
                <a:solidFill>
                  <a:schemeClr val="bg1"/>
                </a:solidFill>
              </a:rPr>
              <a:t> </a:t>
            </a:r>
            <a:r>
              <a:rPr lang="el-GR" sz="4000" dirty="0" smtClean="0">
                <a:solidFill>
                  <a:schemeClr val="bg1"/>
                </a:solidFill>
              </a:rPr>
              <a:t>οὐχ </a:t>
            </a:r>
            <a:r>
              <a:rPr lang="en-US" sz="4000" dirty="0" smtClean="0">
                <a:solidFill>
                  <a:schemeClr val="bg1"/>
                </a:solidFill>
              </a:rPr>
              <a:t> </a:t>
            </a:r>
            <a:r>
              <a:rPr lang="el-GR" sz="4000" dirty="0" smtClean="0">
                <a:solidFill>
                  <a:schemeClr val="bg1"/>
                </a:solidFill>
              </a:rPr>
              <a:t>ἑώρακεν</a:t>
            </a:r>
            <a:r>
              <a:rPr lang="en-US" sz="4000" dirty="0" smtClean="0">
                <a:solidFill>
                  <a:schemeClr val="bg1"/>
                </a:solidFill>
              </a:rPr>
              <a:t> </a:t>
            </a:r>
            <a:r>
              <a:rPr lang="el-GR" sz="4000" dirty="0" smtClean="0">
                <a:solidFill>
                  <a:schemeClr val="bg1"/>
                </a:solidFill>
              </a:rPr>
              <a:t> </a:t>
            </a:r>
            <a:r>
              <a:rPr lang="el-GR" sz="4000" dirty="0">
                <a:solidFill>
                  <a:schemeClr val="bg1"/>
                </a:solidFill>
              </a:rPr>
              <a:t>οὐ </a:t>
            </a:r>
            <a:r>
              <a:rPr lang="en-US" sz="4000" dirty="0" smtClean="0">
                <a:solidFill>
                  <a:schemeClr val="bg1"/>
                </a:solidFill>
              </a:rPr>
              <a:t> </a:t>
            </a:r>
            <a:r>
              <a:rPr lang="el-GR" sz="4000" dirty="0" smtClean="0">
                <a:solidFill>
                  <a:schemeClr val="bg1"/>
                </a:solidFill>
              </a:rPr>
              <a:t>δύναται</a:t>
            </a:r>
            <a:r>
              <a:rPr lang="en-US" sz="4000" dirty="0" smtClean="0">
                <a:solidFill>
                  <a:schemeClr val="bg1"/>
                </a:solidFill>
              </a:rPr>
              <a:t> </a:t>
            </a:r>
            <a:r>
              <a:rPr lang="el-GR" sz="4000" dirty="0" smtClean="0">
                <a:solidFill>
                  <a:schemeClr val="bg1"/>
                </a:solidFill>
              </a:rPr>
              <a:t> </a:t>
            </a:r>
            <a:r>
              <a:rPr lang="el-GR" sz="4000" dirty="0">
                <a:solidFill>
                  <a:schemeClr val="bg1"/>
                </a:solidFill>
              </a:rPr>
              <a:t>ἀγαπᾶν.</a:t>
            </a:r>
            <a:endParaRPr lang="en-US" sz="4000" dirty="0">
              <a:solidFill>
                <a:schemeClr val="bg1"/>
              </a:solidFill>
            </a:endParaRPr>
          </a:p>
          <a:p>
            <a:r>
              <a:rPr lang="en-US" sz="2400" dirty="0" smtClean="0">
                <a:solidFill>
                  <a:srgbClr val="FFFF00"/>
                </a:solidFill>
              </a:rPr>
              <a:t>      the          God      whom  not        he </a:t>
            </a:r>
            <a:r>
              <a:rPr lang="en-US" sz="2400" dirty="0">
                <a:solidFill>
                  <a:srgbClr val="FFFF00"/>
                </a:solidFill>
              </a:rPr>
              <a:t>has </a:t>
            </a:r>
            <a:r>
              <a:rPr lang="en-US" sz="2400" dirty="0" smtClean="0">
                <a:solidFill>
                  <a:srgbClr val="FFFF00"/>
                </a:solidFill>
              </a:rPr>
              <a:t>seen        not        he is able           to love</a:t>
            </a:r>
            <a:endParaRPr lang="es-ES" sz="24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rgbClr val="FFFF00"/>
              </a:solidFill>
            </a:endParaRPr>
          </a:p>
          <a:p>
            <a:r>
              <a:rPr lang="en-US" sz="2000" baseline="30000" dirty="0" smtClean="0">
                <a:solidFill>
                  <a:schemeClr val="bg1"/>
                </a:solidFill>
              </a:rPr>
              <a:t>	ESV </a:t>
            </a:r>
            <a:r>
              <a:rPr lang="fr-FR" sz="2000" b="1" dirty="0" smtClean="0">
                <a:solidFill>
                  <a:schemeClr val="bg1"/>
                </a:solidFill>
              </a:rPr>
              <a:t>4:20</a:t>
            </a:r>
            <a:r>
              <a:rPr lang="fr-FR" sz="2000" dirty="0" smtClean="0">
                <a:solidFill>
                  <a:schemeClr val="bg1"/>
                </a:solidFill>
              </a:rPr>
              <a:t> </a:t>
            </a:r>
            <a:r>
              <a:rPr lang="en-US" sz="2000" dirty="0">
                <a:solidFill>
                  <a:schemeClr val="bg1"/>
                </a:solidFill>
              </a:rPr>
              <a:t>If anyone says, "I love God," and hates his brother, he is a liar; for he who does not love his brother whom he has seen cannot love God whom he has not seen</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1 </a:t>
            </a:r>
            <a:r>
              <a:rPr lang="en-US" sz="2000" b="1" dirty="0">
                <a:solidFill>
                  <a:schemeClr val="bg1"/>
                </a:solidFill>
              </a:rPr>
              <a:t>John 4:20</a:t>
            </a:r>
            <a:r>
              <a:rPr lang="en-US" sz="2000" dirty="0">
                <a:solidFill>
                  <a:schemeClr val="bg1"/>
                </a:solidFill>
              </a:rPr>
              <a:t> </a:t>
            </a:r>
            <a:r>
              <a:rPr lang="zh-TW" altLang="en-US" sz="2000" dirty="0">
                <a:solidFill>
                  <a:schemeClr val="bg1"/>
                </a:solidFill>
              </a:rPr>
              <a:t>人若說、我</a:t>
            </a:r>
            <a:r>
              <a:rPr lang="zh-TW" altLang="en-US" sz="2000" dirty="0" smtClean="0">
                <a:solidFill>
                  <a:schemeClr val="bg1"/>
                </a:solidFill>
              </a:rPr>
              <a:t>愛神</a:t>
            </a:r>
            <a:r>
              <a:rPr lang="zh-TW" altLang="en-US" sz="2000" dirty="0">
                <a:solidFill>
                  <a:schemeClr val="bg1"/>
                </a:solidFill>
              </a:rPr>
              <a:t>、卻恨他的弟兄、就是說謊話的．不愛他所看見的弟兄、就不能愛沒有看見</a:t>
            </a:r>
            <a:r>
              <a:rPr lang="zh-TW" altLang="en-US" sz="2000" dirty="0" smtClean="0">
                <a:solidFill>
                  <a:schemeClr val="bg1"/>
                </a:solidFill>
              </a:rPr>
              <a:t>的神。</a:t>
            </a:r>
            <a:r>
              <a:rPr lang="en-US" altLang="zh-TW" sz="2000" dirty="0" smtClean="0">
                <a:solidFill>
                  <a:schemeClr val="bg1"/>
                </a:solidFill>
              </a:rPr>
              <a:t>〔</a:t>
            </a:r>
            <a:r>
              <a:rPr lang="zh-TW" altLang="en-US" sz="2000" dirty="0" smtClean="0">
                <a:solidFill>
                  <a:schemeClr val="bg1"/>
                </a:solidFill>
              </a:rPr>
              <a:t>有古卷作怎能愛沒有看見的神呢</a:t>
            </a:r>
            <a:r>
              <a:rPr lang="en-US" altLang="zh-TW" sz="2000" dirty="0" smtClean="0">
                <a:solidFill>
                  <a:schemeClr val="bg1"/>
                </a:solidFill>
              </a:rPr>
              <a:t>〕</a:t>
            </a:r>
            <a:endParaRPr lang="es-ES" sz="2000" dirty="0" smtClean="0">
              <a:solidFill>
                <a:schemeClr val="bg1"/>
              </a:solidFill>
            </a:endParaRPr>
          </a:p>
          <a:p>
            <a:endParaRPr lang="es-ES" sz="1200" dirty="0" smtClean="0">
              <a:solidFill>
                <a:schemeClr val="bg1"/>
              </a:solidFill>
            </a:endParaRPr>
          </a:p>
          <a:p>
            <a:endParaRPr lang="es-ES" sz="1200" dirty="0" smtClean="0">
              <a:solidFill>
                <a:schemeClr val="bg1"/>
              </a:solidFill>
            </a:endParaRPr>
          </a:p>
          <a:p>
            <a:endParaRPr lang="es-ES" sz="1200" dirty="0">
              <a:solidFill>
                <a:schemeClr val="bg1"/>
              </a:solidFill>
            </a:endParaRPr>
          </a:p>
        </p:txBody>
      </p:sp>
    </p:spTree>
    <p:extLst>
      <p:ext uri="{BB962C8B-B14F-4D97-AF65-F5344CB8AC3E}">
        <p14:creationId xmlns:p14="http://schemas.microsoft.com/office/powerpoint/2010/main" val="31856945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smtClean="0">
                <a:solidFill>
                  <a:srgbClr val="FFFF00"/>
                </a:solidFill>
              </a:rPr>
              <a:t>           </a:t>
            </a:r>
            <a:r>
              <a:rPr lang="en-US" sz="3600" b="1" dirty="0" smtClean="0">
                <a:solidFill>
                  <a:srgbClr val="FFFF00"/>
                </a:solidFill>
              </a:rPr>
              <a:t>1 John 4:21 </a:t>
            </a:r>
          </a:p>
          <a:p>
            <a:endParaRPr lang="en-US" sz="1200" b="1" dirty="0" smtClean="0">
              <a:solidFill>
                <a:srgbClr val="FFFF00"/>
              </a:solidFill>
            </a:endParaRPr>
          </a:p>
          <a:p>
            <a:endParaRPr lang="en-US" sz="1200" b="1" dirty="0" smtClean="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ταύτην</a:t>
            </a:r>
            <a:r>
              <a:rPr lang="en-US" sz="4400" dirty="0" smtClean="0">
                <a:solidFill>
                  <a:schemeClr val="bg1"/>
                </a:solidFill>
              </a:rPr>
              <a:t> </a:t>
            </a:r>
            <a:r>
              <a:rPr lang="el-GR" sz="4400" dirty="0" smtClean="0">
                <a:solidFill>
                  <a:schemeClr val="bg1"/>
                </a:solidFill>
              </a:rPr>
              <a:t> </a:t>
            </a:r>
            <a:r>
              <a:rPr lang="el-GR" sz="4400" dirty="0">
                <a:solidFill>
                  <a:schemeClr val="bg1"/>
                </a:solidFill>
              </a:rPr>
              <a:t>τὴν </a:t>
            </a:r>
            <a:r>
              <a:rPr lang="en-US" sz="4400" dirty="0" smtClean="0">
                <a:solidFill>
                  <a:schemeClr val="bg1"/>
                </a:solidFill>
              </a:rPr>
              <a:t> </a:t>
            </a:r>
            <a:r>
              <a:rPr lang="el-GR" sz="4400" dirty="0" smtClean="0">
                <a:solidFill>
                  <a:schemeClr val="bg1"/>
                </a:solidFill>
              </a:rPr>
              <a:t>ἐντολὴν</a:t>
            </a:r>
            <a:endParaRPr lang="en-US" sz="4400" dirty="0" smtClean="0">
              <a:solidFill>
                <a:schemeClr val="bg1"/>
              </a:solidFill>
            </a:endParaRPr>
          </a:p>
          <a:p>
            <a:r>
              <a:rPr lang="en-US" sz="2400" dirty="0" smtClean="0">
                <a:solidFill>
                  <a:srgbClr val="FFFF00"/>
                </a:solidFill>
              </a:rPr>
              <a:t>                     and              </a:t>
            </a:r>
            <a:r>
              <a:rPr lang="en-US" sz="2400" dirty="0">
                <a:solidFill>
                  <a:srgbClr val="FFFF00"/>
                </a:solidFill>
              </a:rPr>
              <a:t>this </a:t>
            </a:r>
            <a:r>
              <a:rPr lang="en-US" sz="2400" dirty="0" smtClean="0">
                <a:solidFill>
                  <a:srgbClr val="FFFF00"/>
                </a:solidFill>
              </a:rPr>
              <a:t>            the      commandment </a:t>
            </a:r>
            <a:r>
              <a:rPr lang="fr-FR" sz="2400" dirty="0" smtClean="0">
                <a:solidFill>
                  <a:schemeClr val="bg1"/>
                </a:solidFill>
              </a:rPr>
              <a:t> </a:t>
            </a:r>
            <a:r>
              <a:rPr lang="es-ES" sz="2400" dirty="0" smtClean="0">
                <a:solidFill>
                  <a:schemeClr val="bg1"/>
                </a:solidFill>
              </a:rPr>
              <a:t> </a:t>
            </a:r>
          </a:p>
          <a:p>
            <a:endParaRPr lang="es-ES" sz="800" dirty="0" smtClean="0">
              <a:solidFill>
                <a:schemeClr val="bg1"/>
              </a:solidFill>
            </a:endParaRPr>
          </a:p>
          <a:p>
            <a:r>
              <a:rPr lang="en-US" sz="4400" dirty="0" smtClean="0">
                <a:solidFill>
                  <a:schemeClr val="bg1"/>
                </a:solidFill>
              </a:rPr>
              <a:t>  </a:t>
            </a:r>
            <a:r>
              <a:rPr lang="el-GR" sz="4400" dirty="0" smtClean="0">
                <a:solidFill>
                  <a:schemeClr val="bg1"/>
                </a:solidFill>
              </a:rPr>
              <a:t>ἔχομεν </a:t>
            </a:r>
            <a:r>
              <a:rPr lang="en-US" sz="4400" dirty="0" smtClean="0">
                <a:solidFill>
                  <a:schemeClr val="bg1"/>
                </a:solidFill>
              </a:rPr>
              <a:t> </a:t>
            </a:r>
            <a:r>
              <a:rPr lang="el-GR" sz="4400" dirty="0" smtClean="0">
                <a:solidFill>
                  <a:schemeClr val="bg1"/>
                </a:solidFill>
              </a:rPr>
              <a:t>ἀπ</a:t>
            </a:r>
            <a:r>
              <a:rPr lang="el-GR" sz="4400" dirty="0">
                <a:solidFill>
                  <a:schemeClr val="bg1"/>
                </a:solidFill>
              </a:rPr>
              <a:t>᾽ </a:t>
            </a:r>
            <a:r>
              <a:rPr lang="en-US" sz="4400" dirty="0" smtClean="0">
                <a:solidFill>
                  <a:schemeClr val="bg1"/>
                </a:solidFill>
              </a:rPr>
              <a:t> </a:t>
            </a:r>
            <a:r>
              <a:rPr lang="el-GR" sz="4400" dirty="0" smtClean="0">
                <a:solidFill>
                  <a:schemeClr val="bg1"/>
                </a:solidFill>
              </a:rPr>
              <a:t>αὐτοῦ</a:t>
            </a:r>
            <a:r>
              <a:rPr lang="el-GR" sz="4400" dirty="0">
                <a:solidFill>
                  <a:schemeClr val="bg1"/>
                </a:solidFill>
              </a:rPr>
              <a:t>, </a:t>
            </a:r>
            <a:r>
              <a:rPr lang="en-US" sz="4400" dirty="0" smtClean="0">
                <a:solidFill>
                  <a:schemeClr val="bg1"/>
                </a:solidFill>
              </a:rPr>
              <a:t>   </a:t>
            </a:r>
            <a:r>
              <a:rPr lang="el-GR" sz="4400" dirty="0" smtClean="0">
                <a:solidFill>
                  <a:schemeClr val="bg1"/>
                </a:solidFill>
              </a:rPr>
              <a:t>ἵνα </a:t>
            </a:r>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ἀγαπῶν</a:t>
            </a:r>
            <a:r>
              <a:rPr lang="en-US" sz="4400" dirty="0" smtClean="0">
                <a:solidFill>
                  <a:schemeClr val="bg1"/>
                </a:solidFill>
              </a:rPr>
              <a:t> </a:t>
            </a:r>
            <a:r>
              <a:rPr lang="el-GR" sz="4400" dirty="0" smtClean="0">
                <a:solidFill>
                  <a:schemeClr val="bg1"/>
                </a:solidFill>
              </a:rPr>
              <a:t> </a:t>
            </a:r>
            <a:r>
              <a:rPr lang="el-GR" sz="4400" dirty="0">
                <a:solidFill>
                  <a:schemeClr val="bg1"/>
                </a:solidFill>
              </a:rPr>
              <a:t>τὸν </a:t>
            </a:r>
            <a:r>
              <a:rPr lang="en-US" sz="4400" dirty="0" smtClean="0">
                <a:solidFill>
                  <a:schemeClr val="bg1"/>
                </a:solidFill>
              </a:rPr>
              <a:t> </a:t>
            </a:r>
            <a:r>
              <a:rPr lang="el-GR" sz="4400" dirty="0" smtClean="0">
                <a:solidFill>
                  <a:schemeClr val="bg1"/>
                </a:solidFill>
              </a:rPr>
              <a:t>θεὸν</a:t>
            </a:r>
            <a:endParaRPr lang="en-US" sz="4400" dirty="0">
              <a:solidFill>
                <a:schemeClr val="bg1"/>
              </a:solidFill>
            </a:endParaRPr>
          </a:p>
          <a:p>
            <a:r>
              <a:rPr lang="en-US" sz="2400" dirty="0" smtClean="0">
                <a:solidFill>
                  <a:srgbClr val="FFFF00"/>
                </a:solidFill>
              </a:rPr>
              <a:t>      we have          </a:t>
            </a:r>
            <a:r>
              <a:rPr lang="en-US" sz="2400" dirty="0">
                <a:solidFill>
                  <a:srgbClr val="FFFF00"/>
                </a:solidFill>
              </a:rPr>
              <a:t>from </a:t>
            </a:r>
            <a:r>
              <a:rPr lang="en-US" sz="2400" dirty="0" smtClean="0">
                <a:solidFill>
                  <a:srgbClr val="FFFF00"/>
                </a:solidFill>
              </a:rPr>
              <a:t>           him                   that     he        who </a:t>
            </a:r>
            <a:r>
              <a:rPr lang="en-US" sz="2400" dirty="0">
                <a:solidFill>
                  <a:srgbClr val="FFFF00"/>
                </a:solidFill>
              </a:rPr>
              <a:t>loves </a:t>
            </a:r>
            <a:r>
              <a:rPr lang="en-US" sz="2400" dirty="0" smtClean="0">
                <a:solidFill>
                  <a:srgbClr val="FFFF00"/>
                </a:solidFill>
              </a:rPr>
              <a:t>          the          God</a:t>
            </a:r>
          </a:p>
          <a:p>
            <a:endParaRPr lang="es-ES" sz="800" dirty="0" smtClean="0">
              <a:solidFill>
                <a:schemeClr val="bg1"/>
              </a:solidFill>
            </a:endParaRPr>
          </a:p>
          <a:p>
            <a:r>
              <a:rPr lang="en-US" sz="4400" dirty="0" smtClean="0">
                <a:solidFill>
                  <a:schemeClr val="bg1"/>
                </a:solidFill>
              </a:rPr>
              <a:t>     </a:t>
            </a:r>
            <a:r>
              <a:rPr lang="el-GR" sz="4400" dirty="0" smtClean="0">
                <a:solidFill>
                  <a:schemeClr val="bg1"/>
                </a:solidFill>
              </a:rPr>
              <a:t>ἀγαπᾷ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τὸν </a:t>
            </a:r>
            <a:r>
              <a:rPr lang="en-US" sz="4400" dirty="0" smtClean="0">
                <a:solidFill>
                  <a:schemeClr val="bg1"/>
                </a:solidFill>
              </a:rPr>
              <a:t> </a:t>
            </a:r>
            <a:r>
              <a:rPr lang="el-GR" sz="4400" dirty="0" smtClean="0">
                <a:solidFill>
                  <a:schemeClr val="bg1"/>
                </a:solidFill>
              </a:rPr>
              <a:t>ἀδελφὸν </a:t>
            </a:r>
            <a:r>
              <a:rPr lang="en-US" sz="4400" dirty="0" smtClean="0">
                <a:solidFill>
                  <a:schemeClr val="bg1"/>
                </a:solidFill>
              </a:rPr>
              <a:t> </a:t>
            </a:r>
            <a:r>
              <a:rPr lang="el-GR" sz="4400" dirty="0" smtClean="0">
                <a:solidFill>
                  <a:schemeClr val="bg1"/>
                </a:solidFill>
              </a:rPr>
              <a:t>αὐτοῦ</a:t>
            </a:r>
            <a:r>
              <a:rPr lang="el-GR" sz="4400" dirty="0">
                <a:solidFill>
                  <a:schemeClr val="bg1"/>
                </a:solidFill>
              </a:rPr>
              <a:t>. </a:t>
            </a:r>
            <a:endParaRPr lang="en-US" sz="4400" dirty="0">
              <a:solidFill>
                <a:schemeClr val="bg1"/>
              </a:solidFill>
            </a:endParaRPr>
          </a:p>
          <a:p>
            <a:r>
              <a:rPr lang="en-US" sz="2400" dirty="0" smtClean="0">
                <a:solidFill>
                  <a:srgbClr val="FFFF00"/>
                </a:solidFill>
              </a:rPr>
              <a:t>           must love        also        the             brother                  his </a:t>
            </a:r>
            <a:endParaRPr lang="es-ES" sz="2400" dirty="0" smtClean="0">
              <a:solidFill>
                <a:schemeClr val="bg1"/>
              </a:solidFill>
            </a:endParaRPr>
          </a:p>
          <a:p>
            <a:endParaRPr lang="es-ES" sz="1000" dirty="0" smtClean="0">
              <a:solidFill>
                <a:schemeClr val="bg1"/>
              </a:solidFill>
            </a:endParaRPr>
          </a:p>
          <a:p>
            <a:endParaRPr lang="es-ES" sz="1000" dirty="0" smtClean="0">
              <a:solidFill>
                <a:schemeClr val="bg1"/>
              </a:solidFill>
            </a:endParaRPr>
          </a:p>
          <a:p>
            <a:r>
              <a:rPr lang="es-ES" sz="1000" dirty="0">
                <a:solidFill>
                  <a:schemeClr val="bg1"/>
                </a:solidFill>
              </a:rPr>
              <a:t>	</a:t>
            </a:r>
            <a:r>
              <a:rPr lang="en-US" sz="2000" baseline="30000" dirty="0" smtClean="0">
                <a:solidFill>
                  <a:schemeClr val="bg1"/>
                </a:solidFill>
              </a:rPr>
              <a:t>ESV </a:t>
            </a:r>
            <a:r>
              <a:rPr lang="fr-FR" sz="2000" b="1" dirty="0" smtClean="0">
                <a:solidFill>
                  <a:schemeClr val="bg1"/>
                </a:solidFill>
              </a:rPr>
              <a:t>4:21</a:t>
            </a:r>
            <a:r>
              <a:rPr lang="fr-FR" sz="2000" dirty="0" smtClean="0">
                <a:solidFill>
                  <a:schemeClr val="bg1"/>
                </a:solidFill>
              </a:rPr>
              <a:t> </a:t>
            </a:r>
            <a:r>
              <a:rPr lang="en-US" sz="2000" dirty="0">
                <a:solidFill>
                  <a:schemeClr val="bg1"/>
                </a:solidFill>
              </a:rPr>
              <a:t>And this commandment we have from him: whoever loves God must also love his brother.</a:t>
            </a:r>
          </a:p>
          <a:p>
            <a:r>
              <a:rPr lang="en-US" sz="2000" baseline="30000" dirty="0" smtClean="0">
                <a:solidFill>
                  <a:schemeClr val="bg1"/>
                </a:solidFill>
              </a:rPr>
              <a:t>	CUV </a:t>
            </a:r>
            <a:r>
              <a:rPr lang="en-US" sz="2000" b="1" dirty="0" smtClean="0">
                <a:solidFill>
                  <a:schemeClr val="bg1"/>
                </a:solidFill>
              </a:rPr>
              <a:t>4:21</a:t>
            </a:r>
            <a:r>
              <a:rPr lang="en-US" sz="2000" dirty="0" smtClean="0">
                <a:solidFill>
                  <a:schemeClr val="bg1"/>
                </a:solidFill>
              </a:rPr>
              <a:t> </a:t>
            </a:r>
            <a:r>
              <a:rPr lang="zh-TW" altLang="en-US" sz="2000" dirty="0" smtClean="0">
                <a:solidFill>
                  <a:schemeClr val="bg1"/>
                </a:solidFill>
              </a:rPr>
              <a:t>愛神</a:t>
            </a:r>
            <a:r>
              <a:rPr lang="zh-TW" altLang="en-US" sz="2000" dirty="0">
                <a:solidFill>
                  <a:schemeClr val="bg1"/>
                </a:solidFill>
              </a:rPr>
              <a:t>的、也當愛弟兄、這是我們</a:t>
            </a:r>
            <a:r>
              <a:rPr lang="zh-TW" altLang="en-US" sz="2000" dirty="0" smtClean="0">
                <a:solidFill>
                  <a:schemeClr val="bg1"/>
                </a:solidFill>
              </a:rPr>
              <a:t>從神</a:t>
            </a:r>
            <a:r>
              <a:rPr lang="zh-TW" altLang="en-US" sz="2000" dirty="0">
                <a:solidFill>
                  <a:schemeClr val="bg1"/>
                </a:solidFill>
              </a:rPr>
              <a:t>所受的命令。</a:t>
            </a:r>
            <a:endParaRPr lang="es-ES" sz="2000" dirty="0" smtClean="0">
              <a:solidFill>
                <a:schemeClr val="bg1"/>
              </a:solidFill>
            </a:endParaRPr>
          </a:p>
          <a:p>
            <a:endParaRPr lang="es-ES" sz="1200" dirty="0">
              <a:solidFill>
                <a:schemeClr val="bg1"/>
              </a:solidFill>
            </a:endParaRPr>
          </a:p>
          <a:p>
            <a:endParaRPr lang="es-ES" sz="1200" dirty="0" smtClean="0">
              <a:solidFill>
                <a:schemeClr val="bg1"/>
              </a:solidFill>
            </a:endParaRPr>
          </a:p>
          <a:p>
            <a:endParaRPr lang="es-ES" sz="1200" dirty="0">
              <a:solidFill>
                <a:schemeClr val="bg1"/>
              </a:solidFill>
            </a:endParaRPr>
          </a:p>
          <a:p>
            <a:endParaRPr lang="es-ES" sz="1200" dirty="0" smtClean="0">
              <a:solidFill>
                <a:schemeClr val="bg1"/>
              </a:solidFill>
            </a:endParaRPr>
          </a:p>
          <a:p>
            <a:endParaRPr lang="es-ES" sz="1200" dirty="0" smtClean="0">
              <a:solidFill>
                <a:schemeClr val="bg1"/>
              </a:solidFill>
            </a:endParaRPr>
          </a:p>
          <a:p>
            <a:endParaRPr lang="es-ES" sz="1200" dirty="0" smtClean="0">
              <a:solidFill>
                <a:schemeClr val="bg1"/>
              </a:solidFill>
            </a:endParaRPr>
          </a:p>
        </p:txBody>
      </p:sp>
    </p:spTree>
    <p:extLst>
      <p:ext uri="{BB962C8B-B14F-4D97-AF65-F5344CB8AC3E}">
        <p14:creationId xmlns:p14="http://schemas.microsoft.com/office/powerpoint/2010/main" val="9705929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4:1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Ἀγαπητοί, </a:t>
            </a:r>
            <a:r>
              <a:rPr lang="en-US" sz="4000" dirty="0" smtClean="0">
                <a:solidFill>
                  <a:schemeClr val="bg1"/>
                </a:solidFill>
              </a:rPr>
              <a:t> </a:t>
            </a:r>
            <a:r>
              <a:rPr lang="el-GR" sz="4000" dirty="0" smtClean="0">
                <a:solidFill>
                  <a:schemeClr val="bg1"/>
                </a:solidFill>
              </a:rPr>
              <a:t>μὴ παντὶ </a:t>
            </a:r>
            <a:r>
              <a:rPr lang="en-US" sz="4000" dirty="0" smtClean="0">
                <a:solidFill>
                  <a:schemeClr val="bg1"/>
                </a:solidFill>
              </a:rPr>
              <a:t> </a:t>
            </a:r>
            <a:r>
              <a:rPr lang="el-GR" sz="4000" dirty="0">
                <a:solidFill>
                  <a:schemeClr val="bg1"/>
                </a:solidFill>
              </a:rPr>
              <a:t>πνεύματι </a:t>
            </a:r>
            <a:r>
              <a:rPr lang="en-US" sz="4000" dirty="0" smtClean="0">
                <a:solidFill>
                  <a:schemeClr val="bg1"/>
                </a:solidFill>
              </a:rPr>
              <a:t> </a:t>
            </a:r>
            <a:r>
              <a:rPr lang="el-GR" sz="4000" dirty="0" smtClean="0">
                <a:solidFill>
                  <a:schemeClr val="bg1"/>
                </a:solidFill>
              </a:rPr>
              <a:t>πιστεύετε</a:t>
            </a:r>
            <a:endParaRPr lang="en-US" sz="4000" dirty="0" smtClean="0">
              <a:solidFill>
                <a:schemeClr val="bg1"/>
              </a:solidFill>
            </a:endParaRPr>
          </a:p>
          <a:p>
            <a:r>
              <a:rPr lang="en-US" sz="2400" dirty="0" smtClean="0">
                <a:solidFill>
                  <a:srgbClr val="FFFF00"/>
                </a:solidFill>
              </a:rPr>
              <a:t>   b</a:t>
            </a:r>
            <a:r>
              <a:rPr lang="en-US" altLang="zh-TW" sz="2400" dirty="0" smtClean="0">
                <a:solidFill>
                  <a:srgbClr val="FFFF00"/>
                </a:solidFill>
              </a:rPr>
              <a:t>eloved ones         </a:t>
            </a:r>
            <a:r>
              <a:rPr lang="en-US" altLang="zh-TW" sz="2400" dirty="0">
                <a:solidFill>
                  <a:srgbClr val="FFFF00"/>
                </a:solidFill>
              </a:rPr>
              <a:t>not </a:t>
            </a:r>
            <a:r>
              <a:rPr lang="en-US" altLang="zh-TW" sz="2400" dirty="0" smtClean="0">
                <a:solidFill>
                  <a:srgbClr val="FFFF00"/>
                </a:solidFill>
              </a:rPr>
              <a:t>     </a:t>
            </a:r>
            <a:r>
              <a:rPr lang="en-US" altLang="zh-TW" sz="2400" dirty="0">
                <a:solidFill>
                  <a:srgbClr val="FFFF00"/>
                </a:solidFill>
              </a:rPr>
              <a:t>every </a:t>
            </a:r>
            <a:r>
              <a:rPr lang="en-US" altLang="zh-TW" sz="2400" dirty="0" smtClean="0">
                <a:solidFill>
                  <a:srgbClr val="FFFF00"/>
                </a:solidFill>
              </a:rPr>
              <a:t>           spirit                     </a:t>
            </a:r>
            <a:r>
              <a:rPr lang="fr-FR" sz="2400" dirty="0" smtClean="0">
                <a:solidFill>
                  <a:schemeClr val="bg1"/>
                </a:solidFill>
              </a:rPr>
              <a:t> </a:t>
            </a:r>
            <a:r>
              <a:rPr lang="en-US" altLang="zh-TW" sz="2400" dirty="0">
                <a:solidFill>
                  <a:srgbClr val="FFFF00"/>
                </a:solidFill>
              </a:rPr>
              <a:t>believe</a:t>
            </a:r>
            <a:endParaRPr lang="es-ES" sz="2400" dirty="0" smtClean="0">
              <a:solidFill>
                <a:schemeClr val="bg1"/>
              </a:solidFill>
            </a:endParaRPr>
          </a:p>
          <a:p>
            <a:r>
              <a:rPr lang="en-US" sz="4000" dirty="0" smtClean="0">
                <a:solidFill>
                  <a:schemeClr val="bg1"/>
                </a:solidFill>
              </a:rPr>
              <a:t>        </a:t>
            </a:r>
            <a:r>
              <a:rPr lang="el-GR" sz="4000" dirty="0" smtClean="0">
                <a:solidFill>
                  <a:schemeClr val="bg1"/>
                </a:solidFill>
              </a:rPr>
              <a:t>ἀλλὰ</a:t>
            </a:r>
            <a:r>
              <a:rPr lang="en-US" sz="4000" b="1" dirty="0" smtClean="0">
                <a:solidFill>
                  <a:schemeClr val="bg1"/>
                </a:solidFill>
              </a:rPr>
              <a:t>  </a:t>
            </a:r>
            <a:r>
              <a:rPr lang="el-GR" sz="4000" dirty="0">
                <a:solidFill>
                  <a:schemeClr val="bg1"/>
                </a:solidFill>
              </a:rPr>
              <a:t>δοκιμάζετε </a:t>
            </a:r>
            <a:r>
              <a:rPr lang="en-US" sz="4000" dirty="0" smtClean="0">
                <a:solidFill>
                  <a:schemeClr val="bg1"/>
                </a:solidFill>
              </a:rPr>
              <a:t> </a:t>
            </a:r>
            <a:r>
              <a:rPr lang="el-GR" sz="4000" dirty="0" smtClean="0">
                <a:solidFill>
                  <a:schemeClr val="bg1"/>
                </a:solidFill>
              </a:rPr>
              <a:t>τὰ </a:t>
            </a:r>
            <a:r>
              <a:rPr lang="en-US" sz="4000" dirty="0" smtClean="0">
                <a:solidFill>
                  <a:schemeClr val="bg1"/>
                </a:solidFill>
              </a:rPr>
              <a:t> </a:t>
            </a:r>
            <a:r>
              <a:rPr lang="el-GR" sz="4000" dirty="0" smtClean="0">
                <a:solidFill>
                  <a:schemeClr val="bg1"/>
                </a:solidFill>
              </a:rPr>
              <a:t>πνεύματα</a:t>
            </a:r>
            <a:endParaRPr lang="en-US" sz="4000" dirty="0">
              <a:solidFill>
                <a:schemeClr val="bg1"/>
              </a:solidFill>
            </a:endParaRPr>
          </a:p>
          <a:p>
            <a:r>
              <a:rPr lang="en-US" altLang="zh-TW" sz="2400" dirty="0" smtClean="0">
                <a:solidFill>
                  <a:srgbClr val="FFFF00"/>
                </a:solidFill>
              </a:rPr>
              <a:t>                  </a:t>
            </a:r>
            <a:r>
              <a:rPr lang="en-US" altLang="zh-TW" sz="2400" dirty="0">
                <a:solidFill>
                  <a:srgbClr val="FFFF00"/>
                </a:solidFill>
              </a:rPr>
              <a:t>but </a:t>
            </a:r>
            <a:r>
              <a:rPr lang="en-US" altLang="zh-TW" sz="2400" dirty="0" smtClean="0">
                <a:solidFill>
                  <a:srgbClr val="FFFF00"/>
                </a:solidFill>
              </a:rPr>
              <a:t>                  test                    the           spirits</a:t>
            </a:r>
            <a:endParaRPr lang="es-ES" sz="2400" dirty="0" smtClean="0">
              <a:solidFill>
                <a:schemeClr val="bg1"/>
              </a:solidFill>
            </a:endParaRPr>
          </a:p>
          <a:p>
            <a:r>
              <a:rPr lang="en-US" sz="4000" dirty="0" smtClean="0">
                <a:solidFill>
                  <a:schemeClr val="bg1"/>
                </a:solidFill>
              </a:rPr>
              <a:t>  </a:t>
            </a:r>
            <a:r>
              <a:rPr lang="el-GR" sz="4000" dirty="0">
                <a:solidFill>
                  <a:schemeClr val="bg1"/>
                </a:solidFill>
              </a:rPr>
              <a:t>εἰ </a:t>
            </a:r>
            <a:r>
              <a:rPr lang="en-US" sz="4000" dirty="0">
                <a:solidFill>
                  <a:schemeClr val="bg1"/>
                </a:solidFill>
              </a:rPr>
              <a:t> </a:t>
            </a:r>
            <a:r>
              <a:rPr lang="el-GR" sz="4000" dirty="0">
                <a:solidFill>
                  <a:schemeClr val="bg1"/>
                </a:solidFill>
              </a:rPr>
              <a:t>ἐκ </a:t>
            </a:r>
            <a:r>
              <a:rPr lang="en-US" sz="4000" dirty="0">
                <a:solidFill>
                  <a:schemeClr val="bg1"/>
                </a:solidFill>
              </a:rPr>
              <a:t> </a:t>
            </a:r>
            <a:r>
              <a:rPr lang="el-GR" sz="4000" dirty="0">
                <a:solidFill>
                  <a:schemeClr val="bg1"/>
                </a:solidFill>
              </a:rPr>
              <a:t>τοῦ </a:t>
            </a:r>
            <a:r>
              <a:rPr lang="en-US" sz="4000" dirty="0">
                <a:solidFill>
                  <a:schemeClr val="bg1"/>
                </a:solidFill>
              </a:rPr>
              <a:t> </a:t>
            </a:r>
            <a:r>
              <a:rPr lang="el-GR" sz="4000" dirty="0">
                <a:solidFill>
                  <a:schemeClr val="bg1"/>
                </a:solidFill>
              </a:rPr>
              <a:t>θεοῦ </a:t>
            </a:r>
            <a:r>
              <a:rPr lang="en-US" sz="4000" dirty="0">
                <a:solidFill>
                  <a:schemeClr val="bg1"/>
                </a:solidFill>
              </a:rPr>
              <a:t> </a:t>
            </a:r>
            <a:r>
              <a:rPr lang="el-GR" sz="4000" dirty="0">
                <a:solidFill>
                  <a:schemeClr val="bg1"/>
                </a:solidFill>
              </a:rPr>
              <a:t>ἐστιν, </a:t>
            </a:r>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πολλοὶ </a:t>
            </a:r>
            <a:r>
              <a:rPr lang="en-US" sz="4000" dirty="0" smtClean="0">
                <a:solidFill>
                  <a:schemeClr val="bg1"/>
                </a:solidFill>
              </a:rPr>
              <a:t> </a:t>
            </a:r>
            <a:r>
              <a:rPr lang="el-GR" sz="4000" dirty="0" smtClean="0">
                <a:solidFill>
                  <a:schemeClr val="bg1"/>
                </a:solidFill>
              </a:rPr>
              <a:t>ψευδοπροφῆται </a:t>
            </a:r>
            <a:endParaRPr lang="en-US" sz="4000" dirty="0" smtClean="0">
              <a:solidFill>
                <a:schemeClr val="bg1"/>
              </a:solidFill>
            </a:endParaRPr>
          </a:p>
          <a:p>
            <a:r>
              <a:rPr lang="en-US" altLang="zh-TW" sz="2400" dirty="0">
                <a:solidFill>
                  <a:srgbClr val="FFFF00"/>
                </a:solidFill>
              </a:rPr>
              <a:t> </a:t>
            </a:r>
            <a:r>
              <a:rPr lang="en-US" altLang="zh-TW" sz="2400" dirty="0" smtClean="0">
                <a:solidFill>
                  <a:srgbClr val="FFFF00"/>
                </a:solidFill>
              </a:rPr>
              <a:t>   if     from    the        God    they are (it is)    for         many                </a:t>
            </a:r>
            <a:r>
              <a:rPr lang="en-US" altLang="zh-TW" sz="2400" dirty="0">
                <a:solidFill>
                  <a:srgbClr val="FFFF00"/>
                </a:solidFill>
              </a:rPr>
              <a:t>false prophets </a:t>
            </a:r>
            <a:r>
              <a:rPr lang="es-ES" sz="2400" dirty="0" smtClean="0">
                <a:solidFill>
                  <a:schemeClr val="bg1"/>
                </a:solidFill>
              </a:rPr>
              <a:t> </a:t>
            </a:r>
          </a:p>
          <a:p>
            <a:r>
              <a:rPr lang="en-US" sz="4000" dirty="0" smtClean="0">
                <a:solidFill>
                  <a:schemeClr val="bg1"/>
                </a:solidFill>
              </a:rPr>
              <a:t>   </a:t>
            </a:r>
            <a:r>
              <a:rPr lang="el-GR" sz="4000" dirty="0" smtClean="0">
                <a:solidFill>
                  <a:schemeClr val="bg1"/>
                </a:solidFill>
              </a:rPr>
              <a:t>ἐξεληλύθασιν</a:t>
            </a:r>
            <a:r>
              <a:rPr lang="en-US" sz="4000" dirty="0" smtClean="0">
                <a:solidFill>
                  <a:schemeClr val="bg1"/>
                </a:solidFill>
              </a:rPr>
              <a:t> </a:t>
            </a:r>
            <a:r>
              <a:rPr lang="el-GR" sz="4000" dirty="0" smtClean="0">
                <a:solidFill>
                  <a:schemeClr val="bg1"/>
                </a:solidFill>
              </a:rPr>
              <a:t> </a:t>
            </a:r>
            <a:r>
              <a:rPr lang="el-GR" sz="4000" dirty="0">
                <a:solidFill>
                  <a:schemeClr val="bg1"/>
                </a:solidFill>
              </a:rPr>
              <a:t>εἰς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κόσμον</a:t>
            </a:r>
            <a:r>
              <a:rPr lang="el-GR" sz="4000" dirty="0">
                <a:solidFill>
                  <a:schemeClr val="bg1"/>
                </a:solidFill>
              </a:rPr>
              <a:t>.</a:t>
            </a:r>
            <a:endParaRPr lang="en-US" sz="4000" dirty="0">
              <a:solidFill>
                <a:schemeClr val="bg1"/>
              </a:solidFill>
            </a:endParaRPr>
          </a:p>
          <a:p>
            <a:r>
              <a:rPr lang="en-US" altLang="zh-TW" sz="2400" dirty="0" smtClean="0">
                <a:solidFill>
                  <a:srgbClr val="FFFF00"/>
                </a:solidFill>
              </a:rPr>
              <a:t>            have </a:t>
            </a:r>
            <a:r>
              <a:rPr lang="en-US" altLang="zh-TW" sz="2400" dirty="0">
                <a:solidFill>
                  <a:srgbClr val="FFFF00"/>
                </a:solidFill>
              </a:rPr>
              <a:t>gone out </a:t>
            </a:r>
            <a:r>
              <a:rPr lang="en-US" altLang="zh-TW" sz="2400" dirty="0" smtClean="0">
                <a:solidFill>
                  <a:srgbClr val="FFFF00"/>
                </a:solidFill>
              </a:rPr>
              <a:t>            into       the         world</a:t>
            </a:r>
            <a:endParaRPr lang="es-ES" sz="24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r>
              <a:rPr lang="en-US" sz="2000" baseline="30000" dirty="0" smtClean="0">
                <a:solidFill>
                  <a:schemeClr val="bg1"/>
                </a:solidFill>
              </a:rPr>
              <a:t>	ESV </a:t>
            </a:r>
            <a:r>
              <a:rPr lang="en-US" altLang="zh-TW" sz="2000" b="1" dirty="0">
                <a:solidFill>
                  <a:schemeClr val="bg1"/>
                </a:solidFill>
              </a:rPr>
              <a:t>4:1</a:t>
            </a:r>
            <a:r>
              <a:rPr lang="zh-TW" altLang="en-US" sz="2000" dirty="0">
                <a:solidFill>
                  <a:schemeClr val="bg1"/>
                </a:solidFill>
              </a:rPr>
              <a:t> </a:t>
            </a:r>
            <a:r>
              <a:rPr lang="en-US" altLang="zh-TW" sz="2000" dirty="0" smtClean="0">
                <a:solidFill>
                  <a:schemeClr val="bg1"/>
                </a:solidFill>
              </a:rPr>
              <a:t>Beloved</a:t>
            </a:r>
            <a:r>
              <a:rPr lang="en-US" altLang="zh-TW" sz="2000" dirty="0">
                <a:solidFill>
                  <a:schemeClr val="bg1"/>
                </a:solidFill>
              </a:rPr>
              <a:t>, do not believe every spirit, but test the spirits to see whether they are from God, for many false prophets have gone out into the world</a:t>
            </a:r>
            <a:r>
              <a:rPr lang="en-US" altLang="zh-TW" sz="2000" dirty="0" smtClean="0">
                <a:solidFill>
                  <a:schemeClr val="bg1"/>
                </a:solidFill>
              </a:rPr>
              <a:t>.    /      </a:t>
            </a:r>
            <a:r>
              <a:rPr lang="en-US" altLang="zh-TW" sz="2000" baseline="30000" dirty="0" smtClean="0">
                <a:solidFill>
                  <a:schemeClr val="bg1"/>
                </a:solidFill>
              </a:rPr>
              <a:t>CUV </a:t>
            </a:r>
            <a:r>
              <a:rPr lang="en-US" altLang="zh-TW" sz="2000" b="1" dirty="0" smtClean="0">
                <a:solidFill>
                  <a:schemeClr val="bg1"/>
                </a:solidFill>
              </a:rPr>
              <a:t>4:1</a:t>
            </a:r>
            <a:r>
              <a:rPr lang="zh-TW" altLang="en-US" sz="2000" dirty="0" smtClean="0">
                <a:solidFill>
                  <a:schemeClr val="bg1"/>
                </a:solidFill>
              </a:rPr>
              <a:t> </a:t>
            </a:r>
            <a:r>
              <a:rPr lang="zh-TW" altLang="en-US" sz="2000" dirty="0">
                <a:solidFill>
                  <a:schemeClr val="bg1"/>
                </a:solidFill>
              </a:rPr>
              <a:t>親愛的弟兄阿、一切的靈、你們不可都信．總要試驗那些靈是出於　神的不是．因為世上有許多假先知已經出來了</a:t>
            </a:r>
            <a:r>
              <a:rPr lang="zh-TW" altLang="en-US" sz="2000" dirty="0" smtClean="0">
                <a:solidFill>
                  <a:schemeClr val="bg1"/>
                </a:solidFill>
              </a:rPr>
              <a:t>。</a:t>
            </a:r>
            <a:endParaRPr lang="en-US" altLang="zh-TW"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1 John 4:2                   </a:t>
            </a:r>
            <a:r>
              <a:rPr lang="el-GR" sz="4400" dirty="0" smtClean="0">
                <a:solidFill>
                  <a:schemeClr val="bg1"/>
                </a:solidFill>
              </a:rPr>
              <a:t>ἐν </a:t>
            </a:r>
            <a:r>
              <a:rPr lang="en-US" sz="4400" dirty="0" smtClean="0">
                <a:solidFill>
                  <a:schemeClr val="bg1"/>
                </a:solidFill>
              </a:rPr>
              <a:t> </a:t>
            </a:r>
            <a:r>
              <a:rPr lang="el-GR" sz="4400" dirty="0">
                <a:solidFill>
                  <a:schemeClr val="bg1"/>
                </a:solidFill>
              </a:rPr>
              <a:t>τούτῳ </a:t>
            </a:r>
            <a:endParaRPr lang="en-US" sz="4400" dirty="0" smtClean="0">
              <a:solidFill>
                <a:schemeClr val="bg1"/>
              </a:solidFill>
            </a:endParaRPr>
          </a:p>
          <a:p>
            <a:r>
              <a:rPr lang="en-US" sz="2400" dirty="0">
                <a:solidFill>
                  <a:srgbClr val="FFFF00"/>
                </a:solidFill>
              </a:rPr>
              <a:t> </a:t>
            </a:r>
            <a:r>
              <a:rPr lang="en-US" sz="2400" dirty="0" smtClean="0">
                <a:solidFill>
                  <a:srgbClr val="FFFF00"/>
                </a:solidFill>
              </a:rPr>
              <a:t>                                                      by          this </a:t>
            </a: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γινώσκετε </a:t>
            </a:r>
            <a:r>
              <a:rPr lang="en-US" sz="4400" dirty="0" smtClean="0">
                <a:solidFill>
                  <a:schemeClr val="bg1"/>
                </a:solidFill>
              </a:rPr>
              <a:t> </a:t>
            </a:r>
            <a:r>
              <a:rPr lang="el-GR" sz="4400" dirty="0" smtClean="0">
                <a:solidFill>
                  <a:schemeClr val="bg1"/>
                </a:solidFill>
              </a:rPr>
              <a:t>τὸ </a:t>
            </a:r>
            <a:r>
              <a:rPr lang="en-US" sz="4400" dirty="0" smtClean="0">
                <a:solidFill>
                  <a:schemeClr val="bg1"/>
                </a:solidFill>
              </a:rPr>
              <a:t> </a:t>
            </a:r>
            <a:r>
              <a:rPr lang="el-GR" sz="4400" dirty="0" smtClean="0">
                <a:solidFill>
                  <a:schemeClr val="bg1"/>
                </a:solidFill>
              </a:rPr>
              <a:t>πνεῦμα</a:t>
            </a:r>
            <a:r>
              <a:rPr lang="el-GR" sz="4400" dirty="0">
                <a:solidFill>
                  <a:schemeClr val="bg1"/>
                </a:solidFill>
              </a:rPr>
              <a:t> </a:t>
            </a:r>
            <a:r>
              <a:rPr lang="en-US" sz="4400" dirty="0" smtClean="0">
                <a:solidFill>
                  <a:schemeClr val="bg1"/>
                </a:solidFill>
              </a:rPr>
              <a:t> </a:t>
            </a:r>
            <a:r>
              <a:rPr lang="el-GR" sz="4400" dirty="0" smtClean="0">
                <a:solidFill>
                  <a:schemeClr val="bg1"/>
                </a:solidFill>
              </a:rPr>
              <a:t>τοῦ </a:t>
            </a:r>
            <a:r>
              <a:rPr lang="en-US" sz="4400" dirty="0" smtClean="0">
                <a:solidFill>
                  <a:schemeClr val="bg1"/>
                </a:solidFill>
              </a:rPr>
              <a:t> </a:t>
            </a:r>
            <a:r>
              <a:rPr lang="el-GR" sz="4400" dirty="0">
                <a:solidFill>
                  <a:schemeClr val="bg1"/>
                </a:solidFill>
              </a:rPr>
              <a:t>θεοῦ· </a:t>
            </a:r>
            <a:endParaRPr lang="fr-FR" sz="4400" dirty="0" smtClean="0">
              <a:solidFill>
                <a:schemeClr val="bg1"/>
              </a:solidFill>
            </a:endParaRPr>
          </a:p>
          <a:p>
            <a:r>
              <a:rPr lang="en-US" sz="2400" dirty="0" smtClean="0">
                <a:solidFill>
                  <a:srgbClr val="FFFF00"/>
                </a:solidFill>
              </a:rPr>
              <a:t>              you </a:t>
            </a:r>
            <a:r>
              <a:rPr lang="en-US" sz="2400" dirty="0">
                <a:solidFill>
                  <a:srgbClr val="FFFF00"/>
                </a:solidFill>
              </a:rPr>
              <a:t>know </a:t>
            </a:r>
            <a:r>
              <a:rPr lang="en-US" sz="2400" dirty="0" smtClean="0">
                <a:solidFill>
                  <a:srgbClr val="FFFF00"/>
                </a:solidFill>
              </a:rPr>
              <a:t>             the           Spirit                of             God</a:t>
            </a:r>
            <a:r>
              <a:rPr lang="es-ES" sz="2300" dirty="0" smtClean="0">
                <a:solidFill>
                  <a:schemeClr val="bg1"/>
                </a:solidFill>
              </a:rPr>
              <a:t>  </a:t>
            </a:r>
          </a:p>
          <a:p>
            <a:endParaRPr lang="en-US" sz="800" dirty="0" smtClean="0">
              <a:solidFill>
                <a:schemeClr val="bg1"/>
              </a:solidFill>
            </a:endParaRPr>
          </a:p>
          <a:p>
            <a:r>
              <a:rPr lang="en-US" sz="4400" dirty="0" smtClean="0">
                <a:solidFill>
                  <a:schemeClr val="bg1"/>
                </a:solidFill>
              </a:rPr>
              <a:t> </a:t>
            </a:r>
            <a:r>
              <a:rPr lang="el-GR" sz="4400" dirty="0" smtClean="0">
                <a:solidFill>
                  <a:schemeClr val="bg1"/>
                </a:solidFill>
              </a:rPr>
              <a:t>πᾶν </a:t>
            </a:r>
            <a:r>
              <a:rPr lang="en-US" sz="4400" dirty="0" smtClean="0">
                <a:solidFill>
                  <a:schemeClr val="bg1"/>
                </a:solidFill>
              </a:rPr>
              <a:t> </a:t>
            </a:r>
            <a:r>
              <a:rPr lang="el-GR" sz="4400" dirty="0" smtClean="0">
                <a:solidFill>
                  <a:schemeClr val="bg1"/>
                </a:solidFill>
              </a:rPr>
              <a:t>πνεῦμα </a:t>
            </a:r>
            <a:r>
              <a:rPr lang="en-US" sz="4400" dirty="0" smtClean="0">
                <a:solidFill>
                  <a:schemeClr val="bg1"/>
                </a:solidFill>
              </a:rPr>
              <a:t> </a:t>
            </a:r>
            <a:r>
              <a:rPr lang="el-GR" sz="4400" dirty="0" smtClean="0">
                <a:solidFill>
                  <a:schemeClr val="bg1"/>
                </a:solidFill>
              </a:rPr>
              <a:t>ὃ </a:t>
            </a:r>
            <a:r>
              <a:rPr lang="en-US" sz="4400" dirty="0" smtClean="0">
                <a:solidFill>
                  <a:schemeClr val="bg1"/>
                </a:solidFill>
              </a:rPr>
              <a:t> </a:t>
            </a:r>
            <a:r>
              <a:rPr lang="el-GR" sz="4400" dirty="0" smtClean="0">
                <a:solidFill>
                  <a:schemeClr val="bg1"/>
                </a:solidFill>
              </a:rPr>
              <a:t>ὁμολογεῖ </a:t>
            </a:r>
            <a:r>
              <a:rPr lang="en-US" sz="4400" dirty="0" smtClean="0">
                <a:solidFill>
                  <a:schemeClr val="bg1"/>
                </a:solidFill>
              </a:rPr>
              <a:t> </a:t>
            </a:r>
            <a:r>
              <a:rPr lang="en-US" sz="4400" dirty="0">
                <a:solidFill>
                  <a:schemeClr val="bg1"/>
                </a:solidFill>
              </a:rPr>
              <a:t> </a:t>
            </a:r>
            <a:r>
              <a:rPr lang="el-GR" sz="4400" dirty="0">
                <a:solidFill>
                  <a:schemeClr val="bg1"/>
                </a:solidFill>
              </a:rPr>
              <a:t>Ἰησοῦν </a:t>
            </a:r>
            <a:r>
              <a:rPr lang="en-US" sz="4400" dirty="0" smtClean="0">
                <a:solidFill>
                  <a:schemeClr val="bg1"/>
                </a:solidFill>
              </a:rPr>
              <a:t> </a:t>
            </a:r>
            <a:r>
              <a:rPr lang="el-GR" sz="4400" dirty="0" smtClean="0">
                <a:solidFill>
                  <a:schemeClr val="bg1"/>
                </a:solidFill>
              </a:rPr>
              <a:t>Χριστὸν </a:t>
            </a:r>
            <a:endParaRPr lang="en-US" sz="4400" dirty="0">
              <a:solidFill>
                <a:schemeClr val="bg1"/>
              </a:solidFill>
            </a:endParaRPr>
          </a:p>
          <a:p>
            <a:r>
              <a:rPr lang="en-US" sz="2400" dirty="0" smtClean="0">
                <a:solidFill>
                  <a:srgbClr val="FFFF00"/>
                </a:solidFill>
              </a:rPr>
              <a:t>    every         spirit              that      confesses                   </a:t>
            </a:r>
            <a:r>
              <a:rPr lang="en-US" sz="2400" dirty="0">
                <a:solidFill>
                  <a:srgbClr val="FFFF00"/>
                </a:solidFill>
              </a:rPr>
              <a:t>Jesus </a:t>
            </a:r>
            <a:r>
              <a:rPr lang="en-US" sz="2400" dirty="0" smtClean="0">
                <a:solidFill>
                  <a:srgbClr val="FFFF00"/>
                </a:solidFill>
              </a:rPr>
              <a:t>                  Christ </a:t>
            </a:r>
          </a:p>
          <a:p>
            <a:endParaRPr lang="fr-FR" sz="800" dirty="0" smtClean="0">
              <a:solidFill>
                <a:schemeClr val="bg1"/>
              </a:solidFill>
            </a:endParaRPr>
          </a:p>
          <a:p>
            <a:r>
              <a:rPr lang="en-US" sz="4400" dirty="0" smtClean="0">
                <a:solidFill>
                  <a:schemeClr val="bg1"/>
                </a:solidFill>
              </a:rPr>
              <a:t>  </a:t>
            </a:r>
            <a:r>
              <a:rPr lang="el-GR" sz="4400" dirty="0" smtClean="0">
                <a:solidFill>
                  <a:schemeClr val="bg1"/>
                </a:solidFill>
              </a:rPr>
              <a:t>ἐν </a:t>
            </a:r>
            <a:r>
              <a:rPr lang="en-US" sz="4400" dirty="0" smtClean="0">
                <a:solidFill>
                  <a:schemeClr val="bg1"/>
                </a:solidFill>
              </a:rPr>
              <a:t> </a:t>
            </a:r>
            <a:r>
              <a:rPr lang="el-GR" sz="4400" dirty="0" smtClean="0">
                <a:solidFill>
                  <a:schemeClr val="bg1"/>
                </a:solidFill>
              </a:rPr>
              <a:t>σαρκὶ </a:t>
            </a:r>
            <a:r>
              <a:rPr lang="en-US" sz="4400" dirty="0" smtClean="0">
                <a:solidFill>
                  <a:schemeClr val="bg1"/>
                </a:solidFill>
              </a:rPr>
              <a:t> </a:t>
            </a:r>
            <a:r>
              <a:rPr lang="el-GR" sz="4400" dirty="0" smtClean="0">
                <a:solidFill>
                  <a:schemeClr val="bg1"/>
                </a:solidFill>
              </a:rPr>
              <a:t>ἐληλυθότα </a:t>
            </a:r>
            <a:r>
              <a:rPr lang="en-US" sz="4400" dirty="0" smtClean="0">
                <a:solidFill>
                  <a:schemeClr val="bg1"/>
                </a:solidFill>
              </a:rPr>
              <a:t> </a:t>
            </a:r>
            <a:r>
              <a:rPr lang="el-GR" sz="4400" dirty="0" smtClean="0">
                <a:solidFill>
                  <a:schemeClr val="bg1"/>
                </a:solidFill>
              </a:rPr>
              <a:t>ἐκ </a:t>
            </a:r>
            <a:r>
              <a:rPr lang="en-US" sz="4400" dirty="0" smtClean="0">
                <a:solidFill>
                  <a:schemeClr val="bg1"/>
                </a:solidFill>
              </a:rPr>
              <a:t> </a:t>
            </a:r>
            <a:r>
              <a:rPr lang="el-GR" sz="4400" dirty="0" smtClean="0">
                <a:solidFill>
                  <a:schemeClr val="bg1"/>
                </a:solidFill>
              </a:rPr>
              <a:t>τοῦ </a:t>
            </a:r>
            <a:r>
              <a:rPr lang="en-US" sz="4400" dirty="0" smtClean="0">
                <a:solidFill>
                  <a:schemeClr val="bg1"/>
                </a:solidFill>
              </a:rPr>
              <a:t> </a:t>
            </a:r>
            <a:r>
              <a:rPr lang="el-GR" sz="4400" dirty="0" smtClean="0">
                <a:solidFill>
                  <a:schemeClr val="bg1"/>
                </a:solidFill>
              </a:rPr>
              <a:t>θεοῦ </a:t>
            </a:r>
            <a:r>
              <a:rPr lang="en-US" sz="4400" dirty="0" smtClean="0">
                <a:solidFill>
                  <a:schemeClr val="bg1"/>
                </a:solidFill>
              </a:rPr>
              <a:t> </a:t>
            </a:r>
            <a:r>
              <a:rPr lang="el-GR" sz="4400" dirty="0" smtClean="0">
                <a:solidFill>
                  <a:schemeClr val="bg1"/>
                </a:solidFill>
              </a:rPr>
              <a:t>ἐστιν</a:t>
            </a:r>
            <a:r>
              <a:rPr lang="el-GR" sz="4400" dirty="0">
                <a:solidFill>
                  <a:schemeClr val="bg1"/>
                </a:solidFill>
              </a:rPr>
              <a:t>, </a:t>
            </a:r>
            <a:endParaRPr lang="en-US" sz="4400" dirty="0" smtClean="0">
              <a:solidFill>
                <a:schemeClr val="bg1"/>
              </a:solidFill>
            </a:endParaRPr>
          </a:p>
          <a:p>
            <a:r>
              <a:rPr lang="en-US" sz="2400" dirty="0" smtClean="0">
                <a:solidFill>
                  <a:srgbClr val="FFFF00"/>
                </a:solidFill>
              </a:rPr>
              <a:t>     in           </a:t>
            </a:r>
            <a:r>
              <a:rPr lang="en-US" sz="2400" dirty="0">
                <a:solidFill>
                  <a:srgbClr val="FFFF00"/>
                </a:solidFill>
              </a:rPr>
              <a:t>flesh </a:t>
            </a:r>
            <a:r>
              <a:rPr lang="en-US" sz="2400" dirty="0" smtClean="0">
                <a:solidFill>
                  <a:srgbClr val="FFFF00"/>
                </a:solidFill>
              </a:rPr>
              <a:t>                 has </a:t>
            </a:r>
            <a:r>
              <a:rPr lang="en-US" sz="2400" dirty="0">
                <a:solidFill>
                  <a:srgbClr val="FFFF00"/>
                </a:solidFill>
              </a:rPr>
              <a:t>come </a:t>
            </a:r>
            <a:r>
              <a:rPr lang="en-US" sz="2400" dirty="0" smtClean="0">
                <a:solidFill>
                  <a:srgbClr val="FFFF00"/>
                </a:solidFill>
              </a:rPr>
              <a:t>             </a:t>
            </a:r>
            <a:r>
              <a:rPr lang="en-US" sz="2400" dirty="0">
                <a:solidFill>
                  <a:srgbClr val="FFFF00"/>
                </a:solidFill>
              </a:rPr>
              <a:t>from </a:t>
            </a:r>
            <a:r>
              <a:rPr lang="en-US" sz="2400" dirty="0" smtClean="0">
                <a:solidFill>
                  <a:srgbClr val="FFFF00"/>
                </a:solidFill>
              </a:rPr>
              <a:t>    the           God              is</a:t>
            </a:r>
            <a:endParaRPr lang="es-ES" sz="23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n-US" sz="800" dirty="0">
              <a:solidFill>
                <a:schemeClr val="bg1"/>
              </a:solidFill>
            </a:endParaRPr>
          </a:p>
          <a:p>
            <a:r>
              <a:rPr lang="en-US" sz="2000" baseline="30000" dirty="0" smtClean="0">
                <a:solidFill>
                  <a:schemeClr val="bg1"/>
                </a:solidFill>
              </a:rPr>
              <a:t>	ESV </a:t>
            </a:r>
            <a:r>
              <a:rPr lang="fr-FR" sz="2000" b="1" dirty="0" smtClean="0">
                <a:solidFill>
                  <a:schemeClr val="bg1"/>
                </a:solidFill>
              </a:rPr>
              <a:t>4:2</a:t>
            </a:r>
            <a:r>
              <a:rPr lang="fr-FR" sz="2000" dirty="0" smtClean="0">
                <a:solidFill>
                  <a:schemeClr val="bg1"/>
                </a:solidFill>
              </a:rPr>
              <a:t> </a:t>
            </a:r>
            <a:r>
              <a:rPr lang="en-US" sz="2000" dirty="0">
                <a:solidFill>
                  <a:schemeClr val="bg1"/>
                </a:solidFill>
              </a:rPr>
              <a:t>By this you know the Spirit of God: every spirit that confesses that Jesus Christ has come in the flesh is from God</a:t>
            </a:r>
            <a:r>
              <a:rPr lang="en-US" sz="2000" dirty="0" smtClean="0">
                <a:solidFill>
                  <a:schemeClr val="bg1"/>
                </a:solidFill>
              </a:rPr>
              <a:t>,     / </a:t>
            </a:r>
            <a:r>
              <a:rPr lang="en-US" sz="2000" baseline="30000" dirty="0" smtClean="0">
                <a:solidFill>
                  <a:schemeClr val="bg1"/>
                </a:solidFill>
              </a:rPr>
              <a:t>	CUV </a:t>
            </a:r>
            <a:r>
              <a:rPr lang="en-US" sz="2000" b="1" dirty="0" smtClean="0">
                <a:solidFill>
                  <a:schemeClr val="bg1"/>
                </a:solidFill>
              </a:rPr>
              <a:t>4:2</a:t>
            </a:r>
            <a:r>
              <a:rPr lang="en-US" sz="2000" dirty="0" smtClean="0">
                <a:solidFill>
                  <a:schemeClr val="bg1"/>
                </a:solidFill>
              </a:rPr>
              <a:t> </a:t>
            </a:r>
            <a:r>
              <a:rPr lang="zh-TW" altLang="en-US" sz="2000" dirty="0">
                <a:solidFill>
                  <a:schemeClr val="bg1"/>
                </a:solidFill>
              </a:rPr>
              <a:t>凡靈認耶穌基督是成了肉身來的、就是出</a:t>
            </a:r>
            <a:r>
              <a:rPr lang="zh-TW" altLang="en-US" sz="2000" dirty="0" smtClean="0">
                <a:solidFill>
                  <a:schemeClr val="bg1"/>
                </a:solidFill>
              </a:rPr>
              <a:t>於神</a:t>
            </a:r>
            <a:r>
              <a:rPr lang="zh-TW" altLang="en-US" sz="2000" dirty="0">
                <a:solidFill>
                  <a:schemeClr val="bg1"/>
                </a:solidFill>
              </a:rPr>
              <a:t>的．從此你們可以認</a:t>
            </a:r>
            <a:r>
              <a:rPr lang="zh-TW" altLang="en-US" sz="2000" dirty="0" smtClean="0">
                <a:solidFill>
                  <a:schemeClr val="bg1"/>
                </a:solidFill>
              </a:rPr>
              <a:t>出神</a:t>
            </a:r>
            <a:r>
              <a:rPr lang="zh-TW" altLang="en-US" sz="2000" dirty="0">
                <a:solidFill>
                  <a:schemeClr val="bg1"/>
                </a:solidFill>
              </a:rPr>
              <a:t>的靈來</a:t>
            </a:r>
            <a:r>
              <a:rPr lang="zh-TW" altLang="en-US" sz="2000" dirty="0" smtClean="0">
                <a:solidFill>
                  <a:schemeClr val="bg1"/>
                </a:solidFill>
              </a:rPr>
              <a:t>。</a:t>
            </a:r>
            <a:endParaRPr lang="en-US" altLang="zh-TW" sz="20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3737377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4:3</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πᾶν </a:t>
            </a:r>
            <a:r>
              <a:rPr lang="en-US" sz="4000" dirty="0" smtClean="0">
                <a:solidFill>
                  <a:schemeClr val="bg1"/>
                </a:solidFill>
              </a:rPr>
              <a:t> </a:t>
            </a:r>
            <a:r>
              <a:rPr lang="el-GR" sz="4000" dirty="0" smtClean="0">
                <a:solidFill>
                  <a:schemeClr val="bg1"/>
                </a:solidFill>
              </a:rPr>
              <a:t>πνεῦμα </a:t>
            </a:r>
            <a:r>
              <a:rPr lang="en-US" sz="4000" dirty="0" smtClean="0">
                <a:solidFill>
                  <a:schemeClr val="bg1"/>
                </a:solidFill>
              </a:rPr>
              <a:t> </a:t>
            </a:r>
            <a:r>
              <a:rPr lang="el-GR" sz="4000" dirty="0" smtClean="0">
                <a:solidFill>
                  <a:schemeClr val="bg1"/>
                </a:solidFill>
              </a:rPr>
              <a:t>ὃ</a:t>
            </a:r>
            <a:r>
              <a:rPr lang="en-US" sz="4000" dirty="0" smtClean="0">
                <a:solidFill>
                  <a:schemeClr val="bg1"/>
                </a:solidFill>
              </a:rPr>
              <a:t> </a:t>
            </a:r>
            <a:r>
              <a:rPr lang="el-GR" sz="4000" dirty="0" smtClean="0">
                <a:solidFill>
                  <a:schemeClr val="bg1"/>
                </a:solidFill>
              </a:rPr>
              <a:t> </a:t>
            </a:r>
            <a:r>
              <a:rPr lang="el-GR" sz="4000" dirty="0">
                <a:solidFill>
                  <a:schemeClr val="bg1"/>
                </a:solidFill>
              </a:rPr>
              <a:t>μὴ </a:t>
            </a:r>
            <a:r>
              <a:rPr lang="en-US" sz="4000" dirty="0" smtClean="0">
                <a:solidFill>
                  <a:schemeClr val="bg1"/>
                </a:solidFill>
              </a:rPr>
              <a:t> </a:t>
            </a:r>
            <a:r>
              <a:rPr lang="el-GR" sz="4000" dirty="0" smtClean="0">
                <a:solidFill>
                  <a:schemeClr val="bg1"/>
                </a:solidFill>
              </a:rPr>
              <a:t>ὁμολογεῖ</a:t>
            </a:r>
            <a:endParaRPr lang="en-US" sz="4000" dirty="0" smtClean="0">
              <a:solidFill>
                <a:schemeClr val="bg1"/>
              </a:solidFill>
            </a:endParaRPr>
          </a:p>
          <a:p>
            <a:r>
              <a:rPr lang="en-US" sz="2400" dirty="0" smtClean="0">
                <a:solidFill>
                  <a:srgbClr val="FFFF00"/>
                </a:solidFill>
              </a:rPr>
              <a:t>      and      </a:t>
            </a:r>
            <a:r>
              <a:rPr lang="en-US" sz="2400" dirty="0">
                <a:solidFill>
                  <a:srgbClr val="FFFF00"/>
                </a:solidFill>
              </a:rPr>
              <a:t>every </a:t>
            </a:r>
            <a:r>
              <a:rPr lang="en-US" sz="2400" dirty="0" smtClean="0">
                <a:solidFill>
                  <a:srgbClr val="FFFF00"/>
                </a:solidFill>
              </a:rPr>
              <a:t>        spirit           that  not        confesses </a:t>
            </a:r>
            <a:r>
              <a:rPr lang="es-ES" sz="2200" dirty="0" smtClean="0">
                <a:solidFill>
                  <a:schemeClr val="bg1"/>
                </a:solidFill>
              </a:rPr>
              <a:t> </a:t>
            </a:r>
          </a:p>
          <a:p>
            <a:r>
              <a:rPr lang="en-US" sz="4000" b="1"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Ἰησοῦν</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a:t>
            </a:r>
            <a:r>
              <a:rPr lang="en-US" sz="4000" dirty="0" smtClean="0">
                <a:solidFill>
                  <a:schemeClr val="bg1"/>
                </a:solidFill>
              </a:rPr>
              <a:t> </a:t>
            </a:r>
            <a:r>
              <a:rPr lang="en-US" sz="4000" b="1"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ἔστιν</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(the)          Jesus          from    the           God          not          </a:t>
            </a:r>
            <a:r>
              <a:rPr lang="en-US" sz="2400" dirty="0">
                <a:solidFill>
                  <a:srgbClr val="FFFF00"/>
                </a:solidFill>
              </a:rPr>
              <a:t>is </a:t>
            </a:r>
            <a:endParaRPr lang="es-ES" sz="2400" dirty="0" smtClean="0">
              <a:solidFill>
                <a:schemeClr val="bg1"/>
              </a:solidFill>
            </a:endParaRPr>
          </a:p>
          <a:p>
            <a:r>
              <a:rPr lang="en-US"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τοῦτό </a:t>
            </a:r>
            <a:r>
              <a:rPr lang="en-US" sz="4000" dirty="0" smtClean="0">
                <a:solidFill>
                  <a:schemeClr val="bg1"/>
                </a:solidFill>
              </a:rPr>
              <a:t> </a:t>
            </a:r>
            <a:r>
              <a:rPr lang="el-GR" sz="4000" dirty="0" smtClean="0">
                <a:solidFill>
                  <a:schemeClr val="bg1"/>
                </a:solidFill>
              </a:rPr>
              <a:t>ἐστιν</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ἀντιχρίστου</a:t>
            </a:r>
            <a:r>
              <a:rPr lang="en-US" sz="4000" dirty="0" smtClean="0">
                <a:solidFill>
                  <a:schemeClr val="bg1"/>
                </a:solidFill>
              </a:rPr>
              <a:t>  </a:t>
            </a:r>
            <a:r>
              <a:rPr lang="el-GR" sz="4000" dirty="0">
                <a:solidFill>
                  <a:schemeClr val="bg1"/>
                </a:solidFill>
              </a:rPr>
              <a:t>ὃ </a:t>
            </a:r>
            <a:r>
              <a:rPr lang="en-US" sz="4000" dirty="0" smtClean="0">
                <a:solidFill>
                  <a:schemeClr val="bg1"/>
                </a:solidFill>
              </a:rPr>
              <a:t> </a:t>
            </a:r>
            <a:r>
              <a:rPr lang="el-GR" sz="4000" dirty="0" smtClean="0">
                <a:solidFill>
                  <a:schemeClr val="bg1"/>
                </a:solidFill>
              </a:rPr>
              <a:t>ἀκηκόατε</a:t>
            </a:r>
            <a:endParaRPr lang="en-US" sz="4000" dirty="0">
              <a:solidFill>
                <a:schemeClr val="bg1"/>
              </a:solidFill>
            </a:endParaRPr>
          </a:p>
          <a:p>
            <a:r>
              <a:rPr lang="en-US" sz="2400" dirty="0">
                <a:solidFill>
                  <a:srgbClr val="FFFF00"/>
                </a:solidFill>
              </a:rPr>
              <a:t> </a:t>
            </a:r>
            <a:r>
              <a:rPr lang="en-US" sz="2400" dirty="0" smtClean="0">
                <a:solidFill>
                  <a:srgbClr val="FFFF00"/>
                </a:solidFill>
              </a:rPr>
              <a:t>   and          this               is       the </a:t>
            </a:r>
            <a:r>
              <a:rPr lang="en-US" sz="2200" dirty="0" smtClean="0">
                <a:solidFill>
                  <a:srgbClr val="FFFF00"/>
                </a:solidFill>
              </a:rPr>
              <a:t>(spirit)   </a:t>
            </a:r>
            <a:r>
              <a:rPr lang="en-US" sz="2400" dirty="0" smtClean="0">
                <a:solidFill>
                  <a:srgbClr val="FFFF00"/>
                </a:solidFill>
              </a:rPr>
              <a:t>of </a:t>
            </a:r>
            <a:r>
              <a:rPr lang="en-US" sz="2400" dirty="0">
                <a:solidFill>
                  <a:srgbClr val="FFFF00"/>
                </a:solidFill>
              </a:rPr>
              <a:t>the </a:t>
            </a:r>
            <a:r>
              <a:rPr lang="en-US" sz="2400" dirty="0" smtClean="0">
                <a:solidFill>
                  <a:srgbClr val="FFFF00"/>
                </a:solidFill>
              </a:rPr>
              <a:t>      antichrist              </a:t>
            </a:r>
            <a:r>
              <a:rPr lang="en-US" sz="2400" dirty="0">
                <a:solidFill>
                  <a:srgbClr val="FFFF00"/>
                </a:solidFill>
              </a:rPr>
              <a:t>which </a:t>
            </a:r>
            <a:r>
              <a:rPr lang="en-US" sz="2400" dirty="0" smtClean="0">
                <a:solidFill>
                  <a:srgbClr val="FFFF00"/>
                </a:solidFill>
              </a:rPr>
              <a:t>    you heard</a:t>
            </a:r>
            <a:endParaRPr lang="es-ES" sz="2200" dirty="0" smtClean="0">
              <a:solidFill>
                <a:schemeClr val="bg1"/>
              </a:solidFill>
            </a:endParaRP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ἔρχεται</a:t>
            </a:r>
            <a:r>
              <a:rPr lang="el-GR" sz="4000" dirty="0">
                <a:solidFill>
                  <a:schemeClr val="bg1"/>
                </a:solidFill>
              </a:rPr>
              <a:t>, </a:t>
            </a:r>
            <a:r>
              <a:rPr lang="en-US" sz="4000" dirty="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νῦν</a:t>
            </a:r>
            <a:r>
              <a:rPr lang="en-US" sz="4000" dirty="0">
                <a:solidFill>
                  <a:schemeClr val="bg1"/>
                </a:solidFill>
              </a:rPr>
              <a:t> </a:t>
            </a:r>
            <a:r>
              <a:rPr lang="en-US" sz="4000" dirty="0" smtClean="0">
                <a:solidFill>
                  <a:schemeClr val="bg1"/>
                </a:solidFill>
              </a:rPr>
              <a:t> </a:t>
            </a:r>
            <a:r>
              <a:rPr lang="el-GR" sz="4000" dirty="0">
                <a:solidFill>
                  <a:schemeClr val="bg1"/>
                </a:solidFill>
              </a:rPr>
              <a:t>ἐν </a:t>
            </a:r>
            <a:r>
              <a:rPr lang="en-US" sz="4000" dirty="0">
                <a:solidFill>
                  <a:schemeClr val="bg1"/>
                </a:solidFill>
              </a:rPr>
              <a:t> </a:t>
            </a:r>
            <a:r>
              <a:rPr lang="el-GR" sz="4000" dirty="0">
                <a:solidFill>
                  <a:schemeClr val="bg1"/>
                </a:solidFill>
              </a:rPr>
              <a:t>τῷ </a:t>
            </a:r>
            <a:r>
              <a:rPr lang="en-US" sz="4000" dirty="0" smtClean="0">
                <a:solidFill>
                  <a:schemeClr val="bg1"/>
                </a:solidFill>
              </a:rPr>
              <a:t> </a:t>
            </a:r>
            <a:r>
              <a:rPr lang="el-GR" sz="4000" dirty="0" smtClean="0">
                <a:solidFill>
                  <a:schemeClr val="bg1"/>
                </a:solidFill>
              </a:rPr>
              <a:t>κόσμῳ </a:t>
            </a:r>
            <a:r>
              <a:rPr lang="en-US" sz="4000" dirty="0" smtClean="0">
                <a:solidFill>
                  <a:schemeClr val="bg1"/>
                </a:solidFill>
              </a:rPr>
              <a:t> </a:t>
            </a:r>
            <a:r>
              <a:rPr lang="el-GR" sz="4000" dirty="0" smtClean="0">
                <a:solidFill>
                  <a:schemeClr val="bg1"/>
                </a:solidFill>
              </a:rPr>
              <a:t>ἐστὶν </a:t>
            </a:r>
            <a:r>
              <a:rPr lang="en-US" sz="4000" dirty="0" smtClean="0">
                <a:solidFill>
                  <a:schemeClr val="bg1"/>
                </a:solidFill>
              </a:rPr>
              <a:t> </a:t>
            </a:r>
            <a:r>
              <a:rPr lang="el-GR" sz="4000" dirty="0" smtClean="0">
                <a:solidFill>
                  <a:schemeClr val="bg1"/>
                </a:solidFill>
              </a:rPr>
              <a:t>ἤδη. </a:t>
            </a:r>
            <a:endParaRPr lang="en-US" sz="4000" dirty="0" smtClean="0">
              <a:solidFill>
                <a:schemeClr val="bg1"/>
              </a:solidFill>
            </a:endParaRPr>
          </a:p>
          <a:p>
            <a:r>
              <a:rPr lang="en-US" sz="2400" dirty="0" smtClean="0">
                <a:solidFill>
                  <a:srgbClr val="FFFF00"/>
                </a:solidFill>
              </a:rPr>
              <a:t>    that      he comes          and      now       in      </a:t>
            </a:r>
            <a:r>
              <a:rPr lang="en-US" sz="2400" dirty="0">
                <a:solidFill>
                  <a:srgbClr val="FFFF00"/>
                </a:solidFill>
              </a:rPr>
              <a:t>the </a:t>
            </a:r>
            <a:r>
              <a:rPr lang="en-US" sz="2400" dirty="0" smtClean="0">
                <a:solidFill>
                  <a:srgbClr val="FFFF00"/>
                </a:solidFill>
              </a:rPr>
              <a:t>       world                is          already</a:t>
            </a:r>
            <a:endParaRPr lang="es-ES" sz="22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800" dirty="0">
                <a:solidFill>
                  <a:schemeClr val="bg1"/>
                </a:solidFill>
              </a:rPr>
              <a:t> </a:t>
            </a:r>
          </a:p>
          <a:p>
            <a:r>
              <a:rPr lang="en-US" sz="2000" baseline="30000" dirty="0" smtClean="0">
                <a:solidFill>
                  <a:schemeClr val="bg1"/>
                </a:solidFill>
              </a:rPr>
              <a:t>	ESV </a:t>
            </a:r>
            <a:r>
              <a:rPr lang="fr-FR" sz="2000" b="1" dirty="0" smtClean="0">
                <a:solidFill>
                  <a:schemeClr val="bg1"/>
                </a:solidFill>
              </a:rPr>
              <a:t>4:3</a:t>
            </a:r>
            <a:r>
              <a:rPr lang="fr-FR" sz="2000" dirty="0" smtClean="0">
                <a:solidFill>
                  <a:schemeClr val="bg1"/>
                </a:solidFill>
              </a:rPr>
              <a:t> </a:t>
            </a:r>
            <a:r>
              <a:rPr lang="en-US" sz="2000" dirty="0">
                <a:solidFill>
                  <a:schemeClr val="bg1"/>
                </a:solidFill>
              </a:rPr>
              <a:t>and every spirit that does not confess Jesus is not from God. This is the spirit of the antichrist, which you heard was coming and now is in the world already</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4:3</a:t>
            </a:r>
            <a:r>
              <a:rPr lang="en-US" sz="2000" dirty="0" smtClean="0">
                <a:solidFill>
                  <a:schemeClr val="bg1"/>
                </a:solidFill>
              </a:rPr>
              <a:t> </a:t>
            </a:r>
            <a:r>
              <a:rPr lang="zh-TW" altLang="en-US" sz="2000" dirty="0">
                <a:solidFill>
                  <a:schemeClr val="bg1"/>
                </a:solidFill>
              </a:rPr>
              <a:t>凡靈不認耶穌、就不是出</a:t>
            </a:r>
            <a:r>
              <a:rPr lang="zh-TW" altLang="en-US" sz="2000" dirty="0" smtClean="0">
                <a:solidFill>
                  <a:schemeClr val="bg1"/>
                </a:solidFill>
              </a:rPr>
              <a:t>於神</a:t>
            </a:r>
            <a:r>
              <a:rPr lang="zh-TW" altLang="en-US" sz="2000" dirty="0">
                <a:solidFill>
                  <a:schemeClr val="bg1"/>
                </a:solidFill>
              </a:rPr>
              <a:t>．這是那敵基督者的靈．你們從前聽見他要來．現在已經在世上了</a:t>
            </a:r>
            <a:r>
              <a:rPr lang="zh-TW" altLang="en-US" sz="2000" dirty="0" smtClean="0">
                <a:solidFill>
                  <a:schemeClr val="bg1"/>
                </a:solidFill>
              </a:rPr>
              <a:t>。</a:t>
            </a:r>
            <a:endParaRPr lang="en-US" altLang="zh-TW" sz="20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7932096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John 4:4-5 </a:t>
            </a:r>
          </a:p>
          <a:p>
            <a:r>
              <a:rPr lang="en-US" sz="2800" b="1" dirty="0" smtClean="0">
                <a:solidFill>
                  <a:srgbClr val="FFFF00"/>
                </a:solidFill>
              </a:rPr>
              <a:t>4</a:t>
            </a:r>
            <a:r>
              <a:rPr lang="en-US" sz="2800" b="1" dirty="0" smtClean="0">
                <a:solidFill>
                  <a:schemeClr val="bg1"/>
                </a:solidFill>
              </a:rPr>
              <a:t>       </a:t>
            </a:r>
            <a:r>
              <a:rPr lang="en-US" sz="3000" b="1" dirty="0" smtClean="0">
                <a:solidFill>
                  <a:schemeClr val="bg1"/>
                </a:solidFill>
              </a:rPr>
              <a:t> </a:t>
            </a:r>
            <a:r>
              <a:rPr lang="el-GR" sz="3600" dirty="0" smtClean="0">
                <a:solidFill>
                  <a:schemeClr val="bg1"/>
                </a:solidFill>
              </a:rPr>
              <a:t>Ὑμεῖς </a:t>
            </a:r>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θεοῦ</a:t>
            </a:r>
            <a:r>
              <a:rPr lang="en-US" sz="3600" dirty="0" smtClean="0">
                <a:solidFill>
                  <a:schemeClr val="bg1"/>
                </a:solidFill>
              </a:rPr>
              <a:t> </a:t>
            </a:r>
            <a:r>
              <a:rPr lang="el-GR" sz="3600" dirty="0" smtClean="0">
                <a:solidFill>
                  <a:schemeClr val="bg1"/>
                </a:solidFill>
              </a:rPr>
              <a:t> </a:t>
            </a:r>
            <a:r>
              <a:rPr lang="el-GR" sz="3600" dirty="0">
                <a:solidFill>
                  <a:schemeClr val="bg1"/>
                </a:solidFill>
              </a:rPr>
              <a:t>ἐστε, </a:t>
            </a:r>
            <a:r>
              <a:rPr lang="en-US" sz="3600" dirty="0" smtClean="0">
                <a:solidFill>
                  <a:schemeClr val="bg1"/>
                </a:solidFill>
              </a:rPr>
              <a:t>  </a:t>
            </a:r>
            <a:r>
              <a:rPr lang="el-GR" sz="3600" dirty="0" smtClean="0">
                <a:solidFill>
                  <a:schemeClr val="bg1"/>
                </a:solidFill>
              </a:rPr>
              <a:t>τεκνία</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as for </a:t>
            </a:r>
            <a:r>
              <a:rPr lang="en-US" sz="2400" dirty="0">
                <a:solidFill>
                  <a:srgbClr val="FFFF00"/>
                </a:solidFill>
              </a:rPr>
              <a:t>you </a:t>
            </a:r>
            <a:r>
              <a:rPr lang="en-US" sz="2400" dirty="0" smtClean="0">
                <a:solidFill>
                  <a:srgbClr val="FFFF00"/>
                </a:solidFill>
              </a:rPr>
              <a:t> </a:t>
            </a:r>
            <a:r>
              <a:rPr lang="en-US" sz="2400" dirty="0">
                <a:solidFill>
                  <a:srgbClr val="FFFF00"/>
                </a:solidFill>
              </a:rPr>
              <a:t>from </a:t>
            </a:r>
            <a:r>
              <a:rPr lang="en-US" sz="2400" dirty="0" smtClean="0">
                <a:solidFill>
                  <a:srgbClr val="FFFF00"/>
                </a:solidFill>
              </a:rPr>
              <a:t>   the        God      you </a:t>
            </a:r>
            <a:r>
              <a:rPr lang="en-US" sz="2400" dirty="0">
                <a:solidFill>
                  <a:srgbClr val="FFFF00"/>
                </a:solidFill>
              </a:rPr>
              <a:t>are </a:t>
            </a:r>
            <a:r>
              <a:rPr lang="en-US" sz="2400" dirty="0" smtClean="0">
                <a:solidFill>
                  <a:srgbClr val="FFFF00"/>
                </a:solidFill>
              </a:rPr>
              <a:t>  little children</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a:solidFill>
                  <a:schemeClr val="bg1"/>
                </a:solidFill>
              </a:rPr>
              <a:t>νενικήκατε </a:t>
            </a:r>
            <a:r>
              <a:rPr lang="en-US" sz="3600" dirty="0">
                <a:solidFill>
                  <a:schemeClr val="bg1"/>
                </a:solidFill>
              </a:rPr>
              <a:t> </a:t>
            </a:r>
            <a:r>
              <a:rPr lang="en-US" sz="3600" dirty="0" smtClean="0">
                <a:solidFill>
                  <a:schemeClr val="bg1"/>
                </a:solidFill>
              </a:rPr>
              <a:t> </a:t>
            </a:r>
            <a:r>
              <a:rPr lang="el-GR" sz="3600" dirty="0" smtClean="0">
                <a:solidFill>
                  <a:schemeClr val="bg1"/>
                </a:solidFill>
              </a:rPr>
              <a:t>αὐτούς,</a:t>
            </a:r>
            <a:r>
              <a:rPr lang="en-US" sz="3600" dirty="0" smtClean="0">
                <a:solidFill>
                  <a:schemeClr val="bg1"/>
                </a:solidFill>
              </a:rPr>
              <a:t>  </a:t>
            </a:r>
            <a:endParaRPr lang="en-US" sz="3600" dirty="0">
              <a:solidFill>
                <a:schemeClr val="bg1"/>
              </a:solidFill>
            </a:endParaRPr>
          </a:p>
          <a:p>
            <a:r>
              <a:rPr lang="en-US" sz="2400" dirty="0" smtClean="0">
                <a:solidFill>
                  <a:srgbClr val="FFFF00"/>
                </a:solidFill>
              </a:rPr>
              <a:t>                    and     you have overcome     them</a:t>
            </a:r>
            <a:endParaRPr lang="fr-FR" sz="2400" dirty="0" smtClean="0">
              <a:solidFill>
                <a:schemeClr val="bg1"/>
              </a:solidFill>
            </a:endParaRPr>
          </a:p>
          <a:p>
            <a:r>
              <a:rPr lang="en-US" sz="3600" dirty="0" smtClean="0">
                <a:solidFill>
                  <a:schemeClr val="bg1"/>
                </a:solidFill>
              </a:rPr>
              <a:t>    </a:t>
            </a:r>
            <a:r>
              <a:rPr lang="el-GR" sz="3600" dirty="0">
                <a:solidFill>
                  <a:schemeClr val="bg1"/>
                </a:solidFill>
              </a:rPr>
              <a:t>ὅτι </a:t>
            </a:r>
            <a:r>
              <a:rPr lang="en-US" sz="3600" dirty="0">
                <a:solidFill>
                  <a:schemeClr val="bg1"/>
                </a:solidFill>
              </a:rPr>
              <a:t> </a:t>
            </a:r>
            <a:r>
              <a:rPr lang="el-GR" sz="3600" dirty="0">
                <a:solidFill>
                  <a:schemeClr val="bg1"/>
                </a:solidFill>
              </a:rPr>
              <a:t>μείζων </a:t>
            </a:r>
            <a:r>
              <a:rPr lang="en-US" sz="3600" dirty="0">
                <a:solidFill>
                  <a:schemeClr val="bg1"/>
                </a:solidFill>
              </a:rPr>
              <a:t> </a:t>
            </a:r>
            <a:r>
              <a:rPr lang="el-GR" sz="3600" dirty="0">
                <a:solidFill>
                  <a:schemeClr val="bg1"/>
                </a:solidFill>
              </a:rPr>
              <a:t>ἐστὶν</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a:solidFill>
                  <a:schemeClr val="bg1"/>
                </a:solidFill>
              </a:rPr>
              <a:t>ἐν </a:t>
            </a:r>
            <a:r>
              <a:rPr lang="en-US" sz="3600" dirty="0">
                <a:solidFill>
                  <a:schemeClr val="bg1"/>
                </a:solidFill>
              </a:rPr>
              <a:t> </a:t>
            </a:r>
            <a:r>
              <a:rPr lang="el-GR" sz="3600" dirty="0">
                <a:solidFill>
                  <a:schemeClr val="bg1"/>
                </a:solidFill>
              </a:rPr>
              <a:t>ὑμῖν </a:t>
            </a:r>
            <a:r>
              <a:rPr lang="en-US" sz="3600" dirty="0" smtClean="0">
                <a:solidFill>
                  <a:schemeClr val="bg1"/>
                </a:solidFill>
              </a:rPr>
              <a:t>  </a:t>
            </a:r>
            <a:r>
              <a:rPr lang="el-GR" sz="3600" dirty="0">
                <a:solidFill>
                  <a:schemeClr val="bg1"/>
                </a:solidFill>
              </a:rPr>
              <a:t>ἢ </a:t>
            </a:r>
            <a:r>
              <a:rPr lang="en-US" sz="3600" dirty="0" smtClean="0">
                <a:solidFill>
                  <a:schemeClr val="bg1"/>
                </a:solidFill>
              </a:rPr>
              <a:t>    </a:t>
            </a:r>
            <a:r>
              <a:rPr lang="el-GR" sz="3600" dirty="0">
                <a:solidFill>
                  <a:schemeClr val="bg1"/>
                </a:solidFill>
              </a:rPr>
              <a:t>ὁ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a:solidFill>
                  <a:schemeClr val="bg1"/>
                </a:solidFill>
              </a:rPr>
              <a:t>τῷ </a:t>
            </a:r>
            <a:r>
              <a:rPr lang="en-US" sz="3600" dirty="0" smtClean="0">
                <a:solidFill>
                  <a:schemeClr val="bg1"/>
                </a:solidFill>
              </a:rPr>
              <a:t> </a:t>
            </a:r>
            <a:r>
              <a:rPr lang="el-GR" sz="3600" dirty="0" smtClean="0">
                <a:solidFill>
                  <a:schemeClr val="bg1"/>
                </a:solidFill>
              </a:rPr>
              <a:t>κόσμῳ</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for        greater        is     he </a:t>
            </a:r>
            <a:r>
              <a:rPr lang="en-US" sz="2400" dirty="0">
                <a:solidFill>
                  <a:srgbClr val="FFFF00"/>
                </a:solidFill>
              </a:rPr>
              <a:t>who </a:t>
            </a:r>
            <a:r>
              <a:rPr lang="en-US" sz="2400" dirty="0" smtClean="0">
                <a:solidFill>
                  <a:srgbClr val="FFFF00"/>
                </a:solidFill>
              </a:rPr>
              <a:t>is  </a:t>
            </a:r>
            <a:r>
              <a:rPr lang="en-US" sz="2400" dirty="0">
                <a:solidFill>
                  <a:srgbClr val="FFFF00"/>
                </a:solidFill>
              </a:rPr>
              <a:t>in </a:t>
            </a:r>
            <a:r>
              <a:rPr lang="en-US" sz="2400" dirty="0" smtClean="0">
                <a:solidFill>
                  <a:srgbClr val="FFFF00"/>
                </a:solidFill>
              </a:rPr>
              <a:t>     you    than </a:t>
            </a:r>
            <a:r>
              <a:rPr lang="en-US" sz="2400" dirty="0">
                <a:solidFill>
                  <a:srgbClr val="FFFF00"/>
                </a:solidFill>
              </a:rPr>
              <a:t>he who </a:t>
            </a:r>
            <a:r>
              <a:rPr lang="en-US" sz="2400" dirty="0" smtClean="0">
                <a:solidFill>
                  <a:srgbClr val="FFFF00"/>
                </a:solidFill>
              </a:rPr>
              <a:t>is  </a:t>
            </a:r>
            <a:r>
              <a:rPr lang="en-US" sz="2400" dirty="0">
                <a:solidFill>
                  <a:srgbClr val="FFFF00"/>
                </a:solidFill>
              </a:rPr>
              <a:t>in </a:t>
            </a:r>
            <a:r>
              <a:rPr lang="en-US" sz="2400" dirty="0" smtClean="0">
                <a:solidFill>
                  <a:srgbClr val="FFFF00"/>
                </a:solidFill>
              </a:rPr>
              <a:t>  the       world</a:t>
            </a:r>
            <a:r>
              <a:rPr lang="es-ES" sz="2400" dirty="0" smtClean="0">
                <a:solidFill>
                  <a:schemeClr val="bg1"/>
                </a:solidFill>
              </a:rPr>
              <a:t> </a:t>
            </a:r>
          </a:p>
          <a:p>
            <a:r>
              <a:rPr lang="en-US" sz="2800" dirty="0">
                <a:solidFill>
                  <a:schemeClr val="bg1"/>
                </a:solidFill>
              </a:rPr>
              <a:t> </a:t>
            </a:r>
            <a:r>
              <a:rPr lang="en-US" sz="2800" b="1" dirty="0">
                <a:solidFill>
                  <a:srgbClr val="FFFF00"/>
                </a:solidFill>
              </a:rPr>
              <a:t>5 </a:t>
            </a:r>
            <a:r>
              <a:rPr lang="en-US" sz="2800" b="1" dirty="0">
                <a:solidFill>
                  <a:schemeClr val="bg1"/>
                </a:solidFill>
              </a:rPr>
              <a:t> </a:t>
            </a:r>
            <a:r>
              <a:rPr lang="en-US" sz="2800" b="1" dirty="0" smtClean="0">
                <a:solidFill>
                  <a:schemeClr val="bg1"/>
                </a:solidFill>
              </a:rPr>
              <a:t>   </a:t>
            </a:r>
            <a:r>
              <a:rPr lang="el-GR" sz="3600" dirty="0" smtClean="0">
                <a:solidFill>
                  <a:schemeClr val="bg1"/>
                </a:solidFill>
              </a:rPr>
              <a:t>αὐτοὶ </a:t>
            </a:r>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κόσμου </a:t>
            </a:r>
            <a:r>
              <a:rPr lang="en-US" sz="3600" dirty="0" smtClean="0">
                <a:solidFill>
                  <a:schemeClr val="bg1"/>
                </a:solidFill>
              </a:rPr>
              <a:t> </a:t>
            </a:r>
            <a:r>
              <a:rPr lang="el-GR" sz="3600" dirty="0" smtClean="0">
                <a:solidFill>
                  <a:schemeClr val="bg1"/>
                </a:solidFill>
              </a:rPr>
              <a:t>εἰσίν,</a:t>
            </a:r>
            <a:r>
              <a:rPr lang="en-US" sz="3600" dirty="0" smtClean="0">
                <a:solidFill>
                  <a:schemeClr val="bg1"/>
                </a:solidFill>
              </a:rPr>
              <a:t>    </a:t>
            </a:r>
            <a:r>
              <a:rPr lang="el-GR" sz="3600" dirty="0" smtClean="0">
                <a:solidFill>
                  <a:schemeClr val="bg1"/>
                </a:solidFill>
              </a:rPr>
              <a:t> </a:t>
            </a:r>
            <a:r>
              <a:rPr lang="el-GR" sz="3600" dirty="0">
                <a:solidFill>
                  <a:schemeClr val="bg1"/>
                </a:solidFill>
              </a:rPr>
              <a:t>διὰ </a:t>
            </a:r>
            <a:r>
              <a:rPr lang="en-US" sz="3600" dirty="0" smtClean="0">
                <a:solidFill>
                  <a:schemeClr val="bg1"/>
                </a:solidFill>
              </a:rPr>
              <a:t>    </a:t>
            </a:r>
            <a:r>
              <a:rPr lang="el-GR" sz="3600" dirty="0" smtClean="0">
                <a:solidFill>
                  <a:schemeClr val="bg1"/>
                </a:solidFill>
              </a:rPr>
              <a:t>τοῦτο</a:t>
            </a:r>
            <a:endParaRPr lang="en-US" sz="3600" dirty="0">
              <a:solidFill>
                <a:schemeClr val="bg1"/>
              </a:solidFill>
            </a:endParaRPr>
          </a:p>
          <a:p>
            <a:r>
              <a:rPr lang="en-US" altLang="zh-TW" sz="2400" dirty="0" smtClean="0">
                <a:solidFill>
                  <a:srgbClr val="FFFF00"/>
                </a:solidFill>
              </a:rPr>
              <a:t>       as for them  from   the         world        they are   </a:t>
            </a:r>
            <a:r>
              <a:rPr lang="en-US" altLang="zh-TW" sz="2200" dirty="0" smtClean="0">
                <a:solidFill>
                  <a:srgbClr val="FFFF00"/>
                </a:solidFill>
              </a:rPr>
              <a:t>on account of    </a:t>
            </a:r>
            <a:r>
              <a:rPr lang="en-US" altLang="zh-TW" sz="2400" dirty="0" smtClean="0">
                <a:solidFill>
                  <a:srgbClr val="FFFF00"/>
                </a:solidFill>
              </a:rPr>
              <a:t>this</a:t>
            </a:r>
            <a:endParaRPr lang="es-ES" sz="2400" dirty="0">
              <a:solidFill>
                <a:schemeClr val="bg1"/>
              </a:solidFill>
            </a:endParaRPr>
          </a:p>
          <a:p>
            <a:r>
              <a:rPr lang="en-US" sz="3600" b="1" dirty="0">
                <a:solidFill>
                  <a:schemeClr val="bg1"/>
                </a:solidFill>
              </a:rPr>
              <a:t> </a:t>
            </a:r>
            <a:r>
              <a:rPr lang="el-GR" sz="3600" dirty="0">
                <a:solidFill>
                  <a:schemeClr val="bg1"/>
                </a:solidFill>
              </a:rPr>
              <a:t>ἐκ </a:t>
            </a:r>
            <a:r>
              <a:rPr lang="en-US" sz="3600" dirty="0">
                <a:solidFill>
                  <a:schemeClr val="bg1"/>
                </a:solidFill>
              </a:rPr>
              <a:t> </a:t>
            </a:r>
            <a:r>
              <a:rPr lang="el-GR" sz="3600" dirty="0" smtClean="0">
                <a:solidFill>
                  <a:schemeClr val="bg1"/>
                </a:solidFill>
              </a:rPr>
              <a:t>τοῦ</a:t>
            </a:r>
            <a:r>
              <a:rPr lang="en-US" sz="3600" dirty="0" smtClean="0">
                <a:solidFill>
                  <a:schemeClr val="bg1"/>
                </a:solidFill>
              </a:rPr>
              <a:t> </a:t>
            </a:r>
            <a:r>
              <a:rPr lang="en-US" sz="3600" b="1" dirty="0" smtClean="0">
                <a:solidFill>
                  <a:schemeClr val="bg1"/>
                </a:solidFill>
              </a:rPr>
              <a:t> </a:t>
            </a:r>
            <a:r>
              <a:rPr lang="el-GR" sz="3600" dirty="0">
                <a:solidFill>
                  <a:schemeClr val="bg1"/>
                </a:solidFill>
              </a:rPr>
              <a:t>κόσμου </a:t>
            </a:r>
            <a:r>
              <a:rPr lang="en-US" sz="3600" dirty="0" smtClean="0">
                <a:solidFill>
                  <a:schemeClr val="bg1"/>
                </a:solidFill>
              </a:rPr>
              <a:t> </a:t>
            </a:r>
            <a:r>
              <a:rPr lang="el-GR" sz="3600" dirty="0" smtClean="0">
                <a:solidFill>
                  <a:schemeClr val="bg1"/>
                </a:solidFill>
              </a:rPr>
              <a:t>λαλοῦσιν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ὁ </a:t>
            </a:r>
            <a:r>
              <a:rPr lang="en-US" sz="3600" dirty="0" smtClean="0">
                <a:solidFill>
                  <a:schemeClr val="bg1"/>
                </a:solidFill>
              </a:rPr>
              <a:t> </a:t>
            </a:r>
            <a:r>
              <a:rPr lang="el-GR" sz="3600" dirty="0" smtClean="0">
                <a:solidFill>
                  <a:schemeClr val="bg1"/>
                </a:solidFill>
              </a:rPr>
              <a:t>κόσμος</a:t>
            </a:r>
            <a:r>
              <a:rPr lang="en-US" sz="3600" dirty="0" smtClean="0">
                <a:solidFill>
                  <a:schemeClr val="bg1"/>
                </a:solidFill>
              </a:rPr>
              <a:t> </a:t>
            </a:r>
            <a:r>
              <a:rPr lang="el-GR" sz="3600" dirty="0" smtClean="0">
                <a:solidFill>
                  <a:schemeClr val="bg1"/>
                </a:solidFill>
              </a:rPr>
              <a:t> </a:t>
            </a:r>
            <a:r>
              <a:rPr lang="el-GR" sz="3600" dirty="0">
                <a:solidFill>
                  <a:schemeClr val="bg1"/>
                </a:solidFill>
              </a:rPr>
              <a:t>αὐτῶν </a:t>
            </a:r>
            <a:r>
              <a:rPr lang="en-US" sz="3600" dirty="0" smtClean="0">
                <a:solidFill>
                  <a:schemeClr val="bg1"/>
                </a:solidFill>
              </a:rPr>
              <a:t> </a:t>
            </a:r>
            <a:r>
              <a:rPr lang="el-GR" sz="3600" dirty="0" smtClean="0">
                <a:solidFill>
                  <a:schemeClr val="bg1"/>
                </a:solidFill>
              </a:rPr>
              <a:t>ἀκούει</a:t>
            </a:r>
            <a:r>
              <a:rPr lang="el-GR" sz="3600" dirty="0">
                <a:solidFill>
                  <a:schemeClr val="bg1"/>
                </a:solidFill>
              </a:rPr>
              <a:t>.</a:t>
            </a:r>
            <a:endParaRPr lang="en-US" sz="3600" dirty="0">
              <a:solidFill>
                <a:schemeClr val="bg1"/>
              </a:solidFill>
            </a:endParaRPr>
          </a:p>
          <a:p>
            <a:r>
              <a:rPr lang="en-US" altLang="zh-TW" sz="2400" dirty="0" smtClean="0">
                <a:solidFill>
                  <a:srgbClr val="FFFF00"/>
                </a:solidFill>
              </a:rPr>
              <a:t> from   the        world            they speak        and    </a:t>
            </a:r>
            <a:r>
              <a:rPr lang="en-US" altLang="zh-TW" sz="2400" dirty="0">
                <a:solidFill>
                  <a:srgbClr val="FFFF00"/>
                </a:solidFill>
              </a:rPr>
              <a:t>the </a:t>
            </a:r>
            <a:r>
              <a:rPr lang="en-US" altLang="zh-TW" sz="2400" dirty="0" smtClean="0">
                <a:solidFill>
                  <a:srgbClr val="FFFF00"/>
                </a:solidFill>
              </a:rPr>
              <a:t>     world          them         listens to</a:t>
            </a:r>
            <a:endParaRPr lang="fr-FR" sz="2400" dirty="0" smtClean="0">
              <a:solidFill>
                <a:schemeClr val="bg1"/>
              </a:solidFill>
            </a:endParaRPr>
          </a:p>
          <a:p>
            <a:r>
              <a:rPr lang="en-US" sz="800" dirty="0">
                <a:solidFill>
                  <a:schemeClr val="bg1"/>
                </a:solidFill>
              </a:rPr>
              <a:t> </a:t>
            </a:r>
          </a:p>
          <a:p>
            <a:r>
              <a:rPr lang="en-US" baseline="30000" dirty="0" smtClean="0">
                <a:solidFill>
                  <a:schemeClr val="bg1"/>
                </a:solidFill>
              </a:rPr>
              <a:t>	ESV </a:t>
            </a:r>
            <a:r>
              <a:rPr lang="fr-FR" b="1" dirty="0" smtClean="0">
                <a:solidFill>
                  <a:schemeClr val="bg1"/>
                </a:solidFill>
              </a:rPr>
              <a:t>4:4</a:t>
            </a:r>
            <a:r>
              <a:rPr lang="fr-FR" dirty="0" smtClean="0">
                <a:solidFill>
                  <a:schemeClr val="bg1"/>
                </a:solidFill>
              </a:rPr>
              <a:t> </a:t>
            </a:r>
            <a:r>
              <a:rPr lang="en-US" dirty="0">
                <a:solidFill>
                  <a:schemeClr val="bg1"/>
                </a:solidFill>
              </a:rPr>
              <a:t>Little children, you are from God and have overcome them, for he who is in you is greater than he who is in the world</a:t>
            </a:r>
            <a:r>
              <a:rPr lang="en-US" dirty="0" smtClean="0">
                <a:solidFill>
                  <a:schemeClr val="bg1"/>
                </a:solidFill>
              </a:rPr>
              <a:t>. </a:t>
            </a:r>
            <a:r>
              <a:rPr lang="en-US" altLang="zh-TW" b="1" dirty="0">
                <a:solidFill>
                  <a:schemeClr val="bg1"/>
                </a:solidFill>
              </a:rPr>
              <a:t>5</a:t>
            </a:r>
            <a:r>
              <a:rPr lang="zh-TW" altLang="en-US" dirty="0">
                <a:solidFill>
                  <a:schemeClr val="bg1"/>
                </a:solidFill>
              </a:rPr>
              <a:t> </a:t>
            </a:r>
            <a:r>
              <a:rPr lang="en-US" altLang="zh-TW" dirty="0">
                <a:solidFill>
                  <a:schemeClr val="bg1"/>
                </a:solidFill>
              </a:rPr>
              <a:t>They are from the world; therefore they speak from the world, and the world listens to them.</a:t>
            </a:r>
          </a:p>
          <a:p>
            <a:r>
              <a:rPr lang="en-US" baseline="30000" dirty="0" smtClean="0">
                <a:solidFill>
                  <a:schemeClr val="bg1"/>
                </a:solidFill>
              </a:rPr>
              <a:t>	CUV </a:t>
            </a:r>
            <a:r>
              <a:rPr lang="en-US" b="1" dirty="0" smtClean="0">
                <a:solidFill>
                  <a:schemeClr val="bg1"/>
                </a:solidFill>
              </a:rPr>
              <a:t>4:4</a:t>
            </a:r>
            <a:r>
              <a:rPr lang="en-US" dirty="0" smtClean="0">
                <a:solidFill>
                  <a:schemeClr val="bg1"/>
                </a:solidFill>
              </a:rPr>
              <a:t> </a:t>
            </a:r>
            <a:r>
              <a:rPr lang="zh-TW" altLang="en-US" dirty="0">
                <a:solidFill>
                  <a:schemeClr val="bg1"/>
                </a:solidFill>
              </a:rPr>
              <a:t>小子們哪、你們是屬神的、並且勝了他們．因為那在你們裡面的、比那在世界上的更大</a:t>
            </a:r>
            <a:r>
              <a:rPr lang="zh-TW" altLang="en-US" dirty="0" smtClean="0">
                <a:solidFill>
                  <a:schemeClr val="bg1"/>
                </a:solidFill>
              </a:rPr>
              <a:t>。</a:t>
            </a:r>
            <a:r>
              <a:rPr lang="en-US" altLang="zh-TW" b="1" dirty="0" smtClean="0">
                <a:solidFill>
                  <a:schemeClr val="bg1"/>
                </a:solidFill>
              </a:rPr>
              <a:t>5</a:t>
            </a:r>
            <a:r>
              <a:rPr lang="zh-TW" altLang="en-US" dirty="0" smtClean="0">
                <a:solidFill>
                  <a:schemeClr val="bg1"/>
                </a:solidFill>
              </a:rPr>
              <a:t> </a:t>
            </a:r>
            <a:r>
              <a:rPr lang="zh-TW" altLang="en-US" dirty="0">
                <a:solidFill>
                  <a:schemeClr val="bg1"/>
                </a:solidFill>
              </a:rPr>
              <a:t>他們是屬世界的．所以論世界的事、世人也聽從他們。</a:t>
            </a:r>
            <a:endParaRPr lang="en-US" dirty="0">
              <a:solidFill>
                <a:schemeClr val="bg1"/>
              </a:solidFill>
            </a:endParaRPr>
          </a:p>
          <a:p>
            <a:endParaRPr lang="es-ES" sz="800" dirty="0">
              <a:solidFill>
                <a:schemeClr val="bg1"/>
              </a:solidFill>
            </a:endParaRPr>
          </a:p>
          <a:p>
            <a:r>
              <a:rPr lang="es-ES" sz="800" dirty="0" smtClean="0">
                <a:solidFill>
                  <a:schemeClr val="bg1"/>
                </a:solidFill>
              </a:rPr>
              <a:t> </a:t>
            </a:r>
            <a:endParaRPr lang="es-ES" sz="800" dirty="0">
              <a:solidFill>
                <a:schemeClr val="bg1"/>
              </a:solidFill>
            </a:endParaRPr>
          </a:p>
        </p:txBody>
      </p:sp>
    </p:spTree>
    <p:extLst>
      <p:ext uri="{BB962C8B-B14F-4D97-AF65-F5344CB8AC3E}">
        <p14:creationId xmlns:p14="http://schemas.microsoft.com/office/powerpoint/2010/main" val="37748674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4:6       </a:t>
            </a:r>
            <a:r>
              <a:rPr lang="en-US" sz="4000" dirty="0" smtClean="0">
                <a:solidFill>
                  <a:schemeClr val="bg1"/>
                </a:solidFill>
              </a:rPr>
              <a:t>  </a:t>
            </a:r>
            <a:r>
              <a:rPr lang="el-GR" sz="4000" dirty="0" smtClean="0">
                <a:solidFill>
                  <a:schemeClr val="bg1"/>
                </a:solidFill>
              </a:rPr>
              <a:t>ἡμεῖς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 </a:t>
            </a:r>
            <a:r>
              <a:rPr lang="en-US" sz="4000" dirty="0" smtClean="0">
                <a:solidFill>
                  <a:schemeClr val="bg1"/>
                </a:solidFill>
              </a:rPr>
              <a:t> </a:t>
            </a:r>
            <a:r>
              <a:rPr lang="el-GR" sz="4000" dirty="0" smtClean="0">
                <a:solidFill>
                  <a:schemeClr val="bg1"/>
                </a:solidFill>
              </a:rPr>
              <a:t>ἐσμεν</a:t>
            </a:r>
            <a:r>
              <a:rPr lang="el-GR" sz="4000" dirty="0">
                <a:solidFill>
                  <a:schemeClr val="bg1"/>
                </a:solidFill>
              </a:rPr>
              <a:t>· </a:t>
            </a:r>
            <a:endParaRPr lang="en-US" sz="4000" dirty="0" smtClean="0">
              <a:solidFill>
                <a:schemeClr val="bg1"/>
              </a:solidFill>
            </a:endParaRPr>
          </a:p>
          <a:p>
            <a:r>
              <a:rPr lang="en-US" altLang="zh-TW" sz="2400" dirty="0" smtClean="0">
                <a:solidFill>
                  <a:srgbClr val="FFFF00"/>
                </a:solidFill>
              </a:rPr>
              <a:t>                                         as for us   </a:t>
            </a:r>
            <a:r>
              <a:rPr lang="en-US" altLang="zh-TW" sz="2400" dirty="0">
                <a:solidFill>
                  <a:srgbClr val="FFFF00"/>
                </a:solidFill>
              </a:rPr>
              <a:t>from </a:t>
            </a:r>
            <a:r>
              <a:rPr lang="en-US" altLang="zh-TW" sz="2400" dirty="0" smtClean="0">
                <a:solidFill>
                  <a:srgbClr val="FFFF00"/>
                </a:solidFill>
              </a:rPr>
              <a:t>   the           God         we are</a:t>
            </a:r>
            <a:endParaRPr lang="es-ES" sz="2400" dirty="0" smtClean="0">
              <a:solidFill>
                <a:schemeClr val="bg1"/>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a:solidFill>
                  <a:schemeClr val="bg1"/>
                </a:solidFill>
              </a:rPr>
              <a:t>γινώσκων</a:t>
            </a:r>
            <a:r>
              <a:rPr lang="en-US" sz="4000" dirty="0">
                <a:solidFill>
                  <a:schemeClr val="bg1"/>
                </a:solidFill>
              </a:rPr>
              <a:t> </a:t>
            </a:r>
            <a:r>
              <a:rPr lang="el-GR" sz="4000" dirty="0">
                <a:solidFill>
                  <a:schemeClr val="bg1"/>
                </a:solidFill>
              </a:rPr>
              <a:t> τὸν </a:t>
            </a:r>
            <a:r>
              <a:rPr lang="en-US" sz="4000" dirty="0">
                <a:solidFill>
                  <a:schemeClr val="bg1"/>
                </a:solidFill>
              </a:rPr>
              <a:t> </a:t>
            </a:r>
            <a:r>
              <a:rPr lang="el-GR" sz="4000" dirty="0">
                <a:solidFill>
                  <a:schemeClr val="bg1"/>
                </a:solidFill>
              </a:rPr>
              <a:t>θεὸν </a:t>
            </a:r>
            <a:r>
              <a:rPr lang="en-US" sz="4000" dirty="0">
                <a:solidFill>
                  <a:schemeClr val="bg1"/>
                </a:solidFill>
              </a:rPr>
              <a:t> </a:t>
            </a:r>
            <a:r>
              <a:rPr lang="el-GR" sz="4000" dirty="0">
                <a:solidFill>
                  <a:schemeClr val="bg1"/>
                </a:solidFill>
              </a:rPr>
              <a:t>ἀκούει</a:t>
            </a:r>
            <a:r>
              <a:rPr lang="en-US" sz="4000" dirty="0">
                <a:solidFill>
                  <a:schemeClr val="bg1"/>
                </a:solidFill>
              </a:rPr>
              <a:t> </a:t>
            </a:r>
            <a:r>
              <a:rPr lang="el-GR" sz="4000" dirty="0">
                <a:solidFill>
                  <a:schemeClr val="bg1"/>
                </a:solidFill>
              </a:rPr>
              <a:t> ἡμῶν·</a:t>
            </a:r>
            <a:endParaRPr lang="en-US" sz="4000" dirty="0">
              <a:solidFill>
                <a:schemeClr val="bg1"/>
              </a:solidFill>
            </a:endParaRPr>
          </a:p>
          <a:p>
            <a:r>
              <a:rPr lang="en-US" altLang="zh-TW" sz="2400" dirty="0" smtClean="0">
                <a:solidFill>
                  <a:srgbClr val="FFFF00"/>
                </a:solidFill>
              </a:rPr>
              <a:t>           he       who knows          the         God          listens </a:t>
            </a:r>
            <a:r>
              <a:rPr lang="en-US" altLang="zh-TW" sz="2400" dirty="0">
                <a:solidFill>
                  <a:srgbClr val="FFFF00"/>
                </a:solidFill>
              </a:rPr>
              <a:t>to </a:t>
            </a:r>
            <a:r>
              <a:rPr lang="en-US" altLang="zh-TW" sz="2400" dirty="0" smtClean="0">
                <a:solidFill>
                  <a:srgbClr val="FFFF00"/>
                </a:solidFill>
              </a:rPr>
              <a:t>          us </a:t>
            </a:r>
            <a:endParaRPr lang="es-ES" sz="2400" dirty="0" smtClean="0">
              <a:solidFill>
                <a:schemeClr val="bg1"/>
              </a:solidFill>
            </a:endParaRPr>
          </a:p>
          <a:p>
            <a:r>
              <a:rPr lang="en-US" sz="4000" dirty="0" smtClean="0">
                <a:solidFill>
                  <a:schemeClr val="bg1"/>
                </a:solidFill>
              </a:rPr>
              <a:t>   </a:t>
            </a:r>
            <a:r>
              <a:rPr lang="el-GR" sz="4000" dirty="0">
                <a:solidFill>
                  <a:schemeClr val="bg1"/>
                </a:solidFill>
              </a:rPr>
              <a:t>ὃς </a:t>
            </a:r>
            <a:r>
              <a:rPr lang="en-US" sz="40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ἔστιν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 </a:t>
            </a:r>
            <a:r>
              <a:rPr lang="en-US" sz="4000" dirty="0" smtClean="0">
                <a:solidFill>
                  <a:schemeClr val="bg1"/>
                </a:solidFill>
              </a:rPr>
              <a:t> </a:t>
            </a:r>
            <a:r>
              <a:rPr lang="el-GR" sz="4000" dirty="0" smtClean="0">
                <a:solidFill>
                  <a:schemeClr val="bg1"/>
                </a:solidFill>
              </a:rPr>
              <a:t>οὐκ</a:t>
            </a:r>
            <a:r>
              <a:rPr lang="en-US" sz="4000" dirty="0" smtClean="0">
                <a:solidFill>
                  <a:schemeClr val="bg1"/>
                </a:solidFill>
              </a:rPr>
              <a:t> </a:t>
            </a:r>
            <a:r>
              <a:rPr lang="el-GR" sz="4000" dirty="0" smtClean="0">
                <a:solidFill>
                  <a:schemeClr val="bg1"/>
                </a:solidFill>
              </a:rPr>
              <a:t> </a:t>
            </a:r>
            <a:r>
              <a:rPr lang="el-GR" sz="4000" dirty="0">
                <a:solidFill>
                  <a:schemeClr val="bg1"/>
                </a:solidFill>
              </a:rPr>
              <a:t>ἀκούει </a:t>
            </a:r>
            <a:r>
              <a:rPr lang="en-US" sz="4000" dirty="0" smtClean="0">
                <a:solidFill>
                  <a:schemeClr val="bg1"/>
                </a:solidFill>
              </a:rPr>
              <a:t> </a:t>
            </a:r>
            <a:r>
              <a:rPr lang="el-GR" sz="4000" dirty="0" smtClean="0">
                <a:solidFill>
                  <a:schemeClr val="bg1"/>
                </a:solidFill>
              </a:rPr>
              <a:t>ἡμῶν</a:t>
            </a:r>
            <a:r>
              <a:rPr lang="el-GR" sz="4000" dirty="0">
                <a:solidFill>
                  <a:schemeClr val="bg1"/>
                </a:solidFill>
              </a:rPr>
              <a:t>. </a:t>
            </a:r>
            <a:endParaRPr lang="en-US" sz="4000" dirty="0" smtClean="0">
              <a:solidFill>
                <a:schemeClr val="bg1"/>
              </a:solidFill>
            </a:endParaRPr>
          </a:p>
          <a:p>
            <a:r>
              <a:rPr lang="en-US" altLang="zh-TW" sz="2400" dirty="0" smtClean="0">
                <a:solidFill>
                  <a:srgbClr val="FFFF00"/>
                </a:solidFill>
              </a:rPr>
              <a:t> whoever  </a:t>
            </a:r>
            <a:r>
              <a:rPr lang="en-US" altLang="zh-TW" sz="2400" dirty="0">
                <a:solidFill>
                  <a:srgbClr val="FFFF00"/>
                </a:solidFill>
              </a:rPr>
              <a:t>not </a:t>
            </a:r>
            <a:r>
              <a:rPr lang="en-US" altLang="zh-TW" sz="2400" dirty="0" smtClean="0">
                <a:solidFill>
                  <a:srgbClr val="FFFF00"/>
                </a:solidFill>
              </a:rPr>
              <a:t>          is          from    the          </a:t>
            </a:r>
            <a:r>
              <a:rPr lang="en-US" altLang="zh-TW" sz="2400" dirty="0">
                <a:solidFill>
                  <a:srgbClr val="FFFF00"/>
                </a:solidFill>
              </a:rPr>
              <a:t>God  </a:t>
            </a:r>
            <a:r>
              <a:rPr lang="en-US" altLang="zh-TW" sz="2400" dirty="0" smtClean="0">
                <a:solidFill>
                  <a:srgbClr val="FFFF00"/>
                </a:solidFill>
              </a:rPr>
              <a:t>       not        listens to          us</a:t>
            </a:r>
            <a:r>
              <a:rPr lang="fr-FR" sz="2400" dirty="0" smtClean="0">
                <a:solidFill>
                  <a:schemeClr val="bg1"/>
                </a:solidFill>
              </a:rPr>
              <a:t> </a:t>
            </a:r>
          </a:p>
          <a:p>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a:solidFill>
                  <a:schemeClr val="bg1"/>
                </a:solidFill>
              </a:rPr>
              <a:t>τούτου</a:t>
            </a:r>
            <a:r>
              <a:rPr lang="en-US" sz="4000" dirty="0">
                <a:solidFill>
                  <a:schemeClr val="bg1"/>
                </a:solidFill>
              </a:rPr>
              <a:t> </a:t>
            </a:r>
            <a:r>
              <a:rPr lang="el-GR" sz="4000" dirty="0">
                <a:solidFill>
                  <a:schemeClr val="bg1"/>
                </a:solidFill>
              </a:rPr>
              <a:t> </a:t>
            </a:r>
            <a:r>
              <a:rPr lang="el-GR" sz="4000" dirty="0" smtClean="0">
                <a:solidFill>
                  <a:schemeClr val="bg1"/>
                </a:solidFill>
              </a:rPr>
              <a:t>γινώσκομεν</a:t>
            </a:r>
            <a:r>
              <a:rPr lang="en-US" sz="4000" dirty="0" smtClean="0">
                <a:solidFill>
                  <a:schemeClr val="bg1"/>
                </a:solidFill>
              </a:rPr>
              <a:t>  </a:t>
            </a:r>
            <a:r>
              <a:rPr lang="el-GR" sz="4000" dirty="0">
                <a:solidFill>
                  <a:schemeClr val="bg1"/>
                </a:solidFill>
              </a:rPr>
              <a:t>τὸ </a:t>
            </a:r>
            <a:r>
              <a:rPr lang="en-US" sz="4000" dirty="0">
                <a:solidFill>
                  <a:schemeClr val="bg1"/>
                </a:solidFill>
              </a:rPr>
              <a:t> </a:t>
            </a:r>
            <a:r>
              <a:rPr lang="el-GR" sz="4000" dirty="0">
                <a:solidFill>
                  <a:schemeClr val="bg1"/>
                </a:solidFill>
              </a:rPr>
              <a:t>πνεῦμα</a:t>
            </a:r>
            <a:r>
              <a:rPr lang="en-US" sz="4000" dirty="0">
                <a:solidFill>
                  <a:schemeClr val="bg1"/>
                </a:solidFill>
              </a:rPr>
              <a:t> </a:t>
            </a:r>
            <a:r>
              <a:rPr lang="el-GR" sz="4000" dirty="0">
                <a:solidFill>
                  <a:schemeClr val="bg1"/>
                </a:solidFill>
              </a:rPr>
              <a:t> τῆς</a:t>
            </a:r>
            <a:r>
              <a:rPr lang="en-US" sz="4000" dirty="0">
                <a:solidFill>
                  <a:schemeClr val="bg1"/>
                </a:solidFill>
              </a:rPr>
              <a:t> </a:t>
            </a:r>
            <a:r>
              <a:rPr lang="el-GR" sz="4000" dirty="0">
                <a:solidFill>
                  <a:schemeClr val="bg1"/>
                </a:solidFill>
              </a:rPr>
              <a:t> ἀληθείας</a:t>
            </a:r>
            <a:r>
              <a:rPr lang="en-US" sz="4000" dirty="0">
                <a:solidFill>
                  <a:schemeClr val="bg1"/>
                </a:solidFill>
              </a:rPr>
              <a:t> </a:t>
            </a:r>
          </a:p>
          <a:p>
            <a:r>
              <a:rPr lang="en-US" altLang="zh-TW" sz="2400" dirty="0" smtClean="0">
                <a:solidFill>
                  <a:srgbClr val="FFFF00"/>
                </a:solidFill>
              </a:rPr>
              <a:t>    by          this                     </a:t>
            </a:r>
            <a:r>
              <a:rPr lang="en-US" altLang="zh-TW" sz="2400" dirty="0">
                <a:solidFill>
                  <a:srgbClr val="FFFF00"/>
                </a:solidFill>
              </a:rPr>
              <a:t>we know</a:t>
            </a:r>
            <a:r>
              <a:rPr lang="es-ES" sz="2400" dirty="0" smtClean="0">
                <a:solidFill>
                  <a:schemeClr val="bg1"/>
                </a:solidFill>
              </a:rPr>
              <a:t>                </a:t>
            </a:r>
            <a:r>
              <a:rPr lang="en-US" altLang="zh-TW" sz="2400" dirty="0" smtClean="0">
                <a:solidFill>
                  <a:srgbClr val="FFFF00"/>
                </a:solidFill>
              </a:rPr>
              <a:t>the           Spirit         </a:t>
            </a:r>
            <a:r>
              <a:rPr lang="en-US" altLang="zh-TW" sz="2400" dirty="0">
                <a:solidFill>
                  <a:srgbClr val="FFFF00"/>
                </a:solidFill>
              </a:rPr>
              <a:t>of </a:t>
            </a:r>
            <a:r>
              <a:rPr lang="en-US" altLang="zh-TW" sz="2400" dirty="0" smtClean="0">
                <a:solidFill>
                  <a:srgbClr val="FFFF00"/>
                </a:solidFill>
              </a:rPr>
              <a:t>the          truth </a:t>
            </a:r>
            <a:endParaRPr lang="en-US" sz="2400" dirty="0">
              <a:solidFill>
                <a:schemeClr val="bg1"/>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τὸ πνεῦμα</a:t>
            </a:r>
            <a:r>
              <a:rPr lang="en-US" sz="4000" dirty="0" smtClean="0">
                <a:solidFill>
                  <a:schemeClr val="bg1"/>
                </a:solidFill>
              </a:rPr>
              <a:t> </a:t>
            </a:r>
            <a:r>
              <a:rPr lang="el-GR" sz="4000" dirty="0" smtClean="0">
                <a:solidFill>
                  <a:schemeClr val="bg1"/>
                </a:solidFill>
              </a:rPr>
              <a:t> 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πλάνης.</a:t>
            </a:r>
            <a:endParaRPr lang="en-US" sz="4000" dirty="0">
              <a:solidFill>
                <a:schemeClr val="bg1"/>
              </a:solidFill>
            </a:endParaRPr>
          </a:p>
          <a:p>
            <a:r>
              <a:rPr lang="en-US" altLang="zh-TW" sz="2400" dirty="0" smtClean="0">
                <a:solidFill>
                  <a:srgbClr val="FFFF00"/>
                </a:solidFill>
              </a:rPr>
              <a:t>           and     the        </a:t>
            </a:r>
            <a:r>
              <a:rPr lang="en-US" altLang="zh-TW" sz="2400" dirty="0">
                <a:solidFill>
                  <a:srgbClr val="FFFF00"/>
                </a:solidFill>
              </a:rPr>
              <a:t>spirit </a:t>
            </a:r>
            <a:r>
              <a:rPr lang="en-US" altLang="zh-TW" sz="2400" dirty="0" smtClean="0">
                <a:solidFill>
                  <a:srgbClr val="FFFF00"/>
                </a:solidFill>
              </a:rPr>
              <a:t>          of the       error</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2000" baseline="30000" dirty="0" smtClean="0">
                <a:solidFill>
                  <a:schemeClr val="bg1"/>
                </a:solidFill>
              </a:rPr>
              <a:t>	ESV </a:t>
            </a:r>
            <a:r>
              <a:rPr lang="en-US" altLang="zh-TW" sz="2000" b="1" dirty="0">
                <a:solidFill>
                  <a:schemeClr val="bg1"/>
                </a:solidFill>
              </a:rPr>
              <a:t>4:6</a:t>
            </a:r>
            <a:r>
              <a:rPr lang="zh-TW" altLang="en-US" sz="2000" dirty="0">
                <a:solidFill>
                  <a:schemeClr val="bg1"/>
                </a:solidFill>
              </a:rPr>
              <a:t> </a:t>
            </a:r>
            <a:r>
              <a:rPr lang="en-US" altLang="zh-TW" sz="2000" dirty="0">
                <a:solidFill>
                  <a:schemeClr val="bg1"/>
                </a:solidFill>
              </a:rPr>
              <a:t>We are from God. Whoever knows God listens to us; whoever is not from God does not listen to us. By this we know the Spirit of truth and the spirit of error</a:t>
            </a:r>
            <a:r>
              <a:rPr lang="en-US" altLang="zh-TW" sz="2000" dirty="0" smtClean="0">
                <a:solidFill>
                  <a:schemeClr val="bg1"/>
                </a:solidFill>
              </a:rPr>
              <a:t>.        /      </a:t>
            </a:r>
            <a:r>
              <a:rPr lang="en-US" altLang="zh-TW" sz="2000" baseline="30000" dirty="0" smtClean="0">
                <a:solidFill>
                  <a:schemeClr val="bg1"/>
                </a:solidFill>
              </a:rPr>
              <a:t>CUV </a:t>
            </a:r>
            <a:r>
              <a:rPr lang="en-US" altLang="zh-TW" sz="2000" b="1" dirty="0" smtClean="0">
                <a:solidFill>
                  <a:schemeClr val="bg1"/>
                </a:solidFill>
              </a:rPr>
              <a:t>4:6</a:t>
            </a:r>
            <a:r>
              <a:rPr lang="zh-TW" altLang="en-US" sz="2000" dirty="0" smtClean="0">
                <a:solidFill>
                  <a:schemeClr val="bg1"/>
                </a:solidFill>
              </a:rPr>
              <a:t> </a:t>
            </a:r>
            <a:r>
              <a:rPr lang="zh-TW" altLang="en-US" sz="2000" dirty="0">
                <a:solidFill>
                  <a:schemeClr val="bg1"/>
                </a:solidFill>
              </a:rPr>
              <a:t>我們是</a:t>
            </a:r>
            <a:r>
              <a:rPr lang="zh-TW" altLang="en-US" sz="2000" dirty="0" smtClean="0">
                <a:solidFill>
                  <a:schemeClr val="bg1"/>
                </a:solidFill>
              </a:rPr>
              <a:t>屬神</a:t>
            </a:r>
            <a:r>
              <a:rPr lang="zh-TW" altLang="en-US" sz="2000" dirty="0">
                <a:solidFill>
                  <a:schemeClr val="bg1"/>
                </a:solidFill>
              </a:rPr>
              <a:t>的．認</a:t>
            </a:r>
            <a:r>
              <a:rPr lang="zh-TW" altLang="en-US" sz="2000" dirty="0" smtClean="0">
                <a:solidFill>
                  <a:schemeClr val="bg1"/>
                </a:solidFill>
              </a:rPr>
              <a:t>識神</a:t>
            </a:r>
            <a:r>
              <a:rPr lang="zh-TW" altLang="en-US" sz="2000" dirty="0">
                <a:solidFill>
                  <a:schemeClr val="bg1"/>
                </a:solidFill>
              </a:rPr>
              <a:t>的就聽從我們．不</a:t>
            </a:r>
            <a:r>
              <a:rPr lang="zh-TW" altLang="en-US" sz="2000" dirty="0" smtClean="0">
                <a:solidFill>
                  <a:schemeClr val="bg1"/>
                </a:solidFill>
              </a:rPr>
              <a:t>屬神</a:t>
            </a:r>
            <a:r>
              <a:rPr lang="zh-TW" altLang="en-US" sz="2000" dirty="0">
                <a:solidFill>
                  <a:schemeClr val="bg1"/>
                </a:solidFill>
              </a:rPr>
              <a:t>的就不聽從我們．從此我們可以認出真理的靈、和謬妄的靈來。</a:t>
            </a:r>
            <a:endParaRPr lang="es-ES" sz="20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28733965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   1 John 4:7-8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7</a:t>
            </a:r>
            <a:r>
              <a:rPr lang="en-US" sz="3200" b="1" dirty="0" smtClean="0">
                <a:solidFill>
                  <a:schemeClr val="bg1"/>
                </a:solidFill>
              </a:rPr>
              <a:t>   </a:t>
            </a:r>
            <a:r>
              <a:rPr lang="el-GR" sz="3600" dirty="0" smtClean="0"/>
              <a:t> </a:t>
            </a:r>
            <a:r>
              <a:rPr lang="en-US" sz="3600" dirty="0" smtClean="0"/>
              <a:t> </a:t>
            </a:r>
            <a:r>
              <a:rPr lang="el-GR" sz="4000" dirty="0" smtClean="0">
                <a:solidFill>
                  <a:schemeClr val="bg1"/>
                </a:solidFill>
              </a:rPr>
              <a:t>Ἀγαπητοί</a:t>
            </a:r>
            <a:r>
              <a:rPr lang="el-GR" sz="4000" dirty="0">
                <a:solidFill>
                  <a:schemeClr val="bg1"/>
                </a:solidFill>
              </a:rPr>
              <a:t>, </a:t>
            </a:r>
            <a:r>
              <a:rPr lang="en-US" sz="4000" dirty="0" smtClean="0">
                <a:solidFill>
                  <a:schemeClr val="bg1"/>
                </a:solidFill>
              </a:rPr>
              <a:t> </a:t>
            </a:r>
            <a:r>
              <a:rPr lang="el-GR" sz="4000" dirty="0" smtClean="0">
                <a:solidFill>
                  <a:schemeClr val="bg1"/>
                </a:solidFill>
              </a:rPr>
              <a:t>ἀγαπῶμεν </a:t>
            </a:r>
            <a:r>
              <a:rPr lang="en-US" sz="4000" dirty="0" smtClean="0">
                <a:solidFill>
                  <a:schemeClr val="bg1"/>
                </a:solidFill>
              </a:rPr>
              <a:t> </a:t>
            </a:r>
            <a:r>
              <a:rPr lang="el-GR" sz="4000" dirty="0" smtClean="0">
                <a:solidFill>
                  <a:schemeClr val="bg1"/>
                </a:solidFill>
              </a:rPr>
              <a:t>ἀλλήλους</a:t>
            </a:r>
            <a:r>
              <a:rPr lang="el-GR" sz="4000" dirty="0">
                <a:solidFill>
                  <a:schemeClr val="bg1"/>
                </a:solidFill>
              </a:rPr>
              <a:t>, </a:t>
            </a:r>
            <a:r>
              <a:rPr lang="en-US" sz="4000" dirty="0" smtClean="0">
                <a:solidFill>
                  <a:schemeClr val="bg1"/>
                </a:solidFill>
              </a:rPr>
              <a:t> </a:t>
            </a:r>
          </a:p>
          <a:p>
            <a:r>
              <a:rPr lang="fr-FR" sz="2400" dirty="0">
                <a:solidFill>
                  <a:srgbClr val="FFFF00"/>
                </a:solidFill>
              </a:rPr>
              <a:t> </a:t>
            </a:r>
            <a:r>
              <a:rPr lang="en-US" sz="2400" dirty="0">
                <a:solidFill>
                  <a:srgbClr val="FFFF00"/>
                </a:solidFill>
              </a:rPr>
              <a:t> </a:t>
            </a:r>
            <a:r>
              <a:rPr lang="en-US" sz="2400" dirty="0" smtClean="0">
                <a:solidFill>
                  <a:srgbClr val="FFFF00"/>
                </a:solidFill>
              </a:rPr>
              <a:t>         </a:t>
            </a:r>
            <a:r>
              <a:rPr lang="en-US" altLang="zh-TW" sz="2400" dirty="0" smtClean="0">
                <a:solidFill>
                  <a:srgbClr val="FFFF00"/>
                </a:solidFill>
              </a:rPr>
              <a:t> beloved ones           </a:t>
            </a:r>
            <a:r>
              <a:rPr lang="en-US" altLang="zh-TW" sz="2400" dirty="0">
                <a:solidFill>
                  <a:srgbClr val="FFFF00"/>
                </a:solidFill>
              </a:rPr>
              <a:t>let us </a:t>
            </a:r>
            <a:r>
              <a:rPr lang="en-US" altLang="zh-TW" sz="2400" dirty="0" smtClean="0">
                <a:solidFill>
                  <a:srgbClr val="FFFF00"/>
                </a:solidFill>
              </a:rPr>
              <a:t>love                </a:t>
            </a:r>
            <a:r>
              <a:rPr lang="en-US" altLang="zh-TW" sz="2400" dirty="0">
                <a:solidFill>
                  <a:srgbClr val="FFFF00"/>
                </a:solidFill>
              </a:rPr>
              <a:t>one </a:t>
            </a:r>
            <a:r>
              <a:rPr lang="en-US" altLang="zh-TW" sz="2400" dirty="0" smtClean="0">
                <a:solidFill>
                  <a:srgbClr val="FFFF00"/>
                </a:solidFill>
              </a:rPr>
              <a:t>another</a:t>
            </a:r>
            <a:endParaRPr lang="es-ES" sz="2400" dirty="0" smtClean="0">
              <a:solidFill>
                <a:schemeClr val="bg1"/>
              </a:solidFill>
            </a:endParaRPr>
          </a:p>
          <a:p>
            <a:r>
              <a:rPr lang="en-US" sz="4000" b="1" dirty="0" smtClean="0">
                <a:solidFill>
                  <a:schemeClr val="bg1"/>
                </a:solidFill>
              </a:rPr>
              <a:t> </a:t>
            </a:r>
            <a:r>
              <a:rPr lang="el-GR" sz="4000" dirty="0">
                <a:solidFill>
                  <a:schemeClr val="bg1"/>
                </a:solidFill>
              </a:rPr>
              <a:t>ὅτι</a:t>
            </a:r>
            <a:r>
              <a:rPr lang="en-US" sz="4000" dirty="0">
                <a:solidFill>
                  <a:schemeClr val="bg1"/>
                </a:solidFill>
              </a:rPr>
              <a:t> </a:t>
            </a:r>
            <a:r>
              <a:rPr lang="el-GR" sz="4000" dirty="0">
                <a:solidFill>
                  <a:schemeClr val="bg1"/>
                </a:solidFill>
              </a:rPr>
              <a:t> ἡ </a:t>
            </a:r>
            <a:r>
              <a:rPr lang="en-US" sz="4000" dirty="0" smtClean="0">
                <a:solidFill>
                  <a:schemeClr val="bg1"/>
                </a:solidFill>
              </a:rPr>
              <a:t> </a:t>
            </a:r>
            <a:r>
              <a:rPr lang="el-GR" sz="4000" dirty="0" smtClean="0">
                <a:solidFill>
                  <a:schemeClr val="bg1"/>
                </a:solidFill>
              </a:rPr>
              <a:t>ἀγάπη</a:t>
            </a:r>
            <a:r>
              <a:rPr lang="en-US" sz="4000" b="1"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 </a:t>
            </a:r>
            <a:r>
              <a:rPr lang="en-US" sz="4000" dirty="0" smtClean="0">
                <a:solidFill>
                  <a:schemeClr val="bg1"/>
                </a:solidFill>
              </a:rPr>
              <a:t> </a:t>
            </a:r>
            <a:r>
              <a:rPr lang="el-GR" sz="4000" dirty="0" smtClean="0">
                <a:solidFill>
                  <a:schemeClr val="bg1"/>
                </a:solidFill>
              </a:rPr>
              <a:t>ἐστιν</a:t>
            </a:r>
            <a:r>
              <a:rPr lang="el-GR" sz="4000" dirty="0">
                <a:solidFill>
                  <a:schemeClr val="bg1"/>
                </a:solidFill>
              </a:rPr>
              <a:t>, καὶ </a:t>
            </a:r>
            <a:r>
              <a:rPr lang="en-US" sz="4000" dirty="0" smtClean="0">
                <a:solidFill>
                  <a:schemeClr val="bg1"/>
                </a:solidFill>
              </a:rPr>
              <a:t> </a:t>
            </a:r>
            <a:r>
              <a:rPr lang="el-GR" sz="4000" dirty="0" smtClean="0">
                <a:solidFill>
                  <a:schemeClr val="bg1"/>
                </a:solidFill>
              </a:rPr>
              <a:t>πᾶς</a:t>
            </a:r>
            <a:r>
              <a:rPr lang="en-US" sz="4000" dirty="0" smtClean="0">
                <a:solidFill>
                  <a:schemeClr val="bg1"/>
                </a:solidFill>
              </a:rPr>
              <a:t> </a:t>
            </a:r>
            <a:r>
              <a:rPr lang="el-GR" sz="4000" dirty="0" smtClean="0">
                <a:solidFill>
                  <a:schemeClr val="bg1"/>
                </a:solidFill>
              </a:rPr>
              <a:t> ὁ </a:t>
            </a:r>
            <a:r>
              <a:rPr lang="en-US" sz="4000" dirty="0" smtClean="0">
                <a:solidFill>
                  <a:schemeClr val="bg1"/>
                </a:solidFill>
              </a:rPr>
              <a:t> </a:t>
            </a:r>
            <a:r>
              <a:rPr lang="el-GR" sz="4000" dirty="0" smtClean="0">
                <a:solidFill>
                  <a:schemeClr val="bg1"/>
                </a:solidFill>
              </a:rPr>
              <a:t>ἀγαπῶν</a:t>
            </a:r>
            <a:endParaRPr lang="en-US" sz="4000" dirty="0">
              <a:solidFill>
                <a:schemeClr val="bg1"/>
              </a:solidFill>
            </a:endParaRPr>
          </a:p>
          <a:p>
            <a:r>
              <a:rPr lang="en-US" altLang="zh-TW" sz="2400" dirty="0" smtClean="0">
                <a:solidFill>
                  <a:srgbClr val="FFFF00"/>
                </a:solidFill>
              </a:rPr>
              <a:t>   for     the      love           </a:t>
            </a:r>
            <a:r>
              <a:rPr lang="en-US" altLang="zh-TW" sz="2400" dirty="0">
                <a:solidFill>
                  <a:srgbClr val="FFFF00"/>
                </a:solidFill>
              </a:rPr>
              <a:t>from </a:t>
            </a:r>
            <a:r>
              <a:rPr lang="en-US" altLang="zh-TW" sz="2400" dirty="0" smtClean="0">
                <a:solidFill>
                  <a:srgbClr val="FFFF00"/>
                </a:solidFill>
              </a:rPr>
              <a:t>   the          God             is           and   everyone who     </a:t>
            </a:r>
            <a:r>
              <a:rPr lang="en-US" altLang="zh-TW" sz="2400" dirty="0">
                <a:solidFill>
                  <a:srgbClr val="FFFF00"/>
                </a:solidFill>
              </a:rPr>
              <a:t>loves </a:t>
            </a:r>
            <a:r>
              <a:rPr lang="fr-FR" sz="2300" dirty="0" smtClean="0">
                <a:solidFill>
                  <a:schemeClr val="bg1"/>
                </a:solidFill>
              </a:rPr>
              <a:t> </a:t>
            </a:r>
            <a:r>
              <a:rPr lang="es-ES" sz="2300" dirty="0" smtClean="0">
                <a:solidFill>
                  <a:schemeClr val="bg1"/>
                </a:solidFill>
              </a:rPr>
              <a:t>  </a:t>
            </a:r>
          </a:p>
          <a:p>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a:t>
            </a:r>
            <a:r>
              <a:rPr lang="en-US" sz="4000" dirty="0" smtClean="0">
                <a:solidFill>
                  <a:schemeClr val="bg1"/>
                </a:solidFill>
              </a:rPr>
              <a:t>  </a:t>
            </a:r>
            <a:r>
              <a:rPr lang="el-GR" sz="4000" dirty="0" smtClean="0">
                <a:solidFill>
                  <a:schemeClr val="bg1"/>
                </a:solidFill>
              </a:rPr>
              <a:t>γεγέννηται</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γινώσκει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θεόν</a:t>
            </a:r>
            <a:r>
              <a:rPr lang="el-GR" sz="4000" dirty="0">
                <a:solidFill>
                  <a:schemeClr val="bg1"/>
                </a:solidFill>
              </a:rPr>
              <a:t>.</a:t>
            </a:r>
            <a:endParaRPr lang="en-US" sz="4000" dirty="0">
              <a:solidFill>
                <a:schemeClr val="bg1"/>
              </a:solidFill>
            </a:endParaRPr>
          </a:p>
          <a:p>
            <a:r>
              <a:rPr lang="fr-FR" sz="2400" dirty="0">
                <a:solidFill>
                  <a:srgbClr val="FFFF00"/>
                </a:solidFill>
              </a:rPr>
              <a:t> </a:t>
            </a:r>
            <a:r>
              <a:rPr lang="fr-FR" sz="2400" dirty="0" smtClean="0">
                <a:solidFill>
                  <a:srgbClr val="FFFF00"/>
                </a:solidFill>
              </a:rPr>
              <a:t>   </a:t>
            </a:r>
            <a:r>
              <a:rPr lang="en-US" altLang="zh-TW" sz="2400" dirty="0" smtClean="0">
                <a:solidFill>
                  <a:srgbClr val="FFFF00"/>
                </a:solidFill>
              </a:rPr>
              <a:t>from    </a:t>
            </a:r>
            <a:r>
              <a:rPr lang="en-US" altLang="zh-TW" sz="2400" dirty="0">
                <a:solidFill>
                  <a:srgbClr val="FFFF00"/>
                </a:solidFill>
              </a:rPr>
              <a:t>the          God </a:t>
            </a:r>
            <a:r>
              <a:rPr lang="en-US" altLang="zh-TW" sz="2400" dirty="0" smtClean="0">
                <a:solidFill>
                  <a:srgbClr val="FFFF00"/>
                </a:solidFill>
              </a:rPr>
              <a:t>          has </a:t>
            </a:r>
            <a:r>
              <a:rPr lang="en-US" altLang="zh-TW" sz="2400" dirty="0">
                <a:solidFill>
                  <a:srgbClr val="FFFF00"/>
                </a:solidFill>
              </a:rPr>
              <a:t>been born </a:t>
            </a:r>
            <a:r>
              <a:rPr lang="en-US" altLang="zh-TW" sz="2400" dirty="0" smtClean="0">
                <a:solidFill>
                  <a:srgbClr val="FFFF00"/>
                </a:solidFill>
              </a:rPr>
              <a:t>       </a:t>
            </a:r>
            <a:r>
              <a:rPr lang="en-US" altLang="zh-TW" sz="2400" dirty="0">
                <a:solidFill>
                  <a:srgbClr val="FFFF00"/>
                </a:solidFill>
              </a:rPr>
              <a:t>and </a:t>
            </a:r>
            <a:r>
              <a:rPr lang="en-US" altLang="zh-TW" sz="2400" dirty="0" smtClean="0">
                <a:solidFill>
                  <a:srgbClr val="FFFF00"/>
                </a:solidFill>
              </a:rPr>
              <a:t>         knows               the         God</a:t>
            </a:r>
            <a:r>
              <a:rPr lang="es-ES" sz="2400" dirty="0" smtClean="0">
                <a:solidFill>
                  <a:schemeClr val="bg1"/>
                </a:solidFill>
              </a:rPr>
              <a:t>  </a:t>
            </a:r>
          </a:p>
          <a:p>
            <a:r>
              <a:rPr lang="en-US" sz="2800" b="1" dirty="0" smtClean="0">
                <a:solidFill>
                  <a:srgbClr val="FFFF00"/>
                </a:solidFill>
              </a:rPr>
              <a:t>8</a:t>
            </a:r>
            <a:r>
              <a:rPr lang="en-US" sz="2800" b="1" dirty="0" smtClean="0">
                <a:solidFill>
                  <a:schemeClr val="bg1"/>
                </a:solidFill>
              </a:rPr>
              <a:t> </a:t>
            </a:r>
            <a:r>
              <a:rPr lang="en-US" sz="3000" b="1" dirty="0" smtClean="0">
                <a:solidFill>
                  <a:schemeClr val="bg1"/>
                </a:solidFill>
              </a:rPr>
              <a:t> </a:t>
            </a:r>
            <a:r>
              <a:rPr lang="el-GR" sz="3800" dirty="0" smtClean="0">
                <a:solidFill>
                  <a:schemeClr val="bg1"/>
                </a:solidFill>
              </a:rPr>
              <a:t>ὁ </a:t>
            </a:r>
            <a:r>
              <a:rPr lang="en-US" sz="3800" dirty="0" smtClean="0">
                <a:solidFill>
                  <a:schemeClr val="bg1"/>
                </a:solidFill>
              </a:rPr>
              <a:t> </a:t>
            </a:r>
            <a:r>
              <a:rPr lang="el-GR" sz="3800" dirty="0" smtClean="0">
                <a:solidFill>
                  <a:schemeClr val="bg1"/>
                </a:solidFill>
              </a:rPr>
              <a:t>μὴ </a:t>
            </a:r>
            <a:r>
              <a:rPr lang="el-GR" sz="3800" dirty="0">
                <a:solidFill>
                  <a:schemeClr val="bg1"/>
                </a:solidFill>
              </a:rPr>
              <a:t>ἀγαπῶν οὐκ ἔγνω τὸν θεόν, ὅτι ὁ θεὸς ἀγάπη ἐστίν. </a:t>
            </a:r>
            <a:endParaRPr lang="en-US" sz="3800" dirty="0" smtClean="0">
              <a:solidFill>
                <a:schemeClr val="bg1"/>
              </a:solidFill>
            </a:endParaRPr>
          </a:p>
          <a:p>
            <a:r>
              <a:rPr lang="en-US" altLang="zh-TW" sz="2400" dirty="0" smtClean="0">
                <a:solidFill>
                  <a:srgbClr val="FFFF00"/>
                </a:solidFill>
              </a:rPr>
              <a:t>     he   not    who loves       not       knew      the     God         for   the   God         love            is</a:t>
            </a:r>
            <a:endParaRPr lang="en-US" sz="2400" dirty="0" smtClean="0">
              <a:solidFill>
                <a:schemeClr val="bg1"/>
              </a:solidFill>
            </a:endParaRPr>
          </a:p>
          <a:p>
            <a:r>
              <a:rPr lang="en-US" sz="800" dirty="0">
                <a:solidFill>
                  <a:schemeClr val="bg1"/>
                </a:solidFill>
              </a:rPr>
              <a:t> </a:t>
            </a:r>
          </a:p>
          <a:p>
            <a:r>
              <a:rPr lang="en-US" sz="2000" baseline="30000" dirty="0" smtClean="0">
                <a:solidFill>
                  <a:schemeClr val="bg1"/>
                </a:solidFill>
              </a:rPr>
              <a:t>	ESV </a:t>
            </a:r>
            <a:r>
              <a:rPr lang="fr-FR" sz="2000" b="1" dirty="0" smtClean="0">
                <a:solidFill>
                  <a:schemeClr val="bg1"/>
                </a:solidFill>
              </a:rPr>
              <a:t>4:7</a:t>
            </a:r>
            <a:r>
              <a:rPr lang="fr-FR" sz="2000" dirty="0" smtClean="0">
                <a:solidFill>
                  <a:schemeClr val="bg1"/>
                </a:solidFill>
              </a:rPr>
              <a:t> </a:t>
            </a:r>
            <a:r>
              <a:rPr lang="en-US" altLang="zh-TW" sz="2000" dirty="0">
                <a:solidFill>
                  <a:schemeClr val="bg1"/>
                </a:solidFill>
              </a:rPr>
              <a:t>Beloved, let us love one another, for love is from God, and whoever loves has been born of God and knows God</a:t>
            </a:r>
            <a:r>
              <a:rPr lang="en-US" altLang="zh-TW" sz="2000" dirty="0" smtClean="0">
                <a:solidFill>
                  <a:schemeClr val="bg1"/>
                </a:solidFill>
              </a:rPr>
              <a:t>. </a:t>
            </a:r>
            <a:r>
              <a:rPr lang="en-US" altLang="zh-TW" sz="2000" b="1" dirty="0">
                <a:solidFill>
                  <a:schemeClr val="bg1"/>
                </a:solidFill>
              </a:rPr>
              <a:t>8</a:t>
            </a:r>
            <a:r>
              <a:rPr lang="zh-TW" altLang="en-US" sz="2000" dirty="0">
                <a:solidFill>
                  <a:schemeClr val="bg1"/>
                </a:solidFill>
              </a:rPr>
              <a:t> </a:t>
            </a:r>
            <a:r>
              <a:rPr lang="en-US" altLang="zh-TW" sz="2000" dirty="0">
                <a:solidFill>
                  <a:schemeClr val="bg1"/>
                </a:solidFill>
              </a:rPr>
              <a:t>Anyone who does not love does not know God, because God is love.</a:t>
            </a:r>
          </a:p>
          <a:p>
            <a:r>
              <a:rPr lang="en-US" altLang="zh-TW" sz="2000" baseline="30000" dirty="0" smtClean="0">
                <a:solidFill>
                  <a:schemeClr val="bg1"/>
                </a:solidFill>
              </a:rPr>
              <a:t>	CUV </a:t>
            </a:r>
            <a:r>
              <a:rPr lang="en-US" altLang="zh-TW" sz="2000" b="1" dirty="0" smtClean="0">
                <a:solidFill>
                  <a:schemeClr val="bg1"/>
                </a:solidFill>
              </a:rPr>
              <a:t>4:7</a:t>
            </a:r>
            <a:r>
              <a:rPr lang="zh-TW" altLang="en-US" sz="2000" dirty="0" smtClean="0">
                <a:solidFill>
                  <a:schemeClr val="bg1"/>
                </a:solidFill>
              </a:rPr>
              <a:t> </a:t>
            </a:r>
            <a:r>
              <a:rPr lang="zh-TW" altLang="en-US" sz="2000" dirty="0">
                <a:solidFill>
                  <a:schemeClr val="bg1"/>
                </a:solidFill>
              </a:rPr>
              <a:t>親愛的弟兄阿、我們應當彼此相愛．因為愛是</a:t>
            </a:r>
            <a:r>
              <a:rPr lang="zh-TW" altLang="en-US" sz="2000" dirty="0" smtClean="0">
                <a:solidFill>
                  <a:schemeClr val="bg1"/>
                </a:solidFill>
              </a:rPr>
              <a:t>從神</a:t>
            </a:r>
            <a:r>
              <a:rPr lang="zh-TW" altLang="en-US" sz="2000" dirty="0">
                <a:solidFill>
                  <a:schemeClr val="bg1"/>
                </a:solidFill>
              </a:rPr>
              <a:t>來的．凡有愛心的、都是</a:t>
            </a:r>
            <a:r>
              <a:rPr lang="zh-TW" altLang="en-US" sz="2000" dirty="0" smtClean="0">
                <a:solidFill>
                  <a:schemeClr val="bg1"/>
                </a:solidFill>
              </a:rPr>
              <a:t>由神</a:t>
            </a:r>
            <a:r>
              <a:rPr lang="zh-TW" altLang="en-US" sz="2000" dirty="0">
                <a:solidFill>
                  <a:schemeClr val="bg1"/>
                </a:solidFill>
              </a:rPr>
              <a:t>而生、並且認</a:t>
            </a:r>
            <a:r>
              <a:rPr lang="zh-TW" altLang="en-US" sz="2000" dirty="0" smtClean="0">
                <a:solidFill>
                  <a:schemeClr val="bg1"/>
                </a:solidFill>
              </a:rPr>
              <a:t>識神。</a:t>
            </a:r>
            <a:r>
              <a:rPr lang="en-US" altLang="zh-TW" sz="2000" b="1" dirty="0" smtClean="0">
                <a:solidFill>
                  <a:schemeClr val="bg1"/>
                </a:solidFill>
              </a:rPr>
              <a:t>8</a:t>
            </a:r>
            <a:r>
              <a:rPr lang="zh-TW" altLang="en-US" sz="2000" dirty="0" smtClean="0">
                <a:solidFill>
                  <a:schemeClr val="bg1"/>
                </a:solidFill>
              </a:rPr>
              <a:t> </a:t>
            </a:r>
            <a:r>
              <a:rPr lang="zh-TW" altLang="en-US" sz="2000" dirty="0">
                <a:solidFill>
                  <a:schemeClr val="bg1"/>
                </a:solidFill>
              </a:rPr>
              <a:t>沒有愛心的、就不認</a:t>
            </a:r>
            <a:r>
              <a:rPr lang="zh-TW" altLang="en-US" sz="2000" dirty="0" smtClean="0">
                <a:solidFill>
                  <a:schemeClr val="bg1"/>
                </a:solidFill>
              </a:rPr>
              <a:t>識神</a:t>
            </a:r>
            <a:r>
              <a:rPr lang="zh-TW" altLang="en-US" sz="2000" dirty="0">
                <a:solidFill>
                  <a:schemeClr val="bg1"/>
                </a:solidFill>
              </a:rPr>
              <a:t>．因</a:t>
            </a:r>
            <a:r>
              <a:rPr lang="zh-TW" altLang="en-US" sz="2000" dirty="0" smtClean="0">
                <a:solidFill>
                  <a:schemeClr val="bg1"/>
                </a:solidFill>
              </a:rPr>
              <a:t>為神</a:t>
            </a:r>
            <a:r>
              <a:rPr lang="zh-TW" altLang="en-US" sz="2000" dirty="0">
                <a:solidFill>
                  <a:schemeClr val="bg1"/>
                </a:solidFill>
              </a:rPr>
              <a:t>就是愛。</a:t>
            </a:r>
            <a:endParaRPr lang="en-US" altLang="zh-TW" sz="2000" dirty="0">
              <a:solidFill>
                <a:schemeClr val="bg1"/>
              </a:solidFill>
            </a:endParaRPr>
          </a:p>
          <a:p>
            <a:endParaRPr lang="en-US" sz="800" dirty="0">
              <a:solidFill>
                <a:schemeClr val="bg1"/>
              </a:solidFill>
            </a:endParaRPr>
          </a:p>
          <a:p>
            <a:endParaRPr lang="es-ES"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15954073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r>
              <a:rPr lang="en-US" sz="3200" b="1" dirty="0" smtClean="0">
                <a:solidFill>
                  <a:srgbClr val="FFFF00"/>
                </a:solidFill>
              </a:rPr>
              <a:t>      1 John 4:9 </a:t>
            </a:r>
            <a:endParaRPr lang="en-US" sz="800" b="1" dirty="0" smtClean="0">
              <a:solidFill>
                <a:srgbClr val="FFFF00"/>
              </a:solidFill>
            </a:endParaRPr>
          </a:p>
          <a:p>
            <a:pPr algn="ctr"/>
            <a:endParaRPr lang="en-US" sz="800" b="1" dirty="0" smtClean="0">
              <a:solidFill>
                <a:schemeClr val="bg1"/>
              </a:solidFill>
            </a:endParaRPr>
          </a:p>
          <a:p>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τούτῳ</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ἐφανερώθη</a:t>
            </a:r>
            <a:endParaRPr lang="en-US" sz="4000" dirty="0" smtClean="0">
              <a:solidFill>
                <a:schemeClr val="bg1"/>
              </a:solidFill>
            </a:endParaRPr>
          </a:p>
          <a:p>
            <a:r>
              <a:rPr lang="en-US" sz="2400" dirty="0" smtClean="0">
                <a:solidFill>
                  <a:srgbClr val="FFFF00"/>
                </a:solidFill>
              </a:rPr>
              <a:t>          in           </a:t>
            </a:r>
            <a:r>
              <a:rPr lang="en-US" sz="2400" dirty="0">
                <a:solidFill>
                  <a:srgbClr val="FFFF00"/>
                </a:solidFill>
              </a:rPr>
              <a:t>this </a:t>
            </a:r>
            <a:r>
              <a:rPr lang="en-US" sz="2400" dirty="0" smtClean="0">
                <a:solidFill>
                  <a:srgbClr val="FFFF00"/>
                </a:solidFill>
              </a:rPr>
              <a:t>             was </a:t>
            </a:r>
            <a:r>
              <a:rPr lang="en-US" sz="2400" dirty="0">
                <a:solidFill>
                  <a:srgbClr val="FFFF00"/>
                </a:solidFill>
              </a:rPr>
              <a:t>made manifest </a:t>
            </a:r>
            <a:r>
              <a:rPr lang="es-ES" sz="2400" dirty="0" smtClean="0">
                <a:solidFill>
                  <a:schemeClr val="bg1"/>
                </a:solidFill>
              </a:rPr>
              <a:t> </a:t>
            </a:r>
          </a:p>
          <a:p>
            <a:r>
              <a:rPr lang="en-US" sz="4000" b="1"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a:solidFill>
                  <a:schemeClr val="bg1"/>
                </a:solidFill>
              </a:rPr>
              <a:t>ἀγάπη </a:t>
            </a:r>
            <a:r>
              <a:rPr lang="en-US" sz="4000" dirty="0">
                <a:solidFill>
                  <a:schemeClr val="bg1"/>
                </a:solidFill>
              </a:rPr>
              <a:t> </a:t>
            </a:r>
            <a:r>
              <a:rPr lang="el-GR" sz="4000" dirty="0">
                <a:solidFill>
                  <a:schemeClr val="bg1"/>
                </a:solidFill>
              </a:rPr>
              <a:t>τοῦ</a:t>
            </a:r>
            <a:r>
              <a:rPr lang="en-US" sz="4000" dirty="0">
                <a:solidFill>
                  <a:schemeClr val="bg1"/>
                </a:solidFill>
              </a:rPr>
              <a:t> </a:t>
            </a:r>
            <a:r>
              <a:rPr lang="el-GR" sz="4000" dirty="0">
                <a:solidFill>
                  <a:schemeClr val="bg1"/>
                </a:solidFill>
              </a:rPr>
              <a:t> </a:t>
            </a:r>
            <a:r>
              <a:rPr lang="el-GR" sz="4000" dirty="0" smtClean="0">
                <a:solidFill>
                  <a:schemeClr val="bg1"/>
                </a:solidFill>
              </a:rPr>
              <a:t>θεοῦ</a:t>
            </a:r>
            <a:r>
              <a:rPr lang="en-US" sz="4000" b="1" dirty="0" smtClean="0">
                <a:solidFill>
                  <a:schemeClr val="bg1"/>
                </a:solidFill>
              </a:rPr>
              <a:t>   </a:t>
            </a:r>
            <a:r>
              <a:rPr lang="el-GR" sz="4000" dirty="0">
                <a:solidFill>
                  <a:schemeClr val="bg1"/>
                </a:solidFill>
              </a:rPr>
              <a:t>ἐν </a:t>
            </a:r>
            <a:r>
              <a:rPr lang="en-US" sz="4000" dirty="0" smtClean="0">
                <a:solidFill>
                  <a:schemeClr val="bg1"/>
                </a:solidFill>
              </a:rPr>
              <a:t> </a:t>
            </a:r>
            <a:r>
              <a:rPr lang="el-GR" sz="4000" dirty="0" smtClean="0">
                <a:solidFill>
                  <a:schemeClr val="bg1"/>
                </a:solidFill>
              </a:rPr>
              <a:t>ἡμῖν,</a:t>
            </a:r>
            <a:r>
              <a:rPr lang="en-US" sz="4000" dirty="0" smtClean="0">
                <a:solidFill>
                  <a:schemeClr val="bg1"/>
                </a:solidFill>
              </a:rPr>
              <a:t> </a:t>
            </a:r>
            <a:endParaRPr lang="en-US" sz="4000" dirty="0">
              <a:solidFill>
                <a:schemeClr val="bg1"/>
              </a:solidFill>
            </a:endParaRPr>
          </a:p>
          <a:p>
            <a:r>
              <a:rPr lang="en-US" sz="2400" dirty="0" smtClean="0">
                <a:solidFill>
                  <a:srgbClr val="FFFF00"/>
                </a:solidFill>
              </a:rPr>
              <a:t>      the        </a:t>
            </a:r>
            <a:r>
              <a:rPr lang="en-US" sz="2400" dirty="0">
                <a:solidFill>
                  <a:srgbClr val="FFFF00"/>
                </a:solidFill>
              </a:rPr>
              <a:t>love </a:t>
            </a:r>
            <a:r>
              <a:rPr lang="en-US" sz="2400" dirty="0" smtClean="0">
                <a:solidFill>
                  <a:srgbClr val="FFFF00"/>
                </a:solidFill>
              </a:rPr>
              <a:t>            of          God        among    us</a:t>
            </a:r>
            <a:endParaRPr lang="es-ES" sz="2400" dirty="0" smtClean="0">
              <a:solidFill>
                <a:schemeClr val="bg1"/>
              </a:solidFill>
            </a:endParaRP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a:solidFill>
                  <a:schemeClr val="bg1"/>
                </a:solidFill>
              </a:rPr>
              <a:t>τὸν </a:t>
            </a:r>
            <a:r>
              <a:rPr lang="en-US" sz="4000" dirty="0">
                <a:solidFill>
                  <a:schemeClr val="bg1"/>
                </a:solidFill>
              </a:rPr>
              <a:t> </a:t>
            </a:r>
            <a:r>
              <a:rPr lang="el-GR" sz="4000" dirty="0">
                <a:solidFill>
                  <a:schemeClr val="bg1"/>
                </a:solidFill>
              </a:rPr>
              <a:t>υἱὸν </a:t>
            </a:r>
            <a:r>
              <a:rPr lang="en-US" sz="4000" dirty="0">
                <a:solidFill>
                  <a:schemeClr val="bg1"/>
                </a:solidFill>
              </a:rPr>
              <a:t> </a:t>
            </a:r>
            <a:r>
              <a:rPr lang="el-GR" sz="4000" dirty="0">
                <a:solidFill>
                  <a:schemeClr val="bg1"/>
                </a:solidFill>
              </a:rPr>
              <a:t>αὐτοῦ </a:t>
            </a:r>
            <a:r>
              <a:rPr lang="en-US" sz="4000" dirty="0">
                <a:solidFill>
                  <a:schemeClr val="bg1"/>
                </a:solidFill>
              </a:rPr>
              <a:t> </a:t>
            </a:r>
            <a:r>
              <a:rPr lang="el-GR" sz="4000" dirty="0">
                <a:solidFill>
                  <a:schemeClr val="bg1"/>
                </a:solidFill>
              </a:rPr>
              <a:t>τὸν </a:t>
            </a:r>
            <a:r>
              <a:rPr lang="en-US" sz="4000" dirty="0">
                <a:solidFill>
                  <a:schemeClr val="bg1"/>
                </a:solidFill>
              </a:rPr>
              <a:t> </a:t>
            </a:r>
            <a:r>
              <a:rPr lang="el-GR" sz="4000" dirty="0">
                <a:solidFill>
                  <a:schemeClr val="bg1"/>
                </a:solidFill>
              </a:rPr>
              <a:t>μονογενῆ </a:t>
            </a:r>
            <a:r>
              <a:rPr lang="en-US" sz="4000" dirty="0" smtClean="0">
                <a:solidFill>
                  <a:schemeClr val="bg1"/>
                </a:solidFill>
              </a:rPr>
              <a:t> </a:t>
            </a:r>
            <a:r>
              <a:rPr lang="el-GR" sz="4000" dirty="0" smtClean="0">
                <a:solidFill>
                  <a:schemeClr val="bg1"/>
                </a:solidFill>
              </a:rPr>
              <a:t>ἀπέσταλκεν </a:t>
            </a:r>
            <a:endParaRPr lang="en-US" sz="4000" dirty="0" smtClean="0">
              <a:solidFill>
                <a:schemeClr val="bg1"/>
              </a:solidFill>
            </a:endParaRPr>
          </a:p>
          <a:p>
            <a:r>
              <a:rPr lang="en-US" sz="2400" dirty="0" smtClean="0">
                <a:solidFill>
                  <a:srgbClr val="FFFF00"/>
                </a:solidFill>
              </a:rPr>
              <a:t>    that     the         Son             his              the       only begotten         he (God) sent</a:t>
            </a:r>
            <a:endParaRPr lang="fr-FR" sz="2400" dirty="0" smtClean="0">
              <a:solidFill>
                <a:schemeClr val="bg1"/>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θεὸς</a:t>
            </a:r>
            <a:r>
              <a:rPr lang="en-US" sz="4000" dirty="0" smtClean="0">
                <a:solidFill>
                  <a:schemeClr val="bg1"/>
                </a:solidFill>
              </a:rPr>
              <a:t> </a:t>
            </a:r>
            <a:r>
              <a:rPr lang="el-GR" sz="4000" dirty="0" smtClean="0">
                <a:solidFill>
                  <a:schemeClr val="bg1"/>
                </a:solidFill>
              </a:rPr>
              <a:t> </a:t>
            </a:r>
            <a:r>
              <a:rPr lang="el-GR" sz="4000" dirty="0">
                <a:solidFill>
                  <a:schemeClr val="bg1"/>
                </a:solidFill>
              </a:rPr>
              <a:t>εἰς </a:t>
            </a:r>
            <a:r>
              <a:rPr lang="en-US" sz="4000" dirty="0" smtClean="0">
                <a:solidFill>
                  <a:schemeClr val="bg1"/>
                </a:solidFill>
              </a:rPr>
              <a:t> </a:t>
            </a:r>
            <a:r>
              <a:rPr lang="el-GR" sz="4000" dirty="0" smtClean="0">
                <a:solidFill>
                  <a:schemeClr val="bg1"/>
                </a:solidFill>
              </a:rPr>
              <a:t>τὸν</a:t>
            </a:r>
            <a:r>
              <a:rPr lang="en-US" sz="4000" dirty="0" smtClean="0">
                <a:solidFill>
                  <a:schemeClr val="bg1"/>
                </a:solidFill>
              </a:rPr>
              <a:t> </a:t>
            </a:r>
            <a:r>
              <a:rPr lang="el-GR" sz="4000" dirty="0" smtClean="0">
                <a:solidFill>
                  <a:schemeClr val="bg1"/>
                </a:solidFill>
              </a:rPr>
              <a:t> </a:t>
            </a:r>
            <a:r>
              <a:rPr lang="el-GR" sz="4000" dirty="0">
                <a:solidFill>
                  <a:schemeClr val="bg1"/>
                </a:solidFill>
              </a:rPr>
              <a:t>κόσμον, </a:t>
            </a:r>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ζήσωμεν </a:t>
            </a:r>
            <a:r>
              <a:rPr lang="en-US" sz="4000" dirty="0" smtClean="0">
                <a:solidFill>
                  <a:schemeClr val="bg1"/>
                </a:solidFill>
              </a:rPr>
              <a:t> </a:t>
            </a:r>
            <a:r>
              <a:rPr lang="el-GR" sz="4000" dirty="0" smtClean="0">
                <a:solidFill>
                  <a:schemeClr val="bg1"/>
                </a:solidFill>
              </a:rPr>
              <a:t>δι</a:t>
            </a:r>
            <a:r>
              <a:rPr lang="el-GR" sz="4000" dirty="0">
                <a:solidFill>
                  <a:schemeClr val="bg1"/>
                </a:solidFill>
              </a:rPr>
              <a:t>᾽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a:t>
            </a:r>
            <a:endParaRPr lang="en-US" sz="4000" dirty="0">
              <a:solidFill>
                <a:schemeClr val="bg1"/>
              </a:solidFill>
            </a:endParaRPr>
          </a:p>
          <a:p>
            <a:r>
              <a:rPr lang="en-US" sz="2400" dirty="0" smtClean="0">
                <a:solidFill>
                  <a:srgbClr val="FFFF00"/>
                </a:solidFill>
              </a:rPr>
              <a:t>   the    God        into      the          world            </a:t>
            </a:r>
            <a:r>
              <a:rPr lang="en-US" sz="2400" dirty="0">
                <a:solidFill>
                  <a:srgbClr val="FFFF00"/>
                </a:solidFill>
              </a:rPr>
              <a:t>so that </a:t>
            </a:r>
            <a:r>
              <a:rPr lang="en-US" sz="2400" dirty="0" smtClean="0">
                <a:solidFill>
                  <a:srgbClr val="FFFF00"/>
                </a:solidFill>
              </a:rPr>
              <a:t>   we </a:t>
            </a:r>
            <a:r>
              <a:rPr lang="en-US" sz="2400" dirty="0">
                <a:solidFill>
                  <a:srgbClr val="FFFF00"/>
                </a:solidFill>
              </a:rPr>
              <a:t>might </a:t>
            </a:r>
            <a:r>
              <a:rPr lang="en-US" sz="2400" dirty="0" smtClean="0">
                <a:solidFill>
                  <a:srgbClr val="FFFF00"/>
                </a:solidFill>
              </a:rPr>
              <a:t>live  through    him</a:t>
            </a:r>
            <a:endParaRPr lang="es-ES"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800" dirty="0">
                <a:solidFill>
                  <a:schemeClr val="bg1"/>
                </a:solidFill>
              </a:rPr>
              <a:t> </a:t>
            </a:r>
          </a:p>
          <a:p>
            <a:r>
              <a:rPr lang="en-US" sz="2000" baseline="30000" dirty="0" smtClean="0">
                <a:solidFill>
                  <a:schemeClr val="bg1"/>
                </a:solidFill>
              </a:rPr>
              <a:t>	ESV </a:t>
            </a:r>
            <a:r>
              <a:rPr lang="fr-FR" sz="2000" b="1" dirty="0" smtClean="0">
                <a:solidFill>
                  <a:schemeClr val="bg1"/>
                </a:solidFill>
              </a:rPr>
              <a:t>4:9</a:t>
            </a:r>
            <a:r>
              <a:rPr lang="fr-FR" sz="2000" dirty="0" smtClean="0">
                <a:solidFill>
                  <a:schemeClr val="bg1"/>
                </a:solidFill>
              </a:rPr>
              <a:t> </a:t>
            </a:r>
            <a:r>
              <a:rPr lang="en-US" sz="2000" dirty="0">
                <a:solidFill>
                  <a:schemeClr val="bg1"/>
                </a:solidFill>
              </a:rPr>
              <a:t>In this the love of God was made manifest among us, that God sent his only Son into the world, so that we might live through him</a:t>
            </a:r>
            <a:r>
              <a:rPr lang="en-US" sz="2000" dirty="0" smtClean="0">
                <a:solidFill>
                  <a:schemeClr val="bg1"/>
                </a:solidFill>
              </a:rPr>
              <a:t>.  </a:t>
            </a:r>
          </a:p>
          <a:p>
            <a:r>
              <a:rPr lang="en-US" sz="2000" baseline="30000" dirty="0" smtClean="0">
                <a:solidFill>
                  <a:schemeClr val="bg1"/>
                </a:solidFill>
              </a:rPr>
              <a:t>	CUV </a:t>
            </a:r>
            <a:r>
              <a:rPr lang="en-US" sz="2000" b="1" dirty="0" smtClean="0">
                <a:solidFill>
                  <a:schemeClr val="bg1"/>
                </a:solidFill>
              </a:rPr>
              <a:t>4:9</a:t>
            </a:r>
            <a:r>
              <a:rPr lang="en-US" sz="2000" dirty="0" smtClean="0">
                <a:solidFill>
                  <a:schemeClr val="bg1"/>
                </a:solidFill>
              </a:rPr>
              <a:t> </a:t>
            </a:r>
            <a:r>
              <a:rPr lang="zh-TW" altLang="en-US" sz="2000" dirty="0" smtClean="0">
                <a:solidFill>
                  <a:schemeClr val="bg1"/>
                </a:solidFill>
              </a:rPr>
              <a:t> 神</a:t>
            </a:r>
            <a:r>
              <a:rPr lang="zh-TW" altLang="en-US" sz="2000" dirty="0">
                <a:solidFill>
                  <a:schemeClr val="bg1"/>
                </a:solidFill>
              </a:rPr>
              <a:t>差他獨生子到世間來、使我們藉著他得生</a:t>
            </a:r>
            <a:r>
              <a:rPr lang="zh-TW" altLang="en-US" sz="2000" dirty="0" smtClean="0">
                <a:solidFill>
                  <a:schemeClr val="bg1"/>
                </a:solidFill>
              </a:rPr>
              <a:t>、神</a:t>
            </a:r>
            <a:r>
              <a:rPr lang="zh-TW" altLang="en-US" sz="2000" dirty="0">
                <a:solidFill>
                  <a:schemeClr val="bg1"/>
                </a:solidFill>
              </a:rPr>
              <a:t>愛我們的心、在此就顯明了。</a:t>
            </a:r>
            <a:endParaRPr lang="es-ES" sz="2000" dirty="0" smtClean="0">
              <a:solidFill>
                <a:schemeClr val="bg1"/>
              </a:solidFill>
            </a:endParaRPr>
          </a:p>
          <a:p>
            <a:endParaRPr lang="es-ES" sz="1600" dirty="0">
              <a:solidFill>
                <a:schemeClr val="bg1"/>
              </a:solidFill>
            </a:endParaRPr>
          </a:p>
          <a:p>
            <a:endParaRPr lang="es-ES" sz="1600" dirty="0" smtClean="0">
              <a:solidFill>
                <a:schemeClr val="bg1"/>
              </a:solidFill>
            </a:endParaRPr>
          </a:p>
          <a:p>
            <a:endParaRPr lang="es-ES" sz="1600" dirty="0">
              <a:solidFill>
                <a:schemeClr val="bg1"/>
              </a:solidFill>
            </a:endParaRPr>
          </a:p>
        </p:txBody>
      </p:sp>
    </p:spTree>
    <p:extLst>
      <p:ext uri="{BB962C8B-B14F-4D97-AF65-F5344CB8AC3E}">
        <p14:creationId xmlns:p14="http://schemas.microsoft.com/office/powerpoint/2010/main" val="13137102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34803"/>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John 4:10-11</a:t>
            </a:r>
          </a:p>
          <a:p>
            <a:r>
              <a:rPr lang="en-US" sz="800" b="1" dirty="0" smtClean="0">
                <a:solidFill>
                  <a:srgbClr val="FFFF00"/>
                </a:solidFill>
              </a:rPr>
              <a:t> </a:t>
            </a:r>
          </a:p>
          <a:p>
            <a:r>
              <a:rPr lang="en-US" sz="2800" b="1" dirty="0" smtClean="0">
                <a:solidFill>
                  <a:srgbClr val="FFFF00"/>
                </a:solidFill>
              </a:rPr>
              <a:t>10</a:t>
            </a:r>
            <a:r>
              <a:rPr lang="en-US" sz="3200" b="1" dirty="0" smtClean="0">
                <a:solidFill>
                  <a:schemeClr val="bg1"/>
                </a:solidFill>
              </a:rPr>
              <a:t> </a:t>
            </a:r>
            <a:r>
              <a:rPr lang="el-GR" sz="3600" dirty="0" smtClean="0"/>
              <a:t> </a:t>
            </a:r>
            <a:r>
              <a:rPr lang="el-GR" sz="3600" dirty="0" smtClean="0">
                <a:solidFill>
                  <a:schemeClr val="bg1"/>
                </a:solidFill>
              </a:rPr>
              <a:t>ἐν τούτῳ</a:t>
            </a:r>
            <a:r>
              <a:rPr lang="en-US" sz="3600" dirty="0" smtClean="0">
                <a:solidFill>
                  <a:schemeClr val="bg1"/>
                </a:solidFill>
              </a:rPr>
              <a:t> </a:t>
            </a:r>
            <a:r>
              <a:rPr lang="el-GR" sz="3600" dirty="0" smtClean="0">
                <a:solidFill>
                  <a:schemeClr val="bg1"/>
                </a:solidFill>
              </a:rPr>
              <a:t> </a:t>
            </a:r>
            <a:r>
              <a:rPr lang="el-GR" sz="3600" dirty="0">
                <a:solidFill>
                  <a:schemeClr val="bg1"/>
                </a:solidFill>
              </a:rPr>
              <a:t>ἐστὶν </a:t>
            </a:r>
            <a:r>
              <a:rPr lang="en-US" sz="3600" dirty="0" smtClean="0">
                <a:solidFill>
                  <a:schemeClr val="bg1"/>
                </a:solidFill>
              </a:rPr>
              <a:t> </a:t>
            </a:r>
            <a:r>
              <a:rPr lang="el-GR" sz="3600" dirty="0" smtClean="0">
                <a:solidFill>
                  <a:schemeClr val="bg1"/>
                </a:solidFill>
              </a:rPr>
              <a:t>ἡ </a:t>
            </a:r>
            <a:r>
              <a:rPr lang="en-US" sz="3600" dirty="0" smtClean="0">
                <a:solidFill>
                  <a:schemeClr val="bg1"/>
                </a:solidFill>
              </a:rPr>
              <a:t> </a:t>
            </a:r>
            <a:r>
              <a:rPr lang="el-GR" sz="3600" dirty="0" smtClean="0">
                <a:solidFill>
                  <a:schemeClr val="bg1"/>
                </a:solidFill>
              </a:rPr>
              <a:t>ἀγάπη</a:t>
            </a:r>
            <a:r>
              <a:rPr lang="el-GR" sz="3600" dirty="0">
                <a:solidFill>
                  <a:schemeClr val="bg1"/>
                </a:solidFill>
              </a:rPr>
              <a:t>, </a:t>
            </a:r>
            <a:r>
              <a:rPr lang="el-GR" sz="3600" dirty="0" smtClean="0">
                <a:solidFill>
                  <a:schemeClr val="bg1"/>
                </a:solidFill>
              </a:rPr>
              <a:t>οὐχ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ἡμεῖς</a:t>
            </a:r>
            <a:endParaRPr lang="en-US" sz="3600" dirty="0" smtClean="0">
              <a:solidFill>
                <a:schemeClr val="bg1"/>
              </a:solidFill>
            </a:endParaRPr>
          </a:p>
          <a:p>
            <a:r>
              <a:rPr lang="en-US" sz="2200" dirty="0" smtClean="0">
                <a:solidFill>
                  <a:srgbClr val="FFFF00"/>
                </a:solidFill>
              </a:rPr>
              <a:t>          in         </a:t>
            </a:r>
            <a:r>
              <a:rPr lang="en-US" sz="2200" dirty="0">
                <a:solidFill>
                  <a:srgbClr val="FFFF00"/>
                </a:solidFill>
              </a:rPr>
              <a:t>this </a:t>
            </a:r>
            <a:r>
              <a:rPr lang="en-US" sz="2200" dirty="0" smtClean="0">
                <a:solidFill>
                  <a:srgbClr val="FFFF00"/>
                </a:solidFill>
              </a:rPr>
              <a:t>               is         the      love             not       that        </a:t>
            </a:r>
            <a:r>
              <a:rPr lang="en-US" sz="2200" dirty="0">
                <a:solidFill>
                  <a:srgbClr val="FFFF00"/>
                </a:solidFill>
              </a:rPr>
              <a:t>we </a:t>
            </a:r>
            <a:r>
              <a:rPr lang="es-ES" sz="2300" dirty="0" smtClean="0">
                <a:solidFill>
                  <a:schemeClr val="bg1"/>
                </a:solidFill>
              </a:rPr>
              <a:t>  </a:t>
            </a:r>
          </a:p>
          <a:p>
            <a:r>
              <a:rPr lang="en-US" sz="3600" b="1" dirty="0" smtClean="0">
                <a:solidFill>
                  <a:schemeClr val="bg1"/>
                </a:solidFill>
              </a:rPr>
              <a:t>    </a:t>
            </a:r>
            <a:r>
              <a:rPr lang="el-GR" sz="3600" dirty="0" smtClean="0">
                <a:solidFill>
                  <a:schemeClr val="bg1"/>
                </a:solidFill>
              </a:rPr>
              <a:t>ἠγαπήκαμεν</a:t>
            </a:r>
            <a:r>
              <a:rPr lang="en-US" sz="3600" dirty="0" smtClean="0">
                <a:solidFill>
                  <a:schemeClr val="bg1"/>
                </a:solidFill>
              </a:rPr>
              <a:t> </a:t>
            </a:r>
            <a:r>
              <a:rPr lang="en-US" sz="3600" b="1" dirty="0" smtClean="0">
                <a:solidFill>
                  <a:schemeClr val="bg1"/>
                </a:solidFill>
              </a:rPr>
              <a:t> </a:t>
            </a:r>
            <a:r>
              <a:rPr lang="el-GR" sz="3600" dirty="0" smtClean="0">
                <a:solidFill>
                  <a:schemeClr val="bg1"/>
                </a:solidFill>
              </a:rPr>
              <a:t>τὸν</a:t>
            </a:r>
            <a:r>
              <a:rPr lang="en-US" sz="3600" dirty="0" smtClean="0">
                <a:solidFill>
                  <a:schemeClr val="bg1"/>
                </a:solidFill>
              </a:rPr>
              <a:t> </a:t>
            </a:r>
            <a:r>
              <a:rPr lang="el-GR" sz="3600" dirty="0" smtClean="0">
                <a:solidFill>
                  <a:schemeClr val="bg1"/>
                </a:solidFill>
              </a:rPr>
              <a:t> </a:t>
            </a:r>
            <a:r>
              <a:rPr lang="el-GR" sz="3600" dirty="0">
                <a:solidFill>
                  <a:schemeClr val="bg1"/>
                </a:solidFill>
              </a:rPr>
              <a:t>θεόν, </a:t>
            </a:r>
            <a:r>
              <a:rPr lang="en-US" sz="3600" dirty="0" smtClean="0">
                <a:solidFill>
                  <a:schemeClr val="bg1"/>
                </a:solidFill>
              </a:rPr>
              <a:t> </a:t>
            </a:r>
            <a:r>
              <a:rPr lang="el-GR" sz="3600" dirty="0" smtClean="0">
                <a:solidFill>
                  <a:schemeClr val="bg1"/>
                </a:solidFill>
              </a:rPr>
              <a:t>ἀλλ</a:t>
            </a:r>
            <a:r>
              <a:rPr lang="el-GR" sz="3600" dirty="0">
                <a:solidFill>
                  <a:schemeClr val="bg1"/>
                </a:solidFill>
              </a:rPr>
              <a:t>᾽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αὐτὸς</a:t>
            </a:r>
            <a:endParaRPr lang="en-US" sz="3600" dirty="0">
              <a:solidFill>
                <a:schemeClr val="bg1"/>
              </a:solidFill>
            </a:endParaRPr>
          </a:p>
          <a:p>
            <a:r>
              <a:rPr lang="en-US" sz="2200" dirty="0" smtClean="0">
                <a:solidFill>
                  <a:srgbClr val="FFFF00"/>
                </a:solidFill>
              </a:rPr>
              <a:t>            we </a:t>
            </a:r>
            <a:r>
              <a:rPr lang="en-US" sz="2200" dirty="0">
                <a:solidFill>
                  <a:srgbClr val="FFFF00"/>
                </a:solidFill>
              </a:rPr>
              <a:t>have loved </a:t>
            </a:r>
            <a:r>
              <a:rPr lang="en-US" sz="2200" dirty="0" smtClean="0">
                <a:solidFill>
                  <a:srgbClr val="FFFF00"/>
                </a:solidFill>
              </a:rPr>
              <a:t>          the       God             </a:t>
            </a:r>
            <a:r>
              <a:rPr lang="en-US" sz="2200" dirty="0">
                <a:solidFill>
                  <a:srgbClr val="FFFF00"/>
                </a:solidFill>
              </a:rPr>
              <a:t>but </a:t>
            </a:r>
            <a:r>
              <a:rPr lang="en-US" sz="2200" dirty="0" smtClean="0">
                <a:solidFill>
                  <a:srgbClr val="FFFF00"/>
                </a:solidFill>
              </a:rPr>
              <a:t>      that    he himself </a:t>
            </a:r>
            <a:r>
              <a:rPr lang="fr-FR" sz="2200" dirty="0" smtClean="0">
                <a:solidFill>
                  <a:schemeClr val="bg1"/>
                </a:solidFill>
              </a:rPr>
              <a:t> </a:t>
            </a:r>
            <a:r>
              <a:rPr lang="es-ES" sz="2200" dirty="0" smtClean="0">
                <a:solidFill>
                  <a:schemeClr val="bg1"/>
                </a:solidFill>
              </a:rPr>
              <a:t>  </a:t>
            </a:r>
          </a:p>
          <a:p>
            <a:r>
              <a:rPr lang="en-US" sz="3600" dirty="0" smtClean="0">
                <a:solidFill>
                  <a:schemeClr val="bg1"/>
                </a:solidFill>
              </a:rPr>
              <a:t> </a:t>
            </a:r>
            <a:r>
              <a:rPr lang="el-GR" sz="3600" dirty="0">
                <a:solidFill>
                  <a:schemeClr val="bg1"/>
                </a:solidFill>
              </a:rPr>
              <a:t>ἠγάπησεν</a:t>
            </a:r>
            <a:r>
              <a:rPr lang="en-US" sz="3600" dirty="0">
                <a:solidFill>
                  <a:schemeClr val="bg1"/>
                </a:solidFill>
              </a:rPr>
              <a:t> </a:t>
            </a:r>
            <a:r>
              <a:rPr lang="el-GR" sz="3600" dirty="0">
                <a:solidFill>
                  <a:schemeClr val="bg1"/>
                </a:solidFill>
              </a:rPr>
              <a:t> ἡμᾶς </a:t>
            </a:r>
            <a:r>
              <a:rPr lang="en-US" sz="3600" dirty="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ἀπέστειλεν</a:t>
            </a:r>
            <a:r>
              <a:rPr lang="en-US" sz="3600" dirty="0" smtClean="0">
                <a:solidFill>
                  <a:schemeClr val="bg1"/>
                </a:solidFill>
              </a:rPr>
              <a:t>  </a:t>
            </a:r>
            <a:r>
              <a:rPr lang="el-GR" sz="3600" dirty="0">
                <a:solidFill>
                  <a:schemeClr val="bg1"/>
                </a:solidFill>
              </a:rPr>
              <a:t>τὸν </a:t>
            </a:r>
            <a:r>
              <a:rPr lang="en-US" sz="3600" dirty="0" smtClean="0">
                <a:solidFill>
                  <a:schemeClr val="bg1"/>
                </a:solidFill>
              </a:rPr>
              <a:t> </a:t>
            </a:r>
            <a:r>
              <a:rPr lang="el-GR" sz="3600" dirty="0" smtClean="0">
                <a:solidFill>
                  <a:schemeClr val="bg1"/>
                </a:solidFill>
              </a:rPr>
              <a:t>υἱὸν </a:t>
            </a:r>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 ἱλασμὸν</a:t>
            </a:r>
            <a:endParaRPr lang="es-ES" sz="3600" dirty="0">
              <a:solidFill>
                <a:schemeClr val="bg1"/>
              </a:solidFill>
            </a:endParaRPr>
          </a:p>
          <a:p>
            <a:r>
              <a:rPr lang="en-US" sz="2200" dirty="0" smtClean="0">
                <a:solidFill>
                  <a:srgbClr val="FFFF00"/>
                </a:solidFill>
              </a:rPr>
              <a:t>        he </a:t>
            </a:r>
            <a:r>
              <a:rPr lang="en-US" sz="2200" dirty="0">
                <a:solidFill>
                  <a:srgbClr val="FFFF00"/>
                </a:solidFill>
              </a:rPr>
              <a:t>loved </a:t>
            </a:r>
            <a:r>
              <a:rPr lang="en-US" sz="2200" dirty="0" smtClean="0">
                <a:solidFill>
                  <a:srgbClr val="FFFF00"/>
                </a:solidFill>
              </a:rPr>
              <a:t>              us           and            he sent                  the        </a:t>
            </a:r>
            <a:r>
              <a:rPr lang="en-US" sz="2200" dirty="0">
                <a:solidFill>
                  <a:srgbClr val="FFFF00"/>
                </a:solidFill>
              </a:rPr>
              <a:t>Son </a:t>
            </a:r>
            <a:r>
              <a:rPr lang="en-US" sz="2200" dirty="0" smtClean="0">
                <a:solidFill>
                  <a:srgbClr val="FFFF00"/>
                </a:solidFill>
              </a:rPr>
              <a:t>          his             </a:t>
            </a:r>
            <a:r>
              <a:rPr lang="en-US" sz="2200" dirty="0">
                <a:solidFill>
                  <a:srgbClr val="FFFF00"/>
                </a:solidFill>
              </a:rPr>
              <a:t>propitiation </a:t>
            </a:r>
            <a:endParaRPr lang="es-ES" sz="2200" dirty="0" smtClean="0">
              <a:solidFill>
                <a:schemeClr val="bg1"/>
              </a:solidFill>
            </a:endParaRPr>
          </a:p>
          <a:p>
            <a:r>
              <a:rPr lang="en-US" sz="3600" b="1" dirty="0" smtClean="0">
                <a:solidFill>
                  <a:srgbClr val="FFFF00"/>
                </a:solidFill>
              </a:rPr>
              <a:t> </a:t>
            </a:r>
            <a:r>
              <a:rPr lang="el-GR" sz="3600" dirty="0">
                <a:solidFill>
                  <a:schemeClr val="bg1"/>
                </a:solidFill>
              </a:rPr>
              <a:t>περὶ </a:t>
            </a:r>
            <a:r>
              <a:rPr lang="en-US" sz="3600" dirty="0" smtClean="0">
                <a:solidFill>
                  <a:schemeClr val="bg1"/>
                </a:solidFill>
              </a:rPr>
              <a:t> </a:t>
            </a:r>
            <a:r>
              <a:rPr lang="el-GR" sz="3600" dirty="0" smtClean="0">
                <a:solidFill>
                  <a:schemeClr val="bg1"/>
                </a:solidFill>
              </a:rPr>
              <a:t>τῶν</a:t>
            </a:r>
            <a:r>
              <a:rPr lang="en-US" sz="3600" dirty="0" smtClean="0">
                <a:solidFill>
                  <a:schemeClr val="bg1"/>
                </a:solidFill>
              </a:rPr>
              <a:t> </a:t>
            </a:r>
            <a:r>
              <a:rPr lang="el-GR" sz="3600" dirty="0" smtClean="0">
                <a:solidFill>
                  <a:schemeClr val="bg1"/>
                </a:solidFill>
              </a:rPr>
              <a:t> ἁμαρτιῶν</a:t>
            </a:r>
            <a:r>
              <a:rPr lang="en-US" sz="3600" dirty="0" smtClean="0">
                <a:solidFill>
                  <a:schemeClr val="bg1"/>
                </a:solidFill>
              </a:rPr>
              <a:t> </a:t>
            </a:r>
            <a:r>
              <a:rPr lang="el-GR" sz="3600" dirty="0" smtClean="0">
                <a:solidFill>
                  <a:schemeClr val="bg1"/>
                </a:solidFill>
              </a:rPr>
              <a:t> </a:t>
            </a:r>
            <a:r>
              <a:rPr lang="el-GR" sz="3600" dirty="0">
                <a:solidFill>
                  <a:schemeClr val="bg1"/>
                </a:solidFill>
              </a:rPr>
              <a:t>ἡμῶν.</a:t>
            </a:r>
            <a:r>
              <a:rPr lang="en-US" sz="3600" b="1" dirty="0" smtClean="0">
                <a:solidFill>
                  <a:srgbClr val="FFFF00"/>
                </a:solidFill>
              </a:rPr>
              <a:t>     </a:t>
            </a:r>
            <a:r>
              <a:rPr lang="en-US" sz="2800" b="1" dirty="0" smtClean="0">
                <a:solidFill>
                  <a:srgbClr val="FFFF00"/>
                </a:solidFill>
              </a:rPr>
              <a:t>11 </a:t>
            </a:r>
            <a:r>
              <a:rPr lang="en-US" sz="2800" b="1" dirty="0" smtClean="0">
                <a:solidFill>
                  <a:schemeClr val="bg1"/>
                </a:solidFill>
              </a:rPr>
              <a:t>  </a:t>
            </a:r>
            <a:r>
              <a:rPr lang="el-GR" sz="3600" dirty="0" smtClean="0">
                <a:solidFill>
                  <a:schemeClr val="bg1"/>
                </a:solidFill>
              </a:rPr>
              <a:t>Ἀγαπητοί</a:t>
            </a:r>
            <a:r>
              <a:rPr lang="el-GR" sz="3600" dirty="0">
                <a:solidFill>
                  <a:schemeClr val="bg1"/>
                </a:solidFill>
              </a:rPr>
              <a:t>, </a:t>
            </a:r>
            <a:r>
              <a:rPr lang="en-US" sz="3600" dirty="0" smtClean="0">
                <a:solidFill>
                  <a:schemeClr val="bg1"/>
                </a:solidFill>
              </a:rPr>
              <a:t> </a:t>
            </a:r>
            <a:r>
              <a:rPr lang="el-GR" sz="3600" dirty="0" smtClean="0">
                <a:solidFill>
                  <a:schemeClr val="bg1"/>
                </a:solidFill>
              </a:rPr>
              <a:t>εἰ </a:t>
            </a:r>
            <a:r>
              <a:rPr lang="en-US" sz="3600" dirty="0" smtClean="0">
                <a:solidFill>
                  <a:schemeClr val="bg1"/>
                </a:solidFill>
              </a:rPr>
              <a:t> </a:t>
            </a:r>
            <a:r>
              <a:rPr lang="el-GR" sz="3600" dirty="0" smtClean="0">
                <a:solidFill>
                  <a:schemeClr val="bg1"/>
                </a:solidFill>
              </a:rPr>
              <a:t>οὕτως </a:t>
            </a:r>
            <a:r>
              <a:rPr lang="en-US" sz="3600" dirty="0" smtClean="0">
                <a:solidFill>
                  <a:schemeClr val="bg1"/>
                </a:solidFill>
              </a:rPr>
              <a:t> </a:t>
            </a:r>
            <a:r>
              <a:rPr lang="el-GR" sz="3600" dirty="0" smtClean="0">
                <a:solidFill>
                  <a:schemeClr val="bg1"/>
                </a:solidFill>
              </a:rPr>
              <a:t>ὁ</a:t>
            </a:r>
            <a:r>
              <a:rPr lang="en-US" sz="3600" dirty="0" smtClean="0">
                <a:solidFill>
                  <a:schemeClr val="bg1"/>
                </a:solidFill>
              </a:rPr>
              <a:t> </a:t>
            </a:r>
            <a:r>
              <a:rPr lang="el-GR" sz="3600" dirty="0" smtClean="0">
                <a:solidFill>
                  <a:schemeClr val="bg1"/>
                </a:solidFill>
              </a:rPr>
              <a:t> θεὸς</a:t>
            </a:r>
            <a:endParaRPr lang="en-US" sz="3600" dirty="0" smtClean="0">
              <a:solidFill>
                <a:schemeClr val="bg1"/>
              </a:solidFill>
            </a:endParaRPr>
          </a:p>
          <a:p>
            <a:r>
              <a:rPr lang="en-US" sz="2200" dirty="0" smtClean="0">
                <a:solidFill>
                  <a:srgbClr val="FFFF00"/>
                </a:solidFill>
              </a:rPr>
              <a:t>      for         the               sins                     our                           b</a:t>
            </a:r>
            <a:r>
              <a:rPr lang="en-US" altLang="zh-TW" sz="2200" dirty="0" smtClean="0">
                <a:solidFill>
                  <a:srgbClr val="FFFF00"/>
                </a:solidFill>
              </a:rPr>
              <a:t>eloved ones        </a:t>
            </a:r>
            <a:r>
              <a:rPr lang="en-US" altLang="zh-TW" sz="2200" dirty="0">
                <a:solidFill>
                  <a:srgbClr val="FFFF00"/>
                </a:solidFill>
              </a:rPr>
              <a:t>if </a:t>
            </a:r>
            <a:r>
              <a:rPr lang="en-US" altLang="zh-TW" sz="2200" dirty="0" smtClean="0">
                <a:solidFill>
                  <a:srgbClr val="FFFF00"/>
                </a:solidFill>
              </a:rPr>
              <a:t>         thus        the    God</a:t>
            </a:r>
            <a:endParaRPr lang="es-ES" sz="2200" dirty="0" smtClean="0">
              <a:solidFill>
                <a:schemeClr val="bg1"/>
              </a:solidFill>
            </a:endParaRPr>
          </a:p>
          <a:p>
            <a:r>
              <a:rPr lang="en-US" sz="3600" dirty="0" smtClean="0">
                <a:solidFill>
                  <a:schemeClr val="bg1"/>
                </a:solidFill>
              </a:rPr>
              <a:t> </a:t>
            </a:r>
            <a:r>
              <a:rPr lang="el-GR" sz="3600" dirty="0">
                <a:solidFill>
                  <a:schemeClr val="bg1"/>
                </a:solidFill>
              </a:rPr>
              <a:t>ἠγάπησεν</a:t>
            </a:r>
            <a:r>
              <a:rPr lang="en-US" sz="3600" dirty="0">
                <a:solidFill>
                  <a:schemeClr val="bg1"/>
                </a:solidFill>
              </a:rPr>
              <a:t> </a:t>
            </a:r>
            <a:r>
              <a:rPr lang="el-GR" sz="3600" dirty="0">
                <a:solidFill>
                  <a:schemeClr val="bg1"/>
                </a:solidFill>
              </a:rPr>
              <a:t> ἡμᾶς,</a:t>
            </a:r>
            <a:r>
              <a:rPr lang="en-US"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ἡμεῖς </a:t>
            </a:r>
            <a:r>
              <a:rPr lang="en-US" sz="3600" dirty="0" smtClean="0">
                <a:solidFill>
                  <a:schemeClr val="bg1"/>
                </a:solidFill>
              </a:rPr>
              <a:t> </a:t>
            </a:r>
            <a:r>
              <a:rPr lang="el-GR" sz="3600" dirty="0" smtClean="0">
                <a:solidFill>
                  <a:schemeClr val="bg1"/>
                </a:solidFill>
              </a:rPr>
              <a:t>ὀφείλομεν </a:t>
            </a:r>
            <a:r>
              <a:rPr lang="en-US" sz="3600" dirty="0" smtClean="0">
                <a:solidFill>
                  <a:schemeClr val="bg1"/>
                </a:solidFill>
              </a:rPr>
              <a:t> </a:t>
            </a:r>
            <a:r>
              <a:rPr lang="el-GR" sz="3600" dirty="0" smtClean="0">
                <a:solidFill>
                  <a:schemeClr val="bg1"/>
                </a:solidFill>
              </a:rPr>
              <a:t>ἀλλήλους </a:t>
            </a:r>
            <a:r>
              <a:rPr lang="en-US" sz="3600" dirty="0" smtClean="0">
                <a:solidFill>
                  <a:schemeClr val="bg1"/>
                </a:solidFill>
              </a:rPr>
              <a:t> </a:t>
            </a:r>
            <a:r>
              <a:rPr lang="el-GR" sz="3600" dirty="0" smtClean="0">
                <a:solidFill>
                  <a:schemeClr val="bg1"/>
                </a:solidFill>
              </a:rPr>
              <a:t>ἀγαπᾶν</a:t>
            </a:r>
            <a:r>
              <a:rPr lang="el-GR" sz="3600" dirty="0">
                <a:solidFill>
                  <a:schemeClr val="bg1"/>
                </a:solidFill>
              </a:rPr>
              <a:t>.</a:t>
            </a:r>
            <a:r>
              <a:rPr lang="es-ES" sz="3600" dirty="0">
                <a:solidFill>
                  <a:schemeClr val="bg1"/>
                </a:solidFill>
              </a:rPr>
              <a:t>   </a:t>
            </a:r>
            <a:r>
              <a:rPr lang="es-ES" sz="3200" dirty="0">
                <a:solidFill>
                  <a:schemeClr val="bg1"/>
                </a:solidFill>
              </a:rPr>
              <a:t> </a:t>
            </a:r>
            <a:endParaRPr lang="es-ES" sz="2400" dirty="0">
              <a:solidFill>
                <a:schemeClr val="bg1"/>
              </a:solidFill>
            </a:endParaRPr>
          </a:p>
          <a:p>
            <a:r>
              <a:rPr lang="en-US" altLang="zh-TW" sz="2200" dirty="0" smtClean="0">
                <a:solidFill>
                  <a:srgbClr val="FFFF00"/>
                </a:solidFill>
              </a:rPr>
              <a:t>         loved                    us             also          we                  </a:t>
            </a:r>
            <a:r>
              <a:rPr lang="en-US" altLang="zh-TW" sz="2200" dirty="0">
                <a:solidFill>
                  <a:srgbClr val="FFFF00"/>
                </a:solidFill>
              </a:rPr>
              <a:t>ought </a:t>
            </a:r>
            <a:r>
              <a:rPr lang="en-US" altLang="zh-TW" sz="2200" dirty="0" smtClean="0">
                <a:solidFill>
                  <a:srgbClr val="FFFF00"/>
                </a:solidFill>
              </a:rPr>
              <a:t>                  one </a:t>
            </a:r>
            <a:r>
              <a:rPr lang="en-US" altLang="zh-TW" sz="2200" dirty="0">
                <a:solidFill>
                  <a:srgbClr val="FFFF00"/>
                </a:solidFill>
              </a:rPr>
              <a:t>another </a:t>
            </a:r>
            <a:r>
              <a:rPr lang="en-US" altLang="zh-TW" sz="2200" dirty="0" smtClean="0">
                <a:solidFill>
                  <a:srgbClr val="FFFF00"/>
                </a:solidFill>
              </a:rPr>
              <a:t>         to love</a:t>
            </a:r>
            <a:endParaRPr lang="en-US" sz="2200" dirty="0" smtClean="0">
              <a:solidFill>
                <a:schemeClr val="bg1"/>
              </a:solidFill>
            </a:endParaRPr>
          </a:p>
          <a:p>
            <a:endParaRPr lang="en-US" sz="800" dirty="0" smtClean="0">
              <a:solidFill>
                <a:srgbClr val="FFFF00"/>
              </a:solidFill>
            </a:endParaRPr>
          </a:p>
          <a:p>
            <a:endParaRPr lang="en-US" sz="800" dirty="0" smtClean="0">
              <a:solidFill>
                <a:srgbClr val="FFFF00"/>
              </a:solidFill>
            </a:endParaRPr>
          </a:p>
          <a:p>
            <a:r>
              <a:rPr lang="en-US" baseline="30000" dirty="0" smtClean="0">
                <a:solidFill>
                  <a:schemeClr val="bg1"/>
                </a:solidFill>
              </a:rPr>
              <a:t>	ESV </a:t>
            </a:r>
            <a:r>
              <a:rPr lang="fr-FR" b="1" dirty="0" smtClean="0">
                <a:solidFill>
                  <a:schemeClr val="bg1"/>
                </a:solidFill>
              </a:rPr>
              <a:t>4:10</a:t>
            </a:r>
            <a:r>
              <a:rPr lang="fr-FR" dirty="0" smtClean="0">
                <a:solidFill>
                  <a:schemeClr val="bg1"/>
                </a:solidFill>
              </a:rPr>
              <a:t> </a:t>
            </a:r>
            <a:r>
              <a:rPr lang="en-US" dirty="0">
                <a:solidFill>
                  <a:schemeClr val="bg1"/>
                </a:solidFill>
              </a:rPr>
              <a:t>In this is love, not that we have loved God but that he loved us and sent his Son to be the propitiation for our sins</a:t>
            </a:r>
            <a:r>
              <a:rPr lang="en-US" dirty="0" smtClean="0">
                <a:solidFill>
                  <a:schemeClr val="bg1"/>
                </a:solidFill>
              </a:rPr>
              <a:t>. </a:t>
            </a:r>
            <a:r>
              <a:rPr lang="en-US" altLang="zh-TW" b="1" dirty="0">
                <a:solidFill>
                  <a:schemeClr val="bg1"/>
                </a:solidFill>
              </a:rPr>
              <a:t>11</a:t>
            </a:r>
            <a:r>
              <a:rPr lang="zh-TW" altLang="en-US" dirty="0">
                <a:solidFill>
                  <a:schemeClr val="bg1"/>
                </a:solidFill>
              </a:rPr>
              <a:t> </a:t>
            </a:r>
            <a:r>
              <a:rPr lang="en-US" altLang="zh-TW" dirty="0">
                <a:solidFill>
                  <a:schemeClr val="bg1"/>
                </a:solidFill>
              </a:rPr>
              <a:t>Beloved, if God so loved us, we also ought to love one another</a:t>
            </a:r>
            <a:r>
              <a:rPr lang="en-US" altLang="zh-TW" dirty="0" smtClean="0">
                <a:solidFill>
                  <a:schemeClr val="bg1"/>
                </a:solidFill>
              </a:rPr>
              <a:t>.   /   </a:t>
            </a:r>
            <a:r>
              <a:rPr lang="en-US" baseline="30000" dirty="0" smtClean="0">
                <a:solidFill>
                  <a:schemeClr val="bg1"/>
                </a:solidFill>
              </a:rPr>
              <a:t>CUV </a:t>
            </a:r>
            <a:r>
              <a:rPr lang="en-US" b="1" dirty="0" smtClean="0">
                <a:solidFill>
                  <a:schemeClr val="bg1"/>
                </a:solidFill>
              </a:rPr>
              <a:t>4:10</a:t>
            </a:r>
            <a:r>
              <a:rPr lang="en-US" dirty="0" smtClean="0">
                <a:solidFill>
                  <a:schemeClr val="bg1"/>
                </a:solidFill>
              </a:rPr>
              <a:t> </a:t>
            </a:r>
            <a:r>
              <a:rPr lang="zh-TW" altLang="en-US" dirty="0">
                <a:solidFill>
                  <a:schemeClr val="bg1"/>
                </a:solidFill>
              </a:rPr>
              <a:t>不是我們愛神、乃是神愛我們、差他的兒子、為我們的罪作了挽回祭、這就是愛了</a:t>
            </a:r>
            <a:r>
              <a:rPr lang="zh-TW" altLang="en-US" dirty="0" smtClean="0">
                <a:solidFill>
                  <a:schemeClr val="bg1"/>
                </a:solidFill>
              </a:rPr>
              <a:t>。</a:t>
            </a:r>
            <a:r>
              <a:rPr lang="en-US" altLang="zh-TW" b="1" dirty="0" smtClean="0">
                <a:solidFill>
                  <a:schemeClr val="bg1"/>
                </a:solidFill>
              </a:rPr>
              <a:t>11</a:t>
            </a:r>
            <a:r>
              <a:rPr lang="zh-TW" altLang="en-US" dirty="0" smtClean="0">
                <a:solidFill>
                  <a:schemeClr val="bg1"/>
                </a:solidFill>
              </a:rPr>
              <a:t> </a:t>
            </a:r>
            <a:r>
              <a:rPr lang="zh-TW" altLang="en-US" dirty="0">
                <a:solidFill>
                  <a:schemeClr val="bg1"/>
                </a:solidFill>
              </a:rPr>
              <a:t>親愛的弟兄阿</a:t>
            </a:r>
            <a:r>
              <a:rPr lang="zh-TW" altLang="en-US" dirty="0" smtClean="0">
                <a:solidFill>
                  <a:schemeClr val="bg1"/>
                </a:solidFill>
              </a:rPr>
              <a:t>、神</a:t>
            </a:r>
            <a:r>
              <a:rPr lang="zh-TW" altLang="en-US" dirty="0">
                <a:solidFill>
                  <a:schemeClr val="bg1"/>
                </a:solidFill>
              </a:rPr>
              <a:t>既是這樣愛我們、我們也當彼此相愛。</a:t>
            </a:r>
            <a:endParaRPr lang="en-US"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6345869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1811</TotalTime>
  <Words>1318</Words>
  <Application>Microsoft Office PowerPoint</Application>
  <PresentationFormat>Custom</PresentationFormat>
  <Paragraphs>282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1st Epistle of John Chapter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295</cp:revision>
  <dcterms:created xsi:type="dcterms:W3CDTF">2020-04-05T11:02:49Z</dcterms:created>
  <dcterms:modified xsi:type="dcterms:W3CDTF">2021-05-13T14:25:51Z</dcterms:modified>
</cp:coreProperties>
</file>