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325" r:id="rId2"/>
    <p:sldId id="260" r:id="rId3"/>
    <p:sldId id="326" r:id="rId4"/>
    <p:sldId id="310" r:id="rId5"/>
    <p:sldId id="312" r:id="rId6"/>
    <p:sldId id="313" r:id="rId7"/>
    <p:sldId id="317" r:id="rId8"/>
    <p:sldId id="318" r:id="rId9"/>
    <p:sldId id="319" r:id="rId10"/>
    <p:sldId id="320" r:id="rId11"/>
    <p:sldId id="321" r:id="rId12"/>
    <p:sldId id="336" r:id="rId13"/>
    <p:sldId id="322" r:id="rId14"/>
    <p:sldId id="339" r:id="rId15"/>
    <p:sldId id="323" r:id="rId16"/>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6" autoAdjust="0"/>
    <p:restoredTop sz="94660"/>
  </p:normalViewPr>
  <p:slideViewPr>
    <p:cSldViewPr>
      <p:cViewPr varScale="1">
        <p:scale>
          <a:sx n="84" d="100"/>
          <a:sy n="84" d="100"/>
        </p:scale>
        <p:origin x="-786" y="-78"/>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5A7C89-7F9B-4D72-972A-4CB9FFE5E6C9}" type="datetimeFigureOut">
              <a:rPr lang="en-US" smtClean="0"/>
              <a:t>5/13/2021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C1EC42-BB98-4E7B-A868-ACD34E872939}" type="slidenum">
              <a:rPr lang="en-US" smtClean="0"/>
              <a:t>‹#›</a:t>
            </a:fld>
            <a:endParaRPr lang="en-US"/>
          </a:p>
        </p:txBody>
      </p:sp>
    </p:spTree>
    <p:extLst>
      <p:ext uri="{BB962C8B-B14F-4D97-AF65-F5344CB8AC3E}">
        <p14:creationId xmlns:p14="http://schemas.microsoft.com/office/powerpoint/2010/main" val="1849611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C42-BB98-4E7B-A868-ACD34E872939}" type="slidenum">
              <a:rPr lang="en-US" smtClean="0"/>
              <a:t>1</a:t>
            </a:fld>
            <a:endParaRPr lang="en-US"/>
          </a:p>
        </p:txBody>
      </p:sp>
    </p:spTree>
    <p:extLst>
      <p:ext uri="{BB962C8B-B14F-4D97-AF65-F5344CB8AC3E}">
        <p14:creationId xmlns:p14="http://schemas.microsoft.com/office/powerpoint/2010/main" val="3874325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95391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24379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69189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28C260-82CB-4E87-BDB8-65FC51A009BE}"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693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28C260-82CB-4E87-BDB8-65FC51A009BE}" type="datetimeFigureOut">
              <a:rPr lang="en-US" smtClean="0"/>
              <a:t>5/13/2021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79706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8092"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82268" y="1600201"/>
            <a:ext cx="537147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28C260-82CB-4E87-BDB8-65FC51A009BE}" type="datetimeFigureOut">
              <a:rPr lang="en-US" smtClean="0"/>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31934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28C260-82CB-4E87-BDB8-65FC51A009BE}" type="datetimeFigureOut">
              <a:rPr lang="en-US" smtClean="0"/>
              <a:t>5/13/2021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248909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28C260-82CB-4E87-BDB8-65FC51A009BE}" type="datetimeFigureOut">
              <a:rPr lang="en-US" smtClean="0"/>
              <a:t>5/13/2021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339371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28C260-82CB-4E87-BDB8-65FC51A009BE}" type="datetimeFigureOut">
              <a:rPr lang="en-US" smtClean="0"/>
              <a:t>5/13/2021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280494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33590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8C260-82CB-4E87-BDB8-65FC51A009BE}" type="datetimeFigureOut">
              <a:rPr lang="en-US" smtClean="0"/>
              <a:t>5/13/2021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4436FD-6829-4C23-8181-82EBC7E9365F}" type="slidenum">
              <a:rPr lang="en-US" smtClean="0"/>
              <a:t>‹#›</a:t>
            </a:fld>
            <a:endParaRPr lang="en-US"/>
          </a:p>
        </p:txBody>
      </p:sp>
    </p:spTree>
    <p:extLst>
      <p:ext uri="{BB962C8B-B14F-4D97-AF65-F5344CB8AC3E}">
        <p14:creationId xmlns:p14="http://schemas.microsoft.com/office/powerpoint/2010/main" val="1473064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28C260-82CB-4E87-BDB8-65FC51A009BE}" type="datetimeFigureOut">
              <a:rPr lang="en-US" smtClean="0"/>
              <a:t>5/13/2021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4436FD-6829-4C23-8181-82EBC7E9365F}" type="slidenum">
              <a:rPr lang="en-US" smtClean="0"/>
              <a:t>‹#›</a:t>
            </a:fld>
            <a:endParaRPr lang="en-US"/>
          </a:p>
        </p:txBody>
      </p:sp>
    </p:spTree>
    <p:extLst>
      <p:ext uri="{BB962C8B-B14F-4D97-AF65-F5344CB8AC3E}">
        <p14:creationId xmlns:p14="http://schemas.microsoft.com/office/powerpoint/2010/main" val="1707380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79" y="2743200"/>
            <a:ext cx="8641160" cy="2590800"/>
          </a:xfrm>
          <a:solidFill>
            <a:srgbClr val="002060"/>
          </a:solidFill>
        </p:spPr>
        <p:txBody>
          <a:bodyPr>
            <a:noAutofit/>
          </a:bodyPr>
          <a:lstStyle/>
          <a:p>
            <a:r>
              <a:rPr lang="fr-FR" sz="7200" b="1" dirty="0" smtClean="0">
                <a:solidFill>
                  <a:srgbClr val="FFFF00"/>
                </a:solidFill>
              </a:rPr>
              <a:t>The 1st </a:t>
            </a:r>
            <a:r>
              <a:rPr lang="fr-FR" sz="7200" b="1" dirty="0" err="1" smtClean="0">
                <a:solidFill>
                  <a:srgbClr val="FFFF00"/>
                </a:solidFill>
              </a:rPr>
              <a:t>Epistle</a:t>
            </a:r>
            <a:r>
              <a:rPr lang="fr-FR" sz="7200" b="1" dirty="0" smtClean="0">
                <a:solidFill>
                  <a:srgbClr val="FFFF00"/>
                </a:solidFill>
              </a:rPr>
              <a:t> of John</a:t>
            </a:r>
            <a:br>
              <a:rPr lang="fr-FR" sz="7200" b="1" dirty="0" smtClean="0">
                <a:solidFill>
                  <a:srgbClr val="FFFF00"/>
                </a:solidFill>
              </a:rPr>
            </a:br>
            <a:r>
              <a:rPr lang="fr-FR" sz="7200" b="1" dirty="0" err="1" smtClean="0">
                <a:solidFill>
                  <a:srgbClr val="FFFF00"/>
                </a:solidFill>
              </a:rPr>
              <a:t>Chapter</a:t>
            </a:r>
            <a:r>
              <a:rPr lang="fr-FR" sz="7200" b="1" dirty="0" smtClean="0">
                <a:solidFill>
                  <a:srgbClr val="FFFF00"/>
                </a:solidFill>
              </a:rPr>
              <a:t> 5</a:t>
            </a:r>
            <a:endParaRPr lang="en-US" sz="7200" dirty="0">
              <a:solidFill>
                <a:srgbClr val="FFFF00"/>
              </a:solidFill>
              <a:latin typeface="SimSun" pitchFamily="2" charset="-122"/>
              <a:ea typeface="SimSun" pitchFamily="2" charset="-122"/>
            </a:endParaRPr>
          </a:p>
        </p:txBody>
      </p:sp>
      <p:sp>
        <p:nvSpPr>
          <p:cNvPr id="3" name="Subtitle 2"/>
          <p:cNvSpPr>
            <a:spLocks noGrp="1"/>
          </p:cNvSpPr>
          <p:nvPr>
            <p:ph type="subTitle" idx="1"/>
          </p:nvPr>
        </p:nvSpPr>
        <p:spPr>
          <a:xfrm>
            <a:off x="868759" y="5486400"/>
            <a:ext cx="7315200" cy="685800"/>
          </a:xfrm>
        </p:spPr>
        <p:txBody>
          <a:bodyPr>
            <a:normAutofit fontScale="92500"/>
          </a:bodyPr>
          <a:lstStyle/>
          <a:p>
            <a:r>
              <a:rPr lang="fr-FR" sz="3600" b="1" dirty="0" err="1" smtClean="0">
                <a:solidFill>
                  <a:schemeClr val="tx1"/>
                </a:solidFill>
              </a:rPr>
              <a:t>Prepared</a:t>
            </a:r>
            <a:r>
              <a:rPr lang="fr-FR" sz="3600" b="1" dirty="0" smtClean="0">
                <a:solidFill>
                  <a:schemeClr val="tx1"/>
                </a:solidFill>
              </a:rPr>
              <a:t> and </a:t>
            </a:r>
            <a:r>
              <a:rPr lang="fr-FR" sz="3600" b="1" dirty="0" err="1" smtClean="0">
                <a:solidFill>
                  <a:schemeClr val="tx1"/>
                </a:solidFill>
              </a:rPr>
              <a:t>Recited</a:t>
            </a:r>
            <a:r>
              <a:rPr lang="fr-FR" sz="3600" b="1" dirty="0" smtClean="0">
                <a:solidFill>
                  <a:schemeClr val="tx1"/>
                </a:solidFill>
              </a:rPr>
              <a:t> by </a:t>
            </a:r>
            <a:r>
              <a:rPr lang="fr-FR" sz="3600" b="1" dirty="0">
                <a:solidFill>
                  <a:schemeClr val="tx1"/>
                </a:solidFill>
              </a:rPr>
              <a:t>Ezra Kim, </a:t>
            </a:r>
            <a:r>
              <a:rPr lang="fr-FR" sz="3600" b="1" dirty="0" err="1" smtClean="0">
                <a:solidFill>
                  <a:schemeClr val="tx1"/>
                </a:solidFill>
              </a:rPr>
              <a:t>PhD</a:t>
            </a:r>
            <a:endParaRPr lang="en-US" sz="3600" b="1" dirty="0" smtClean="0">
              <a:solidFill>
                <a:schemeClr val="tx1"/>
              </a:solidFill>
            </a:endParaRPr>
          </a:p>
        </p:txBody>
      </p:sp>
      <p:sp>
        <p:nvSpPr>
          <p:cNvPr id="4" name="Rectangle 3"/>
          <p:cNvSpPr/>
          <p:nvPr/>
        </p:nvSpPr>
        <p:spPr>
          <a:xfrm>
            <a:off x="0" y="152400"/>
            <a:ext cx="8900319" cy="2693045"/>
          </a:xfrm>
          <a:prstGeom prst="rect">
            <a:avLst/>
          </a:prstGeom>
        </p:spPr>
        <p:txBody>
          <a:bodyPr wrap="square">
            <a:spAutoFit/>
          </a:bodyPr>
          <a:lstStyle/>
          <a:p>
            <a:pPr algn="ctr"/>
            <a:r>
              <a:rPr lang="en-US" sz="4000" b="1" dirty="0" smtClean="0">
                <a:solidFill>
                  <a:schemeClr val="accent6">
                    <a:lumMod val="50000"/>
                  </a:schemeClr>
                </a:solidFill>
              </a:rPr>
              <a:t>Greek-English Interlinear New </a:t>
            </a:r>
            <a:r>
              <a:rPr lang="en-US" sz="4000" b="1" dirty="0">
                <a:solidFill>
                  <a:schemeClr val="accent6">
                    <a:lumMod val="50000"/>
                  </a:schemeClr>
                </a:solidFill>
              </a:rPr>
              <a:t>Testament </a:t>
            </a:r>
          </a:p>
          <a:p>
            <a:pPr algn="ctr"/>
            <a:r>
              <a:rPr lang="en-US" sz="6600" b="1" dirty="0" smtClean="0">
                <a:solidFill>
                  <a:srgbClr val="7030A0"/>
                </a:solidFill>
              </a:rPr>
              <a:t> </a:t>
            </a:r>
            <a:r>
              <a:rPr lang="en-US" sz="6300" b="1" dirty="0" smtClean="0"/>
              <a:t>Listen to and Learn</a:t>
            </a:r>
          </a:p>
          <a:p>
            <a:pPr algn="ctr"/>
            <a:r>
              <a:rPr lang="en-US" sz="6300" b="1" dirty="0" smtClean="0"/>
              <a:t>the Greek New Testament</a:t>
            </a:r>
            <a:endParaRPr lang="en-US" sz="6300" b="1" dirty="0"/>
          </a:p>
        </p:txBody>
      </p:sp>
      <p:sp>
        <p:nvSpPr>
          <p:cNvPr id="6" name="Rectangle 5"/>
          <p:cNvSpPr/>
          <p:nvPr/>
        </p:nvSpPr>
        <p:spPr>
          <a:xfrm>
            <a:off x="8840347" y="4275667"/>
            <a:ext cx="3177293" cy="2554545"/>
          </a:xfrm>
          <a:prstGeom prst="rect">
            <a:avLst/>
          </a:prstGeom>
        </p:spPr>
        <p:txBody>
          <a:bodyPr wrap="square">
            <a:spAutoFit/>
          </a:bodyPr>
          <a:lstStyle/>
          <a:p>
            <a:pPr algn="ctr"/>
            <a:r>
              <a:rPr lang="he-IL" b="1" dirty="0">
                <a:solidFill>
                  <a:srgbClr val="C00000"/>
                </a:solidFill>
              </a:rPr>
              <a:t>מְקוֹר מַיִם חַיִּים </a:t>
            </a:r>
            <a:endParaRPr lang="en-US" b="1" dirty="0">
              <a:solidFill>
                <a:srgbClr val="C00000"/>
              </a:solidFill>
            </a:endParaRPr>
          </a:p>
          <a:p>
            <a:pPr algn="ctr"/>
            <a:r>
              <a:rPr lang="el-GR" b="1" dirty="0"/>
              <a:t>ἡ πηγή ὕδατος ζωῆς </a:t>
            </a:r>
            <a:endParaRPr lang="en-US" dirty="0"/>
          </a:p>
          <a:p>
            <a:pPr algn="ctr"/>
            <a:r>
              <a:rPr lang="en-US" b="1" i="1" dirty="0">
                <a:solidFill>
                  <a:srgbClr val="7030A0"/>
                </a:solidFill>
              </a:rPr>
              <a:t>The Spring of Living Water </a:t>
            </a:r>
            <a:endParaRPr lang="en-US" dirty="0">
              <a:solidFill>
                <a:srgbClr val="7030A0"/>
              </a:solidFill>
            </a:endParaRPr>
          </a:p>
          <a:p>
            <a:pPr algn="ctr"/>
            <a:r>
              <a:rPr lang="ko-KR" altLang="en-US" sz="1600" b="1" dirty="0">
                <a:solidFill>
                  <a:srgbClr val="00B050"/>
                </a:solidFill>
              </a:rPr>
              <a:t>생명수 샘</a:t>
            </a:r>
            <a:r>
              <a:rPr lang="ko-KR" altLang="en-US" sz="1600" dirty="0">
                <a:solidFill>
                  <a:srgbClr val="00B050"/>
                </a:solidFill>
              </a:rPr>
              <a:t>  </a:t>
            </a:r>
            <a:r>
              <a:rPr lang="zh-TW" altLang="en-US" sz="1600" b="1" dirty="0">
                <a:latin typeface="SimSun" panose="02010600030101010101" pitchFamily="2" charset="-122"/>
                <a:ea typeface="SimSun" panose="02010600030101010101" pitchFamily="2" charset="-122"/>
              </a:rPr>
              <a:t>生命水的泉源</a:t>
            </a:r>
            <a:endParaRPr lang="en-US" sz="1600" dirty="0">
              <a:latin typeface="SimSun" panose="02010600030101010101" pitchFamily="2" charset="-122"/>
              <a:ea typeface="SimSun" panose="02010600030101010101" pitchFamily="2" charset="-122"/>
            </a:endParaRPr>
          </a:p>
          <a:p>
            <a:pPr algn="ctr"/>
            <a:r>
              <a:rPr lang="en-US" b="1" i="1" dirty="0">
                <a:solidFill>
                  <a:srgbClr val="C00000"/>
                </a:solidFill>
              </a:rPr>
              <a:t>La </a:t>
            </a:r>
            <a:r>
              <a:rPr lang="en-US" b="1" i="1" dirty="0" err="1">
                <a:solidFill>
                  <a:srgbClr val="C00000"/>
                </a:solidFill>
              </a:rPr>
              <a:t>Fuente</a:t>
            </a:r>
            <a:r>
              <a:rPr lang="en-US" b="1" i="1" dirty="0">
                <a:solidFill>
                  <a:srgbClr val="C00000"/>
                </a:solidFill>
              </a:rPr>
              <a:t> de Agua Viva</a:t>
            </a:r>
            <a:endParaRPr lang="en-US" dirty="0">
              <a:solidFill>
                <a:srgbClr val="C00000"/>
              </a:solidFill>
            </a:endParaRPr>
          </a:p>
          <a:p>
            <a:pPr algn="ctr"/>
            <a:r>
              <a:rPr lang="en-US" b="1" i="1" dirty="0"/>
              <a:t>La Source </a:t>
            </a:r>
            <a:r>
              <a:rPr lang="en-US" b="1" i="1" dirty="0" err="1"/>
              <a:t>d'Eau</a:t>
            </a:r>
            <a:r>
              <a:rPr lang="en-US" b="1" i="1" dirty="0"/>
              <a:t> Vive</a:t>
            </a:r>
            <a:endParaRPr lang="en-US" dirty="0"/>
          </a:p>
          <a:p>
            <a:pPr algn="ctr"/>
            <a:r>
              <a:rPr lang="en-US" b="1" i="1" dirty="0">
                <a:solidFill>
                  <a:schemeClr val="accent6">
                    <a:lumMod val="75000"/>
                  </a:schemeClr>
                </a:solidFill>
              </a:rPr>
              <a:t>Die </a:t>
            </a:r>
            <a:r>
              <a:rPr lang="en-US" b="1" i="1" dirty="0" err="1">
                <a:solidFill>
                  <a:schemeClr val="accent6">
                    <a:lumMod val="75000"/>
                  </a:schemeClr>
                </a:solidFill>
              </a:rPr>
              <a:t>Quelle</a:t>
            </a:r>
            <a:r>
              <a:rPr lang="en-US" b="1" i="1" dirty="0">
                <a:solidFill>
                  <a:schemeClr val="accent6">
                    <a:lumMod val="75000"/>
                  </a:schemeClr>
                </a:solidFill>
              </a:rPr>
              <a:t> </a:t>
            </a:r>
            <a:r>
              <a:rPr lang="en-US" b="1" i="1" dirty="0" err="1">
                <a:solidFill>
                  <a:schemeClr val="accent6">
                    <a:lumMod val="75000"/>
                  </a:schemeClr>
                </a:solidFill>
              </a:rPr>
              <a:t>Lebendigen</a:t>
            </a:r>
            <a:r>
              <a:rPr lang="en-US" b="1" i="1" dirty="0">
                <a:solidFill>
                  <a:schemeClr val="accent6">
                    <a:lumMod val="75000"/>
                  </a:schemeClr>
                </a:solidFill>
              </a:rPr>
              <a:t> </a:t>
            </a:r>
            <a:r>
              <a:rPr lang="en-US" b="1" i="1" dirty="0" err="1">
                <a:solidFill>
                  <a:schemeClr val="accent6">
                    <a:lumMod val="75000"/>
                  </a:schemeClr>
                </a:solidFill>
              </a:rPr>
              <a:t>Wassers</a:t>
            </a:r>
            <a:r>
              <a:rPr lang="en-US" b="1" i="1" dirty="0">
                <a:solidFill>
                  <a:schemeClr val="accent6">
                    <a:lumMod val="75000"/>
                  </a:schemeClr>
                </a:solidFill>
              </a:rPr>
              <a:t> </a:t>
            </a:r>
            <a:endParaRPr lang="en-US" dirty="0">
              <a:solidFill>
                <a:schemeClr val="accent6">
                  <a:lumMod val="75000"/>
                </a:schemeClr>
              </a:solidFill>
            </a:endParaRPr>
          </a:p>
          <a:p>
            <a:pPr algn="ctr"/>
            <a:r>
              <a:rPr lang="en-US" b="1" i="1" dirty="0" err="1"/>
              <a:t>Fonte</a:t>
            </a:r>
            <a:r>
              <a:rPr lang="en-US" b="1" i="1" dirty="0"/>
              <a:t> de </a:t>
            </a:r>
            <a:r>
              <a:rPr lang="en-US" b="1" i="1" dirty="0" err="1"/>
              <a:t>Água</a:t>
            </a:r>
            <a:r>
              <a:rPr lang="en-US" b="1" i="1" dirty="0"/>
              <a:t> Viva</a:t>
            </a:r>
            <a:endParaRPr lang="en-US" dirty="0"/>
          </a:p>
          <a:p>
            <a:pPr algn="ctr"/>
            <a:r>
              <a:rPr lang="en-US" b="1" dirty="0">
                <a:solidFill>
                  <a:srgbClr val="C00000"/>
                </a:solidFill>
              </a:rPr>
              <a:t>‎ </a:t>
            </a:r>
            <a:r>
              <a:rPr lang="ar-SA" b="1" dirty="0">
                <a:solidFill>
                  <a:srgbClr val="C00000"/>
                </a:solidFill>
              </a:rPr>
              <a:t>يَنْبُوعَ الْمِيَاهِ الْحَيَّةِ،</a:t>
            </a:r>
            <a:endParaRPr lang="en-US" b="1" dirty="0">
              <a:solidFill>
                <a:srgbClr val="C00000"/>
              </a:solidFill>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00319" y="138289"/>
            <a:ext cx="30861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802910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19" y="76200"/>
            <a:ext cx="12161838" cy="6788636"/>
          </a:xfrm>
          <a:prstGeom prst="rect">
            <a:avLst/>
          </a:prstGeom>
          <a:solidFill>
            <a:srgbClr val="002060"/>
          </a:solidFill>
        </p:spPr>
        <p:txBody>
          <a:bodyPr wrap="square" lIns="108821" tIns="54411" rIns="108821" bIns="54411">
            <a:spAutoFit/>
          </a:bodyPr>
          <a:lstStyle/>
          <a:p>
            <a:pPr algn="ctr"/>
            <a:endParaRPr lang="es-ES_tradnl" sz="800" b="1" dirty="0" smtClean="0">
              <a:solidFill>
                <a:srgbClr val="FFFF00"/>
              </a:solidFill>
            </a:endParaRPr>
          </a:p>
          <a:p>
            <a:r>
              <a:rPr lang="en-US" sz="2800" b="1" dirty="0" smtClean="0">
                <a:solidFill>
                  <a:srgbClr val="FFFF00"/>
                </a:solidFill>
              </a:rPr>
              <a:t>1 John </a:t>
            </a:r>
            <a:r>
              <a:rPr lang="en-US" sz="2800" b="1" dirty="0" smtClean="0">
                <a:solidFill>
                  <a:srgbClr val="FFFF00"/>
                </a:solidFill>
              </a:rPr>
              <a:t>5:13-14                </a:t>
            </a:r>
            <a:r>
              <a:rPr lang="en-US" sz="2800" b="1" dirty="0">
                <a:solidFill>
                  <a:srgbClr val="FFFF00"/>
                </a:solidFill>
              </a:rPr>
              <a:t>13</a:t>
            </a:r>
            <a:r>
              <a:rPr lang="en-US" sz="2800" b="1" dirty="0">
                <a:solidFill>
                  <a:schemeClr val="bg1"/>
                </a:solidFill>
              </a:rPr>
              <a:t> </a:t>
            </a:r>
            <a:r>
              <a:rPr lang="en-US" sz="2800" b="1" dirty="0" smtClean="0">
                <a:solidFill>
                  <a:schemeClr val="bg1"/>
                </a:solidFill>
              </a:rPr>
              <a:t> </a:t>
            </a:r>
            <a:r>
              <a:rPr lang="el-GR" sz="3600" dirty="0" smtClean="0">
                <a:solidFill>
                  <a:schemeClr val="bg1"/>
                </a:solidFill>
              </a:rPr>
              <a:t>Ταῦτα</a:t>
            </a:r>
            <a:r>
              <a:rPr lang="en-US" sz="3600" dirty="0" smtClean="0">
                <a:solidFill>
                  <a:schemeClr val="bg1"/>
                </a:solidFill>
              </a:rPr>
              <a:t> </a:t>
            </a:r>
            <a:r>
              <a:rPr lang="el-GR" sz="3600" dirty="0" smtClean="0">
                <a:solidFill>
                  <a:schemeClr val="bg1"/>
                </a:solidFill>
              </a:rPr>
              <a:t> </a:t>
            </a:r>
            <a:r>
              <a:rPr lang="el-GR" sz="3600" dirty="0">
                <a:solidFill>
                  <a:schemeClr val="bg1"/>
                </a:solidFill>
              </a:rPr>
              <a:t>ἔγραψα </a:t>
            </a:r>
            <a:r>
              <a:rPr lang="en-US" sz="3600" dirty="0">
                <a:solidFill>
                  <a:schemeClr val="bg1"/>
                </a:solidFill>
              </a:rPr>
              <a:t> </a:t>
            </a:r>
            <a:r>
              <a:rPr lang="el-GR" sz="3600" dirty="0">
                <a:solidFill>
                  <a:schemeClr val="bg1"/>
                </a:solidFill>
              </a:rPr>
              <a:t>ὑμῖν, </a:t>
            </a:r>
            <a:endParaRPr lang="en-US" sz="3600" b="1" dirty="0" smtClean="0">
              <a:solidFill>
                <a:srgbClr val="FFFF00"/>
              </a:solidFill>
            </a:endParaRPr>
          </a:p>
          <a:p>
            <a:r>
              <a:rPr lang="es-ES" sz="2200" dirty="0">
                <a:solidFill>
                  <a:srgbClr val="FFFF00"/>
                </a:solidFill>
              </a:rPr>
              <a:t> </a:t>
            </a:r>
            <a:r>
              <a:rPr lang="en-US" sz="2200" dirty="0">
                <a:solidFill>
                  <a:srgbClr val="FFFF00"/>
                </a:solidFill>
              </a:rPr>
              <a:t> </a:t>
            </a:r>
            <a:r>
              <a:rPr lang="en-US" sz="2200" dirty="0" smtClean="0">
                <a:solidFill>
                  <a:srgbClr val="FFFF00"/>
                </a:solidFill>
              </a:rPr>
              <a:t>                                                           </a:t>
            </a:r>
            <a:r>
              <a:rPr lang="en-US" altLang="zh-TW" sz="2200" dirty="0" smtClean="0">
                <a:solidFill>
                  <a:srgbClr val="FFFF00"/>
                </a:solidFill>
              </a:rPr>
              <a:t>these </a:t>
            </a:r>
            <a:r>
              <a:rPr lang="en-US" altLang="zh-TW" sz="2200" dirty="0">
                <a:solidFill>
                  <a:srgbClr val="FFFF00"/>
                </a:solidFill>
              </a:rPr>
              <a:t>things </a:t>
            </a:r>
            <a:r>
              <a:rPr lang="en-US" altLang="zh-TW" sz="2200" dirty="0" smtClean="0">
                <a:solidFill>
                  <a:srgbClr val="FFFF00"/>
                </a:solidFill>
              </a:rPr>
              <a:t>      I wrote         to </a:t>
            </a:r>
            <a:r>
              <a:rPr lang="en-US" altLang="zh-TW" sz="2200" dirty="0">
                <a:solidFill>
                  <a:srgbClr val="FFFF00"/>
                </a:solidFill>
              </a:rPr>
              <a:t>you </a:t>
            </a:r>
            <a:r>
              <a:rPr lang="fr-FR" sz="2200" dirty="0" smtClean="0">
                <a:solidFill>
                  <a:schemeClr val="bg1"/>
                </a:solidFill>
              </a:rPr>
              <a:t> </a:t>
            </a:r>
            <a:endParaRPr lang="es-ES_tradnl" sz="2200" b="1" dirty="0" smtClean="0">
              <a:solidFill>
                <a:schemeClr val="bg1"/>
              </a:solidFill>
            </a:endParaRPr>
          </a:p>
          <a:p>
            <a:r>
              <a:rPr lang="en-US" sz="3600" dirty="0" smtClean="0">
                <a:solidFill>
                  <a:schemeClr val="bg1"/>
                </a:solidFill>
              </a:rPr>
              <a:t>         </a:t>
            </a:r>
            <a:r>
              <a:rPr lang="el-GR" sz="3600" dirty="0" smtClean="0">
                <a:solidFill>
                  <a:schemeClr val="bg1"/>
                </a:solidFill>
              </a:rPr>
              <a:t>ἵνα </a:t>
            </a:r>
            <a:r>
              <a:rPr lang="en-US" sz="3600" dirty="0" smtClean="0">
                <a:solidFill>
                  <a:schemeClr val="bg1"/>
                </a:solidFill>
              </a:rPr>
              <a:t>   </a:t>
            </a:r>
            <a:r>
              <a:rPr lang="el-GR" sz="3600" dirty="0" smtClean="0">
                <a:solidFill>
                  <a:schemeClr val="bg1"/>
                </a:solidFill>
              </a:rPr>
              <a:t>εἰδῆτε </a:t>
            </a:r>
            <a:r>
              <a:rPr lang="en-US" sz="3600" dirty="0" smtClean="0">
                <a:solidFill>
                  <a:schemeClr val="bg1"/>
                </a:solidFill>
              </a:rPr>
              <a:t>  </a:t>
            </a:r>
            <a:r>
              <a:rPr lang="el-GR" sz="3600" dirty="0" smtClean="0">
                <a:solidFill>
                  <a:schemeClr val="bg1"/>
                </a:solidFill>
              </a:rPr>
              <a:t>ὅτι </a:t>
            </a:r>
            <a:r>
              <a:rPr lang="en-US" sz="3600" dirty="0" smtClean="0">
                <a:solidFill>
                  <a:schemeClr val="bg1"/>
                </a:solidFill>
              </a:rPr>
              <a:t> </a:t>
            </a:r>
            <a:r>
              <a:rPr lang="el-GR" sz="3600" dirty="0" smtClean="0">
                <a:solidFill>
                  <a:schemeClr val="bg1"/>
                </a:solidFill>
              </a:rPr>
              <a:t>ζωὴν </a:t>
            </a:r>
            <a:r>
              <a:rPr lang="en-US" sz="3600" dirty="0" smtClean="0">
                <a:solidFill>
                  <a:schemeClr val="bg1"/>
                </a:solidFill>
              </a:rPr>
              <a:t> </a:t>
            </a:r>
            <a:r>
              <a:rPr lang="el-GR" sz="3600" dirty="0" smtClean="0">
                <a:solidFill>
                  <a:schemeClr val="bg1"/>
                </a:solidFill>
              </a:rPr>
              <a:t>ἔχετε </a:t>
            </a:r>
            <a:r>
              <a:rPr lang="en-US" sz="3600" dirty="0" smtClean="0">
                <a:solidFill>
                  <a:schemeClr val="bg1"/>
                </a:solidFill>
              </a:rPr>
              <a:t> </a:t>
            </a:r>
            <a:r>
              <a:rPr lang="el-GR" sz="3600" dirty="0" smtClean="0">
                <a:solidFill>
                  <a:schemeClr val="bg1"/>
                </a:solidFill>
              </a:rPr>
              <a:t>αἰώνιον</a:t>
            </a:r>
            <a:r>
              <a:rPr lang="el-GR" sz="3600" dirty="0" smtClean="0">
                <a:solidFill>
                  <a:schemeClr val="bg1"/>
                </a:solidFill>
              </a:rPr>
              <a:t>,</a:t>
            </a:r>
            <a:endParaRPr lang="es-ES_tradnl" sz="3600" dirty="0" smtClean="0">
              <a:solidFill>
                <a:schemeClr val="bg1"/>
              </a:solidFill>
            </a:endParaRPr>
          </a:p>
          <a:p>
            <a:r>
              <a:rPr lang="en-US" altLang="zh-TW" sz="2200" dirty="0" smtClean="0">
                <a:solidFill>
                  <a:srgbClr val="FFFF00"/>
                </a:solidFill>
              </a:rPr>
              <a:t>             so that   </a:t>
            </a:r>
            <a:r>
              <a:rPr lang="en-US" altLang="zh-TW" sz="2200" dirty="0">
                <a:solidFill>
                  <a:srgbClr val="FFFF00"/>
                </a:solidFill>
              </a:rPr>
              <a:t>you may know </a:t>
            </a:r>
            <a:r>
              <a:rPr lang="en-US" altLang="zh-TW" sz="2200" dirty="0" smtClean="0">
                <a:solidFill>
                  <a:srgbClr val="FFFF00"/>
                </a:solidFill>
              </a:rPr>
              <a:t> that       life        you have      eternal</a:t>
            </a:r>
            <a:r>
              <a:rPr lang="es-ES" sz="2200" dirty="0" smtClean="0">
                <a:solidFill>
                  <a:schemeClr val="bg1"/>
                </a:solidFill>
              </a:rPr>
              <a:t> </a:t>
            </a:r>
          </a:p>
          <a:p>
            <a:r>
              <a:rPr lang="en-US" sz="3600" dirty="0" smtClean="0">
                <a:solidFill>
                  <a:schemeClr val="bg1"/>
                </a:solidFill>
              </a:rPr>
              <a:t> </a:t>
            </a:r>
            <a:r>
              <a:rPr lang="el-GR" sz="3600" dirty="0" smtClean="0">
                <a:solidFill>
                  <a:schemeClr val="bg1"/>
                </a:solidFill>
              </a:rPr>
              <a:t>τοῖς </a:t>
            </a:r>
            <a:r>
              <a:rPr lang="en-US" sz="3600" dirty="0" smtClean="0">
                <a:solidFill>
                  <a:schemeClr val="bg1"/>
                </a:solidFill>
              </a:rPr>
              <a:t> </a:t>
            </a:r>
            <a:r>
              <a:rPr lang="el-GR" sz="3600" dirty="0" smtClean="0">
                <a:solidFill>
                  <a:schemeClr val="bg1"/>
                </a:solidFill>
              </a:rPr>
              <a:t>πιστεύουσιν </a:t>
            </a:r>
            <a:r>
              <a:rPr lang="en-US" sz="3600" dirty="0" smtClean="0">
                <a:solidFill>
                  <a:schemeClr val="bg1"/>
                </a:solidFill>
              </a:rPr>
              <a:t> </a:t>
            </a:r>
            <a:r>
              <a:rPr lang="el-GR" sz="3600" dirty="0" smtClean="0">
                <a:solidFill>
                  <a:schemeClr val="bg1"/>
                </a:solidFill>
              </a:rPr>
              <a:t>εἰς </a:t>
            </a:r>
            <a:r>
              <a:rPr lang="en-US" sz="3600" dirty="0" smtClean="0">
                <a:solidFill>
                  <a:schemeClr val="bg1"/>
                </a:solidFill>
              </a:rPr>
              <a:t> </a:t>
            </a:r>
            <a:r>
              <a:rPr lang="el-GR" sz="3600" dirty="0" smtClean="0">
                <a:solidFill>
                  <a:schemeClr val="bg1"/>
                </a:solidFill>
              </a:rPr>
              <a:t>τὸ</a:t>
            </a:r>
            <a:r>
              <a:rPr lang="en-US" sz="3600" dirty="0" smtClean="0">
                <a:solidFill>
                  <a:schemeClr val="bg1"/>
                </a:solidFill>
              </a:rPr>
              <a:t> </a:t>
            </a:r>
            <a:r>
              <a:rPr lang="el-GR" sz="3600" dirty="0" smtClean="0">
                <a:solidFill>
                  <a:schemeClr val="bg1"/>
                </a:solidFill>
              </a:rPr>
              <a:t> </a:t>
            </a:r>
            <a:r>
              <a:rPr lang="el-GR" sz="3600" dirty="0">
                <a:solidFill>
                  <a:schemeClr val="bg1"/>
                </a:solidFill>
              </a:rPr>
              <a:t>ὄνομα </a:t>
            </a:r>
            <a:r>
              <a:rPr lang="en-US" sz="3600" dirty="0" smtClean="0">
                <a:solidFill>
                  <a:schemeClr val="bg1"/>
                </a:solidFill>
              </a:rPr>
              <a:t> </a:t>
            </a:r>
            <a:r>
              <a:rPr lang="el-GR" sz="3600" dirty="0" smtClean="0">
                <a:solidFill>
                  <a:schemeClr val="bg1"/>
                </a:solidFill>
              </a:rPr>
              <a:t>τοῦ </a:t>
            </a:r>
            <a:r>
              <a:rPr lang="en-US" sz="3600" dirty="0" smtClean="0">
                <a:solidFill>
                  <a:schemeClr val="bg1"/>
                </a:solidFill>
              </a:rPr>
              <a:t> </a:t>
            </a:r>
            <a:r>
              <a:rPr lang="el-GR" sz="3600" dirty="0" smtClean="0">
                <a:solidFill>
                  <a:schemeClr val="bg1"/>
                </a:solidFill>
              </a:rPr>
              <a:t>υἱοῦ</a:t>
            </a:r>
            <a:r>
              <a:rPr lang="en-US" sz="3600" dirty="0" smtClean="0">
                <a:solidFill>
                  <a:schemeClr val="bg1"/>
                </a:solidFill>
              </a:rPr>
              <a:t> </a:t>
            </a:r>
            <a:r>
              <a:rPr lang="el-GR" sz="3600" dirty="0" smtClean="0">
                <a:solidFill>
                  <a:schemeClr val="bg1"/>
                </a:solidFill>
              </a:rPr>
              <a:t> </a:t>
            </a:r>
            <a:r>
              <a:rPr lang="el-GR" sz="3600" dirty="0">
                <a:solidFill>
                  <a:schemeClr val="bg1"/>
                </a:solidFill>
              </a:rPr>
              <a:t>τοῦ </a:t>
            </a:r>
            <a:r>
              <a:rPr lang="en-US" sz="3600" dirty="0" smtClean="0">
                <a:solidFill>
                  <a:schemeClr val="bg1"/>
                </a:solidFill>
              </a:rPr>
              <a:t> </a:t>
            </a:r>
            <a:r>
              <a:rPr lang="el-GR" sz="3600" dirty="0" smtClean="0">
                <a:solidFill>
                  <a:schemeClr val="bg1"/>
                </a:solidFill>
              </a:rPr>
              <a:t>θεοῦ</a:t>
            </a:r>
            <a:r>
              <a:rPr lang="el-GR" sz="3600" dirty="0" smtClean="0">
                <a:solidFill>
                  <a:schemeClr val="bg1"/>
                </a:solidFill>
              </a:rPr>
              <a:t>.</a:t>
            </a:r>
            <a:endParaRPr lang="en-US" sz="3600" dirty="0" smtClean="0">
              <a:solidFill>
                <a:schemeClr val="bg1"/>
              </a:solidFill>
            </a:endParaRPr>
          </a:p>
          <a:p>
            <a:r>
              <a:rPr lang="en-US" altLang="zh-TW" sz="2200" dirty="0" smtClean="0">
                <a:solidFill>
                  <a:srgbClr val="FFFF00"/>
                </a:solidFill>
              </a:rPr>
              <a:t> to those       who believe              in       the        </a:t>
            </a:r>
            <a:r>
              <a:rPr lang="en-US" altLang="zh-TW" sz="2200" dirty="0">
                <a:solidFill>
                  <a:srgbClr val="FFFF00"/>
                </a:solidFill>
              </a:rPr>
              <a:t>name </a:t>
            </a:r>
            <a:r>
              <a:rPr lang="en-US" altLang="zh-TW" sz="2200" dirty="0" smtClean="0">
                <a:solidFill>
                  <a:srgbClr val="FFFF00"/>
                </a:solidFill>
              </a:rPr>
              <a:t>      of the      Son           of          </a:t>
            </a:r>
            <a:r>
              <a:rPr lang="en-US" altLang="zh-TW" sz="2200" dirty="0">
                <a:solidFill>
                  <a:srgbClr val="FFFF00"/>
                </a:solidFill>
              </a:rPr>
              <a:t>God </a:t>
            </a:r>
            <a:endParaRPr lang="es-ES" sz="2200" dirty="0" smtClean="0">
              <a:solidFill>
                <a:schemeClr val="bg1"/>
              </a:solidFill>
            </a:endParaRPr>
          </a:p>
          <a:p>
            <a:r>
              <a:rPr lang="en-US" sz="2800" b="1" dirty="0" smtClean="0">
                <a:solidFill>
                  <a:srgbClr val="FFFF00"/>
                </a:solidFill>
              </a:rPr>
              <a:t>14   </a:t>
            </a:r>
            <a:r>
              <a:rPr lang="el-GR" sz="3300" dirty="0">
                <a:solidFill>
                  <a:schemeClr val="bg1"/>
                </a:solidFill>
              </a:rPr>
              <a:t>καὶ</a:t>
            </a:r>
            <a:r>
              <a:rPr lang="el-GR" sz="3600" dirty="0">
                <a:solidFill>
                  <a:schemeClr val="bg1"/>
                </a:solidFill>
              </a:rPr>
              <a:t> </a:t>
            </a:r>
            <a:r>
              <a:rPr lang="en-US" sz="3600" dirty="0" smtClean="0">
                <a:solidFill>
                  <a:schemeClr val="bg1"/>
                </a:solidFill>
              </a:rPr>
              <a:t> </a:t>
            </a:r>
            <a:r>
              <a:rPr lang="el-GR" sz="3600" dirty="0" smtClean="0">
                <a:solidFill>
                  <a:schemeClr val="bg1"/>
                </a:solidFill>
              </a:rPr>
              <a:t>αὕτη </a:t>
            </a:r>
            <a:r>
              <a:rPr lang="en-US" sz="3600" dirty="0" smtClean="0">
                <a:solidFill>
                  <a:schemeClr val="bg1"/>
                </a:solidFill>
              </a:rPr>
              <a:t> </a:t>
            </a:r>
            <a:r>
              <a:rPr lang="el-GR" sz="3600" dirty="0" smtClean="0">
                <a:solidFill>
                  <a:schemeClr val="bg1"/>
                </a:solidFill>
              </a:rPr>
              <a:t>ἐστὶν</a:t>
            </a:r>
            <a:r>
              <a:rPr lang="en-US" sz="3600" dirty="0" smtClean="0">
                <a:solidFill>
                  <a:schemeClr val="bg1"/>
                </a:solidFill>
              </a:rPr>
              <a:t> </a:t>
            </a:r>
            <a:r>
              <a:rPr lang="el-GR" sz="3600" dirty="0" smtClean="0">
                <a:solidFill>
                  <a:schemeClr val="bg1"/>
                </a:solidFill>
              </a:rPr>
              <a:t> </a:t>
            </a:r>
            <a:r>
              <a:rPr lang="el-GR" sz="3600" dirty="0">
                <a:solidFill>
                  <a:schemeClr val="bg1"/>
                </a:solidFill>
              </a:rPr>
              <a:t>ἡ </a:t>
            </a:r>
            <a:r>
              <a:rPr lang="en-US" sz="3600" dirty="0" smtClean="0">
                <a:solidFill>
                  <a:schemeClr val="bg1"/>
                </a:solidFill>
              </a:rPr>
              <a:t> </a:t>
            </a:r>
            <a:r>
              <a:rPr lang="el-GR" sz="3600" dirty="0" smtClean="0">
                <a:solidFill>
                  <a:schemeClr val="bg1"/>
                </a:solidFill>
              </a:rPr>
              <a:t>παρρησία </a:t>
            </a:r>
            <a:r>
              <a:rPr lang="en-US" sz="3600" dirty="0" smtClean="0">
                <a:solidFill>
                  <a:schemeClr val="bg1"/>
                </a:solidFill>
              </a:rPr>
              <a:t> </a:t>
            </a:r>
            <a:r>
              <a:rPr lang="el-GR" sz="3600" dirty="0" smtClean="0">
                <a:solidFill>
                  <a:schemeClr val="bg1"/>
                </a:solidFill>
              </a:rPr>
              <a:t>ἣν </a:t>
            </a:r>
            <a:r>
              <a:rPr lang="en-US" sz="3600" dirty="0" smtClean="0">
                <a:solidFill>
                  <a:schemeClr val="bg1"/>
                </a:solidFill>
              </a:rPr>
              <a:t> </a:t>
            </a:r>
            <a:r>
              <a:rPr lang="el-GR" sz="3600" dirty="0" smtClean="0">
                <a:solidFill>
                  <a:schemeClr val="bg1"/>
                </a:solidFill>
              </a:rPr>
              <a:t>ἔχομεν </a:t>
            </a:r>
            <a:r>
              <a:rPr lang="en-US" sz="3600" dirty="0" smtClean="0">
                <a:solidFill>
                  <a:schemeClr val="bg1"/>
                </a:solidFill>
              </a:rPr>
              <a:t> </a:t>
            </a:r>
            <a:r>
              <a:rPr lang="el-GR" sz="3600" dirty="0" smtClean="0">
                <a:solidFill>
                  <a:schemeClr val="bg1"/>
                </a:solidFill>
              </a:rPr>
              <a:t>πρὸς </a:t>
            </a:r>
            <a:r>
              <a:rPr lang="en-US" sz="3600" dirty="0" smtClean="0">
                <a:solidFill>
                  <a:schemeClr val="bg1"/>
                </a:solidFill>
              </a:rPr>
              <a:t> </a:t>
            </a:r>
            <a:r>
              <a:rPr lang="el-GR" sz="3600" dirty="0" smtClean="0">
                <a:solidFill>
                  <a:schemeClr val="bg1"/>
                </a:solidFill>
              </a:rPr>
              <a:t>αὐτόν</a:t>
            </a:r>
            <a:r>
              <a:rPr lang="el-GR" sz="3600" dirty="0">
                <a:solidFill>
                  <a:schemeClr val="bg1"/>
                </a:solidFill>
              </a:rPr>
              <a:t>,</a:t>
            </a:r>
            <a:r>
              <a:rPr lang="es-ES" sz="3600" dirty="0" smtClean="0">
                <a:solidFill>
                  <a:schemeClr val="bg1"/>
                </a:solidFill>
              </a:rPr>
              <a:t> </a:t>
            </a:r>
          </a:p>
          <a:p>
            <a:r>
              <a:rPr lang="en-US" altLang="zh-TW" sz="2200" dirty="0" smtClean="0">
                <a:solidFill>
                  <a:srgbClr val="FFFF00"/>
                </a:solidFill>
              </a:rPr>
              <a:t>          and        this             is         the       </a:t>
            </a:r>
            <a:r>
              <a:rPr lang="en-US" altLang="zh-TW" sz="2200" dirty="0">
                <a:solidFill>
                  <a:srgbClr val="FFFF00"/>
                </a:solidFill>
              </a:rPr>
              <a:t>confidence </a:t>
            </a:r>
            <a:r>
              <a:rPr lang="en-US" altLang="zh-TW" sz="2200" dirty="0" smtClean="0">
                <a:solidFill>
                  <a:srgbClr val="FFFF00"/>
                </a:solidFill>
              </a:rPr>
              <a:t>        that      </a:t>
            </a:r>
            <a:r>
              <a:rPr lang="en-US" altLang="zh-TW" sz="2200" dirty="0">
                <a:solidFill>
                  <a:srgbClr val="FFFF00"/>
                </a:solidFill>
              </a:rPr>
              <a:t>we </a:t>
            </a:r>
            <a:r>
              <a:rPr lang="en-US" altLang="zh-TW" sz="2200" dirty="0" smtClean="0">
                <a:solidFill>
                  <a:srgbClr val="FFFF00"/>
                </a:solidFill>
              </a:rPr>
              <a:t>have     towards       him</a:t>
            </a:r>
            <a:r>
              <a:rPr lang="fr-FR" sz="2200" dirty="0" smtClean="0">
                <a:solidFill>
                  <a:schemeClr val="bg1"/>
                </a:solidFill>
              </a:rPr>
              <a:t> </a:t>
            </a:r>
            <a:r>
              <a:rPr lang="es-ES" sz="2200" dirty="0" smtClean="0">
                <a:solidFill>
                  <a:schemeClr val="bg1"/>
                </a:solidFill>
              </a:rPr>
              <a:t>    </a:t>
            </a:r>
            <a:endParaRPr lang="es-ES" sz="2200" dirty="0" smtClean="0">
              <a:solidFill>
                <a:schemeClr val="bg1"/>
              </a:solidFill>
            </a:endParaRPr>
          </a:p>
          <a:p>
            <a:r>
              <a:rPr lang="es-ES_tradnl" sz="3600" dirty="0" smtClean="0">
                <a:solidFill>
                  <a:schemeClr val="bg1"/>
                </a:solidFill>
              </a:rPr>
              <a:t> </a:t>
            </a:r>
            <a:r>
              <a:rPr lang="el-GR" sz="3600" dirty="0" smtClean="0">
                <a:solidFill>
                  <a:schemeClr val="bg1"/>
                </a:solidFill>
              </a:rPr>
              <a:t>ὅτι </a:t>
            </a:r>
            <a:r>
              <a:rPr lang="en-US" sz="3600" dirty="0" smtClean="0">
                <a:solidFill>
                  <a:schemeClr val="bg1"/>
                </a:solidFill>
              </a:rPr>
              <a:t> </a:t>
            </a:r>
            <a:r>
              <a:rPr lang="el-GR" sz="3600" dirty="0" smtClean="0">
                <a:solidFill>
                  <a:schemeClr val="bg1"/>
                </a:solidFill>
              </a:rPr>
              <a:t>ἐάν</a:t>
            </a:r>
            <a:r>
              <a:rPr lang="en-US" sz="3600" dirty="0" smtClean="0">
                <a:solidFill>
                  <a:schemeClr val="bg1"/>
                </a:solidFill>
              </a:rPr>
              <a:t>  </a:t>
            </a:r>
            <a:r>
              <a:rPr lang="el-GR" sz="3600" dirty="0" smtClean="0">
                <a:solidFill>
                  <a:schemeClr val="bg1"/>
                </a:solidFill>
              </a:rPr>
              <a:t>τι</a:t>
            </a:r>
            <a:r>
              <a:rPr lang="en-US" sz="3600" dirty="0" smtClean="0">
                <a:solidFill>
                  <a:schemeClr val="bg1"/>
                </a:solidFill>
              </a:rPr>
              <a:t> </a:t>
            </a:r>
            <a:r>
              <a:rPr lang="el-GR" sz="3600" dirty="0" smtClean="0">
                <a:solidFill>
                  <a:schemeClr val="bg1"/>
                </a:solidFill>
              </a:rPr>
              <a:t> </a:t>
            </a:r>
            <a:r>
              <a:rPr lang="el-GR" sz="3600" dirty="0">
                <a:solidFill>
                  <a:schemeClr val="bg1"/>
                </a:solidFill>
              </a:rPr>
              <a:t>αἰτώμεθα </a:t>
            </a:r>
            <a:r>
              <a:rPr lang="en-US" sz="3600" dirty="0" smtClean="0">
                <a:solidFill>
                  <a:schemeClr val="bg1"/>
                </a:solidFill>
              </a:rPr>
              <a:t> </a:t>
            </a:r>
            <a:r>
              <a:rPr lang="el-GR" sz="3600" dirty="0" smtClean="0">
                <a:solidFill>
                  <a:schemeClr val="bg1"/>
                </a:solidFill>
              </a:rPr>
              <a:t>κατὰ </a:t>
            </a:r>
            <a:r>
              <a:rPr lang="en-US" sz="3600" dirty="0" smtClean="0">
                <a:solidFill>
                  <a:schemeClr val="bg1"/>
                </a:solidFill>
              </a:rPr>
              <a:t> </a:t>
            </a:r>
            <a:r>
              <a:rPr lang="el-GR" sz="3600" dirty="0" smtClean="0">
                <a:solidFill>
                  <a:schemeClr val="bg1"/>
                </a:solidFill>
              </a:rPr>
              <a:t>τὸ</a:t>
            </a:r>
            <a:r>
              <a:rPr lang="en-US" sz="3600" dirty="0" smtClean="0">
                <a:solidFill>
                  <a:schemeClr val="bg1"/>
                </a:solidFill>
              </a:rPr>
              <a:t> </a:t>
            </a:r>
            <a:r>
              <a:rPr lang="el-GR" sz="3600" dirty="0" smtClean="0">
                <a:solidFill>
                  <a:schemeClr val="bg1"/>
                </a:solidFill>
              </a:rPr>
              <a:t> </a:t>
            </a:r>
            <a:r>
              <a:rPr lang="el-GR" sz="3600" dirty="0">
                <a:solidFill>
                  <a:schemeClr val="bg1"/>
                </a:solidFill>
              </a:rPr>
              <a:t>θέλημα </a:t>
            </a:r>
            <a:r>
              <a:rPr lang="en-US" sz="3600" dirty="0" smtClean="0">
                <a:solidFill>
                  <a:schemeClr val="bg1"/>
                </a:solidFill>
              </a:rPr>
              <a:t> </a:t>
            </a:r>
            <a:r>
              <a:rPr lang="el-GR" sz="3600" dirty="0" smtClean="0">
                <a:solidFill>
                  <a:schemeClr val="bg1"/>
                </a:solidFill>
              </a:rPr>
              <a:t>αὐτοῦ</a:t>
            </a:r>
            <a:r>
              <a:rPr lang="en-US" sz="3600" dirty="0" smtClean="0">
                <a:solidFill>
                  <a:schemeClr val="bg1"/>
                </a:solidFill>
              </a:rPr>
              <a:t> </a:t>
            </a:r>
            <a:r>
              <a:rPr lang="el-GR" sz="3600" dirty="0" smtClean="0">
                <a:solidFill>
                  <a:schemeClr val="bg1"/>
                </a:solidFill>
              </a:rPr>
              <a:t> </a:t>
            </a:r>
            <a:r>
              <a:rPr lang="el-GR" sz="3600" dirty="0">
                <a:solidFill>
                  <a:schemeClr val="bg1"/>
                </a:solidFill>
              </a:rPr>
              <a:t>ἀκούει </a:t>
            </a:r>
            <a:r>
              <a:rPr lang="en-US" sz="3600" dirty="0" smtClean="0">
                <a:solidFill>
                  <a:schemeClr val="bg1"/>
                </a:solidFill>
              </a:rPr>
              <a:t> </a:t>
            </a:r>
            <a:r>
              <a:rPr lang="el-GR" sz="3600" dirty="0" smtClean="0">
                <a:solidFill>
                  <a:schemeClr val="bg1"/>
                </a:solidFill>
              </a:rPr>
              <a:t>ἡμῶν</a:t>
            </a:r>
            <a:r>
              <a:rPr lang="el-GR" sz="3600" dirty="0">
                <a:solidFill>
                  <a:schemeClr val="bg1"/>
                </a:solidFill>
              </a:rPr>
              <a:t>. </a:t>
            </a:r>
            <a:endParaRPr lang="es-ES_tradnl" sz="3600" dirty="0" smtClean="0">
              <a:solidFill>
                <a:schemeClr val="bg1"/>
              </a:solidFill>
            </a:endParaRPr>
          </a:p>
          <a:p>
            <a:r>
              <a:rPr lang="en-US" altLang="zh-TW" sz="2200" dirty="0" smtClean="0">
                <a:solidFill>
                  <a:srgbClr val="FFFF00"/>
                </a:solidFill>
              </a:rPr>
              <a:t>   that      </a:t>
            </a:r>
            <a:r>
              <a:rPr lang="en-US" altLang="zh-TW" sz="2200" dirty="0">
                <a:solidFill>
                  <a:srgbClr val="FFFF00"/>
                </a:solidFill>
              </a:rPr>
              <a:t>if </a:t>
            </a:r>
            <a:r>
              <a:rPr lang="en-US" altLang="zh-TW" sz="2200" dirty="0" smtClean="0">
                <a:solidFill>
                  <a:srgbClr val="FFFF00"/>
                </a:solidFill>
              </a:rPr>
              <a:t>   anything     </a:t>
            </a:r>
            <a:r>
              <a:rPr lang="en-US" altLang="zh-TW" sz="2200" dirty="0">
                <a:solidFill>
                  <a:srgbClr val="FFFF00"/>
                </a:solidFill>
              </a:rPr>
              <a:t>we ask </a:t>
            </a:r>
            <a:r>
              <a:rPr lang="en-US" altLang="zh-TW" sz="2200" dirty="0" smtClean="0">
                <a:solidFill>
                  <a:srgbClr val="FFFF00"/>
                </a:solidFill>
              </a:rPr>
              <a:t>      according </a:t>
            </a:r>
            <a:r>
              <a:rPr lang="en-US" altLang="zh-TW" sz="2200" dirty="0">
                <a:solidFill>
                  <a:srgbClr val="FFFF00"/>
                </a:solidFill>
              </a:rPr>
              <a:t>to </a:t>
            </a:r>
            <a:r>
              <a:rPr lang="en-US" altLang="zh-TW" sz="2200" dirty="0" smtClean="0">
                <a:solidFill>
                  <a:srgbClr val="FFFF00"/>
                </a:solidFill>
              </a:rPr>
              <a:t> the         will                 his                </a:t>
            </a:r>
            <a:r>
              <a:rPr lang="en-US" altLang="zh-TW" sz="2200" dirty="0">
                <a:solidFill>
                  <a:srgbClr val="FFFF00"/>
                </a:solidFill>
              </a:rPr>
              <a:t>he hears </a:t>
            </a:r>
            <a:r>
              <a:rPr lang="en-US" altLang="zh-TW" sz="2200" dirty="0" smtClean="0">
                <a:solidFill>
                  <a:srgbClr val="FFFF00"/>
                </a:solidFill>
              </a:rPr>
              <a:t>         us</a:t>
            </a:r>
            <a:endParaRPr lang="en-US" sz="2200" dirty="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r>
              <a:rPr lang="en-US" sz="2000" baseline="30000" dirty="0" smtClean="0">
                <a:solidFill>
                  <a:schemeClr val="bg1"/>
                </a:solidFill>
              </a:rPr>
              <a:t>	ESV </a:t>
            </a:r>
            <a:r>
              <a:rPr lang="fr-FR" sz="2000" b="1" dirty="0" smtClean="0">
                <a:solidFill>
                  <a:schemeClr val="bg1"/>
                </a:solidFill>
              </a:rPr>
              <a:t>5:13</a:t>
            </a:r>
            <a:r>
              <a:rPr lang="fr-FR" sz="2000" dirty="0" smtClean="0">
                <a:solidFill>
                  <a:schemeClr val="bg1"/>
                </a:solidFill>
              </a:rPr>
              <a:t> </a:t>
            </a:r>
            <a:r>
              <a:rPr lang="zh-TW" altLang="en-US" sz="2000" dirty="0">
                <a:solidFill>
                  <a:schemeClr val="bg1"/>
                </a:solidFill>
              </a:rPr>
              <a:t> </a:t>
            </a:r>
            <a:r>
              <a:rPr lang="en-US" altLang="zh-TW" sz="2000" dirty="0">
                <a:solidFill>
                  <a:schemeClr val="bg1"/>
                </a:solidFill>
              </a:rPr>
              <a:t>I write these things to you who believe in the name of the Son of God that you may know that you have eternal life</a:t>
            </a:r>
            <a:r>
              <a:rPr lang="en-US" altLang="zh-TW" sz="2000" dirty="0" smtClean="0">
                <a:solidFill>
                  <a:schemeClr val="bg1"/>
                </a:solidFill>
              </a:rPr>
              <a:t>. </a:t>
            </a:r>
            <a:r>
              <a:rPr lang="en-US" altLang="zh-TW" sz="2000" b="1" dirty="0">
                <a:solidFill>
                  <a:schemeClr val="bg1"/>
                </a:solidFill>
              </a:rPr>
              <a:t>14</a:t>
            </a:r>
            <a:r>
              <a:rPr lang="zh-TW" altLang="en-US" sz="2000" dirty="0">
                <a:solidFill>
                  <a:schemeClr val="bg1"/>
                </a:solidFill>
              </a:rPr>
              <a:t> </a:t>
            </a:r>
            <a:r>
              <a:rPr lang="en-US" altLang="zh-TW" sz="2000" dirty="0">
                <a:solidFill>
                  <a:schemeClr val="bg1"/>
                </a:solidFill>
              </a:rPr>
              <a:t>And this is the confidence that we have toward him, that if we ask anything according to his will he hears us</a:t>
            </a:r>
            <a:r>
              <a:rPr lang="en-US" altLang="zh-TW" sz="2000" dirty="0" smtClean="0">
                <a:solidFill>
                  <a:schemeClr val="bg1"/>
                </a:solidFill>
              </a:rPr>
              <a:t>.    /      </a:t>
            </a:r>
            <a:r>
              <a:rPr lang="en-US" altLang="zh-TW" sz="2000" baseline="30000" dirty="0" smtClean="0">
                <a:solidFill>
                  <a:schemeClr val="bg1"/>
                </a:solidFill>
              </a:rPr>
              <a:t>CUV </a:t>
            </a:r>
            <a:r>
              <a:rPr lang="en-US" altLang="zh-TW" sz="2000" b="1" dirty="0" smtClean="0">
                <a:solidFill>
                  <a:schemeClr val="bg1"/>
                </a:solidFill>
              </a:rPr>
              <a:t>5:13</a:t>
            </a:r>
            <a:r>
              <a:rPr lang="zh-TW" altLang="en-US" sz="2000" dirty="0" smtClean="0">
                <a:solidFill>
                  <a:schemeClr val="bg1"/>
                </a:solidFill>
              </a:rPr>
              <a:t> </a:t>
            </a:r>
            <a:r>
              <a:rPr lang="zh-TW" altLang="en-US" sz="2000" dirty="0">
                <a:solidFill>
                  <a:schemeClr val="bg1"/>
                </a:solidFill>
              </a:rPr>
              <a:t>我將這些話寫給你們信奉神兒子之名的人、要叫你們知道自己有永生</a:t>
            </a:r>
            <a:r>
              <a:rPr lang="zh-TW" altLang="en-US" sz="2000" dirty="0" smtClean="0">
                <a:solidFill>
                  <a:schemeClr val="bg1"/>
                </a:solidFill>
              </a:rPr>
              <a:t>。</a:t>
            </a:r>
            <a:r>
              <a:rPr lang="en-US" altLang="zh-TW" sz="2000" b="1" dirty="0" smtClean="0">
                <a:solidFill>
                  <a:schemeClr val="bg1"/>
                </a:solidFill>
              </a:rPr>
              <a:t>14</a:t>
            </a:r>
            <a:r>
              <a:rPr lang="zh-TW" altLang="en-US" sz="2000" dirty="0" smtClean="0">
                <a:solidFill>
                  <a:schemeClr val="bg1"/>
                </a:solidFill>
              </a:rPr>
              <a:t> </a:t>
            </a:r>
            <a:r>
              <a:rPr lang="zh-TW" altLang="en-US" sz="2000" dirty="0">
                <a:solidFill>
                  <a:schemeClr val="bg1"/>
                </a:solidFill>
              </a:rPr>
              <a:t>我們若照他的旨意求甚麼、他就聽我們．這是我們向他所存坦然無懼的心。</a:t>
            </a:r>
            <a:endParaRPr lang="en-US" altLang="zh-TW" sz="2000" dirty="0">
              <a:solidFill>
                <a:schemeClr val="bg1"/>
              </a:solidFill>
            </a:endParaRPr>
          </a:p>
          <a:p>
            <a:endParaRPr lang="es-ES" sz="800" dirty="0" smtClean="0">
              <a:solidFill>
                <a:schemeClr val="bg1"/>
              </a:solidFill>
            </a:endParaRPr>
          </a:p>
          <a:p>
            <a:endParaRPr lang="es-ES" sz="800" dirty="0" smtClean="0">
              <a:solidFill>
                <a:schemeClr val="bg1"/>
              </a:solidFill>
            </a:endParaRPr>
          </a:p>
          <a:p>
            <a:endParaRPr lang="es-ES" sz="800" dirty="0" smtClean="0">
              <a:solidFill>
                <a:schemeClr val="bg1"/>
              </a:solidFill>
            </a:endParaRPr>
          </a:p>
          <a:p>
            <a:endParaRPr lang="es-ES" sz="800" dirty="0">
              <a:solidFill>
                <a:schemeClr val="bg1"/>
              </a:solidFill>
            </a:endParaRPr>
          </a:p>
          <a:p>
            <a:endParaRPr lang="es-ES" sz="800" dirty="0" smtClean="0">
              <a:solidFill>
                <a:schemeClr val="bg1"/>
              </a:solidFill>
            </a:endParaRPr>
          </a:p>
        </p:txBody>
      </p:sp>
    </p:spTree>
    <p:extLst>
      <p:ext uri="{BB962C8B-B14F-4D97-AF65-F5344CB8AC3E}">
        <p14:creationId xmlns:p14="http://schemas.microsoft.com/office/powerpoint/2010/main" val="124829866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smtClean="0">
              <a:solidFill>
                <a:srgbClr val="FFFF00"/>
              </a:solidFill>
            </a:endParaRPr>
          </a:p>
          <a:p>
            <a:r>
              <a:rPr lang="en-US" sz="3200" b="1" dirty="0" smtClean="0">
                <a:solidFill>
                  <a:srgbClr val="FFFF00"/>
                </a:solidFill>
              </a:rPr>
              <a:t>   1 </a:t>
            </a:r>
            <a:r>
              <a:rPr lang="en-US" sz="3200" b="1" dirty="0" smtClean="0">
                <a:solidFill>
                  <a:srgbClr val="FFFF00"/>
                </a:solidFill>
              </a:rPr>
              <a:t>John </a:t>
            </a:r>
            <a:r>
              <a:rPr lang="en-US" sz="3200" b="1" dirty="0" smtClean="0">
                <a:solidFill>
                  <a:srgbClr val="FFFF00"/>
                </a:solidFill>
              </a:rPr>
              <a:t>5:15 </a:t>
            </a:r>
          </a:p>
          <a:p>
            <a:endParaRPr lang="en-US" sz="800" b="1" dirty="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4400" dirty="0" smtClean="0">
                <a:solidFill>
                  <a:schemeClr val="bg1"/>
                </a:solidFill>
              </a:rPr>
              <a:t>  </a:t>
            </a:r>
            <a:r>
              <a:rPr lang="el-GR" sz="4400" dirty="0" smtClean="0">
                <a:solidFill>
                  <a:schemeClr val="bg1"/>
                </a:solidFill>
              </a:rPr>
              <a:t>καὶ </a:t>
            </a:r>
            <a:r>
              <a:rPr lang="en-US" sz="4400" dirty="0" smtClean="0">
                <a:solidFill>
                  <a:schemeClr val="bg1"/>
                </a:solidFill>
              </a:rPr>
              <a:t> </a:t>
            </a:r>
            <a:r>
              <a:rPr lang="el-GR" sz="4400" dirty="0" smtClean="0">
                <a:solidFill>
                  <a:schemeClr val="bg1"/>
                </a:solidFill>
              </a:rPr>
              <a:t>ἐὰν </a:t>
            </a:r>
            <a:r>
              <a:rPr lang="en-US" sz="4400" dirty="0" smtClean="0">
                <a:solidFill>
                  <a:schemeClr val="bg1"/>
                </a:solidFill>
              </a:rPr>
              <a:t> </a:t>
            </a:r>
            <a:r>
              <a:rPr lang="el-GR" sz="4400" dirty="0" smtClean="0">
                <a:solidFill>
                  <a:schemeClr val="bg1"/>
                </a:solidFill>
              </a:rPr>
              <a:t>οἴδαμεν </a:t>
            </a:r>
            <a:r>
              <a:rPr lang="en-US" sz="4400" dirty="0" smtClean="0">
                <a:solidFill>
                  <a:schemeClr val="bg1"/>
                </a:solidFill>
              </a:rPr>
              <a:t> </a:t>
            </a:r>
            <a:r>
              <a:rPr lang="el-GR" sz="4400" dirty="0" smtClean="0">
                <a:solidFill>
                  <a:schemeClr val="bg1"/>
                </a:solidFill>
              </a:rPr>
              <a:t>ὅτι </a:t>
            </a:r>
            <a:r>
              <a:rPr lang="en-US" sz="4400" dirty="0" smtClean="0">
                <a:solidFill>
                  <a:schemeClr val="bg1"/>
                </a:solidFill>
              </a:rPr>
              <a:t> </a:t>
            </a:r>
            <a:r>
              <a:rPr lang="el-GR" sz="4400" dirty="0" smtClean="0">
                <a:solidFill>
                  <a:schemeClr val="bg1"/>
                </a:solidFill>
              </a:rPr>
              <a:t>ἀκούει </a:t>
            </a:r>
            <a:r>
              <a:rPr lang="en-US" sz="4400" dirty="0" smtClean="0">
                <a:solidFill>
                  <a:schemeClr val="bg1"/>
                </a:solidFill>
              </a:rPr>
              <a:t> </a:t>
            </a:r>
            <a:r>
              <a:rPr lang="el-GR" sz="4400" dirty="0" smtClean="0">
                <a:solidFill>
                  <a:schemeClr val="bg1"/>
                </a:solidFill>
              </a:rPr>
              <a:t>ἡμῶν</a:t>
            </a:r>
            <a:endParaRPr lang="en-US" sz="4400" dirty="0" smtClean="0">
              <a:solidFill>
                <a:schemeClr val="bg1"/>
              </a:solidFill>
            </a:endParaRPr>
          </a:p>
          <a:p>
            <a:r>
              <a:rPr lang="en-US" sz="2400" dirty="0">
                <a:solidFill>
                  <a:srgbClr val="FFFF00"/>
                </a:solidFill>
              </a:rPr>
              <a:t> </a:t>
            </a:r>
            <a:r>
              <a:rPr lang="en-US" sz="2400" dirty="0" smtClean="0">
                <a:solidFill>
                  <a:srgbClr val="FFFF00"/>
                </a:solidFill>
              </a:rPr>
              <a:t>    and          if              </a:t>
            </a:r>
            <a:r>
              <a:rPr lang="en-US" sz="2400" dirty="0">
                <a:solidFill>
                  <a:srgbClr val="FFFF00"/>
                </a:solidFill>
              </a:rPr>
              <a:t>we know </a:t>
            </a:r>
            <a:r>
              <a:rPr lang="en-US" sz="2400" dirty="0" smtClean="0">
                <a:solidFill>
                  <a:srgbClr val="FFFF00"/>
                </a:solidFill>
              </a:rPr>
              <a:t>          that          </a:t>
            </a:r>
            <a:r>
              <a:rPr lang="en-US" sz="2400" dirty="0">
                <a:solidFill>
                  <a:srgbClr val="FFFF00"/>
                </a:solidFill>
              </a:rPr>
              <a:t>he </a:t>
            </a:r>
            <a:r>
              <a:rPr lang="en-US" sz="2400" dirty="0" smtClean="0">
                <a:solidFill>
                  <a:srgbClr val="FFFF00"/>
                </a:solidFill>
              </a:rPr>
              <a:t>hears           us</a:t>
            </a:r>
            <a:endParaRPr lang="es-ES" sz="2400" dirty="0" smtClean="0">
              <a:solidFill>
                <a:schemeClr val="bg1"/>
              </a:solidFill>
            </a:endParaRPr>
          </a:p>
          <a:p>
            <a:r>
              <a:rPr lang="es-ES_tradnl" sz="4400" dirty="0" smtClean="0">
                <a:solidFill>
                  <a:schemeClr val="bg1"/>
                </a:solidFill>
              </a:rPr>
              <a:t> </a:t>
            </a:r>
            <a:r>
              <a:rPr lang="es-ES_tradnl" sz="4400" dirty="0" smtClean="0">
                <a:solidFill>
                  <a:schemeClr val="bg1"/>
                </a:solidFill>
              </a:rPr>
              <a:t> </a:t>
            </a:r>
            <a:r>
              <a:rPr lang="el-GR" sz="4400" dirty="0" smtClean="0">
                <a:solidFill>
                  <a:schemeClr val="bg1"/>
                </a:solidFill>
              </a:rPr>
              <a:t>ὃ </a:t>
            </a:r>
            <a:r>
              <a:rPr lang="en-US" sz="4400" dirty="0" smtClean="0">
                <a:solidFill>
                  <a:schemeClr val="bg1"/>
                </a:solidFill>
              </a:rPr>
              <a:t> </a:t>
            </a:r>
            <a:r>
              <a:rPr lang="el-GR" sz="4400" dirty="0" smtClean="0">
                <a:solidFill>
                  <a:schemeClr val="bg1"/>
                </a:solidFill>
              </a:rPr>
              <a:t>ἐὰν </a:t>
            </a:r>
            <a:r>
              <a:rPr lang="en-US" sz="4400" dirty="0" smtClean="0">
                <a:solidFill>
                  <a:schemeClr val="bg1"/>
                </a:solidFill>
              </a:rPr>
              <a:t> </a:t>
            </a:r>
            <a:r>
              <a:rPr lang="el-GR" sz="4400" dirty="0" smtClean="0">
                <a:solidFill>
                  <a:schemeClr val="bg1"/>
                </a:solidFill>
              </a:rPr>
              <a:t>αἰτώμεθα</a:t>
            </a:r>
            <a:r>
              <a:rPr lang="el-GR" sz="4400" dirty="0">
                <a:solidFill>
                  <a:schemeClr val="bg1"/>
                </a:solidFill>
              </a:rPr>
              <a:t>, </a:t>
            </a:r>
            <a:r>
              <a:rPr lang="en-US" sz="4400" dirty="0" smtClean="0">
                <a:solidFill>
                  <a:schemeClr val="bg1"/>
                </a:solidFill>
              </a:rPr>
              <a:t>  </a:t>
            </a:r>
            <a:r>
              <a:rPr lang="el-GR" sz="4400" dirty="0" smtClean="0">
                <a:solidFill>
                  <a:schemeClr val="bg1"/>
                </a:solidFill>
              </a:rPr>
              <a:t>οἴδαμεν</a:t>
            </a:r>
            <a:r>
              <a:rPr lang="en-US" sz="4400" dirty="0" smtClean="0">
                <a:solidFill>
                  <a:schemeClr val="bg1"/>
                </a:solidFill>
              </a:rPr>
              <a:t> </a:t>
            </a:r>
            <a:r>
              <a:rPr lang="el-GR" sz="4400" dirty="0" smtClean="0">
                <a:solidFill>
                  <a:schemeClr val="bg1"/>
                </a:solidFill>
              </a:rPr>
              <a:t> </a:t>
            </a:r>
            <a:r>
              <a:rPr lang="el-GR" sz="4400" dirty="0" smtClean="0">
                <a:solidFill>
                  <a:schemeClr val="bg1"/>
                </a:solidFill>
              </a:rPr>
              <a:t>ὅτι </a:t>
            </a:r>
            <a:r>
              <a:rPr lang="en-US" sz="4400" dirty="0" smtClean="0">
                <a:solidFill>
                  <a:schemeClr val="bg1"/>
                </a:solidFill>
              </a:rPr>
              <a:t> </a:t>
            </a:r>
            <a:r>
              <a:rPr lang="el-GR" sz="4400" dirty="0" smtClean="0">
                <a:solidFill>
                  <a:schemeClr val="bg1"/>
                </a:solidFill>
              </a:rPr>
              <a:t>ἔχομεν</a:t>
            </a:r>
            <a:endParaRPr lang="es-ES" sz="4400" dirty="0" smtClean="0">
              <a:solidFill>
                <a:schemeClr val="bg1"/>
              </a:solidFill>
            </a:endParaRPr>
          </a:p>
          <a:p>
            <a:r>
              <a:rPr lang="en-US" sz="2400" dirty="0" smtClean="0">
                <a:solidFill>
                  <a:srgbClr val="FFFF00"/>
                </a:solidFill>
              </a:rPr>
              <a:t>     whatever             </a:t>
            </a:r>
            <a:r>
              <a:rPr lang="en-US" sz="2400" dirty="0">
                <a:solidFill>
                  <a:srgbClr val="FFFF00"/>
                </a:solidFill>
              </a:rPr>
              <a:t>we </a:t>
            </a:r>
            <a:r>
              <a:rPr lang="en-US" sz="2400" dirty="0" smtClean="0">
                <a:solidFill>
                  <a:srgbClr val="FFFF00"/>
                </a:solidFill>
              </a:rPr>
              <a:t>ask                          </a:t>
            </a:r>
            <a:r>
              <a:rPr lang="en-US" sz="2400" dirty="0">
                <a:solidFill>
                  <a:srgbClr val="FFFF00"/>
                </a:solidFill>
              </a:rPr>
              <a:t>we know </a:t>
            </a:r>
            <a:r>
              <a:rPr lang="en-US" sz="2400" dirty="0" smtClean="0">
                <a:solidFill>
                  <a:srgbClr val="FFFF00"/>
                </a:solidFill>
              </a:rPr>
              <a:t>          that         </a:t>
            </a:r>
            <a:r>
              <a:rPr lang="en-US" sz="2400" dirty="0">
                <a:solidFill>
                  <a:srgbClr val="FFFF00"/>
                </a:solidFill>
              </a:rPr>
              <a:t>we have </a:t>
            </a:r>
            <a:r>
              <a:rPr lang="es-ES" sz="2400" dirty="0" smtClean="0">
                <a:solidFill>
                  <a:schemeClr val="bg1"/>
                </a:solidFill>
              </a:rPr>
              <a:t> </a:t>
            </a:r>
          </a:p>
          <a:p>
            <a:r>
              <a:rPr lang="en-US" sz="4400" dirty="0" smtClean="0">
                <a:solidFill>
                  <a:schemeClr val="bg1"/>
                </a:solidFill>
              </a:rPr>
              <a:t>  </a:t>
            </a:r>
            <a:r>
              <a:rPr lang="el-GR" sz="4400" dirty="0" smtClean="0">
                <a:solidFill>
                  <a:schemeClr val="bg1"/>
                </a:solidFill>
              </a:rPr>
              <a:t>τὰ </a:t>
            </a:r>
            <a:r>
              <a:rPr lang="en-US" sz="4400" dirty="0" smtClean="0">
                <a:solidFill>
                  <a:schemeClr val="bg1"/>
                </a:solidFill>
              </a:rPr>
              <a:t> </a:t>
            </a:r>
            <a:r>
              <a:rPr lang="el-GR" sz="4400" dirty="0" smtClean="0">
                <a:solidFill>
                  <a:schemeClr val="bg1"/>
                </a:solidFill>
              </a:rPr>
              <a:t>αἰτήματα </a:t>
            </a:r>
            <a:r>
              <a:rPr lang="en-US" sz="4400" dirty="0" smtClean="0">
                <a:solidFill>
                  <a:schemeClr val="bg1"/>
                </a:solidFill>
              </a:rPr>
              <a:t> </a:t>
            </a:r>
            <a:r>
              <a:rPr lang="el-GR" sz="4400" dirty="0" smtClean="0">
                <a:solidFill>
                  <a:schemeClr val="bg1"/>
                </a:solidFill>
              </a:rPr>
              <a:t>ἃ </a:t>
            </a:r>
            <a:r>
              <a:rPr lang="en-US" sz="4400" dirty="0" smtClean="0">
                <a:solidFill>
                  <a:schemeClr val="bg1"/>
                </a:solidFill>
              </a:rPr>
              <a:t> </a:t>
            </a:r>
            <a:r>
              <a:rPr lang="el-GR" sz="4400" dirty="0">
                <a:solidFill>
                  <a:schemeClr val="bg1"/>
                </a:solidFill>
              </a:rPr>
              <a:t>ᾐτήκαμεν </a:t>
            </a:r>
            <a:r>
              <a:rPr lang="en-US" sz="4400" dirty="0">
                <a:solidFill>
                  <a:schemeClr val="bg1"/>
                </a:solidFill>
              </a:rPr>
              <a:t> </a:t>
            </a:r>
            <a:r>
              <a:rPr lang="el-GR" sz="4400" dirty="0">
                <a:solidFill>
                  <a:schemeClr val="bg1"/>
                </a:solidFill>
              </a:rPr>
              <a:t>ἀπ᾽ </a:t>
            </a:r>
            <a:r>
              <a:rPr lang="en-US" sz="4400" dirty="0" smtClean="0">
                <a:solidFill>
                  <a:schemeClr val="bg1"/>
                </a:solidFill>
              </a:rPr>
              <a:t> </a:t>
            </a:r>
            <a:r>
              <a:rPr lang="el-GR" sz="4400" dirty="0" smtClean="0">
                <a:solidFill>
                  <a:schemeClr val="bg1"/>
                </a:solidFill>
              </a:rPr>
              <a:t>αὐτοῦ</a:t>
            </a:r>
            <a:r>
              <a:rPr lang="el-GR" sz="4400" dirty="0">
                <a:solidFill>
                  <a:schemeClr val="bg1"/>
                </a:solidFill>
              </a:rPr>
              <a:t>.</a:t>
            </a:r>
            <a:endParaRPr lang="es-ES" sz="4400" dirty="0">
              <a:solidFill>
                <a:schemeClr val="bg1"/>
              </a:solidFill>
            </a:endParaRPr>
          </a:p>
          <a:p>
            <a:r>
              <a:rPr lang="en-US" sz="2400" dirty="0" smtClean="0">
                <a:solidFill>
                  <a:srgbClr val="FFFF00"/>
                </a:solidFill>
              </a:rPr>
              <a:t>     the          requests            that      </a:t>
            </a:r>
            <a:r>
              <a:rPr lang="en-US" sz="2400" dirty="0">
                <a:solidFill>
                  <a:srgbClr val="FFFF00"/>
                </a:solidFill>
              </a:rPr>
              <a:t>we have asked </a:t>
            </a:r>
            <a:r>
              <a:rPr lang="en-US" sz="2400" dirty="0" smtClean="0">
                <a:solidFill>
                  <a:srgbClr val="FFFF00"/>
                </a:solidFill>
              </a:rPr>
              <a:t>        of             him</a:t>
            </a:r>
            <a:endParaRPr lang="es-ES" sz="24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r>
              <a:rPr lang="en-US" sz="2000" baseline="30000" dirty="0" smtClean="0">
                <a:solidFill>
                  <a:schemeClr val="bg1"/>
                </a:solidFill>
              </a:rPr>
              <a:t>	ESV </a:t>
            </a:r>
            <a:r>
              <a:rPr lang="fr-FR" sz="2000" b="1" dirty="0" smtClean="0">
                <a:solidFill>
                  <a:schemeClr val="bg1"/>
                </a:solidFill>
              </a:rPr>
              <a:t>5:15</a:t>
            </a:r>
            <a:r>
              <a:rPr lang="fr-FR" sz="2000" dirty="0" smtClean="0">
                <a:solidFill>
                  <a:schemeClr val="bg1"/>
                </a:solidFill>
              </a:rPr>
              <a:t> </a:t>
            </a:r>
            <a:r>
              <a:rPr lang="en-US" sz="2000" dirty="0">
                <a:solidFill>
                  <a:schemeClr val="bg1"/>
                </a:solidFill>
              </a:rPr>
              <a:t>And if we know that he hears us in whatever we ask, we know that we have the requests that we have asked of him</a:t>
            </a:r>
            <a:r>
              <a:rPr lang="en-US" sz="2000" dirty="0" smtClean="0">
                <a:solidFill>
                  <a:schemeClr val="bg1"/>
                </a:solidFill>
              </a:rPr>
              <a:t>.   /     </a:t>
            </a:r>
            <a:r>
              <a:rPr lang="en-US" sz="2000" baseline="30000" dirty="0" smtClean="0">
                <a:solidFill>
                  <a:schemeClr val="bg1"/>
                </a:solidFill>
              </a:rPr>
              <a:t>CUV </a:t>
            </a:r>
            <a:r>
              <a:rPr lang="en-US" sz="2000" b="1" dirty="0" smtClean="0">
                <a:solidFill>
                  <a:schemeClr val="bg1"/>
                </a:solidFill>
              </a:rPr>
              <a:t>5:15</a:t>
            </a:r>
            <a:r>
              <a:rPr lang="en-US" sz="2000" dirty="0" smtClean="0">
                <a:solidFill>
                  <a:schemeClr val="bg1"/>
                </a:solidFill>
              </a:rPr>
              <a:t> </a:t>
            </a:r>
            <a:r>
              <a:rPr lang="zh-TW" altLang="en-US" sz="2000" dirty="0">
                <a:solidFill>
                  <a:schemeClr val="bg1"/>
                </a:solidFill>
              </a:rPr>
              <a:t>既然知道他聽我們一切所求的、就知道我們所求於他的無不得著</a:t>
            </a:r>
            <a:r>
              <a:rPr lang="zh-TW" altLang="en-US" sz="2000" dirty="0" smtClean="0">
                <a:solidFill>
                  <a:schemeClr val="bg1"/>
                </a:solidFill>
              </a:rPr>
              <a:t>。</a:t>
            </a:r>
            <a:endParaRPr lang="en-US" altLang="zh-TW" sz="20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s-ES" sz="800" dirty="0">
              <a:solidFill>
                <a:schemeClr val="bg1"/>
              </a:solidFill>
            </a:endParaRPr>
          </a:p>
        </p:txBody>
      </p:sp>
    </p:spTree>
    <p:extLst>
      <p:ext uri="{BB962C8B-B14F-4D97-AF65-F5344CB8AC3E}">
        <p14:creationId xmlns:p14="http://schemas.microsoft.com/office/powerpoint/2010/main" val="262061736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50191"/>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2800" b="1" dirty="0" smtClean="0">
                <a:solidFill>
                  <a:srgbClr val="FFFF00"/>
                </a:solidFill>
              </a:rPr>
              <a:t>1 </a:t>
            </a:r>
            <a:r>
              <a:rPr lang="en-US" sz="2800" b="1" dirty="0" smtClean="0">
                <a:solidFill>
                  <a:srgbClr val="FFFF00"/>
                </a:solidFill>
              </a:rPr>
              <a:t>John </a:t>
            </a:r>
            <a:r>
              <a:rPr lang="en-US" sz="2800" b="1" dirty="0" smtClean="0">
                <a:solidFill>
                  <a:srgbClr val="FFFF00"/>
                </a:solidFill>
              </a:rPr>
              <a:t>5:16 </a:t>
            </a:r>
            <a:r>
              <a:rPr lang="en-US" sz="3200" b="1" dirty="0" smtClean="0">
                <a:solidFill>
                  <a:srgbClr val="FFFF00"/>
                </a:solidFill>
              </a:rPr>
              <a:t>   </a:t>
            </a:r>
            <a:r>
              <a:rPr lang="el-GR" sz="3800" dirty="0" smtClean="0">
                <a:solidFill>
                  <a:schemeClr val="bg1"/>
                </a:solidFill>
              </a:rPr>
              <a:t>Ἐάν</a:t>
            </a:r>
            <a:r>
              <a:rPr lang="en-US" sz="3800" dirty="0" smtClean="0">
                <a:solidFill>
                  <a:schemeClr val="bg1"/>
                </a:solidFill>
              </a:rPr>
              <a:t> </a:t>
            </a:r>
            <a:r>
              <a:rPr lang="el-GR" sz="3800" dirty="0" smtClean="0">
                <a:solidFill>
                  <a:schemeClr val="bg1"/>
                </a:solidFill>
              </a:rPr>
              <a:t> τις </a:t>
            </a:r>
            <a:r>
              <a:rPr lang="en-US" sz="3800" dirty="0" smtClean="0">
                <a:solidFill>
                  <a:schemeClr val="bg1"/>
                </a:solidFill>
              </a:rPr>
              <a:t> </a:t>
            </a:r>
            <a:r>
              <a:rPr lang="el-GR" sz="3800" dirty="0" smtClean="0">
                <a:solidFill>
                  <a:schemeClr val="bg1"/>
                </a:solidFill>
              </a:rPr>
              <a:t>ἴδῃ </a:t>
            </a:r>
            <a:r>
              <a:rPr lang="en-US" sz="3800" dirty="0" smtClean="0">
                <a:solidFill>
                  <a:schemeClr val="bg1"/>
                </a:solidFill>
              </a:rPr>
              <a:t> </a:t>
            </a:r>
            <a:r>
              <a:rPr lang="el-GR" sz="3800" dirty="0" smtClean="0">
                <a:solidFill>
                  <a:schemeClr val="bg1"/>
                </a:solidFill>
              </a:rPr>
              <a:t>τὸν </a:t>
            </a:r>
            <a:r>
              <a:rPr lang="en-US" sz="3800" dirty="0" smtClean="0">
                <a:solidFill>
                  <a:schemeClr val="bg1"/>
                </a:solidFill>
              </a:rPr>
              <a:t> </a:t>
            </a:r>
            <a:r>
              <a:rPr lang="el-GR" sz="3800" dirty="0" smtClean="0">
                <a:solidFill>
                  <a:schemeClr val="bg1"/>
                </a:solidFill>
              </a:rPr>
              <a:t>ἀδελφὸν </a:t>
            </a:r>
            <a:r>
              <a:rPr lang="en-US" sz="3800" dirty="0" smtClean="0">
                <a:solidFill>
                  <a:schemeClr val="bg1"/>
                </a:solidFill>
              </a:rPr>
              <a:t> </a:t>
            </a:r>
            <a:r>
              <a:rPr lang="el-GR" sz="3800" dirty="0" smtClean="0">
                <a:solidFill>
                  <a:schemeClr val="bg1"/>
                </a:solidFill>
              </a:rPr>
              <a:t>αὐτοῦ </a:t>
            </a:r>
            <a:endParaRPr lang="en-US" sz="3800" dirty="0" smtClean="0">
              <a:solidFill>
                <a:schemeClr val="bg1"/>
              </a:solidFill>
            </a:endParaRPr>
          </a:p>
          <a:p>
            <a:r>
              <a:rPr lang="en-US" sz="2400" dirty="0" smtClean="0">
                <a:solidFill>
                  <a:srgbClr val="FFFF00"/>
                </a:solidFill>
              </a:rPr>
              <a:t>                                 if     anyone  sees     the           brother             his </a:t>
            </a:r>
            <a:endParaRPr lang="fr-FR" sz="2400" dirty="0" smtClean="0">
              <a:solidFill>
                <a:schemeClr val="bg1"/>
              </a:solidFill>
            </a:endParaRPr>
          </a:p>
          <a:p>
            <a:r>
              <a:rPr lang="en-US" sz="3800" dirty="0" smtClean="0">
                <a:solidFill>
                  <a:schemeClr val="bg1"/>
                </a:solidFill>
              </a:rPr>
              <a:t> </a:t>
            </a:r>
            <a:r>
              <a:rPr lang="el-GR" sz="3800" dirty="0" smtClean="0">
                <a:solidFill>
                  <a:schemeClr val="bg1"/>
                </a:solidFill>
              </a:rPr>
              <a:t>ἁμαρτάνοντα</a:t>
            </a:r>
            <a:r>
              <a:rPr lang="en-US" sz="3800" dirty="0" smtClean="0">
                <a:solidFill>
                  <a:schemeClr val="bg1"/>
                </a:solidFill>
              </a:rPr>
              <a:t> </a:t>
            </a:r>
            <a:r>
              <a:rPr lang="el-GR" sz="3800" dirty="0" smtClean="0">
                <a:solidFill>
                  <a:schemeClr val="bg1"/>
                </a:solidFill>
              </a:rPr>
              <a:t> ἁμαρτίαν</a:t>
            </a:r>
            <a:r>
              <a:rPr lang="en-US" sz="3800" dirty="0" smtClean="0">
                <a:solidFill>
                  <a:schemeClr val="bg1"/>
                </a:solidFill>
              </a:rPr>
              <a:t>  </a:t>
            </a:r>
            <a:r>
              <a:rPr lang="el-GR" sz="3800" dirty="0" smtClean="0">
                <a:solidFill>
                  <a:schemeClr val="bg1"/>
                </a:solidFill>
              </a:rPr>
              <a:t>μὴ </a:t>
            </a:r>
            <a:r>
              <a:rPr lang="en-US" sz="3800" dirty="0" smtClean="0">
                <a:solidFill>
                  <a:schemeClr val="bg1"/>
                </a:solidFill>
              </a:rPr>
              <a:t> </a:t>
            </a:r>
            <a:r>
              <a:rPr lang="el-GR" sz="3800" dirty="0" smtClean="0">
                <a:solidFill>
                  <a:schemeClr val="bg1"/>
                </a:solidFill>
              </a:rPr>
              <a:t>πρὸς </a:t>
            </a:r>
            <a:r>
              <a:rPr lang="en-US" sz="3800" dirty="0" smtClean="0">
                <a:solidFill>
                  <a:schemeClr val="bg1"/>
                </a:solidFill>
              </a:rPr>
              <a:t> </a:t>
            </a:r>
            <a:r>
              <a:rPr lang="el-GR" sz="3800" dirty="0" smtClean="0">
                <a:solidFill>
                  <a:schemeClr val="bg1"/>
                </a:solidFill>
              </a:rPr>
              <a:t>θάνατον,  </a:t>
            </a:r>
            <a:endParaRPr lang="es-ES_tradnl" sz="3800" dirty="0" smtClean="0">
              <a:solidFill>
                <a:schemeClr val="bg1"/>
              </a:solidFill>
            </a:endParaRPr>
          </a:p>
          <a:p>
            <a:r>
              <a:rPr lang="en-US" sz="2400" dirty="0" smtClean="0">
                <a:solidFill>
                  <a:srgbClr val="FFFF00"/>
                </a:solidFill>
              </a:rPr>
              <a:t>     committing (sin)                </a:t>
            </a:r>
            <a:r>
              <a:rPr lang="en-US" sz="2400" dirty="0">
                <a:solidFill>
                  <a:srgbClr val="FFFF00"/>
                </a:solidFill>
              </a:rPr>
              <a:t>a sin </a:t>
            </a:r>
            <a:r>
              <a:rPr lang="en-US" sz="2400" dirty="0" smtClean="0">
                <a:solidFill>
                  <a:srgbClr val="FFFF00"/>
                </a:solidFill>
              </a:rPr>
              <a:t>               not     towards         death</a:t>
            </a:r>
            <a:r>
              <a:rPr lang="es-ES" sz="2400" dirty="0" smtClean="0">
                <a:solidFill>
                  <a:schemeClr val="bg1"/>
                </a:solidFill>
              </a:rPr>
              <a:t> </a:t>
            </a:r>
            <a:endParaRPr lang="es-ES" sz="2400" dirty="0" smtClean="0">
              <a:solidFill>
                <a:schemeClr val="bg1"/>
              </a:solidFill>
            </a:endParaRPr>
          </a:p>
          <a:p>
            <a:r>
              <a:rPr lang="en-US" sz="3800" dirty="0" smtClean="0">
                <a:solidFill>
                  <a:schemeClr val="bg1"/>
                </a:solidFill>
              </a:rPr>
              <a:t>  </a:t>
            </a:r>
            <a:r>
              <a:rPr lang="el-GR" sz="3800" dirty="0" smtClean="0">
                <a:solidFill>
                  <a:schemeClr val="bg1"/>
                </a:solidFill>
              </a:rPr>
              <a:t>αἰτήσει </a:t>
            </a:r>
            <a:r>
              <a:rPr lang="en-US" sz="3800" dirty="0" smtClean="0">
                <a:solidFill>
                  <a:schemeClr val="bg1"/>
                </a:solidFill>
              </a:rPr>
              <a:t> </a:t>
            </a:r>
            <a:r>
              <a:rPr lang="el-GR" sz="3800" dirty="0" smtClean="0">
                <a:solidFill>
                  <a:schemeClr val="bg1"/>
                </a:solidFill>
              </a:rPr>
              <a:t>καὶ </a:t>
            </a:r>
            <a:r>
              <a:rPr lang="en-US" sz="3800" dirty="0" smtClean="0">
                <a:solidFill>
                  <a:schemeClr val="bg1"/>
                </a:solidFill>
              </a:rPr>
              <a:t> </a:t>
            </a:r>
            <a:r>
              <a:rPr lang="el-GR" sz="3800" dirty="0" smtClean="0">
                <a:solidFill>
                  <a:schemeClr val="bg1"/>
                </a:solidFill>
              </a:rPr>
              <a:t>δώσει</a:t>
            </a:r>
            <a:r>
              <a:rPr lang="en-US" sz="3800" dirty="0" smtClean="0">
                <a:solidFill>
                  <a:schemeClr val="bg1"/>
                </a:solidFill>
              </a:rPr>
              <a:t> </a:t>
            </a:r>
            <a:r>
              <a:rPr lang="el-GR" sz="3800" dirty="0" smtClean="0">
                <a:solidFill>
                  <a:schemeClr val="bg1"/>
                </a:solidFill>
              </a:rPr>
              <a:t> </a:t>
            </a:r>
            <a:r>
              <a:rPr lang="el-GR" sz="3800" dirty="0">
                <a:solidFill>
                  <a:schemeClr val="bg1"/>
                </a:solidFill>
              </a:rPr>
              <a:t>αὐτῷ </a:t>
            </a:r>
            <a:r>
              <a:rPr lang="en-US" sz="3800" dirty="0" smtClean="0">
                <a:solidFill>
                  <a:schemeClr val="bg1"/>
                </a:solidFill>
              </a:rPr>
              <a:t> </a:t>
            </a:r>
            <a:r>
              <a:rPr lang="el-GR" sz="3800" dirty="0" smtClean="0">
                <a:solidFill>
                  <a:schemeClr val="bg1"/>
                </a:solidFill>
              </a:rPr>
              <a:t>ζωήν</a:t>
            </a:r>
            <a:r>
              <a:rPr lang="el-GR" sz="3800" dirty="0">
                <a:solidFill>
                  <a:schemeClr val="bg1"/>
                </a:solidFill>
              </a:rPr>
              <a:t>, </a:t>
            </a:r>
            <a:r>
              <a:rPr lang="en-US" sz="3800" dirty="0" smtClean="0">
                <a:solidFill>
                  <a:schemeClr val="bg1"/>
                </a:solidFill>
              </a:rPr>
              <a:t> </a:t>
            </a:r>
            <a:r>
              <a:rPr lang="el-GR" sz="3800" dirty="0" smtClean="0">
                <a:solidFill>
                  <a:schemeClr val="bg1"/>
                </a:solidFill>
              </a:rPr>
              <a:t>τοῖς </a:t>
            </a:r>
            <a:r>
              <a:rPr lang="en-US" sz="3800" dirty="0" smtClean="0">
                <a:solidFill>
                  <a:schemeClr val="bg1"/>
                </a:solidFill>
              </a:rPr>
              <a:t> </a:t>
            </a:r>
            <a:r>
              <a:rPr lang="el-GR" sz="3800" dirty="0" smtClean="0">
                <a:solidFill>
                  <a:schemeClr val="bg1"/>
                </a:solidFill>
              </a:rPr>
              <a:t>ἁμαρτάνουσιν</a:t>
            </a:r>
            <a:endParaRPr lang="es-ES_tradnl" sz="3800" dirty="0" smtClean="0">
              <a:solidFill>
                <a:schemeClr val="bg1"/>
              </a:solidFill>
            </a:endParaRPr>
          </a:p>
          <a:p>
            <a:r>
              <a:rPr lang="en-US" sz="2400" dirty="0" smtClean="0">
                <a:solidFill>
                  <a:srgbClr val="FFFF00"/>
                </a:solidFill>
              </a:rPr>
              <a:t>    he </a:t>
            </a:r>
            <a:r>
              <a:rPr lang="en-US" sz="2400" dirty="0">
                <a:solidFill>
                  <a:srgbClr val="FFFF00"/>
                </a:solidFill>
              </a:rPr>
              <a:t>shall </a:t>
            </a:r>
            <a:r>
              <a:rPr lang="en-US" sz="2400" dirty="0" smtClean="0">
                <a:solidFill>
                  <a:srgbClr val="FFFF00"/>
                </a:solidFill>
              </a:rPr>
              <a:t>ask    </a:t>
            </a:r>
            <a:r>
              <a:rPr lang="en-US" sz="2400" dirty="0">
                <a:solidFill>
                  <a:srgbClr val="FFFF00"/>
                </a:solidFill>
              </a:rPr>
              <a:t>and </a:t>
            </a:r>
            <a:r>
              <a:rPr lang="en-US" sz="2400" dirty="0" smtClean="0">
                <a:solidFill>
                  <a:srgbClr val="FFFF00"/>
                </a:solidFill>
              </a:rPr>
              <a:t>   He will </a:t>
            </a:r>
            <a:r>
              <a:rPr lang="en-US" sz="2400" dirty="0">
                <a:solidFill>
                  <a:srgbClr val="FFFF00"/>
                </a:solidFill>
              </a:rPr>
              <a:t>give </a:t>
            </a:r>
            <a:r>
              <a:rPr lang="en-US" sz="2400" dirty="0" smtClean="0">
                <a:solidFill>
                  <a:srgbClr val="FFFF00"/>
                </a:solidFill>
              </a:rPr>
              <a:t>   to him        life       </a:t>
            </a:r>
            <a:r>
              <a:rPr lang="en-US" sz="2400" dirty="0">
                <a:solidFill>
                  <a:srgbClr val="FFFF00"/>
                </a:solidFill>
              </a:rPr>
              <a:t>to those </a:t>
            </a:r>
            <a:r>
              <a:rPr lang="en-US" sz="2400" dirty="0" smtClean="0">
                <a:solidFill>
                  <a:srgbClr val="FFFF00"/>
                </a:solidFill>
              </a:rPr>
              <a:t>     who </a:t>
            </a:r>
            <a:r>
              <a:rPr lang="en-US" sz="2400" dirty="0">
                <a:solidFill>
                  <a:srgbClr val="FFFF00"/>
                </a:solidFill>
              </a:rPr>
              <a:t>commit sins </a:t>
            </a:r>
            <a:r>
              <a:rPr lang="fr-FR" sz="2400" dirty="0" smtClean="0">
                <a:solidFill>
                  <a:schemeClr val="bg1"/>
                </a:solidFill>
              </a:rPr>
              <a:t> </a:t>
            </a:r>
            <a:r>
              <a:rPr lang="es-ES" sz="2400" dirty="0" smtClean="0">
                <a:solidFill>
                  <a:schemeClr val="bg1"/>
                </a:solidFill>
              </a:rPr>
              <a:t>  </a:t>
            </a:r>
            <a:endParaRPr lang="es-ES" sz="2400" dirty="0" smtClean="0">
              <a:solidFill>
                <a:schemeClr val="bg1"/>
              </a:solidFill>
            </a:endParaRPr>
          </a:p>
          <a:p>
            <a:r>
              <a:rPr lang="en-US" sz="3800" dirty="0" smtClean="0">
                <a:solidFill>
                  <a:schemeClr val="bg1"/>
                </a:solidFill>
              </a:rPr>
              <a:t> </a:t>
            </a:r>
            <a:r>
              <a:rPr lang="el-GR" sz="3800" dirty="0" smtClean="0">
                <a:solidFill>
                  <a:schemeClr val="bg1"/>
                </a:solidFill>
              </a:rPr>
              <a:t>μὴ </a:t>
            </a:r>
            <a:r>
              <a:rPr lang="en-US" sz="3800" dirty="0" smtClean="0">
                <a:solidFill>
                  <a:schemeClr val="bg1"/>
                </a:solidFill>
              </a:rPr>
              <a:t> </a:t>
            </a:r>
            <a:r>
              <a:rPr lang="el-GR" sz="3800" dirty="0">
                <a:solidFill>
                  <a:schemeClr val="bg1"/>
                </a:solidFill>
              </a:rPr>
              <a:t>πρὸς </a:t>
            </a:r>
            <a:r>
              <a:rPr lang="en-US" sz="3800" dirty="0" smtClean="0">
                <a:solidFill>
                  <a:schemeClr val="bg1"/>
                </a:solidFill>
              </a:rPr>
              <a:t> </a:t>
            </a:r>
            <a:r>
              <a:rPr lang="el-GR" sz="3800" dirty="0" smtClean="0">
                <a:solidFill>
                  <a:schemeClr val="bg1"/>
                </a:solidFill>
              </a:rPr>
              <a:t>θάνατον</a:t>
            </a:r>
            <a:r>
              <a:rPr lang="el-GR" sz="3800" dirty="0" smtClean="0">
                <a:solidFill>
                  <a:schemeClr val="bg1"/>
                </a:solidFill>
              </a:rPr>
              <a:t>. </a:t>
            </a:r>
            <a:r>
              <a:rPr lang="en-US" sz="3800" dirty="0" smtClean="0">
                <a:solidFill>
                  <a:schemeClr val="bg1"/>
                </a:solidFill>
              </a:rPr>
              <a:t> </a:t>
            </a:r>
            <a:r>
              <a:rPr lang="el-GR" sz="3800" dirty="0" smtClean="0">
                <a:solidFill>
                  <a:schemeClr val="bg1"/>
                </a:solidFill>
              </a:rPr>
              <a:t>ἔστιν </a:t>
            </a:r>
            <a:r>
              <a:rPr lang="en-US" sz="3800" dirty="0" smtClean="0">
                <a:solidFill>
                  <a:schemeClr val="bg1"/>
                </a:solidFill>
              </a:rPr>
              <a:t> </a:t>
            </a:r>
            <a:r>
              <a:rPr lang="el-GR" sz="3800" dirty="0" smtClean="0">
                <a:solidFill>
                  <a:schemeClr val="bg1"/>
                </a:solidFill>
              </a:rPr>
              <a:t>ἁμαρτία </a:t>
            </a:r>
            <a:r>
              <a:rPr lang="en-US" sz="3800" dirty="0" smtClean="0">
                <a:solidFill>
                  <a:schemeClr val="bg1"/>
                </a:solidFill>
              </a:rPr>
              <a:t> </a:t>
            </a:r>
            <a:r>
              <a:rPr lang="el-GR" sz="3800" dirty="0" smtClean="0">
                <a:solidFill>
                  <a:schemeClr val="bg1"/>
                </a:solidFill>
              </a:rPr>
              <a:t>πρὸς </a:t>
            </a:r>
            <a:r>
              <a:rPr lang="en-US" sz="3800" dirty="0" smtClean="0">
                <a:solidFill>
                  <a:schemeClr val="bg1"/>
                </a:solidFill>
              </a:rPr>
              <a:t> </a:t>
            </a:r>
            <a:r>
              <a:rPr lang="el-GR" sz="3800" dirty="0" smtClean="0">
                <a:solidFill>
                  <a:schemeClr val="bg1"/>
                </a:solidFill>
              </a:rPr>
              <a:t>θάνατον·</a:t>
            </a:r>
            <a:r>
              <a:rPr lang="en-US" sz="3800" dirty="0" smtClean="0">
                <a:solidFill>
                  <a:schemeClr val="bg1"/>
                </a:solidFill>
              </a:rPr>
              <a:t> </a:t>
            </a:r>
            <a:endParaRPr lang="en-US" sz="3800" dirty="0" smtClean="0">
              <a:solidFill>
                <a:schemeClr val="bg1"/>
              </a:solidFill>
            </a:endParaRPr>
          </a:p>
          <a:p>
            <a:r>
              <a:rPr lang="en-US" sz="2400" dirty="0" smtClean="0">
                <a:solidFill>
                  <a:srgbClr val="FFFF00"/>
                </a:solidFill>
              </a:rPr>
              <a:t>  not    towards         death        </a:t>
            </a:r>
            <a:r>
              <a:rPr lang="es-ES" sz="2400" dirty="0" smtClean="0">
                <a:solidFill>
                  <a:schemeClr val="bg1"/>
                </a:solidFill>
              </a:rPr>
              <a:t>       </a:t>
            </a:r>
            <a:r>
              <a:rPr lang="en-US" sz="2400" dirty="0" smtClean="0">
                <a:solidFill>
                  <a:srgbClr val="FFFF00"/>
                </a:solidFill>
              </a:rPr>
              <a:t>there is           sin              towards         death</a:t>
            </a:r>
          </a:p>
          <a:p>
            <a:r>
              <a:rPr lang="el-GR" sz="3800" dirty="0">
                <a:solidFill>
                  <a:schemeClr val="bg1"/>
                </a:solidFill>
              </a:rPr>
              <a:t> </a:t>
            </a:r>
            <a:r>
              <a:rPr lang="en-US" sz="3800" dirty="0" smtClean="0">
                <a:solidFill>
                  <a:schemeClr val="bg1"/>
                </a:solidFill>
              </a:rPr>
              <a:t>    </a:t>
            </a:r>
            <a:r>
              <a:rPr lang="el-GR" sz="3800" dirty="0" smtClean="0">
                <a:solidFill>
                  <a:schemeClr val="bg1"/>
                </a:solidFill>
              </a:rPr>
              <a:t>οὐ </a:t>
            </a:r>
            <a:r>
              <a:rPr lang="en-US" sz="3800" dirty="0" smtClean="0">
                <a:solidFill>
                  <a:schemeClr val="bg1"/>
                </a:solidFill>
              </a:rPr>
              <a:t> </a:t>
            </a:r>
            <a:r>
              <a:rPr lang="el-GR" sz="3800" dirty="0" smtClean="0">
                <a:solidFill>
                  <a:schemeClr val="bg1"/>
                </a:solidFill>
              </a:rPr>
              <a:t>περὶ </a:t>
            </a:r>
            <a:r>
              <a:rPr lang="en-US" sz="3800" dirty="0" smtClean="0">
                <a:solidFill>
                  <a:schemeClr val="bg1"/>
                </a:solidFill>
              </a:rPr>
              <a:t> </a:t>
            </a:r>
            <a:r>
              <a:rPr lang="el-GR" sz="3800" dirty="0" smtClean="0">
                <a:solidFill>
                  <a:schemeClr val="bg1"/>
                </a:solidFill>
              </a:rPr>
              <a:t>ἐκείνης </a:t>
            </a:r>
            <a:r>
              <a:rPr lang="en-US" sz="3800" dirty="0" smtClean="0">
                <a:solidFill>
                  <a:schemeClr val="bg1"/>
                </a:solidFill>
              </a:rPr>
              <a:t> </a:t>
            </a:r>
            <a:r>
              <a:rPr lang="el-GR" sz="3800" dirty="0" smtClean="0">
                <a:solidFill>
                  <a:schemeClr val="bg1"/>
                </a:solidFill>
              </a:rPr>
              <a:t>λέγω</a:t>
            </a:r>
            <a:r>
              <a:rPr lang="en-US" sz="3800" dirty="0" smtClean="0">
                <a:solidFill>
                  <a:schemeClr val="bg1"/>
                </a:solidFill>
              </a:rPr>
              <a:t> </a:t>
            </a:r>
            <a:r>
              <a:rPr lang="el-GR" sz="3800" dirty="0" smtClean="0">
                <a:solidFill>
                  <a:schemeClr val="bg1"/>
                </a:solidFill>
              </a:rPr>
              <a:t> ἵνα</a:t>
            </a:r>
            <a:r>
              <a:rPr lang="en-US" sz="3800" dirty="0" smtClean="0">
                <a:solidFill>
                  <a:schemeClr val="bg1"/>
                </a:solidFill>
              </a:rPr>
              <a:t> </a:t>
            </a:r>
            <a:r>
              <a:rPr lang="el-GR" sz="3800" dirty="0" smtClean="0">
                <a:solidFill>
                  <a:schemeClr val="bg1"/>
                </a:solidFill>
              </a:rPr>
              <a:t> </a:t>
            </a:r>
            <a:r>
              <a:rPr lang="en-US" sz="3800" dirty="0" smtClean="0">
                <a:solidFill>
                  <a:schemeClr val="bg1"/>
                </a:solidFill>
              </a:rPr>
              <a:t> </a:t>
            </a:r>
            <a:r>
              <a:rPr lang="el-GR" sz="3800" dirty="0" smtClean="0">
                <a:solidFill>
                  <a:schemeClr val="bg1"/>
                </a:solidFill>
              </a:rPr>
              <a:t>ἐρωτήσῃ</a:t>
            </a:r>
            <a:r>
              <a:rPr lang="el-GR" sz="3800" dirty="0">
                <a:solidFill>
                  <a:schemeClr val="bg1"/>
                </a:solidFill>
              </a:rPr>
              <a:t>.</a:t>
            </a:r>
            <a:r>
              <a:rPr lang="en-US" sz="3800" dirty="0">
                <a:solidFill>
                  <a:schemeClr val="bg1"/>
                </a:solidFill>
              </a:rPr>
              <a:t> </a:t>
            </a:r>
          </a:p>
          <a:p>
            <a:r>
              <a:rPr lang="en-US" sz="2400" dirty="0" smtClean="0">
                <a:solidFill>
                  <a:srgbClr val="FFFF00"/>
                </a:solidFill>
              </a:rPr>
              <a:t>        not        for             that              I say        that    one </a:t>
            </a:r>
            <a:r>
              <a:rPr lang="en-US" sz="2400" dirty="0">
                <a:solidFill>
                  <a:srgbClr val="FFFF00"/>
                </a:solidFill>
              </a:rPr>
              <a:t>should </a:t>
            </a:r>
            <a:r>
              <a:rPr lang="en-US" sz="2400" dirty="0" smtClean="0">
                <a:solidFill>
                  <a:srgbClr val="FFFF00"/>
                </a:solidFill>
              </a:rPr>
              <a:t>pray</a:t>
            </a:r>
            <a:endParaRPr lang="en-US" sz="2400" dirty="0">
              <a:solidFill>
                <a:schemeClr val="bg1"/>
              </a:solidFill>
            </a:endParaRPr>
          </a:p>
          <a:p>
            <a:endParaRPr lang="en-US" sz="800" dirty="0">
              <a:solidFill>
                <a:schemeClr val="bg1"/>
              </a:solidFill>
            </a:endParaRPr>
          </a:p>
          <a:p>
            <a:r>
              <a:rPr lang="en-US" sz="2000" baseline="30000" dirty="0" smtClean="0">
                <a:solidFill>
                  <a:schemeClr val="bg1"/>
                </a:solidFill>
              </a:rPr>
              <a:t>	ESV </a:t>
            </a:r>
            <a:r>
              <a:rPr lang="fr-FR" sz="2000" b="1" dirty="0" smtClean="0">
                <a:solidFill>
                  <a:schemeClr val="bg1"/>
                </a:solidFill>
              </a:rPr>
              <a:t>5:16 </a:t>
            </a:r>
            <a:r>
              <a:rPr lang="en-US" sz="2000" dirty="0">
                <a:solidFill>
                  <a:schemeClr val="bg1"/>
                </a:solidFill>
              </a:rPr>
              <a:t>If anyone sees his brother committing a sin not leading to death, he shall ask, and God will give him life-- to those who commit sins that do not lead to death. There is sin that leads to death; I do not say that one should pray for that</a:t>
            </a:r>
            <a:r>
              <a:rPr lang="en-US" sz="2000" dirty="0" smtClean="0">
                <a:solidFill>
                  <a:schemeClr val="bg1"/>
                </a:solidFill>
              </a:rPr>
              <a:t>.     /      </a:t>
            </a:r>
            <a:r>
              <a:rPr lang="en-US" sz="2000" baseline="30000" dirty="0" smtClean="0">
                <a:solidFill>
                  <a:schemeClr val="bg1"/>
                </a:solidFill>
              </a:rPr>
              <a:t>CUV </a:t>
            </a:r>
            <a:r>
              <a:rPr lang="en-US" sz="2000" b="1" dirty="0" smtClean="0">
                <a:solidFill>
                  <a:schemeClr val="bg1"/>
                </a:solidFill>
              </a:rPr>
              <a:t>5:16</a:t>
            </a:r>
            <a:r>
              <a:rPr lang="en-US" sz="2000" dirty="0" smtClean="0">
                <a:solidFill>
                  <a:schemeClr val="bg1"/>
                </a:solidFill>
              </a:rPr>
              <a:t> </a:t>
            </a:r>
            <a:r>
              <a:rPr lang="zh-TW" altLang="en-US" sz="2000" dirty="0">
                <a:solidFill>
                  <a:schemeClr val="bg1"/>
                </a:solidFill>
              </a:rPr>
              <a:t>人若看見弟兄犯了不至於死的罪、就當為他祈求</a:t>
            </a:r>
            <a:r>
              <a:rPr lang="zh-TW" altLang="en-US" sz="2000" dirty="0" smtClean="0">
                <a:solidFill>
                  <a:schemeClr val="bg1"/>
                </a:solidFill>
              </a:rPr>
              <a:t>、神</a:t>
            </a:r>
            <a:r>
              <a:rPr lang="zh-TW" altLang="en-US" sz="2000" dirty="0">
                <a:solidFill>
                  <a:schemeClr val="bg1"/>
                </a:solidFill>
              </a:rPr>
              <a:t>必將生命賜給他．有至於死的罪、我不說當為這罪祈求</a:t>
            </a:r>
            <a:r>
              <a:rPr lang="zh-TW" altLang="en-US" sz="2000" dirty="0" smtClean="0">
                <a:solidFill>
                  <a:schemeClr val="bg1"/>
                </a:solidFill>
              </a:rPr>
              <a:t>。</a:t>
            </a:r>
            <a:endParaRPr lang="en-US" altLang="zh-TW" sz="20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s-ES" sz="800" dirty="0" smtClean="0">
              <a:solidFill>
                <a:schemeClr val="bg1"/>
              </a:solidFill>
            </a:endParaRPr>
          </a:p>
        </p:txBody>
      </p:sp>
    </p:spTree>
    <p:extLst>
      <p:ext uri="{BB962C8B-B14F-4D97-AF65-F5344CB8AC3E}">
        <p14:creationId xmlns:p14="http://schemas.microsoft.com/office/powerpoint/2010/main" val="417255199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757858"/>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endParaRPr lang="en-US" sz="800" b="1" dirty="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3600" b="1" dirty="0" smtClean="0">
                <a:solidFill>
                  <a:srgbClr val="FFFF00"/>
                </a:solidFill>
              </a:rPr>
              <a:t>    1 </a:t>
            </a:r>
            <a:r>
              <a:rPr lang="en-US" sz="3600" b="1" dirty="0" smtClean="0">
                <a:solidFill>
                  <a:srgbClr val="FFFF00"/>
                </a:solidFill>
              </a:rPr>
              <a:t>John </a:t>
            </a:r>
            <a:r>
              <a:rPr lang="en-US" sz="3600" b="1" dirty="0" smtClean="0">
                <a:solidFill>
                  <a:srgbClr val="FFFF00"/>
                </a:solidFill>
              </a:rPr>
              <a:t>5:17 </a:t>
            </a:r>
          </a:p>
          <a:p>
            <a:endParaRPr lang="en-US" sz="800" b="1" dirty="0">
              <a:solidFill>
                <a:srgbClr val="FFFF00"/>
              </a:solidFill>
            </a:endParaRPr>
          </a:p>
          <a:p>
            <a:endParaRPr lang="en-US" sz="800" b="1" dirty="0" smtClean="0">
              <a:solidFill>
                <a:srgbClr val="FFFF00"/>
              </a:solidFill>
            </a:endParaRPr>
          </a:p>
          <a:p>
            <a:endParaRPr lang="en-US" sz="800" b="1" dirty="0">
              <a:solidFill>
                <a:srgbClr val="FFFF00"/>
              </a:solidFill>
            </a:endParaRPr>
          </a:p>
          <a:p>
            <a:endParaRPr lang="en-US" sz="800" b="1" dirty="0" smtClean="0">
              <a:solidFill>
                <a:srgbClr val="FFFF00"/>
              </a:solidFill>
            </a:endParaRPr>
          </a:p>
          <a:p>
            <a:endParaRPr lang="en-US" sz="800" b="1" dirty="0" smtClean="0">
              <a:solidFill>
                <a:srgbClr val="FFFF00"/>
              </a:solidFill>
            </a:endParaRPr>
          </a:p>
          <a:p>
            <a:r>
              <a:rPr lang="en-US" sz="4400" dirty="0" smtClean="0">
                <a:solidFill>
                  <a:schemeClr val="bg1"/>
                </a:solidFill>
              </a:rPr>
              <a:t>   </a:t>
            </a:r>
            <a:r>
              <a:rPr lang="el-GR" sz="4400" dirty="0" smtClean="0">
                <a:solidFill>
                  <a:schemeClr val="bg1"/>
                </a:solidFill>
              </a:rPr>
              <a:t>πᾶσα</a:t>
            </a:r>
            <a:r>
              <a:rPr lang="en-US" sz="4400" dirty="0" smtClean="0">
                <a:solidFill>
                  <a:schemeClr val="bg1"/>
                </a:solidFill>
              </a:rPr>
              <a:t> </a:t>
            </a:r>
            <a:r>
              <a:rPr lang="el-GR" sz="4400" dirty="0" smtClean="0">
                <a:solidFill>
                  <a:schemeClr val="bg1"/>
                </a:solidFill>
              </a:rPr>
              <a:t> ἀδικία</a:t>
            </a:r>
            <a:r>
              <a:rPr lang="en-US" sz="4400" dirty="0" smtClean="0">
                <a:solidFill>
                  <a:schemeClr val="bg1"/>
                </a:solidFill>
              </a:rPr>
              <a:t> </a:t>
            </a:r>
            <a:r>
              <a:rPr lang="el-GR" sz="4400" dirty="0" smtClean="0">
                <a:solidFill>
                  <a:schemeClr val="bg1"/>
                </a:solidFill>
              </a:rPr>
              <a:t> </a:t>
            </a:r>
            <a:r>
              <a:rPr lang="el-GR" sz="4400" dirty="0">
                <a:solidFill>
                  <a:schemeClr val="bg1"/>
                </a:solidFill>
              </a:rPr>
              <a:t>ἁμαρτία </a:t>
            </a:r>
            <a:r>
              <a:rPr lang="en-US" sz="4400" dirty="0" smtClean="0">
                <a:solidFill>
                  <a:schemeClr val="bg1"/>
                </a:solidFill>
              </a:rPr>
              <a:t> </a:t>
            </a:r>
            <a:r>
              <a:rPr lang="el-GR" sz="4400" dirty="0" smtClean="0">
                <a:solidFill>
                  <a:schemeClr val="bg1"/>
                </a:solidFill>
              </a:rPr>
              <a:t>ἐστίν</a:t>
            </a:r>
            <a:r>
              <a:rPr lang="el-GR" sz="4400" dirty="0">
                <a:solidFill>
                  <a:schemeClr val="bg1"/>
                </a:solidFill>
              </a:rPr>
              <a:t>, </a:t>
            </a:r>
            <a:endParaRPr lang="es-ES_tradnl" sz="4400" dirty="0" smtClean="0">
              <a:solidFill>
                <a:schemeClr val="bg1"/>
              </a:solidFill>
            </a:endParaRPr>
          </a:p>
          <a:p>
            <a:r>
              <a:rPr lang="en-US" sz="2400" dirty="0" smtClean="0">
                <a:solidFill>
                  <a:srgbClr val="FFFF00"/>
                </a:solidFill>
              </a:rPr>
              <a:t>           all            </a:t>
            </a:r>
            <a:r>
              <a:rPr lang="en-US" sz="2400" dirty="0">
                <a:solidFill>
                  <a:srgbClr val="FFFF00"/>
                </a:solidFill>
              </a:rPr>
              <a:t>wrongdoing </a:t>
            </a:r>
            <a:r>
              <a:rPr lang="en-US" sz="2400" dirty="0" smtClean="0">
                <a:solidFill>
                  <a:srgbClr val="FFFF00"/>
                </a:solidFill>
              </a:rPr>
              <a:t>              sin                     is </a:t>
            </a:r>
            <a:r>
              <a:rPr lang="fr-FR" sz="2400" dirty="0" smtClean="0">
                <a:solidFill>
                  <a:schemeClr val="bg1"/>
                </a:solidFill>
              </a:rPr>
              <a:t> </a:t>
            </a:r>
            <a:r>
              <a:rPr lang="es-ES" sz="2400" dirty="0" smtClean="0">
                <a:solidFill>
                  <a:schemeClr val="bg1"/>
                </a:solidFill>
              </a:rPr>
              <a:t> </a:t>
            </a:r>
          </a:p>
          <a:p>
            <a:endParaRPr lang="es-ES" sz="1200" dirty="0" smtClean="0">
              <a:solidFill>
                <a:schemeClr val="bg1"/>
              </a:solidFill>
            </a:endParaRPr>
          </a:p>
          <a:p>
            <a:r>
              <a:rPr lang="en-US" sz="4400" dirty="0" smtClean="0">
                <a:solidFill>
                  <a:schemeClr val="bg1"/>
                </a:solidFill>
              </a:rPr>
              <a:t>   </a:t>
            </a:r>
            <a:r>
              <a:rPr lang="el-GR" sz="4400" dirty="0" smtClean="0">
                <a:solidFill>
                  <a:schemeClr val="bg1"/>
                </a:solidFill>
              </a:rPr>
              <a:t>καὶ </a:t>
            </a:r>
            <a:r>
              <a:rPr lang="en-US" sz="4400" dirty="0" smtClean="0">
                <a:solidFill>
                  <a:schemeClr val="bg1"/>
                </a:solidFill>
              </a:rPr>
              <a:t> </a:t>
            </a:r>
            <a:r>
              <a:rPr lang="el-GR" sz="4400" dirty="0" smtClean="0">
                <a:solidFill>
                  <a:schemeClr val="bg1"/>
                </a:solidFill>
              </a:rPr>
              <a:t>ἔστιν </a:t>
            </a:r>
            <a:r>
              <a:rPr lang="en-US" sz="4400" dirty="0" smtClean="0">
                <a:solidFill>
                  <a:schemeClr val="bg1"/>
                </a:solidFill>
              </a:rPr>
              <a:t> </a:t>
            </a:r>
            <a:r>
              <a:rPr lang="el-GR" sz="4400" dirty="0" smtClean="0">
                <a:solidFill>
                  <a:schemeClr val="bg1"/>
                </a:solidFill>
              </a:rPr>
              <a:t>ἁμαρτία </a:t>
            </a:r>
            <a:r>
              <a:rPr lang="en-US" sz="4400" dirty="0" smtClean="0">
                <a:solidFill>
                  <a:schemeClr val="bg1"/>
                </a:solidFill>
              </a:rPr>
              <a:t> </a:t>
            </a:r>
            <a:r>
              <a:rPr lang="el-GR" sz="4400" dirty="0" smtClean="0">
                <a:solidFill>
                  <a:schemeClr val="bg1"/>
                </a:solidFill>
              </a:rPr>
              <a:t>οὐ </a:t>
            </a:r>
            <a:r>
              <a:rPr lang="en-US" sz="4400" dirty="0" smtClean="0">
                <a:solidFill>
                  <a:schemeClr val="bg1"/>
                </a:solidFill>
              </a:rPr>
              <a:t> </a:t>
            </a:r>
            <a:r>
              <a:rPr lang="el-GR" sz="4400" dirty="0" smtClean="0">
                <a:solidFill>
                  <a:schemeClr val="bg1"/>
                </a:solidFill>
              </a:rPr>
              <a:t>πρὸς</a:t>
            </a:r>
            <a:r>
              <a:rPr lang="en-US" sz="4400" dirty="0" smtClean="0">
                <a:solidFill>
                  <a:schemeClr val="bg1"/>
                </a:solidFill>
              </a:rPr>
              <a:t> </a:t>
            </a:r>
            <a:r>
              <a:rPr lang="el-GR" sz="4400" dirty="0" smtClean="0">
                <a:solidFill>
                  <a:schemeClr val="bg1"/>
                </a:solidFill>
              </a:rPr>
              <a:t> </a:t>
            </a:r>
            <a:r>
              <a:rPr lang="el-GR" sz="4400" dirty="0">
                <a:solidFill>
                  <a:schemeClr val="bg1"/>
                </a:solidFill>
              </a:rPr>
              <a:t>θάνατον</a:t>
            </a:r>
            <a:r>
              <a:rPr lang="el-GR" sz="4400" dirty="0" smtClean="0">
                <a:solidFill>
                  <a:schemeClr val="bg1"/>
                </a:solidFill>
              </a:rPr>
              <a:t>.</a:t>
            </a:r>
            <a:r>
              <a:rPr lang="es-ES_tradnl" sz="4400" dirty="0" smtClean="0">
                <a:solidFill>
                  <a:schemeClr val="bg1"/>
                </a:solidFill>
              </a:rPr>
              <a:t> </a:t>
            </a:r>
            <a:r>
              <a:rPr lang="en-US" sz="4400" dirty="0" smtClean="0">
                <a:solidFill>
                  <a:schemeClr val="bg1"/>
                </a:solidFill>
              </a:rPr>
              <a:t> </a:t>
            </a:r>
            <a:endParaRPr lang="en-US" sz="4400" dirty="0">
              <a:solidFill>
                <a:schemeClr val="bg1"/>
              </a:solidFill>
            </a:endParaRPr>
          </a:p>
          <a:p>
            <a:r>
              <a:rPr lang="en-US" sz="2400" dirty="0" smtClean="0">
                <a:solidFill>
                  <a:srgbClr val="FFFF00"/>
                </a:solidFill>
              </a:rPr>
              <a:t>        but         </a:t>
            </a:r>
            <a:r>
              <a:rPr lang="en-US" sz="2400" dirty="0">
                <a:solidFill>
                  <a:srgbClr val="FFFF00"/>
                </a:solidFill>
              </a:rPr>
              <a:t>there </a:t>
            </a:r>
            <a:r>
              <a:rPr lang="en-US" sz="2400" dirty="0" smtClean="0">
                <a:solidFill>
                  <a:srgbClr val="FFFF00"/>
                </a:solidFill>
              </a:rPr>
              <a:t>is              </a:t>
            </a:r>
            <a:r>
              <a:rPr lang="en-US" sz="2400" dirty="0">
                <a:solidFill>
                  <a:srgbClr val="FFFF00"/>
                </a:solidFill>
              </a:rPr>
              <a:t>sin </a:t>
            </a:r>
            <a:r>
              <a:rPr lang="en-US" sz="2400" dirty="0" smtClean="0">
                <a:solidFill>
                  <a:srgbClr val="FFFF00"/>
                </a:solidFill>
              </a:rPr>
              <a:t>                 </a:t>
            </a:r>
            <a:r>
              <a:rPr lang="en-US" sz="2400" dirty="0">
                <a:solidFill>
                  <a:srgbClr val="FFFF00"/>
                </a:solidFill>
              </a:rPr>
              <a:t>not </a:t>
            </a:r>
            <a:r>
              <a:rPr lang="en-US" sz="2400" dirty="0" smtClean="0">
                <a:solidFill>
                  <a:srgbClr val="FFFF00"/>
                </a:solidFill>
              </a:rPr>
              <a:t>     towards            death</a:t>
            </a:r>
            <a:endParaRPr lang="fr-FR" sz="24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endParaRPr lang="en-US" sz="800" dirty="0">
              <a:solidFill>
                <a:schemeClr val="bg1"/>
              </a:solidFill>
            </a:endParaRPr>
          </a:p>
          <a:p>
            <a:r>
              <a:rPr lang="en-US" sz="2000" baseline="30000" dirty="0" smtClean="0">
                <a:solidFill>
                  <a:schemeClr val="bg1"/>
                </a:solidFill>
              </a:rPr>
              <a:t>	ESV </a:t>
            </a:r>
            <a:r>
              <a:rPr lang="fr-FR" sz="2000" b="1" dirty="0" smtClean="0">
                <a:solidFill>
                  <a:schemeClr val="bg1"/>
                </a:solidFill>
              </a:rPr>
              <a:t>5:17</a:t>
            </a:r>
            <a:r>
              <a:rPr lang="fr-FR" sz="2000" dirty="0" smtClean="0">
                <a:solidFill>
                  <a:schemeClr val="bg1"/>
                </a:solidFill>
              </a:rPr>
              <a:t> </a:t>
            </a:r>
            <a:r>
              <a:rPr lang="en-US" sz="2000" dirty="0">
                <a:solidFill>
                  <a:schemeClr val="bg1"/>
                </a:solidFill>
              </a:rPr>
              <a:t>All wrongdoing is sin, but there is sin that does not lead to death.</a:t>
            </a:r>
          </a:p>
          <a:p>
            <a:r>
              <a:rPr lang="en-US" sz="2000" baseline="30000" dirty="0" smtClean="0">
                <a:solidFill>
                  <a:schemeClr val="bg1"/>
                </a:solidFill>
              </a:rPr>
              <a:t>	CUV </a:t>
            </a:r>
            <a:r>
              <a:rPr lang="en-US" sz="2000" b="1" dirty="0" smtClean="0">
                <a:solidFill>
                  <a:schemeClr val="bg1"/>
                </a:solidFill>
              </a:rPr>
              <a:t>5:17</a:t>
            </a:r>
            <a:r>
              <a:rPr lang="en-US" sz="2000" dirty="0" smtClean="0">
                <a:solidFill>
                  <a:schemeClr val="bg1"/>
                </a:solidFill>
              </a:rPr>
              <a:t> </a:t>
            </a:r>
            <a:r>
              <a:rPr lang="zh-TW" altLang="en-US" sz="2000" dirty="0">
                <a:solidFill>
                  <a:schemeClr val="bg1"/>
                </a:solidFill>
              </a:rPr>
              <a:t>凡不義的事都是罪．也有不至於死的罪。</a:t>
            </a:r>
            <a:endParaRPr lang="fr-FR" sz="20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smtClean="0">
              <a:solidFill>
                <a:schemeClr val="bg1"/>
              </a:solidFill>
            </a:endParaRPr>
          </a:p>
          <a:p>
            <a:endParaRPr lang="fr-FR" sz="800" dirty="0">
              <a:solidFill>
                <a:schemeClr val="bg1"/>
              </a:solidFill>
            </a:endParaRPr>
          </a:p>
          <a:p>
            <a:endParaRPr lang="es-ES" sz="800" dirty="0">
              <a:solidFill>
                <a:schemeClr val="bg1"/>
              </a:solidFill>
            </a:endParaRPr>
          </a:p>
        </p:txBody>
      </p:sp>
    </p:spTree>
    <p:extLst>
      <p:ext uri="{BB962C8B-B14F-4D97-AF65-F5344CB8AC3E}">
        <p14:creationId xmlns:p14="http://schemas.microsoft.com/office/powerpoint/2010/main" val="172773935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50191"/>
          </a:xfrm>
          <a:prstGeom prst="rect">
            <a:avLst/>
          </a:prstGeom>
          <a:solidFill>
            <a:srgbClr val="002060"/>
          </a:solidFill>
        </p:spPr>
        <p:txBody>
          <a:bodyPr wrap="square" lIns="108821" tIns="54411" rIns="108821" bIns="54411">
            <a:spAutoFit/>
          </a:bodyPr>
          <a:lstStyle/>
          <a:p>
            <a:r>
              <a:rPr lang="en-US" sz="2800" b="1" dirty="0" smtClean="0">
                <a:solidFill>
                  <a:srgbClr val="FFFF00"/>
                </a:solidFill>
              </a:rPr>
              <a:t>   1 </a:t>
            </a:r>
            <a:r>
              <a:rPr lang="en-US" sz="2800" b="1" dirty="0" smtClean="0">
                <a:solidFill>
                  <a:srgbClr val="FFFF00"/>
                </a:solidFill>
              </a:rPr>
              <a:t>John </a:t>
            </a:r>
            <a:r>
              <a:rPr lang="en-US" sz="2800" b="1" dirty="0" smtClean="0">
                <a:solidFill>
                  <a:srgbClr val="FFFF00"/>
                </a:solidFill>
              </a:rPr>
              <a:t>5:18-19 </a:t>
            </a:r>
          </a:p>
          <a:p>
            <a:r>
              <a:rPr lang="en-US" sz="2800" b="1" dirty="0" smtClean="0">
                <a:solidFill>
                  <a:srgbClr val="FFFF00"/>
                </a:solidFill>
              </a:rPr>
              <a:t> 18    </a:t>
            </a:r>
            <a:r>
              <a:rPr lang="el-GR" sz="3600" dirty="0" smtClean="0">
                <a:solidFill>
                  <a:schemeClr val="bg1"/>
                </a:solidFill>
              </a:rPr>
              <a:t>Οἴδαμεν </a:t>
            </a:r>
            <a:r>
              <a:rPr lang="en-US" sz="3600" dirty="0" smtClean="0">
                <a:solidFill>
                  <a:schemeClr val="bg1"/>
                </a:solidFill>
              </a:rPr>
              <a:t> </a:t>
            </a:r>
            <a:r>
              <a:rPr lang="el-GR" sz="3600" dirty="0" smtClean="0">
                <a:solidFill>
                  <a:schemeClr val="bg1"/>
                </a:solidFill>
              </a:rPr>
              <a:t>ὅτι </a:t>
            </a:r>
            <a:r>
              <a:rPr lang="en-US" sz="3600" dirty="0" smtClean="0">
                <a:solidFill>
                  <a:schemeClr val="bg1"/>
                </a:solidFill>
              </a:rPr>
              <a:t> </a:t>
            </a:r>
            <a:r>
              <a:rPr lang="el-GR" sz="3600" dirty="0" smtClean="0">
                <a:solidFill>
                  <a:schemeClr val="bg1"/>
                </a:solidFill>
              </a:rPr>
              <a:t>πᾶς </a:t>
            </a:r>
            <a:r>
              <a:rPr lang="en-US" sz="3600" dirty="0" smtClean="0">
                <a:solidFill>
                  <a:schemeClr val="bg1"/>
                </a:solidFill>
              </a:rPr>
              <a:t>  </a:t>
            </a:r>
            <a:r>
              <a:rPr lang="el-GR" sz="3600" dirty="0" smtClean="0">
                <a:solidFill>
                  <a:schemeClr val="bg1"/>
                </a:solidFill>
              </a:rPr>
              <a:t>ὁ </a:t>
            </a:r>
            <a:r>
              <a:rPr lang="en-US" sz="3600" dirty="0" smtClean="0">
                <a:solidFill>
                  <a:schemeClr val="bg1"/>
                </a:solidFill>
              </a:rPr>
              <a:t> </a:t>
            </a:r>
            <a:r>
              <a:rPr lang="el-GR" sz="3600" dirty="0" smtClean="0">
                <a:solidFill>
                  <a:schemeClr val="bg1"/>
                </a:solidFill>
              </a:rPr>
              <a:t>γεγεννημένος</a:t>
            </a:r>
            <a:r>
              <a:rPr lang="en-US" sz="3600" dirty="0" smtClean="0">
                <a:solidFill>
                  <a:schemeClr val="bg1"/>
                </a:solidFill>
              </a:rPr>
              <a:t>  </a:t>
            </a:r>
            <a:endParaRPr lang="en-US" sz="3600" dirty="0">
              <a:solidFill>
                <a:schemeClr val="bg1"/>
              </a:solidFill>
            </a:endParaRPr>
          </a:p>
          <a:p>
            <a:r>
              <a:rPr lang="en-US" altLang="zh-TW" sz="2200" dirty="0">
                <a:solidFill>
                  <a:srgbClr val="FFFF00"/>
                </a:solidFill>
              </a:rPr>
              <a:t> </a:t>
            </a:r>
            <a:r>
              <a:rPr lang="en-US" altLang="zh-TW" sz="2200" dirty="0" smtClean="0">
                <a:solidFill>
                  <a:srgbClr val="FFFF00"/>
                </a:solidFill>
              </a:rPr>
              <a:t>                 we </a:t>
            </a:r>
            <a:r>
              <a:rPr lang="en-US" altLang="zh-TW" sz="2200" dirty="0">
                <a:solidFill>
                  <a:srgbClr val="FFFF00"/>
                </a:solidFill>
              </a:rPr>
              <a:t>know </a:t>
            </a:r>
            <a:r>
              <a:rPr lang="en-US" altLang="zh-TW" sz="2200" dirty="0" smtClean="0">
                <a:solidFill>
                  <a:srgbClr val="FFFF00"/>
                </a:solidFill>
              </a:rPr>
              <a:t>      that  </a:t>
            </a:r>
            <a:r>
              <a:rPr lang="en-US" altLang="zh-TW" sz="2200" dirty="0">
                <a:solidFill>
                  <a:srgbClr val="FFFF00"/>
                </a:solidFill>
              </a:rPr>
              <a:t>everyone who </a:t>
            </a:r>
            <a:r>
              <a:rPr lang="en-US" altLang="zh-TW" sz="2200" dirty="0" smtClean="0">
                <a:solidFill>
                  <a:srgbClr val="FFFF00"/>
                </a:solidFill>
              </a:rPr>
              <a:t>    has </a:t>
            </a:r>
            <a:r>
              <a:rPr lang="en-US" altLang="zh-TW" sz="2200" dirty="0">
                <a:solidFill>
                  <a:srgbClr val="FFFF00"/>
                </a:solidFill>
              </a:rPr>
              <a:t>been born </a:t>
            </a:r>
            <a:r>
              <a:rPr lang="fr-FR" sz="2200" dirty="0" smtClean="0">
                <a:solidFill>
                  <a:schemeClr val="bg1"/>
                </a:solidFill>
              </a:rPr>
              <a:t> </a:t>
            </a:r>
            <a:endParaRPr lang="fr-FR" sz="2200" dirty="0" smtClean="0">
              <a:solidFill>
                <a:schemeClr val="bg1"/>
              </a:solidFill>
            </a:endParaRPr>
          </a:p>
          <a:p>
            <a:r>
              <a:rPr lang="el-GR" sz="3600" dirty="0" smtClean="0">
                <a:solidFill>
                  <a:schemeClr val="bg1"/>
                </a:solidFill>
              </a:rPr>
              <a:t>ἐκ</a:t>
            </a:r>
            <a:r>
              <a:rPr lang="en-US" sz="3600" dirty="0" smtClean="0">
                <a:solidFill>
                  <a:schemeClr val="bg1"/>
                </a:solidFill>
              </a:rPr>
              <a:t> </a:t>
            </a:r>
            <a:r>
              <a:rPr lang="el-GR" sz="3600" dirty="0" smtClean="0">
                <a:solidFill>
                  <a:schemeClr val="bg1"/>
                </a:solidFill>
              </a:rPr>
              <a:t>τοῦ</a:t>
            </a:r>
            <a:r>
              <a:rPr lang="en-US" sz="3600" dirty="0" smtClean="0">
                <a:solidFill>
                  <a:schemeClr val="bg1"/>
                </a:solidFill>
              </a:rPr>
              <a:t> </a:t>
            </a:r>
            <a:r>
              <a:rPr lang="el-GR" sz="3600" dirty="0" smtClean="0">
                <a:solidFill>
                  <a:schemeClr val="bg1"/>
                </a:solidFill>
              </a:rPr>
              <a:t> </a:t>
            </a:r>
            <a:r>
              <a:rPr lang="el-GR" sz="3600" dirty="0" smtClean="0">
                <a:solidFill>
                  <a:schemeClr val="bg1"/>
                </a:solidFill>
              </a:rPr>
              <a:t>θεοῦ </a:t>
            </a:r>
            <a:r>
              <a:rPr lang="en-US" sz="3600" dirty="0" smtClean="0">
                <a:solidFill>
                  <a:schemeClr val="bg1"/>
                </a:solidFill>
              </a:rPr>
              <a:t> </a:t>
            </a:r>
            <a:r>
              <a:rPr lang="el-GR" sz="3600" dirty="0" smtClean="0">
                <a:solidFill>
                  <a:schemeClr val="bg1"/>
                </a:solidFill>
              </a:rPr>
              <a:t>οὐχ</a:t>
            </a:r>
            <a:r>
              <a:rPr lang="en-US" sz="3600" dirty="0" smtClean="0">
                <a:solidFill>
                  <a:schemeClr val="bg1"/>
                </a:solidFill>
              </a:rPr>
              <a:t> </a:t>
            </a:r>
            <a:r>
              <a:rPr lang="el-GR" sz="3600" dirty="0" smtClean="0">
                <a:solidFill>
                  <a:schemeClr val="bg1"/>
                </a:solidFill>
              </a:rPr>
              <a:t> </a:t>
            </a:r>
            <a:r>
              <a:rPr lang="el-GR" sz="3600" dirty="0" smtClean="0">
                <a:solidFill>
                  <a:schemeClr val="bg1"/>
                </a:solidFill>
              </a:rPr>
              <a:t>ἁμαρτάνει, </a:t>
            </a:r>
            <a:r>
              <a:rPr lang="en-US" sz="3600" dirty="0" smtClean="0">
                <a:solidFill>
                  <a:schemeClr val="bg1"/>
                </a:solidFill>
              </a:rPr>
              <a:t> </a:t>
            </a:r>
            <a:r>
              <a:rPr lang="el-GR" sz="3600" dirty="0" smtClean="0">
                <a:solidFill>
                  <a:schemeClr val="bg1"/>
                </a:solidFill>
              </a:rPr>
              <a:t>ἀλλ</a:t>
            </a:r>
            <a:r>
              <a:rPr lang="el-GR" sz="3600" dirty="0" smtClean="0">
                <a:solidFill>
                  <a:schemeClr val="bg1"/>
                </a:solidFill>
              </a:rPr>
              <a:t>᾽ </a:t>
            </a:r>
            <a:r>
              <a:rPr lang="en-US" sz="3600" dirty="0" smtClean="0">
                <a:solidFill>
                  <a:schemeClr val="bg1"/>
                </a:solidFill>
              </a:rPr>
              <a:t> </a:t>
            </a:r>
            <a:r>
              <a:rPr lang="el-GR" sz="3600" dirty="0" smtClean="0">
                <a:solidFill>
                  <a:schemeClr val="bg1"/>
                </a:solidFill>
              </a:rPr>
              <a:t>ὁ</a:t>
            </a:r>
            <a:r>
              <a:rPr lang="en-US" sz="3600" dirty="0" smtClean="0">
                <a:solidFill>
                  <a:schemeClr val="bg1"/>
                </a:solidFill>
              </a:rPr>
              <a:t> </a:t>
            </a:r>
            <a:r>
              <a:rPr lang="el-GR" sz="3600" dirty="0" smtClean="0">
                <a:solidFill>
                  <a:schemeClr val="bg1"/>
                </a:solidFill>
              </a:rPr>
              <a:t> γεννηθεὶς</a:t>
            </a:r>
            <a:endParaRPr lang="es-ES_tradnl" sz="3600" dirty="0" smtClean="0">
              <a:solidFill>
                <a:schemeClr val="bg1"/>
              </a:solidFill>
            </a:endParaRPr>
          </a:p>
          <a:p>
            <a:r>
              <a:rPr lang="en-US" altLang="zh-TW" sz="2200" dirty="0" smtClean="0">
                <a:solidFill>
                  <a:srgbClr val="FFFF00"/>
                </a:solidFill>
              </a:rPr>
              <a:t>  of    the         God         </a:t>
            </a:r>
            <a:r>
              <a:rPr lang="en-US" altLang="zh-TW" sz="2200" dirty="0">
                <a:solidFill>
                  <a:srgbClr val="FFFF00"/>
                </a:solidFill>
              </a:rPr>
              <a:t>not </a:t>
            </a:r>
            <a:r>
              <a:rPr lang="en-US" altLang="zh-TW" sz="2200" dirty="0" smtClean="0">
                <a:solidFill>
                  <a:srgbClr val="FFFF00"/>
                </a:solidFill>
              </a:rPr>
              <a:t>         commits sin              but       he    who </a:t>
            </a:r>
            <a:r>
              <a:rPr lang="en-US" altLang="zh-TW" sz="2200" dirty="0">
                <a:solidFill>
                  <a:srgbClr val="FFFF00"/>
                </a:solidFill>
              </a:rPr>
              <a:t>was </a:t>
            </a:r>
            <a:r>
              <a:rPr lang="en-US" altLang="zh-TW" sz="2200" dirty="0" smtClean="0">
                <a:solidFill>
                  <a:srgbClr val="FFFF00"/>
                </a:solidFill>
              </a:rPr>
              <a:t>born</a:t>
            </a:r>
            <a:endParaRPr lang="fr-FR" sz="2200" dirty="0" smtClean="0">
              <a:solidFill>
                <a:schemeClr val="bg1"/>
              </a:solidFill>
            </a:endParaRPr>
          </a:p>
          <a:p>
            <a:r>
              <a:rPr lang="en-US" sz="3600" dirty="0" smtClean="0">
                <a:solidFill>
                  <a:schemeClr val="bg1"/>
                </a:solidFill>
              </a:rPr>
              <a:t> </a:t>
            </a:r>
            <a:r>
              <a:rPr lang="el-GR" sz="3600" dirty="0">
                <a:solidFill>
                  <a:schemeClr val="bg1"/>
                </a:solidFill>
              </a:rPr>
              <a:t>ἐκ </a:t>
            </a:r>
            <a:r>
              <a:rPr lang="en-US" sz="3600" dirty="0">
                <a:solidFill>
                  <a:schemeClr val="bg1"/>
                </a:solidFill>
              </a:rPr>
              <a:t> </a:t>
            </a:r>
            <a:r>
              <a:rPr lang="el-GR" sz="3600" dirty="0">
                <a:solidFill>
                  <a:schemeClr val="bg1"/>
                </a:solidFill>
              </a:rPr>
              <a:t>τοῦ </a:t>
            </a:r>
            <a:r>
              <a:rPr lang="en-US" sz="3600" dirty="0">
                <a:solidFill>
                  <a:schemeClr val="bg1"/>
                </a:solidFill>
              </a:rPr>
              <a:t> </a:t>
            </a:r>
            <a:r>
              <a:rPr lang="el-GR" sz="3600" dirty="0">
                <a:solidFill>
                  <a:schemeClr val="bg1"/>
                </a:solidFill>
              </a:rPr>
              <a:t>θεοῦ</a:t>
            </a:r>
            <a:r>
              <a:rPr lang="en-US" sz="3600" dirty="0" smtClean="0">
                <a:solidFill>
                  <a:schemeClr val="bg1"/>
                </a:solidFill>
              </a:rPr>
              <a:t>  </a:t>
            </a:r>
            <a:r>
              <a:rPr lang="el-GR" sz="3600" dirty="0" smtClean="0">
                <a:solidFill>
                  <a:schemeClr val="bg1"/>
                </a:solidFill>
              </a:rPr>
              <a:t>τηρεῖ </a:t>
            </a:r>
            <a:r>
              <a:rPr lang="en-US" sz="3600" dirty="0" smtClean="0">
                <a:solidFill>
                  <a:schemeClr val="bg1"/>
                </a:solidFill>
              </a:rPr>
              <a:t> </a:t>
            </a:r>
            <a:r>
              <a:rPr lang="el-GR" sz="3600" dirty="0" smtClean="0">
                <a:solidFill>
                  <a:schemeClr val="bg1"/>
                </a:solidFill>
              </a:rPr>
              <a:t>ἑαυτὸν </a:t>
            </a:r>
            <a:r>
              <a:rPr lang="en-US" sz="3600" dirty="0" smtClean="0">
                <a:solidFill>
                  <a:schemeClr val="bg1"/>
                </a:solidFill>
              </a:rPr>
              <a:t> </a:t>
            </a:r>
            <a:r>
              <a:rPr lang="el-GR" sz="3600" dirty="0" smtClean="0">
                <a:solidFill>
                  <a:schemeClr val="bg1"/>
                </a:solidFill>
              </a:rPr>
              <a:t>καὶ</a:t>
            </a:r>
            <a:r>
              <a:rPr lang="en-US" sz="3600" dirty="0" smtClean="0">
                <a:solidFill>
                  <a:schemeClr val="bg1"/>
                </a:solidFill>
              </a:rPr>
              <a:t> </a:t>
            </a:r>
            <a:r>
              <a:rPr lang="el-GR" sz="3600" dirty="0" smtClean="0">
                <a:solidFill>
                  <a:schemeClr val="bg1"/>
                </a:solidFill>
              </a:rPr>
              <a:t> </a:t>
            </a:r>
            <a:r>
              <a:rPr lang="el-GR" sz="3600" dirty="0">
                <a:solidFill>
                  <a:schemeClr val="bg1"/>
                </a:solidFill>
              </a:rPr>
              <a:t>ὁ </a:t>
            </a:r>
            <a:r>
              <a:rPr lang="en-US" sz="3600" dirty="0" smtClean="0">
                <a:solidFill>
                  <a:schemeClr val="bg1"/>
                </a:solidFill>
              </a:rPr>
              <a:t> </a:t>
            </a:r>
            <a:r>
              <a:rPr lang="el-GR" sz="3600" dirty="0" smtClean="0">
                <a:solidFill>
                  <a:schemeClr val="bg1"/>
                </a:solidFill>
              </a:rPr>
              <a:t>πονηρὸς </a:t>
            </a:r>
            <a:r>
              <a:rPr lang="en-US" sz="3600" dirty="0" smtClean="0">
                <a:solidFill>
                  <a:schemeClr val="bg1"/>
                </a:solidFill>
              </a:rPr>
              <a:t> </a:t>
            </a:r>
            <a:r>
              <a:rPr lang="el-GR" sz="3600" dirty="0" smtClean="0">
                <a:solidFill>
                  <a:schemeClr val="bg1"/>
                </a:solidFill>
              </a:rPr>
              <a:t>οὐχ</a:t>
            </a:r>
            <a:endParaRPr lang="es-ES_tradnl" sz="3600" dirty="0" smtClean="0">
              <a:solidFill>
                <a:schemeClr val="bg1"/>
              </a:solidFill>
            </a:endParaRPr>
          </a:p>
          <a:p>
            <a:r>
              <a:rPr lang="en-US" altLang="zh-TW" sz="2200" dirty="0" smtClean="0">
                <a:solidFill>
                  <a:srgbClr val="FFFF00"/>
                </a:solidFill>
              </a:rPr>
              <a:t>   of      the         God           keeps         himself         </a:t>
            </a:r>
            <a:r>
              <a:rPr lang="en-US" altLang="zh-TW" sz="2200" dirty="0">
                <a:solidFill>
                  <a:srgbClr val="FFFF00"/>
                </a:solidFill>
              </a:rPr>
              <a:t>and </a:t>
            </a:r>
            <a:r>
              <a:rPr lang="en-US" altLang="zh-TW" sz="2200" dirty="0" smtClean="0">
                <a:solidFill>
                  <a:srgbClr val="FFFF00"/>
                </a:solidFill>
              </a:rPr>
              <a:t>   the        evil </a:t>
            </a:r>
            <a:r>
              <a:rPr lang="en-US" altLang="zh-TW" sz="2200" dirty="0">
                <a:solidFill>
                  <a:srgbClr val="FFFF00"/>
                </a:solidFill>
              </a:rPr>
              <a:t>one </a:t>
            </a:r>
            <a:r>
              <a:rPr lang="en-US" altLang="zh-TW" sz="2200" dirty="0" smtClean="0">
                <a:solidFill>
                  <a:srgbClr val="FFFF00"/>
                </a:solidFill>
              </a:rPr>
              <a:t>         </a:t>
            </a:r>
            <a:r>
              <a:rPr lang="en-US" altLang="zh-TW" sz="2200" dirty="0">
                <a:solidFill>
                  <a:srgbClr val="FFFF00"/>
                </a:solidFill>
              </a:rPr>
              <a:t>not </a:t>
            </a:r>
            <a:endParaRPr lang="fr-FR" sz="2200" dirty="0" smtClean="0">
              <a:solidFill>
                <a:schemeClr val="bg1"/>
              </a:solidFill>
            </a:endParaRPr>
          </a:p>
          <a:p>
            <a:r>
              <a:rPr lang="en-US" sz="3600" dirty="0" smtClean="0">
                <a:solidFill>
                  <a:schemeClr val="bg1"/>
                </a:solidFill>
              </a:rPr>
              <a:t>  </a:t>
            </a:r>
            <a:r>
              <a:rPr lang="el-GR" sz="3600" dirty="0" smtClean="0">
                <a:solidFill>
                  <a:schemeClr val="bg1"/>
                </a:solidFill>
              </a:rPr>
              <a:t>ἅπτεται </a:t>
            </a:r>
            <a:r>
              <a:rPr lang="en-US" sz="3600" dirty="0" smtClean="0">
                <a:solidFill>
                  <a:schemeClr val="bg1"/>
                </a:solidFill>
              </a:rPr>
              <a:t> </a:t>
            </a:r>
            <a:r>
              <a:rPr lang="el-GR" sz="3600" dirty="0">
                <a:solidFill>
                  <a:schemeClr val="bg1"/>
                </a:solidFill>
              </a:rPr>
              <a:t>αὐτοῦ. </a:t>
            </a:r>
            <a:r>
              <a:rPr lang="en-US" sz="3600" dirty="0" smtClean="0">
                <a:solidFill>
                  <a:schemeClr val="bg1"/>
                </a:solidFill>
              </a:rPr>
              <a:t>        </a:t>
            </a:r>
            <a:r>
              <a:rPr lang="en-US" sz="2800" b="1" dirty="0" smtClean="0">
                <a:solidFill>
                  <a:srgbClr val="FFFF00"/>
                </a:solidFill>
              </a:rPr>
              <a:t>19  </a:t>
            </a:r>
            <a:r>
              <a:rPr lang="el-GR" sz="3600" dirty="0" smtClean="0">
                <a:solidFill>
                  <a:schemeClr val="bg1"/>
                </a:solidFill>
              </a:rPr>
              <a:t>οἴδαμεν</a:t>
            </a:r>
            <a:r>
              <a:rPr lang="en-US" sz="3600" dirty="0" smtClean="0">
                <a:solidFill>
                  <a:schemeClr val="bg1"/>
                </a:solidFill>
              </a:rPr>
              <a:t> </a:t>
            </a:r>
            <a:r>
              <a:rPr lang="el-GR" sz="3600" dirty="0" smtClean="0">
                <a:solidFill>
                  <a:schemeClr val="bg1"/>
                </a:solidFill>
              </a:rPr>
              <a:t> </a:t>
            </a:r>
            <a:r>
              <a:rPr lang="el-GR" sz="3600" dirty="0">
                <a:solidFill>
                  <a:schemeClr val="bg1"/>
                </a:solidFill>
              </a:rPr>
              <a:t>ὅτι </a:t>
            </a:r>
            <a:r>
              <a:rPr lang="en-US" sz="3600" dirty="0" smtClean="0">
                <a:solidFill>
                  <a:schemeClr val="bg1"/>
                </a:solidFill>
              </a:rPr>
              <a:t> </a:t>
            </a:r>
            <a:r>
              <a:rPr lang="el-GR" sz="3600" dirty="0" smtClean="0">
                <a:solidFill>
                  <a:schemeClr val="bg1"/>
                </a:solidFill>
              </a:rPr>
              <a:t>ἐκ </a:t>
            </a:r>
            <a:r>
              <a:rPr lang="en-US" sz="3600" dirty="0" smtClean="0">
                <a:solidFill>
                  <a:schemeClr val="bg1"/>
                </a:solidFill>
              </a:rPr>
              <a:t> </a:t>
            </a:r>
            <a:r>
              <a:rPr lang="el-GR" sz="3600" dirty="0" smtClean="0">
                <a:solidFill>
                  <a:schemeClr val="bg1"/>
                </a:solidFill>
              </a:rPr>
              <a:t>τοῦ</a:t>
            </a:r>
            <a:r>
              <a:rPr lang="en-US" sz="3600" dirty="0" smtClean="0">
                <a:solidFill>
                  <a:schemeClr val="bg1"/>
                </a:solidFill>
              </a:rPr>
              <a:t> </a:t>
            </a:r>
            <a:r>
              <a:rPr lang="el-GR" sz="3600" dirty="0" smtClean="0">
                <a:solidFill>
                  <a:schemeClr val="bg1"/>
                </a:solidFill>
              </a:rPr>
              <a:t> </a:t>
            </a:r>
            <a:r>
              <a:rPr lang="el-GR" sz="3600" dirty="0">
                <a:solidFill>
                  <a:schemeClr val="bg1"/>
                </a:solidFill>
              </a:rPr>
              <a:t>θεοῦ </a:t>
            </a:r>
            <a:r>
              <a:rPr lang="en-US" sz="3600" dirty="0" smtClean="0">
                <a:solidFill>
                  <a:schemeClr val="bg1"/>
                </a:solidFill>
              </a:rPr>
              <a:t> </a:t>
            </a:r>
            <a:r>
              <a:rPr lang="el-GR" sz="3600" dirty="0" smtClean="0">
                <a:solidFill>
                  <a:schemeClr val="bg1"/>
                </a:solidFill>
              </a:rPr>
              <a:t>ἐσμεν </a:t>
            </a:r>
            <a:endParaRPr lang="es-ES_tradnl" sz="3600" dirty="0">
              <a:solidFill>
                <a:schemeClr val="bg1"/>
              </a:solidFill>
            </a:endParaRPr>
          </a:p>
          <a:p>
            <a:r>
              <a:rPr lang="en-US" altLang="zh-TW" sz="2200" dirty="0" smtClean="0">
                <a:solidFill>
                  <a:srgbClr val="FFFF00"/>
                </a:solidFill>
              </a:rPr>
              <a:t>        touches            him                                   we </a:t>
            </a:r>
            <a:r>
              <a:rPr lang="en-US" altLang="zh-TW" sz="2200" dirty="0">
                <a:solidFill>
                  <a:srgbClr val="FFFF00"/>
                </a:solidFill>
              </a:rPr>
              <a:t>know </a:t>
            </a:r>
            <a:r>
              <a:rPr lang="en-US" altLang="zh-TW" sz="2200" dirty="0" smtClean="0">
                <a:solidFill>
                  <a:srgbClr val="FFFF00"/>
                </a:solidFill>
              </a:rPr>
              <a:t>        that   </a:t>
            </a:r>
            <a:r>
              <a:rPr lang="en-US" altLang="zh-TW" sz="2200" dirty="0">
                <a:solidFill>
                  <a:srgbClr val="FFFF00"/>
                </a:solidFill>
              </a:rPr>
              <a:t>from </a:t>
            </a:r>
            <a:r>
              <a:rPr lang="en-US" altLang="zh-TW" sz="2200" dirty="0" smtClean="0">
                <a:solidFill>
                  <a:srgbClr val="FFFF00"/>
                </a:solidFill>
              </a:rPr>
              <a:t>   the        God          we are</a:t>
            </a:r>
            <a:r>
              <a:rPr lang="fr-FR" sz="2200" dirty="0" smtClean="0">
                <a:solidFill>
                  <a:schemeClr val="bg1"/>
                </a:solidFill>
              </a:rPr>
              <a:t> </a:t>
            </a:r>
            <a:endParaRPr lang="fr-FR" sz="2200" dirty="0" smtClean="0">
              <a:solidFill>
                <a:schemeClr val="bg1"/>
              </a:solidFill>
            </a:endParaRPr>
          </a:p>
          <a:p>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ὁ </a:t>
            </a:r>
            <a:r>
              <a:rPr lang="en-US" sz="3600" dirty="0" smtClean="0">
                <a:solidFill>
                  <a:schemeClr val="bg1"/>
                </a:solidFill>
              </a:rPr>
              <a:t> </a:t>
            </a:r>
            <a:r>
              <a:rPr lang="el-GR" sz="3600" dirty="0" smtClean="0">
                <a:solidFill>
                  <a:schemeClr val="bg1"/>
                </a:solidFill>
              </a:rPr>
              <a:t>κόσμος</a:t>
            </a:r>
            <a:r>
              <a:rPr lang="en-US" sz="3600" dirty="0" smtClean="0">
                <a:solidFill>
                  <a:schemeClr val="bg1"/>
                </a:solidFill>
              </a:rPr>
              <a:t> </a:t>
            </a:r>
            <a:r>
              <a:rPr lang="el-GR" sz="3600" dirty="0" smtClean="0">
                <a:solidFill>
                  <a:schemeClr val="bg1"/>
                </a:solidFill>
              </a:rPr>
              <a:t> </a:t>
            </a:r>
            <a:r>
              <a:rPr lang="el-GR" sz="3600" dirty="0">
                <a:solidFill>
                  <a:schemeClr val="bg1"/>
                </a:solidFill>
              </a:rPr>
              <a:t>ὅλος </a:t>
            </a:r>
            <a:r>
              <a:rPr lang="en-US" sz="3600" dirty="0" smtClean="0">
                <a:solidFill>
                  <a:schemeClr val="bg1"/>
                </a:solidFill>
              </a:rPr>
              <a:t> </a:t>
            </a:r>
            <a:r>
              <a:rPr lang="el-GR" sz="3600" dirty="0" smtClean="0">
                <a:solidFill>
                  <a:schemeClr val="bg1"/>
                </a:solidFill>
              </a:rPr>
              <a:t>ἐν </a:t>
            </a:r>
            <a:r>
              <a:rPr lang="en-US" sz="3600" dirty="0" smtClean="0">
                <a:solidFill>
                  <a:schemeClr val="bg1"/>
                </a:solidFill>
              </a:rPr>
              <a:t> </a:t>
            </a:r>
            <a:r>
              <a:rPr lang="el-GR" sz="3600" dirty="0" smtClean="0">
                <a:solidFill>
                  <a:schemeClr val="bg1"/>
                </a:solidFill>
              </a:rPr>
              <a:t>τῷ </a:t>
            </a:r>
            <a:r>
              <a:rPr lang="en-US" sz="3600" dirty="0" smtClean="0">
                <a:solidFill>
                  <a:schemeClr val="bg1"/>
                </a:solidFill>
              </a:rPr>
              <a:t> </a:t>
            </a:r>
            <a:r>
              <a:rPr lang="el-GR" sz="3600" dirty="0" smtClean="0">
                <a:solidFill>
                  <a:schemeClr val="bg1"/>
                </a:solidFill>
              </a:rPr>
              <a:t>πονηρῷ </a:t>
            </a:r>
            <a:r>
              <a:rPr lang="en-US" sz="3600" dirty="0" smtClean="0">
                <a:solidFill>
                  <a:schemeClr val="bg1"/>
                </a:solidFill>
              </a:rPr>
              <a:t> </a:t>
            </a:r>
            <a:r>
              <a:rPr lang="el-GR" sz="3600" dirty="0" smtClean="0">
                <a:solidFill>
                  <a:schemeClr val="bg1"/>
                </a:solidFill>
              </a:rPr>
              <a:t>κεῖται</a:t>
            </a:r>
            <a:r>
              <a:rPr lang="el-GR" sz="3600" dirty="0">
                <a:solidFill>
                  <a:schemeClr val="bg1"/>
                </a:solidFill>
              </a:rPr>
              <a:t>. </a:t>
            </a:r>
            <a:endParaRPr lang="es-ES_tradnl" sz="3600" dirty="0" smtClean="0">
              <a:solidFill>
                <a:schemeClr val="bg1"/>
              </a:solidFill>
            </a:endParaRPr>
          </a:p>
          <a:p>
            <a:r>
              <a:rPr lang="en-US" altLang="zh-TW" sz="2200" dirty="0" smtClean="0">
                <a:solidFill>
                  <a:srgbClr val="FFFF00"/>
                </a:solidFill>
              </a:rPr>
              <a:t>                and   the       world            whole      in      </a:t>
            </a:r>
            <a:r>
              <a:rPr lang="en-US" altLang="zh-TW" sz="2200" dirty="0">
                <a:solidFill>
                  <a:srgbClr val="FFFF00"/>
                </a:solidFill>
              </a:rPr>
              <a:t>the </a:t>
            </a:r>
            <a:r>
              <a:rPr lang="en-US" altLang="zh-TW" sz="2200" dirty="0" smtClean="0">
                <a:solidFill>
                  <a:srgbClr val="FFFF00"/>
                </a:solidFill>
              </a:rPr>
              <a:t>        </a:t>
            </a:r>
            <a:r>
              <a:rPr lang="en-US" altLang="zh-TW" sz="2200" dirty="0">
                <a:solidFill>
                  <a:srgbClr val="FFFF00"/>
                </a:solidFill>
              </a:rPr>
              <a:t>evil </a:t>
            </a:r>
            <a:r>
              <a:rPr lang="en-US" altLang="zh-TW" sz="2200" dirty="0" smtClean="0">
                <a:solidFill>
                  <a:srgbClr val="FFFF00"/>
                </a:solidFill>
              </a:rPr>
              <a:t>one             lies</a:t>
            </a:r>
            <a:r>
              <a:rPr lang="es-ES" sz="2200" dirty="0" smtClean="0">
                <a:solidFill>
                  <a:schemeClr val="bg1"/>
                </a:solidFill>
              </a:rPr>
              <a:t>  </a:t>
            </a:r>
            <a:endParaRPr lang="es-ES" sz="22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baseline="30000" dirty="0" smtClean="0">
                <a:solidFill>
                  <a:schemeClr val="bg1"/>
                </a:solidFill>
              </a:rPr>
              <a:t>	ESV  </a:t>
            </a:r>
            <a:r>
              <a:rPr lang="en-US" altLang="zh-TW" b="1" dirty="0">
                <a:solidFill>
                  <a:schemeClr val="bg1"/>
                </a:solidFill>
              </a:rPr>
              <a:t>5:18</a:t>
            </a:r>
            <a:r>
              <a:rPr lang="zh-TW" altLang="en-US" dirty="0">
                <a:solidFill>
                  <a:schemeClr val="bg1"/>
                </a:solidFill>
              </a:rPr>
              <a:t> </a:t>
            </a:r>
            <a:r>
              <a:rPr lang="en-US" altLang="zh-TW" dirty="0">
                <a:solidFill>
                  <a:schemeClr val="bg1"/>
                </a:solidFill>
              </a:rPr>
              <a:t>We know that everyone who has been born of God does not keep on sinning, but he who was born of God protects him, and the evil one does not touch him</a:t>
            </a:r>
            <a:r>
              <a:rPr lang="en-US" altLang="zh-TW" dirty="0" smtClean="0">
                <a:solidFill>
                  <a:schemeClr val="bg1"/>
                </a:solidFill>
              </a:rPr>
              <a:t>. </a:t>
            </a:r>
            <a:r>
              <a:rPr lang="en-US" altLang="zh-TW" b="1" dirty="0">
                <a:solidFill>
                  <a:schemeClr val="bg1"/>
                </a:solidFill>
              </a:rPr>
              <a:t>19</a:t>
            </a:r>
            <a:r>
              <a:rPr lang="zh-TW" altLang="en-US" dirty="0">
                <a:solidFill>
                  <a:schemeClr val="bg1"/>
                </a:solidFill>
              </a:rPr>
              <a:t> </a:t>
            </a:r>
            <a:r>
              <a:rPr lang="en-US" altLang="zh-TW" dirty="0">
                <a:solidFill>
                  <a:schemeClr val="bg1"/>
                </a:solidFill>
              </a:rPr>
              <a:t>We know that we are from God, and the whole world lies in the power of the evil one</a:t>
            </a:r>
            <a:r>
              <a:rPr lang="en-US" altLang="zh-TW" dirty="0" smtClean="0">
                <a:solidFill>
                  <a:schemeClr val="bg1"/>
                </a:solidFill>
              </a:rPr>
              <a:t>.     /     </a:t>
            </a:r>
            <a:r>
              <a:rPr lang="en-US" altLang="zh-TW" baseline="30000" dirty="0" smtClean="0">
                <a:solidFill>
                  <a:schemeClr val="bg1"/>
                </a:solidFill>
              </a:rPr>
              <a:t>CUV </a:t>
            </a:r>
            <a:r>
              <a:rPr lang="en-US" altLang="zh-TW" b="1" dirty="0" smtClean="0">
                <a:solidFill>
                  <a:schemeClr val="bg1"/>
                </a:solidFill>
              </a:rPr>
              <a:t>5:18</a:t>
            </a:r>
            <a:r>
              <a:rPr lang="zh-TW" altLang="en-US" dirty="0" smtClean="0">
                <a:solidFill>
                  <a:schemeClr val="bg1"/>
                </a:solidFill>
              </a:rPr>
              <a:t> </a:t>
            </a:r>
            <a:r>
              <a:rPr lang="zh-TW" altLang="en-US" dirty="0">
                <a:solidFill>
                  <a:schemeClr val="bg1"/>
                </a:solidFill>
              </a:rPr>
              <a:t>我們知道凡</a:t>
            </a:r>
            <a:r>
              <a:rPr lang="zh-TW" altLang="en-US" dirty="0" smtClean="0">
                <a:solidFill>
                  <a:schemeClr val="bg1"/>
                </a:solidFill>
              </a:rPr>
              <a:t>從神</a:t>
            </a:r>
            <a:r>
              <a:rPr lang="zh-TW" altLang="en-US" dirty="0">
                <a:solidFill>
                  <a:schemeClr val="bg1"/>
                </a:solidFill>
              </a:rPr>
              <a:t>生的必不犯罪．</a:t>
            </a:r>
            <a:r>
              <a:rPr lang="zh-TW" altLang="en-US" dirty="0" smtClean="0">
                <a:solidFill>
                  <a:schemeClr val="bg1"/>
                </a:solidFill>
              </a:rPr>
              <a:t>從神</a:t>
            </a:r>
            <a:r>
              <a:rPr lang="zh-TW" altLang="en-US" dirty="0">
                <a:solidFill>
                  <a:schemeClr val="bg1"/>
                </a:solidFill>
              </a:rPr>
              <a:t>生的必保守自己、</a:t>
            </a:r>
            <a:r>
              <a:rPr lang="en-US" altLang="zh-TW" dirty="0">
                <a:solidFill>
                  <a:schemeClr val="bg1"/>
                </a:solidFill>
              </a:rPr>
              <a:t>〔</a:t>
            </a:r>
            <a:r>
              <a:rPr lang="zh-TW" altLang="en-US" dirty="0">
                <a:solidFill>
                  <a:schemeClr val="bg1"/>
                </a:solidFill>
              </a:rPr>
              <a:t>有古卷作那</a:t>
            </a:r>
            <a:r>
              <a:rPr lang="zh-TW" altLang="en-US" dirty="0" smtClean="0">
                <a:solidFill>
                  <a:schemeClr val="bg1"/>
                </a:solidFill>
              </a:rPr>
              <a:t>從神</a:t>
            </a:r>
            <a:r>
              <a:rPr lang="zh-TW" altLang="en-US" dirty="0">
                <a:solidFill>
                  <a:schemeClr val="bg1"/>
                </a:solidFill>
              </a:rPr>
              <a:t>生的必保護他</a:t>
            </a:r>
            <a:r>
              <a:rPr lang="en-US" altLang="zh-TW" dirty="0">
                <a:solidFill>
                  <a:schemeClr val="bg1"/>
                </a:solidFill>
              </a:rPr>
              <a:t>〕</a:t>
            </a:r>
            <a:r>
              <a:rPr lang="zh-TW" altLang="en-US" dirty="0">
                <a:solidFill>
                  <a:schemeClr val="bg1"/>
                </a:solidFill>
              </a:rPr>
              <a:t>那惡者也就無法害他</a:t>
            </a:r>
            <a:r>
              <a:rPr lang="zh-TW" altLang="en-US" dirty="0" smtClean="0">
                <a:solidFill>
                  <a:schemeClr val="bg1"/>
                </a:solidFill>
              </a:rPr>
              <a:t>。</a:t>
            </a:r>
            <a:r>
              <a:rPr lang="en-US" altLang="zh-TW" b="1" dirty="0" smtClean="0">
                <a:solidFill>
                  <a:schemeClr val="bg1"/>
                </a:solidFill>
              </a:rPr>
              <a:t>19</a:t>
            </a:r>
            <a:r>
              <a:rPr lang="zh-TW" altLang="en-US" dirty="0" smtClean="0">
                <a:solidFill>
                  <a:schemeClr val="bg1"/>
                </a:solidFill>
              </a:rPr>
              <a:t> </a:t>
            </a:r>
            <a:r>
              <a:rPr lang="zh-TW" altLang="en-US" dirty="0">
                <a:solidFill>
                  <a:schemeClr val="bg1"/>
                </a:solidFill>
              </a:rPr>
              <a:t>我們知道我們是</a:t>
            </a:r>
            <a:r>
              <a:rPr lang="zh-TW" altLang="en-US" dirty="0" smtClean="0">
                <a:solidFill>
                  <a:schemeClr val="bg1"/>
                </a:solidFill>
              </a:rPr>
              <a:t>屬神</a:t>
            </a:r>
            <a:r>
              <a:rPr lang="zh-TW" altLang="en-US" dirty="0">
                <a:solidFill>
                  <a:schemeClr val="bg1"/>
                </a:solidFill>
              </a:rPr>
              <a:t>的、全世界都臥在那惡者手下。</a:t>
            </a:r>
            <a:endParaRPr lang="en-US" altLang="zh-TW" dirty="0">
              <a:solidFill>
                <a:schemeClr val="bg1"/>
              </a:solidFill>
            </a:endParaRPr>
          </a:p>
          <a:p>
            <a:endParaRPr lang="es-ES" sz="800" dirty="0" smtClean="0">
              <a:solidFill>
                <a:schemeClr val="bg1"/>
              </a:solidFill>
            </a:endParaRPr>
          </a:p>
          <a:p>
            <a:endParaRPr lang="es-ES" sz="800" dirty="0">
              <a:solidFill>
                <a:schemeClr val="bg1"/>
              </a:solidFill>
            </a:endParaRPr>
          </a:p>
          <a:p>
            <a:endParaRPr lang="es-ES" sz="800" dirty="0" smtClean="0">
              <a:solidFill>
                <a:schemeClr val="bg1"/>
              </a:solidFill>
            </a:endParaRPr>
          </a:p>
          <a:p>
            <a:endParaRPr lang="es-ES" sz="800" dirty="0">
              <a:solidFill>
                <a:schemeClr val="bg1"/>
              </a:solidFill>
            </a:endParaRPr>
          </a:p>
        </p:txBody>
      </p:sp>
    </p:spTree>
    <p:extLst>
      <p:ext uri="{BB962C8B-B14F-4D97-AF65-F5344CB8AC3E}">
        <p14:creationId xmlns:p14="http://schemas.microsoft.com/office/powerpoint/2010/main" val="244248702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957913"/>
          </a:xfrm>
          <a:prstGeom prst="rect">
            <a:avLst/>
          </a:prstGeom>
          <a:solidFill>
            <a:srgbClr val="002060"/>
          </a:solidFill>
        </p:spPr>
        <p:txBody>
          <a:bodyPr wrap="square" lIns="108821" tIns="54411" rIns="108821" bIns="54411">
            <a:spAutoFit/>
          </a:bodyPr>
          <a:lstStyle/>
          <a:p>
            <a:r>
              <a:rPr lang="en-US" sz="2800" b="1" dirty="0" smtClean="0">
                <a:solidFill>
                  <a:srgbClr val="FFFF00"/>
                </a:solidFill>
              </a:rPr>
              <a:t>         1 </a:t>
            </a:r>
            <a:r>
              <a:rPr lang="en-US" sz="2800" b="1" dirty="0" smtClean="0">
                <a:solidFill>
                  <a:srgbClr val="FFFF00"/>
                </a:solidFill>
              </a:rPr>
              <a:t>John 5:20-21 </a:t>
            </a:r>
          </a:p>
          <a:p>
            <a:r>
              <a:rPr lang="en-US" sz="2800" b="1" dirty="0" smtClean="0">
                <a:solidFill>
                  <a:srgbClr val="FFFF00"/>
                </a:solidFill>
              </a:rPr>
              <a:t>20 </a:t>
            </a:r>
            <a:r>
              <a:rPr lang="en-US" sz="2800" b="1" dirty="0" smtClean="0">
                <a:solidFill>
                  <a:srgbClr val="FFFF00"/>
                </a:solidFill>
              </a:rPr>
              <a:t>    </a:t>
            </a:r>
            <a:r>
              <a:rPr lang="el-GR" sz="3600" dirty="0" smtClean="0">
                <a:solidFill>
                  <a:schemeClr val="bg1"/>
                </a:solidFill>
              </a:rPr>
              <a:t>οἴδαμεν</a:t>
            </a:r>
            <a:r>
              <a:rPr lang="en-US" sz="3600" dirty="0" smtClean="0">
                <a:solidFill>
                  <a:schemeClr val="bg1"/>
                </a:solidFill>
              </a:rPr>
              <a:t> </a:t>
            </a:r>
            <a:r>
              <a:rPr lang="el-GR" sz="3600" dirty="0" smtClean="0">
                <a:solidFill>
                  <a:schemeClr val="bg1"/>
                </a:solidFill>
              </a:rPr>
              <a:t> δὲ</a:t>
            </a:r>
            <a:r>
              <a:rPr lang="en-US" sz="3600" dirty="0" smtClean="0">
                <a:solidFill>
                  <a:schemeClr val="bg1"/>
                </a:solidFill>
              </a:rPr>
              <a:t> </a:t>
            </a:r>
            <a:r>
              <a:rPr lang="el-GR" sz="3600" dirty="0" smtClean="0">
                <a:solidFill>
                  <a:schemeClr val="bg1"/>
                </a:solidFill>
              </a:rPr>
              <a:t> </a:t>
            </a:r>
            <a:r>
              <a:rPr lang="el-GR" sz="3600" dirty="0">
                <a:solidFill>
                  <a:schemeClr val="bg1"/>
                </a:solidFill>
              </a:rPr>
              <a:t>ὅτι </a:t>
            </a:r>
            <a:r>
              <a:rPr lang="en-US" sz="3600" dirty="0" smtClean="0">
                <a:solidFill>
                  <a:schemeClr val="bg1"/>
                </a:solidFill>
              </a:rPr>
              <a:t> </a:t>
            </a:r>
            <a:r>
              <a:rPr lang="el-GR" sz="3600" dirty="0" smtClean="0">
                <a:solidFill>
                  <a:schemeClr val="bg1"/>
                </a:solidFill>
              </a:rPr>
              <a:t>ὁ</a:t>
            </a:r>
            <a:r>
              <a:rPr lang="en-US" sz="3600" dirty="0" smtClean="0">
                <a:solidFill>
                  <a:schemeClr val="bg1"/>
                </a:solidFill>
              </a:rPr>
              <a:t> </a:t>
            </a:r>
            <a:r>
              <a:rPr lang="el-GR" sz="3600" dirty="0" smtClean="0">
                <a:solidFill>
                  <a:schemeClr val="bg1"/>
                </a:solidFill>
              </a:rPr>
              <a:t> υἱὸς</a:t>
            </a:r>
            <a:r>
              <a:rPr lang="en-US" sz="3600" dirty="0" smtClean="0">
                <a:solidFill>
                  <a:schemeClr val="bg1"/>
                </a:solidFill>
              </a:rPr>
              <a:t> </a:t>
            </a:r>
            <a:r>
              <a:rPr lang="el-GR" sz="3600" dirty="0" smtClean="0">
                <a:solidFill>
                  <a:schemeClr val="bg1"/>
                </a:solidFill>
              </a:rPr>
              <a:t> </a:t>
            </a:r>
            <a:r>
              <a:rPr lang="el-GR" sz="3600" dirty="0">
                <a:solidFill>
                  <a:schemeClr val="bg1"/>
                </a:solidFill>
              </a:rPr>
              <a:t>τοῦ </a:t>
            </a:r>
            <a:r>
              <a:rPr lang="en-US" sz="3600" dirty="0" smtClean="0">
                <a:solidFill>
                  <a:schemeClr val="bg1"/>
                </a:solidFill>
              </a:rPr>
              <a:t> </a:t>
            </a:r>
            <a:r>
              <a:rPr lang="el-GR" sz="3600" dirty="0" smtClean="0">
                <a:solidFill>
                  <a:schemeClr val="bg1"/>
                </a:solidFill>
              </a:rPr>
              <a:t>θεοῦ</a:t>
            </a:r>
            <a:r>
              <a:rPr lang="en-US" sz="3600" dirty="0" smtClean="0">
                <a:solidFill>
                  <a:schemeClr val="bg1"/>
                </a:solidFill>
              </a:rPr>
              <a:t> </a:t>
            </a:r>
            <a:r>
              <a:rPr lang="el-GR" sz="3600" dirty="0" smtClean="0">
                <a:solidFill>
                  <a:schemeClr val="bg1"/>
                </a:solidFill>
              </a:rPr>
              <a:t> ἥκει</a:t>
            </a:r>
            <a:endParaRPr lang="en-US" sz="3600" dirty="0">
              <a:solidFill>
                <a:schemeClr val="bg1"/>
              </a:solidFill>
            </a:endParaRPr>
          </a:p>
          <a:p>
            <a:r>
              <a:rPr lang="en-US" sz="2200" dirty="0" smtClean="0">
                <a:solidFill>
                  <a:srgbClr val="FFFF00"/>
                </a:solidFill>
              </a:rPr>
              <a:t>              we </a:t>
            </a:r>
            <a:r>
              <a:rPr lang="en-US" sz="2200" dirty="0">
                <a:solidFill>
                  <a:srgbClr val="FFFF00"/>
                </a:solidFill>
              </a:rPr>
              <a:t>know </a:t>
            </a:r>
            <a:r>
              <a:rPr lang="en-US" sz="2200" dirty="0" smtClean="0">
                <a:solidFill>
                  <a:srgbClr val="FFFF00"/>
                </a:solidFill>
              </a:rPr>
              <a:t>         and    that    </a:t>
            </a:r>
            <a:r>
              <a:rPr lang="en-US" sz="2200" dirty="0">
                <a:solidFill>
                  <a:srgbClr val="FFFF00"/>
                </a:solidFill>
              </a:rPr>
              <a:t>the </a:t>
            </a:r>
            <a:r>
              <a:rPr lang="en-US" sz="2200" dirty="0" smtClean="0">
                <a:solidFill>
                  <a:srgbClr val="FFFF00"/>
                </a:solidFill>
              </a:rPr>
              <a:t>    Son         of          God     has </a:t>
            </a:r>
            <a:r>
              <a:rPr lang="en-US" sz="2200" dirty="0">
                <a:solidFill>
                  <a:srgbClr val="FFFF00"/>
                </a:solidFill>
              </a:rPr>
              <a:t>come </a:t>
            </a:r>
            <a:r>
              <a:rPr lang="fr-FR" sz="2200" dirty="0" smtClean="0">
                <a:solidFill>
                  <a:schemeClr val="bg1"/>
                </a:solidFill>
              </a:rPr>
              <a:t> </a:t>
            </a:r>
            <a:r>
              <a:rPr lang="es-ES" sz="2200" dirty="0" smtClean="0">
                <a:solidFill>
                  <a:schemeClr val="bg1"/>
                </a:solidFill>
              </a:rPr>
              <a:t> </a:t>
            </a:r>
            <a:endParaRPr lang="es-ES" sz="2200" dirty="0" smtClean="0">
              <a:solidFill>
                <a:schemeClr val="bg1"/>
              </a:solidFill>
            </a:endParaRPr>
          </a:p>
          <a:p>
            <a:r>
              <a:rPr lang="es-ES_tradnl" sz="3600" dirty="0" smtClean="0">
                <a:solidFill>
                  <a:schemeClr val="bg1"/>
                </a:solidFill>
              </a:rPr>
              <a:t> </a:t>
            </a:r>
            <a:r>
              <a:rPr lang="el-GR" sz="3600" dirty="0">
                <a:solidFill>
                  <a:schemeClr val="bg1"/>
                </a:solidFill>
              </a:rPr>
              <a:t>καὶ </a:t>
            </a:r>
            <a:r>
              <a:rPr lang="en-US" sz="3600" dirty="0">
                <a:solidFill>
                  <a:schemeClr val="bg1"/>
                </a:solidFill>
              </a:rPr>
              <a:t> </a:t>
            </a:r>
            <a:r>
              <a:rPr lang="el-GR" sz="3600" dirty="0">
                <a:solidFill>
                  <a:schemeClr val="bg1"/>
                </a:solidFill>
              </a:rPr>
              <a:t>δέδωκεν</a:t>
            </a:r>
            <a:r>
              <a:rPr lang="es-ES_tradnl" sz="3600" dirty="0" smtClean="0">
                <a:solidFill>
                  <a:schemeClr val="bg1"/>
                </a:solidFill>
              </a:rPr>
              <a:t>  </a:t>
            </a:r>
            <a:r>
              <a:rPr lang="el-GR" sz="3600" dirty="0" smtClean="0">
                <a:solidFill>
                  <a:schemeClr val="bg1"/>
                </a:solidFill>
              </a:rPr>
              <a:t>ἡμῖν </a:t>
            </a:r>
            <a:r>
              <a:rPr lang="en-US" sz="3600" dirty="0" smtClean="0">
                <a:solidFill>
                  <a:schemeClr val="bg1"/>
                </a:solidFill>
              </a:rPr>
              <a:t> </a:t>
            </a:r>
            <a:r>
              <a:rPr lang="el-GR" sz="3600" dirty="0" smtClean="0">
                <a:solidFill>
                  <a:schemeClr val="bg1"/>
                </a:solidFill>
              </a:rPr>
              <a:t>διάνοιαν</a:t>
            </a:r>
            <a:r>
              <a:rPr lang="el-GR" sz="3600" dirty="0" smtClean="0">
                <a:solidFill>
                  <a:schemeClr val="bg1"/>
                </a:solidFill>
              </a:rPr>
              <a:t>,</a:t>
            </a:r>
            <a:r>
              <a:rPr lang="en-US" sz="3600" dirty="0" smtClean="0">
                <a:solidFill>
                  <a:schemeClr val="bg1"/>
                </a:solidFill>
              </a:rPr>
              <a:t> </a:t>
            </a:r>
            <a:r>
              <a:rPr lang="el-GR" sz="3600" dirty="0" smtClean="0">
                <a:solidFill>
                  <a:schemeClr val="bg1"/>
                </a:solidFill>
              </a:rPr>
              <a:t> </a:t>
            </a:r>
            <a:r>
              <a:rPr lang="el-GR" sz="3600" dirty="0">
                <a:solidFill>
                  <a:schemeClr val="bg1"/>
                </a:solidFill>
              </a:rPr>
              <a:t>ἵνα </a:t>
            </a:r>
            <a:r>
              <a:rPr lang="en-US" sz="3600" dirty="0" smtClean="0">
                <a:solidFill>
                  <a:schemeClr val="bg1"/>
                </a:solidFill>
              </a:rPr>
              <a:t> </a:t>
            </a:r>
            <a:r>
              <a:rPr lang="el-GR" sz="3600" dirty="0" smtClean="0">
                <a:solidFill>
                  <a:schemeClr val="bg1"/>
                </a:solidFill>
              </a:rPr>
              <a:t>γινώσκωμεν</a:t>
            </a:r>
            <a:endParaRPr lang="en-US" sz="3600" dirty="0">
              <a:solidFill>
                <a:schemeClr val="bg1"/>
              </a:solidFill>
            </a:endParaRPr>
          </a:p>
          <a:p>
            <a:r>
              <a:rPr lang="en-US" sz="2200" dirty="0" smtClean="0">
                <a:solidFill>
                  <a:srgbClr val="FFFF00"/>
                </a:solidFill>
              </a:rPr>
              <a:t>   and      he has </a:t>
            </a:r>
            <a:r>
              <a:rPr lang="en-US" sz="2200" dirty="0">
                <a:solidFill>
                  <a:srgbClr val="FFFF00"/>
                </a:solidFill>
              </a:rPr>
              <a:t>given </a:t>
            </a:r>
            <a:r>
              <a:rPr lang="en-US" sz="2200" dirty="0" smtClean="0">
                <a:solidFill>
                  <a:srgbClr val="FFFF00"/>
                </a:solidFill>
              </a:rPr>
              <a:t>      to us      understanding    </a:t>
            </a:r>
            <a:r>
              <a:rPr lang="en-US" sz="2200" dirty="0">
                <a:solidFill>
                  <a:srgbClr val="FFFF00"/>
                </a:solidFill>
              </a:rPr>
              <a:t>so </a:t>
            </a:r>
            <a:r>
              <a:rPr lang="en-US" sz="2200" dirty="0" smtClean="0">
                <a:solidFill>
                  <a:srgbClr val="FFFF00"/>
                </a:solidFill>
              </a:rPr>
              <a:t>that     </a:t>
            </a:r>
            <a:r>
              <a:rPr lang="en-US" sz="2200" dirty="0">
                <a:solidFill>
                  <a:srgbClr val="FFFF00"/>
                </a:solidFill>
              </a:rPr>
              <a:t>we may </a:t>
            </a:r>
            <a:r>
              <a:rPr lang="en-US" sz="2200" dirty="0" smtClean="0">
                <a:solidFill>
                  <a:srgbClr val="FFFF00"/>
                </a:solidFill>
              </a:rPr>
              <a:t>know</a:t>
            </a:r>
            <a:endParaRPr lang="en-US" sz="2200" dirty="0" smtClean="0">
              <a:solidFill>
                <a:schemeClr val="bg1"/>
              </a:solidFill>
            </a:endParaRPr>
          </a:p>
          <a:p>
            <a:r>
              <a:rPr lang="en-US" sz="3600" dirty="0" smtClean="0">
                <a:solidFill>
                  <a:schemeClr val="bg1"/>
                </a:solidFill>
              </a:rPr>
              <a:t> </a:t>
            </a:r>
            <a:r>
              <a:rPr lang="el-GR" sz="3600" dirty="0" smtClean="0">
                <a:solidFill>
                  <a:schemeClr val="bg1"/>
                </a:solidFill>
              </a:rPr>
              <a:t>τὸν </a:t>
            </a:r>
            <a:r>
              <a:rPr lang="en-US" sz="3600" dirty="0" smtClean="0">
                <a:solidFill>
                  <a:schemeClr val="bg1"/>
                </a:solidFill>
              </a:rPr>
              <a:t> </a:t>
            </a:r>
            <a:r>
              <a:rPr lang="el-GR" sz="3600" dirty="0">
                <a:solidFill>
                  <a:schemeClr val="bg1"/>
                </a:solidFill>
              </a:rPr>
              <a:t>ἀληθινόν,</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ἐσμὲν </a:t>
            </a:r>
            <a:r>
              <a:rPr lang="en-US" sz="3600" dirty="0" smtClean="0">
                <a:solidFill>
                  <a:schemeClr val="bg1"/>
                </a:solidFill>
              </a:rPr>
              <a:t> </a:t>
            </a:r>
            <a:r>
              <a:rPr lang="el-GR" sz="3600" dirty="0" smtClean="0">
                <a:solidFill>
                  <a:schemeClr val="bg1"/>
                </a:solidFill>
              </a:rPr>
              <a:t>ἐν </a:t>
            </a:r>
            <a:r>
              <a:rPr lang="en-US" sz="3600" dirty="0" smtClean="0">
                <a:solidFill>
                  <a:schemeClr val="bg1"/>
                </a:solidFill>
              </a:rPr>
              <a:t> </a:t>
            </a:r>
            <a:r>
              <a:rPr lang="el-GR" sz="3600" dirty="0" smtClean="0">
                <a:solidFill>
                  <a:schemeClr val="bg1"/>
                </a:solidFill>
              </a:rPr>
              <a:t>τῷ </a:t>
            </a:r>
            <a:r>
              <a:rPr lang="en-US" sz="3600" dirty="0" smtClean="0">
                <a:solidFill>
                  <a:schemeClr val="bg1"/>
                </a:solidFill>
              </a:rPr>
              <a:t> </a:t>
            </a:r>
            <a:r>
              <a:rPr lang="el-GR" sz="3600" dirty="0" smtClean="0">
                <a:solidFill>
                  <a:schemeClr val="bg1"/>
                </a:solidFill>
              </a:rPr>
              <a:t>ἀληθινῷ</a:t>
            </a:r>
            <a:r>
              <a:rPr lang="el-GR" sz="3600" dirty="0">
                <a:solidFill>
                  <a:schemeClr val="bg1"/>
                </a:solidFill>
              </a:rPr>
              <a:t>, </a:t>
            </a:r>
            <a:r>
              <a:rPr lang="en-US" sz="3600" dirty="0" smtClean="0">
                <a:solidFill>
                  <a:schemeClr val="bg1"/>
                </a:solidFill>
              </a:rPr>
              <a:t> </a:t>
            </a:r>
            <a:r>
              <a:rPr lang="el-GR" sz="3600" dirty="0" smtClean="0">
                <a:solidFill>
                  <a:schemeClr val="bg1"/>
                </a:solidFill>
              </a:rPr>
              <a:t>ἐν </a:t>
            </a:r>
            <a:r>
              <a:rPr lang="en-US" sz="3600" dirty="0" smtClean="0">
                <a:solidFill>
                  <a:schemeClr val="bg1"/>
                </a:solidFill>
              </a:rPr>
              <a:t> </a:t>
            </a:r>
            <a:r>
              <a:rPr lang="el-GR" sz="3600" dirty="0" smtClean="0">
                <a:solidFill>
                  <a:schemeClr val="bg1"/>
                </a:solidFill>
              </a:rPr>
              <a:t>τῷ </a:t>
            </a:r>
            <a:r>
              <a:rPr lang="en-US" sz="3600" dirty="0" smtClean="0">
                <a:solidFill>
                  <a:schemeClr val="bg1"/>
                </a:solidFill>
              </a:rPr>
              <a:t> </a:t>
            </a:r>
            <a:r>
              <a:rPr lang="el-GR" sz="3600" dirty="0" smtClean="0">
                <a:solidFill>
                  <a:schemeClr val="bg1"/>
                </a:solidFill>
              </a:rPr>
              <a:t>υἱῷ </a:t>
            </a:r>
            <a:r>
              <a:rPr lang="en-US" sz="3600" dirty="0" smtClean="0">
                <a:solidFill>
                  <a:schemeClr val="bg1"/>
                </a:solidFill>
              </a:rPr>
              <a:t> </a:t>
            </a:r>
            <a:r>
              <a:rPr lang="el-GR" sz="3600" dirty="0" smtClean="0">
                <a:solidFill>
                  <a:schemeClr val="bg1"/>
                </a:solidFill>
              </a:rPr>
              <a:t>αὐτοῦ</a:t>
            </a:r>
            <a:endParaRPr lang="en-US" sz="3600" dirty="0" smtClean="0">
              <a:solidFill>
                <a:schemeClr val="bg1"/>
              </a:solidFill>
            </a:endParaRPr>
          </a:p>
          <a:p>
            <a:r>
              <a:rPr lang="en-US" sz="2200" dirty="0" smtClean="0">
                <a:solidFill>
                  <a:srgbClr val="FFFF00"/>
                </a:solidFill>
              </a:rPr>
              <a:t>   him      who </a:t>
            </a:r>
            <a:r>
              <a:rPr lang="en-US" sz="2200" dirty="0">
                <a:solidFill>
                  <a:srgbClr val="FFFF00"/>
                </a:solidFill>
              </a:rPr>
              <a:t>is </a:t>
            </a:r>
            <a:r>
              <a:rPr lang="en-US" sz="2200" dirty="0" smtClean="0">
                <a:solidFill>
                  <a:srgbClr val="FFFF00"/>
                </a:solidFill>
              </a:rPr>
              <a:t>true          and         </a:t>
            </a:r>
            <a:r>
              <a:rPr lang="en-US" sz="2200" dirty="0">
                <a:solidFill>
                  <a:srgbClr val="FFFF00"/>
                </a:solidFill>
              </a:rPr>
              <a:t>we </a:t>
            </a:r>
            <a:r>
              <a:rPr lang="en-US" sz="2200" dirty="0" smtClean="0">
                <a:solidFill>
                  <a:srgbClr val="FFFF00"/>
                </a:solidFill>
              </a:rPr>
              <a:t>are      </a:t>
            </a:r>
            <a:r>
              <a:rPr lang="en-US" sz="2200" dirty="0">
                <a:solidFill>
                  <a:srgbClr val="FFFF00"/>
                </a:solidFill>
              </a:rPr>
              <a:t>in </a:t>
            </a:r>
            <a:r>
              <a:rPr lang="en-US" sz="2200" dirty="0" smtClean="0">
                <a:solidFill>
                  <a:srgbClr val="FFFF00"/>
                </a:solidFill>
              </a:rPr>
              <a:t>     him       who </a:t>
            </a:r>
            <a:r>
              <a:rPr lang="en-US" sz="2200" dirty="0">
                <a:solidFill>
                  <a:srgbClr val="FFFF00"/>
                </a:solidFill>
              </a:rPr>
              <a:t>is </a:t>
            </a:r>
            <a:r>
              <a:rPr lang="en-US" sz="2200" dirty="0" smtClean="0">
                <a:solidFill>
                  <a:srgbClr val="FFFF00"/>
                </a:solidFill>
              </a:rPr>
              <a:t>true         </a:t>
            </a:r>
            <a:r>
              <a:rPr lang="en-US" sz="2200" dirty="0">
                <a:solidFill>
                  <a:srgbClr val="FFFF00"/>
                </a:solidFill>
              </a:rPr>
              <a:t>in </a:t>
            </a:r>
            <a:r>
              <a:rPr lang="en-US" sz="2200" dirty="0" smtClean="0">
                <a:solidFill>
                  <a:srgbClr val="FFFF00"/>
                </a:solidFill>
              </a:rPr>
              <a:t>     the      </a:t>
            </a:r>
            <a:r>
              <a:rPr lang="en-US" sz="2200" dirty="0">
                <a:solidFill>
                  <a:srgbClr val="FFFF00"/>
                </a:solidFill>
              </a:rPr>
              <a:t>Son </a:t>
            </a:r>
            <a:r>
              <a:rPr lang="en-US" sz="2200" dirty="0" smtClean="0">
                <a:solidFill>
                  <a:srgbClr val="FFFF00"/>
                </a:solidFill>
              </a:rPr>
              <a:t>         his</a:t>
            </a:r>
            <a:endParaRPr lang="es-ES" sz="2200" dirty="0" smtClean="0">
              <a:solidFill>
                <a:schemeClr val="bg1"/>
              </a:solidFill>
            </a:endParaRPr>
          </a:p>
          <a:p>
            <a:r>
              <a:rPr lang="en-US" sz="3500" dirty="0" smtClean="0">
                <a:solidFill>
                  <a:schemeClr val="bg1"/>
                </a:solidFill>
              </a:rPr>
              <a:t> </a:t>
            </a:r>
            <a:r>
              <a:rPr lang="el-GR" sz="3500" dirty="0">
                <a:solidFill>
                  <a:schemeClr val="bg1"/>
                </a:solidFill>
              </a:rPr>
              <a:t>Ἰησοῦ</a:t>
            </a:r>
            <a:r>
              <a:rPr lang="en-US" sz="3500" dirty="0">
                <a:solidFill>
                  <a:schemeClr val="bg1"/>
                </a:solidFill>
              </a:rPr>
              <a:t> </a:t>
            </a:r>
            <a:r>
              <a:rPr lang="el-GR" sz="3500" dirty="0">
                <a:solidFill>
                  <a:schemeClr val="bg1"/>
                </a:solidFill>
              </a:rPr>
              <a:t> Χριστῷ.</a:t>
            </a:r>
            <a:r>
              <a:rPr lang="en-US" sz="3500" dirty="0" smtClean="0">
                <a:solidFill>
                  <a:schemeClr val="bg1"/>
                </a:solidFill>
              </a:rPr>
              <a:t>  </a:t>
            </a:r>
            <a:r>
              <a:rPr lang="el-GR" sz="3500" dirty="0">
                <a:solidFill>
                  <a:schemeClr val="bg1"/>
                </a:solidFill>
              </a:rPr>
              <a:t>οὗτός </a:t>
            </a:r>
            <a:r>
              <a:rPr lang="en-US" sz="3500" dirty="0" smtClean="0">
                <a:solidFill>
                  <a:schemeClr val="bg1"/>
                </a:solidFill>
              </a:rPr>
              <a:t> </a:t>
            </a:r>
            <a:r>
              <a:rPr lang="el-GR" sz="3500" dirty="0" smtClean="0">
                <a:solidFill>
                  <a:schemeClr val="bg1"/>
                </a:solidFill>
              </a:rPr>
              <a:t>ἐστιν</a:t>
            </a:r>
            <a:r>
              <a:rPr lang="en-US" sz="3500" dirty="0" smtClean="0">
                <a:solidFill>
                  <a:schemeClr val="bg1"/>
                </a:solidFill>
              </a:rPr>
              <a:t> </a:t>
            </a:r>
            <a:r>
              <a:rPr lang="el-GR" sz="3500" dirty="0" smtClean="0">
                <a:solidFill>
                  <a:schemeClr val="bg1"/>
                </a:solidFill>
              </a:rPr>
              <a:t> ὁ</a:t>
            </a:r>
            <a:r>
              <a:rPr lang="en-US" sz="3500" dirty="0" smtClean="0">
                <a:solidFill>
                  <a:schemeClr val="bg1"/>
                </a:solidFill>
              </a:rPr>
              <a:t> </a:t>
            </a:r>
            <a:r>
              <a:rPr lang="el-GR" sz="3500" dirty="0" smtClean="0">
                <a:solidFill>
                  <a:schemeClr val="bg1"/>
                </a:solidFill>
              </a:rPr>
              <a:t>ἀληθινὸς </a:t>
            </a:r>
            <a:r>
              <a:rPr lang="en-US" sz="3500" dirty="0" smtClean="0">
                <a:solidFill>
                  <a:schemeClr val="bg1"/>
                </a:solidFill>
              </a:rPr>
              <a:t> </a:t>
            </a:r>
            <a:r>
              <a:rPr lang="el-GR" sz="3500" dirty="0" smtClean="0">
                <a:solidFill>
                  <a:schemeClr val="bg1"/>
                </a:solidFill>
              </a:rPr>
              <a:t>θεὸς</a:t>
            </a:r>
            <a:r>
              <a:rPr lang="en-US" sz="3500" dirty="0" smtClean="0">
                <a:solidFill>
                  <a:schemeClr val="bg1"/>
                </a:solidFill>
              </a:rPr>
              <a:t> </a:t>
            </a:r>
            <a:r>
              <a:rPr lang="el-GR" sz="3500" dirty="0" smtClean="0">
                <a:solidFill>
                  <a:schemeClr val="bg1"/>
                </a:solidFill>
              </a:rPr>
              <a:t>καὶ </a:t>
            </a:r>
            <a:r>
              <a:rPr lang="en-US" sz="3500" dirty="0" smtClean="0">
                <a:solidFill>
                  <a:schemeClr val="bg1"/>
                </a:solidFill>
              </a:rPr>
              <a:t> </a:t>
            </a:r>
            <a:r>
              <a:rPr lang="el-GR" sz="3500" dirty="0" smtClean="0">
                <a:solidFill>
                  <a:schemeClr val="bg1"/>
                </a:solidFill>
              </a:rPr>
              <a:t>ζωὴ</a:t>
            </a:r>
            <a:r>
              <a:rPr lang="en-US" sz="3500" dirty="0" smtClean="0">
                <a:solidFill>
                  <a:schemeClr val="bg1"/>
                </a:solidFill>
              </a:rPr>
              <a:t> </a:t>
            </a:r>
            <a:r>
              <a:rPr lang="el-GR" sz="3500" dirty="0" smtClean="0">
                <a:solidFill>
                  <a:schemeClr val="bg1"/>
                </a:solidFill>
              </a:rPr>
              <a:t>αἰώνιος</a:t>
            </a:r>
            <a:r>
              <a:rPr lang="el-GR" sz="3500" dirty="0">
                <a:solidFill>
                  <a:schemeClr val="bg1"/>
                </a:solidFill>
              </a:rPr>
              <a:t>.</a:t>
            </a:r>
            <a:endParaRPr lang="en-US" sz="3500" dirty="0">
              <a:solidFill>
                <a:schemeClr val="bg1"/>
              </a:solidFill>
            </a:endParaRPr>
          </a:p>
          <a:p>
            <a:r>
              <a:rPr lang="en-US" sz="2200" dirty="0" smtClean="0">
                <a:solidFill>
                  <a:srgbClr val="FFFF00"/>
                </a:solidFill>
              </a:rPr>
              <a:t>     Jesus           Christ             he (this)         is          the       true                </a:t>
            </a:r>
            <a:r>
              <a:rPr lang="en-US" sz="2200" dirty="0">
                <a:solidFill>
                  <a:srgbClr val="FFFF00"/>
                </a:solidFill>
              </a:rPr>
              <a:t>God </a:t>
            </a:r>
            <a:r>
              <a:rPr lang="en-US" sz="2200" dirty="0" smtClean="0">
                <a:solidFill>
                  <a:srgbClr val="FFFF00"/>
                </a:solidFill>
              </a:rPr>
              <a:t>      and        life       eternal</a:t>
            </a:r>
            <a:endParaRPr lang="es-ES" sz="2200" dirty="0" smtClean="0">
              <a:solidFill>
                <a:schemeClr val="bg1"/>
              </a:solidFill>
            </a:endParaRPr>
          </a:p>
          <a:p>
            <a:r>
              <a:rPr lang="en-US" sz="2800" b="1" dirty="0" smtClean="0">
                <a:solidFill>
                  <a:srgbClr val="FFFF00"/>
                </a:solidFill>
              </a:rPr>
              <a:t>21</a:t>
            </a:r>
            <a:r>
              <a:rPr lang="en-US" sz="2400" b="1" dirty="0" smtClean="0">
                <a:solidFill>
                  <a:srgbClr val="FFFF00"/>
                </a:solidFill>
              </a:rPr>
              <a:t>      </a:t>
            </a:r>
            <a:r>
              <a:rPr lang="el-GR" sz="3600" dirty="0" smtClean="0">
                <a:solidFill>
                  <a:schemeClr val="bg1"/>
                </a:solidFill>
              </a:rPr>
              <a:t>Τεκνία</a:t>
            </a:r>
            <a:r>
              <a:rPr lang="el-GR" sz="3600" dirty="0">
                <a:solidFill>
                  <a:schemeClr val="bg1"/>
                </a:solidFill>
              </a:rPr>
              <a:t>, </a:t>
            </a:r>
            <a:r>
              <a:rPr lang="en-US" sz="3600" dirty="0" smtClean="0">
                <a:solidFill>
                  <a:schemeClr val="bg1"/>
                </a:solidFill>
              </a:rPr>
              <a:t> </a:t>
            </a:r>
            <a:r>
              <a:rPr lang="el-GR" sz="3600" dirty="0" smtClean="0">
                <a:solidFill>
                  <a:schemeClr val="bg1"/>
                </a:solidFill>
              </a:rPr>
              <a:t>φυλάξατε </a:t>
            </a:r>
            <a:r>
              <a:rPr lang="en-US" sz="3600" dirty="0" smtClean="0">
                <a:solidFill>
                  <a:schemeClr val="bg1"/>
                </a:solidFill>
              </a:rPr>
              <a:t> </a:t>
            </a:r>
            <a:r>
              <a:rPr lang="el-GR" sz="3600" dirty="0" smtClean="0">
                <a:solidFill>
                  <a:schemeClr val="bg1"/>
                </a:solidFill>
              </a:rPr>
              <a:t>ἑαυτὰ </a:t>
            </a:r>
            <a:r>
              <a:rPr lang="en-US" sz="3600" dirty="0" smtClean="0">
                <a:solidFill>
                  <a:schemeClr val="bg1"/>
                </a:solidFill>
              </a:rPr>
              <a:t> </a:t>
            </a:r>
            <a:r>
              <a:rPr lang="el-GR" sz="3600" dirty="0" smtClean="0">
                <a:solidFill>
                  <a:schemeClr val="bg1"/>
                </a:solidFill>
              </a:rPr>
              <a:t>ἀπὸ</a:t>
            </a:r>
            <a:r>
              <a:rPr lang="en-US" sz="3600" dirty="0" smtClean="0">
                <a:solidFill>
                  <a:schemeClr val="bg1"/>
                </a:solidFill>
              </a:rPr>
              <a:t> </a:t>
            </a:r>
            <a:r>
              <a:rPr lang="el-GR" sz="3600" dirty="0" smtClean="0">
                <a:solidFill>
                  <a:schemeClr val="bg1"/>
                </a:solidFill>
              </a:rPr>
              <a:t> τῶν</a:t>
            </a:r>
            <a:r>
              <a:rPr lang="en-US" sz="3600" dirty="0" smtClean="0">
                <a:solidFill>
                  <a:schemeClr val="bg1"/>
                </a:solidFill>
              </a:rPr>
              <a:t> </a:t>
            </a:r>
            <a:r>
              <a:rPr lang="el-GR" sz="3600" dirty="0" smtClean="0">
                <a:solidFill>
                  <a:schemeClr val="bg1"/>
                </a:solidFill>
              </a:rPr>
              <a:t> </a:t>
            </a:r>
            <a:r>
              <a:rPr lang="el-GR" sz="3600" dirty="0">
                <a:solidFill>
                  <a:schemeClr val="bg1"/>
                </a:solidFill>
              </a:rPr>
              <a:t>εἰδώλων. </a:t>
            </a:r>
            <a:r>
              <a:rPr lang="el-GR" sz="3600" dirty="0" smtClean="0">
                <a:solidFill>
                  <a:schemeClr val="bg1"/>
                </a:solidFill>
              </a:rPr>
              <a:t> </a:t>
            </a:r>
            <a:endParaRPr lang="es-ES_tradnl" sz="3600" dirty="0" smtClean="0">
              <a:solidFill>
                <a:schemeClr val="bg1"/>
              </a:solidFill>
            </a:endParaRPr>
          </a:p>
          <a:p>
            <a:r>
              <a:rPr lang="en-US" altLang="zh-TW" sz="2200" dirty="0" smtClean="0">
                <a:solidFill>
                  <a:srgbClr val="FFFF00"/>
                </a:solidFill>
              </a:rPr>
              <a:t>          little children          </a:t>
            </a:r>
            <a:r>
              <a:rPr lang="en-US" altLang="zh-TW" sz="2200" dirty="0">
                <a:solidFill>
                  <a:srgbClr val="FFFF00"/>
                </a:solidFill>
              </a:rPr>
              <a:t>keep </a:t>
            </a:r>
            <a:r>
              <a:rPr lang="en-US" altLang="zh-TW" sz="2200" dirty="0" smtClean="0">
                <a:solidFill>
                  <a:srgbClr val="FFFF00"/>
                </a:solidFill>
              </a:rPr>
              <a:t>                yourselves    </a:t>
            </a:r>
            <a:r>
              <a:rPr lang="en-US" altLang="zh-TW" sz="2200" dirty="0">
                <a:solidFill>
                  <a:srgbClr val="FFFF00"/>
                </a:solidFill>
              </a:rPr>
              <a:t>from </a:t>
            </a:r>
            <a:r>
              <a:rPr lang="en-US" altLang="zh-TW" sz="2200" dirty="0" smtClean="0">
                <a:solidFill>
                  <a:srgbClr val="FFFF00"/>
                </a:solidFill>
              </a:rPr>
              <a:t>       the           idols</a:t>
            </a:r>
            <a:endParaRPr lang="es-ES" sz="2200" dirty="0" smtClean="0">
              <a:solidFill>
                <a:schemeClr val="bg1"/>
              </a:solidFill>
            </a:endParaRPr>
          </a:p>
          <a:p>
            <a:endParaRPr lang="en-US" sz="800" dirty="0">
              <a:solidFill>
                <a:schemeClr val="bg1"/>
              </a:solidFill>
            </a:endParaRPr>
          </a:p>
          <a:p>
            <a:r>
              <a:rPr lang="en-US" baseline="30000" dirty="0" smtClean="0">
                <a:solidFill>
                  <a:schemeClr val="bg1"/>
                </a:solidFill>
              </a:rPr>
              <a:t>	ESV </a:t>
            </a:r>
            <a:r>
              <a:rPr lang="fr-FR" b="1" dirty="0" smtClean="0">
                <a:solidFill>
                  <a:schemeClr val="bg1"/>
                </a:solidFill>
              </a:rPr>
              <a:t>5:20</a:t>
            </a:r>
            <a:r>
              <a:rPr lang="fr-FR" dirty="0" smtClean="0">
                <a:solidFill>
                  <a:schemeClr val="bg1"/>
                </a:solidFill>
              </a:rPr>
              <a:t> </a:t>
            </a:r>
            <a:r>
              <a:rPr lang="en-US" dirty="0">
                <a:solidFill>
                  <a:schemeClr val="bg1"/>
                </a:solidFill>
              </a:rPr>
              <a:t>And we know that the Son of God has come and has given us understanding, so that we may know him who is true; and we are in him who is true, in his Son Jesus Christ. He is the true God and eternal life</a:t>
            </a:r>
            <a:r>
              <a:rPr lang="en-US" dirty="0" smtClean="0">
                <a:solidFill>
                  <a:schemeClr val="bg1"/>
                </a:solidFill>
              </a:rPr>
              <a:t>. </a:t>
            </a:r>
            <a:r>
              <a:rPr lang="en-US" altLang="zh-TW" b="1" dirty="0">
                <a:solidFill>
                  <a:schemeClr val="bg1"/>
                </a:solidFill>
              </a:rPr>
              <a:t>21</a:t>
            </a:r>
            <a:r>
              <a:rPr lang="zh-TW" altLang="en-US" dirty="0">
                <a:solidFill>
                  <a:schemeClr val="bg1"/>
                </a:solidFill>
              </a:rPr>
              <a:t> </a:t>
            </a:r>
            <a:r>
              <a:rPr lang="en-US" altLang="zh-TW" dirty="0">
                <a:solidFill>
                  <a:schemeClr val="bg1"/>
                </a:solidFill>
              </a:rPr>
              <a:t>Little children, keep yourselves from idols</a:t>
            </a:r>
            <a:r>
              <a:rPr lang="en-US" altLang="zh-TW" dirty="0" smtClean="0">
                <a:solidFill>
                  <a:schemeClr val="bg1"/>
                </a:solidFill>
              </a:rPr>
              <a:t>.   /     </a:t>
            </a:r>
            <a:r>
              <a:rPr lang="en-US" baseline="30000" dirty="0" smtClean="0">
                <a:solidFill>
                  <a:schemeClr val="bg1"/>
                </a:solidFill>
              </a:rPr>
              <a:t>CUV </a:t>
            </a:r>
            <a:r>
              <a:rPr lang="en-US" b="1" dirty="0" smtClean="0">
                <a:solidFill>
                  <a:schemeClr val="bg1"/>
                </a:solidFill>
              </a:rPr>
              <a:t>5:20</a:t>
            </a:r>
            <a:r>
              <a:rPr lang="en-US" dirty="0" smtClean="0">
                <a:solidFill>
                  <a:schemeClr val="bg1"/>
                </a:solidFill>
              </a:rPr>
              <a:t> </a:t>
            </a:r>
            <a:r>
              <a:rPr lang="zh-TW" altLang="en-US" dirty="0">
                <a:solidFill>
                  <a:schemeClr val="bg1"/>
                </a:solidFill>
              </a:rPr>
              <a:t>我們也知道　神的兒子已經來到、且將智慧賜給我們、使我們認識那位真實的、我們也在那位真實的裡面、就是在他兒子耶穌基督裡面。這是</a:t>
            </a:r>
            <a:r>
              <a:rPr lang="zh-TW" altLang="en-US" dirty="0" smtClean="0">
                <a:solidFill>
                  <a:schemeClr val="bg1"/>
                </a:solidFill>
              </a:rPr>
              <a:t>真神</a:t>
            </a:r>
            <a:r>
              <a:rPr lang="zh-TW" altLang="en-US" dirty="0">
                <a:solidFill>
                  <a:schemeClr val="bg1"/>
                </a:solidFill>
              </a:rPr>
              <a:t>、也是永生</a:t>
            </a:r>
            <a:r>
              <a:rPr lang="zh-TW" altLang="en-US" dirty="0" smtClean="0">
                <a:solidFill>
                  <a:schemeClr val="bg1"/>
                </a:solidFill>
              </a:rPr>
              <a:t>。</a:t>
            </a:r>
            <a:r>
              <a:rPr lang="en-US" altLang="zh-TW" b="1" dirty="0" smtClean="0">
                <a:solidFill>
                  <a:schemeClr val="bg1"/>
                </a:solidFill>
              </a:rPr>
              <a:t>21</a:t>
            </a:r>
            <a:r>
              <a:rPr lang="zh-TW" altLang="en-US" dirty="0" smtClean="0">
                <a:solidFill>
                  <a:schemeClr val="bg1"/>
                </a:solidFill>
              </a:rPr>
              <a:t> </a:t>
            </a:r>
            <a:r>
              <a:rPr lang="zh-TW" altLang="en-US" dirty="0">
                <a:solidFill>
                  <a:schemeClr val="bg1"/>
                </a:solidFill>
              </a:rPr>
              <a:t>小子們哪、你們要自守、遠避偶像。</a:t>
            </a:r>
            <a:endParaRPr lang="en-US" dirty="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a:p>
            <a:endParaRPr lang="es-ES" sz="800" dirty="0" smtClean="0">
              <a:solidFill>
                <a:schemeClr val="bg1"/>
              </a:solidFill>
            </a:endParaRPr>
          </a:p>
        </p:txBody>
      </p:sp>
    </p:spTree>
    <p:extLst>
      <p:ext uri="{BB962C8B-B14F-4D97-AF65-F5344CB8AC3E}">
        <p14:creationId xmlns:p14="http://schemas.microsoft.com/office/powerpoint/2010/main" val="63812728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19414"/>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1 John 5:1 </a:t>
            </a: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Πᾶς </a:t>
            </a:r>
            <a:r>
              <a:rPr lang="en-US" sz="4000" dirty="0" smtClean="0">
                <a:solidFill>
                  <a:schemeClr val="bg1"/>
                </a:solidFill>
              </a:rPr>
              <a:t> </a:t>
            </a:r>
            <a:r>
              <a:rPr lang="el-GR" sz="4000" dirty="0" smtClean="0">
                <a:solidFill>
                  <a:schemeClr val="bg1"/>
                </a:solidFill>
              </a:rPr>
              <a:t>ὁ</a:t>
            </a:r>
            <a:r>
              <a:rPr lang="en-US" sz="4000" dirty="0" smtClean="0">
                <a:solidFill>
                  <a:schemeClr val="bg1"/>
                </a:solidFill>
              </a:rPr>
              <a:t> </a:t>
            </a:r>
            <a:r>
              <a:rPr lang="el-GR" sz="4000" dirty="0" smtClean="0">
                <a:solidFill>
                  <a:schemeClr val="bg1"/>
                </a:solidFill>
              </a:rPr>
              <a:t> </a:t>
            </a:r>
            <a:r>
              <a:rPr lang="el-GR" sz="4000" dirty="0">
                <a:solidFill>
                  <a:schemeClr val="bg1"/>
                </a:solidFill>
              </a:rPr>
              <a:t>πιστεύων </a:t>
            </a:r>
            <a:r>
              <a:rPr lang="en-US" sz="4000" dirty="0" smtClean="0">
                <a:solidFill>
                  <a:schemeClr val="bg1"/>
                </a:solidFill>
              </a:rPr>
              <a:t> </a:t>
            </a:r>
            <a:r>
              <a:rPr lang="el-GR" sz="4000" dirty="0" smtClean="0">
                <a:solidFill>
                  <a:schemeClr val="bg1"/>
                </a:solidFill>
              </a:rPr>
              <a:t>ὅτι</a:t>
            </a:r>
            <a:r>
              <a:rPr lang="en-US" sz="4000" dirty="0" smtClean="0">
                <a:solidFill>
                  <a:schemeClr val="bg1"/>
                </a:solidFill>
              </a:rPr>
              <a:t> </a:t>
            </a:r>
            <a:r>
              <a:rPr lang="el-GR" sz="4000" dirty="0" smtClean="0">
                <a:solidFill>
                  <a:schemeClr val="bg1"/>
                </a:solidFill>
              </a:rPr>
              <a:t> </a:t>
            </a:r>
            <a:r>
              <a:rPr lang="el-GR" sz="4000" dirty="0">
                <a:solidFill>
                  <a:schemeClr val="bg1"/>
                </a:solidFill>
              </a:rPr>
              <a:t>Ἰησοῦς </a:t>
            </a:r>
            <a:r>
              <a:rPr lang="en-US" sz="4000" dirty="0" smtClean="0">
                <a:solidFill>
                  <a:schemeClr val="bg1"/>
                </a:solidFill>
              </a:rPr>
              <a:t> </a:t>
            </a:r>
            <a:r>
              <a:rPr lang="el-GR" sz="4000" dirty="0" smtClean="0">
                <a:solidFill>
                  <a:schemeClr val="bg1"/>
                </a:solidFill>
              </a:rPr>
              <a:t>ἐστιν</a:t>
            </a:r>
            <a:endParaRPr lang="es-ES_tradnl" sz="4000" dirty="0" smtClean="0">
              <a:solidFill>
                <a:schemeClr val="bg1"/>
              </a:solidFill>
            </a:endParaRPr>
          </a:p>
          <a:p>
            <a:r>
              <a:rPr lang="es-ES" sz="2200" dirty="0" smtClean="0">
                <a:solidFill>
                  <a:schemeClr val="bg1"/>
                </a:solidFill>
              </a:rPr>
              <a:t> </a:t>
            </a:r>
            <a:r>
              <a:rPr lang="en-US" sz="2400" dirty="0" smtClean="0">
                <a:solidFill>
                  <a:srgbClr val="FFFF00"/>
                </a:solidFill>
              </a:rPr>
              <a:t> everyone who      </a:t>
            </a:r>
            <a:r>
              <a:rPr lang="en-US" sz="2400" dirty="0">
                <a:solidFill>
                  <a:srgbClr val="FFFF00"/>
                </a:solidFill>
              </a:rPr>
              <a:t>believes </a:t>
            </a:r>
            <a:r>
              <a:rPr lang="en-US" sz="2400" dirty="0" smtClean="0">
                <a:solidFill>
                  <a:srgbClr val="FFFF00"/>
                </a:solidFill>
              </a:rPr>
              <a:t>           that         Jesus               is</a:t>
            </a:r>
            <a:endParaRPr lang="es-ES" sz="2200" dirty="0" smtClean="0">
              <a:solidFill>
                <a:schemeClr val="bg1"/>
              </a:solidFill>
            </a:endParaRPr>
          </a:p>
          <a:p>
            <a:r>
              <a:rPr lang="en-US" sz="4000" b="1"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Χριστὸς</a:t>
            </a:r>
            <a:r>
              <a:rPr lang="en-US" sz="4000" b="1" dirty="0" smtClean="0">
                <a:solidFill>
                  <a:schemeClr val="bg1"/>
                </a:solidFill>
              </a:rPr>
              <a:t>  </a:t>
            </a:r>
            <a:r>
              <a:rPr lang="el-GR" sz="4000" dirty="0" smtClean="0">
                <a:solidFill>
                  <a:schemeClr val="bg1"/>
                </a:solidFill>
              </a:rPr>
              <a:t>ἐκ </a:t>
            </a:r>
            <a:r>
              <a:rPr lang="en-US" sz="4000" dirty="0" smtClean="0">
                <a:solidFill>
                  <a:schemeClr val="bg1"/>
                </a:solidFill>
              </a:rPr>
              <a:t> </a:t>
            </a:r>
            <a:r>
              <a:rPr lang="el-GR" sz="4000" dirty="0" smtClean="0">
                <a:solidFill>
                  <a:schemeClr val="bg1"/>
                </a:solidFill>
              </a:rPr>
              <a:t>τοῦ </a:t>
            </a:r>
            <a:r>
              <a:rPr lang="en-US" sz="4000" dirty="0" smtClean="0">
                <a:solidFill>
                  <a:schemeClr val="bg1"/>
                </a:solidFill>
              </a:rPr>
              <a:t> </a:t>
            </a:r>
            <a:r>
              <a:rPr lang="el-GR" sz="4000" dirty="0" smtClean="0">
                <a:solidFill>
                  <a:schemeClr val="bg1"/>
                </a:solidFill>
              </a:rPr>
              <a:t>θεοῦ </a:t>
            </a:r>
            <a:r>
              <a:rPr lang="en-US" sz="4000" dirty="0" smtClean="0">
                <a:solidFill>
                  <a:schemeClr val="bg1"/>
                </a:solidFill>
              </a:rPr>
              <a:t> </a:t>
            </a:r>
            <a:r>
              <a:rPr lang="el-GR" sz="4000" dirty="0" smtClean="0">
                <a:solidFill>
                  <a:schemeClr val="bg1"/>
                </a:solidFill>
              </a:rPr>
              <a:t>γεγέννηται</a:t>
            </a:r>
            <a:r>
              <a:rPr lang="el-GR" sz="4000" dirty="0">
                <a:solidFill>
                  <a:schemeClr val="bg1"/>
                </a:solidFill>
              </a:rPr>
              <a:t>, </a:t>
            </a:r>
            <a:endParaRPr lang="es-ES_tradnl" sz="4000" dirty="0">
              <a:solidFill>
                <a:schemeClr val="bg1"/>
              </a:solidFill>
            </a:endParaRPr>
          </a:p>
          <a:p>
            <a:r>
              <a:rPr lang="en-US" sz="2400" dirty="0" smtClean="0">
                <a:solidFill>
                  <a:srgbClr val="FFFF00"/>
                </a:solidFill>
              </a:rPr>
              <a:t>  the        </a:t>
            </a:r>
            <a:r>
              <a:rPr lang="en-US" sz="2400" dirty="0">
                <a:solidFill>
                  <a:srgbClr val="FFFF00"/>
                </a:solidFill>
              </a:rPr>
              <a:t>Christ </a:t>
            </a:r>
            <a:r>
              <a:rPr lang="en-US" sz="2400" dirty="0" smtClean="0">
                <a:solidFill>
                  <a:srgbClr val="FFFF00"/>
                </a:solidFill>
              </a:rPr>
              <a:t>         from    the         God         he has </a:t>
            </a:r>
            <a:r>
              <a:rPr lang="en-US" sz="2400" dirty="0">
                <a:solidFill>
                  <a:srgbClr val="FFFF00"/>
                </a:solidFill>
              </a:rPr>
              <a:t>been </a:t>
            </a:r>
            <a:r>
              <a:rPr lang="en-US" sz="2400" dirty="0" smtClean="0">
                <a:solidFill>
                  <a:srgbClr val="FFFF00"/>
                </a:solidFill>
              </a:rPr>
              <a:t>born</a:t>
            </a:r>
            <a:endParaRPr lang="es-ES" sz="2200" dirty="0" smtClean="0">
              <a:solidFill>
                <a:schemeClr val="bg1"/>
              </a:solidFill>
            </a:endParaRPr>
          </a:p>
          <a:p>
            <a:r>
              <a:rPr lang="en-US" sz="4000" dirty="0" smtClean="0">
                <a:solidFill>
                  <a:schemeClr val="bg1"/>
                </a:solidFill>
              </a:rPr>
              <a:t>  </a:t>
            </a:r>
            <a:r>
              <a:rPr lang="el-GR" sz="4000" dirty="0" smtClean="0">
                <a:solidFill>
                  <a:schemeClr val="bg1"/>
                </a:solidFill>
              </a:rPr>
              <a:t>καὶ</a:t>
            </a:r>
            <a:r>
              <a:rPr lang="en-US" sz="4000" dirty="0" smtClean="0">
                <a:solidFill>
                  <a:schemeClr val="bg1"/>
                </a:solidFill>
              </a:rPr>
              <a:t> </a:t>
            </a:r>
            <a:r>
              <a:rPr lang="el-GR" sz="4000" dirty="0" smtClean="0">
                <a:solidFill>
                  <a:schemeClr val="bg1"/>
                </a:solidFill>
              </a:rPr>
              <a:t> </a:t>
            </a:r>
            <a:r>
              <a:rPr lang="en-US" sz="4000" dirty="0" smtClean="0">
                <a:solidFill>
                  <a:schemeClr val="bg1"/>
                </a:solidFill>
              </a:rPr>
              <a:t> </a:t>
            </a:r>
            <a:r>
              <a:rPr lang="el-GR" sz="4000" dirty="0" smtClean="0">
                <a:solidFill>
                  <a:schemeClr val="bg1"/>
                </a:solidFill>
              </a:rPr>
              <a:t>πᾶς </a:t>
            </a:r>
            <a:r>
              <a:rPr lang="es-ES_tradnl" sz="4000" dirty="0" smtClean="0">
                <a:solidFill>
                  <a:schemeClr val="bg1"/>
                </a:solidFill>
              </a:rPr>
              <a:t>  </a:t>
            </a:r>
            <a:r>
              <a:rPr lang="el-GR" sz="4000" dirty="0" smtClean="0">
                <a:solidFill>
                  <a:schemeClr val="bg1"/>
                </a:solidFill>
              </a:rPr>
              <a:t>ὁ </a:t>
            </a:r>
            <a:r>
              <a:rPr lang="en-US" sz="4000" dirty="0" smtClean="0">
                <a:solidFill>
                  <a:schemeClr val="bg1"/>
                </a:solidFill>
              </a:rPr>
              <a:t> </a:t>
            </a:r>
            <a:r>
              <a:rPr lang="el-GR" sz="4000" dirty="0" smtClean="0">
                <a:solidFill>
                  <a:schemeClr val="bg1"/>
                </a:solidFill>
              </a:rPr>
              <a:t>ἀγαπῶν</a:t>
            </a:r>
            <a:r>
              <a:rPr lang="en-US" sz="4000" dirty="0" smtClean="0">
                <a:solidFill>
                  <a:schemeClr val="bg1"/>
                </a:solidFill>
              </a:rPr>
              <a:t>  </a:t>
            </a:r>
            <a:r>
              <a:rPr lang="el-GR" sz="4000" dirty="0">
                <a:solidFill>
                  <a:schemeClr val="bg1"/>
                </a:solidFill>
              </a:rPr>
              <a:t>τὸν </a:t>
            </a:r>
            <a:r>
              <a:rPr lang="en-US" sz="4000" dirty="0" smtClean="0">
                <a:solidFill>
                  <a:schemeClr val="bg1"/>
                </a:solidFill>
              </a:rPr>
              <a:t> </a:t>
            </a:r>
            <a:r>
              <a:rPr lang="el-GR" sz="4000" dirty="0" smtClean="0">
                <a:solidFill>
                  <a:schemeClr val="bg1"/>
                </a:solidFill>
              </a:rPr>
              <a:t>γεννήσαντα</a:t>
            </a:r>
            <a:endParaRPr lang="es-ES_tradnl" sz="4000" dirty="0" smtClean="0">
              <a:solidFill>
                <a:schemeClr val="bg1"/>
              </a:solidFill>
            </a:endParaRPr>
          </a:p>
          <a:p>
            <a:r>
              <a:rPr lang="en-US" sz="2400" dirty="0" smtClean="0">
                <a:solidFill>
                  <a:srgbClr val="FFFF00"/>
                </a:solidFill>
              </a:rPr>
              <a:t>    and   everyone  </a:t>
            </a:r>
            <a:r>
              <a:rPr lang="en-US" sz="2400" dirty="0">
                <a:solidFill>
                  <a:srgbClr val="FFFF00"/>
                </a:solidFill>
              </a:rPr>
              <a:t>who </a:t>
            </a:r>
            <a:r>
              <a:rPr lang="en-US" sz="2400" dirty="0" smtClean="0">
                <a:solidFill>
                  <a:srgbClr val="FFFF00"/>
                </a:solidFill>
              </a:rPr>
              <a:t>      loves              Him         who begot</a:t>
            </a:r>
            <a:endParaRPr lang="es-ES" sz="2400" dirty="0" smtClean="0">
              <a:solidFill>
                <a:schemeClr val="bg1"/>
              </a:solidFill>
            </a:endParaRPr>
          </a:p>
          <a:p>
            <a:r>
              <a:rPr lang="en-US" sz="4000" dirty="0" smtClean="0">
                <a:solidFill>
                  <a:schemeClr val="bg1"/>
                </a:solidFill>
              </a:rPr>
              <a:t>  </a:t>
            </a:r>
            <a:r>
              <a:rPr lang="el-GR" sz="4000" dirty="0" smtClean="0">
                <a:solidFill>
                  <a:schemeClr val="bg1"/>
                </a:solidFill>
              </a:rPr>
              <a:t>ἀγαπᾷ </a:t>
            </a:r>
            <a:r>
              <a:rPr lang="en-US" sz="4000" dirty="0" smtClean="0">
                <a:solidFill>
                  <a:schemeClr val="bg1"/>
                </a:solidFill>
              </a:rPr>
              <a:t> </a:t>
            </a:r>
            <a:r>
              <a:rPr lang="el-GR" sz="4000" dirty="0" smtClean="0">
                <a:solidFill>
                  <a:schemeClr val="bg1"/>
                </a:solidFill>
              </a:rPr>
              <a:t>καὶ</a:t>
            </a:r>
            <a:r>
              <a:rPr lang="es-ES_tradnl" sz="4000" dirty="0" smtClean="0">
                <a:solidFill>
                  <a:schemeClr val="bg1"/>
                </a:solidFill>
              </a:rPr>
              <a:t> </a:t>
            </a:r>
            <a:r>
              <a:rPr lang="el-GR" sz="4000" dirty="0" smtClean="0">
                <a:solidFill>
                  <a:schemeClr val="bg1"/>
                </a:solidFill>
              </a:rPr>
              <a:t> </a:t>
            </a:r>
            <a:r>
              <a:rPr lang="el-GR" sz="4000" dirty="0">
                <a:solidFill>
                  <a:schemeClr val="bg1"/>
                </a:solidFill>
              </a:rPr>
              <a:t>τὸν </a:t>
            </a:r>
            <a:r>
              <a:rPr lang="es-ES_tradnl" sz="4000" dirty="0">
                <a:solidFill>
                  <a:schemeClr val="bg1"/>
                </a:solidFill>
              </a:rPr>
              <a:t> </a:t>
            </a:r>
            <a:r>
              <a:rPr lang="el-GR" sz="4000" dirty="0">
                <a:solidFill>
                  <a:schemeClr val="bg1"/>
                </a:solidFill>
              </a:rPr>
              <a:t>γεγεννημένον </a:t>
            </a:r>
            <a:r>
              <a:rPr lang="es-ES_tradnl" sz="4000" dirty="0">
                <a:solidFill>
                  <a:schemeClr val="bg1"/>
                </a:solidFill>
              </a:rPr>
              <a:t> </a:t>
            </a:r>
            <a:r>
              <a:rPr lang="el-GR" sz="4000" dirty="0">
                <a:solidFill>
                  <a:schemeClr val="bg1"/>
                </a:solidFill>
              </a:rPr>
              <a:t>ἐξ </a:t>
            </a:r>
            <a:r>
              <a:rPr lang="en-US" sz="4000" dirty="0" smtClean="0">
                <a:solidFill>
                  <a:schemeClr val="bg1"/>
                </a:solidFill>
              </a:rPr>
              <a:t> </a:t>
            </a:r>
            <a:r>
              <a:rPr lang="el-GR" sz="4000" dirty="0" smtClean="0">
                <a:solidFill>
                  <a:schemeClr val="bg1"/>
                </a:solidFill>
              </a:rPr>
              <a:t>αὐτοῦ.</a:t>
            </a:r>
            <a:endParaRPr lang="en-US" sz="4000" dirty="0" smtClean="0">
              <a:solidFill>
                <a:schemeClr val="bg1"/>
              </a:solidFill>
            </a:endParaRPr>
          </a:p>
          <a:p>
            <a:r>
              <a:rPr lang="en-US" sz="2400" dirty="0" smtClean="0">
                <a:solidFill>
                  <a:srgbClr val="FFFF00"/>
                </a:solidFill>
              </a:rPr>
              <a:t>       he loves      also      him        who </a:t>
            </a:r>
            <a:r>
              <a:rPr lang="en-US" sz="2400" dirty="0">
                <a:solidFill>
                  <a:srgbClr val="FFFF00"/>
                </a:solidFill>
              </a:rPr>
              <a:t>has been born </a:t>
            </a:r>
            <a:r>
              <a:rPr lang="en-US" sz="2400" dirty="0" smtClean="0">
                <a:solidFill>
                  <a:srgbClr val="FFFF00"/>
                </a:solidFill>
              </a:rPr>
              <a:t>         of        Him</a:t>
            </a:r>
            <a:endParaRPr lang="en-US" sz="22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sz="800" dirty="0">
                <a:solidFill>
                  <a:schemeClr val="bg1"/>
                </a:solidFill>
              </a:rPr>
              <a:t> </a:t>
            </a:r>
          </a:p>
          <a:p>
            <a:r>
              <a:rPr lang="en-US" sz="2000" baseline="30000" dirty="0" smtClean="0">
                <a:solidFill>
                  <a:schemeClr val="bg1"/>
                </a:solidFill>
              </a:rPr>
              <a:t>	ESV </a:t>
            </a:r>
            <a:r>
              <a:rPr lang="fr-FR" sz="2000" b="1" dirty="0" smtClean="0">
                <a:solidFill>
                  <a:schemeClr val="bg1"/>
                </a:solidFill>
              </a:rPr>
              <a:t>5:1</a:t>
            </a:r>
            <a:r>
              <a:rPr lang="fr-FR" sz="2000" dirty="0" smtClean="0">
                <a:solidFill>
                  <a:schemeClr val="bg1"/>
                </a:solidFill>
              </a:rPr>
              <a:t> </a:t>
            </a:r>
            <a:r>
              <a:rPr lang="en-US" sz="2000" dirty="0">
                <a:solidFill>
                  <a:schemeClr val="bg1"/>
                </a:solidFill>
              </a:rPr>
              <a:t>Everyone who believes that Jesus is the Christ has been born of God, and everyone who loves the Father loves whoever has been born of him.</a:t>
            </a:r>
          </a:p>
          <a:p>
            <a:r>
              <a:rPr lang="en-US" sz="2000" baseline="30000" dirty="0" smtClean="0">
                <a:solidFill>
                  <a:schemeClr val="bg1"/>
                </a:solidFill>
              </a:rPr>
              <a:t>	</a:t>
            </a:r>
            <a:r>
              <a:rPr lang="en-US" sz="2000" baseline="30000" dirty="0" smtClean="0">
                <a:solidFill>
                  <a:schemeClr val="bg1"/>
                </a:solidFill>
              </a:rPr>
              <a:t>CUV </a:t>
            </a:r>
            <a:r>
              <a:rPr lang="en-US" sz="2000" b="1" dirty="0" smtClean="0">
                <a:solidFill>
                  <a:schemeClr val="bg1"/>
                </a:solidFill>
              </a:rPr>
              <a:t>5:1</a:t>
            </a:r>
            <a:r>
              <a:rPr lang="en-US" sz="2000" dirty="0" smtClean="0">
                <a:solidFill>
                  <a:schemeClr val="bg1"/>
                </a:solidFill>
              </a:rPr>
              <a:t> </a:t>
            </a:r>
            <a:r>
              <a:rPr lang="zh-TW" altLang="en-US" sz="2000" dirty="0">
                <a:solidFill>
                  <a:schemeClr val="bg1"/>
                </a:solidFill>
              </a:rPr>
              <a:t>凡信耶穌是基督的、都是</a:t>
            </a:r>
            <a:r>
              <a:rPr lang="zh-TW" altLang="en-US" sz="2000" dirty="0" smtClean="0">
                <a:solidFill>
                  <a:schemeClr val="bg1"/>
                </a:solidFill>
              </a:rPr>
              <a:t>從神</a:t>
            </a:r>
            <a:r>
              <a:rPr lang="zh-TW" altLang="en-US" sz="2000" dirty="0">
                <a:solidFill>
                  <a:schemeClr val="bg1"/>
                </a:solidFill>
              </a:rPr>
              <a:t>而生．凡愛生他</a:t>
            </a:r>
            <a:r>
              <a:rPr lang="zh-TW" altLang="en-US" sz="2000" dirty="0" smtClean="0">
                <a:solidFill>
                  <a:schemeClr val="bg1"/>
                </a:solidFill>
              </a:rPr>
              <a:t>之神</a:t>
            </a:r>
            <a:r>
              <a:rPr lang="zh-TW" altLang="en-US" sz="2000" dirty="0">
                <a:solidFill>
                  <a:schemeClr val="bg1"/>
                </a:solidFill>
              </a:rPr>
              <a:t>的、也必愛</a:t>
            </a:r>
            <a:r>
              <a:rPr lang="zh-TW" altLang="en-US" sz="2000" dirty="0" smtClean="0">
                <a:solidFill>
                  <a:schemeClr val="bg1"/>
                </a:solidFill>
              </a:rPr>
              <a:t>從神</a:t>
            </a:r>
            <a:r>
              <a:rPr lang="zh-TW" altLang="en-US" sz="2000" dirty="0">
                <a:solidFill>
                  <a:schemeClr val="bg1"/>
                </a:solidFill>
              </a:rPr>
              <a:t>生的</a:t>
            </a:r>
            <a:r>
              <a:rPr lang="zh-TW" altLang="en-US" sz="2000" dirty="0" smtClean="0">
                <a:solidFill>
                  <a:schemeClr val="bg1"/>
                </a:solidFill>
              </a:rPr>
              <a:t>。</a:t>
            </a:r>
            <a:endParaRPr lang="en-US" altLang="zh-TW" sz="20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a:p>
            <a:endParaRPr lang="es-ES" sz="800" dirty="0">
              <a:solidFill>
                <a:schemeClr val="bg1"/>
              </a:solidFill>
            </a:endParaRPr>
          </a:p>
        </p:txBody>
      </p:sp>
    </p:spTree>
    <p:extLst>
      <p:ext uri="{BB962C8B-B14F-4D97-AF65-F5344CB8AC3E}">
        <p14:creationId xmlns:p14="http://schemas.microsoft.com/office/powerpoint/2010/main" val="98334228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50191"/>
          </a:xfrm>
          <a:prstGeom prst="rect">
            <a:avLst/>
          </a:prstGeom>
          <a:solidFill>
            <a:srgbClr val="002060"/>
          </a:solidFill>
        </p:spPr>
        <p:txBody>
          <a:bodyPr wrap="square" lIns="108821" tIns="54411" rIns="108821" bIns="54411">
            <a:spAutoFit/>
          </a:bodyPr>
          <a:lstStyle/>
          <a:p>
            <a:r>
              <a:rPr lang="en-US" sz="2800" b="1" dirty="0" smtClean="0">
                <a:solidFill>
                  <a:srgbClr val="FFFF00"/>
                </a:solidFill>
              </a:rPr>
              <a:t>  1 John 5:2-3 </a:t>
            </a:r>
          </a:p>
          <a:p>
            <a:r>
              <a:rPr lang="en-US" sz="2800" b="1" dirty="0" smtClean="0">
                <a:solidFill>
                  <a:srgbClr val="FFFF00"/>
                </a:solidFill>
              </a:rPr>
              <a:t>2</a:t>
            </a:r>
            <a:r>
              <a:rPr lang="en-US" sz="2800" b="1" dirty="0" smtClean="0">
                <a:solidFill>
                  <a:schemeClr val="bg1"/>
                </a:solidFill>
              </a:rPr>
              <a:t>    </a:t>
            </a:r>
            <a:r>
              <a:rPr lang="el-GR" sz="3600" dirty="0" smtClean="0">
                <a:solidFill>
                  <a:schemeClr val="bg1"/>
                </a:solidFill>
              </a:rPr>
              <a:t>ἐν</a:t>
            </a:r>
            <a:r>
              <a:rPr lang="en-US" sz="3600" dirty="0" smtClean="0">
                <a:solidFill>
                  <a:schemeClr val="bg1"/>
                </a:solidFill>
              </a:rPr>
              <a:t> </a:t>
            </a:r>
            <a:r>
              <a:rPr lang="el-GR" sz="3600" dirty="0" smtClean="0">
                <a:solidFill>
                  <a:schemeClr val="bg1"/>
                </a:solidFill>
              </a:rPr>
              <a:t> </a:t>
            </a:r>
            <a:r>
              <a:rPr lang="el-GR" sz="3600" dirty="0">
                <a:solidFill>
                  <a:schemeClr val="bg1"/>
                </a:solidFill>
              </a:rPr>
              <a:t>τούτῳ </a:t>
            </a:r>
            <a:r>
              <a:rPr lang="en-US" sz="3600" dirty="0" smtClean="0">
                <a:solidFill>
                  <a:schemeClr val="bg1"/>
                </a:solidFill>
              </a:rPr>
              <a:t> </a:t>
            </a:r>
            <a:r>
              <a:rPr lang="el-GR" sz="3600" dirty="0" smtClean="0">
                <a:solidFill>
                  <a:schemeClr val="bg1"/>
                </a:solidFill>
              </a:rPr>
              <a:t>γινώσκομεν </a:t>
            </a:r>
            <a:r>
              <a:rPr lang="en-US" sz="3600" dirty="0" smtClean="0">
                <a:solidFill>
                  <a:schemeClr val="bg1"/>
                </a:solidFill>
              </a:rPr>
              <a:t> </a:t>
            </a:r>
            <a:r>
              <a:rPr lang="el-GR" sz="3600" dirty="0" smtClean="0">
                <a:solidFill>
                  <a:schemeClr val="bg1"/>
                </a:solidFill>
              </a:rPr>
              <a:t>ὅτι </a:t>
            </a:r>
            <a:r>
              <a:rPr lang="en-US" sz="3600" dirty="0" smtClean="0">
                <a:solidFill>
                  <a:schemeClr val="bg1"/>
                </a:solidFill>
              </a:rPr>
              <a:t> </a:t>
            </a:r>
            <a:r>
              <a:rPr lang="el-GR" sz="3600" dirty="0" smtClean="0">
                <a:solidFill>
                  <a:schemeClr val="bg1"/>
                </a:solidFill>
              </a:rPr>
              <a:t>ἀγαπῶμεν</a:t>
            </a:r>
            <a:endParaRPr lang="en-US" sz="3600" dirty="0" smtClean="0">
              <a:solidFill>
                <a:schemeClr val="bg1"/>
              </a:solidFill>
            </a:endParaRPr>
          </a:p>
          <a:p>
            <a:r>
              <a:rPr lang="en-US" sz="2400" dirty="0">
                <a:solidFill>
                  <a:srgbClr val="FFFF00"/>
                </a:solidFill>
              </a:rPr>
              <a:t> </a:t>
            </a:r>
            <a:r>
              <a:rPr lang="en-US" sz="2400" dirty="0" smtClean="0">
                <a:solidFill>
                  <a:srgbClr val="FFFF00"/>
                </a:solidFill>
              </a:rPr>
              <a:t>       by          this              </a:t>
            </a:r>
            <a:r>
              <a:rPr lang="en-US" sz="2400" dirty="0">
                <a:solidFill>
                  <a:srgbClr val="FFFF00"/>
                </a:solidFill>
              </a:rPr>
              <a:t>we know </a:t>
            </a:r>
            <a:r>
              <a:rPr lang="en-US" sz="2400" dirty="0" smtClean="0">
                <a:solidFill>
                  <a:srgbClr val="FFFF00"/>
                </a:solidFill>
              </a:rPr>
              <a:t>            that         </a:t>
            </a:r>
            <a:r>
              <a:rPr lang="en-US" sz="2400" dirty="0">
                <a:solidFill>
                  <a:srgbClr val="FFFF00"/>
                </a:solidFill>
              </a:rPr>
              <a:t>we </a:t>
            </a:r>
            <a:r>
              <a:rPr lang="en-US" sz="2400" dirty="0" smtClean="0">
                <a:solidFill>
                  <a:srgbClr val="FFFF00"/>
                </a:solidFill>
              </a:rPr>
              <a:t>love</a:t>
            </a:r>
            <a:endParaRPr lang="en-US" sz="2400" dirty="0" smtClean="0">
              <a:solidFill>
                <a:schemeClr val="bg1"/>
              </a:solidFill>
            </a:endParaRPr>
          </a:p>
          <a:p>
            <a:r>
              <a:rPr lang="el-GR" sz="3600" dirty="0" smtClean="0">
                <a:solidFill>
                  <a:schemeClr val="bg1"/>
                </a:solidFill>
              </a:rPr>
              <a:t>τὰ </a:t>
            </a:r>
            <a:r>
              <a:rPr lang="en-US" sz="3600" dirty="0" smtClean="0">
                <a:solidFill>
                  <a:schemeClr val="bg1"/>
                </a:solidFill>
              </a:rPr>
              <a:t> </a:t>
            </a:r>
            <a:r>
              <a:rPr lang="el-GR" sz="3600" dirty="0">
                <a:solidFill>
                  <a:schemeClr val="bg1"/>
                </a:solidFill>
              </a:rPr>
              <a:t>τέκνα </a:t>
            </a:r>
            <a:r>
              <a:rPr lang="en-US" sz="3600" dirty="0">
                <a:solidFill>
                  <a:schemeClr val="bg1"/>
                </a:solidFill>
              </a:rPr>
              <a:t> </a:t>
            </a:r>
            <a:r>
              <a:rPr lang="el-GR" sz="3600" dirty="0">
                <a:solidFill>
                  <a:schemeClr val="bg1"/>
                </a:solidFill>
              </a:rPr>
              <a:t>τοῦ </a:t>
            </a:r>
            <a:r>
              <a:rPr lang="en-US" sz="3600" dirty="0">
                <a:solidFill>
                  <a:schemeClr val="bg1"/>
                </a:solidFill>
              </a:rPr>
              <a:t> </a:t>
            </a:r>
            <a:r>
              <a:rPr lang="el-GR" sz="3600" dirty="0">
                <a:solidFill>
                  <a:schemeClr val="bg1"/>
                </a:solidFill>
              </a:rPr>
              <a:t>θεοῦ</a:t>
            </a:r>
            <a:r>
              <a:rPr lang="el-GR" sz="3600" dirty="0" smtClean="0">
                <a:solidFill>
                  <a:schemeClr val="bg1"/>
                </a:solidFill>
              </a:rPr>
              <a:t>,</a:t>
            </a:r>
            <a:r>
              <a:rPr lang="en-US" sz="3600" dirty="0" smtClean="0">
                <a:solidFill>
                  <a:schemeClr val="bg1"/>
                </a:solidFill>
              </a:rPr>
              <a:t> </a:t>
            </a:r>
            <a:r>
              <a:rPr lang="es-ES_tradnl" sz="3600" dirty="0" smtClean="0">
                <a:solidFill>
                  <a:schemeClr val="bg1"/>
                </a:solidFill>
              </a:rPr>
              <a:t> </a:t>
            </a:r>
            <a:r>
              <a:rPr lang="el-GR" sz="3600" dirty="0" smtClean="0">
                <a:solidFill>
                  <a:schemeClr val="bg1"/>
                </a:solidFill>
              </a:rPr>
              <a:t>ὅταν </a:t>
            </a:r>
            <a:r>
              <a:rPr lang="en-US" sz="3600" dirty="0" smtClean="0">
                <a:solidFill>
                  <a:schemeClr val="bg1"/>
                </a:solidFill>
              </a:rPr>
              <a:t> </a:t>
            </a:r>
            <a:r>
              <a:rPr lang="el-GR" sz="3600" dirty="0" smtClean="0">
                <a:solidFill>
                  <a:schemeClr val="bg1"/>
                </a:solidFill>
              </a:rPr>
              <a:t>τὸν </a:t>
            </a:r>
            <a:r>
              <a:rPr lang="en-US" sz="3600" dirty="0" smtClean="0">
                <a:solidFill>
                  <a:schemeClr val="bg1"/>
                </a:solidFill>
              </a:rPr>
              <a:t> </a:t>
            </a:r>
            <a:r>
              <a:rPr lang="el-GR" sz="3600" dirty="0" smtClean="0">
                <a:solidFill>
                  <a:schemeClr val="bg1"/>
                </a:solidFill>
              </a:rPr>
              <a:t>θεὸν </a:t>
            </a:r>
            <a:r>
              <a:rPr lang="en-US" sz="3600" dirty="0" smtClean="0">
                <a:solidFill>
                  <a:schemeClr val="bg1"/>
                </a:solidFill>
              </a:rPr>
              <a:t> </a:t>
            </a:r>
            <a:r>
              <a:rPr lang="el-GR" sz="3600" dirty="0" smtClean="0">
                <a:solidFill>
                  <a:schemeClr val="bg1"/>
                </a:solidFill>
              </a:rPr>
              <a:t>ἀγαπῶμεν </a:t>
            </a:r>
            <a:endParaRPr lang="en-US" sz="3600" dirty="0" smtClean="0">
              <a:solidFill>
                <a:schemeClr val="bg1"/>
              </a:solidFill>
            </a:endParaRPr>
          </a:p>
          <a:p>
            <a:r>
              <a:rPr lang="en-US" sz="2400" dirty="0" smtClean="0">
                <a:solidFill>
                  <a:srgbClr val="FFFF00"/>
                </a:solidFill>
              </a:rPr>
              <a:t> the   </a:t>
            </a:r>
            <a:r>
              <a:rPr lang="en-US" sz="2400" dirty="0">
                <a:solidFill>
                  <a:srgbClr val="FFFF00"/>
                </a:solidFill>
              </a:rPr>
              <a:t>children </a:t>
            </a:r>
            <a:r>
              <a:rPr lang="en-US" sz="2400" dirty="0" smtClean="0">
                <a:solidFill>
                  <a:srgbClr val="FFFF00"/>
                </a:solidFill>
              </a:rPr>
              <a:t>     of         God          </a:t>
            </a:r>
            <a:r>
              <a:rPr lang="en-US" sz="2400" dirty="0">
                <a:solidFill>
                  <a:srgbClr val="FFFF00"/>
                </a:solidFill>
              </a:rPr>
              <a:t>when </a:t>
            </a:r>
            <a:r>
              <a:rPr lang="en-US" sz="2400" dirty="0" smtClean="0">
                <a:solidFill>
                  <a:srgbClr val="FFFF00"/>
                </a:solidFill>
              </a:rPr>
              <a:t>     the       God            we love</a:t>
            </a:r>
            <a:endParaRPr lang="fr-FR" sz="2400" dirty="0" smtClean="0">
              <a:solidFill>
                <a:schemeClr val="bg1"/>
              </a:solidFill>
            </a:endParaRPr>
          </a:p>
          <a:p>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a:solidFill>
                  <a:schemeClr val="bg1"/>
                </a:solidFill>
              </a:rPr>
              <a:t>τὰς </a:t>
            </a:r>
            <a:r>
              <a:rPr lang="en-US" sz="3600" dirty="0">
                <a:solidFill>
                  <a:schemeClr val="bg1"/>
                </a:solidFill>
              </a:rPr>
              <a:t> </a:t>
            </a:r>
            <a:r>
              <a:rPr lang="en-US" sz="3600" dirty="0" smtClean="0">
                <a:solidFill>
                  <a:schemeClr val="bg1"/>
                </a:solidFill>
              </a:rPr>
              <a:t> </a:t>
            </a:r>
            <a:r>
              <a:rPr lang="el-GR" sz="3600" dirty="0" smtClean="0">
                <a:solidFill>
                  <a:schemeClr val="bg1"/>
                </a:solidFill>
              </a:rPr>
              <a:t>ἐντολὰς </a:t>
            </a:r>
            <a:r>
              <a:rPr lang="en-US" sz="3600" dirty="0" smtClean="0">
                <a:solidFill>
                  <a:schemeClr val="bg1"/>
                </a:solidFill>
              </a:rPr>
              <a:t>  </a:t>
            </a:r>
            <a:r>
              <a:rPr lang="el-GR" sz="3600" dirty="0" smtClean="0">
                <a:solidFill>
                  <a:schemeClr val="bg1"/>
                </a:solidFill>
              </a:rPr>
              <a:t>αὐτοῦ </a:t>
            </a:r>
            <a:r>
              <a:rPr lang="en-US" sz="3600" dirty="0" smtClean="0">
                <a:solidFill>
                  <a:schemeClr val="bg1"/>
                </a:solidFill>
              </a:rPr>
              <a:t> </a:t>
            </a:r>
            <a:r>
              <a:rPr lang="el-GR" sz="3600" dirty="0">
                <a:solidFill>
                  <a:schemeClr val="bg1"/>
                </a:solidFill>
              </a:rPr>
              <a:t>ποιῶμεν. </a:t>
            </a:r>
            <a:endParaRPr lang="es-ES_tradnl" sz="3600" dirty="0">
              <a:solidFill>
                <a:schemeClr val="bg1"/>
              </a:solidFill>
            </a:endParaRPr>
          </a:p>
          <a:p>
            <a:r>
              <a:rPr lang="en-US" sz="2400" dirty="0" smtClean="0">
                <a:solidFill>
                  <a:srgbClr val="FFFF00"/>
                </a:solidFill>
              </a:rPr>
              <a:t>          and     the   commandments     his            we practice</a:t>
            </a:r>
            <a:endParaRPr lang="fr-FR" sz="2400" dirty="0" smtClean="0">
              <a:solidFill>
                <a:schemeClr val="bg1"/>
              </a:solidFill>
            </a:endParaRPr>
          </a:p>
          <a:p>
            <a:r>
              <a:rPr lang="en-US" sz="2800" b="1" dirty="0" smtClean="0">
                <a:solidFill>
                  <a:srgbClr val="FFFF00"/>
                </a:solidFill>
              </a:rPr>
              <a:t>3 </a:t>
            </a:r>
            <a:r>
              <a:rPr lang="en-US" sz="2800" b="1" dirty="0" smtClean="0">
                <a:solidFill>
                  <a:schemeClr val="bg1"/>
                </a:solidFill>
              </a:rPr>
              <a:t>  </a:t>
            </a:r>
            <a:r>
              <a:rPr lang="el-GR" sz="3600" dirty="0">
                <a:solidFill>
                  <a:schemeClr val="bg1"/>
                </a:solidFill>
              </a:rPr>
              <a:t>αὕτη </a:t>
            </a:r>
            <a:r>
              <a:rPr lang="en-US" sz="3600" dirty="0" smtClean="0">
                <a:solidFill>
                  <a:schemeClr val="bg1"/>
                </a:solidFill>
              </a:rPr>
              <a:t> </a:t>
            </a:r>
            <a:r>
              <a:rPr lang="el-GR" sz="3600" dirty="0" smtClean="0">
                <a:solidFill>
                  <a:schemeClr val="bg1"/>
                </a:solidFill>
              </a:rPr>
              <a:t>γάρ </a:t>
            </a:r>
            <a:r>
              <a:rPr lang="en-US" sz="3600" dirty="0" smtClean="0">
                <a:solidFill>
                  <a:schemeClr val="bg1"/>
                </a:solidFill>
              </a:rPr>
              <a:t> </a:t>
            </a:r>
            <a:r>
              <a:rPr lang="el-GR" sz="3600" dirty="0" smtClean="0">
                <a:solidFill>
                  <a:schemeClr val="bg1"/>
                </a:solidFill>
              </a:rPr>
              <a:t>ἐστιν</a:t>
            </a:r>
            <a:r>
              <a:rPr lang="en-US" sz="3600" dirty="0" smtClean="0">
                <a:solidFill>
                  <a:schemeClr val="bg1"/>
                </a:solidFill>
              </a:rPr>
              <a:t> </a:t>
            </a:r>
            <a:r>
              <a:rPr lang="el-GR" sz="3600" dirty="0" smtClean="0">
                <a:solidFill>
                  <a:schemeClr val="bg1"/>
                </a:solidFill>
              </a:rPr>
              <a:t> </a:t>
            </a:r>
            <a:r>
              <a:rPr lang="el-GR" sz="3600" dirty="0">
                <a:solidFill>
                  <a:schemeClr val="bg1"/>
                </a:solidFill>
              </a:rPr>
              <a:t>ἡ </a:t>
            </a:r>
            <a:r>
              <a:rPr lang="en-US" sz="3600" dirty="0" smtClean="0">
                <a:solidFill>
                  <a:schemeClr val="bg1"/>
                </a:solidFill>
              </a:rPr>
              <a:t> </a:t>
            </a:r>
            <a:r>
              <a:rPr lang="el-GR" sz="3600" dirty="0" smtClean="0">
                <a:solidFill>
                  <a:schemeClr val="bg1"/>
                </a:solidFill>
              </a:rPr>
              <a:t>ἀγάπη </a:t>
            </a:r>
            <a:r>
              <a:rPr lang="en-US" sz="3600" dirty="0" smtClean="0">
                <a:solidFill>
                  <a:schemeClr val="bg1"/>
                </a:solidFill>
              </a:rPr>
              <a:t> </a:t>
            </a:r>
            <a:r>
              <a:rPr lang="el-GR" sz="3600" dirty="0" smtClean="0">
                <a:solidFill>
                  <a:schemeClr val="bg1"/>
                </a:solidFill>
              </a:rPr>
              <a:t>τοῦ </a:t>
            </a:r>
            <a:r>
              <a:rPr lang="en-US" sz="3600" dirty="0" smtClean="0">
                <a:solidFill>
                  <a:schemeClr val="bg1"/>
                </a:solidFill>
              </a:rPr>
              <a:t> </a:t>
            </a:r>
            <a:r>
              <a:rPr lang="el-GR" sz="3600" dirty="0" smtClean="0">
                <a:solidFill>
                  <a:schemeClr val="bg1"/>
                </a:solidFill>
              </a:rPr>
              <a:t>θεοῦ</a:t>
            </a:r>
            <a:r>
              <a:rPr lang="el-GR" sz="3600" dirty="0">
                <a:solidFill>
                  <a:schemeClr val="bg1"/>
                </a:solidFill>
              </a:rPr>
              <a:t>, </a:t>
            </a:r>
            <a:r>
              <a:rPr lang="en-US" sz="3600" dirty="0" smtClean="0">
                <a:solidFill>
                  <a:schemeClr val="bg1"/>
                </a:solidFill>
              </a:rPr>
              <a:t> </a:t>
            </a:r>
            <a:r>
              <a:rPr lang="el-GR" sz="3600" dirty="0" smtClean="0">
                <a:solidFill>
                  <a:schemeClr val="bg1"/>
                </a:solidFill>
              </a:rPr>
              <a:t>ἵνα </a:t>
            </a:r>
            <a:r>
              <a:rPr lang="en-US" sz="3600" dirty="0" smtClean="0">
                <a:solidFill>
                  <a:schemeClr val="bg1"/>
                </a:solidFill>
              </a:rPr>
              <a:t> </a:t>
            </a:r>
            <a:r>
              <a:rPr lang="el-GR" sz="3600" dirty="0" smtClean="0">
                <a:solidFill>
                  <a:schemeClr val="bg1"/>
                </a:solidFill>
              </a:rPr>
              <a:t>τὰς </a:t>
            </a:r>
            <a:r>
              <a:rPr lang="en-US" sz="3600" dirty="0" smtClean="0">
                <a:solidFill>
                  <a:schemeClr val="bg1"/>
                </a:solidFill>
              </a:rPr>
              <a:t> </a:t>
            </a:r>
            <a:r>
              <a:rPr lang="el-GR" sz="3600" dirty="0" smtClean="0">
                <a:solidFill>
                  <a:schemeClr val="bg1"/>
                </a:solidFill>
              </a:rPr>
              <a:t>ἐντολὰς </a:t>
            </a:r>
            <a:endParaRPr lang="es-ES_tradnl" sz="3600" dirty="0">
              <a:solidFill>
                <a:schemeClr val="bg1"/>
              </a:solidFill>
            </a:endParaRPr>
          </a:p>
          <a:p>
            <a:r>
              <a:rPr lang="en-US" altLang="zh-TW" sz="2400" dirty="0" smtClean="0">
                <a:solidFill>
                  <a:srgbClr val="FFFF00"/>
                </a:solidFill>
              </a:rPr>
              <a:t>         this         for             is      the      love             of         God        </a:t>
            </a:r>
            <a:r>
              <a:rPr lang="en-US" altLang="zh-TW" sz="2400" dirty="0">
                <a:solidFill>
                  <a:srgbClr val="FFFF00"/>
                </a:solidFill>
              </a:rPr>
              <a:t>that </a:t>
            </a:r>
            <a:r>
              <a:rPr lang="en-US" altLang="zh-TW" sz="2400" dirty="0" smtClean="0">
                <a:solidFill>
                  <a:srgbClr val="FFFF00"/>
                </a:solidFill>
              </a:rPr>
              <a:t>    the  commandments</a:t>
            </a:r>
            <a:r>
              <a:rPr lang="es-ES" sz="2400" dirty="0" smtClean="0">
                <a:solidFill>
                  <a:schemeClr val="bg1"/>
                </a:solidFill>
              </a:rPr>
              <a:t> </a:t>
            </a:r>
            <a:endParaRPr lang="es-ES" sz="2400" dirty="0">
              <a:solidFill>
                <a:schemeClr val="bg1"/>
              </a:solidFill>
            </a:endParaRPr>
          </a:p>
          <a:p>
            <a:r>
              <a:rPr lang="en-US" sz="3600" dirty="0" smtClean="0">
                <a:solidFill>
                  <a:schemeClr val="bg1"/>
                </a:solidFill>
              </a:rPr>
              <a:t> </a:t>
            </a:r>
            <a:r>
              <a:rPr lang="el-GR" sz="3600" dirty="0" smtClean="0">
                <a:solidFill>
                  <a:schemeClr val="bg1"/>
                </a:solidFill>
              </a:rPr>
              <a:t>αὐτοῦ</a:t>
            </a:r>
            <a:r>
              <a:rPr lang="en-US" sz="3600" dirty="0" smtClean="0">
                <a:solidFill>
                  <a:schemeClr val="bg1"/>
                </a:solidFill>
              </a:rPr>
              <a:t> </a:t>
            </a:r>
            <a:r>
              <a:rPr lang="el-GR" sz="3600" dirty="0" smtClean="0">
                <a:solidFill>
                  <a:schemeClr val="bg1"/>
                </a:solidFill>
              </a:rPr>
              <a:t> </a:t>
            </a:r>
            <a:r>
              <a:rPr lang="el-GR" sz="3600" dirty="0">
                <a:solidFill>
                  <a:schemeClr val="bg1"/>
                </a:solidFill>
              </a:rPr>
              <a:t>τηρῶμεν, </a:t>
            </a:r>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αἱ</a:t>
            </a:r>
            <a:r>
              <a:rPr lang="en-US" sz="3600" dirty="0" smtClean="0">
                <a:solidFill>
                  <a:schemeClr val="bg1"/>
                </a:solidFill>
              </a:rPr>
              <a:t> </a:t>
            </a:r>
            <a:r>
              <a:rPr lang="el-GR" sz="3600" dirty="0" smtClean="0">
                <a:solidFill>
                  <a:schemeClr val="bg1"/>
                </a:solidFill>
              </a:rPr>
              <a:t> </a:t>
            </a:r>
            <a:r>
              <a:rPr lang="el-GR" sz="3600" dirty="0">
                <a:solidFill>
                  <a:schemeClr val="bg1"/>
                </a:solidFill>
              </a:rPr>
              <a:t>ἐντολαὶ </a:t>
            </a:r>
            <a:r>
              <a:rPr lang="en-US" sz="3600" dirty="0" smtClean="0">
                <a:solidFill>
                  <a:schemeClr val="bg1"/>
                </a:solidFill>
              </a:rPr>
              <a:t> </a:t>
            </a:r>
            <a:r>
              <a:rPr lang="el-GR" sz="3600" dirty="0" smtClean="0">
                <a:solidFill>
                  <a:schemeClr val="bg1"/>
                </a:solidFill>
              </a:rPr>
              <a:t>αὐτοῦ</a:t>
            </a:r>
            <a:r>
              <a:rPr lang="en-US" sz="3600" dirty="0" smtClean="0">
                <a:solidFill>
                  <a:schemeClr val="bg1"/>
                </a:solidFill>
              </a:rPr>
              <a:t> </a:t>
            </a:r>
            <a:r>
              <a:rPr lang="el-GR" sz="3600" dirty="0" smtClean="0">
                <a:solidFill>
                  <a:schemeClr val="bg1"/>
                </a:solidFill>
              </a:rPr>
              <a:t> βαρεῖαι</a:t>
            </a:r>
            <a:r>
              <a:rPr lang="en-US" sz="3600" dirty="0" smtClean="0">
                <a:solidFill>
                  <a:schemeClr val="bg1"/>
                </a:solidFill>
              </a:rPr>
              <a:t> </a:t>
            </a:r>
            <a:r>
              <a:rPr lang="el-GR" sz="3600" dirty="0" smtClean="0">
                <a:solidFill>
                  <a:schemeClr val="bg1"/>
                </a:solidFill>
              </a:rPr>
              <a:t> οὐκ</a:t>
            </a:r>
            <a:r>
              <a:rPr lang="en-US" sz="3600" dirty="0" smtClean="0">
                <a:solidFill>
                  <a:schemeClr val="bg1"/>
                </a:solidFill>
              </a:rPr>
              <a:t> </a:t>
            </a:r>
            <a:r>
              <a:rPr lang="el-GR" sz="3600" dirty="0" smtClean="0">
                <a:solidFill>
                  <a:schemeClr val="bg1"/>
                </a:solidFill>
              </a:rPr>
              <a:t> </a:t>
            </a:r>
            <a:r>
              <a:rPr lang="el-GR" sz="3600" dirty="0">
                <a:solidFill>
                  <a:schemeClr val="bg1"/>
                </a:solidFill>
              </a:rPr>
              <a:t>εἰσίν.</a:t>
            </a:r>
            <a:endParaRPr lang="es-ES_tradnl" sz="3600" dirty="0">
              <a:solidFill>
                <a:schemeClr val="bg1"/>
              </a:solidFill>
            </a:endParaRPr>
          </a:p>
          <a:p>
            <a:r>
              <a:rPr lang="en-US" sz="2400" dirty="0" smtClean="0">
                <a:solidFill>
                  <a:srgbClr val="FFFF00"/>
                </a:solidFill>
              </a:rPr>
              <a:t>     his                we keep          a</a:t>
            </a:r>
            <a:r>
              <a:rPr lang="en-US" altLang="zh-TW" sz="2400" dirty="0" smtClean="0">
                <a:solidFill>
                  <a:srgbClr val="FFFF00"/>
                </a:solidFill>
              </a:rPr>
              <a:t>nd   the </a:t>
            </a:r>
            <a:r>
              <a:rPr lang="en-US" altLang="zh-TW" sz="2400" dirty="0">
                <a:solidFill>
                  <a:srgbClr val="FFFF00"/>
                </a:solidFill>
              </a:rPr>
              <a:t>commandments </a:t>
            </a:r>
            <a:r>
              <a:rPr lang="en-US" altLang="zh-TW" sz="2400" dirty="0" smtClean="0">
                <a:solidFill>
                  <a:srgbClr val="FFFF00"/>
                </a:solidFill>
              </a:rPr>
              <a:t>   his       burdensome    not        are</a:t>
            </a:r>
            <a:endParaRPr lang="es-ES" sz="2400" dirty="0">
              <a:solidFill>
                <a:schemeClr val="bg1"/>
              </a:solidFill>
            </a:endParaRPr>
          </a:p>
          <a:p>
            <a:endParaRPr lang="en-US" sz="800" dirty="0" smtClean="0">
              <a:solidFill>
                <a:schemeClr val="bg1"/>
              </a:solidFill>
            </a:endParaRPr>
          </a:p>
          <a:p>
            <a:endParaRPr lang="en-US" sz="800" dirty="0">
              <a:solidFill>
                <a:schemeClr val="bg1"/>
              </a:solidFill>
            </a:endParaRPr>
          </a:p>
          <a:p>
            <a:r>
              <a:rPr lang="en-US" dirty="0">
                <a:solidFill>
                  <a:schemeClr val="bg1"/>
                </a:solidFill>
              </a:rPr>
              <a:t> </a:t>
            </a:r>
            <a:r>
              <a:rPr lang="en-US" baseline="30000" dirty="0" smtClean="0">
                <a:solidFill>
                  <a:schemeClr val="bg1"/>
                </a:solidFill>
              </a:rPr>
              <a:t>	ESV </a:t>
            </a:r>
            <a:r>
              <a:rPr lang="fr-FR" b="1" dirty="0" smtClean="0">
                <a:solidFill>
                  <a:schemeClr val="bg1"/>
                </a:solidFill>
              </a:rPr>
              <a:t>5:2</a:t>
            </a:r>
            <a:r>
              <a:rPr lang="fr-FR" dirty="0" smtClean="0">
                <a:solidFill>
                  <a:schemeClr val="bg1"/>
                </a:solidFill>
              </a:rPr>
              <a:t> </a:t>
            </a:r>
            <a:r>
              <a:rPr lang="en-US" dirty="0">
                <a:solidFill>
                  <a:schemeClr val="bg1"/>
                </a:solidFill>
              </a:rPr>
              <a:t>By this we know that we love the children of God, when we love God and obey his commandments</a:t>
            </a:r>
            <a:r>
              <a:rPr lang="en-US" dirty="0" smtClean="0">
                <a:solidFill>
                  <a:schemeClr val="bg1"/>
                </a:solidFill>
              </a:rPr>
              <a:t>. </a:t>
            </a:r>
            <a:r>
              <a:rPr lang="en-US" altLang="zh-TW" b="1" dirty="0">
                <a:solidFill>
                  <a:schemeClr val="bg1"/>
                </a:solidFill>
              </a:rPr>
              <a:t>3</a:t>
            </a:r>
            <a:r>
              <a:rPr lang="zh-TW" altLang="en-US" dirty="0">
                <a:solidFill>
                  <a:schemeClr val="bg1"/>
                </a:solidFill>
              </a:rPr>
              <a:t> </a:t>
            </a:r>
            <a:r>
              <a:rPr lang="en-US" altLang="zh-TW" dirty="0">
                <a:solidFill>
                  <a:schemeClr val="bg1"/>
                </a:solidFill>
              </a:rPr>
              <a:t>For this is the love of God, that we keep his commandments. And his commandments are not burdensome</a:t>
            </a:r>
            <a:r>
              <a:rPr lang="en-US" altLang="zh-TW" dirty="0" smtClean="0">
                <a:solidFill>
                  <a:schemeClr val="bg1"/>
                </a:solidFill>
              </a:rPr>
              <a:t>.  /  </a:t>
            </a:r>
            <a:r>
              <a:rPr lang="en-US" baseline="30000" dirty="0" smtClean="0">
                <a:solidFill>
                  <a:schemeClr val="bg1"/>
                </a:solidFill>
              </a:rPr>
              <a:t>CUV </a:t>
            </a:r>
            <a:r>
              <a:rPr lang="en-US" b="1" dirty="0" smtClean="0">
                <a:solidFill>
                  <a:schemeClr val="bg1"/>
                </a:solidFill>
              </a:rPr>
              <a:t>5:2</a:t>
            </a:r>
            <a:r>
              <a:rPr lang="en-US" dirty="0" smtClean="0">
                <a:solidFill>
                  <a:schemeClr val="bg1"/>
                </a:solidFill>
              </a:rPr>
              <a:t> </a:t>
            </a:r>
            <a:r>
              <a:rPr lang="zh-TW" altLang="en-US" dirty="0">
                <a:solidFill>
                  <a:schemeClr val="bg1"/>
                </a:solidFill>
              </a:rPr>
              <a:t>我們若</a:t>
            </a:r>
            <a:r>
              <a:rPr lang="zh-TW" altLang="en-US" dirty="0" smtClean="0">
                <a:solidFill>
                  <a:schemeClr val="bg1"/>
                </a:solidFill>
              </a:rPr>
              <a:t>愛神</a:t>
            </a:r>
            <a:r>
              <a:rPr lang="zh-TW" altLang="en-US" dirty="0">
                <a:solidFill>
                  <a:schemeClr val="bg1"/>
                </a:solidFill>
              </a:rPr>
              <a:t>、又遵守他的誡命、從此就知道我們</a:t>
            </a:r>
            <a:r>
              <a:rPr lang="zh-TW" altLang="en-US" dirty="0" smtClean="0">
                <a:solidFill>
                  <a:schemeClr val="bg1"/>
                </a:solidFill>
              </a:rPr>
              <a:t>愛神</a:t>
            </a:r>
            <a:r>
              <a:rPr lang="zh-TW" altLang="en-US" dirty="0">
                <a:solidFill>
                  <a:schemeClr val="bg1"/>
                </a:solidFill>
              </a:rPr>
              <a:t>的兒女</a:t>
            </a:r>
            <a:r>
              <a:rPr lang="zh-TW" altLang="en-US" dirty="0" smtClean="0">
                <a:solidFill>
                  <a:schemeClr val="bg1"/>
                </a:solidFill>
              </a:rPr>
              <a:t>。</a:t>
            </a:r>
            <a:r>
              <a:rPr lang="en-US" altLang="zh-TW" b="1" dirty="0" smtClean="0">
                <a:solidFill>
                  <a:schemeClr val="bg1"/>
                </a:solidFill>
              </a:rPr>
              <a:t>3</a:t>
            </a:r>
            <a:r>
              <a:rPr lang="zh-TW" altLang="en-US" dirty="0" smtClean="0">
                <a:solidFill>
                  <a:schemeClr val="bg1"/>
                </a:solidFill>
              </a:rPr>
              <a:t> </a:t>
            </a:r>
            <a:r>
              <a:rPr lang="zh-TW" altLang="en-US" dirty="0">
                <a:solidFill>
                  <a:schemeClr val="bg1"/>
                </a:solidFill>
              </a:rPr>
              <a:t>我們遵</a:t>
            </a:r>
            <a:r>
              <a:rPr lang="zh-TW" altLang="en-US" dirty="0" smtClean="0">
                <a:solidFill>
                  <a:schemeClr val="bg1"/>
                </a:solidFill>
              </a:rPr>
              <a:t>守神</a:t>
            </a:r>
            <a:r>
              <a:rPr lang="zh-TW" altLang="en-US" dirty="0">
                <a:solidFill>
                  <a:schemeClr val="bg1"/>
                </a:solidFill>
              </a:rPr>
              <a:t>的誡命、這就是愛他了．並且他的誡命不是難守的。</a:t>
            </a:r>
            <a:endParaRPr lang="en-US" dirty="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p:txBody>
      </p:sp>
    </p:spTree>
    <p:extLst>
      <p:ext uri="{BB962C8B-B14F-4D97-AF65-F5344CB8AC3E}">
        <p14:creationId xmlns:p14="http://schemas.microsoft.com/office/powerpoint/2010/main" val="243386073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7127190"/>
          </a:xfrm>
          <a:prstGeom prst="rect">
            <a:avLst/>
          </a:prstGeom>
          <a:solidFill>
            <a:srgbClr val="002060"/>
          </a:solidFill>
        </p:spPr>
        <p:txBody>
          <a:bodyPr wrap="square" lIns="108821" tIns="54411" rIns="108821" bIns="54411">
            <a:spAutoFit/>
          </a:bodyPr>
          <a:lstStyle/>
          <a:p>
            <a:r>
              <a:rPr lang="en-US" sz="2800" b="1" dirty="0" smtClean="0">
                <a:solidFill>
                  <a:srgbClr val="FFFF00"/>
                </a:solidFill>
              </a:rPr>
              <a:t>     1 </a:t>
            </a:r>
            <a:r>
              <a:rPr lang="en-US" sz="2800" b="1" dirty="0" smtClean="0">
                <a:solidFill>
                  <a:srgbClr val="FFFF00"/>
                </a:solidFill>
              </a:rPr>
              <a:t>John 5:4-5 </a:t>
            </a:r>
          </a:p>
          <a:p>
            <a:r>
              <a:rPr lang="en-US" sz="2800" b="1" dirty="0" smtClean="0">
                <a:solidFill>
                  <a:srgbClr val="FFFF00"/>
                </a:solidFill>
              </a:rPr>
              <a:t>4   </a:t>
            </a:r>
            <a:r>
              <a:rPr lang="en-US" sz="3000" b="1" dirty="0" smtClean="0">
                <a:solidFill>
                  <a:schemeClr val="bg1"/>
                </a:solidFill>
              </a:rPr>
              <a:t> </a:t>
            </a:r>
            <a:r>
              <a:rPr lang="el-GR" sz="3600" dirty="0">
                <a:solidFill>
                  <a:schemeClr val="bg1"/>
                </a:solidFill>
              </a:rPr>
              <a:t>ὅτι </a:t>
            </a:r>
            <a:r>
              <a:rPr lang="es-ES_tradnl" sz="3600" dirty="0" smtClean="0">
                <a:solidFill>
                  <a:schemeClr val="bg1"/>
                </a:solidFill>
              </a:rPr>
              <a:t> </a:t>
            </a:r>
            <a:r>
              <a:rPr lang="el-GR" sz="3600" dirty="0" smtClean="0">
                <a:solidFill>
                  <a:schemeClr val="bg1"/>
                </a:solidFill>
              </a:rPr>
              <a:t>πᾶν </a:t>
            </a:r>
            <a:r>
              <a:rPr lang="en-US" sz="3600" dirty="0" smtClean="0">
                <a:solidFill>
                  <a:schemeClr val="bg1"/>
                </a:solidFill>
              </a:rPr>
              <a:t> </a:t>
            </a:r>
            <a:r>
              <a:rPr lang="es-ES_tradnl" sz="3600" dirty="0" smtClean="0">
                <a:solidFill>
                  <a:schemeClr val="bg1"/>
                </a:solidFill>
              </a:rPr>
              <a:t> </a:t>
            </a:r>
            <a:r>
              <a:rPr lang="el-GR" sz="3600" dirty="0" smtClean="0">
                <a:solidFill>
                  <a:schemeClr val="bg1"/>
                </a:solidFill>
              </a:rPr>
              <a:t>τὸ </a:t>
            </a:r>
            <a:r>
              <a:rPr lang="en-US" sz="3600" dirty="0" smtClean="0">
                <a:solidFill>
                  <a:schemeClr val="bg1"/>
                </a:solidFill>
              </a:rPr>
              <a:t> </a:t>
            </a:r>
            <a:r>
              <a:rPr lang="el-GR" sz="3600" dirty="0" smtClean="0">
                <a:solidFill>
                  <a:schemeClr val="bg1"/>
                </a:solidFill>
              </a:rPr>
              <a:t>γεγεννημένον </a:t>
            </a:r>
            <a:r>
              <a:rPr lang="en-US" sz="3600" dirty="0" smtClean="0">
                <a:solidFill>
                  <a:schemeClr val="bg1"/>
                </a:solidFill>
              </a:rPr>
              <a:t> </a:t>
            </a:r>
            <a:r>
              <a:rPr lang="el-GR" sz="3600" dirty="0" smtClean="0">
                <a:solidFill>
                  <a:schemeClr val="bg1"/>
                </a:solidFill>
              </a:rPr>
              <a:t>ἐκ </a:t>
            </a:r>
            <a:r>
              <a:rPr lang="en-US" sz="3600" dirty="0" smtClean="0">
                <a:solidFill>
                  <a:schemeClr val="bg1"/>
                </a:solidFill>
              </a:rPr>
              <a:t> </a:t>
            </a:r>
            <a:r>
              <a:rPr lang="el-GR" sz="3600" dirty="0" smtClean="0">
                <a:solidFill>
                  <a:schemeClr val="bg1"/>
                </a:solidFill>
              </a:rPr>
              <a:t>τοῦ </a:t>
            </a:r>
            <a:r>
              <a:rPr lang="en-US" sz="3600" dirty="0" smtClean="0">
                <a:solidFill>
                  <a:schemeClr val="bg1"/>
                </a:solidFill>
              </a:rPr>
              <a:t> </a:t>
            </a:r>
            <a:r>
              <a:rPr lang="el-GR" sz="3600" dirty="0" smtClean="0">
                <a:solidFill>
                  <a:schemeClr val="bg1"/>
                </a:solidFill>
              </a:rPr>
              <a:t>θεοῦ</a:t>
            </a:r>
            <a:endParaRPr lang="es-ES_tradnl" sz="3600" dirty="0">
              <a:solidFill>
                <a:schemeClr val="bg1"/>
              </a:solidFill>
            </a:endParaRPr>
          </a:p>
          <a:p>
            <a:r>
              <a:rPr lang="en-US" altLang="zh-TW" sz="2400" dirty="0" smtClean="0">
                <a:solidFill>
                  <a:srgbClr val="FFFF00"/>
                </a:solidFill>
              </a:rPr>
              <a:t>         for </a:t>
            </a:r>
            <a:r>
              <a:rPr lang="en-US" altLang="zh-TW" sz="2400" dirty="0">
                <a:solidFill>
                  <a:srgbClr val="FFFF00"/>
                </a:solidFill>
              </a:rPr>
              <a:t>everyone who </a:t>
            </a:r>
            <a:r>
              <a:rPr lang="en-US" altLang="zh-TW" sz="2400" dirty="0" smtClean="0">
                <a:solidFill>
                  <a:srgbClr val="FFFF00"/>
                </a:solidFill>
              </a:rPr>
              <a:t>     has </a:t>
            </a:r>
            <a:r>
              <a:rPr lang="en-US" altLang="zh-TW" sz="2400" dirty="0">
                <a:solidFill>
                  <a:srgbClr val="FFFF00"/>
                </a:solidFill>
              </a:rPr>
              <a:t>been born </a:t>
            </a:r>
            <a:r>
              <a:rPr lang="en-US" altLang="zh-TW" sz="2400" dirty="0" smtClean="0">
                <a:solidFill>
                  <a:srgbClr val="FFFF00"/>
                </a:solidFill>
              </a:rPr>
              <a:t>           of      the       God</a:t>
            </a:r>
            <a:endParaRPr lang="es-ES" sz="2400" dirty="0" smtClean="0">
              <a:solidFill>
                <a:schemeClr val="bg1"/>
              </a:solidFill>
            </a:endParaRPr>
          </a:p>
          <a:p>
            <a:r>
              <a:rPr lang="es-ES_tradnl" sz="3600" dirty="0" smtClean="0">
                <a:solidFill>
                  <a:schemeClr val="bg1"/>
                </a:solidFill>
              </a:rPr>
              <a:t> </a:t>
            </a:r>
            <a:r>
              <a:rPr lang="es-ES_tradnl" sz="3600" dirty="0" smtClean="0">
                <a:solidFill>
                  <a:schemeClr val="bg1"/>
                </a:solidFill>
              </a:rPr>
              <a:t>  </a:t>
            </a:r>
            <a:r>
              <a:rPr lang="el-GR" sz="3600" dirty="0" smtClean="0">
                <a:solidFill>
                  <a:schemeClr val="bg1"/>
                </a:solidFill>
              </a:rPr>
              <a:t>νικᾷ </a:t>
            </a:r>
            <a:r>
              <a:rPr lang="en-US" sz="3600" dirty="0" smtClean="0">
                <a:solidFill>
                  <a:schemeClr val="bg1"/>
                </a:solidFill>
              </a:rPr>
              <a:t>  </a:t>
            </a:r>
            <a:r>
              <a:rPr lang="el-GR" sz="3600" dirty="0">
                <a:solidFill>
                  <a:schemeClr val="bg1"/>
                </a:solidFill>
              </a:rPr>
              <a:t>τὸν</a:t>
            </a:r>
            <a:r>
              <a:rPr lang="en-US" sz="3600" dirty="0">
                <a:solidFill>
                  <a:schemeClr val="bg1"/>
                </a:solidFill>
              </a:rPr>
              <a:t> </a:t>
            </a:r>
            <a:r>
              <a:rPr lang="el-GR" sz="3600" dirty="0">
                <a:solidFill>
                  <a:schemeClr val="bg1"/>
                </a:solidFill>
              </a:rPr>
              <a:t> κόσμον</a:t>
            </a:r>
            <a:r>
              <a:rPr lang="el-GR" sz="3600" dirty="0" smtClean="0">
                <a:solidFill>
                  <a:schemeClr val="bg1"/>
                </a:solidFill>
              </a:rPr>
              <a:t>·</a:t>
            </a:r>
            <a:r>
              <a:rPr lang="en-US" sz="3600" dirty="0" smtClean="0">
                <a:solidFill>
                  <a:schemeClr val="bg1"/>
                </a:solidFill>
              </a:rPr>
              <a:t>  </a:t>
            </a:r>
            <a:r>
              <a:rPr lang="es-ES_tradnl"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smtClean="0">
                <a:solidFill>
                  <a:schemeClr val="bg1"/>
                </a:solidFill>
              </a:rPr>
              <a:t>αὕτη</a:t>
            </a:r>
            <a:r>
              <a:rPr lang="en-US" sz="3600" dirty="0" smtClean="0">
                <a:solidFill>
                  <a:schemeClr val="bg1"/>
                </a:solidFill>
              </a:rPr>
              <a:t> </a:t>
            </a:r>
            <a:r>
              <a:rPr lang="el-GR" sz="3600" dirty="0" smtClean="0">
                <a:solidFill>
                  <a:schemeClr val="bg1"/>
                </a:solidFill>
              </a:rPr>
              <a:t> ἐστὶν</a:t>
            </a:r>
            <a:r>
              <a:rPr lang="en-US" sz="3600" dirty="0" smtClean="0">
                <a:solidFill>
                  <a:schemeClr val="bg1"/>
                </a:solidFill>
              </a:rPr>
              <a:t> </a:t>
            </a:r>
            <a:r>
              <a:rPr lang="el-GR" sz="3600" dirty="0" smtClean="0">
                <a:solidFill>
                  <a:schemeClr val="bg1"/>
                </a:solidFill>
              </a:rPr>
              <a:t> </a:t>
            </a:r>
            <a:r>
              <a:rPr lang="el-GR" sz="3600" dirty="0">
                <a:solidFill>
                  <a:schemeClr val="bg1"/>
                </a:solidFill>
              </a:rPr>
              <a:t>ἡ </a:t>
            </a:r>
            <a:r>
              <a:rPr lang="en-US" sz="3600" dirty="0" smtClean="0">
                <a:solidFill>
                  <a:schemeClr val="bg1"/>
                </a:solidFill>
              </a:rPr>
              <a:t> </a:t>
            </a:r>
            <a:r>
              <a:rPr lang="el-GR" sz="3600" dirty="0" smtClean="0">
                <a:solidFill>
                  <a:schemeClr val="bg1"/>
                </a:solidFill>
              </a:rPr>
              <a:t>νίκη </a:t>
            </a:r>
            <a:r>
              <a:rPr lang="en-US" sz="3600" dirty="0" smtClean="0">
                <a:solidFill>
                  <a:schemeClr val="bg1"/>
                </a:solidFill>
              </a:rPr>
              <a:t> </a:t>
            </a:r>
          </a:p>
          <a:p>
            <a:r>
              <a:rPr lang="en-US" altLang="zh-TW" sz="2400" dirty="0" smtClean="0">
                <a:solidFill>
                  <a:srgbClr val="FFFF00"/>
                </a:solidFill>
              </a:rPr>
              <a:t> overcomes  the       world              and       this            is        the   victory</a:t>
            </a:r>
            <a:endParaRPr lang="fr-FR" sz="2400" dirty="0" smtClean="0">
              <a:solidFill>
                <a:schemeClr val="bg1"/>
              </a:solidFill>
            </a:endParaRPr>
          </a:p>
          <a:p>
            <a:r>
              <a:rPr lang="en-US" sz="3600" dirty="0" smtClean="0">
                <a:solidFill>
                  <a:schemeClr val="bg1"/>
                </a:solidFill>
              </a:rPr>
              <a:t>   </a:t>
            </a:r>
            <a:r>
              <a:rPr lang="el-GR" sz="3600" dirty="0" smtClean="0">
                <a:solidFill>
                  <a:schemeClr val="bg1"/>
                </a:solidFill>
              </a:rPr>
              <a:t>ἡ </a:t>
            </a:r>
            <a:r>
              <a:rPr lang="en-US" sz="3600" dirty="0" smtClean="0">
                <a:solidFill>
                  <a:schemeClr val="bg1"/>
                </a:solidFill>
              </a:rPr>
              <a:t> </a:t>
            </a:r>
            <a:r>
              <a:rPr lang="el-GR" sz="3600" dirty="0">
                <a:solidFill>
                  <a:schemeClr val="bg1"/>
                </a:solidFill>
              </a:rPr>
              <a:t>νικήσασα </a:t>
            </a:r>
            <a:r>
              <a:rPr lang="en-US" sz="3600" dirty="0">
                <a:solidFill>
                  <a:schemeClr val="bg1"/>
                </a:solidFill>
              </a:rPr>
              <a:t> </a:t>
            </a:r>
            <a:r>
              <a:rPr lang="el-GR" sz="3600" dirty="0">
                <a:solidFill>
                  <a:schemeClr val="bg1"/>
                </a:solidFill>
              </a:rPr>
              <a:t>τὸν</a:t>
            </a:r>
            <a:r>
              <a:rPr lang="en-US" sz="3600" dirty="0">
                <a:solidFill>
                  <a:schemeClr val="bg1"/>
                </a:solidFill>
              </a:rPr>
              <a:t> </a:t>
            </a:r>
            <a:r>
              <a:rPr lang="el-GR" sz="3600" dirty="0">
                <a:solidFill>
                  <a:schemeClr val="bg1"/>
                </a:solidFill>
              </a:rPr>
              <a:t> κόσμον, </a:t>
            </a:r>
            <a:r>
              <a:rPr lang="en-US" sz="3600" dirty="0">
                <a:solidFill>
                  <a:schemeClr val="bg1"/>
                </a:solidFill>
              </a:rPr>
              <a:t> </a:t>
            </a:r>
            <a:r>
              <a:rPr lang="en-US" sz="3600" dirty="0" smtClean="0">
                <a:solidFill>
                  <a:schemeClr val="bg1"/>
                </a:solidFill>
              </a:rPr>
              <a:t> </a:t>
            </a:r>
            <a:r>
              <a:rPr lang="el-GR" sz="3600" dirty="0" smtClean="0">
                <a:solidFill>
                  <a:schemeClr val="bg1"/>
                </a:solidFill>
              </a:rPr>
              <a:t>ἡ </a:t>
            </a:r>
            <a:r>
              <a:rPr lang="en-US" sz="3600" dirty="0" smtClean="0">
                <a:solidFill>
                  <a:schemeClr val="bg1"/>
                </a:solidFill>
              </a:rPr>
              <a:t> </a:t>
            </a:r>
            <a:r>
              <a:rPr lang="el-GR" sz="3600" dirty="0">
                <a:solidFill>
                  <a:schemeClr val="bg1"/>
                </a:solidFill>
              </a:rPr>
              <a:t>πίστις </a:t>
            </a:r>
            <a:r>
              <a:rPr lang="en-US" sz="3600" dirty="0">
                <a:solidFill>
                  <a:schemeClr val="bg1"/>
                </a:solidFill>
              </a:rPr>
              <a:t> </a:t>
            </a:r>
            <a:r>
              <a:rPr lang="el-GR" sz="3600" dirty="0">
                <a:solidFill>
                  <a:schemeClr val="bg1"/>
                </a:solidFill>
              </a:rPr>
              <a:t>ἡμῶν.</a:t>
            </a:r>
            <a:r>
              <a:rPr lang="el-GR" sz="3400" dirty="0">
                <a:solidFill>
                  <a:schemeClr val="bg1"/>
                </a:solidFill>
              </a:rPr>
              <a:t> </a:t>
            </a:r>
            <a:r>
              <a:rPr lang="es-ES" sz="2400" dirty="0">
                <a:solidFill>
                  <a:schemeClr val="bg1"/>
                </a:solidFill>
              </a:rPr>
              <a:t> </a:t>
            </a:r>
          </a:p>
          <a:p>
            <a:r>
              <a:rPr lang="en-US" altLang="zh-TW" sz="2400" dirty="0" smtClean="0">
                <a:solidFill>
                  <a:srgbClr val="FFFF00"/>
                </a:solidFill>
              </a:rPr>
              <a:t>   that  </a:t>
            </a:r>
            <a:r>
              <a:rPr lang="en-US" altLang="zh-TW" sz="2400" dirty="0">
                <a:solidFill>
                  <a:srgbClr val="FFFF00"/>
                </a:solidFill>
              </a:rPr>
              <a:t>has overcome </a:t>
            </a:r>
            <a:r>
              <a:rPr lang="en-US" altLang="zh-TW" sz="2400" dirty="0" smtClean="0">
                <a:solidFill>
                  <a:srgbClr val="FFFF00"/>
                </a:solidFill>
              </a:rPr>
              <a:t>   the       world              the    faith           our</a:t>
            </a:r>
            <a:endParaRPr lang="fr-FR" sz="2400" dirty="0" smtClean="0">
              <a:solidFill>
                <a:schemeClr val="bg1"/>
              </a:solidFill>
            </a:endParaRPr>
          </a:p>
          <a:p>
            <a:r>
              <a:rPr lang="en-US" sz="2800" b="1" dirty="0" smtClean="0">
                <a:solidFill>
                  <a:srgbClr val="FFFF00"/>
                </a:solidFill>
              </a:rPr>
              <a:t>5   </a:t>
            </a:r>
            <a:r>
              <a:rPr lang="el-GR" sz="3600" dirty="0" smtClean="0">
                <a:solidFill>
                  <a:schemeClr val="bg1"/>
                </a:solidFill>
              </a:rPr>
              <a:t>Τίς </a:t>
            </a:r>
            <a:r>
              <a:rPr lang="en-US" sz="3600" dirty="0" smtClean="0">
                <a:solidFill>
                  <a:schemeClr val="bg1"/>
                </a:solidFill>
              </a:rPr>
              <a:t> </a:t>
            </a:r>
            <a:r>
              <a:rPr lang="el-GR" sz="3600" dirty="0" smtClean="0">
                <a:solidFill>
                  <a:schemeClr val="bg1"/>
                </a:solidFill>
              </a:rPr>
              <a:t>δέ</a:t>
            </a:r>
            <a:r>
              <a:rPr lang="en-US" sz="3600" dirty="0" smtClean="0">
                <a:solidFill>
                  <a:schemeClr val="bg1"/>
                </a:solidFill>
              </a:rPr>
              <a:t> </a:t>
            </a:r>
            <a:r>
              <a:rPr lang="el-GR" sz="3600" dirty="0" smtClean="0">
                <a:solidFill>
                  <a:schemeClr val="bg1"/>
                </a:solidFill>
              </a:rPr>
              <a:t> </a:t>
            </a:r>
            <a:r>
              <a:rPr lang="el-GR" sz="3600" dirty="0">
                <a:solidFill>
                  <a:schemeClr val="bg1"/>
                </a:solidFill>
              </a:rPr>
              <a:t>ἐστιν </a:t>
            </a:r>
            <a:r>
              <a:rPr lang="en-US" sz="3600" dirty="0">
                <a:solidFill>
                  <a:schemeClr val="bg1"/>
                </a:solidFill>
              </a:rPr>
              <a:t> </a:t>
            </a:r>
            <a:r>
              <a:rPr lang="el-GR" sz="3600" dirty="0">
                <a:solidFill>
                  <a:schemeClr val="bg1"/>
                </a:solidFill>
              </a:rPr>
              <a:t>ὁ </a:t>
            </a:r>
            <a:r>
              <a:rPr lang="en-US" sz="3600" dirty="0">
                <a:solidFill>
                  <a:schemeClr val="bg1"/>
                </a:solidFill>
              </a:rPr>
              <a:t> </a:t>
            </a:r>
            <a:r>
              <a:rPr lang="en-US" sz="3600" dirty="0" smtClean="0">
                <a:solidFill>
                  <a:schemeClr val="bg1"/>
                </a:solidFill>
              </a:rPr>
              <a:t> </a:t>
            </a:r>
            <a:r>
              <a:rPr lang="el-GR" sz="3600" dirty="0" smtClean="0">
                <a:solidFill>
                  <a:schemeClr val="bg1"/>
                </a:solidFill>
              </a:rPr>
              <a:t>νικῶν </a:t>
            </a:r>
            <a:r>
              <a:rPr lang="en-US" sz="3600" dirty="0" smtClean="0">
                <a:solidFill>
                  <a:schemeClr val="bg1"/>
                </a:solidFill>
              </a:rPr>
              <a:t>   </a:t>
            </a:r>
            <a:r>
              <a:rPr lang="el-GR" sz="3600" dirty="0">
                <a:solidFill>
                  <a:schemeClr val="bg1"/>
                </a:solidFill>
              </a:rPr>
              <a:t>τὸν </a:t>
            </a:r>
            <a:r>
              <a:rPr lang="en-US" sz="3600" dirty="0" smtClean="0">
                <a:solidFill>
                  <a:schemeClr val="bg1"/>
                </a:solidFill>
              </a:rPr>
              <a:t> </a:t>
            </a:r>
            <a:r>
              <a:rPr lang="el-GR" sz="3600" dirty="0" smtClean="0">
                <a:solidFill>
                  <a:schemeClr val="bg1"/>
                </a:solidFill>
              </a:rPr>
              <a:t>κόσμον </a:t>
            </a:r>
            <a:r>
              <a:rPr lang="en-US" sz="3600" dirty="0" smtClean="0">
                <a:solidFill>
                  <a:schemeClr val="bg1"/>
                </a:solidFill>
              </a:rPr>
              <a:t> </a:t>
            </a:r>
            <a:r>
              <a:rPr lang="el-GR" sz="3600" dirty="0" smtClean="0">
                <a:solidFill>
                  <a:schemeClr val="bg1"/>
                </a:solidFill>
              </a:rPr>
              <a:t>εἰ </a:t>
            </a:r>
            <a:r>
              <a:rPr lang="en-US" sz="3600" dirty="0" smtClean="0">
                <a:solidFill>
                  <a:schemeClr val="bg1"/>
                </a:solidFill>
              </a:rPr>
              <a:t> </a:t>
            </a:r>
            <a:r>
              <a:rPr lang="el-GR" sz="3600" dirty="0">
                <a:solidFill>
                  <a:schemeClr val="bg1"/>
                </a:solidFill>
              </a:rPr>
              <a:t>μὴ </a:t>
            </a:r>
            <a:r>
              <a:rPr lang="en-US" sz="3600" dirty="0" smtClean="0">
                <a:solidFill>
                  <a:schemeClr val="bg1"/>
                </a:solidFill>
              </a:rPr>
              <a:t>  </a:t>
            </a:r>
            <a:r>
              <a:rPr lang="el-GR" sz="3600" dirty="0" smtClean="0">
                <a:solidFill>
                  <a:schemeClr val="bg1"/>
                </a:solidFill>
              </a:rPr>
              <a:t>ὁ </a:t>
            </a:r>
            <a:r>
              <a:rPr lang="en-US" sz="3600" dirty="0" smtClean="0">
                <a:solidFill>
                  <a:schemeClr val="bg1"/>
                </a:solidFill>
              </a:rPr>
              <a:t>  </a:t>
            </a:r>
            <a:r>
              <a:rPr lang="el-GR" sz="3600" dirty="0" smtClean="0">
                <a:solidFill>
                  <a:schemeClr val="bg1"/>
                </a:solidFill>
              </a:rPr>
              <a:t>πιστεύων </a:t>
            </a:r>
            <a:endParaRPr lang="es-ES_tradnl" sz="3600" dirty="0">
              <a:solidFill>
                <a:schemeClr val="bg1"/>
              </a:solidFill>
            </a:endParaRPr>
          </a:p>
          <a:p>
            <a:r>
              <a:rPr lang="en-US" altLang="zh-TW" sz="2400" dirty="0" smtClean="0">
                <a:solidFill>
                  <a:srgbClr val="FFFF00"/>
                </a:solidFill>
              </a:rPr>
              <a:t>      who   and       is         he  </a:t>
            </a:r>
            <a:r>
              <a:rPr lang="en-US" altLang="zh-TW" sz="2200" dirty="0" smtClean="0">
                <a:solidFill>
                  <a:srgbClr val="FFFF00"/>
                </a:solidFill>
              </a:rPr>
              <a:t>who </a:t>
            </a:r>
            <a:r>
              <a:rPr lang="en-US" altLang="zh-TW" sz="2200" dirty="0">
                <a:solidFill>
                  <a:srgbClr val="FFFF00"/>
                </a:solidFill>
              </a:rPr>
              <a:t>overcomes </a:t>
            </a:r>
            <a:r>
              <a:rPr lang="en-US" altLang="zh-TW" sz="2200" dirty="0" smtClean="0">
                <a:solidFill>
                  <a:srgbClr val="FFFF00"/>
                </a:solidFill>
              </a:rPr>
              <a:t> </a:t>
            </a:r>
            <a:r>
              <a:rPr lang="en-US" altLang="zh-TW" sz="2400" dirty="0" smtClean="0">
                <a:solidFill>
                  <a:srgbClr val="FFFF00"/>
                </a:solidFill>
              </a:rPr>
              <a:t>the      world          except  the </a:t>
            </a:r>
            <a:r>
              <a:rPr lang="en-US" altLang="zh-TW" sz="2400" dirty="0">
                <a:solidFill>
                  <a:srgbClr val="FFFF00"/>
                </a:solidFill>
              </a:rPr>
              <a:t>one </a:t>
            </a:r>
            <a:r>
              <a:rPr lang="en-US" altLang="zh-TW" sz="2400" dirty="0" smtClean="0">
                <a:solidFill>
                  <a:srgbClr val="FFFF00"/>
                </a:solidFill>
              </a:rPr>
              <a:t> who believes</a:t>
            </a:r>
            <a:endParaRPr lang="es-ES" sz="2400" dirty="0">
              <a:solidFill>
                <a:schemeClr val="bg1"/>
              </a:solidFill>
            </a:endParaRPr>
          </a:p>
          <a:p>
            <a:r>
              <a:rPr lang="en-US" sz="3600" dirty="0" smtClean="0">
                <a:solidFill>
                  <a:schemeClr val="bg1"/>
                </a:solidFill>
              </a:rPr>
              <a:t>   </a:t>
            </a:r>
            <a:r>
              <a:rPr lang="el-GR" sz="3600" dirty="0" smtClean="0">
                <a:solidFill>
                  <a:schemeClr val="bg1"/>
                </a:solidFill>
              </a:rPr>
              <a:t>ὅτι</a:t>
            </a:r>
            <a:r>
              <a:rPr lang="en-US" sz="3600" dirty="0" smtClean="0">
                <a:solidFill>
                  <a:schemeClr val="bg1"/>
                </a:solidFill>
              </a:rPr>
              <a:t> </a:t>
            </a:r>
            <a:r>
              <a:rPr lang="el-GR" sz="3600" dirty="0" smtClean="0">
                <a:solidFill>
                  <a:schemeClr val="bg1"/>
                </a:solidFill>
              </a:rPr>
              <a:t> </a:t>
            </a:r>
            <a:r>
              <a:rPr lang="el-GR" sz="3600" dirty="0">
                <a:solidFill>
                  <a:schemeClr val="bg1"/>
                </a:solidFill>
              </a:rPr>
              <a:t>Ἰησοῦς </a:t>
            </a:r>
            <a:r>
              <a:rPr lang="en-US" sz="3600" dirty="0" smtClean="0">
                <a:solidFill>
                  <a:schemeClr val="bg1"/>
                </a:solidFill>
              </a:rPr>
              <a:t> </a:t>
            </a:r>
            <a:r>
              <a:rPr lang="el-GR" sz="3600" dirty="0" smtClean="0">
                <a:solidFill>
                  <a:schemeClr val="bg1"/>
                </a:solidFill>
              </a:rPr>
              <a:t>ἐστιν </a:t>
            </a:r>
            <a:r>
              <a:rPr lang="en-US" sz="3600" dirty="0" smtClean="0">
                <a:solidFill>
                  <a:schemeClr val="bg1"/>
                </a:solidFill>
              </a:rPr>
              <a:t> </a:t>
            </a:r>
            <a:r>
              <a:rPr lang="el-GR" sz="3600" dirty="0" smtClean="0">
                <a:solidFill>
                  <a:schemeClr val="bg1"/>
                </a:solidFill>
              </a:rPr>
              <a:t>ὁ </a:t>
            </a:r>
            <a:r>
              <a:rPr lang="en-US" sz="3600" dirty="0" smtClean="0">
                <a:solidFill>
                  <a:schemeClr val="bg1"/>
                </a:solidFill>
              </a:rPr>
              <a:t> </a:t>
            </a:r>
            <a:r>
              <a:rPr lang="el-GR" sz="3600" dirty="0" smtClean="0">
                <a:solidFill>
                  <a:schemeClr val="bg1"/>
                </a:solidFill>
              </a:rPr>
              <a:t>υἱὸς </a:t>
            </a:r>
            <a:r>
              <a:rPr lang="en-US" sz="3600" dirty="0" smtClean="0">
                <a:solidFill>
                  <a:schemeClr val="bg1"/>
                </a:solidFill>
              </a:rPr>
              <a:t> </a:t>
            </a:r>
            <a:r>
              <a:rPr lang="el-GR" sz="3600" dirty="0" smtClean="0">
                <a:solidFill>
                  <a:schemeClr val="bg1"/>
                </a:solidFill>
              </a:rPr>
              <a:t>τοῦ </a:t>
            </a:r>
            <a:r>
              <a:rPr lang="en-US" sz="3600" dirty="0" smtClean="0">
                <a:solidFill>
                  <a:schemeClr val="bg1"/>
                </a:solidFill>
              </a:rPr>
              <a:t> </a:t>
            </a:r>
            <a:r>
              <a:rPr lang="el-GR" sz="3600" dirty="0" smtClean="0">
                <a:solidFill>
                  <a:schemeClr val="bg1"/>
                </a:solidFill>
              </a:rPr>
              <a:t>θεοῦ</a:t>
            </a:r>
            <a:r>
              <a:rPr lang="el-GR" sz="3600" dirty="0">
                <a:solidFill>
                  <a:schemeClr val="bg1"/>
                </a:solidFill>
              </a:rPr>
              <a:t>;</a:t>
            </a:r>
            <a:r>
              <a:rPr lang="es-ES" sz="3600" dirty="0">
                <a:solidFill>
                  <a:schemeClr val="bg1"/>
                </a:solidFill>
              </a:rPr>
              <a:t>         </a:t>
            </a:r>
          </a:p>
          <a:p>
            <a:r>
              <a:rPr lang="en-US" altLang="zh-TW" sz="2400" dirty="0" smtClean="0">
                <a:solidFill>
                  <a:srgbClr val="FFFF00"/>
                </a:solidFill>
              </a:rPr>
              <a:t>     that       Jesus             is         the    </a:t>
            </a:r>
            <a:r>
              <a:rPr lang="en-US" altLang="zh-TW" sz="2400" dirty="0">
                <a:solidFill>
                  <a:srgbClr val="FFFF00"/>
                </a:solidFill>
              </a:rPr>
              <a:t>Son </a:t>
            </a:r>
            <a:r>
              <a:rPr lang="en-US" altLang="zh-TW" sz="2400" dirty="0" smtClean="0">
                <a:solidFill>
                  <a:srgbClr val="FFFF00"/>
                </a:solidFill>
              </a:rPr>
              <a:t>       of          God</a:t>
            </a:r>
            <a:endParaRPr lang="es-ES" sz="2400" dirty="0">
              <a:solidFill>
                <a:schemeClr val="bg1"/>
              </a:solidFill>
            </a:endParaRPr>
          </a:p>
          <a:p>
            <a:r>
              <a:rPr lang="en-US" sz="800" dirty="0" smtClean="0">
                <a:solidFill>
                  <a:schemeClr val="bg1"/>
                </a:solidFill>
              </a:rPr>
              <a:t> </a:t>
            </a:r>
            <a:endParaRPr lang="en-US" sz="800" dirty="0">
              <a:solidFill>
                <a:schemeClr val="bg1"/>
              </a:solidFill>
            </a:endParaRPr>
          </a:p>
          <a:p>
            <a:r>
              <a:rPr lang="en-US" sz="2000" baseline="30000" dirty="0" smtClean="0">
                <a:solidFill>
                  <a:schemeClr val="bg1"/>
                </a:solidFill>
              </a:rPr>
              <a:t>	ESV </a:t>
            </a:r>
            <a:r>
              <a:rPr lang="en-US" altLang="zh-TW" sz="2000" b="1" dirty="0">
                <a:solidFill>
                  <a:schemeClr val="bg1"/>
                </a:solidFill>
              </a:rPr>
              <a:t>5:4</a:t>
            </a:r>
            <a:r>
              <a:rPr lang="zh-TW" altLang="en-US" sz="2000" dirty="0">
                <a:solidFill>
                  <a:schemeClr val="bg1"/>
                </a:solidFill>
              </a:rPr>
              <a:t> </a:t>
            </a:r>
            <a:r>
              <a:rPr lang="en-US" altLang="zh-TW" sz="2000" dirty="0">
                <a:solidFill>
                  <a:schemeClr val="bg1"/>
                </a:solidFill>
              </a:rPr>
              <a:t>For everyone who has been born of God overcomes the world. And this is the victory that has overcome the world-- our faith</a:t>
            </a:r>
            <a:r>
              <a:rPr lang="en-US" altLang="zh-TW" sz="2000" dirty="0" smtClean="0">
                <a:solidFill>
                  <a:schemeClr val="bg1"/>
                </a:solidFill>
              </a:rPr>
              <a:t>. </a:t>
            </a:r>
            <a:r>
              <a:rPr lang="en-US" altLang="zh-TW" sz="2000" b="1" dirty="0">
                <a:solidFill>
                  <a:schemeClr val="bg1"/>
                </a:solidFill>
              </a:rPr>
              <a:t>5</a:t>
            </a:r>
            <a:r>
              <a:rPr lang="zh-TW" altLang="en-US" sz="2000" dirty="0">
                <a:solidFill>
                  <a:schemeClr val="bg1"/>
                </a:solidFill>
              </a:rPr>
              <a:t> </a:t>
            </a:r>
            <a:r>
              <a:rPr lang="en-US" altLang="zh-TW" sz="2000" dirty="0">
                <a:solidFill>
                  <a:schemeClr val="bg1"/>
                </a:solidFill>
              </a:rPr>
              <a:t>Who is it that overcomes the world except the one who believes that Jesus is the Son of God</a:t>
            </a:r>
            <a:r>
              <a:rPr lang="en-US" altLang="zh-TW" sz="2000" dirty="0" smtClean="0">
                <a:solidFill>
                  <a:schemeClr val="bg1"/>
                </a:solidFill>
              </a:rPr>
              <a:t>?           /       </a:t>
            </a:r>
            <a:r>
              <a:rPr lang="en-US" altLang="zh-TW" sz="2000" baseline="30000" dirty="0" smtClean="0">
                <a:solidFill>
                  <a:schemeClr val="bg1"/>
                </a:solidFill>
              </a:rPr>
              <a:t>CUV </a:t>
            </a:r>
            <a:r>
              <a:rPr lang="en-US" altLang="zh-TW" sz="2000" b="1" dirty="0" smtClean="0">
                <a:solidFill>
                  <a:schemeClr val="bg1"/>
                </a:solidFill>
              </a:rPr>
              <a:t>5:4</a:t>
            </a:r>
            <a:r>
              <a:rPr lang="zh-TW" altLang="en-US" sz="2000" dirty="0" smtClean="0">
                <a:solidFill>
                  <a:schemeClr val="bg1"/>
                </a:solidFill>
              </a:rPr>
              <a:t> </a:t>
            </a:r>
            <a:r>
              <a:rPr lang="zh-TW" altLang="en-US" sz="2000" dirty="0">
                <a:solidFill>
                  <a:schemeClr val="bg1"/>
                </a:solidFill>
              </a:rPr>
              <a:t>因為凡</a:t>
            </a:r>
            <a:r>
              <a:rPr lang="zh-TW" altLang="en-US" sz="2000" dirty="0" smtClean="0">
                <a:solidFill>
                  <a:schemeClr val="bg1"/>
                </a:solidFill>
              </a:rPr>
              <a:t>從神</a:t>
            </a:r>
            <a:r>
              <a:rPr lang="zh-TW" altLang="en-US" sz="2000" dirty="0">
                <a:solidFill>
                  <a:schemeClr val="bg1"/>
                </a:solidFill>
              </a:rPr>
              <a:t>生的、就勝過世界．使我們勝了世界的、就是我們的信心</a:t>
            </a:r>
            <a:r>
              <a:rPr lang="zh-TW" altLang="en-US" sz="2000" dirty="0" smtClean="0">
                <a:solidFill>
                  <a:schemeClr val="bg1"/>
                </a:solidFill>
              </a:rPr>
              <a:t>。</a:t>
            </a:r>
            <a:r>
              <a:rPr lang="en-US" altLang="zh-TW" sz="2000" b="1" dirty="0" smtClean="0">
                <a:solidFill>
                  <a:schemeClr val="bg1"/>
                </a:solidFill>
              </a:rPr>
              <a:t>5 </a:t>
            </a:r>
            <a:r>
              <a:rPr lang="zh-TW" altLang="en-US" sz="2000" dirty="0" smtClean="0">
                <a:solidFill>
                  <a:schemeClr val="bg1"/>
                </a:solidFill>
              </a:rPr>
              <a:t> </a:t>
            </a:r>
            <a:r>
              <a:rPr lang="zh-TW" altLang="en-US" sz="2000" dirty="0">
                <a:solidFill>
                  <a:schemeClr val="bg1"/>
                </a:solidFill>
              </a:rPr>
              <a:t>勝過世界的是誰呢．不是那信耶穌</a:t>
            </a:r>
            <a:r>
              <a:rPr lang="zh-TW" altLang="en-US" sz="2000" dirty="0" smtClean="0">
                <a:solidFill>
                  <a:schemeClr val="bg1"/>
                </a:solidFill>
              </a:rPr>
              <a:t>是神</a:t>
            </a:r>
            <a:r>
              <a:rPr lang="zh-TW" altLang="en-US" sz="2000" dirty="0">
                <a:solidFill>
                  <a:schemeClr val="bg1"/>
                </a:solidFill>
              </a:rPr>
              <a:t>兒子的麼．</a:t>
            </a:r>
            <a:endParaRPr lang="en-US" altLang="zh-TW" sz="2000" dirty="0">
              <a:solidFill>
                <a:schemeClr val="bg1"/>
              </a:solidFill>
            </a:endParaRPr>
          </a:p>
          <a:p>
            <a:endParaRPr lang="es-ES" sz="800" dirty="0" smtClean="0">
              <a:solidFill>
                <a:schemeClr val="bg1"/>
              </a:solidFill>
            </a:endParaRPr>
          </a:p>
          <a:p>
            <a:endParaRPr lang="es-ES" sz="800" dirty="0" smtClean="0">
              <a:solidFill>
                <a:schemeClr val="bg1"/>
              </a:solidFill>
            </a:endParaRPr>
          </a:p>
          <a:p>
            <a:endParaRPr lang="es-ES" sz="800" dirty="0" smtClean="0">
              <a:solidFill>
                <a:schemeClr val="bg1"/>
              </a:solidFill>
            </a:endParaRPr>
          </a:p>
        </p:txBody>
      </p:sp>
    </p:spTree>
    <p:extLst>
      <p:ext uri="{BB962C8B-B14F-4D97-AF65-F5344CB8AC3E}">
        <p14:creationId xmlns:p14="http://schemas.microsoft.com/office/powerpoint/2010/main" val="76184919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81" y="0"/>
            <a:ext cx="12161838" cy="6819414"/>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1 </a:t>
            </a:r>
            <a:r>
              <a:rPr lang="en-US" sz="3200" b="1" dirty="0" smtClean="0">
                <a:solidFill>
                  <a:srgbClr val="FFFF00"/>
                </a:solidFill>
              </a:rPr>
              <a:t>John 5:6 </a:t>
            </a:r>
            <a:endParaRPr lang="en-US" sz="3200" b="1" dirty="0" smtClean="0">
              <a:solidFill>
                <a:srgbClr val="FFFF00"/>
              </a:solidFill>
            </a:endParaRPr>
          </a:p>
          <a:p>
            <a:endParaRPr lang="en-US" sz="800" b="1" dirty="0" smtClean="0">
              <a:solidFill>
                <a:srgbClr val="FFFF00"/>
              </a:solidFill>
            </a:endParaRPr>
          </a:p>
          <a:p>
            <a:endParaRPr lang="en-US" sz="800" b="1" dirty="0">
              <a:solidFill>
                <a:srgbClr val="FFFF00"/>
              </a:solidFill>
            </a:endParaRPr>
          </a:p>
          <a:p>
            <a:endParaRPr lang="en-US" sz="800" b="1" dirty="0" smtClean="0">
              <a:solidFill>
                <a:srgbClr val="FFFF00"/>
              </a:solidFill>
            </a:endParaRPr>
          </a:p>
          <a:p>
            <a:r>
              <a:rPr lang="en-US" sz="4000" dirty="0" smtClean="0">
                <a:solidFill>
                  <a:schemeClr val="bg1"/>
                </a:solidFill>
              </a:rPr>
              <a:t>  </a:t>
            </a:r>
            <a:r>
              <a:rPr lang="el-GR" sz="4000" dirty="0" smtClean="0">
                <a:solidFill>
                  <a:schemeClr val="bg1"/>
                </a:solidFill>
              </a:rPr>
              <a:t>οὗτός </a:t>
            </a:r>
            <a:r>
              <a:rPr lang="en-US" sz="4000" dirty="0" smtClean="0">
                <a:solidFill>
                  <a:schemeClr val="bg1"/>
                </a:solidFill>
              </a:rPr>
              <a:t> </a:t>
            </a:r>
            <a:r>
              <a:rPr lang="el-GR" sz="4000" dirty="0" smtClean="0">
                <a:solidFill>
                  <a:schemeClr val="bg1"/>
                </a:solidFill>
              </a:rPr>
              <a:t>ἐστιν</a:t>
            </a:r>
            <a:r>
              <a:rPr lang="en-US" sz="4000" dirty="0" smtClean="0">
                <a:solidFill>
                  <a:schemeClr val="bg1"/>
                </a:solidFill>
              </a:rPr>
              <a:t> </a:t>
            </a:r>
            <a:r>
              <a:rPr lang="el-GR" sz="4000" dirty="0" smtClean="0">
                <a:solidFill>
                  <a:schemeClr val="bg1"/>
                </a:solidFill>
              </a:rPr>
              <a:t>ὁ</a:t>
            </a:r>
            <a:r>
              <a:rPr lang="en-US" sz="4000" dirty="0" smtClean="0">
                <a:solidFill>
                  <a:schemeClr val="bg1"/>
                </a:solidFill>
              </a:rPr>
              <a:t> </a:t>
            </a:r>
            <a:r>
              <a:rPr lang="el-GR" sz="4000" dirty="0" smtClean="0">
                <a:solidFill>
                  <a:schemeClr val="bg1"/>
                </a:solidFill>
              </a:rPr>
              <a:t> ἐλθὼν </a:t>
            </a:r>
            <a:r>
              <a:rPr lang="en-US" sz="4000" dirty="0" smtClean="0">
                <a:solidFill>
                  <a:schemeClr val="bg1"/>
                </a:solidFill>
              </a:rPr>
              <a:t> </a:t>
            </a:r>
            <a:r>
              <a:rPr lang="el-GR" sz="4000" dirty="0" smtClean="0">
                <a:solidFill>
                  <a:schemeClr val="bg1"/>
                </a:solidFill>
              </a:rPr>
              <a:t>δι᾽ </a:t>
            </a:r>
            <a:r>
              <a:rPr lang="es-ES_tradnl" sz="4000" dirty="0" smtClean="0">
                <a:solidFill>
                  <a:schemeClr val="bg1"/>
                </a:solidFill>
              </a:rPr>
              <a:t> </a:t>
            </a:r>
            <a:r>
              <a:rPr lang="el-GR" sz="4000" dirty="0" smtClean="0">
                <a:solidFill>
                  <a:schemeClr val="bg1"/>
                </a:solidFill>
              </a:rPr>
              <a:t>ὕδατος </a:t>
            </a:r>
            <a:r>
              <a:rPr lang="en-US" sz="4000" dirty="0" smtClean="0">
                <a:solidFill>
                  <a:schemeClr val="bg1"/>
                </a:solidFill>
              </a:rPr>
              <a:t> </a:t>
            </a:r>
            <a:r>
              <a:rPr lang="el-GR" sz="4000" dirty="0" smtClean="0">
                <a:solidFill>
                  <a:schemeClr val="bg1"/>
                </a:solidFill>
              </a:rPr>
              <a:t>καὶ</a:t>
            </a:r>
            <a:endParaRPr lang="es-ES_tradnl" sz="4000" dirty="0" smtClean="0">
              <a:solidFill>
                <a:schemeClr val="bg1"/>
              </a:solidFill>
            </a:endParaRPr>
          </a:p>
          <a:p>
            <a:r>
              <a:rPr lang="en-US" altLang="zh-TW" sz="2400" dirty="0" smtClean="0">
                <a:solidFill>
                  <a:srgbClr val="FFFF00"/>
                </a:solidFill>
              </a:rPr>
              <a:t>        this               is          </a:t>
            </a:r>
            <a:r>
              <a:rPr lang="en-US" altLang="zh-TW" sz="2400" dirty="0">
                <a:solidFill>
                  <a:srgbClr val="FFFF00"/>
                </a:solidFill>
              </a:rPr>
              <a:t>he </a:t>
            </a:r>
            <a:r>
              <a:rPr lang="en-US" altLang="zh-TW" sz="2400" dirty="0" smtClean="0">
                <a:solidFill>
                  <a:srgbClr val="FFFF00"/>
                </a:solidFill>
              </a:rPr>
              <a:t>  who </a:t>
            </a:r>
            <a:r>
              <a:rPr lang="en-US" altLang="zh-TW" sz="2400" dirty="0">
                <a:solidFill>
                  <a:srgbClr val="FFFF00"/>
                </a:solidFill>
              </a:rPr>
              <a:t>came </a:t>
            </a:r>
            <a:r>
              <a:rPr lang="en-US" altLang="zh-TW" sz="2400" dirty="0" smtClean="0">
                <a:solidFill>
                  <a:srgbClr val="FFFF00"/>
                </a:solidFill>
              </a:rPr>
              <a:t>    by          water           and </a:t>
            </a:r>
            <a:endParaRPr lang="es-ES" sz="2400" dirty="0" smtClean="0">
              <a:solidFill>
                <a:schemeClr val="bg1"/>
              </a:solidFill>
            </a:endParaRPr>
          </a:p>
          <a:p>
            <a:r>
              <a:rPr lang="en-US" sz="4000" dirty="0" smtClean="0">
                <a:solidFill>
                  <a:schemeClr val="bg1"/>
                </a:solidFill>
              </a:rPr>
              <a:t> </a:t>
            </a:r>
            <a:r>
              <a:rPr lang="el-GR" sz="4000" dirty="0" smtClean="0">
                <a:solidFill>
                  <a:schemeClr val="bg1"/>
                </a:solidFill>
              </a:rPr>
              <a:t>αἵματος</a:t>
            </a:r>
            <a:r>
              <a:rPr lang="el-GR" sz="4000" dirty="0">
                <a:solidFill>
                  <a:schemeClr val="bg1"/>
                </a:solidFill>
              </a:rPr>
              <a:t>,</a:t>
            </a:r>
            <a:r>
              <a:rPr lang="en-US" sz="4000" dirty="0">
                <a:solidFill>
                  <a:schemeClr val="bg1"/>
                </a:solidFill>
              </a:rPr>
              <a:t> </a:t>
            </a:r>
            <a:r>
              <a:rPr lang="el-GR" sz="4000" dirty="0">
                <a:solidFill>
                  <a:schemeClr val="bg1"/>
                </a:solidFill>
              </a:rPr>
              <a:t> Ἰησοῦς </a:t>
            </a:r>
            <a:r>
              <a:rPr lang="en-US" sz="4000" dirty="0">
                <a:solidFill>
                  <a:schemeClr val="bg1"/>
                </a:solidFill>
              </a:rPr>
              <a:t> </a:t>
            </a:r>
            <a:r>
              <a:rPr lang="el-GR" sz="4000" dirty="0">
                <a:solidFill>
                  <a:schemeClr val="bg1"/>
                </a:solidFill>
              </a:rPr>
              <a:t>Χριστός</a:t>
            </a:r>
            <a:r>
              <a:rPr lang="el-GR" sz="4000" dirty="0" smtClean="0">
                <a:solidFill>
                  <a:schemeClr val="bg1"/>
                </a:solidFill>
              </a:rPr>
              <a:t>,</a:t>
            </a:r>
            <a:r>
              <a:rPr lang="en-US" sz="4000" dirty="0" smtClean="0">
                <a:solidFill>
                  <a:schemeClr val="bg1"/>
                </a:solidFill>
              </a:rPr>
              <a:t> </a:t>
            </a:r>
            <a:r>
              <a:rPr lang="el-GR" sz="4000" dirty="0" smtClean="0">
                <a:solidFill>
                  <a:schemeClr val="bg1"/>
                </a:solidFill>
              </a:rPr>
              <a:t>οὐκ </a:t>
            </a:r>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τῷ </a:t>
            </a:r>
            <a:r>
              <a:rPr lang="en-US" sz="4000" dirty="0" smtClean="0">
                <a:solidFill>
                  <a:schemeClr val="bg1"/>
                </a:solidFill>
              </a:rPr>
              <a:t> </a:t>
            </a:r>
            <a:r>
              <a:rPr lang="el-GR" sz="4000" dirty="0" smtClean="0">
                <a:solidFill>
                  <a:schemeClr val="bg1"/>
                </a:solidFill>
              </a:rPr>
              <a:t>ὕδατι </a:t>
            </a:r>
            <a:r>
              <a:rPr lang="en-US" sz="4000" dirty="0" smtClean="0">
                <a:solidFill>
                  <a:schemeClr val="bg1"/>
                </a:solidFill>
              </a:rPr>
              <a:t> </a:t>
            </a:r>
            <a:r>
              <a:rPr lang="el-GR" sz="4000" dirty="0" smtClean="0">
                <a:solidFill>
                  <a:schemeClr val="bg1"/>
                </a:solidFill>
              </a:rPr>
              <a:t>μόνον</a:t>
            </a:r>
            <a:r>
              <a:rPr lang="el-GR" sz="4000" dirty="0">
                <a:solidFill>
                  <a:schemeClr val="bg1"/>
                </a:solidFill>
              </a:rPr>
              <a:t>, </a:t>
            </a:r>
            <a:endParaRPr lang="en-US" sz="4000" dirty="0" smtClean="0">
              <a:solidFill>
                <a:schemeClr val="bg1"/>
              </a:solidFill>
            </a:endParaRPr>
          </a:p>
          <a:p>
            <a:r>
              <a:rPr lang="en-US" altLang="zh-TW" sz="2400" dirty="0" smtClean="0">
                <a:solidFill>
                  <a:srgbClr val="FFFF00"/>
                </a:solidFill>
              </a:rPr>
              <a:t>      blood                   Jesus                 Christ             not       by      </a:t>
            </a:r>
            <a:r>
              <a:rPr lang="en-US" altLang="zh-TW" sz="2400" dirty="0">
                <a:solidFill>
                  <a:srgbClr val="FFFF00"/>
                </a:solidFill>
              </a:rPr>
              <a:t>the </a:t>
            </a:r>
            <a:r>
              <a:rPr lang="en-US" altLang="zh-TW" sz="2400" dirty="0" smtClean="0">
                <a:solidFill>
                  <a:srgbClr val="FFFF00"/>
                </a:solidFill>
              </a:rPr>
              <a:t>      water            </a:t>
            </a:r>
            <a:r>
              <a:rPr lang="en-US" altLang="zh-TW" sz="2400" dirty="0">
                <a:solidFill>
                  <a:srgbClr val="FFFF00"/>
                </a:solidFill>
              </a:rPr>
              <a:t>only </a:t>
            </a:r>
            <a:endParaRPr lang="fr-FR" sz="2400" dirty="0" smtClean="0">
              <a:solidFill>
                <a:schemeClr val="bg1"/>
              </a:solidFill>
            </a:endParaRPr>
          </a:p>
          <a:p>
            <a:r>
              <a:rPr lang="en-US" sz="4000" dirty="0" smtClean="0">
                <a:solidFill>
                  <a:schemeClr val="bg1"/>
                </a:solidFill>
              </a:rPr>
              <a:t> </a:t>
            </a:r>
            <a:r>
              <a:rPr lang="el-GR" sz="4000" dirty="0" smtClean="0">
                <a:solidFill>
                  <a:schemeClr val="bg1"/>
                </a:solidFill>
              </a:rPr>
              <a:t>ἀλλ</a:t>
            </a:r>
            <a:r>
              <a:rPr lang="el-GR" sz="4000" dirty="0">
                <a:solidFill>
                  <a:schemeClr val="bg1"/>
                </a:solidFill>
              </a:rPr>
              <a:t>᾽ </a:t>
            </a:r>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τῷ </a:t>
            </a:r>
            <a:r>
              <a:rPr lang="en-US" sz="4000" dirty="0" smtClean="0">
                <a:solidFill>
                  <a:schemeClr val="bg1"/>
                </a:solidFill>
              </a:rPr>
              <a:t> </a:t>
            </a:r>
            <a:r>
              <a:rPr lang="el-GR" sz="4000" dirty="0" smtClean="0">
                <a:solidFill>
                  <a:schemeClr val="bg1"/>
                </a:solidFill>
              </a:rPr>
              <a:t>ὕδατι </a:t>
            </a:r>
            <a:r>
              <a:rPr lang="en-US" sz="4000" dirty="0" smtClean="0">
                <a:solidFill>
                  <a:schemeClr val="bg1"/>
                </a:solidFill>
              </a:rPr>
              <a:t> </a:t>
            </a:r>
            <a:r>
              <a:rPr lang="el-GR" sz="4000" dirty="0" smtClean="0">
                <a:solidFill>
                  <a:schemeClr val="bg1"/>
                </a:solidFill>
              </a:rPr>
              <a:t>καὶ </a:t>
            </a:r>
            <a:r>
              <a:rPr lang="en-US" sz="4000" dirty="0" smtClean="0">
                <a:solidFill>
                  <a:schemeClr val="bg1"/>
                </a:solidFill>
              </a:rPr>
              <a:t> </a:t>
            </a:r>
            <a:r>
              <a:rPr lang="el-GR" sz="4000" dirty="0" smtClean="0">
                <a:solidFill>
                  <a:schemeClr val="bg1"/>
                </a:solidFill>
              </a:rPr>
              <a:t>ἐν </a:t>
            </a:r>
            <a:r>
              <a:rPr lang="en-US" sz="4000" dirty="0" smtClean="0">
                <a:solidFill>
                  <a:schemeClr val="bg1"/>
                </a:solidFill>
              </a:rPr>
              <a:t> </a:t>
            </a:r>
            <a:r>
              <a:rPr lang="el-GR" sz="4000" dirty="0" smtClean="0">
                <a:solidFill>
                  <a:schemeClr val="bg1"/>
                </a:solidFill>
              </a:rPr>
              <a:t>τῷ </a:t>
            </a:r>
            <a:r>
              <a:rPr lang="en-US" sz="4000" dirty="0" smtClean="0">
                <a:solidFill>
                  <a:schemeClr val="bg1"/>
                </a:solidFill>
              </a:rPr>
              <a:t> </a:t>
            </a:r>
            <a:r>
              <a:rPr lang="el-GR" sz="4000" dirty="0" smtClean="0">
                <a:solidFill>
                  <a:schemeClr val="bg1"/>
                </a:solidFill>
              </a:rPr>
              <a:t>αἵματι·</a:t>
            </a:r>
            <a:r>
              <a:rPr lang="en-US" sz="4000" dirty="0" smtClean="0">
                <a:solidFill>
                  <a:schemeClr val="bg1"/>
                </a:solidFill>
              </a:rPr>
              <a:t> </a:t>
            </a:r>
            <a:r>
              <a:rPr lang="el-GR" sz="4000" dirty="0" smtClean="0">
                <a:solidFill>
                  <a:schemeClr val="bg1"/>
                </a:solidFill>
              </a:rPr>
              <a:t> </a:t>
            </a:r>
            <a:r>
              <a:rPr lang="el-GR" sz="4000" dirty="0">
                <a:solidFill>
                  <a:schemeClr val="bg1"/>
                </a:solidFill>
              </a:rPr>
              <a:t>καὶ </a:t>
            </a:r>
            <a:r>
              <a:rPr lang="en-US" sz="4000" dirty="0" smtClean="0">
                <a:solidFill>
                  <a:schemeClr val="bg1"/>
                </a:solidFill>
              </a:rPr>
              <a:t> </a:t>
            </a:r>
            <a:r>
              <a:rPr lang="el-GR" sz="4000" dirty="0" smtClean="0">
                <a:solidFill>
                  <a:schemeClr val="bg1"/>
                </a:solidFill>
              </a:rPr>
              <a:t>τὸ </a:t>
            </a:r>
            <a:r>
              <a:rPr lang="en-US" sz="4000" dirty="0" smtClean="0">
                <a:solidFill>
                  <a:schemeClr val="bg1"/>
                </a:solidFill>
              </a:rPr>
              <a:t> </a:t>
            </a:r>
            <a:r>
              <a:rPr lang="el-GR" sz="4000" dirty="0" smtClean="0">
                <a:solidFill>
                  <a:schemeClr val="bg1"/>
                </a:solidFill>
              </a:rPr>
              <a:t>πνεῦμά</a:t>
            </a:r>
            <a:endParaRPr lang="es-ES_tradnl" sz="4000" dirty="0">
              <a:solidFill>
                <a:schemeClr val="bg1"/>
              </a:solidFill>
            </a:endParaRPr>
          </a:p>
          <a:p>
            <a:r>
              <a:rPr lang="en-US" altLang="zh-TW" sz="2400" dirty="0" smtClean="0">
                <a:solidFill>
                  <a:srgbClr val="FFFF00"/>
                </a:solidFill>
              </a:rPr>
              <a:t>    but         by     </a:t>
            </a:r>
            <a:r>
              <a:rPr lang="en-US" altLang="zh-TW" sz="2400" dirty="0">
                <a:solidFill>
                  <a:srgbClr val="FFFF00"/>
                </a:solidFill>
              </a:rPr>
              <a:t>the </a:t>
            </a:r>
            <a:r>
              <a:rPr lang="en-US" altLang="zh-TW" sz="2400" dirty="0" smtClean="0">
                <a:solidFill>
                  <a:srgbClr val="FFFF00"/>
                </a:solidFill>
              </a:rPr>
              <a:t>       water        and      by      the       blood             and     </a:t>
            </a:r>
            <a:r>
              <a:rPr lang="en-US" altLang="zh-TW" sz="2400" dirty="0">
                <a:solidFill>
                  <a:srgbClr val="FFFF00"/>
                </a:solidFill>
              </a:rPr>
              <a:t>the </a:t>
            </a:r>
            <a:r>
              <a:rPr lang="en-US" altLang="zh-TW" sz="2400" dirty="0" smtClean="0">
                <a:solidFill>
                  <a:srgbClr val="FFFF00"/>
                </a:solidFill>
              </a:rPr>
              <a:t>     Spirit</a:t>
            </a:r>
            <a:endParaRPr lang="en-US" sz="2400" dirty="0">
              <a:solidFill>
                <a:schemeClr val="bg1"/>
              </a:solidFill>
            </a:endParaRPr>
          </a:p>
          <a:p>
            <a:r>
              <a:rPr lang="en-US" sz="4000" dirty="0" smtClean="0">
                <a:solidFill>
                  <a:schemeClr val="bg1"/>
                </a:solidFill>
              </a:rPr>
              <a:t> </a:t>
            </a:r>
            <a:r>
              <a:rPr lang="el-GR" sz="4000" dirty="0">
                <a:solidFill>
                  <a:schemeClr val="bg1"/>
                </a:solidFill>
              </a:rPr>
              <a:t>ἐστιν </a:t>
            </a:r>
            <a:r>
              <a:rPr lang="en-US" sz="4000" dirty="0" smtClean="0">
                <a:solidFill>
                  <a:schemeClr val="bg1"/>
                </a:solidFill>
              </a:rPr>
              <a:t> </a:t>
            </a:r>
            <a:r>
              <a:rPr lang="el-GR" sz="4000" dirty="0" smtClean="0">
                <a:solidFill>
                  <a:schemeClr val="bg1"/>
                </a:solidFill>
              </a:rPr>
              <a:t>τὸ </a:t>
            </a:r>
            <a:r>
              <a:rPr lang="en-US" sz="4000" dirty="0" smtClean="0">
                <a:solidFill>
                  <a:schemeClr val="bg1"/>
                </a:solidFill>
              </a:rPr>
              <a:t> </a:t>
            </a:r>
            <a:r>
              <a:rPr lang="el-GR" sz="4000" dirty="0" smtClean="0">
                <a:solidFill>
                  <a:schemeClr val="bg1"/>
                </a:solidFill>
              </a:rPr>
              <a:t>μαρτυροῦν</a:t>
            </a:r>
            <a:r>
              <a:rPr lang="el-GR" sz="4000" dirty="0">
                <a:solidFill>
                  <a:schemeClr val="bg1"/>
                </a:solidFill>
              </a:rPr>
              <a:t>, </a:t>
            </a:r>
            <a:r>
              <a:rPr lang="el-GR" sz="4000" dirty="0" smtClean="0">
                <a:solidFill>
                  <a:schemeClr val="bg1"/>
                </a:solidFill>
              </a:rPr>
              <a:t>ὅτι </a:t>
            </a:r>
            <a:r>
              <a:rPr lang="en-US" sz="4000" dirty="0" smtClean="0">
                <a:solidFill>
                  <a:schemeClr val="bg1"/>
                </a:solidFill>
              </a:rPr>
              <a:t> </a:t>
            </a:r>
            <a:r>
              <a:rPr lang="el-GR" sz="4000" dirty="0" smtClean="0">
                <a:solidFill>
                  <a:schemeClr val="bg1"/>
                </a:solidFill>
              </a:rPr>
              <a:t>τὸ </a:t>
            </a:r>
            <a:r>
              <a:rPr lang="en-US" sz="4000" dirty="0" smtClean="0">
                <a:solidFill>
                  <a:schemeClr val="bg1"/>
                </a:solidFill>
              </a:rPr>
              <a:t> </a:t>
            </a:r>
            <a:r>
              <a:rPr lang="el-GR" sz="4000" dirty="0" smtClean="0">
                <a:solidFill>
                  <a:schemeClr val="bg1"/>
                </a:solidFill>
              </a:rPr>
              <a:t>πνεῦμά </a:t>
            </a:r>
            <a:r>
              <a:rPr lang="en-US" sz="4000" dirty="0" smtClean="0">
                <a:solidFill>
                  <a:schemeClr val="bg1"/>
                </a:solidFill>
              </a:rPr>
              <a:t> </a:t>
            </a:r>
            <a:r>
              <a:rPr lang="el-GR" sz="4000" dirty="0" smtClean="0">
                <a:solidFill>
                  <a:schemeClr val="bg1"/>
                </a:solidFill>
              </a:rPr>
              <a:t>ἐστιν </a:t>
            </a:r>
            <a:r>
              <a:rPr lang="en-US" sz="4000" dirty="0" smtClean="0">
                <a:solidFill>
                  <a:schemeClr val="bg1"/>
                </a:solidFill>
              </a:rPr>
              <a:t> </a:t>
            </a:r>
            <a:r>
              <a:rPr lang="el-GR" sz="4000" dirty="0" smtClean="0">
                <a:solidFill>
                  <a:schemeClr val="bg1"/>
                </a:solidFill>
              </a:rPr>
              <a:t>ἡ </a:t>
            </a:r>
            <a:r>
              <a:rPr lang="en-US" sz="4000" dirty="0" smtClean="0">
                <a:solidFill>
                  <a:schemeClr val="bg1"/>
                </a:solidFill>
              </a:rPr>
              <a:t> </a:t>
            </a:r>
            <a:r>
              <a:rPr lang="el-GR" sz="4000" dirty="0" smtClean="0">
                <a:solidFill>
                  <a:schemeClr val="bg1"/>
                </a:solidFill>
              </a:rPr>
              <a:t>ἀλήθεια</a:t>
            </a:r>
            <a:r>
              <a:rPr lang="el-GR" sz="4000" dirty="0">
                <a:solidFill>
                  <a:schemeClr val="bg1"/>
                </a:solidFill>
              </a:rPr>
              <a:t>. </a:t>
            </a:r>
            <a:endParaRPr lang="en-US" sz="4000" dirty="0">
              <a:solidFill>
                <a:schemeClr val="bg1"/>
              </a:solidFill>
            </a:endParaRPr>
          </a:p>
          <a:p>
            <a:r>
              <a:rPr lang="en-US" altLang="zh-TW" sz="2400" dirty="0" smtClean="0">
                <a:solidFill>
                  <a:srgbClr val="FFFF00"/>
                </a:solidFill>
              </a:rPr>
              <a:t>      is       </a:t>
            </a:r>
            <a:r>
              <a:rPr lang="en-US" altLang="zh-TW" sz="2400" dirty="0">
                <a:solidFill>
                  <a:srgbClr val="FFFF00"/>
                </a:solidFill>
              </a:rPr>
              <a:t>the one </a:t>
            </a:r>
            <a:r>
              <a:rPr lang="en-US" altLang="zh-TW" sz="2400" dirty="0" smtClean="0">
                <a:solidFill>
                  <a:srgbClr val="FFFF00"/>
                </a:solidFill>
              </a:rPr>
              <a:t>      who testifies      </a:t>
            </a:r>
            <a:r>
              <a:rPr lang="en-US" altLang="zh-TW" sz="2400" dirty="0">
                <a:solidFill>
                  <a:srgbClr val="FFFF00"/>
                </a:solidFill>
              </a:rPr>
              <a:t>because </a:t>
            </a:r>
            <a:r>
              <a:rPr lang="en-US" altLang="zh-TW" sz="2400" dirty="0" smtClean="0">
                <a:solidFill>
                  <a:srgbClr val="FFFF00"/>
                </a:solidFill>
              </a:rPr>
              <a:t> the        Spirit                  </a:t>
            </a:r>
            <a:r>
              <a:rPr lang="en-US" altLang="zh-TW" sz="2400" dirty="0">
                <a:solidFill>
                  <a:srgbClr val="FFFF00"/>
                </a:solidFill>
              </a:rPr>
              <a:t>is </a:t>
            </a:r>
            <a:r>
              <a:rPr lang="en-US" altLang="zh-TW" sz="2400" dirty="0" smtClean="0">
                <a:solidFill>
                  <a:srgbClr val="FFFF00"/>
                </a:solidFill>
              </a:rPr>
              <a:t>        the       truth</a:t>
            </a:r>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sz="2000" baseline="30000" dirty="0" smtClean="0">
                <a:solidFill>
                  <a:schemeClr val="bg1"/>
                </a:solidFill>
              </a:rPr>
              <a:t>	ESV </a:t>
            </a:r>
            <a:r>
              <a:rPr lang="fr-FR" sz="2000" b="1" dirty="0" smtClean="0">
                <a:solidFill>
                  <a:schemeClr val="bg1"/>
                </a:solidFill>
              </a:rPr>
              <a:t>5:6</a:t>
            </a:r>
            <a:r>
              <a:rPr lang="fr-FR" sz="2000" dirty="0" smtClean="0">
                <a:solidFill>
                  <a:schemeClr val="bg1"/>
                </a:solidFill>
              </a:rPr>
              <a:t> </a:t>
            </a:r>
            <a:r>
              <a:rPr lang="en-US" altLang="zh-TW" sz="2000" dirty="0">
                <a:solidFill>
                  <a:schemeClr val="bg1"/>
                </a:solidFill>
              </a:rPr>
              <a:t>This is he who came by water and blood-- Jesus Christ; not by the water only but by the water and the blood. And the Spirit is the one who testifies, because the Spirit is the truth.</a:t>
            </a:r>
          </a:p>
          <a:p>
            <a:r>
              <a:rPr lang="en-US" sz="2000" dirty="0" smtClean="0">
                <a:solidFill>
                  <a:schemeClr val="bg1"/>
                </a:solidFill>
              </a:rPr>
              <a:t>	</a:t>
            </a:r>
            <a:r>
              <a:rPr lang="en-US" altLang="zh-TW" sz="2000" baseline="30000" dirty="0" smtClean="0">
                <a:solidFill>
                  <a:schemeClr val="bg1"/>
                </a:solidFill>
              </a:rPr>
              <a:t>CUV </a:t>
            </a:r>
            <a:r>
              <a:rPr lang="en-US" altLang="zh-TW" sz="2000" b="1" dirty="0" smtClean="0">
                <a:solidFill>
                  <a:schemeClr val="bg1"/>
                </a:solidFill>
              </a:rPr>
              <a:t>5:6</a:t>
            </a:r>
            <a:r>
              <a:rPr lang="zh-TW" altLang="en-US" sz="2000" dirty="0" smtClean="0">
                <a:solidFill>
                  <a:schemeClr val="bg1"/>
                </a:solidFill>
              </a:rPr>
              <a:t> </a:t>
            </a:r>
            <a:r>
              <a:rPr lang="zh-TW" altLang="en-US" sz="2000" dirty="0">
                <a:solidFill>
                  <a:schemeClr val="bg1"/>
                </a:solidFill>
              </a:rPr>
              <a:t>這藉著水和血而來的就是耶穌基督．不是單用水、乃是用水又用血。</a:t>
            </a:r>
            <a:endParaRPr lang="fr-FR" sz="20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smtClean="0">
              <a:solidFill>
                <a:schemeClr val="bg1"/>
              </a:solidFill>
            </a:endParaRPr>
          </a:p>
          <a:p>
            <a:endParaRPr lang="fr-FR" sz="800" dirty="0">
              <a:solidFill>
                <a:schemeClr val="bg1"/>
              </a:solidFill>
            </a:endParaRPr>
          </a:p>
          <a:p>
            <a:endParaRPr lang="fr-FR" sz="800" dirty="0">
              <a:solidFill>
                <a:schemeClr val="bg1"/>
              </a:solidFill>
            </a:endParaRPr>
          </a:p>
        </p:txBody>
      </p:sp>
    </p:spTree>
    <p:extLst>
      <p:ext uri="{BB962C8B-B14F-4D97-AF65-F5344CB8AC3E}">
        <p14:creationId xmlns:p14="http://schemas.microsoft.com/office/powerpoint/2010/main" val="232865408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61838" cy="6819414"/>
          </a:xfrm>
          <a:prstGeom prst="rect">
            <a:avLst/>
          </a:prstGeom>
          <a:solidFill>
            <a:srgbClr val="002060"/>
          </a:solidFill>
        </p:spPr>
        <p:txBody>
          <a:bodyPr wrap="square" lIns="108821" tIns="54411" rIns="108821" bIns="54411">
            <a:spAutoFit/>
          </a:bodyPr>
          <a:lstStyle/>
          <a:p>
            <a:pPr algn="ctr"/>
            <a:endParaRPr lang="en-US" sz="800" b="1" dirty="0" smtClean="0">
              <a:solidFill>
                <a:srgbClr val="FFFF00"/>
              </a:solidFill>
            </a:endParaRPr>
          </a:p>
          <a:p>
            <a:pPr algn="ctr"/>
            <a:endParaRPr lang="en-US" sz="800" b="1" dirty="0" smtClean="0">
              <a:solidFill>
                <a:srgbClr val="FFFF00"/>
              </a:solidFill>
            </a:endParaRPr>
          </a:p>
          <a:p>
            <a:r>
              <a:rPr lang="en-US" sz="3600" b="1" dirty="0" smtClean="0">
                <a:solidFill>
                  <a:srgbClr val="FFFF00"/>
                </a:solidFill>
              </a:rPr>
              <a:t>   1 </a:t>
            </a:r>
            <a:r>
              <a:rPr lang="en-US" sz="3600" b="1" dirty="0" smtClean="0">
                <a:solidFill>
                  <a:srgbClr val="FFFF00"/>
                </a:solidFill>
              </a:rPr>
              <a:t>John 5:7-8 </a:t>
            </a:r>
          </a:p>
          <a:p>
            <a:pPr algn="ctr"/>
            <a:endParaRPr lang="en-US" sz="800" b="1" dirty="0" smtClean="0">
              <a:solidFill>
                <a:schemeClr val="bg1"/>
              </a:solidFill>
            </a:endParaRPr>
          </a:p>
          <a:p>
            <a:pPr algn="ctr"/>
            <a:endParaRPr lang="en-US" sz="800" b="1" dirty="0" smtClean="0">
              <a:solidFill>
                <a:schemeClr val="bg1"/>
              </a:solidFill>
            </a:endParaRPr>
          </a:p>
          <a:p>
            <a:pPr algn="ctr"/>
            <a:endParaRPr lang="en-US" sz="800" b="1" dirty="0" smtClean="0">
              <a:solidFill>
                <a:schemeClr val="bg1"/>
              </a:solidFill>
            </a:endParaRPr>
          </a:p>
          <a:p>
            <a:r>
              <a:rPr lang="en-US" sz="2800" b="1" dirty="0" smtClean="0">
                <a:solidFill>
                  <a:srgbClr val="FFFF00"/>
                </a:solidFill>
              </a:rPr>
              <a:t> 7</a:t>
            </a:r>
            <a:r>
              <a:rPr lang="en-US" sz="2000" b="1" dirty="0" smtClean="0">
                <a:solidFill>
                  <a:srgbClr val="FFFF00"/>
                </a:solidFill>
              </a:rPr>
              <a:t>    </a:t>
            </a:r>
            <a:r>
              <a:rPr lang="el-GR" sz="4400" dirty="0" smtClean="0">
                <a:solidFill>
                  <a:schemeClr val="bg1"/>
                </a:solidFill>
              </a:rPr>
              <a:t>ὅτι</a:t>
            </a:r>
            <a:r>
              <a:rPr lang="en-US" sz="4400" dirty="0" smtClean="0">
                <a:solidFill>
                  <a:schemeClr val="bg1"/>
                </a:solidFill>
              </a:rPr>
              <a:t> </a:t>
            </a:r>
            <a:r>
              <a:rPr lang="el-GR" sz="4400" dirty="0" smtClean="0">
                <a:solidFill>
                  <a:schemeClr val="bg1"/>
                </a:solidFill>
              </a:rPr>
              <a:t> τρεῖς</a:t>
            </a:r>
            <a:r>
              <a:rPr lang="en-US" sz="4400" dirty="0" smtClean="0">
                <a:solidFill>
                  <a:schemeClr val="bg1"/>
                </a:solidFill>
              </a:rPr>
              <a:t> </a:t>
            </a:r>
            <a:r>
              <a:rPr lang="el-GR" sz="4400" dirty="0" smtClean="0">
                <a:solidFill>
                  <a:schemeClr val="bg1"/>
                </a:solidFill>
              </a:rPr>
              <a:t> </a:t>
            </a:r>
            <a:r>
              <a:rPr lang="el-GR" sz="4400" dirty="0">
                <a:solidFill>
                  <a:schemeClr val="bg1"/>
                </a:solidFill>
              </a:rPr>
              <a:t>εἰσιν </a:t>
            </a:r>
            <a:r>
              <a:rPr lang="en-US" sz="4400" dirty="0" smtClean="0">
                <a:solidFill>
                  <a:schemeClr val="bg1"/>
                </a:solidFill>
              </a:rPr>
              <a:t> </a:t>
            </a:r>
            <a:r>
              <a:rPr lang="el-GR" sz="4400" dirty="0" smtClean="0">
                <a:solidFill>
                  <a:schemeClr val="bg1"/>
                </a:solidFill>
              </a:rPr>
              <a:t>οἱ </a:t>
            </a:r>
            <a:r>
              <a:rPr lang="en-US" sz="4400" dirty="0" smtClean="0">
                <a:solidFill>
                  <a:schemeClr val="bg1"/>
                </a:solidFill>
              </a:rPr>
              <a:t> </a:t>
            </a:r>
            <a:r>
              <a:rPr lang="el-GR" sz="4400" dirty="0" smtClean="0">
                <a:solidFill>
                  <a:schemeClr val="bg1"/>
                </a:solidFill>
              </a:rPr>
              <a:t>μαρτυροῦντες</a:t>
            </a:r>
            <a:r>
              <a:rPr lang="el-GR" sz="4400" dirty="0" smtClean="0">
                <a:solidFill>
                  <a:schemeClr val="bg1"/>
                </a:solidFill>
              </a:rPr>
              <a:t>,</a:t>
            </a:r>
            <a:endParaRPr lang="en-US" sz="4400" dirty="0" smtClean="0">
              <a:solidFill>
                <a:schemeClr val="bg1"/>
              </a:solidFill>
            </a:endParaRPr>
          </a:p>
          <a:p>
            <a:r>
              <a:rPr lang="en-US" altLang="zh-TW" sz="2400" dirty="0">
                <a:solidFill>
                  <a:srgbClr val="FFFF00"/>
                </a:solidFill>
              </a:rPr>
              <a:t> </a:t>
            </a:r>
            <a:r>
              <a:rPr lang="en-US" altLang="zh-TW" sz="2400" dirty="0" smtClean="0">
                <a:solidFill>
                  <a:srgbClr val="FFFF00"/>
                </a:solidFill>
              </a:rPr>
              <a:t>        for         three        there </a:t>
            </a:r>
            <a:r>
              <a:rPr lang="en-US" altLang="zh-TW" sz="2400" dirty="0">
                <a:solidFill>
                  <a:srgbClr val="FFFF00"/>
                </a:solidFill>
              </a:rPr>
              <a:t>are </a:t>
            </a:r>
            <a:r>
              <a:rPr lang="en-US" altLang="zh-TW" sz="2400" dirty="0" smtClean="0">
                <a:solidFill>
                  <a:srgbClr val="FFFF00"/>
                </a:solidFill>
              </a:rPr>
              <a:t>  those          </a:t>
            </a:r>
            <a:r>
              <a:rPr lang="en-US" altLang="zh-TW" sz="2400" dirty="0">
                <a:solidFill>
                  <a:srgbClr val="FFFF00"/>
                </a:solidFill>
              </a:rPr>
              <a:t>that </a:t>
            </a:r>
            <a:r>
              <a:rPr lang="en-US" altLang="zh-TW" sz="2400" dirty="0" smtClean="0">
                <a:solidFill>
                  <a:srgbClr val="FFFF00"/>
                </a:solidFill>
              </a:rPr>
              <a:t>testify</a:t>
            </a:r>
            <a:r>
              <a:rPr lang="fr-FR" sz="2400" dirty="0" smtClean="0">
                <a:solidFill>
                  <a:srgbClr val="FFFF00"/>
                </a:solidFill>
              </a:rPr>
              <a:t> </a:t>
            </a:r>
            <a:endParaRPr lang="es-ES" sz="2400" dirty="0" smtClean="0">
              <a:solidFill>
                <a:srgbClr val="FFFF00"/>
              </a:solidFill>
            </a:endParaRPr>
          </a:p>
          <a:p>
            <a:endParaRPr lang="es-ES" sz="800" dirty="0" smtClean="0">
              <a:solidFill>
                <a:schemeClr val="bg1"/>
              </a:solidFill>
            </a:endParaRPr>
          </a:p>
          <a:p>
            <a:r>
              <a:rPr lang="en-US" sz="2800" b="1" dirty="0">
                <a:solidFill>
                  <a:srgbClr val="FFFF00"/>
                </a:solidFill>
              </a:rPr>
              <a:t> </a:t>
            </a:r>
            <a:r>
              <a:rPr lang="en-US" sz="2800" b="1" dirty="0" smtClean="0">
                <a:solidFill>
                  <a:srgbClr val="FFFF00"/>
                </a:solidFill>
              </a:rPr>
              <a:t>8</a:t>
            </a:r>
            <a:r>
              <a:rPr lang="en-US" sz="2000" b="1" dirty="0" smtClean="0">
                <a:solidFill>
                  <a:srgbClr val="FFFF00"/>
                </a:solidFill>
              </a:rPr>
              <a:t>  </a:t>
            </a:r>
            <a:r>
              <a:rPr lang="en-US" sz="3400" b="1" dirty="0" smtClean="0">
                <a:solidFill>
                  <a:srgbClr val="FFFF00"/>
                </a:solidFill>
              </a:rPr>
              <a:t>  </a:t>
            </a:r>
            <a:r>
              <a:rPr lang="el-GR" sz="4400" dirty="0" smtClean="0">
                <a:solidFill>
                  <a:schemeClr val="bg1"/>
                </a:solidFill>
              </a:rPr>
              <a:t>τὸ </a:t>
            </a:r>
            <a:r>
              <a:rPr lang="en-US" sz="4400" dirty="0" smtClean="0">
                <a:solidFill>
                  <a:schemeClr val="bg1"/>
                </a:solidFill>
              </a:rPr>
              <a:t> </a:t>
            </a:r>
            <a:r>
              <a:rPr lang="el-GR" sz="4400" dirty="0" smtClean="0">
                <a:solidFill>
                  <a:schemeClr val="bg1"/>
                </a:solidFill>
              </a:rPr>
              <a:t>πνεῦμα</a:t>
            </a:r>
            <a:r>
              <a:rPr lang="en-US" sz="4400" dirty="0" smtClean="0">
                <a:solidFill>
                  <a:schemeClr val="bg1"/>
                </a:solidFill>
              </a:rPr>
              <a:t> </a:t>
            </a:r>
            <a:r>
              <a:rPr lang="el-GR" sz="4400" dirty="0" smtClean="0">
                <a:solidFill>
                  <a:schemeClr val="bg1"/>
                </a:solidFill>
              </a:rPr>
              <a:t> </a:t>
            </a:r>
            <a:r>
              <a:rPr lang="el-GR" sz="4400" dirty="0">
                <a:solidFill>
                  <a:schemeClr val="bg1"/>
                </a:solidFill>
              </a:rPr>
              <a:t>καὶ </a:t>
            </a:r>
            <a:r>
              <a:rPr lang="en-US" sz="4400" dirty="0" smtClean="0">
                <a:solidFill>
                  <a:schemeClr val="bg1"/>
                </a:solidFill>
              </a:rPr>
              <a:t> </a:t>
            </a:r>
            <a:r>
              <a:rPr lang="el-GR" sz="4400" dirty="0" smtClean="0">
                <a:solidFill>
                  <a:schemeClr val="bg1"/>
                </a:solidFill>
              </a:rPr>
              <a:t>τὸ </a:t>
            </a:r>
            <a:r>
              <a:rPr lang="en-US" sz="4400" dirty="0" smtClean="0">
                <a:solidFill>
                  <a:schemeClr val="bg1"/>
                </a:solidFill>
              </a:rPr>
              <a:t> </a:t>
            </a:r>
            <a:r>
              <a:rPr lang="el-GR" sz="4400" dirty="0" smtClean="0">
                <a:solidFill>
                  <a:schemeClr val="bg1"/>
                </a:solidFill>
              </a:rPr>
              <a:t>ὕδωρ </a:t>
            </a:r>
            <a:r>
              <a:rPr lang="en-US" sz="4400" dirty="0" smtClean="0">
                <a:solidFill>
                  <a:schemeClr val="bg1"/>
                </a:solidFill>
              </a:rPr>
              <a:t> </a:t>
            </a:r>
            <a:r>
              <a:rPr lang="el-GR" sz="4400" dirty="0" smtClean="0">
                <a:solidFill>
                  <a:schemeClr val="bg1"/>
                </a:solidFill>
              </a:rPr>
              <a:t>καὶ </a:t>
            </a:r>
            <a:r>
              <a:rPr lang="en-US" sz="4400" dirty="0" smtClean="0">
                <a:solidFill>
                  <a:schemeClr val="bg1"/>
                </a:solidFill>
              </a:rPr>
              <a:t> </a:t>
            </a:r>
            <a:r>
              <a:rPr lang="el-GR" sz="4400" dirty="0" smtClean="0">
                <a:solidFill>
                  <a:schemeClr val="bg1"/>
                </a:solidFill>
              </a:rPr>
              <a:t>τὸ </a:t>
            </a:r>
            <a:r>
              <a:rPr lang="en-US" sz="4400" dirty="0" smtClean="0">
                <a:solidFill>
                  <a:schemeClr val="bg1"/>
                </a:solidFill>
              </a:rPr>
              <a:t> </a:t>
            </a:r>
            <a:r>
              <a:rPr lang="el-GR" sz="4400" dirty="0" smtClean="0">
                <a:solidFill>
                  <a:schemeClr val="bg1"/>
                </a:solidFill>
              </a:rPr>
              <a:t>αἷμα</a:t>
            </a:r>
            <a:r>
              <a:rPr lang="el-GR" sz="4400" dirty="0">
                <a:solidFill>
                  <a:schemeClr val="bg1"/>
                </a:solidFill>
              </a:rPr>
              <a:t>,</a:t>
            </a:r>
            <a:endParaRPr lang="en-US" sz="4400" dirty="0">
              <a:solidFill>
                <a:schemeClr val="bg1"/>
              </a:solidFill>
            </a:endParaRPr>
          </a:p>
          <a:p>
            <a:r>
              <a:rPr lang="en-US" altLang="zh-TW" sz="2400" dirty="0" smtClean="0">
                <a:solidFill>
                  <a:srgbClr val="FFFF00"/>
                </a:solidFill>
              </a:rPr>
              <a:t>         the            Spirit              and       the        water         </a:t>
            </a:r>
            <a:r>
              <a:rPr lang="en-US" altLang="zh-TW" sz="2400" dirty="0">
                <a:solidFill>
                  <a:srgbClr val="FFFF00"/>
                </a:solidFill>
              </a:rPr>
              <a:t>and </a:t>
            </a:r>
            <a:r>
              <a:rPr lang="en-US" altLang="zh-TW" sz="2400" dirty="0" smtClean="0">
                <a:solidFill>
                  <a:srgbClr val="FFFF00"/>
                </a:solidFill>
              </a:rPr>
              <a:t>      the      blood</a:t>
            </a:r>
            <a:r>
              <a:rPr lang="es-ES" sz="2400" dirty="0" smtClean="0">
                <a:solidFill>
                  <a:schemeClr val="bg1"/>
                </a:solidFill>
              </a:rPr>
              <a:t>  </a:t>
            </a:r>
            <a:endParaRPr lang="es-ES" sz="2400" dirty="0">
              <a:solidFill>
                <a:schemeClr val="bg1"/>
              </a:solidFill>
            </a:endParaRPr>
          </a:p>
          <a:p>
            <a:r>
              <a:rPr lang="en-US" sz="4400" dirty="0">
                <a:solidFill>
                  <a:schemeClr val="bg1"/>
                </a:solidFill>
              </a:rPr>
              <a:t>      </a:t>
            </a:r>
            <a:r>
              <a:rPr lang="en-US" sz="4400" dirty="0" smtClean="0">
                <a:solidFill>
                  <a:schemeClr val="bg1"/>
                </a:solidFill>
              </a:rPr>
              <a:t>    </a:t>
            </a:r>
            <a:r>
              <a:rPr lang="el-GR" sz="4400" dirty="0">
                <a:solidFill>
                  <a:schemeClr val="bg1"/>
                </a:solidFill>
              </a:rPr>
              <a:t>καὶ </a:t>
            </a:r>
            <a:r>
              <a:rPr lang="en-US" sz="4400" dirty="0" smtClean="0">
                <a:solidFill>
                  <a:schemeClr val="bg1"/>
                </a:solidFill>
              </a:rPr>
              <a:t> </a:t>
            </a:r>
            <a:r>
              <a:rPr lang="el-GR" sz="4400" dirty="0" smtClean="0">
                <a:solidFill>
                  <a:schemeClr val="bg1"/>
                </a:solidFill>
              </a:rPr>
              <a:t>οἱ </a:t>
            </a:r>
            <a:r>
              <a:rPr lang="en-US" sz="4400" dirty="0" smtClean="0">
                <a:solidFill>
                  <a:schemeClr val="bg1"/>
                </a:solidFill>
              </a:rPr>
              <a:t> </a:t>
            </a:r>
            <a:r>
              <a:rPr lang="el-GR" sz="4400" dirty="0" smtClean="0">
                <a:solidFill>
                  <a:schemeClr val="bg1"/>
                </a:solidFill>
              </a:rPr>
              <a:t>τρεῖς </a:t>
            </a:r>
            <a:r>
              <a:rPr lang="en-US" sz="4400" dirty="0" smtClean="0">
                <a:solidFill>
                  <a:schemeClr val="bg1"/>
                </a:solidFill>
              </a:rPr>
              <a:t> </a:t>
            </a:r>
            <a:r>
              <a:rPr lang="el-GR" sz="4400" dirty="0" smtClean="0">
                <a:solidFill>
                  <a:schemeClr val="bg1"/>
                </a:solidFill>
              </a:rPr>
              <a:t>εἰς </a:t>
            </a:r>
            <a:r>
              <a:rPr lang="en-US" sz="4400" dirty="0" smtClean="0">
                <a:solidFill>
                  <a:schemeClr val="bg1"/>
                </a:solidFill>
              </a:rPr>
              <a:t> </a:t>
            </a:r>
            <a:r>
              <a:rPr lang="el-GR" sz="4400" dirty="0" smtClean="0">
                <a:solidFill>
                  <a:schemeClr val="bg1"/>
                </a:solidFill>
              </a:rPr>
              <a:t>τὸ</a:t>
            </a:r>
            <a:r>
              <a:rPr lang="es-ES_tradnl" sz="4400" dirty="0" smtClean="0">
                <a:solidFill>
                  <a:schemeClr val="bg1"/>
                </a:solidFill>
              </a:rPr>
              <a:t>  </a:t>
            </a:r>
            <a:r>
              <a:rPr lang="el-GR" sz="4400" dirty="0" smtClean="0">
                <a:solidFill>
                  <a:schemeClr val="bg1"/>
                </a:solidFill>
              </a:rPr>
              <a:t>ἕν </a:t>
            </a:r>
            <a:r>
              <a:rPr lang="es-ES_tradnl" sz="4400" dirty="0" smtClean="0">
                <a:solidFill>
                  <a:schemeClr val="bg1"/>
                </a:solidFill>
              </a:rPr>
              <a:t> </a:t>
            </a:r>
            <a:r>
              <a:rPr lang="el-GR" sz="4400" dirty="0">
                <a:solidFill>
                  <a:schemeClr val="bg1"/>
                </a:solidFill>
              </a:rPr>
              <a:t>εἰσιν.</a:t>
            </a:r>
            <a:r>
              <a:rPr lang="es-ES" sz="4400" dirty="0">
                <a:solidFill>
                  <a:schemeClr val="bg1"/>
                </a:solidFill>
              </a:rPr>
              <a:t> </a:t>
            </a:r>
          </a:p>
          <a:p>
            <a:r>
              <a:rPr lang="en-US" altLang="zh-TW" sz="2400" dirty="0" smtClean="0">
                <a:solidFill>
                  <a:srgbClr val="FFFF00"/>
                </a:solidFill>
              </a:rPr>
              <a:t>                    and      the        </a:t>
            </a:r>
            <a:r>
              <a:rPr lang="en-US" altLang="zh-TW" sz="2400" dirty="0">
                <a:solidFill>
                  <a:srgbClr val="FFFF00"/>
                </a:solidFill>
              </a:rPr>
              <a:t>three </a:t>
            </a:r>
            <a:r>
              <a:rPr lang="en-US" altLang="zh-TW" sz="2400" dirty="0" smtClean="0">
                <a:solidFill>
                  <a:srgbClr val="FFFF00"/>
                </a:solidFill>
              </a:rPr>
              <a:t>      into       the    one     they are</a:t>
            </a:r>
            <a:r>
              <a:rPr lang="es-ES" sz="2400" dirty="0" smtClean="0">
                <a:solidFill>
                  <a:schemeClr val="bg1"/>
                </a:solidFill>
              </a:rPr>
              <a:t>   </a:t>
            </a:r>
            <a:endParaRPr lang="es-ES" sz="2400" dirty="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r>
              <a:rPr lang="en-US" sz="2000" baseline="30000" dirty="0" smtClean="0">
                <a:solidFill>
                  <a:schemeClr val="bg1"/>
                </a:solidFill>
              </a:rPr>
              <a:t>	ESV </a:t>
            </a:r>
            <a:r>
              <a:rPr lang="fr-FR" sz="2000" b="1" dirty="0" smtClean="0">
                <a:solidFill>
                  <a:schemeClr val="bg1"/>
                </a:solidFill>
              </a:rPr>
              <a:t>5:7</a:t>
            </a:r>
            <a:r>
              <a:rPr lang="fr-FR" sz="2000" dirty="0" smtClean="0">
                <a:solidFill>
                  <a:schemeClr val="bg1"/>
                </a:solidFill>
              </a:rPr>
              <a:t> </a:t>
            </a:r>
            <a:r>
              <a:rPr lang="en-US" altLang="zh-TW" sz="2000" dirty="0">
                <a:solidFill>
                  <a:schemeClr val="bg1"/>
                </a:solidFill>
              </a:rPr>
              <a:t>For there are three that testify</a:t>
            </a:r>
            <a:r>
              <a:rPr lang="en-US" altLang="zh-TW" sz="2000" dirty="0" smtClean="0">
                <a:solidFill>
                  <a:schemeClr val="bg1"/>
                </a:solidFill>
              </a:rPr>
              <a:t>: </a:t>
            </a:r>
            <a:r>
              <a:rPr lang="en-US" altLang="zh-TW" sz="2000" b="1" dirty="0">
                <a:solidFill>
                  <a:schemeClr val="bg1"/>
                </a:solidFill>
              </a:rPr>
              <a:t>8</a:t>
            </a:r>
            <a:r>
              <a:rPr lang="zh-TW" altLang="en-US" sz="2000" dirty="0">
                <a:solidFill>
                  <a:schemeClr val="bg1"/>
                </a:solidFill>
              </a:rPr>
              <a:t> </a:t>
            </a:r>
            <a:r>
              <a:rPr lang="en-US" altLang="zh-TW" sz="2000" dirty="0">
                <a:solidFill>
                  <a:schemeClr val="bg1"/>
                </a:solidFill>
              </a:rPr>
              <a:t>the Spirit and the water and the blood; and these three agree.</a:t>
            </a:r>
          </a:p>
          <a:p>
            <a:r>
              <a:rPr lang="en-US" altLang="zh-TW" sz="2000" baseline="30000" dirty="0" smtClean="0">
                <a:solidFill>
                  <a:schemeClr val="bg1"/>
                </a:solidFill>
              </a:rPr>
              <a:t>	CUV </a:t>
            </a:r>
            <a:r>
              <a:rPr lang="en-US" altLang="zh-TW" sz="2000" b="1" dirty="0" smtClean="0">
                <a:solidFill>
                  <a:schemeClr val="bg1"/>
                </a:solidFill>
              </a:rPr>
              <a:t>5:7</a:t>
            </a:r>
            <a:r>
              <a:rPr lang="zh-TW" altLang="en-US" sz="2000" dirty="0" smtClean="0">
                <a:solidFill>
                  <a:schemeClr val="bg1"/>
                </a:solidFill>
              </a:rPr>
              <a:t> </a:t>
            </a:r>
            <a:r>
              <a:rPr lang="zh-TW" altLang="en-US" sz="2000" dirty="0">
                <a:solidFill>
                  <a:schemeClr val="bg1"/>
                </a:solidFill>
              </a:rPr>
              <a:t>並且有聖靈作見證、因為聖靈就是真理</a:t>
            </a:r>
            <a:r>
              <a:rPr lang="zh-TW" altLang="en-US" sz="2000" dirty="0" smtClean="0">
                <a:solidFill>
                  <a:schemeClr val="bg1"/>
                </a:solidFill>
              </a:rPr>
              <a:t>。</a:t>
            </a:r>
            <a:r>
              <a:rPr lang="en-US" altLang="zh-TW" sz="2000" b="1" dirty="0" smtClean="0">
                <a:solidFill>
                  <a:schemeClr val="bg1"/>
                </a:solidFill>
              </a:rPr>
              <a:t>8</a:t>
            </a:r>
            <a:r>
              <a:rPr lang="zh-TW" altLang="en-US" sz="2000" dirty="0" smtClean="0">
                <a:solidFill>
                  <a:schemeClr val="bg1"/>
                </a:solidFill>
              </a:rPr>
              <a:t>  作</a:t>
            </a:r>
            <a:r>
              <a:rPr lang="zh-TW" altLang="en-US" sz="2000" dirty="0">
                <a:solidFill>
                  <a:schemeClr val="bg1"/>
                </a:solidFill>
              </a:rPr>
              <a:t>見證的原來有三、就是聖靈、水、與血這三樣也都歸於一。</a:t>
            </a:r>
            <a:endParaRPr lang="en-US" altLang="zh-TW" sz="2000" dirty="0">
              <a:solidFill>
                <a:schemeClr val="bg1"/>
              </a:solidFill>
            </a:endParaRPr>
          </a:p>
          <a:p>
            <a:endParaRPr lang="en-US" sz="800" dirty="0" smtClean="0">
              <a:solidFill>
                <a:schemeClr val="bg1"/>
              </a:solidFill>
            </a:endParaRPr>
          </a:p>
          <a:p>
            <a:endParaRPr lang="en-US" sz="800" dirty="0" smtClean="0">
              <a:solidFill>
                <a:schemeClr val="bg1"/>
              </a:solidFill>
            </a:endParaRPr>
          </a:p>
          <a:p>
            <a:endParaRPr lang="en-US" sz="800" dirty="0">
              <a:solidFill>
                <a:schemeClr val="bg1"/>
              </a:solidFill>
            </a:endParaRPr>
          </a:p>
          <a:p>
            <a:endParaRPr lang="en-US" sz="800" dirty="0" smtClean="0">
              <a:solidFill>
                <a:schemeClr val="bg1"/>
              </a:solidFill>
            </a:endParaRPr>
          </a:p>
          <a:p>
            <a:endParaRPr lang="en-US" sz="800" dirty="0">
              <a:solidFill>
                <a:schemeClr val="bg1"/>
              </a:solidFill>
            </a:endParaRPr>
          </a:p>
          <a:p>
            <a:endParaRPr lang="es-ES_tradnl" sz="800" dirty="0" smtClean="0">
              <a:solidFill>
                <a:schemeClr val="bg1"/>
              </a:solidFill>
            </a:endParaRPr>
          </a:p>
          <a:p>
            <a:endParaRPr lang="es-ES_tradnl" sz="800" dirty="0" smtClean="0">
              <a:solidFill>
                <a:schemeClr val="bg1"/>
              </a:solidFill>
            </a:endParaRPr>
          </a:p>
        </p:txBody>
      </p:sp>
    </p:spTree>
    <p:extLst>
      <p:ext uri="{BB962C8B-B14F-4D97-AF65-F5344CB8AC3E}">
        <p14:creationId xmlns:p14="http://schemas.microsoft.com/office/powerpoint/2010/main" val="204689262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19414"/>
          </a:xfrm>
          <a:prstGeom prst="rect">
            <a:avLst/>
          </a:prstGeom>
          <a:solidFill>
            <a:srgbClr val="002060"/>
          </a:solidFill>
        </p:spPr>
        <p:txBody>
          <a:bodyPr wrap="square" lIns="108821" tIns="54411" rIns="108821" bIns="54411">
            <a:spAutoFit/>
          </a:bodyPr>
          <a:lstStyle/>
          <a:p>
            <a:pPr algn="ctr"/>
            <a:endParaRPr lang="en-US" sz="800" b="1" dirty="0" smtClean="0">
              <a:solidFill>
                <a:srgbClr val="FFFF00"/>
              </a:solidFill>
            </a:endParaRPr>
          </a:p>
          <a:p>
            <a:pPr algn="ctr"/>
            <a:endParaRPr lang="en-US" sz="800" b="1" dirty="0" smtClean="0">
              <a:solidFill>
                <a:srgbClr val="FFFF00"/>
              </a:solidFill>
            </a:endParaRPr>
          </a:p>
          <a:p>
            <a:r>
              <a:rPr lang="en-US" sz="3200" b="1" dirty="0" smtClean="0">
                <a:solidFill>
                  <a:srgbClr val="FFFF00"/>
                </a:solidFill>
              </a:rPr>
              <a:t>     1 </a:t>
            </a:r>
            <a:r>
              <a:rPr lang="en-US" sz="3200" b="1" dirty="0" smtClean="0">
                <a:solidFill>
                  <a:srgbClr val="FFFF00"/>
                </a:solidFill>
              </a:rPr>
              <a:t>John 5:9 </a:t>
            </a:r>
            <a:endParaRPr lang="en-US" sz="800" b="1" dirty="0" smtClean="0">
              <a:solidFill>
                <a:srgbClr val="FFFF00"/>
              </a:solidFill>
            </a:endParaRPr>
          </a:p>
          <a:p>
            <a:pPr algn="ctr"/>
            <a:endParaRPr lang="en-US" sz="800" b="1" dirty="0" smtClean="0">
              <a:solidFill>
                <a:schemeClr val="bg1"/>
              </a:solidFill>
            </a:endParaRPr>
          </a:p>
          <a:p>
            <a:pPr algn="ctr"/>
            <a:endParaRPr lang="en-US" sz="800" b="1" dirty="0" smtClean="0">
              <a:solidFill>
                <a:schemeClr val="bg1"/>
              </a:solidFill>
            </a:endParaRPr>
          </a:p>
          <a:p>
            <a:r>
              <a:rPr lang="en-US" sz="4000" dirty="0" smtClean="0">
                <a:solidFill>
                  <a:schemeClr val="bg1"/>
                </a:solidFill>
              </a:rPr>
              <a:t>   </a:t>
            </a:r>
            <a:r>
              <a:rPr lang="el-GR" sz="4000" dirty="0" smtClean="0">
                <a:solidFill>
                  <a:schemeClr val="bg1"/>
                </a:solidFill>
              </a:rPr>
              <a:t>εἰ </a:t>
            </a:r>
            <a:r>
              <a:rPr lang="en-US" sz="4000" dirty="0" smtClean="0">
                <a:solidFill>
                  <a:schemeClr val="bg1"/>
                </a:solidFill>
              </a:rPr>
              <a:t> </a:t>
            </a:r>
            <a:r>
              <a:rPr lang="el-GR" sz="4000" dirty="0" smtClean="0">
                <a:solidFill>
                  <a:schemeClr val="bg1"/>
                </a:solidFill>
              </a:rPr>
              <a:t>τὴν </a:t>
            </a:r>
            <a:r>
              <a:rPr lang="en-US" sz="4000" dirty="0" smtClean="0">
                <a:solidFill>
                  <a:schemeClr val="bg1"/>
                </a:solidFill>
              </a:rPr>
              <a:t> </a:t>
            </a:r>
            <a:r>
              <a:rPr lang="el-GR" sz="4000" dirty="0" smtClean="0">
                <a:solidFill>
                  <a:schemeClr val="bg1"/>
                </a:solidFill>
              </a:rPr>
              <a:t>μαρτυρίαν</a:t>
            </a:r>
            <a:r>
              <a:rPr lang="en-US" sz="4000" dirty="0" smtClean="0">
                <a:solidFill>
                  <a:schemeClr val="bg1"/>
                </a:solidFill>
              </a:rPr>
              <a:t> </a:t>
            </a:r>
            <a:r>
              <a:rPr lang="el-GR" sz="4000" dirty="0" smtClean="0">
                <a:solidFill>
                  <a:schemeClr val="bg1"/>
                </a:solidFill>
              </a:rPr>
              <a:t> τῶν </a:t>
            </a:r>
            <a:r>
              <a:rPr lang="en-US" sz="4000" dirty="0" smtClean="0">
                <a:solidFill>
                  <a:schemeClr val="bg1"/>
                </a:solidFill>
              </a:rPr>
              <a:t> </a:t>
            </a:r>
            <a:r>
              <a:rPr lang="el-GR" sz="4000" dirty="0" smtClean="0">
                <a:solidFill>
                  <a:schemeClr val="bg1"/>
                </a:solidFill>
              </a:rPr>
              <a:t>ἀνθρώπων</a:t>
            </a:r>
            <a:endParaRPr lang="es-ES_tradnl" sz="4000" dirty="0" smtClean="0">
              <a:solidFill>
                <a:schemeClr val="bg1"/>
              </a:solidFill>
            </a:endParaRPr>
          </a:p>
          <a:p>
            <a:r>
              <a:rPr lang="en-US" sz="2400" dirty="0" smtClean="0">
                <a:solidFill>
                  <a:srgbClr val="FFFF00"/>
                </a:solidFill>
              </a:rPr>
              <a:t>     if        the             testimony           of the          men</a:t>
            </a:r>
            <a:endParaRPr lang="es-ES" sz="2400" dirty="0" smtClean="0">
              <a:solidFill>
                <a:schemeClr val="bg1"/>
              </a:solidFill>
            </a:endParaRPr>
          </a:p>
          <a:p>
            <a:r>
              <a:rPr lang="es-ES_tradnl" sz="4000" dirty="0" smtClean="0">
                <a:solidFill>
                  <a:schemeClr val="bg1"/>
                </a:solidFill>
              </a:rPr>
              <a:t>  </a:t>
            </a:r>
            <a:r>
              <a:rPr lang="el-GR" sz="4000" dirty="0">
                <a:solidFill>
                  <a:schemeClr val="bg1"/>
                </a:solidFill>
              </a:rPr>
              <a:t>λαμβάνομεν, </a:t>
            </a:r>
            <a:r>
              <a:rPr lang="en-US" sz="4000" dirty="0" smtClean="0">
                <a:solidFill>
                  <a:schemeClr val="bg1"/>
                </a:solidFill>
              </a:rPr>
              <a:t> </a:t>
            </a:r>
            <a:r>
              <a:rPr lang="el-GR" sz="4000" dirty="0" smtClean="0">
                <a:solidFill>
                  <a:schemeClr val="bg1"/>
                </a:solidFill>
              </a:rPr>
              <a:t>ἡ </a:t>
            </a:r>
            <a:r>
              <a:rPr lang="en-US" sz="4000" dirty="0" smtClean="0">
                <a:solidFill>
                  <a:schemeClr val="bg1"/>
                </a:solidFill>
              </a:rPr>
              <a:t> </a:t>
            </a:r>
            <a:r>
              <a:rPr lang="el-GR" sz="4000" dirty="0" smtClean="0">
                <a:solidFill>
                  <a:schemeClr val="bg1"/>
                </a:solidFill>
              </a:rPr>
              <a:t>μαρτυρία</a:t>
            </a:r>
            <a:r>
              <a:rPr lang="en-US" sz="4000" dirty="0" smtClean="0">
                <a:solidFill>
                  <a:schemeClr val="bg1"/>
                </a:solidFill>
              </a:rPr>
              <a:t> </a:t>
            </a:r>
            <a:r>
              <a:rPr lang="el-GR" sz="4000" dirty="0" smtClean="0">
                <a:solidFill>
                  <a:schemeClr val="bg1"/>
                </a:solidFill>
              </a:rPr>
              <a:t> </a:t>
            </a:r>
            <a:r>
              <a:rPr lang="el-GR" sz="4000" dirty="0">
                <a:solidFill>
                  <a:schemeClr val="bg1"/>
                </a:solidFill>
              </a:rPr>
              <a:t>τοῦ </a:t>
            </a:r>
            <a:r>
              <a:rPr lang="en-US" sz="4000" dirty="0" smtClean="0">
                <a:solidFill>
                  <a:schemeClr val="bg1"/>
                </a:solidFill>
              </a:rPr>
              <a:t> </a:t>
            </a:r>
            <a:r>
              <a:rPr lang="el-GR" sz="4000" dirty="0" smtClean="0">
                <a:solidFill>
                  <a:schemeClr val="bg1"/>
                </a:solidFill>
              </a:rPr>
              <a:t>θεοῦ </a:t>
            </a:r>
            <a:r>
              <a:rPr lang="en-US" sz="4000" dirty="0" smtClean="0">
                <a:solidFill>
                  <a:schemeClr val="bg1"/>
                </a:solidFill>
              </a:rPr>
              <a:t> </a:t>
            </a:r>
            <a:r>
              <a:rPr lang="el-GR" sz="4000" dirty="0" smtClean="0">
                <a:solidFill>
                  <a:schemeClr val="bg1"/>
                </a:solidFill>
              </a:rPr>
              <a:t>μείζων </a:t>
            </a:r>
            <a:r>
              <a:rPr lang="en-US" sz="4000" dirty="0" smtClean="0">
                <a:solidFill>
                  <a:schemeClr val="bg1"/>
                </a:solidFill>
              </a:rPr>
              <a:t> </a:t>
            </a:r>
            <a:r>
              <a:rPr lang="el-GR" sz="4000" dirty="0" smtClean="0">
                <a:solidFill>
                  <a:schemeClr val="bg1"/>
                </a:solidFill>
              </a:rPr>
              <a:t>ἐστίν·</a:t>
            </a:r>
            <a:endParaRPr lang="es-ES_tradnl" sz="4000" dirty="0" smtClean="0">
              <a:solidFill>
                <a:schemeClr val="bg1"/>
              </a:solidFill>
            </a:endParaRPr>
          </a:p>
          <a:p>
            <a:r>
              <a:rPr lang="en-US" sz="2400" dirty="0" smtClean="0">
                <a:solidFill>
                  <a:srgbClr val="FFFF00"/>
                </a:solidFill>
              </a:rPr>
              <a:t>          we </a:t>
            </a:r>
            <a:r>
              <a:rPr lang="en-US" sz="2400" dirty="0">
                <a:solidFill>
                  <a:srgbClr val="FFFF00"/>
                </a:solidFill>
              </a:rPr>
              <a:t>receive </a:t>
            </a:r>
            <a:r>
              <a:rPr lang="en-US" sz="2400" dirty="0" smtClean="0">
                <a:solidFill>
                  <a:srgbClr val="FFFF00"/>
                </a:solidFill>
              </a:rPr>
              <a:t>               the         testimony            of          God            greater          is</a:t>
            </a:r>
            <a:r>
              <a:rPr lang="fr-FR" sz="2400" dirty="0" smtClean="0">
                <a:solidFill>
                  <a:schemeClr val="bg1"/>
                </a:solidFill>
              </a:rPr>
              <a:t> </a:t>
            </a:r>
            <a:r>
              <a:rPr lang="es-ES" sz="2400" dirty="0" smtClean="0">
                <a:solidFill>
                  <a:schemeClr val="bg1"/>
                </a:solidFill>
              </a:rPr>
              <a:t>  </a:t>
            </a:r>
            <a:endParaRPr lang="es-ES" sz="2400" dirty="0" smtClean="0">
              <a:solidFill>
                <a:schemeClr val="bg1"/>
              </a:solidFill>
            </a:endParaRPr>
          </a:p>
          <a:p>
            <a:r>
              <a:rPr lang="es-ES_tradnl" sz="3600" dirty="0" smtClean="0">
                <a:solidFill>
                  <a:schemeClr val="bg1"/>
                </a:solidFill>
              </a:rPr>
              <a:t>      </a:t>
            </a:r>
            <a:r>
              <a:rPr lang="el-GR" sz="4000" dirty="0" smtClean="0">
                <a:solidFill>
                  <a:schemeClr val="bg1"/>
                </a:solidFill>
              </a:rPr>
              <a:t>ὅτι </a:t>
            </a:r>
            <a:r>
              <a:rPr lang="en-US" sz="4000" dirty="0" smtClean="0">
                <a:solidFill>
                  <a:schemeClr val="bg1"/>
                </a:solidFill>
              </a:rPr>
              <a:t> </a:t>
            </a:r>
            <a:r>
              <a:rPr lang="el-GR" sz="4000" dirty="0" smtClean="0">
                <a:solidFill>
                  <a:schemeClr val="bg1"/>
                </a:solidFill>
              </a:rPr>
              <a:t>αὕτη</a:t>
            </a:r>
            <a:r>
              <a:rPr lang="en-US" sz="4000" dirty="0" smtClean="0">
                <a:solidFill>
                  <a:schemeClr val="bg1"/>
                </a:solidFill>
              </a:rPr>
              <a:t> </a:t>
            </a:r>
            <a:r>
              <a:rPr lang="el-GR" sz="4000" dirty="0" smtClean="0">
                <a:solidFill>
                  <a:schemeClr val="bg1"/>
                </a:solidFill>
              </a:rPr>
              <a:t> ἐστὶν</a:t>
            </a:r>
            <a:r>
              <a:rPr lang="en-US" sz="4000" dirty="0" smtClean="0">
                <a:solidFill>
                  <a:schemeClr val="bg1"/>
                </a:solidFill>
              </a:rPr>
              <a:t> </a:t>
            </a:r>
            <a:r>
              <a:rPr lang="el-GR" sz="4000" dirty="0" smtClean="0">
                <a:solidFill>
                  <a:schemeClr val="bg1"/>
                </a:solidFill>
              </a:rPr>
              <a:t> ἡ</a:t>
            </a:r>
            <a:r>
              <a:rPr lang="en-US" sz="4000" dirty="0" smtClean="0">
                <a:solidFill>
                  <a:schemeClr val="bg1"/>
                </a:solidFill>
              </a:rPr>
              <a:t> </a:t>
            </a:r>
            <a:r>
              <a:rPr lang="el-GR" sz="4000" dirty="0" smtClean="0">
                <a:solidFill>
                  <a:schemeClr val="bg1"/>
                </a:solidFill>
              </a:rPr>
              <a:t> </a:t>
            </a:r>
            <a:r>
              <a:rPr lang="el-GR" sz="4000" dirty="0">
                <a:solidFill>
                  <a:schemeClr val="bg1"/>
                </a:solidFill>
              </a:rPr>
              <a:t>μαρτυρία </a:t>
            </a:r>
            <a:r>
              <a:rPr lang="en-US" sz="4000" dirty="0" smtClean="0">
                <a:solidFill>
                  <a:schemeClr val="bg1"/>
                </a:solidFill>
              </a:rPr>
              <a:t> </a:t>
            </a:r>
            <a:r>
              <a:rPr lang="el-GR" sz="4000" dirty="0" smtClean="0">
                <a:solidFill>
                  <a:schemeClr val="bg1"/>
                </a:solidFill>
              </a:rPr>
              <a:t>τοῦ</a:t>
            </a:r>
            <a:r>
              <a:rPr lang="en-US" sz="4000" dirty="0" smtClean="0">
                <a:solidFill>
                  <a:schemeClr val="bg1"/>
                </a:solidFill>
              </a:rPr>
              <a:t> </a:t>
            </a:r>
            <a:r>
              <a:rPr lang="el-GR" sz="4000" dirty="0" smtClean="0">
                <a:solidFill>
                  <a:schemeClr val="bg1"/>
                </a:solidFill>
              </a:rPr>
              <a:t> </a:t>
            </a:r>
            <a:r>
              <a:rPr lang="el-GR" sz="4000" dirty="0">
                <a:solidFill>
                  <a:schemeClr val="bg1"/>
                </a:solidFill>
              </a:rPr>
              <a:t>θεοῦ, </a:t>
            </a:r>
            <a:endParaRPr lang="en-US" sz="4000" dirty="0" smtClean="0">
              <a:solidFill>
                <a:schemeClr val="bg1"/>
              </a:solidFill>
            </a:endParaRPr>
          </a:p>
          <a:p>
            <a:r>
              <a:rPr lang="en-US" sz="2400" dirty="0" smtClean="0">
                <a:solidFill>
                  <a:srgbClr val="FFFF00"/>
                </a:solidFill>
              </a:rPr>
              <a:t>           for         this             is          </a:t>
            </a:r>
            <a:r>
              <a:rPr lang="en-US" sz="2400" dirty="0">
                <a:solidFill>
                  <a:srgbClr val="FFFF00"/>
                </a:solidFill>
              </a:rPr>
              <a:t>the </a:t>
            </a:r>
            <a:r>
              <a:rPr lang="en-US" sz="2400" dirty="0" smtClean="0">
                <a:solidFill>
                  <a:srgbClr val="FFFF00"/>
                </a:solidFill>
              </a:rPr>
              <a:t>        testimony           of          God </a:t>
            </a:r>
            <a:r>
              <a:rPr lang="es-ES" sz="2400" dirty="0" smtClean="0">
                <a:solidFill>
                  <a:schemeClr val="bg1"/>
                </a:solidFill>
              </a:rPr>
              <a:t>   </a:t>
            </a:r>
          </a:p>
          <a:p>
            <a:r>
              <a:rPr lang="en-US" sz="4000" dirty="0" smtClean="0">
                <a:solidFill>
                  <a:schemeClr val="bg1"/>
                </a:solidFill>
              </a:rPr>
              <a:t>    </a:t>
            </a:r>
            <a:r>
              <a:rPr lang="el-GR" sz="4000" dirty="0" smtClean="0">
                <a:solidFill>
                  <a:schemeClr val="bg1"/>
                </a:solidFill>
              </a:rPr>
              <a:t>ὅτι </a:t>
            </a:r>
            <a:r>
              <a:rPr lang="en-US" sz="4000" dirty="0" smtClean="0">
                <a:solidFill>
                  <a:schemeClr val="bg1"/>
                </a:solidFill>
              </a:rPr>
              <a:t> </a:t>
            </a:r>
            <a:r>
              <a:rPr lang="el-GR" sz="4000" dirty="0" smtClean="0">
                <a:solidFill>
                  <a:schemeClr val="bg1"/>
                </a:solidFill>
              </a:rPr>
              <a:t>μεμαρτύρηκεν</a:t>
            </a:r>
            <a:r>
              <a:rPr lang="en-US" sz="4000" dirty="0" smtClean="0">
                <a:solidFill>
                  <a:schemeClr val="bg1"/>
                </a:solidFill>
              </a:rPr>
              <a:t>  </a:t>
            </a:r>
            <a:r>
              <a:rPr lang="el-GR" sz="4000" dirty="0">
                <a:solidFill>
                  <a:schemeClr val="bg1"/>
                </a:solidFill>
              </a:rPr>
              <a:t>περὶ </a:t>
            </a:r>
            <a:r>
              <a:rPr lang="en-US" sz="4000" dirty="0" smtClean="0">
                <a:solidFill>
                  <a:schemeClr val="bg1"/>
                </a:solidFill>
              </a:rPr>
              <a:t> </a:t>
            </a:r>
            <a:r>
              <a:rPr lang="el-GR" sz="4000" dirty="0" smtClean="0">
                <a:solidFill>
                  <a:schemeClr val="bg1"/>
                </a:solidFill>
              </a:rPr>
              <a:t>τοῦ</a:t>
            </a:r>
            <a:r>
              <a:rPr lang="en-US" sz="4000" dirty="0" smtClean="0">
                <a:solidFill>
                  <a:schemeClr val="bg1"/>
                </a:solidFill>
              </a:rPr>
              <a:t> </a:t>
            </a:r>
            <a:r>
              <a:rPr lang="el-GR" sz="4000" dirty="0" smtClean="0">
                <a:solidFill>
                  <a:schemeClr val="bg1"/>
                </a:solidFill>
              </a:rPr>
              <a:t> </a:t>
            </a:r>
            <a:r>
              <a:rPr lang="el-GR" sz="4000" dirty="0">
                <a:solidFill>
                  <a:schemeClr val="bg1"/>
                </a:solidFill>
              </a:rPr>
              <a:t>υἱοῦ </a:t>
            </a:r>
            <a:r>
              <a:rPr lang="en-US" sz="4000" dirty="0" smtClean="0">
                <a:solidFill>
                  <a:schemeClr val="bg1"/>
                </a:solidFill>
              </a:rPr>
              <a:t> </a:t>
            </a:r>
            <a:r>
              <a:rPr lang="el-GR" sz="4000" dirty="0" smtClean="0">
                <a:solidFill>
                  <a:schemeClr val="bg1"/>
                </a:solidFill>
              </a:rPr>
              <a:t>αὐτοῦ</a:t>
            </a:r>
            <a:r>
              <a:rPr lang="el-GR" sz="4000" dirty="0">
                <a:solidFill>
                  <a:schemeClr val="bg1"/>
                </a:solidFill>
              </a:rPr>
              <a:t>. </a:t>
            </a:r>
            <a:endParaRPr lang="es-ES" sz="4000" dirty="0">
              <a:solidFill>
                <a:schemeClr val="bg1"/>
              </a:solidFill>
            </a:endParaRPr>
          </a:p>
          <a:p>
            <a:r>
              <a:rPr lang="en-US" sz="2400" dirty="0" smtClean="0">
                <a:solidFill>
                  <a:srgbClr val="FFFF00"/>
                </a:solidFill>
              </a:rPr>
              <a:t>        that         he </a:t>
            </a:r>
            <a:r>
              <a:rPr lang="en-US" sz="2400" dirty="0">
                <a:solidFill>
                  <a:srgbClr val="FFFF00"/>
                </a:solidFill>
              </a:rPr>
              <a:t>has </a:t>
            </a:r>
            <a:r>
              <a:rPr lang="en-US" sz="2400" dirty="0" smtClean="0">
                <a:solidFill>
                  <a:srgbClr val="FFFF00"/>
                </a:solidFill>
              </a:rPr>
              <a:t>testified           </a:t>
            </a:r>
            <a:r>
              <a:rPr lang="en-US" sz="2400" dirty="0">
                <a:solidFill>
                  <a:srgbClr val="FFFF00"/>
                </a:solidFill>
              </a:rPr>
              <a:t>concerning </a:t>
            </a:r>
            <a:r>
              <a:rPr lang="en-US" sz="2400" dirty="0" smtClean="0">
                <a:solidFill>
                  <a:srgbClr val="FFFF00"/>
                </a:solidFill>
              </a:rPr>
              <a:t>  the         Son           his</a:t>
            </a:r>
            <a:endParaRPr lang="es-ES" sz="2400" dirty="0">
              <a:solidFill>
                <a:schemeClr val="bg1"/>
              </a:solidFill>
            </a:endParaRPr>
          </a:p>
          <a:p>
            <a:endParaRPr lang="es-ES" sz="800" dirty="0" smtClean="0">
              <a:solidFill>
                <a:schemeClr val="bg1"/>
              </a:solidFill>
            </a:endParaRPr>
          </a:p>
          <a:p>
            <a:endParaRPr lang="en-US" sz="800" dirty="0" smtClean="0">
              <a:solidFill>
                <a:schemeClr val="bg1"/>
              </a:solidFill>
            </a:endParaRPr>
          </a:p>
          <a:p>
            <a:r>
              <a:rPr lang="en-US" sz="2000" baseline="30000" dirty="0" smtClean="0">
                <a:solidFill>
                  <a:schemeClr val="bg1"/>
                </a:solidFill>
              </a:rPr>
              <a:t>	ESV </a:t>
            </a:r>
            <a:r>
              <a:rPr lang="fr-FR" sz="2000" b="1" dirty="0" smtClean="0">
                <a:solidFill>
                  <a:schemeClr val="bg1"/>
                </a:solidFill>
              </a:rPr>
              <a:t>5:9</a:t>
            </a:r>
            <a:r>
              <a:rPr lang="fr-FR" sz="2000" dirty="0" smtClean="0">
                <a:solidFill>
                  <a:schemeClr val="bg1"/>
                </a:solidFill>
              </a:rPr>
              <a:t> </a:t>
            </a:r>
            <a:r>
              <a:rPr lang="en-US" sz="2000" dirty="0">
                <a:solidFill>
                  <a:schemeClr val="bg1"/>
                </a:solidFill>
              </a:rPr>
              <a:t>If we receive the testimony of men, the testimony of God is greater, for this is the testimony of God that he has borne concerning his Son</a:t>
            </a:r>
            <a:r>
              <a:rPr lang="en-US" sz="2000" dirty="0" smtClean="0">
                <a:solidFill>
                  <a:schemeClr val="bg1"/>
                </a:solidFill>
              </a:rPr>
              <a:t>.      /    </a:t>
            </a:r>
            <a:r>
              <a:rPr lang="en-US" sz="2000" baseline="30000" dirty="0" smtClean="0">
                <a:solidFill>
                  <a:schemeClr val="bg1"/>
                </a:solidFill>
              </a:rPr>
              <a:t>CUV </a:t>
            </a:r>
            <a:r>
              <a:rPr lang="en-US" sz="2000" b="1" dirty="0" smtClean="0">
                <a:solidFill>
                  <a:schemeClr val="bg1"/>
                </a:solidFill>
              </a:rPr>
              <a:t>5:9</a:t>
            </a:r>
            <a:r>
              <a:rPr lang="en-US" sz="2000" dirty="0" smtClean="0">
                <a:solidFill>
                  <a:schemeClr val="bg1"/>
                </a:solidFill>
              </a:rPr>
              <a:t> </a:t>
            </a:r>
            <a:r>
              <a:rPr lang="zh-TW" altLang="en-US" sz="2000" dirty="0">
                <a:solidFill>
                  <a:schemeClr val="bg1"/>
                </a:solidFill>
              </a:rPr>
              <a:t>我們既領受人的見證</a:t>
            </a:r>
            <a:r>
              <a:rPr lang="zh-TW" altLang="en-US" sz="2000" dirty="0" smtClean="0">
                <a:solidFill>
                  <a:schemeClr val="bg1"/>
                </a:solidFill>
              </a:rPr>
              <a:t>、神</a:t>
            </a:r>
            <a:r>
              <a:rPr lang="zh-TW" altLang="en-US" sz="2000" dirty="0">
                <a:solidFill>
                  <a:schemeClr val="bg1"/>
                </a:solidFill>
              </a:rPr>
              <a:t>的見證更該領受了．</a:t>
            </a:r>
            <a:r>
              <a:rPr lang="en-US" altLang="zh-TW" sz="2000" dirty="0">
                <a:solidFill>
                  <a:schemeClr val="bg1"/>
                </a:solidFill>
              </a:rPr>
              <a:t>〔</a:t>
            </a:r>
            <a:r>
              <a:rPr lang="zh-TW" altLang="en-US" sz="2000" dirty="0">
                <a:solidFill>
                  <a:schemeClr val="bg1"/>
                </a:solidFill>
              </a:rPr>
              <a:t>該領受原文作大</a:t>
            </a:r>
            <a:r>
              <a:rPr lang="en-US" altLang="zh-TW" sz="2000" dirty="0">
                <a:solidFill>
                  <a:schemeClr val="bg1"/>
                </a:solidFill>
              </a:rPr>
              <a:t>〕</a:t>
            </a:r>
            <a:r>
              <a:rPr lang="zh-TW" altLang="en-US" sz="2000" dirty="0" smtClean="0">
                <a:solidFill>
                  <a:schemeClr val="bg1"/>
                </a:solidFill>
              </a:rPr>
              <a:t>因神</a:t>
            </a:r>
            <a:r>
              <a:rPr lang="zh-TW" altLang="en-US" sz="2000" dirty="0">
                <a:solidFill>
                  <a:schemeClr val="bg1"/>
                </a:solidFill>
              </a:rPr>
              <a:t>的見證、是為他兒子作的。</a:t>
            </a:r>
            <a:endParaRPr lang="es-ES" sz="2000" dirty="0">
              <a:solidFill>
                <a:schemeClr val="bg1"/>
              </a:solidFill>
            </a:endParaRPr>
          </a:p>
          <a:p>
            <a:endParaRPr lang="es-ES" sz="1600" dirty="0" smtClean="0">
              <a:solidFill>
                <a:schemeClr val="bg1"/>
              </a:solidFill>
            </a:endParaRPr>
          </a:p>
          <a:p>
            <a:endParaRPr lang="es-ES" sz="1600" dirty="0">
              <a:solidFill>
                <a:schemeClr val="bg1"/>
              </a:solidFill>
            </a:endParaRPr>
          </a:p>
        </p:txBody>
      </p:sp>
    </p:spTree>
    <p:extLst>
      <p:ext uri="{BB962C8B-B14F-4D97-AF65-F5344CB8AC3E}">
        <p14:creationId xmlns:p14="http://schemas.microsoft.com/office/powerpoint/2010/main" val="157847027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788636"/>
          </a:xfrm>
          <a:prstGeom prst="rect">
            <a:avLst/>
          </a:prstGeom>
          <a:solidFill>
            <a:srgbClr val="002060"/>
          </a:solidFill>
        </p:spPr>
        <p:txBody>
          <a:bodyPr wrap="square" lIns="108821" tIns="54411" rIns="108821" bIns="54411">
            <a:spAutoFit/>
          </a:bodyPr>
          <a:lstStyle/>
          <a:p>
            <a:endParaRPr lang="en-US" sz="800" b="1" dirty="0" smtClean="0">
              <a:solidFill>
                <a:srgbClr val="FFFF00"/>
              </a:solidFill>
            </a:endParaRPr>
          </a:p>
          <a:p>
            <a:r>
              <a:rPr lang="en-US" sz="3200" b="1" dirty="0" smtClean="0">
                <a:solidFill>
                  <a:srgbClr val="FFFF00"/>
                </a:solidFill>
              </a:rPr>
              <a:t>  1 </a:t>
            </a:r>
            <a:r>
              <a:rPr lang="en-US" sz="3200" b="1" dirty="0" smtClean="0">
                <a:solidFill>
                  <a:srgbClr val="FFFF00"/>
                </a:solidFill>
              </a:rPr>
              <a:t>John 5:10 </a:t>
            </a:r>
            <a:r>
              <a:rPr lang="en-US" sz="3200" b="1" dirty="0" smtClean="0">
                <a:solidFill>
                  <a:srgbClr val="FFFF00"/>
                </a:solidFill>
              </a:rPr>
              <a:t>        </a:t>
            </a:r>
            <a:r>
              <a:rPr lang="el-GR" sz="3800" dirty="0" smtClean="0">
                <a:solidFill>
                  <a:schemeClr val="bg1"/>
                </a:solidFill>
              </a:rPr>
              <a:t>ὁ</a:t>
            </a:r>
            <a:r>
              <a:rPr lang="en-US" sz="3800" dirty="0" smtClean="0">
                <a:solidFill>
                  <a:schemeClr val="bg1"/>
                </a:solidFill>
              </a:rPr>
              <a:t> </a:t>
            </a:r>
            <a:r>
              <a:rPr lang="el-GR" sz="3800" dirty="0" smtClean="0">
                <a:solidFill>
                  <a:schemeClr val="bg1"/>
                </a:solidFill>
              </a:rPr>
              <a:t> </a:t>
            </a:r>
            <a:r>
              <a:rPr lang="el-GR" sz="3800" dirty="0">
                <a:solidFill>
                  <a:schemeClr val="bg1"/>
                </a:solidFill>
              </a:rPr>
              <a:t>πιστεύων </a:t>
            </a:r>
            <a:r>
              <a:rPr lang="en-US" sz="3800" dirty="0">
                <a:solidFill>
                  <a:schemeClr val="bg1"/>
                </a:solidFill>
              </a:rPr>
              <a:t> </a:t>
            </a:r>
            <a:r>
              <a:rPr lang="el-GR" sz="3800" dirty="0">
                <a:solidFill>
                  <a:schemeClr val="bg1"/>
                </a:solidFill>
              </a:rPr>
              <a:t>εἰς</a:t>
            </a:r>
            <a:r>
              <a:rPr lang="en-US" sz="3800" dirty="0">
                <a:solidFill>
                  <a:schemeClr val="bg1"/>
                </a:solidFill>
              </a:rPr>
              <a:t> </a:t>
            </a:r>
            <a:r>
              <a:rPr lang="el-GR" sz="3800" dirty="0">
                <a:solidFill>
                  <a:schemeClr val="bg1"/>
                </a:solidFill>
              </a:rPr>
              <a:t> τὸν </a:t>
            </a:r>
            <a:r>
              <a:rPr lang="en-US" sz="3800" dirty="0">
                <a:solidFill>
                  <a:schemeClr val="bg1"/>
                </a:solidFill>
              </a:rPr>
              <a:t> </a:t>
            </a:r>
            <a:r>
              <a:rPr lang="el-GR" sz="3800" dirty="0" smtClean="0">
                <a:solidFill>
                  <a:schemeClr val="bg1"/>
                </a:solidFill>
              </a:rPr>
              <a:t>υἱὸν</a:t>
            </a:r>
            <a:endParaRPr lang="es-ES_tradnl" sz="2400" dirty="0">
              <a:solidFill>
                <a:schemeClr val="bg1"/>
              </a:solidFill>
            </a:endParaRPr>
          </a:p>
          <a:p>
            <a:r>
              <a:rPr lang="en-US" sz="2400" dirty="0" smtClean="0">
                <a:solidFill>
                  <a:srgbClr val="FFFF00"/>
                </a:solidFill>
              </a:rPr>
              <a:t>                                           he     who believes      in        </a:t>
            </a:r>
            <a:r>
              <a:rPr lang="en-US" sz="2400" dirty="0">
                <a:solidFill>
                  <a:srgbClr val="FFFF00"/>
                </a:solidFill>
              </a:rPr>
              <a:t>the </a:t>
            </a:r>
            <a:r>
              <a:rPr lang="en-US" sz="2400" dirty="0" smtClean="0">
                <a:solidFill>
                  <a:srgbClr val="FFFF00"/>
                </a:solidFill>
              </a:rPr>
              <a:t>       Son </a:t>
            </a:r>
            <a:r>
              <a:rPr lang="fr-FR" sz="2400" dirty="0" smtClean="0">
                <a:solidFill>
                  <a:schemeClr val="bg1"/>
                </a:solidFill>
              </a:rPr>
              <a:t> </a:t>
            </a:r>
            <a:endParaRPr lang="en-US" sz="2400" b="1" dirty="0" smtClean="0">
              <a:solidFill>
                <a:srgbClr val="FFFF00"/>
              </a:solidFill>
            </a:endParaRPr>
          </a:p>
          <a:p>
            <a:r>
              <a:rPr lang="en-US" sz="3800" dirty="0" smtClean="0">
                <a:solidFill>
                  <a:schemeClr val="bg1"/>
                </a:solidFill>
              </a:rPr>
              <a:t>    </a:t>
            </a:r>
            <a:r>
              <a:rPr lang="el-GR" sz="3800" dirty="0" smtClean="0">
                <a:solidFill>
                  <a:schemeClr val="bg1"/>
                </a:solidFill>
              </a:rPr>
              <a:t>τοῦ</a:t>
            </a:r>
            <a:r>
              <a:rPr lang="en-US" sz="3800" dirty="0" smtClean="0">
                <a:solidFill>
                  <a:schemeClr val="bg1"/>
                </a:solidFill>
              </a:rPr>
              <a:t> </a:t>
            </a:r>
            <a:r>
              <a:rPr lang="el-GR" sz="3800" dirty="0" smtClean="0">
                <a:solidFill>
                  <a:schemeClr val="bg1"/>
                </a:solidFill>
              </a:rPr>
              <a:t> </a:t>
            </a:r>
            <a:r>
              <a:rPr lang="el-GR" sz="3800" dirty="0">
                <a:solidFill>
                  <a:schemeClr val="bg1"/>
                </a:solidFill>
              </a:rPr>
              <a:t>θεοῦ </a:t>
            </a:r>
            <a:r>
              <a:rPr lang="en-US" sz="3800" dirty="0" smtClean="0">
                <a:solidFill>
                  <a:schemeClr val="bg1"/>
                </a:solidFill>
              </a:rPr>
              <a:t> </a:t>
            </a:r>
            <a:r>
              <a:rPr lang="el-GR" sz="3800" dirty="0">
                <a:solidFill>
                  <a:schemeClr val="bg1"/>
                </a:solidFill>
              </a:rPr>
              <a:t>ἔχει </a:t>
            </a:r>
            <a:r>
              <a:rPr lang="en-US" sz="3800" dirty="0" smtClean="0">
                <a:solidFill>
                  <a:schemeClr val="bg1"/>
                </a:solidFill>
              </a:rPr>
              <a:t> </a:t>
            </a:r>
            <a:r>
              <a:rPr lang="el-GR" sz="3800" dirty="0" smtClean="0">
                <a:solidFill>
                  <a:schemeClr val="bg1"/>
                </a:solidFill>
              </a:rPr>
              <a:t>τὴν</a:t>
            </a:r>
            <a:r>
              <a:rPr lang="en-US" sz="3800" dirty="0" smtClean="0">
                <a:solidFill>
                  <a:schemeClr val="bg1"/>
                </a:solidFill>
              </a:rPr>
              <a:t> </a:t>
            </a:r>
            <a:r>
              <a:rPr lang="el-GR" sz="3800" dirty="0" smtClean="0">
                <a:solidFill>
                  <a:schemeClr val="bg1"/>
                </a:solidFill>
              </a:rPr>
              <a:t> </a:t>
            </a:r>
            <a:r>
              <a:rPr lang="el-GR" sz="3800" dirty="0">
                <a:solidFill>
                  <a:schemeClr val="bg1"/>
                </a:solidFill>
              </a:rPr>
              <a:t>μαρτυρίαν </a:t>
            </a:r>
            <a:r>
              <a:rPr lang="en-US" sz="3800" dirty="0">
                <a:solidFill>
                  <a:schemeClr val="bg1"/>
                </a:solidFill>
              </a:rPr>
              <a:t> </a:t>
            </a:r>
            <a:r>
              <a:rPr lang="el-GR" sz="3800" dirty="0">
                <a:solidFill>
                  <a:schemeClr val="bg1"/>
                </a:solidFill>
              </a:rPr>
              <a:t>ἐν </a:t>
            </a:r>
            <a:r>
              <a:rPr lang="en-US" sz="3800" dirty="0">
                <a:solidFill>
                  <a:schemeClr val="bg1"/>
                </a:solidFill>
              </a:rPr>
              <a:t> </a:t>
            </a:r>
            <a:r>
              <a:rPr lang="el-GR" sz="3800" dirty="0">
                <a:solidFill>
                  <a:schemeClr val="bg1"/>
                </a:solidFill>
              </a:rPr>
              <a:t>αὐτῷ, </a:t>
            </a:r>
            <a:endParaRPr lang="es-ES_tradnl" sz="3800" dirty="0">
              <a:solidFill>
                <a:schemeClr val="bg1"/>
              </a:solidFill>
            </a:endParaRPr>
          </a:p>
          <a:p>
            <a:r>
              <a:rPr lang="en-US" sz="2400" dirty="0" smtClean="0">
                <a:solidFill>
                  <a:srgbClr val="FFFF00"/>
                </a:solidFill>
              </a:rPr>
              <a:t>         of           God      he has      the           testimony           in      himself</a:t>
            </a:r>
            <a:endParaRPr lang="es-ES" sz="2400" dirty="0" smtClean="0">
              <a:solidFill>
                <a:schemeClr val="bg1"/>
              </a:solidFill>
            </a:endParaRPr>
          </a:p>
          <a:p>
            <a:r>
              <a:rPr lang="en-US" sz="3800" dirty="0" smtClean="0">
                <a:solidFill>
                  <a:schemeClr val="bg1"/>
                </a:solidFill>
              </a:rPr>
              <a:t>  </a:t>
            </a:r>
            <a:r>
              <a:rPr lang="el-GR" sz="3800" dirty="0" smtClean="0">
                <a:solidFill>
                  <a:schemeClr val="bg1"/>
                </a:solidFill>
              </a:rPr>
              <a:t>ὁ </a:t>
            </a:r>
            <a:r>
              <a:rPr lang="en-US" sz="3800" dirty="0" smtClean="0">
                <a:solidFill>
                  <a:schemeClr val="bg1"/>
                </a:solidFill>
              </a:rPr>
              <a:t> </a:t>
            </a:r>
            <a:r>
              <a:rPr lang="el-GR" sz="3800" dirty="0" smtClean="0">
                <a:solidFill>
                  <a:schemeClr val="bg1"/>
                </a:solidFill>
              </a:rPr>
              <a:t>μὴ </a:t>
            </a:r>
            <a:r>
              <a:rPr lang="en-US" sz="3800" dirty="0" smtClean="0">
                <a:solidFill>
                  <a:schemeClr val="bg1"/>
                </a:solidFill>
              </a:rPr>
              <a:t> </a:t>
            </a:r>
            <a:r>
              <a:rPr lang="el-GR" sz="3800" dirty="0" smtClean="0">
                <a:solidFill>
                  <a:schemeClr val="bg1"/>
                </a:solidFill>
              </a:rPr>
              <a:t>πιστεύων </a:t>
            </a:r>
            <a:r>
              <a:rPr lang="en-US" sz="3800" dirty="0" smtClean="0">
                <a:solidFill>
                  <a:schemeClr val="bg1"/>
                </a:solidFill>
              </a:rPr>
              <a:t> </a:t>
            </a:r>
            <a:r>
              <a:rPr lang="el-GR" sz="3800" dirty="0" smtClean="0">
                <a:solidFill>
                  <a:schemeClr val="bg1"/>
                </a:solidFill>
              </a:rPr>
              <a:t>τῷ </a:t>
            </a:r>
            <a:r>
              <a:rPr lang="en-US" sz="3800" dirty="0" smtClean="0">
                <a:solidFill>
                  <a:schemeClr val="bg1"/>
                </a:solidFill>
              </a:rPr>
              <a:t> </a:t>
            </a:r>
            <a:r>
              <a:rPr lang="el-GR" sz="3800" dirty="0">
                <a:solidFill>
                  <a:schemeClr val="bg1"/>
                </a:solidFill>
              </a:rPr>
              <a:t>θεῷ </a:t>
            </a:r>
            <a:r>
              <a:rPr lang="en-US" sz="3800" dirty="0" smtClean="0">
                <a:solidFill>
                  <a:schemeClr val="bg1"/>
                </a:solidFill>
              </a:rPr>
              <a:t> </a:t>
            </a:r>
            <a:r>
              <a:rPr lang="el-GR" sz="3800" dirty="0" smtClean="0">
                <a:solidFill>
                  <a:schemeClr val="bg1"/>
                </a:solidFill>
              </a:rPr>
              <a:t>ψεύστην </a:t>
            </a:r>
            <a:r>
              <a:rPr lang="en-US" sz="3800" dirty="0" smtClean="0">
                <a:solidFill>
                  <a:schemeClr val="bg1"/>
                </a:solidFill>
              </a:rPr>
              <a:t> </a:t>
            </a:r>
            <a:r>
              <a:rPr lang="el-GR" sz="3800" dirty="0" smtClean="0">
                <a:solidFill>
                  <a:schemeClr val="bg1"/>
                </a:solidFill>
              </a:rPr>
              <a:t>πεποίηκεν </a:t>
            </a:r>
            <a:r>
              <a:rPr lang="en-US" sz="3800" dirty="0" smtClean="0">
                <a:solidFill>
                  <a:schemeClr val="bg1"/>
                </a:solidFill>
              </a:rPr>
              <a:t> </a:t>
            </a:r>
            <a:r>
              <a:rPr lang="el-GR" sz="3800" dirty="0" smtClean="0">
                <a:solidFill>
                  <a:schemeClr val="bg1"/>
                </a:solidFill>
              </a:rPr>
              <a:t>αὐτόν</a:t>
            </a:r>
            <a:r>
              <a:rPr lang="el-GR" sz="3800" dirty="0">
                <a:solidFill>
                  <a:schemeClr val="bg1"/>
                </a:solidFill>
              </a:rPr>
              <a:t>, </a:t>
            </a:r>
            <a:endParaRPr lang="es-ES_tradnl" sz="3800" dirty="0">
              <a:solidFill>
                <a:schemeClr val="bg1"/>
              </a:solidFill>
            </a:endParaRPr>
          </a:p>
          <a:p>
            <a:r>
              <a:rPr lang="fr-FR" sz="2400" dirty="0" smtClean="0">
                <a:solidFill>
                  <a:schemeClr val="bg1"/>
                </a:solidFill>
              </a:rPr>
              <a:t>   </a:t>
            </a:r>
            <a:r>
              <a:rPr lang="en-US" sz="2400" dirty="0">
                <a:solidFill>
                  <a:srgbClr val="FFFF00"/>
                </a:solidFill>
              </a:rPr>
              <a:t>he    </a:t>
            </a:r>
            <a:r>
              <a:rPr lang="en-US" sz="2400" dirty="0" smtClean="0">
                <a:solidFill>
                  <a:srgbClr val="FFFF00"/>
                </a:solidFill>
              </a:rPr>
              <a:t>not    </a:t>
            </a:r>
            <a:r>
              <a:rPr lang="en-US" sz="2400" dirty="0">
                <a:solidFill>
                  <a:srgbClr val="FFFF00"/>
                </a:solidFill>
              </a:rPr>
              <a:t>who believes </a:t>
            </a:r>
            <a:r>
              <a:rPr lang="en-US" sz="2400" dirty="0" smtClean="0">
                <a:solidFill>
                  <a:srgbClr val="FFFF00"/>
                </a:solidFill>
              </a:rPr>
              <a:t>      the      God             a liar               he has </a:t>
            </a:r>
            <a:r>
              <a:rPr lang="en-US" sz="2400" dirty="0">
                <a:solidFill>
                  <a:srgbClr val="FFFF00"/>
                </a:solidFill>
              </a:rPr>
              <a:t>made </a:t>
            </a:r>
            <a:r>
              <a:rPr lang="en-US" sz="2400" dirty="0" smtClean="0">
                <a:solidFill>
                  <a:srgbClr val="FFFF00"/>
                </a:solidFill>
              </a:rPr>
              <a:t>           him</a:t>
            </a:r>
            <a:endParaRPr lang="es-ES" sz="2400" dirty="0" smtClean="0">
              <a:solidFill>
                <a:schemeClr val="bg1"/>
              </a:solidFill>
            </a:endParaRPr>
          </a:p>
          <a:p>
            <a:r>
              <a:rPr lang="en-US" sz="3800" dirty="0" smtClean="0">
                <a:solidFill>
                  <a:schemeClr val="bg1"/>
                </a:solidFill>
              </a:rPr>
              <a:t>      </a:t>
            </a:r>
            <a:r>
              <a:rPr lang="el-GR" sz="3800" dirty="0" smtClean="0">
                <a:solidFill>
                  <a:schemeClr val="bg1"/>
                </a:solidFill>
              </a:rPr>
              <a:t>ὅτι</a:t>
            </a:r>
            <a:r>
              <a:rPr lang="es-ES_tradnl" sz="3800" dirty="0" smtClean="0">
                <a:solidFill>
                  <a:schemeClr val="bg1"/>
                </a:solidFill>
              </a:rPr>
              <a:t>  </a:t>
            </a:r>
            <a:r>
              <a:rPr lang="el-GR" sz="3800" dirty="0" smtClean="0">
                <a:solidFill>
                  <a:schemeClr val="bg1"/>
                </a:solidFill>
              </a:rPr>
              <a:t>οὐ </a:t>
            </a:r>
            <a:r>
              <a:rPr lang="en-US" sz="3800" dirty="0" smtClean="0">
                <a:solidFill>
                  <a:schemeClr val="bg1"/>
                </a:solidFill>
              </a:rPr>
              <a:t> </a:t>
            </a:r>
            <a:r>
              <a:rPr lang="el-GR" sz="3800" dirty="0" smtClean="0">
                <a:solidFill>
                  <a:schemeClr val="bg1"/>
                </a:solidFill>
              </a:rPr>
              <a:t>πεπίστευκεν</a:t>
            </a:r>
            <a:r>
              <a:rPr lang="en-US" sz="3800" dirty="0" smtClean="0">
                <a:solidFill>
                  <a:schemeClr val="bg1"/>
                </a:solidFill>
              </a:rPr>
              <a:t> </a:t>
            </a:r>
            <a:r>
              <a:rPr lang="el-GR" sz="3800" dirty="0" smtClean="0">
                <a:solidFill>
                  <a:schemeClr val="bg1"/>
                </a:solidFill>
              </a:rPr>
              <a:t> εἰς</a:t>
            </a:r>
            <a:r>
              <a:rPr lang="en-US" sz="3800" dirty="0" smtClean="0">
                <a:solidFill>
                  <a:schemeClr val="bg1"/>
                </a:solidFill>
              </a:rPr>
              <a:t> </a:t>
            </a:r>
            <a:r>
              <a:rPr lang="el-GR" sz="3800" dirty="0" smtClean="0">
                <a:solidFill>
                  <a:schemeClr val="bg1"/>
                </a:solidFill>
              </a:rPr>
              <a:t> </a:t>
            </a:r>
            <a:r>
              <a:rPr lang="el-GR" sz="3800" dirty="0">
                <a:solidFill>
                  <a:schemeClr val="bg1"/>
                </a:solidFill>
              </a:rPr>
              <a:t>τὴν </a:t>
            </a:r>
            <a:r>
              <a:rPr lang="en-US" sz="3800" dirty="0" smtClean="0">
                <a:solidFill>
                  <a:schemeClr val="bg1"/>
                </a:solidFill>
              </a:rPr>
              <a:t> </a:t>
            </a:r>
            <a:r>
              <a:rPr lang="el-GR" sz="3800" dirty="0" smtClean="0">
                <a:solidFill>
                  <a:schemeClr val="bg1"/>
                </a:solidFill>
              </a:rPr>
              <a:t>μαρτυρίαν</a:t>
            </a:r>
            <a:endParaRPr lang="es-ES_tradnl" sz="3800" dirty="0" smtClean="0">
              <a:solidFill>
                <a:schemeClr val="bg1"/>
              </a:solidFill>
            </a:endParaRPr>
          </a:p>
          <a:p>
            <a:r>
              <a:rPr lang="en-US" sz="2400" dirty="0" smtClean="0">
                <a:solidFill>
                  <a:srgbClr val="FFFF00"/>
                </a:solidFill>
              </a:rPr>
              <a:t>      </a:t>
            </a:r>
            <a:r>
              <a:rPr lang="en-US" sz="2400" dirty="0">
                <a:solidFill>
                  <a:srgbClr val="FFFF00"/>
                </a:solidFill>
              </a:rPr>
              <a:t>because </a:t>
            </a:r>
            <a:r>
              <a:rPr lang="en-US" sz="2400" dirty="0" smtClean="0">
                <a:solidFill>
                  <a:srgbClr val="FFFF00"/>
                </a:solidFill>
              </a:rPr>
              <a:t> not      he </a:t>
            </a:r>
            <a:r>
              <a:rPr lang="en-US" sz="2400" dirty="0">
                <a:solidFill>
                  <a:srgbClr val="FFFF00"/>
                </a:solidFill>
              </a:rPr>
              <a:t>has </a:t>
            </a:r>
            <a:r>
              <a:rPr lang="en-US" sz="2400" dirty="0" smtClean="0">
                <a:solidFill>
                  <a:srgbClr val="FFFF00"/>
                </a:solidFill>
              </a:rPr>
              <a:t>believed          in        the         testimony</a:t>
            </a:r>
            <a:r>
              <a:rPr lang="fr-FR" sz="2400" dirty="0" smtClean="0">
                <a:solidFill>
                  <a:schemeClr val="bg1"/>
                </a:solidFill>
              </a:rPr>
              <a:t> </a:t>
            </a:r>
            <a:endParaRPr lang="es-ES" sz="2400" dirty="0" smtClean="0">
              <a:solidFill>
                <a:schemeClr val="bg1"/>
              </a:solidFill>
            </a:endParaRPr>
          </a:p>
          <a:p>
            <a:r>
              <a:rPr lang="en-US" sz="3800" dirty="0" smtClean="0">
                <a:solidFill>
                  <a:schemeClr val="bg1"/>
                </a:solidFill>
              </a:rPr>
              <a:t>   </a:t>
            </a:r>
            <a:r>
              <a:rPr lang="el-GR" sz="3800" dirty="0" smtClean="0">
                <a:solidFill>
                  <a:schemeClr val="bg1"/>
                </a:solidFill>
              </a:rPr>
              <a:t>ἣν</a:t>
            </a:r>
            <a:r>
              <a:rPr lang="en-US" sz="3800" dirty="0" smtClean="0">
                <a:solidFill>
                  <a:schemeClr val="bg1"/>
                </a:solidFill>
              </a:rPr>
              <a:t> </a:t>
            </a:r>
            <a:r>
              <a:rPr lang="el-GR" sz="3800" dirty="0" smtClean="0">
                <a:solidFill>
                  <a:schemeClr val="bg1"/>
                </a:solidFill>
              </a:rPr>
              <a:t> </a:t>
            </a:r>
            <a:r>
              <a:rPr lang="el-GR" sz="3800" dirty="0">
                <a:solidFill>
                  <a:schemeClr val="bg1"/>
                </a:solidFill>
              </a:rPr>
              <a:t>μεμαρτύρηκεν </a:t>
            </a:r>
            <a:r>
              <a:rPr lang="en-US" sz="3800" dirty="0" smtClean="0">
                <a:solidFill>
                  <a:schemeClr val="bg1"/>
                </a:solidFill>
              </a:rPr>
              <a:t> </a:t>
            </a:r>
            <a:r>
              <a:rPr lang="el-GR" sz="3800" dirty="0" smtClean="0">
                <a:solidFill>
                  <a:schemeClr val="bg1"/>
                </a:solidFill>
              </a:rPr>
              <a:t>ὁ</a:t>
            </a:r>
            <a:r>
              <a:rPr lang="en-US" sz="3800" dirty="0" smtClean="0">
                <a:solidFill>
                  <a:schemeClr val="bg1"/>
                </a:solidFill>
              </a:rPr>
              <a:t> </a:t>
            </a:r>
            <a:r>
              <a:rPr lang="el-GR" sz="3800" dirty="0" smtClean="0">
                <a:solidFill>
                  <a:schemeClr val="bg1"/>
                </a:solidFill>
              </a:rPr>
              <a:t> </a:t>
            </a:r>
            <a:r>
              <a:rPr lang="el-GR" sz="3800" dirty="0">
                <a:solidFill>
                  <a:schemeClr val="bg1"/>
                </a:solidFill>
              </a:rPr>
              <a:t>θεὸς </a:t>
            </a:r>
            <a:r>
              <a:rPr lang="en-US" sz="3800" dirty="0" smtClean="0">
                <a:solidFill>
                  <a:schemeClr val="bg1"/>
                </a:solidFill>
              </a:rPr>
              <a:t> </a:t>
            </a:r>
            <a:r>
              <a:rPr lang="el-GR" sz="3800" dirty="0" smtClean="0">
                <a:solidFill>
                  <a:schemeClr val="bg1"/>
                </a:solidFill>
              </a:rPr>
              <a:t>περὶ </a:t>
            </a:r>
            <a:r>
              <a:rPr lang="en-US" sz="3800" dirty="0" smtClean="0">
                <a:solidFill>
                  <a:schemeClr val="bg1"/>
                </a:solidFill>
              </a:rPr>
              <a:t> </a:t>
            </a:r>
            <a:r>
              <a:rPr lang="el-GR" sz="3800" dirty="0" smtClean="0">
                <a:solidFill>
                  <a:schemeClr val="bg1"/>
                </a:solidFill>
              </a:rPr>
              <a:t>τοῦ </a:t>
            </a:r>
            <a:r>
              <a:rPr lang="en-US" sz="3800" dirty="0" smtClean="0">
                <a:solidFill>
                  <a:schemeClr val="bg1"/>
                </a:solidFill>
              </a:rPr>
              <a:t> </a:t>
            </a:r>
            <a:r>
              <a:rPr lang="el-GR" sz="3800" dirty="0" smtClean="0">
                <a:solidFill>
                  <a:schemeClr val="bg1"/>
                </a:solidFill>
              </a:rPr>
              <a:t>υἱοῦ </a:t>
            </a:r>
            <a:r>
              <a:rPr lang="en-US" sz="3800" dirty="0" smtClean="0">
                <a:solidFill>
                  <a:schemeClr val="bg1"/>
                </a:solidFill>
              </a:rPr>
              <a:t> </a:t>
            </a:r>
            <a:r>
              <a:rPr lang="el-GR" sz="3800" dirty="0" smtClean="0">
                <a:solidFill>
                  <a:schemeClr val="bg1"/>
                </a:solidFill>
              </a:rPr>
              <a:t>αὐτοῦ</a:t>
            </a:r>
            <a:r>
              <a:rPr lang="el-GR" sz="3800" dirty="0">
                <a:solidFill>
                  <a:schemeClr val="bg1"/>
                </a:solidFill>
              </a:rPr>
              <a:t>.</a:t>
            </a:r>
            <a:r>
              <a:rPr lang="es-ES" sz="3800" dirty="0">
                <a:solidFill>
                  <a:schemeClr val="bg1"/>
                </a:solidFill>
              </a:rPr>
              <a:t> </a:t>
            </a:r>
            <a:endParaRPr lang="es-ES" sz="3800" dirty="0" smtClean="0">
              <a:solidFill>
                <a:schemeClr val="bg1"/>
              </a:solidFill>
            </a:endParaRPr>
          </a:p>
          <a:p>
            <a:r>
              <a:rPr lang="en-US" sz="2400" dirty="0" smtClean="0">
                <a:solidFill>
                  <a:srgbClr val="FFFF00"/>
                </a:solidFill>
              </a:rPr>
              <a:t>     that          has testified               the     God   concerning  the      Son           his</a:t>
            </a:r>
            <a:endParaRPr lang="en-US" sz="2400" dirty="0" smtClean="0">
              <a:solidFill>
                <a:schemeClr val="bg1"/>
              </a:solidFill>
            </a:endParaRPr>
          </a:p>
          <a:p>
            <a:endParaRPr lang="en-US" sz="800" dirty="0" smtClean="0">
              <a:solidFill>
                <a:schemeClr val="bg1"/>
              </a:solidFill>
            </a:endParaRPr>
          </a:p>
          <a:p>
            <a:r>
              <a:rPr lang="en-US" sz="800" dirty="0" smtClean="0">
                <a:solidFill>
                  <a:schemeClr val="bg1"/>
                </a:solidFill>
              </a:rPr>
              <a:t> </a:t>
            </a:r>
          </a:p>
          <a:p>
            <a:r>
              <a:rPr lang="en-US" sz="2000" baseline="30000" dirty="0" smtClean="0">
                <a:solidFill>
                  <a:schemeClr val="bg1"/>
                </a:solidFill>
              </a:rPr>
              <a:t>          ESV </a:t>
            </a:r>
            <a:r>
              <a:rPr lang="fr-FR" sz="2000" b="1" dirty="0" smtClean="0">
                <a:solidFill>
                  <a:schemeClr val="bg1"/>
                </a:solidFill>
              </a:rPr>
              <a:t>5:10</a:t>
            </a:r>
            <a:r>
              <a:rPr lang="fr-FR" sz="2000" dirty="0" smtClean="0">
                <a:solidFill>
                  <a:schemeClr val="bg1"/>
                </a:solidFill>
              </a:rPr>
              <a:t> </a:t>
            </a:r>
            <a:r>
              <a:rPr lang="en-US" sz="2000" dirty="0">
                <a:solidFill>
                  <a:schemeClr val="bg1"/>
                </a:solidFill>
              </a:rPr>
              <a:t>Whoever believes in the Son of God has the testimony in himself. Whoever does not believe God has made him a liar, because he has not believed in the testimony that God has borne concerning his Son</a:t>
            </a:r>
            <a:r>
              <a:rPr lang="en-US" sz="2000" dirty="0" smtClean="0">
                <a:solidFill>
                  <a:schemeClr val="bg1"/>
                </a:solidFill>
              </a:rPr>
              <a:t>.   /   </a:t>
            </a:r>
            <a:r>
              <a:rPr lang="en-US" sz="2000" baseline="30000" dirty="0" smtClean="0">
                <a:solidFill>
                  <a:schemeClr val="bg1"/>
                </a:solidFill>
              </a:rPr>
              <a:t>CUV </a:t>
            </a:r>
            <a:r>
              <a:rPr lang="en-US" sz="2000" b="1" dirty="0" smtClean="0">
                <a:solidFill>
                  <a:schemeClr val="bg1"/>
                </a:solidFill>
              </a:rPr>
              <a:t>5:10</a:t>
            </a:r>
            <a:r>
              <a:rPr lang="en-US" sz="2000" dirty="0" smtClean="0">
                <a:solidFill>
                  <a:schemeClr val="bg1"/>
                </a:solidFill>
              </a:rPr>
              <a:t> </a:t>
            </a:r>
            <a:r>
              <a:rPr lang="zh-TW" altLang="en-US" sz="2000" dirty="0" smtClean="0">
                <a:solidFill>
                  <a:schemeClr val="bg1"/>
                </a:solidFill>
              </a:rPr>
              <a:t>信神</a:t>
            </a:r>
            <a:r>
              <a:rPr lang="zh-TW" altLang="en-US" sz="2000" dirty="0">
                <a:solidFill>
                  <a:schemeClr val="bg1"/>
                </a:solidFill>
              </a:rPr>
              <a:t>兒子的、就有這見證在他心裡．不</a:t>
            </a:r>
            <a:r>
              <a:rPr lang="zh-TW" altLang="en-US" sz="2000" dirty="0" smtClean="0">
                <a:solidFill>
                  <a:schemeClr val="bg1"/>
                </a:solidFill>
              </a:rPr>
              <a:t>信神</a:t>
            </a:r>
            <a:r>
              <a:rPr lang="zh-TW" altLang="en-US" sz="2000" dirty="0">
                <a:solidFill>
                  <a:schemeClr val="bg1"/>
                </a:solidFill>
              </a:rPr>
              <a:t>的、就是將　神當作說謊的．因不</a:t>
            </a:r>
            <a:r>
              <a:rPr lang="zh-TW" altLang="en-US" sz="2000" dirty="0" smtClean="0">
                <a:solidFill>
                  <a:schemeClr val="bg1"/>
                </a:solidFill>
              </a:rPr>
              <a:t>信神</a:t>
            </a:r>
            <a:r>
              <a:rPr lang="zh-TW" altLang="en-US" sz="2000" dirty="0">
                <a:solidFill>
                  <a:schemeClr val="bg1"/>
                </a:solidFill>
              </a:rPr>
              <a:t>為他兒子作的見證。</a:t>
            </a:r>
            <a:endParaRPr lang="es-ES" sz="2000" dirty="0" smtClean="0">
              <a:solidFill>
                <a:schemeClr val="bg1"/>
              </a:solidFill>
            </a:endParaRPr>
          </a:p>
          <a:p>
            <a:endParaRPr lang="es-ES" sz="800" dirty="0" smtClean="0">
              <a:solidFill>
                <a:schemeClr val="bg1"/>
              </a:solidFill>
            </a:endParaRPr>
          </a:p>
          <a:p>
            <a:endParaRPr lang="es-ES" sz="800" dirty="0">
              <a:solidFill>
                <a:schemeClr val="bg1"/>
              </a:solidFill>
            </a:endParaRPr>
          </a:p>
          <a:p>
            <a:endParaRPr lang="es-ES" sz="800" dirty="0" smtClean="0">
              <a:solidFill>
                <a:schemeClr val="bg1"/>
              </a:solidFill>
            </a:endParaRPr>
          </a:p>
          <a:p>
            <a:endParaRPr lang="es-ES" sz="800" dirty="0">
              <a:solidFill>
                <a:schemeClr val="bg1"/>
              </a:solidFill>
            </a:endParaRPr>
          </a:p>
          <a:p>
            <a:endParaRPr lang="es-ES" sz="800" dirty="0">
              <a:solidFill>
                <a:schemeClr val="bg1"/>
              </a:solidFill>
            </a:endParaRPr>
          </a:p>
        </p:txBody>
      </p:sp>
    </p:spTree>
    <p:extLst>
      <p:ext uri="{BB962C8B-B14F-4D97-AF65-F5344CB8AC3E}">
        <p14:creationId xmlns:p14="http://schemas.microsoft.com/office/powerpoint/2010/main" val="354853321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644"/>
            <a:ext cx="12161838" cy="6819414"/>
          </a:xfrm>
          <a:prstGeom prst="rect">
            <a:avLst/>
          </a:prstGeom>
          <a:solidFill>
            <a:srgbClr val="002060"/>
          </a:solidFill>
        </p:spPr>
        <p:txBody>
          <a:bodyPr wrap="square" lIns="108821" tIns="54411" rIns="108821" bIns="54411">
            <a:spAutoFit/>
          </a:bodyPr>
          <a:lstStyle/>
          <a:p>
            <a:r>
              <a:rPr lang="en-US" sz="2800" b="1" dirty="0" smtClean="0">
                <a:solidFill>
                  <a:srgbClr val="FFFF00"/>
                </a:solidFill>
              </a:rPr>
              <a:t>       1 </a:t>
            </a:r>
            <a:r>
              <a:rPr lang="en-US" sz="2800" b="1" dirty="0" smtClean="0">
                <a:solidFill>
                  <a:srgbClr val="FFFF00"/>
                </a:solidFill>
              </a:rPr>
              <a:t>John 5:11-12 </a:t>
            </a:r>
          </a:p>
          <a:p>
            <a:r>
              <a:rPr lang="en-US" sz="2800" b="1" dirty="0" smtClean="0">
                <a:solidFill>
                  <a:srgbClr val="FFFF00"/>
                </a:solidFill>
              </a:rPr>
              <a:t>11</a:t>
            </a:r>
            <a:r>
              <a:rPr lang="en-US" sz="3200" b="1" dirty="0" smtClean="0">
                <a:solidFill>
                  <a:schemeClr val="bg1"/>
                </a:solidFill>
              </a:rPr>
              <a:t>      </a:t>
            </a:r>
            <a:r>
              <a:rPr lang="el-GR" sz="3600" dirty="0">
                <a:solidFill>
                  <a:schemeClr val="bg1"/>
                </a:solidFill>
              </a:rPr>
              <a:t>καὶ </a:t>
            </a:r>
            <a:r>
              <a:rPr lang="en-US" sz="3600" dirty="0" smtClean="0">
                <a:solidFill>
                  <a:schemeClr val="bg1"/>
                </a:solidFill>
              </a:rPr>
              <a:t> </a:t>
            </a:r>
            <a:r>
              <a:rPr lang="el-GR" sz="3600" dirty="0" smtClean="0">
                <a:solidFill>
                  <a:schemeClr val="bg1"/>
                </a:solidFill>
              </a:rPr>
              <a:t>αὕτη </a:t>
            </a:r>
            <a:r>
              <a:rPr lang="en-US" sz="3600" dirty="0" smtClean="0">
                <a:solidFill>
                  <a:schemeClr val="bg1"/>
                </a:solidFill>
              </a:rPr>
              <a:t> </a:t>
            </a:r>
            <a:r>
              <a:rPr lang="el-GR" sz="3600" dirty="0" smtClean="0">
                <a:solidFill>
                  <a:schemeClr val="bg1"/>
                </a:solidFill>
              </a:rPr>
              <a:t>ἐστὶν </a:t>
            </a:r>
            <a:r>
              <a:rPr lang="en-US" sz="3600" dirty="0" smtClean="0">
                <a:solidFill>
                  <a:schemeClr val="bg1"/>
                </a:solidFill>
              </a:rPr>
              <a:t> </a:t>
            </a:r>
            <a:r>
              <a:rPr lang="el-GR" sz="3600" dirty="0" smtClean="0">
                <a:solidFill>
                  <a:schemeClr val="bg1"/>
                </a:solidFill>
              </a:rPr>
              <a:t>ἡ</a:t>
            </a:r>
            <a:r>
              <a:rPr lang="en-US" sz="3600" dirty="0" smtClean="0">
                <a:solidFill>
                  <a:schemeClr val="bg1"/>
                </a:solidFill>
              </a:rPr>
              <a:t> </a:t>
            </a:r>
            <a:r>
              <a:rPr lang="el-GR" sz="3600" dirty="0" smtClean="0">
                <a:solidFill>
                  <a:schemeClr val="bg1"/>
                </a:solidFill>
              </a:rPr>
              <a:t> </a:t>
            </a:r>
            <a:r>
              <a:rPr lang="el-GR" sz="3600" dirty="0">
                <a:solidFill>
                  <a:schemeClr val="bg1"/>
                </a:solidFill>
              </a:rPr>
              <a:t>μαρτυρία, </a:t>
            </a:r>
            <a:endParaRPr lang="es-ES_tradnl" sz="3600" dirty="0">
              <a:solidFill>
                <a:schemeClr val="bg1"/>
              </a:solidFill>
            </a:endParaRPr>
          </a:p>
          <a:p>
            <a:r>
              <a:rPr lang="en-US" altLang="zh-TW" sz="2400" dirty="0">
                <a:solidFill>
                  <a:srgbClr val="FFFF00"/>
                </a:solidFill>
              </a:rPr>
              <a:t> </a:t>
            </a:r>
            <a:r>
              <a:rPr lang="en-US" altLang="zh-TW" sz="2400" dirty="0" smtClean="0">
                <a:solidFill>
                  <a:srgbClr val="FFFF00"/>
                </a:solidFill>
              </a:rPr>
              <a:t>             and       this             is        </a:t>
            </a:r>
            <a:r>
              <a:rPr lang="en-US" altLang="zh-TW" sz="2400" dirty="0">
                <a:solidFill>
                  <a:srgbClr val="FFFF00"/>
                </a:solidFill>
              </a:rPr>
              <a:t>the </a:t>
            </a:r>
            <a:r>
              <a:rPr lang="en-US" altLang="zh-TW" sz="2400" dirty="0" smtClean="0">
                <a:solidFill>
                  <a:srgbClr val="FFFF00"/>
                </a:solidFill>
              </a:rPr>
              <a:t>    testimony</a:t>
            </a:r>
            <a:endParaRPr lang="es-ES" sz="2400" dirty="0" smtClean="0">
              <a:solidFill>
                <a:schemeClr val="bg1"/>
              </a:solidFill>
            </a:endParaRPr>
          </a:p>
          <a:p>
            <a:r>
              <a:rPr lang="es-ES_tradnl" sz="3600" dirty="0" smtClean="0">
                <a:solidFill>
                  <a:schemeClr val="bg1"/>
                </a:solidFill>
              </a:rPr>
              <a:t> </a:t>
            </a:r>
            <a:r>
              <a:rPr lang="es-ES_tradnl" sz="3600" dirty="0" smtClean="0">
                <a:solidFill>
                  <a:schemeClr val="bg1"/>
                </a:solidFill>
              </a:rPr>
              <a:t>  </a:t>
            </a:r>
            <a:r>
              <a:rPr lang="el-GR" sz="3600" dirty="0" smtClean="0">
                <a:solidFill>
                  <a:schemeClr val="bg1"/>
                </a:solidFill>
              </a:rPr>
              <a:t>ὅτι </a:t>
            </a:r>
            <a:r>
              <a:rPr lang="en-US" sz="3600" dirty="0" smtClean="0">
                <a:solidFill>
                  <a:schemeClr val="bg1"/>
                </a:solidFill>
              </a:rPr>
              <a:t> </a:t>
            </a:r>
            <a:r>
              <a:rPr lang="el-GR" sz="3600" dirty="0">
                <a:solidFill>
                  <a:schemeClr val="bg1"/>
                </a:solidFill>
              </a:rPr>
              <a:t>ζωὴν </a:t>
            </a:r>
            <a:r>
              <a:rPr lang="en-US" sz="3600" dirty="0">
                <a:solidFill>
                  <a:schemeClr val="bg1"/>
                </a:solidFill>
              </a:rPr>
              <a:t> </a:t>
            </a:r>
            <a:r>
              <a:rPr lang="el-GR" sz="3600" dirty="0">
                <a:solidFill>
                  <a:schemeClr val="bg1"/>
                </a:solidFill>
              </a:rPr>
              <a:t>αἰώνιον </a:t>
            </a:r>
            <a:r>
              <a:rPr lang="en-US" sz="3600" dirty="0">
                <a:solidFill>
                  <a:schemeClr val="bg1"/>
                </a:solidFill>
              </a:rPr>
              <a:t> </a:t>
            </a:r>
            <a:r>
              <a:rPr lang="el-GR" sz="3600" dirty="0">
                <a:solidFill>
                  <a:schemeClr val="bg1"/>
                </a:solidFill>
              </a:rPr>
              <a:t>ἔδωκεν </a:t>
            </a:r>
            <a:r>
              <a:rPr lang="en-US" sz="3600" dirty="0" smtClean="0">
                <a:solidFill>
                  <a:schemeClr val="bg1"/>
                </a:solidFill>
              </a:rPr>
              <a:t> </a:t>
            </a:r>
            <a:r>
              <a:rPr lang="el-GR" sz="3600" dirty="0" smtClean="0">
                <a:solidFill>
                  <a:schemeClr val="bg1"/>
                </a:solidFill>
              </a:rPr>
              <a:t>ἡμῖν </a:t>
            </a:r>
            <a:r>
              <a:rPr lang="en-US" sz="3600" dirty="0" smtClean="0">
                <a:solidFill>
                  <a:schemeClr val="bg1"/>
                </a:solidFill>
              </a:rPr>
              <a:t> </a:t>
            </a:r>
            <a:r>
              <a:rPr lang="el-GR" sz="3600" dirty="0" smtClean="0">
                <a:solidFill>
                  <a:schemeClr val="bg1"/>
                </a:solidFill>
              </a:rPr>
              <a:t>ὁ </a:t>
            </a:r>
            <a:r>
              <a:rPr lang="en-US" sz="3600" dirty="0" smtClean="0">
                <a:solidFill>
                  <a:schemeClr val="bg1"/>
                </a:solidFill>
              </a:rPr>
              <a:t> </a:t>
            </a:r>
            <a:r>
              <a:rPr lang="el-GR" sz="3600" dirty="0" smtClean="0">
                <a:solidFill>
                  <a:schemeClr val="bg1"/>
                </a:solidFill>
              </a:rPr>
              <a:t>θεός,</a:t>
            </a:r>
            <a:endParaRPr lang="en-US" sz="3600" dirty="0" smtClean="0">
              <a:solidFill>
                <a:schemeClr val="bg1"/>
              </a:solidFill>
            </a:endParaRPr>
          </a:p>
          <a:p>
            <a:r>
              <a:rPr lang="en-US" altLang="zh-TW" sz="2400" dirty="0" smtClean="0">
                <a:solidFill>
                  <a:srgbClr val="FFFF00"/>
                </a:solidFill>
              </a:rPr>
              <a:t>     that      life           eternal      he (God) </a:t>
            </a:r>
            <a:r>
              <a:rPr lang="en-US" altLang="zh-TW" sz="2400" dirty="0">
                <a:solidFill>
                  <a:srgbClr val="FFFF00"/>
                </a:solidFill>
              </a:rPr>
              <a:t>gave </a:t>
            </a:r>
            <a:r>
              <a:rPr lang="en-US" altLang="zh-TW" sz="2400" dirty="0" smtClean="0">
                <a:solidFill>
                  <a:srgbClr val="FFFF00"/>
                </a:solidFill>
              </a:rPr>
              <a:t>  to us    the  God </a:t>
            </a:r>
            <a:r>
              <a:rPr lang="es-ES" sz="2400" dirty="0" smtClean="0">
                <a:solidFill>
                  <a:schemeClr val="bg1"/>
                </a:solidFill>
              </a:rPr>
              <a:t>  </a:t>
            </a:r>
          </a:p>
          <a:p>
            <a:r>
              <a:rPr lang="en-US" sz="3600" dirty="0" smtClean="0">
                <a:solidFill>
                  <a:schemeClr val="bg1"/>
                </a:solidFill>
              </a:rPr>
              <a:t>      </a:t>
            </a:r>
            <a:r>
              <a:rPr lang="el-GR" sz="3600" dirty="0" smtClean="0">
                <a:solidFill>
                  <a:schemeClr val="bg1"/>
                </a:solidFill>
              </a:rPr>
              <a:t>καὶ </a:t>
            </a:r>
            <a:r>
              <a:rPr lang="en-US" sz="3600" dirty="0" smtClean="0">
                <a:solidFill>
                  <a:schemeClr val="bg1"/>
                </a:solidFill>
              </a:rPr>
              <a:t> </a:t>
            </a:r>
            <a:r>
              <a:rPr lang="el-GR" sz="3600" dirty="0">
                <a:solidFill>
                  <a:schemeClr val="bg1"/>
                </a:solidFill>
              </a:rPr>
              <a:t>αὕτη </a:t>
            </a:r>
            <a:r>
              <a:rPr lang="en-US" sz="3600" dirty="0">
                <a:solidFill>
                  <a:schemeClr val="bg1"/>
                </a:solidFill>
              </a:rPr>
              <a:t> </a:t>
            </a:r>
            <a:r>
              <a:rPr lang="el-GR" sz="3600" dirty="0">
                <a:solidFill>
                  <a:schemeClr val="bg1"/>
                </a:solidFill>
              </a:rPr>
              <a:t>ἡ </a:t>
            </a:r>
            <a:r>
              <a:rPr lang="en-US" sz="3600" dirty="0">
                <a:solidFill>
                  <a:schemeClr val="bg1"/>
                </a:solidFill>
              </a:rPr>
              <a:t> </a:t>
            </a:r>
            <a:r>
              <a:rPr lang="el-GR" sz="3600" dirty="0">
                <a:solidFill>
                  <a:schemeClr val="bg1"/>
                </a:solidFill>
              </a:rPr>
              <a:t>ζωὴ </a:t>
            </a:r>
            <a:r>
              <a:rPr lang="en-US" sz="3600" dirty="0">
                <a:solidFill>
                  <a:schemeClr val="bg1"/>
                </a:solidFill>
              </a:rPr>
              <a:t> </a:t>
            </a:r>
            <a:r>
              <a:rPr lang="el-GR" sz="3600" dirty="0">
                <a:solidFill>
                  <a:schemeClr val="bg1"/>
                </a:solidFill>
              </a:rPr>
              <a:t>ἐν </a:t>
            </a:r>
            <a:r>
              <a:rPr lang="en-US" sz="3600" dirty="0">
                <a:solidFill>
                  <a:schemeClr val="bg1"/>
                </a:solidFill>
              </a:rPr>
              <a:t> </a:t>
            </a:r>
            <a:r>
              <a:rPr lang="el-GR" sz="3600" dirty="0">
                <a:solidFill>
                  <a:schemeClr val="bg1"/>
                </a:solidFill>
              </a:rPr>
              <a:t>τῷ </a:t>
            </a:r>
            <a:r>
              <a:rPr lang="en-US" sz="3600" dirty="0">
                <a:solidFill>
                  <a:schemeClr val="bg1"/>
                </a:solidFill>
              </a:rPr>
              <a:t> </a:t>
            </a:r>
            <a:r>
              <a:rPr lang="el-GR" sz="3600" dirty="0">
                <a:solidFill>
                  <a:schemeClr val="bg1"/>
                </a:solidFill>
              </a:rPr>
              <a:t>υἱῷ </a:t>
            </a:r>
            <a:r>
              <a:rPr lang="en-US" sz="3600" dirty="0">
                <a:solidFill>
                  <a:schemeClr val="bg1"/>
                </a:solidFill>
              </a:rPr>
              <a:t> </a:t>
            </a:r>
            <a:r>
              <a:rPr lang="el-GR" sz="3600" dirty="0">
                <a:solidFill>
                  <a:schemeClr val="bg1"/>
                </a:solidFill>
              </a:rPr>
              <a:t>αὐτοῦ </a:t>
            </a:r>
            <a:r>
              <a:rPr lang="en-US" sz="3600" dirty="0">
                <a:solidFill>
                  <a:schemeClr val="bg1"/>
                </a:solidFill>
              </a:rPr>
              <a:t> </a:t>
            </a:r>
            <a:r>
              <a:rPr lang="el-GR" sz="3600" dirty="0">
                <a:solidFill>
                  <a:schemeClr val="bg1"/>
                </a:solidFill>
              </a:rPr>
              <a:t>ἐστιν.</a:t>
            </a:r>
            <a:endParaRPr lang="en-US" sz="3600" dirty="0">
              <a:solidFill>
                <a:schemeClr val="bg1"/>
              </a:solidFill>
            </a:endParaRPr>
          </a:p>
          <a:p>
            <a:r>
              <a:rPr lang="en-US" altLang="zh-TW" sz="2400" dirty="0" smtClean="0">
                <a:solidFill>
                  <a:srgbClr val="FFFF00"/>
                </a:solidFill>
              </a:rPr>
              <a:t>          and       this      the    </a:t>
            </a:r>
            <a:r>
              <a:rPr lang="en-US" altLang="zh-TW" sz="2400" dirty="0">
                <a:solidFill>
                  <a:srgbClr val="FFFF00"/>
                </a:solidFill>
              </a:rPr>
              <a:t>life </a:t>
            </a:r>
            <a:r>
              <a:rPr lang="en-US" altLang="zh-TW" sz="2400" dirty="0" smtClean="0">
                <a:solidFill>
                  <a:srgbClr val="FFFF00"/>
                </a:solidFill>
              </a:rPr>
              <a:t>      </a:t>
            </a:r>
            <a:r>
              <a:rPr lang="en-US" altLang="zh-TW" sz="2400" dirty="0">
                <a:solidFill>
                  <a:srgbClr val="FFFF00"/>
                </a:solidFill>
              </a:rPr>
              <a:t>in </a:t>
            </a:r>
            <a:r>
              <a:rPr lang="en-US" altLang="zh-TW" sz="2400" dirty="0" smtClean="0">
                <a:solidFill>
                  <a:srgbClr val="FFFF00"/>
                </a:solidFill>
              </a:rPr>
              <a:t>    the     Son         his               is </a:t>
            </a:r>
            <a:r>
              <a:rPr lang="es-ES" sz="2400" dirty="0" smtClean="0">
                <a:solidFill>
                  <a:schemeClr val="bg1"/>
                </a:solidFill>
              </a:rPr>
              <a:t>  </a:t>
            </a:r>
            <a:endParaRPr lang="es-ES" sz="2400" dirty="0" smtClean="0">
              <a:solidFill>
                <a:schemeClr val="bg1"/>
              </a:solidFill>
            </a:endParaRPr>
          </a:p>
          <a:p>
            <a:r>
              <a:rPr lang="en-US" sz="2800" b="1" dirty="0" smtClean="0">
                <a:solidFill>
                  <a:srgbClr val="FFFF00"/>
                </a:solidFill>
              </a:rPr>
              <a:t>12  </a:t>
            </a:r>
            <a:r>
              <a:rPr lang="en-US" sz="2800" b="1" dirty="0" smtClean="0">
                <a:solidFill>
                  <a:srgbClr val="FFFF00"/>
                </a:solidFill>
              </a:rPr>
              <a:t> </a:t>
            </a:r>
            <a:r>
              <a:rPr lang="el-GR" sz="3600" dirty="0" smtClean="0">
                <a:solidFill>
                  <a:schemeClr val="bg1"/>
                </a:solidFill>
              </a:rPr>
              <a:t>ὁ </a:t>
            </a:r>
            <a:r>
              <a:rPr lang="en-US" sz="3600" dirty="0" smtClean="0">
                <a:solidFill>
                  <a:schemeClr val="bg1"/>
                </a:solidFill>
              </a:rPr>
              <a:t>  </a:t>
            </a:r>
            <a:r>
              <a:rPr lang="el-GR" sz="3600" dirty="0" smtClean="0">
                <a:solidFill>
                  <a:schemeClr val="bg1"/>
                </a:solidFill>
              </a:rPr>
              <a:t>ἔχων </a:t>
            </a:r>
            <a:r>
              <a:rPr lang="en-US" sz="3600" dirty="0" smtClean="0">
                <a:solidFill>
                  <a:schemeClr val="bg1"/>
                </a:solidFill>
              </a:rPr>
              <a:t> </a:t>
            </a:r>
            <a:r>
              <a:rPr lang="el-GR" sz="3600" dirty="0" smtClean="0">
                <a:solidFill>
                  <a:schemeClr val="bg1"/>
                </a:solidFill>
              </a:rPr>
              <a:t>τὸν</a:t>
            </a:r>
            <a:r>
              <a:rPr lang="en-US" sz="3600" dirty="0" smtClean="0">
                <a:solidFill>
                  <a:schemeClr val="bg1"/>
                </a:solidFill>
              </a:rPr>
              <a:t> </a:t>
            </a:r>
            <a:r>
              <a:rPr lang="el-GR" sz="3600" dirty="0" smtClean="0">
                <a:solidFill>
                  <a:schemeClr val="bg1"/>
                </a:solidFill>
              </a:rPr>
              <a:t> υἱὸν</a:t>
            </a:r>
            <a:r>
              <a:rPr lang="en-US" sz="3600" dirty="0" smtClean="0">
                <a:solidFill>
                  <a:schemeClr val="bg1"/>
                </a:solidFill>
              </a:rPr>
              <a:t> </a:t>
            </a:r>
            <a:r>
              <a:rPr lang="el-GR" sz="3600" dirty="0" smtClean="0">
                <a:solidFill>
                  <a:schemeClr val="bg1"/>
                </a:solidFill>
              </a:rPr>
              <a:t> ἔχει</a:t>
            </a:r>
            <a:r>
              <a:rPr lang="en-US" sz="3600" dirty="0" smtClean="0">
                <a:solidFill>
                  <a:schemeClr val="bg1"/>
                </a:solidFill>
              </a:rPr>
              <a:t> </a:t>
            </a:r>
            <a:r>
              <a:rPr lang="el-GR" sz="3600" dirty="0" smtClean="0">
                <a:solidFill>
                  <a:schemeClr val="bg1"/>
                </a:solidFill>
              </a:rPr>
              <a:t> τὴν</a:t>
            </a:r>
            <a:r>
              <a:rPr lang="en-US" sz="3600" dirty="0" smtClean="0">
                <a:solidFill>
                  <a:schemeClr val="bg1"/>
                </a:solidFill>
              </a:rPr>
              <a:t> </a:t>
            </a:r>
            <a:r>
              <a:rPr lang="el-GR" sz="3600" dirty="0" smtClean="0">
                <a:solidFill>
                  <a:schemeClr val="bg1"/>
                </a:solidFill>
              </a:rPr>
              <a:t> </a:t>
            </a:r>
            <a:r>
              <a:rPr lang="el-GR" sz="3600" dirty="0">
                <a:solidFill>
                  <a:schemeClr val="bg1"/>
                </a:solidFill>
              </a:rPr>
              <a:t>ζωήν</a:t>
            </a:r>
            <a:r>
              <a:rPr lang="el-GR" sz="3600" dirty="0" smtClean="0">
                <a:solidFill>
                  <a:schemeClr val="bg1"/>
                </a:solidFill>
              </a:rPr>
              <a:t>·</a:t>
            </a:r>
            <a:endParaRPr lang="es-ES_tradnl" sz="3600" dirty="0" smtClean="0">
              <a:solidFill>
                <a:schemeClr val="bg1"/>
              </a:solidFill>
            </a:endParaRPr>
          </a:p>
          <a:p>
            <a:r>
              <a:rPr lang="en-US" altLang="zh-TW" sz="2400" dirty="0" smtClean="0">
                <a:solidFill>
                  <a:srgbClr val="FFFF00"/>
                </a:solidFill>
              </a:rPr>
              <a:t>         he  who has     the       </a:t>
            </a:r>
            <a:r>
              <a:rPr lang="en-US" altLang="zh-TW" sz="2400" dirty="0">
                <a:solidFill>
                  <a:srgbClr val="FFFF00"/>
                </a:solidFill>
              </a:rPr>
              <a:t>Son </a:t>
            </a:r>
            <a:r>
              <a:rPr lang="en-US" altLang="zh-TW" sz="2400" dirty="0" smtClean="0">
                <a:solidFill>
                  <a:srgbClr val="FFFF00"/>
                </a:solidFill>
              </a:rPr>
              <a:t>    he has    the       life</a:t>
            </a:r>
            <a:endParaRPr lang="es-ES" sz="2400" dirty="0" smtClean="0">
              <a:solidFill>
                <a:schemeClr val="bg1"/>
              </a:solidFill>
            </a:endParaRPr>
          </a:p>
          <a:p>
            <a:r>
              <a:rPr lang="es-ES_tradnl" sz="3600" dirty="0" smtClean="0">
                <a:solidFill>
                  <a:schemeClr val="bg1"/>
                </a:solidFill>
              </a:rPr>
              <a:t>   </a:t>
            </a:r>
            <a:r>
              <a:rPr lang="el-GR" sz="3600" dirty="0" smtClean="0">
                <a:solidFill>
                  <a:schemeClr val="bg1"/>
                </a:solidFill>
              </a:rPr>
              <a:t>ὁ </a:t>
            </a:r>
            <a:r>
              <a:rPr lang="en-US" sz="3600" dirty="0" smtClean="0">
                <a:solidFill>
                  <a:schemeClr val="bg1"/>
                </a:solidFill>
              </a:rPr>
              <a:t> </a:t>
            </a:r>
            <a:r>
              <a:rPr lang="el-GR" sz="3600" dirty="0" smtClean="0">
                <a:solidFill>
                  <a:schemeClr val="bg1"/>
                </a:solidFill>
              </a:rPr>
              <a:t>μὴ</a:t>
            </a:r>
            <a:r>
              <a:rPr lang="en-US" sz="3600" dirty="0" smtClean="0">
                <a:solidFill>
                  <a:schemeClr val="bg1"/>
                </a:solidFill>
              </a:rPr>
              <a:t> </a:t>
            </a:r>
            <a:r>
              <a:rPr lang="el-GR" sz="3600" dirty="0" smtClean="0">
                <a:solidFill>
                  <a:schemeClr val="bg1"/>
                </a:solidFill>
              </a:rPr>
              <a:t> </a:t>
            </a:r>
            <a:r>
              <a:rPr lang="en-US" sz="3600" dirty="0" smtClean="0">
                <a:solidFill>
                  <a:schemeClr val="bg1"/>
                </a:solidFill>
              </a:rPr>
              <a:t> </a:t>
            </a:r>
            <a:r>
              <a:rPr lang="el-GR" sz="3600" dirty="0" smtClean="0">
                <a:solidFill>
                  <a:schemeClr val="bg1"/>
                </a:solidFill>
              </a:rPr>
              <a:t>ἔχων </a:t>
            </a:r>
            <a:r>
              <a:rPr lang="en-US" sz="3600" dirty="0" smtClean="0">
                <a:solidFill>
                  <a:schemeClr val="bg1"/>
                </a:solidFill>
              </a:rPr>
              <a:t> </a:t>
            </a:r>
            <a:r>
              <a:rPr lang="el-GR" sz="3600" dirty="0" smtClean="0">
                <a:solidFill>
                  <a:schemeClr val="bg1"/>
                </a:solidFill>
              </a:rPr>
              <a:t>τὸν </a:t>
            </a:r>
            <a:r>
              <a:rPr lang="en-US" sz="3600" dirty="0" smtClean="0">
                <a:solidFill>
                  <a:schemeClr val="bg1"/>
                </a:solidFill>
              </a:rPr>
              <a:t> </a:t>
            </a:r>
            <a:r>
              <a:rPr lang="el-GR" sz="3600" dirty="0" smtClean="0">
                <a:solidFill>
                  <a:schemeClr val="bg1"/>
                </a:solidFill>
              </a:rPr>
              <a:t>υἱὸν </a:t>
            </a:r>
            <a:r>
              <a:rPr lang="en-US" sz="3600" dirty="0" smtClean="0">
                <a:solidFill>
                  <a:schemeClr val="bg1"/>
                </a:solidFill>
              </a:rPr>
              <a:t> </a:t>
            </a:r>
            <a:r>
              <a:rPr lang="el-GR" sz="3600" dirty="0" smtClean="0">
                <a:solidFill>
                  <a:schemeClr val="bg1"/>
                </a:solidFill>
              </a:rPr>
              <a:t>τοῦ </a:t>
            </a:r>
            <a:r>
              <a:rPr lang="en-US" sz="3600" dirty="0" smtClean="0">
                <a:solidFill>
                  <a:schemeClr val="bg1"/>
                </a:solidFill>
              </a:rPr>
              <a:t> </a:t>
            </a:r>
            <a:r>
              <a:rPr lang="el-GR" sz="3600" dirty="0" smtClean="0">
                <a:solidFill>
                  <a:schemeClr val="bg1"/>
                </a:solidFill>
              </a:rPr>
              <a:t>θεοῦ </a:t>
            </a:r>
            <a:r>
              <a:rPr lang="en-US" sz="3600" dirty="0" smtClean="0">
                <a:solidFill>
                  <a:schemeClr val="bg1"/>
                </a:solidFill>
              </a:rPr>
              <a:t> </a:t>
            </a:r>
            <a:r>
              <a:rPr lang="el-GR" sz="3600" dirty="0" smtClean="0">
                <a:solidFill>
                  <a:schemeClr val="bg1"/>
                </a:solidFill>
              </a:rPr>
              <a:t>τὴν</a:t>
            </a:r>
            <a:r>
              <a:rPr lang="en-US" sz="3600" dirty="0" smtClean="0">
                <a:solidFill>
                  <a:schemeClr val="bg1"/>
                </a:solidFill>
              </a:rPr>
              <a:t> </a:t>
            </a:r>
            <a:r>
              <a:rPr lang="el-GR" sz="3600" dirty="0" smtClean="0">
                <a:solidFill>
                  <a:schemeClr val="bg1"/>
                </a:solidFill>
              </a:rPr>
              <a:t> </a:t>
            </a:r>
            <a:r>
              <a:rPr lang="el-GR" sz="3600" dirty="0">
                <a:solidFill>
                  <a:schemeClr val="bg1"/>
                </a:solidFill>
              </a:rPr>
              <a:t>ζωὴν </a:t>
            </a:r>
            <a:r>
              <a:rPr lang="en-US" sz="3600" dirty="0" smtClean="0">
                <a:solidFill>
                  <a:schemeClr val="bg1"/>
                </a:solidFill>
              </a:rPr>
              <a:t> </a:t>
            </a:r>
            <a:r>
              <a:rPr lang="el-GR" sz="3600" dirty="0" smtClean="0">
                <a:solidFill>
                  <a:schemeClr val="bg1"/>
                </a:solidFill>
              </a:rPr>
              <a:t>οὐκ</a:t>
            </a:r>
            <a:r>
              <a:rPr lang="en-US" sz="3600" dirty="0" smtClean="0">
                <a:solidFill>
                  <a:schemeClr val="bg1"/>
                </a:solidFill>
              </a:rPr>
              <a:t> </a:t>
            </a:r>
            <a:r>
              <a:rPr lang="el-GR" sz="3600" dirty="0" smtClean="0">
                <a:solidFill>
                  <a:schemeClr val="bg1"/>
                </a:solidFill>
              </a:rPr>
              <a:t> </a:t>
            </a:r>
            <a:r>
              <a:rPr lang="el-GR" sz="3600" dirty="0">
                <a:solidFill>
                  <a:schemeClr val="bg1"/>
                </a:solidFill>
              </a:rPr>
              <a:t>ἔχει</a:t>
            </a:r>
            <a:r>
              <a:rPr lang="el-GR" sz="3600" dirty="0" smtClean="0">
                <a:solidFill>
                  <a:schemeClr val="bg1"/>
                </a:solidFill>
              </a:rPr>
              <a:t>.</a:t>
            </a:r>
            <a:endParaRPr lang="en-US" sz="3600" dirty="0" smtClean="0">
              <a:solidFill>
                <a:schemeClr val="bg1"/>
              </a:solidFill>
            </a:endParaRPr>
          </a:p>
          <a:p>
            <a:r>
              <a:rPr lang="en-US" altLang="zh-TW" sz="2400" dirty="0" smtClean="0">
                <a:solidFill>
                  <a:srgbClr val="FFFF00"/>
                </a:solidFill>
              </a:rPr>
              <a:t>    he   not     who </a:t>
            </a:r>
            <a:r>
              <a:rPr lang="en-US" altLang="zh-TW" sz="2400" dirty="0">
                <a:solidFill>
                  <a:srgbClr val="FFFF00"/>
                </a:solidFill>
              </a:rPr>
              <a:t>has   </a:t>
            </a:r>
            <a:r>
              <a:rPr lang="en-US" altLang="zh-TW" sz="2400" dirty="0" smtClean="0">
                <a:solidFill>
                  <a:srgbClr val="FFFF00"/>
                </a:solidFill>
              </a:rPr>
              <a:t> </a:t>
            </a:r>
            <a:r>
              <a:rPr lang="en-US" altLang="zh-TW" sz="2400" dirty="0">
                <a:solidFill>
                  <a:srgbClr val="FFFF00"/>
                </a:solidFill>
              </a:rPr>
              <a:t>the       Son </a:t>
            </a:r>
            <a:r>
              <a:rPr lang="en-US" altLang="zh-TW" sz="2400" dirty="0" smtClean="0">
                <a:solidFill>
                  <a:srgbClr val="FFFF00"/>
                </a:solidFill>
              </a:rPr>
              <a:t>       of         </a:t>
            </a:r>
            <a:r>
              <a:rPr lang="en-US" altLang="zh-TW" sz="2400" dirty="0">
                <a:solidFill>
                  <a:srgbClr val="FFFF00"/>
                </a:solidFill>
              </a:rPr>
              <a:t>God </a:t>
            </a:r>
            <a:r>
              <a:rPr lang="en-US" altLang="zh-TW" sz="2400" dirty="0" smtClean="0">
                <a:solidFill>
                  <a:srgbClr val="FFFF00"/>
                </a:solidFill>
              </a:rPr>
              <a:t>       the       life          </a:t>
            </a:r>
            <a:r>
              <a:rPr lang="en-US" altLang="zh-TW" sz="2400" dirty="0">
                <a:solidFill>
                  <a:srgbClr val="FFFF00"/>
                </a:solidFill>
              </a:rPr>
              <a:t>not </a:t>
            </a:r>
            <a:r>
              <a:rPr lang="en-US" altLang="zh-TW" sz="2400" dirty="0" smtClean="0">
                <a:solidFill>
                  <a:srgbClr val="FFFF00"/>
                </a:solidFill>
              </a:rPr>
              <a:t>    he has</a:t>
            </a:r>
            <a:endParaRPr lang="en-US" sz="2400" dirty="0">
              <a:solidFill>
                <a:schemeClr val="bg1"/>
              </a:solidFill>
            </a:endParaRPr>
          </a:p>
          <a:p>
            <a:r>
              <a:rPr lang="en-US" sz="800" dirty="0">
                <a:solidFill>
                  <a:schemeClr val="bg1"/>
                </a:solidFill>
              </a:rPr>
              <a:t> </a:t>
            </a:r>
            <a:endParaRPr lang="en-US" sz="800" dirty="0" smtClean="0">
              <a:solidFill>
                <a:schemeClr val="bg1"/>
              </a:solidFill>
            </a:endParaRPr>
          </a:p>
          <a:p>
            <a:endParaRPr lang="en-US" sz="800" dirty="0">
              <a:solidFill>
                <a:schemeClr val="bg1"/>
              </a:solidFill>
            </a:endParaRPr>
          </a:p>
          <a:p>
            <a:r>
              <a:rPr lang="en-US" sz="2000" baseline="30000" dirty="0" smtClean="0">
                <a:solidFill>
                  <a:schemeClr val="bg1"/>
                </a:solidFill>
              </a:rPr>
              <a:t>	ESV </a:t>
            </a:r>
            <a:r>
              <a:rPr lang="fr-FR" sz="2000" b="1" dirty="0" smtClean="0">
                <a:solidFill>
                  <a:schemeClr val="bg1"/>
                </a:solidFill>
              </a:rPr>
              <a:t>5:11</a:t>
            </a:r>
            <a:r>
              <a:rPr lang="fr-FR" sz="2000" dirty="0" smtClean="0">
                <a:solidFill>
                  <a:schemeClr val="bg1"/>
                </a:solidFill>
              </a:rPr>
              <a:t> </a:t>
            </a:r>
            <a:r>
              <a:rPr lang="en-US" altLang="zh-TW" sz="2000" dirty="0">
                <a:solidFill>
                  <a:schemeClr val="bg1"/>
                </a:solidFill>
              </a:rPr>
              <a:t>And this is the testimony, that God gave us eternal life, and this life is in his Son</a:t>
            </a:r>
            <a:r>
              <a:rPr lang="en-US" altLang="zh-TW" sz="2000" dirty="0" smtClean="0">
                <a:solidFill>
                  <a:schemeClr val="bg1"/>
                </a:solidFill>
              </a:rPr>
              <a:t>. </a:t>
            </a:r>
            <a:r>
              <a:rPr lang="en-US" altLang="zh-TW" sz="2000" b="1" dirty="0">
                <a:solidFill>
                  <a:schemeClr val="bg1"/>
                </a:solidFill>
              </a:rPr>
              <a:t>12</a:t>
            </a:r>
            <a:r>
              <a:rPr lang="zh-TW" altLang="en-US" sz="2000" dirty="0">
                <a:solidFill>
                  <a:schemeClr val="bg1"/>
                </a:solidFill>
              </a:rPr>
              <a:t> </a:t>
            </a:r>
            <a:r>
              <a:rPr lang="en-US" altLang="zh-TW" sz="2000" dirty="0">
                <a:solidFill>
                  <a:schemeClr val="bg1"/>
                </a:solidFill>
              </a:rPr>
              <a:t>Whoever has the Son has life; whoever does not have the Son of God does not have life</a:t>
            </a:r>
            <a:r>
              <a:rPr lang="en-US" altLang="zh-TW" sz="2000" dirty="0" smtClean="0">
                <a:solidFill>
                  <a:schemeClr val="bg1"/>
                </a:solidFill>
              </a:rPr>
              <a:t>.    /    </a:t>
            </a:r>
            <a:r>
              <a:rPr lang="en-US" altLang="zh-TW" sz="2000" baseline="30000" dirty="0" smtClean="0">
                <a:solidFill>
                  <a:schemeClr val="bg1"/>
                </a:solidFill>
              </a:rPr>
              <a:t>CUV </a:t>
            </a:r>
            <a:r>
              <a:rPr lang="en-US" altLang="zh-TW" sz="2000" b="1" dirty="0" smtClean="0">
                <a:solidFill>
                  <a:schemeClr val="bg1"/>
                </a:solidFill>
              </a:rPr>
              <a:t>5:11</a:t>
            </a:r>
            <a:r>
              <a:rPr lang="zh-TW" altLang="en-US" sz="2000" dirty="0" smtClean="0">
                <a:solidFill>
                  <a:schemeClr val="bg1"/>
                </a:solidFill>
              </a:rPr>
              <a:t> </a:t>
            </a:r>
            <a:r>
              <a:rPr lang="zh-TW" altLang="en-US" sz="2000" dirty="0">
                <a:solidFill>
                  <a:schemeClr val="bg1"/>
                </a:solidFill>
              </a:rPr>
              <a:t>這見證、就</a:t>
            </a:r>
            <a:r>
              <a:rPr lang="zh-TW" altLang="en-US" sz="2000" dirty="0" smtClean="0">
                <a:solidFill>
                  <a:schemeClr val="bg1"/>
                </a:solidFill>
              </a:rPr>
              <a:t>是神</a:t>
            </a:r>
            <a:r>
              <a:rPr lang="zh-TW" altLang="en-US" sz="2000" dirty="0">
                <a:solidFill>
                  <a:schemeClr val="bg1"/>
                </a:solidFill>
              </a:rPr>
              <a:t>賜給我們永生、這永生也是在他兒子裡面</a:t>
            </a:r>
            <a:r>
              <a:rPr lang="zh-TW" altLang="en-US" sz="2000" dirty="0" smtClean="0">
                <a:solidFill>
                  <a:schemeClr val="bg1"/>
                </a:solidFill>
              </a:rPr>
              <a:t>。</a:t>
            </a:r>
            <a:r>
              <a:rPr lang="en-US" altLang="zh-TW" sz="2000" b="1" dirty="0" smtClean="0">
                <a:solidFill>
                  <a:schemeClr val="bg1"/>
                </a:solidFill>
              </a:rPr>
              <a:t>12</a:t>
            </a:r>
            <a:r>
              <a:rPr lang="zh-TW" altLang="en-US" sz="2000" dirty="0" smtClean="0">
                <a:solidFill>
                  <a:schemeClr val="bg1"/>
                </a:solidFill>
              </a:rPr>
              <a:t> </a:t>
            </a:r>
            <a:r>
              <a:rPr lang="zh-TW" altLang="en-US" sz="2000" dirty="0">
                <a:solidFill>
                  <a:schemeClr val="bg1"/>
                </a:solidFill>
              </a:rPr>
              <a:t>人有</a:t>
            </a:r>
            <a:r>
              <a:rPr lang="zh-TW" altLang="en-US" sz="2000" dirty="0" smtClean="0">
                <a:solidFill>
                  <a:schemeClr val="bg1"/>
                </a:solidFill>
              </a:rPr>
              <a:t>了神</a:t>
            </a:r>
            <a:r>
              <a:rPr lang="zh-TW" altLang="en-US" sz="2000" dirty="0">
                <a:solidFill>
                  <a:schemeClr val="bg1"/>
                </a:solidFill>
              </a:rPr>
              <a:t>的兒子就有生命．沒有　神的兒子就沒有生命。</a:t>
            </a:r>
            <a:endParaRPr lang="en-US" altLang="zh-TW" sz="2000" dirty="0">
              <a:solidFill>
                <a:schemeClr val="bg1"/>
              </a:solidFill>
            </a:endParaRPr>
          </a:p>
          <a:p>
            <a:endParaRPr lang="es-ES" sz="800" dirty="0" smtClean="0">
              <a:solidFill>
                <a:schemeClr val="bg1"/>
              </a:solidFill>
            </a:endParaRPr>
          </a:p>
          <a:p>
            <a:endParaRPr lang="es-ES" sz="800" dirty="0">
              <a:solidFill>
                <a:schemeClr val="bg1"/>
              </a:solidFill>
            </a:endParaRPr>
          </a:p>
          <a:p>
            <a:endParaRPr lang="es-ES" sz="800" dirty="0" smtClean="0">
              <a:solidFill>
                <a:schemeClr val="bg1"/>
              </a:solidFill>
            </a:endParaRPr>
          </a:p>
          <a:p>
            <a:endParaRPr lang="es-ES" sz="800" dirty="0">
              <a:solidFill>
                <a:schemeClr val="bg1"/>
              </a:solidFill>
            </a:endParaRPr>
          </a:p>
        </p:txBody>
      </p:sp>
    </p:spTree>
    <p:extLst>
      <p:ext uri="{BB962C8B-B14F-4D97-AF65-F5344CB8AC3E}">
        <p14:creationId xmlns:p14="http://schemas.microsoft.com/office/powerpoint/2010/main" val="52125092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2196</TotalTime>
  <Words>1271</Words>
  <Application>Microsoft Office PowerPoint</Application>
  <PresentationFormat>Custom</PresentationFormat>
  <Paragraphs>280</Paragraphs>
  <Slides>15</Slides>
  <Notes>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The 1st Epistle of John Chapter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Testament Greek 新約希臘文</dc:title>
  <dc:creator>Microsoft</dc:creator>
  <cp:lastModifiedBy>Microsoft</cp:lastModifiedBy>
  <cp:revision>349</cp:revision>
  <dcterms:created xsi:type="dcterms:W3CDTF">2020-04-05T11:02:49Z</dcterms:created>
  <dcterms:modified xsi:type="dcterms:W3CDTF">2021-05-13T16:55:35Z</dcterms:modified>
</cp:coreProperties>
</file>