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4" r:id="rId2"/>
    <p:sldId id="260" r:id="rId3"/>
    <p:sldId id="326" r:id="rId4"/>
    <p:sldId id="328" r:id="rId5"/>
    <p:sldId id="329" r:id="rId6"/>
    <p:sldId id="331" r:id="rId7"/>
    <p:sldId id="333" r:id="rId8"/>
    <p:sldId id="341" r:id="rId9"/>
    <p:sldId id="336" r:id="rId10"/>
    <p:sldId id="342" r:id="rId11"/>
    <p:sldId id="338" r:id="rId12"/>
    <p:sldId id="339" r:id="rId13"/>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660"/>
  </p:normalViewPr>
  <p:slideViewPr>
    <p:cSldViewPr>
      <p:cViewPr varScale="1">
        <p:scale>
          <a:sx n="84" d="100"/>
          <a:sy n="84" d="100"/>
        </p:scale>
        <p:origin x="-786"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4/19/2021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4/19/2021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4/19/2021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4/19/2021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Book of </a:t>
            </a:r>
            <a:r>
              <a:rPr lang="fr-FR" sz="7200" b="1" dirty="0" err="1" smtClean="0">
                <a:solidFill>
                  <a:srgbClr val="FFFF00"/>
                </a:solidFill>
              </a:rPr>
              <a:t>Revelation</a:t>
            </a:r>
            <a:r>
              <a:rPr lang="fr-FR" sz="7200" b="1" dirty="0" smtClean="0">
                <a:solidFill>
                  <a:srgbClr val="FFFF00"/>
                </a:solidFill>
              </a:rPr>
              <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1</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 y="5644"/>
            <a:ext cx="12161838" cy="6834803"/>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Revelation 1:16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ἔχων ἐν τῇ δεξιᾷ χειρὶ αὐτοῦ ἀστέρας ἑπτὰ</a:t>
            </a:r>
            <a:endParaRPr lang="es-ES_tradnl" sz="3500" dirty="0">
              <a:solidFill>
                <a:schemeClr val="bg1"/>
              </a:solidFill>
            </a:endParaRPr>
          </a:p>
          <a:p>
            <a:r>
              <a:rPr lang="es-ES" sz="2400" dirty="0" smtClean="0">
                <a:solidFill>
                  <a:srgbClr val="FFFF00"/>
                </a:solidFill>
              </a:rPr>
              <a:t>   and  holding   i</a:t>
            </a:r>
            <a:r>
              <a:rPr lang="en-US" sz="2400" dirty="0" smtClean="0">
                <a:solidFill>
                  <a:srgbClr val="FFFF00"/>
                </a:solidFill>
              </a:rPr>
              <a:t>n   the     right     hand         his             stars            seven</a:t>
            </a:r>
          </a:p>
          <a:p>
            <a:r>
              <a:rPr lang="en-US" sz="3500" dirty="0" smtClean="0">
                <a:solidFill>
                  <a:schemeClr val="bg1"/>
                </a:solidFill>
              </a:rPr>
              <a:t>   </a:t>
            </a:r>
            <a:r>
              <a:rPr lang="el-GR" sz="3500" dirty="0" smtClean="0">
                <a:solidFill>
                  <a:schemeClr val="bg1"/>
                </a:solidFill>
              </a:rPr>
              <a:t>καὶ </a:t>
            </a:r>
            <a:r>
              <a:rPr lang="el-GR" sz="3500" dirty="0">
                <a:solidFill>
                  <a:schemeClr val="bg1"/>
                </a:solidFill>
              </a:rPr>
              <a:t>ἐκ τοῦ στόματος αὐτοῦ ῥομφαία </a:t>
            </a:r>
            <a:r>
              <a:rPr lang="el-GR" sz="3500" dirty="0" smtClean="0">
                <a:solidFill>
                  <a:schemeClr val="bg1"/>
                </a:solidFill>
              </a:rPr>
              <a:t>δίστομος</a:t>
            </a:r>
            <a:endParaRPr lang="en-US" sz="3500" dirty="0" smtClean="0">
              <a:solidFill>
                <a:schemeClr val="bg1"/>
              </a:solidFill>
            </a:endParaRPr>
          </a:p>
          <a:p>
            <a:r>
              <a:rPr lang="en-US" sz="2400" dirty="0" smtClean="0">
                <a:solidFill>
                  <a:srgbClr val="FFFF00"/>
                </a:solidFill>
              </a:rPr>
              <a:t>     and </a:t>
            </a:r>
            <a:r>
              <a:rPr lang="en-US" sz="2400" dirty="0">
                <a:solidFill>
                  <a:srgbClr val="FFFF00"/>
                </a:solidFill>
              </a:rPr>
              <a:t>from </a:t>
            </a:r>
            <a:r>
              <a:rPr lang="en-US" sz="2400" dirty="0" smtClean="0">
                <a:solidFill>
                  <a:srgbClr val="FFFF00"/>
                </a:solidFill>
              </a:rPr>
              <a:t> the       </a:t>
            </a:r>
            <a:r>
              <a:rPr lang="en-US" sz="2400" dirty="0">
                <a:solidFill>
                  <a:srgbClr val="FFFF00"/>
                </a:solidFill>
              </a:rPr>
              <a:t>mouth </a:t>
            </a:r>
            <a:r>
              <a:rPr lang="en-US" sz="2400" dirty="0" smtClean="0">
                <a:solidFill>
                  <a:srgbClr val="FFFF00"/>
                </a:solidFill>
              </a:rPr>
              <a:t>             his              </a:t>
            </a:r>
            <a:r>
              <a:rPr lang="en-US" sz="2400" dirty="0">
                <a:solidFill>
                  <a:srgbClr val="FFFF00"/>
                </a:solidFill>
              </a:rPr>
              <a:t>a </a:t>
            </a:r>
            <a:r>
              <a:rPr lang="en-US" sz="2400" dirty="0" smtClean="0">
                <a:solidFill>
                  <a:srgbClr val="FFFF00"/>
                </a:solidFill>
              </a:rPr>
              <a:t>sword         two-edged</a:t>
            </a:r>
            <a:r>
              <a:rPr lang="es-ES" sz="2200" dirty="0" smtClean="0">
                <a:solidFill>
                  <a:schemeClr val="bg1"/>
                </a:solidFill>
              </a:rPr>
              <a:t>  </a:t>
            </a:r>
          </a:p>
          <a:p>
            <a:r>
              <a:rPr lang="es-ES_tradnl" sz="3400" dirty="0" smtClean="0">
                <a:solidFill>
                  <a:schemeClr val="bg1"/>
                </a:solidFill>
              </a:rPr>
              <a:t>          </a:t>
            </a:r>
            <a:r>
              <a:rPr lang="el-GR" sz="3500" dirty="0" smtClean="0">
                <a:solidFill>
                  <a:schemeClr val="bg1"/>
                </a:solidFill>
              </a:rPr>
              <a:t>ὀξεῖα </a:t>
            </a:r>
            <a:r>
              <a:rPr lang="el-GR" sz="3500" dirty="0">
                <a:solidFill>
                  <a:schemeClr val="bg1"/>
                </a:solidFill>
              </a:rPr>
              <a:t>ἐκπορευομένη καὶ ἡ ὄψις αὐτοῦ </a:t>
            </a:r>
            <a:endParaRPr lang="en-US" sz="3500" dirty="0">
              <a:solidFill>
                <a:schemeClr val="bg1"/>
              </a:solidFill>
            </a:endParaRPr>
          </a:p>
          <a:p>
            <a:r>
              <a:rPr lang="en-US" sz="2400" dirty="0" smtClean="0">
                <a:solidFill>
                  <a:srgbClr val="FFFF00"/>
                </a:solidFill>
              </a:rPr>
              <a:t>                sharp            coming out             and  the  face        his</a:t>
            </a:r>
          </a:p>
          <a:p>
            <a:r>
              <a:rPr lang="en-US" sz="3500" dirty="0" smtClean="0">
                <a:solidFill>
                  <a:schemeClr val="bg1"/>
                </a:solidFill>
              </a:rPr>
              <a:t>          </a:t>
            </a:r>
            <a:r>
              <a:rPr lang="el-GR" sz="3500" dirty="0" smtClean="0">
                <a:solidFill>
                  <a:schemeClr val="bg1"/>
                </a:solidFill>
              </a:rPr>
              <a:t>ὡς </a:t>
            </a:r>
            <a:r>
              <a:rPr lang="el-GR" sz="3500" dirty="0">
                <a:solidFill>
                  <a:schemeClr val="bg1"/>
                </a:solidFill>
              </a:rPr>
              <a:t>ὁ ἥλιος φαίνει ἐν τῇ δυνάμει αὐτοῦ.</a:t>
            </a:r>
            <a:endParaRPr lang="en-US" sz="3500" dirty="0">
              <a:solidFill>
                <a:schemeClr val="bg1"/>
              </a:solidFill>
            </a:endParaRPr>
          </a:p>
          <a:p>
            <a:r>
              <a:rPr lang="en-US" sz="2400" dirty="0" smtClean="0">
                <a:solidFill>
                  <a:srgbClr val="FFFF00"/>
                </a:solidFill>
              </a:rPr>
              <a:t>               like  </a:t>
            </a:r>
            <a:r>
              <a:rPr lang="en-US" sz="2400" dirty="0">
                <a:solidFill>
                  <a:srgbClr val="FFFF00"/>
                </a:solidFill>
              </a:rPr>
              <a:t>the </a:t>
            </a:r>
            <a:r>
              <a:rPr lang="en-US" sz="2400" dirty="0" smtClean="0">
                <a:solidFill>
                  <a:srgbClr val="FFFF00"/>
                </a:solidFill>
              </a:rPr>
              <a:t>  sun       shining      in   the      strength</a:t>
            </a:r>
            <a:r>
              <a:rPr lang="en-US" sz="2400" dirty="0">
                <a:solidFill>
                  <a:srgbClr val="FFFF00"/>
                </a:solidFill>
              </a:rPr>
              <a:t> </a:t>
            </a:r>
            <a:r>
              <a:rPr lang="en-US" sz="2400" dirty="0" smtClean="0">
                <a:solidFill>
                  <a:srgbClr val="FFFF00"/>
                </a:solidFill>
              </a:rPr>
              <a:t>       his</a:t>
            </a:r>
            <a:endParaRPr lang="en-US" sz="2400" dirty="0" smtClean="0">
              <a:solidFill>
                <a:schemeClr val="bg1"/>
              </a:solidFill>
            </a:endParaRPr>
          </a:p>
          <a:p>
            <a:endParaRPr lang="en-US" sz="800" dirty="0" smtClean="0">
              <a:solidFill>
                <a:schemeClr val="bg1"/>
              </a:solidFill>
            </a:endParaRPr>
          </a:p>
          <a:p>
            <a:r>
              <a:rPr lang="en-US" sz="800" dirty="0" smtClean="0">
                <a:solidFill>
                  <a:schemeClr val="bg1"/>
                </a:solidFill>
              </a:rPr>
              <a:t> </a:t>
            </a:r>
          </a:p>
          <a:p>
            <a:r>
              <a:rPr lang="en-US" sz="2100" baseline="30000" dirty="0" smtClean="0">
                <a:solidFill>
                  <a:srgbClr val="FFFF00"/>
                </a:solidFill>
              </a:rPr>
              <a:t>	ESV</a:t>
            </a:r>
            <a:r>
              <a:rPr lang="fr-FR" sz="2100" b="1" dirty="0" smtClean="0"/>
              <a:t> </a:t>
            </a:r>
            <a:r>
              <a:rPr lang="fr-FR" sz="2100" b="1" dirty="0">
                <a:solidFill>
                  <a:schemeClr val="bg1"/>
                </a:solidFill>
              </a:rPr>
              <a:t>1:16</a:t>
            </a:r>
            <a:r>
              <a:rPr lang="fr-FR" sz="2100" dirty="0">
                <a:solidFill>
                  <a:schemeClr val="bg1"/>
                </a:solidFill>
              </a:rPr>
              <a:t> </a:t>
            </a:r>
            <a:r>
              <a:rPr lang="en-US" sz="2400" dirty="0">
                <a:solidFill>
                  <a:schemeClr val="bg1"/>
                </a:solidFill>
              </a:rPr>
              <a:t>In his right hand he held seven stars, from his mouth came a sharp two-edged sword, and his face was like the sun shining in full strength.</a:t>
            </a:r>
          </a:p>
          <a:p>
            <a:r>
              <a:rPr lang="fr-FR" sz="2400" baseline="30000" dirty="0" smtClean="0">
                <a:solidFill>
                  <a:srgbClr val="FFFF00"/>
                </a:solidFill>
              </a:rPr>
              <a:t>	CUV</a:t>
            </a:r>
            <a:r>
              <a:rPr lang="fr-FR" sz="2100" baseline="30000" dirty="0" smtClean="0">
                <a:solidFill>
                  <a:schemeClr val="bg1"/>
                </a:solidFill>
              </a:rPr>
              <a:t> </a:t>
            </a:r>
            <a:r>
              <a:rPr lang="fr-FR" sz="2100" b="1" dirty="0" smtClean="0">
                <a:solidFill>
                  <a:schemeClr val="bg1"/>
                </a:solidFill>
              </a:rPr>
              <a:t>1:16 </a:t>
            </a:r>
            <a:r>
              <a:rPr lang="zh-TW" altLang="en-US" sz="2000" dirty="0" smtClean="0">
                <a:solidFill>
                  <a:schemeClr val="bg1"/>
                </a:solidFill>
              </a:rPr>
              <a:t>他</a:t>
            </a:r>
            <a:r>
              <a:rPr lang="zh-TW" altLang="en-US" sz="2000" dirty="0">
                <a:solidFill>
                  <a:schemeClr val="bg1"/>
                </a:solidFill>
              </a:rPr>
              <a:t>右手拿著七星．從他口中出來一把兩刃的利劍．面貌如同烈日放光。 </a:t>
            </a:r>
            <a:endParaRPr lang="es-ES" sz="1600" dirty="0" smtClean="0">
              <a:solidFill>
                <a:schemeClr val="bg1"/>
              </a:solidFill>
            </a:endParaRPr>
          </a:p>
          <a:p>
            <a:endParaRPr lang="es-ES" sz="1600" dirty="0" smtClean="0">
              <a:solidFill>
                <a:schemeClr val="bg1"/>
              </a:solidFill>
            </a:endParaRPr>
          </a:p>
          <a:p>
            <a:endParaRPr lang="es-ES" sz="1600" dirty="0">
              <a:solidFill>
                <a:schemeClr val="bg1"/>
              </a:solidFill>
            </a:endParaRPr>
          </a:p>
          <a:p>
            <a:endParaRPr lang="es-ES" sz="1600" dirty="0">
              <a:solidFill>
                <a:schemeClr val="bg1"/>
              </a:solidFill>
            </a:endParaRPr>
          </a:p>
        </p:txBody>
      </p:sp>
    </p:spTree>
    <p:extLst>
      <p:ext uri="{BB962C8B-B14F-4D97-AF65-F5344CB8AC3E}">
        <p14:creationId xmlns:p14="http://schemas.microsoft.com/office/powerpoint/2010/main" val="20852441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117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1:17-18 </a:t>
            </a:r>
            <a:endParaRPr lang="en-US" sz="1200" b="1" dirty="0" smtClean="0">
              <a:solidFill>
                <a:srgbClr val="FFFF00"/>
              </a:solidFill>
            </a:endParaRPr>
          </a:p>
          <a:p>
            <a:r>
              <a:rPr lang="en-US" sz="2800" b="1" dirty="0" smtClean="0">
                <a:solidFill>
                  <a:srgbClr val="FFFF00"/>
                </a:solidFill>
              </a:rPr>
              <a:t> 17 </a:t>
            </a:r>
            <a:r>
              <a:rPr lang="el-GR" sz="3200" dirty="0">
                <a:solidFill>
                  <a:schemeClr val="bg1"/>
                </a:solidFill>
              </a:rPr>
              <a:t>Καὶ ὅτε εἶδον αὐτόν, ἔπεσα πρὸς τοὺς πόδας </a:t>
            </a:r>
            <a:r>
              <a:rPr lang="el-GR" sz="3200" dirty="0" smtClean="0">
                <a:solidFill>
                  <a:schemeClr val="bg1"/>
                </a:solidFill>
              </a:rPr>
              <a:t>αὐτοῦ</a:t>
            </a:r>
            <a:endParaRPr lang="en-US" sz="3200" dirty="0" smtClean="0">
              <a:solidFill>
                <a:schemeClr val="bg1"/>
              </a:solidFill>
            </a:endParaRPr>
          </a:p>
          <a:p>
            <a:r>
              <a:rPr lang="fr-FR" sz="2200" dirty="0" smtClean="0">
                <a:solidFill>
                  <a:schemeClr val="bg1"/>
                </a:solidFill>
              </a:rPr>
              <a:t>         </a:t>
            </a:r>
            <a:r>
              <a:rPr lang="en-US" sz="2200" dirty="0" smtClean="0">
                <a:solidFill>
                  <a:srgbClr val="FFFF00"/>
                </a:solidFill>
              </a:rPr>
              <a:t>and  when   </a:t>
            </a:r>
            <a:r>
              <a:rPr lang="en-US" sz="2200" dirty="0">
                <a:solidFill>
                  <a:srgbClr val="FFFF00"/>
                </a:solidFill>
              </a:rPr>
              <a:t>I </a:t>
            </a:r>
            <a:r>
              <a:rPr lang="en-US" sz="2200" dirty="0" smtClean="0">
                <a:solidFill>
                  <a:srgbClr val="FFFF00"/>
                </a:solidFill>
              </a:rPr>
              <a:t>saw        him             </a:t>
            </a:r>
            <a:r>
              <a:rPr lang="en-US" sz="2200" dirty="0">
                <a:solidFill>
                  <a:srgbClr val="FFFF00"/>
                </a:solidFill>
              </a:rPr>
              <a:t>I </a:t>
            </a:r>
            <a:r>
              <a:rPr lang="en-US" sz="2200" dirty="0" smtClean="0">
                <a:solidFill>
                  <a:srgbClr val="FFFF00"/>
                </a:solidFill>
              </a:rPr>
              <a:t>fell           </a:t>
            </a:r>
            <a:r>
              <a:rPr lang="en-US" sz="2200" dirty="0">
                <a:solidFill>
                  <a:srgbClr val="FFFF00"/>
                </a:solidFill>
              </a:rPr>
              <a:t>at </a:t>
            </a:r>
            <a:r>
              <a:rPr lang="en-US" sz="2200" dirty="0" smtClean="0">
                <a:solidFill>
                  <a:srgbClr val="FFFF00"/>
                </a:solidFill>
              </a:rPr>
              <a:t>         the        </a:t>
            </a:r>
            <a:r>
              <a:rPr lang="en-US" sz="2200" dirty="0">
                <a:solidFill>
                  <a:srgbClr val="FFFF00"/>
                </a:solidFill>
              </a:rPr>
              <a:t>feet </a:t>
            </a:r>
            <a:r>
              <a:rPr lang="en-US" sz="2200" dirty="0" smtClean="0">
                <a:solidFill>
                  <a:srgbClr val="FFFF00"/>
                </a:solidFill>
              </a:rPr>
              <a:t>          his</a:t>
            </a:r>
          </a:p>
          <a:p>
            <a:r>
              <a:rPr lang="en-US" sz="3200" dirty="0" smtClean="0">
                <a:solidFill>
                  <a:schemeClr val="bg1"/>
                </a:solidFill>
              </a:rPr>
              <a:t>  </a:t>
            </a:r>
            <a:r>
              <a:rPr lang="el-GR" sz="3200" dirty="0" smtClean="0">
                <a:solidFill>
                  <a:schemeClr val="bg1"/>
                </a:solidFill>
              </a:rPr>
              <a:t>ὡς </a:t>
            </a:r>
            <a:r>
              <a:rPr lang="el-GR" sz="3200" dirty="0">
                <a:solidFill>
                  <a:schemeClr val="bg1"/>
                </a:solidFill>
              </a:rPr>
              <a:t>νεκρός, καὶ ἔθηκεν τὴν δεξιὰν αὐτοῦ ἐπ᾽ ἐμὲ λέγων· </a:t>
            </a:r>
            <a:endParaRPr lang="en-US" sz="3200" dirty="0" smtClean="0">
              <a:solidFill>
                <a:schemeClr val="bg1"/>
              </a:solidFill>
            </a:endParaRPr>
          </a:p>
          <a:p>
            <a:r>
              <a:rPr lang="en-US" sz="2200" dirty="0" smtClean="0">
                <a:solidFill>
                  <a:srgbClr val="FFFF00"/>
                </a:solidFill>
              </a:rPr>
              <a:t>as </a:t>
            </a:r>
            <a:r>
              <a:rPr lang="en-US" sz="2200" dirty="0">
                <a:solidFill>
                  <a:srgbClr val="FFFF00"/>
                </a:solidFill>
              </a:rPr>
              <a:t>though </a:t>
            </a:r>
            <a:r>
              <a:rPr lang="en-US" sz="2200" dirty="0" smtClean="0">
                <a:solidFill>
                  <a:srgbClr val="FFFF00"/>
                </a:solidFill>
              </a:rPr>
              <a:t>dead      but     he </a:t>
            </a:r>
            <a:r>
              <a:rPr lang="en-US" sz="2200" dirty="0">
                <a:solidFill>
                  <a:srgbClr val="FFFF00"/>
                </a:solidFill>
              </a:rPr>
              <a:t>laid </a:t>
            </a:r>
            <a:r>
              <a:rPr lang="en-US" sz="2200" dirty="0" smtClean="0">
                <a:solidFill>
                  <a:srgbClr val="FFFF00"/>
                </a:solidFill>
              </a:rPr>
              <a:t>      the   right </a:t>
            </a:r>
            <a:r>
              <a:rPr lang="en-US" sz="2200" dirty="0">
                <a:solidFill>
                  <a:srgbClr val="FFFF00"/>
                </a:solidFill>
              </a:rPr>
              <a:t>hand </a:t>
            </a:r>
            <a:r>
              <a:rPr lang="en-US" sz="2200" dirty="0" smtClean="0">
                <a:solidFill>
                  <a:srgbClr val="FFFF00"/>
                </a:solidFill>
              </a:rPr>
              <a:t>    his         on      me     saying</a:t>
            </a:r>
          </a:p>
          <a:p>
            <a:r>
              <a:rPr lang="en-US" sz="3200" dirty="0" smtClean="0">
                <a:solidFill>
                  <a:schemeClr val="bg1"/>
                </a:solidFill>
              </a:rPr>
              <a:t>      </a:t>
            </a:r>
            <a:r>
              <a:rPr lang="el-GR" sz="3200" dirty="0" smtClean="0">
                <a:solidFill>
                  <a:schemeClr val="bg1"/>
                </a:solidFill>
              </a:rPr>
              <a:t>μὴ φοβοῦ·</a:t>
            </a:r>
            <a:r>
              <a:rPr lang="en-US" sz="3200" dirty="0" smtClean="0">
                <a:solidFill>
                  <a:schemeClr val="bg1"/>
                </a:solidFill>
              </a:rPr>
              <a:t> </a:t>
            </a:r>
            <a:r>
              <a:rPr lang="el-GR" sz="3200" dirty="0" smtClean="0">
                <a:solidFill>
                  <a:schemeClr val="bg1"/>
                </a:solidFill>
              </a:rPr>
              <a:t> ἐγώ εἰμι ὁ πρῶτος καὶ ὁ ἔσχατος</a:t>
            </a:r>
            <a:endParaRPr lang="en-US" sz="3200" dirty="0" smtClean="0">
              <a:solidFill>
                <a:schemeClr val="bg1"/>
              </a:solidFill>
            </a:endParaRPr>
          </a:p>
          <a:p>
            <a:r>
              <a:rPr lang="en-US" sz="2200" dirty="0" smtClean="0">
                <a:solidFill>
                  <a:srgbClr val="FFFF00"/>
                </a:solidFill>
              </a:rPr>
              <a:t>         not       fear              </a:t>
            </a:r>
            <a:r>
              <a:rPr lang="en-US" sz="2200" dirty="0">
                <a:solidFill>
                  <a:srgbClr val="FFFF00"/>
                </a:solidFill>
              </a:rPr>
              <a:t>I </a:t>
            </a:r>
            <a:r>
              <a:rPr lang="en-US" sz="2200" dirty="0" smtClean="0">
                <a:solidFill>
                  <a:srgbClr val="FFFF00"/>
                </a:solidFill>
              </a:rPr>
              <a:t>        am   the       first       and  the     last</a:t>
            </a:r>
            <a:endParaRPr lang="es-ES" sz="2200" dirty="0" smtClean="0">
              <a:solidFill>
                <a:schemeClr val="bg1"/>
              </a:solidFill>
            </a:endParaRPr>
          </a:p>
          <a:p>
            <a:r>
              <a:rPr lang="en-US" sz="2800" b="1" dirty="0">
                <a:solidFill>
                  <a:srgbClr val="FFFF00"/>
                </a:solidFill>
              </a:rPr>
              <a:t> 18 </a:t>
            </a:r>
            <a:r>
              <a:rPr lang="en-US" sz="2800" dirty="0" smtClean="0">
                <a:solidFill>
                  <a:schemeClr val="bg1"/>
                </a:solidFill>
              </a:rPr>
              <a:t> </a:t>
            </a:r>
            <a:r>
              <a:rPr lang="el-GR" sz="3200" dirty="0">
                <a:solidFill>
                  <a:schemeClr val="bg1"/>
                </a:solidFill>
              </a:rPr>
              <a:t>καὶ ὁ ζῶν,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ἐγενόμην νεκρὸς καὶ ἰδοὺ ζῶν εἰμι εἰς τοὺς </a:t>
            </a:r>
            <a:r>
              <a:rPr lang="el-GR" sz="3200" dirty="0" smtClean="0">
                <a:solidFill>
                  <a:schemeClr val="bg1"/>
                </a:solidFill>
              </a:rPr>
              <a:t>αἰῶνας</a:t>
            </a:r>
            <a:endParaRPr lang="en-US" sz="3200" dirty="0" smtClean="0">
              <a:solidFill>
                <a:schemeClr val="bg1"/>
              </a:solidFill>
            </a:endParaRPr>
          </a:p>
          <a:p>
            <a:r>
              <a:rPr lang="fr-FR" sz="2200" dirty="0" smtClean="0">
                <a:solidFill>
                  <a:srgbClr val="FFFF00"/>
                </a:solidFill>
              </a:rPr>
              <a:t>        </a:t>
            </a:r>
            <a:r>
              <a:rPr lang="en-US" altLang="zh-TW" sz="2200" dirty="0" smtClean="0">
                <a:solidFill>
                  <a:srgbClr val="FFFF00"/>
                </a:solidFill>
              </a:rPr>
              <a:t>and the living one  and      I was             dead</a:t>
            </a:r>
            <a:r>
              <a:rPr lang="en-US" altLang="zh-TW" sz="2200" dirty="0">
                <a:solidFill>
                  <a:srgbClr val="FFFF00"/>
                </a:solidFill>
              </a:rPr>
              <a:t> </a:t>
            </a:r>
            <a:r>
              <a:rPr lang="en-US" altLang="zh-TW" sz="2200" dirty="0" smtClean="0">
                <a:solidFill>
                  <a:srgbClr val="FFFF00"/>
                </a:solidFill>
              </a:rPr>
              <a:t>       and   behold  alive  I am     to      the        ages </a:t>
            </a:r>
            <a:r>
              <a:rPr lang="fr-FR" sz="2200" dirty="0" smtClean="0">
                <a:solidFill>
                  <a:schemeClr val="bg1"/>
                </a:solidFill>
              </a:rPr>
              <a:t>  </a:t>
            </a:r>
            <a:r>
              <a:rPr lang="es-ES" sz="2200" dirty="0" smtClean="0">
                <a:solidFill>
                  <a:schemeClr val="bg1"/>
                </a:solidFill>
              </a:rPr>
              <a:t>  </a:t>
            </a:r>
            <a:endParaRPr lang="en-US" sz="2200" dirty="0">
              <a:solidFill>
                <a:schemeClr val="bg1"/>
              </a:solidFill>
            </a:endParaRPr>
          </a:p>
          <a:p>
            <a:r>
              <a:rPr lang="en-US" sz="3200" dirty="0" smtClean="0">
                <a:solidFill>
                  <a:schemeClr val="bg1"/>
                </a:solidFill>
              </a:rPr>
              <a:t>  </a:t>
            </a:r>
            <a:r>
              <a:rPr lang="el-GR" sz="3200" dirty="0" smtClean="0">
                <a:solidFill>
                  <a:schemeClr val="bg1"/>
                </a:solidFill>
              </a:rPr>
              <a:t>τῶν </a:t>
            </a:r>
            <a:r>
              <a:rPr lang="el-GR" sz="3200" dirty="0">
                <a:solidFill>
                  <a:schemeClr val="bg1"/>
                </a:solidFill>
              </a:rPr>
              <a:t>αἰώνων καὶ ἔχω τὰς κλεῖς τοῦ θανάτου καὶ τοῦ </a:t>
            </a:r>
            <a:r>
              <a:rPr lang="en-US" sz="3200" dirty="0" smtClean="0">
                <a:solidFill>
                  <a:schemeClr val="bg1"/>
                </a:solidFill>
              </a:rPr>
              <a:t> </a:t>
            </a:r>
            <a:r>
              <a:rPr lang="el-GR" sz="3200" dirty="0" smtClean="0">
                <a:solidFill>
                  <a:schemeClr val="bg1"/>
                </a:solidFill>
              </a:rPr>
              <a:t>ᾅδου.</a:t>
            </a:r>
            <a:r>
              <a:rPr lang="fr-FR" sz="3200" dirty="0" smtClean="0">
                <a:solidFill>
                  <a:schemeClr val="bg1"/>
                </a:solidFill>
              </a:rPr>
              <a:t>       </a:t>
            </a:r>
          </a:p>
          <a:p>
            <a:r>
              <a:rPr lang="en-US" altLang="zh-TW" sz="2200" dirty="0" smtClean="0">
                <a:solidFill>
                  <a:srgbClr val="FFFF00"/>
                </a:solidFill>
              </a:rPr>
              <a:t>   of the       ages       and   I have   the     keys       </a:t>
            </a:r>
            <a:r>
              <a:rPr lang="en-US" altLang="zh-TW" sz="2200" dirty="0">
                <a:solidFill>
                  <a:srgbClr val="FFFF00"/>
                </a:solidFill>
              </a:rPr>
              <a:t>of </a:t>
            </a:r>
            <a:r>
              <a:rPr lang="en-US" altLang="zh-TW" sz="2200" dirty="0" smtClean="0">
                <a:solidFill>
                  <a:srgbClr val="FFFF00"/>
                </a:solidFill>
              </a:rPr>
              <a:t>         Death        and     of       Hades</a:t>
            </a:r>
            <a:endParaRPr lang="en-US" sz="2000" dirty="0" smtClean="0">
              <a:solidFill>
                <a:schemeClr val="bg1"/>
              </a:solidFill>
            </a:endParaRPr>
          </a:p>
          <a:p>
            <a:endParaRPr lang="en-US" sz="800" dirty="0">
              <a:solidFill>
                <a:schemeClr val="bg1"/>
              </a:solidFill>
            </a:endParaRPr>
          </a:p>
          <a:p>
            <a:r>
              <a:rPr lang="en-US" sz="1900" baseline="30000" dirty="0" smtClean="0">
                <a:solidFill>
                  <a:srgbClr val="FFFF00"/>
                </a:solidFill>
              </a:rPr>
              <a:t>	ESV </a:t>
            </a:r>
            <a:r>
              <a:rPr lang="fr-FR" sz="1900" b="1" dirty="0">
                <a:solidFill>
                  <a:schemeClr val="bg1"/>
                </a:solidFill>
              </a:rPr>
              <a:t>1:17</a:t>
            </a:r>
            <a:r>
              <a:rPr lang="fr-FR" sz="1900" dirty="0">
                <a:solidFill>
                  <a:schemeClr val="bg1"/>
                </a:solidFill>
              </a:rPr>
              <a:t> </a:t>
            </a:r>
            <a:r>
              <a:rPr lang="en-US" sz="2000" dirty="0">
                <a:solidFill>
                  <a:schemeClr val="bg1"/>
                </a:solidFill>
              </a:rPr>
              <a:t>When I saw him, I fell at his feet as though dead. But he laid his right hand on me, saying, "Fear not, I am the first and the last</a:t>
            </a:r>
            <a:r>
              <a:rPr lang="en-US" sz="2000" dirty="0" smtClean="0">
                <a:solidFill>
                  <a:schemeClr val="bg1"/>
                </a:solidFill>
              </a:rPr>
              <a:t>, </a:t>
            </a:r>
            <a:r>
              <a:rPr lang="en-US" altLang="zh-TW" sz="2000" b="1" dirty="0">
                <a:solidFill>
                  <a:schemeClr val="bg1"/>
                </a:solidFill>
              </a:rPr>
              <a:t>18</a:t>
            </a:r>
            <a:r>
              <a:rPr lang="zh-TW" altLang="en-US" sz="2000" dirty="0">
                <a:solidFill>
                  <a:schemeClr val="bg1"/>
                </a:solidFill>
              </a:rPr>
              <a:t> </a:t>
            </a:r>
            <a:r>
              <a:rPr lang="en-US" altLang="zh-TW" sz="2000" dirty="0">
                <a:solidFill>
                  <a:schemeClr val="bg1"/>
                </a:solidFill>
              </a:rPr>
              <a:t>and the living one. I died, and behold I am alive forevermore, and I have the keys of Death and Hades</a:t>
            </a:r>
            <a:r>
              <a:rPr lang="en-US" altLang="zh-TW" sz="2000" dirty="0" smtClean="0">
                <a:solidFill>
                  <a:schemeClr val="bg1"/>
                </a:solidFill>
              </a:rPr>
              <a:t>.  </a:t>
            </a:r>
            <a:endParaRPr lang="fr-FR" sz="1900" dirty="0" smtClean="0">
              <a:solidFill>
                <a:schemeClr val="bg1"/>
              </a:solidFill>
            </a:endParaRPr>
          </a:p>
          <a:p>
            <a:r>
              <a:rPr lang="fr-FR" sz="1900" dirty="0">
                <a:solidFill>
                  <a:schemeClr val="bg1"/>
                </a:solidFill>
              </a:rPr>
              <a:t>	</a:t>
            </a:r>
            <a:r>
              <a:rPr lang="fr-FR" sz="2000" baseline="30000" dirty="0" smtClean="0">
                <a:solidFill>
                  <a:srgbClr val="FFFF00"/>
                </a:solidFill>
              </a:rPr>
              <a:t>CUV</a:t>
            </a:r>
            <a:r>
              <a:rPr lang="fr-FR" sz="1900" baseline="30000" dirty="0" smtClean="0">
                <a:solidFill>
                  <a:schemeClr val="bg1"/>
                </a:solidFill>
              </a:rPr>
              <a:t> </a:t>
            </a:r>
            <a:r>
              <a:rPr lang="en-US" sz="2000" b="1" dirty="0" smtClean="0">
                <a:solidFill>
                  <a:schemeClr val="bg1"/>
                </a:solidFill>
              </a:rPr>
              <a:t>1:17</a:t>
            </a:r>
            <a:r>
              <a:rPr lang="en-US" sz="2000" dirty="0" smtClean="0">
                <a:solidFill>
                  <a:schemeClr val="bg1"/>
                </a:solidFill>
              </a:rPr>
              <a:t> </a:t>
            </a:r>
            <a:r>
              <a:rPr lang="zh-TW" altLang="en-US" sz="2000" dirty="0">
                <a:solidFill>
                  <a:schemeClr val="bg1"/>
                </a:solidFill>
              </a:rPr>
              <a:t>我一看見、就仆倒在他腳前、像死了一樣。他用右手按著我說、不要懼怕．我是首先的、我是末後的、 </a:t>
            </a:r>
            <a:r>
              <a:rPr lang="en-US" altLang="zh-TW" sz="2000" b="1" dirty="0" smtClean="0">
                <a:solidFill>
                  <a:schemeClr val="bg1"/>
                </a:solidFill>
              </a:rPr>
              <a:t>18</a:t>
            </a:r>
            <a:r>
              <a:rPr lang="zh-TW" altLang="en-US" sz="2000" dirty="0" smtClean="0">
                <a:solidFill>
                  <a:schemeClr val="bg1"/>
                </a:solidFill>
              </a:rPr>
              <a:t> </a:t>
            </a:r>
            <a:r>
              <a:rPr lang="zh-TW" altLang="en-US" sz="2000" dirty="0">
                <a:solidFill>
                  <a:schemeClr val="bg1"/>
                </a:solidFill>
              </a:rPr>
              <a:t>又是那存活的．我曾死過、現在又活了、直活到永永遠遠．並且拿著死亡和陰間的鑰匙</a:t>
            </a:r>
            <a:r>
              <a:rPr lang="zh-TW" altLang="en-US" sz="2000" dirty="0" smtClean="0">
                <a:solidFill>
                  <a:schemeClr val="bg1"/>
                </a:solidFill>
              </a:rPr>
              <a:t>。</a:t>
            </a:r>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9670503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1:19-20 </a:t>
            </a:r>
            <a:endParaRPr lang="en-US" sz="1200" b="1" dirty="0" smtClean="0">
              <a:solidFill>
                <a:srgbClr val="FFFF00"/>
              </a:solidFill>
            </a:endParaRPr>
          </a:p>
          <a:p>
            <a:r>
              <a:rPr lang="en-US" sz="2800" b="1" dirty="0" smtClean="0">
                <a:solidFill>
                  <a:srgbClr val="FFFF00"/>
                </a:solidFill>
              </a:rPr>
              <a:t> 19      </a:t>
            </a:r>
            <a:r>
              <a:rPr lang="el-GR" sz="3200" dirty="0">
                <a:solidFill>
                  <a:schemeClr val="bg1"/>
                </a:solidFill>
              </a:rPr>
              <a:t>γράψον </a:t>
            </a:r>
            <a:r>
              <a:rPr lang="en-US" sz="3200" dirty="0" smtClean="0">
                <a:solidFill>
                  <a:schemeClr val="bg1"/>
                </a:solidFill>
              </a:rPr>
              <a:t> </a:t>
            </a:r>
            <a:r>
              <a:rPr lang="el-GR" sz="3200" dirty="0" smtClean="0">
                <a:solidFill>
                  <a:schemeClr val="bg1"/>
                </a:solidFill>
              </a:rPr>
              <a:t>οὖν </a:t>
            </a:r>
            <a:r>
              <a:rPr lang="en-US" sz="3200" dirty="0" smtClean="0">
                <a:solidFill>
                  <a:schemeClr val="bg1"/>
                </a:solidFill>
              </a:rPr>
              <a:t>      </a:t>
            </a:r>
            <a:r>
              <a:rPr lang="el-GR" sz="3200" dirty="0" smtClean="0">
                <a:solidFill>
                  <a:schemeClr val="bg1"/>
                </a:solidFill>
              </a:rPr>
              <a:t>ἃ </a:t>
            </a:r>
            <a:r>
              <a:rPr lang="en-US" sz="3200" dirty="0" smtClean="0">
                <a:solidFill>
                  <a:schemeClr val="bg1"/>
                </a:solidFill>
              </a:rPr>
              <a:t>     </a:t>
            </a:r>
            <a:r>
              <a:rPr lang="el-GR" sz="3200" dirty="0" smtClean="0">
                <a:solidFill>
                  <a:schemeClr val="bg1"/>
                </a:solidFill>
              </a:rPr>
              <a:t>εἶδες </a:t>
            </a:r>
            <a:r>
              <a:rPr lang="en-US" sz="3200" dirty="0" smtClean="0">
                <a:solidFill>
                  <a:schemeClr val="bg1"/>
                </a:solidFill>
              </a:rPr>
              <a:t>  </a:t>
            </a:r>
            <a:r>
              <a:rPr lang="el-GR" sz="3200" dirty="0" smtClean="0">
                <a:solidFill>
                  <a:schemeClr val="bg1"/>
                </a:solidFill>
              </a:rPr>
              <a:t>καὶ </a:t>
            </a:r>
            <a:r>
              <a:rPr lang="en-US" sz="3200" dirty="0" smtClean="0">
                <a:solidFill>
                  <a:schemeClr val="bg1"/>
                </a:solidFill>
              </a:rPr>
              <a:t>  </a:t>
            </a:r>
            <a:r>
              <a:rPr lang="el-GR" sz="3200" dirty="0" smtClean="0">
                <a:solidFill>
                  <a:schemeClr val="bg1"/>
                </a:solidFill>
              </a:rPr>
              <a:t>ἃ</a:t>
            </a:r>
            <a:r>
              <a:rPr lang="en-US" sz="3200" dirty="0" smtClean="0">
                <a:solidFill>
                  <a:schemeClr val="bg1"/>
                </a:solidFill>
              </a:rPr>
              <a:t>   </a:t>
            </a:r>
            <a:r>
              <a:rPr lang="el-GR" sz="3200" dirty="0" smtClean="0">
                <a:solidFill>
                  <a:schemeClr val="bg1"/>
                </a:solidFill>
              </a:rPr>
              <a:t> εἰσὶν</a:t>
            </a:r>
            <a:endParaRPr lang="en-US" sz="3200" dirty="0">
              <a:solidFill>
                <a:schemeClr val="bg1"/>
              </a:solidFill>
            </a:endParaRPr>
          </a:p>
          <a:p>
            <a:r>
              <a:rPr lang="en-US" sz="2200" dirty="0">
                <a:solidFill>
                  <a:srgbClr val="FFFF00"/>
                </a:solidFill>
              </a:rPr>
              <a:t> </a:t>
            </a:r>
            <a:r>
              <a:rPr lang="en-US" sz="2200" dirty="0" smtClean="0">
                <a:solidFill>
                  <a:srgbClr val="FFFF00"/>
                </a:solidFill>
              </a:rPr>
              <a:t>                   write    therefore   those that </a:t>
            </a:r>
            <a:r>
              <a:rPr lang="en-US" sz="2200" dirty="0">
                <a:solidFill>
                  <a:srgbClr val="FFFF00"/>
                </a:solidFill>
              </a:rPr>
              <a:t>you </a:t>
            </a:r>
            <a:r>
              <a:rPr lang="en-US" sz="2200" dirty="0" smtClean="0">
                <a:solidFill>
                  <a:srgbClr val="FFFF00"/>
                </a:solidFill>
              </a:rPr>
              <a:t>saw  and  those  that </a:t>
            </a:r>
            <a:r>
              <a:rPr lang="en-US" sz="2200" dirty="0">
                <a:solidFill>
                  <a:srgbClr val="FFFF00"/>
                </a:solidFill>
              </a:rPr>
              <a:t>are </a:t>
            </a:r>
            <a:endParaRPr lang="en-US" sz="2200" dirty="0" smtClean="0">
              <a:solidFill>
                <a:srgbClr val="FFFF00"/>
              </a:solidFill>
            </a:endParaRPr>
          </a:p>
          <a:p>
            <a:r>
              <a:rPr lang="en-US" sz="3300" dirty="0" smtClean="0">
                <a:solidFill>
                  <a:schemeClr val="bg1"/>
                </a:solidFill>
              </a:rPr>
              <a:t>           </a:t>
            </a:r>
            <a:r>
              <a:rPr lang="el-GR" sz="3200" dirty="0" smtClean="0">
                <a:solidFill>
                  <a:schemeClr val="bg1"/>
                </a:solidFill>
              </a:rPr>
              <a:t>καὶ</a:t>
            </a:r>
            <a:r>
              <a:rPr lang="en-US" sz="3200" dirty="0" smtClean="0">
                <a:solidFill>
                  <a:schemeClr val="bg1"/>
                </a:solidFill>
              </a:rPr>
              <a:t>   </a:t>
            </a:r>
            <a:r>
              <a:rPr lang="el-GR" sz="3200" dirty="0" smtClean="0">
                <a:solidFill>
                  <a:schemeClr val="bg1"/>
                </a:solidFill>
              </a:rPr>
              <a:t>ἃ</a:t>
            </a:r>
            <a:r>
              <a:rPr lang="en-US" sz="3200" dirty="0" smtClean="0">
                <a:solidFill>
                  <a:schemeClr val="bg1"/>
                </a:solidFill>
              </a:rPr>
              <a:t>   </a:t>
            </a:r>
            <a:r>
              <a:rPr lang="el-GR" sz="3200" dirty="0" smtClean="0">
                <a:solidFill>
                  <a:schemeClr val="bg1"/>
                </a:solidFill>
              </a:rPr>
              <a:t>μέλλει</a:t>
            </a:r>
            <a:r>
              <a:rPr lang="en-US" sz="3200" dirty="0" smtClean="0">
                <a:solidFill>
                  <a:schemeClr val="bg1"/>
                </a:solidFill>
              </a:rPr>
              <a:t>  </a:t>
            </a:r>
            <a:r>
              <a:rPr lang="el-GR" sz="3200" dirty="0" smtClean="0">
                <a:solidFill>
                  <a:schemeClr val="bg1"/>
                </a:solidFill>
              </a:rPr>
              <a:t>γενέσθαι μετὰ</a:t>
            </a:r>
            <a:r>
              <a:rPr lang="en-US" sz="3200" dirty="0" smtClean="0">
                <a:solidFill>
                  <a:schemeClr val="bg1"/>
                </a:solidFill>
              </a:rPr>
              <a:t> </a:t>
            </a:r>
            <a:r>
              <a:rPr lang="el-GR" sz="3200" dirty="0" smtClean="0">
                <a:solidFill>
                  <a:schemeClr val="bg1"/>
                </a:solidFill>
              </a:rPr>
              <a:t> </a:t>
            </a:r>
            <a:r>
              <a:rPr lang="el-GR" sz="3200" dirty="0">
                <a:solidFill>
                  <a:schemeClr val="bg1"/>
                </a:solidFill>
              </a:rPr>
              <a:t>ταῦτα. </a:t>
            </a:r>
            <a:endParaRPr lang="en-US" sz="3200" dirty="0" smtClean="0">
              <a:solidFill>
                <a:schemeClr val="bg1"/>
              </a:solidFill>
            </a:endParaRPr>
          </a:p>
          <a:p>
            <a:r>
              <a:rPr lang="en-US" sz="2200" dirty="0" smtClean="0">
                <a:solidFill>
                  <a:srgbClr val="FFFF00"/>
                </a:solidFill>
              </a:rPr>
              <a:t>                 and  those </a:t>
            </a:r>
            <a:r>
              <a:rPr lang="en-US" sz="2200" dirty="0">
                <a:solidFill>
                  <a:srgbClr val="FFFF00"/>
                </a:solidFill>
              </a:rPr>
              <a:t>that are </a:t>
            </a:r>
            <a:r>
              <a:rPr lang="en-US" sz="2200" dirty="0" smtClean="0">
                <a:solidFill>
                  <a:srgbClr val="FFFF00"/>
                </a:solidFill>
              </a:rPr>
              <a:t>to    </a:t>
            </a:r>
            <a:r>
              <a:rPr lang="en-US" sz="2200" dirty="0">
                <a:solidFill>
                  <a:srgbClr val="FFFF00"/>
                </a:solidFill>
              </a:rPr>
              <a:t>take place </a:t>
            </a:r>
            <a:r>
              <a:rPr lang="en-US" sz="2200" dirty="0" smtClean="0">
                <a:solidFill>
                  <a:srgbClr val="FFFF00"/>
                </a:solidFill>
              </a:rPr>
              <a:t>      after        these</a:t>
            </a:r>
            <a:endParaRPr lang="fr-FR" sz="2200" dirty="0" smtClean="0">
              <a:solidFill>
                <a:schemeClr val="bg1"/>
              </a:solidFill>
            </a:endParaRPr>
          </a:p>
          <a:p>
            <a:r>
              <a:rPr lang="en-US" sz="2800" b="1" dirty="0" smtClean="0">
                <a:solidFill>
                  <a:srgbClr val="FFFF00"/>
                </a:solidFill>
              </a:rPr>
              <a:t> 20   </a:t>
            </a:r>
            <a:r>
              <a:rPr lang="el-GR" sz="3200" dirty="0" smtClean="0">
                <a:solidFill>
                  <a:schemeClr val="bg1"/>
                </a:solidFill>
              </a:rPr>
              <a:t>τὸ </a:t>
            </a:r>
            <a:r>
              <a:rPr lang="el-GR" sz="3200" dirty="0">
                <a:solidFill>
                  <a:schemeClr val="bg1"/>
                </a:solidFill>
              </a:rPr>
              <a:t>μυστήριον τῶν ἑπτὰ ἀστέρων οὓς </a:t>
            </a:r>
            <a:r>
              <a:rPr lang="el-GR" sz="3200" dirty="0" smtClean="0">
                <a:solidFill>
                  <a:schemeClr val="bg1"/>
                </a:solidFill>
              </a:rPr>
              <a:t>εἶδες </a:t>
            </a:r>
            <a:r>
              <a:rPr lang="en-US" sz="3200" dirty="0" smtClean="0">
                <a:solidFill>
                  <a:schemeClr val="bg1"/>
                </a:solidFill>
              </a:rPr>
              <a:t> </a:t>
            </a:r>
            <a:r>
              <a:rPr lang="el-GR" sz="3200" dirty="0" smtClean="0">
                <a:solidFill>
                  <a:schemeClr val="bg1"/>
                </a:solidFill>
              </a:rPr>
              <a:t>ἐπὶ </a:t>
            </a:r>
            <a:r>
              <a:rPr lang="el-GR" sz="3200" dirty="0">
                <a:solidFill>
                  <a:schemeClr val="bg1"/>
                </a:solidFill>
              </a:rPr>
              <a:t>τῆς δεξιᾶς μου</a:t>
            </a:r>
            <a:endParaRPr lang="en-US" sz="3200" dirty="0">
              <a:solidFill>
                <a:schemeClr val="bg1"/>
              </a:solidFill>
            </a:endParaRPr>
          </a:p>
          <a:p>
            <a:r>
              <a:rPr lang="en-US" altLang="zh-TW" sz="2200" dirty="0" smtClean="0">
                <a:solidFill>
                  <a:srgbClr val="FFFF00"/>
                </a:solidFill>
              </a:rPr>
              <a:t>           the       </a:t>
            </a:r>
            <a:r>
              <a:rPr lang="en-US" altLang="zh-TW" sz="2200" dirty="0">
                <a:solidFill>
                  <a:srgbClr val="FFFF00"/>
                </a:solidFill>
              </a:rPr>
              <a:t>mystery </a:t>
            </a:r>
            <a:r>
              <a:rPr lang="en-US" altLang="zh-TW" sz="2200" dirty="0" smtClean="0">
                <a:solidFill>
                  <a:srgbClr val="FFFF00"/>
                </a:solidFill>
              </a:rPr>
              <a:t>       of </a:t>
            </a:r>
            <a:r>
              <a:rPr lang="en-US" altLang="zh-TW" sz="2200" dirty="0">
                <a:solidFill>
                  <a:srgbClr val="FFFF00"/>
                </a:solidFill>
              </a:rPr>
              <a:t>the </a:t>
            </a:r>
            <a:r>
              <a:rPr lang="en-US" altLang="zh-TW" sz="2200" dirty="0" smtClean="0">
                <a:solidFill>
                  <a:srgbClr val="FFFF00"/>
                </a:solidFill>
              </a:rPr>
              <a:t>  seven        </a:t>
            </a:r>
            <a:r>
              <a:rPr lang="en-US" altLang="zh-TW" sz="2200" dirty="0">
                <a:solidFill>
                  <a:srgbClr val="FFFF00"/>
                </a:solidFill>
              </a:rPr>
              <a:t>stars </a:t>
            </a:r>
            <a:r>
              <a:rPr lang="en-US" altLang="zh-TW" sz="2200" dirty="0" smtClean="0">
                <a:solidFill>
                  <a:srgbClr val="FFFF00"/>
                </a:solidFill>
              </a:rPr>
              <a:t>          that   </a:t>
            </a:r>
            <a:r>
              <a:rPr lang="en-US" altLang="zh-TW" sz="2200" dirty="0">
                <a:solidFill>
                  <a:srgbClr val="FFFF00"/>
                </a:solidFill>
              </a:rPr>
              <a:t>you saw </a:t>
            </a:r>
            <a:r>
              <a:rPr lang="en-US" altLang="zh-TW" sz="2200" dirty="0" smtClean="0">
                <a:solidFill>
                  <a:srgbClr val="FFFF00"/>
                </a:solidFill>
              </a:rPr>
              <a:t>    in    the  </a:t>
            </a:r>
            <a:r>
              <a:rPr lang="en-US" altLang="zh-TW" sz="2200" dirty="0">
                <a:solidFill>
                  <a:srgbClr val="FFFF00"/>
                </a:solidFill>
              </a:rPr>
              <a:t>right </a:t>
            </a:r>
            <a:r>
              <a:rPr lang="en-US" altLang="zh-TW" sz="2200" dirty="0" smtClean="0">
                <a:solidFill>
                  <a:srgbClr val="FFFF00"/>
                </a:solidFill>
              </a:rPr>
              <a:t>hand    my</a:t>
            </a:r>
          </a:p>
          <a:p>
            <a:r>
              <a:rPr lang="en-US" sz="3300" dirty="0" smtClean="0">
                <a:solidFill>
                  <a:schemeClr val="bg1"/>
                </a:solidFill>
              </a:rPr>
              <a:t>  </a:t>
            </a:r>
            <a:r>
              <a:rPr lang="el-GR" sz="3200" dirty="0" smtClean="0">
                <a:solidFill>
                  <a:schemeClr val="bg1"/>
                </a:solidFill>
              </a:rPr>
              <a:t>καὶ </a:t>
            </a:r>
            <a:r>
              <a:rPr lang="el-GR" sz="3200" dirty="0">
                <a:solidFill>
                  <a:schemeClr val="bg1"/>
                </a:solidFill>
              </a:rPr>
              <a:t>τὰς ἑπτὰ λυχνίας τὰς χρυσᾶς· οἱ ἑπτὰ ἀστέρες ἄγγελοι τῶν ἑπτὰ</a:t>
            </a:r>
            <a:endParaRPr lang="en-US" sz="3200" dirty="0" smtClean="0">
              <a:solidFill>
                <a:schemeClr val="bg1"/>
              </a:solidFill>
            </a:endParaRPr>
          </a:p>
          <a:p>
            <a:r>
              <a:rPr lang="en-US" altLang="zh-TW" sz="2200" dirty="0" smtClean="0">
                <a:solidFill>
                  <a:srgbClr val="FFFF00"/>
                </a:solidFill>
              </a:rPr>
              <a:t>    and   the    seven  lampstands    the      golden      </a:t>
            </a:r>
            <a:r>
              <a:rPr lang="en-US" altLang="zh-TW" sz="2200" dirty="0">
                <a:solidFill>
                  <a:srgbClr val="FFFF00"/>
                </a:solidFill>
              </a:rPr>
              <a:t>the </a:t>
            </a:r>
            <a:r>
              <a:rPr lang="en-US" altLang="zh-TW" sz="2200" dirty="0" smtClean="0">
                <a:solidFill>
                  <a:srgbClr val="FFFF00"/>
                </a:solidFill>
              </a:rPr>
              <a:t> seven        </a:t>
            </a:r>
            <a:r>
              <a:rPr lang="en-US" altLang="zh-TW" sz="2200" dirty="0">
                <a:solidFill>
                  <a:srgbClr val="FFFF00"/>
                </a:solidFill>
              </a:rPr>
              <a:t>stars </a:t>
            </a:r>
            <a:r>
              <a:rPr lang="en-US" altLang="zh-TW" sz="2200" dirty="0" smtClean="0">
                <a:solidFill>
                  <a:srgbClr val="FFFF00"/>
                </a:solidFill>
              </a:rPr>
              <a:t>            angels      </a:t>
            </a:r>
            <a:r>
              <a:rPr lang="en-US" altLang="zh-TW" sz="2200" dirty="0">
                <a:solidFill>
                  <a:srgbClr val="FFFF00"/>
                </a:solidFill>
              </a:rPr>
              <a:t>of </a:t>
            </a:r>
            <a:r>
              <a:rPr lang="en-US" altLang="zh-TW" sz="2200" dirty="0" smtClean="0">
                <a:solidFill>
                  <a:srgbClr val="FFFF00"/>
                </a:solidFill>
              </a:rPr>
              <a:t>the  seven</a:t>
            </a:r>
          </a:p>
          <a:p>
            <a:r>
              <a:rPr lang="en-US" sz="3200" dirty="0" smtClean="0">
                <a:solidFill>
                  <a:schemeClr val="bg1"/>
                </a:solidFill>
              </a:rPr>
              <a:t>      </a:t>
            </a:r>
            <a:r>
              <a:rPr lang="el-GR" sz="3200" dirty="0" smtClean="0">
                <a:solidFill>
                  <a:schemeClr val="bg1"/>
                </a:solidFill>
              </a:rPr>
              <a:t>ἐκκλησιῶν </a:t>
            </a:r>
            <a:r>
              <a:rPr lang="el-GR" sz="3200" dirty="0">
                <a:solidFill>
                  <a:schemeClr val="bg1"/>
                </a:solidFill>
              </a:rPr>
              <a:t>εἰσιν </a:t>
            </a:r>
            <a:r>
              <a:rPr lang="el-GR" sz="3200" dirty="0" smtClean="0">
                <a:solidFill>
                  <a:schemeClr val="bg1"/>
                </a:solidFill>
              </a:rPr>
              <a:t>καὶ</a:t>
            </a:r>
            <a:r>
              <a:rPr lang="en-US" sz="3200" dirty="0" smtClean="0">
                <a:solidFill>
                  <a:schemeClr val="bg1"/>
                </a:solidFill>
              </a:rPr>
              <a:t> </a:t>
            </a:r>
            <a:r>
              <a:rPr lang="el-GR" sz="3200" dirty="0" smtClean="0">
                <a:solidFill>
                  <a:schemeClr val="bg1"/>
                </a:solidFill>
              </a:rPr>
              <a:t> </a:t>
            </a:r>
            <a:r>
              <a:rPr lang="el-GR" sz="3200" dirty="0">
                <a:solidFill>
                  <a:schemeClr val="bg1"/>
                </a:solidFill>
              </a:rPr>
              <a:t>αἱ λυχνίαι </a:t>
            </a:r>
            <a:r>
              <a:rPr lang="en-US" sz="3200" dirty="0" smtClean="0">
                <a:solidFill>
                  <a:schemeClr val="bg1"/>
                </a:solidFill>
              </a:rPr>
              <a:t> </a:t>
            </a:r>
            <a:r>
              <a:rPr lang="el-GR" sz="3200" dirty="0" smtClean="0">
                <a:solidFill>
                  <a:schemeClr val="bg1"/>
                </a:solidFill>
              </a:rPr>
              <a:t>αἱ </a:t>
            </a:r>
            <a:r>
              <a:rPr lang="el-GR" sz="3200" dirty="0">
                <a:solidFill>
                  <a:schemeClr val="bg1"/>
                </a:solidFill>
              </a:rPr>
              <a:t>ἑπτὰ ἑπτὰ ἐκκλησίαι εἰσίν</a:t>
            </a:r>
            <a:r>
              <a:rPr lang="el-GR" sz="3200" dirty="0" smtClean="0">
                <a:solidFill>
                  <a:schemeClr val="bg1"/>
                </a:solidFill>
              </a:rPr>
              <a:t>.</a:t>
            </a:r>
            <a:endParaRPr lang="fr-FR" sz="3200" dirty="0" smtClean="0">
              <a:solidFill>
                <a:schemeClr val="bg1"/>
              </a:solidFill>
            </a:endParaRPr>
          </a:p>
          <a:p>
            <a:r>
              <a:rPr lang="en-US" altLang="zh-TW" sz="2200" dirty="0" smtClean="0">
                <a:solidFill>
                  <a:srgbClr val="FFFF00"/>
                </a:solidFill>
              </a:rPr>
              <a:t>             churches       they are  </a:t>
            </a:r>
            <a:r>
              <a:rPr lang="en-US" altLang="zh-TW" sz="2200" dirty="0">
                <a:solidFill>
                  <a:srgbClr val="FFFF00"/>
                </a:solidFill>
              </a:rPr>
              <a:t>and </a:t>
            </a:r>
            <a:r>
              <a:rPr lang="en-US" altLang="zh-TW" sz="2200" dirty="0" smtClean="0">
                <a:solidFill>
                  <a:srgbClr val="FFFF00"/>
                </a:solidFill>
              </a:rPr>
              <a:t>  the lampstands  </a:t>
            </a:r>
            <a:r>
              <a:rPr lang="en-US" altLang="zh-TW" sz="2200" dirty="0">
                <a:solidFill>
                  <a:srgbClr val="FFFF00"/>
                </a:solidFill>
              </a:rPr>
              <a:t>the </a:t>
            </a:r>
            <a:r>
              <a:rPr lang="en-US" altLang="zh-TW" sz="2200" dirty="0" smtClean="0">
                <a:solidFill>
                  <a:srgbClr val="FFFF00"/>
                </a:solidFill>
              </a:rPr>
              <a:t> seven    </a:t>
            </a:r>
            <a:r>
              <a:rPr lang="en-US" altLang="zh-TW" sz="2200" dirty="0" err="1" smtClean="0">
                <a:solidFill>
                  <a:srgbClr val="FFFF00"/>
                </a:solidFill>
              </a:rPr>
              <a:t>seven</a:t>
            </a:r>
            <a:r>
              <a:rPr lang="en-US" altLang="zh-TW" sz="2200" dirty="0" smtClean="0">
                <a:solidFill>
                  <a:srgbClr val="FFFF00"/>
                </a:solidFill>
              </a:rPr>
              <a:t>         churches    they are</a:t>
            </a:r>
            <a:endParaRPr lang="en-US" sz="2200" dirty="0" smtClean="0">
              <a:solidFill>
                <a:schemeClr val="bg1"/>
              </a:solidFill>
            </a:endParaRPr>
          </a:p>
          <a:p>
            <a:r>
              <a:rPr lang="en-US" sz="1900" baseline="30000" dirty="0" smtClean="0">
                <a:solidFill>
                  <a:srgbClr val="FFFF00"/>
                </a:solidFill>
              </a:rPr>
              <a:t>	ESV </a:t>
            </a:r>
            <a:r>
              <a:rPr lang="fr-FR" sz="1900" b="1" dirty="0">
                <a:solidFill>
                  <a:schemeClr val="bg1"/>
                </a:solidFill>
              </a:rPr>
              <a:t>1:19</a:t>
            </a:r>
            <a:r>
              <a:rPr lang="fr-FR" sz="1900" dirty="0">
                <a:solidFill>
                  <a:schemeClr val="bg1"/>
                </a:solidFill>
              </a:rPr>
              <a:t> </a:t>
            </a:r>
            <a:r>
              <a:rPr lang="en-US" sz="2000" dirty="0">
                <a:solidFill>
                  <a:schemeClr val="bg1"/>
                </a:solidFill>
              </a:rPr>
              <a:t>Write therefore the things that you have seen, those that are and those that are to take place after this</a:t>
            </a:r>
            <a:r>
              <a:rPr lang="en-US" sz="2000" dirty="0" smtClean="0">
                <a:solidFill>
                  <a:schemeClr val="bg1"/>
                </a:solidFill>
              </a:rPr>
              <a:t>. </a:t>
            </a:r>
            <a:r>
              <a:rPr lang="en-US" altLang="zh-TW" sz="2000" b="1" dirty="0" smtClean="0">
                <a:solidFill>
                  <a:schemeClr val="bg1"/>
                </a:solidFill>
              </a:rPr>
              <a:t>20</a:t>
            </a:r>
            <a:r>
              <a:rPr lang="zh-TW" altLang="en-US" sz="2000" dirty="0" smtClean="0">
                <a:solidFill>
                  <a:schemeClr val="bg1"/>
                </a:solidFill>
              </a:rPr>
              <a:t> </a:t>
            </a:r>
            <a:r>
              <a:rPr lang="en-US" altLang="zh-TW" sz="2000" dirty="0">
                <a:solidFill>
                  <a:schemeClr val="bg1"/>
                </a:solidFill>
              </a:rPr>
              <a:t>As for the mystery of the seven stars that you saw in my right hand, and the seven golden lampstands, the seven stars are the angels of the seven churches, and the seven lampstands are the seven churches</a:t>
            </a:r>
            <a:r>
              <a:rPr lang="en-US" altLang="zh-TW" sz="2000" dirty="0" smtClean="0">
                <a:solidFill>
                  <a:schemeClr val="bg1"/>
                </a:solidFill>
              </a:rPr>
              <a:t>. / </a:t>
            </a:r>
            <a:r>
              <a:rPr lang="fr-FR" sz="2000" baseline="30000" dirty="0" smtClean="0">
                <a:solidFill>
                  <a:srgbClr val="FFFF00"/>
                </a:solidFill>
              </a:rPr>
              <a:t>CUV</a:t>
            </a:r>
            <a:r>
              <a:rPr lang="fr-FR" sz="1900" baseline="30000" dirty="0" smtClean="0">
                <a:solidFill>
                  <a:schemeClr val="bg1"/>
                </a:solidFill>
              </a:rPr>
              <a:t> </a:t>
            </a:r>
            <a:r>
              <a:rPr lang="en-US" sz="2000" b="1" dirty="0" smtClean="0">
                <a:solidFill>
                  <a:schemeClr val="bg1"/>
                </a:solidFill>
              </a:rPr>
              <a:t>1:19</a:t>
            </a:r>
            <a:r>
              <a:rPr lang="en-US" sz="2000" dirty="0" smtClean="0">
                <a:solidFill>
                  <a:schemeClr val="bg1"/>
                </a:solidFill>
              </a:rPr>
              <a:t> </a:t>
            </a:r>
            <a:r>
              <a:rPr lang="zh-TW" altLang="en-US" sz="2000" dirty="0">
                <a:solidFill>
                  <a:schemeClr val="bg1"/>
                </a:solidFill>
              </a:rPr>
              <a:t>所以你要把所看見的、和現在的事、並將來必成的事、都寫出來。 </a:t>
            </a:r>
            <a:r>
              <a:rPr lang="en-US" altLang="zh-TW" sz="2000" b="1" dirty="0" smtClean="0">
                <a:solidFill>
                  <a:schemeClr val="bg1"/>
                </a:solidFill>
              </a:rPr>
              <a:t>20</a:t>
            </a:r>
            <a:r>
              <a:rPr lang="zh-TW" altLang="en-US" sz="2000" dirty="0" smtClean="0">
                <a:solidFill>
                  <a:schemeClr val="bg1"/>
                </a:solidFill>
              </a:rPr>
              <a:t> </a:t>
            </a:r>
            <a:r>
              <a:rPr lang="zh-TW" altLang="en-US" sz="2000" dirty="0">
                <a:solidFill>
                  <a:schemeClr val="bg1"/>
                </a:solidFill>
              </a:rPr>
              <a:t>論到你所看見在我右手中的七星、和七個金燈臺的奧秘．那七星就是七個教會的使者．七燈臺就是七個教會。</a:t>
            </a:r>
            <a:endParaRPr lang="en-US" sz="20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11678284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34803"/>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1:1-2 </a:t>
            </a:r>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3200" dirty="0" smtClean="0">
                <a:solidFill>
                  <a:schemeClr val="bg1"/>
                </a:solidFill>
              </a:rPr>
              <a:t>Ἀποκάλυψις </a:t>
            </a:r>
            <a:r>
              <a:rPr lang="el-GR" sz="3200" dirty="0">
                <a:solidFill>
                  <a:schemeClr val="bg1"/>
                </a:solidFill>
              </a:rPr>
              <a:t>Ἰησοῦ Χριστοῦ ἣν ἔδωκεν αὐτῷ </a:t>
            </a:r>
            <a:r>
              <a:rPr lang="el-GR" sz="3300" dirty="0">
                <a:solidFill>
                  <a:schemeClr val="bg1"/>
                </a:solidFill>
              </a:rPr>
              <a:t>ὁ θεὸς </a:t>
            </a:r>
            <a:endParaRPr lang="es-ES_tradnl" sz="3300" dirty="0" smtClean="0">
              <a:solidFill>
                <a:schemeClr val="bg1"/>
              </a:solidFill>
            </a:endParaRPr>
          </a:p>
          <a:p>
            <a:r>
              <a:rPr lang="fr-FR" sz="2200" dirty="0" smtClean="0">
                <a:solidFill>
                  <a:srgbClr val="FFFF00"/>
                </a:solidFill>
              </a:rPr>
              <a:t>            </a:t>
            </a:r>
            <a:r>
              <a:rPr lang="en-US" sz="2200" dirty="0" smtClean="0">
                <a:solidFill>
                  <a:srgbClr val="FFFF00"/>
                </a:solidFill>
              </a:rPr>
              <a:t>revelation          of </a:t>
            </a:r>
            <a:r>
              <a:rPr lang="en-US" sz="2200" dirty="0">
                <a:solidFill>
                  <a:srgbClr val="FFFF00"/>
                </a:solidFill>
              </a:rPr>
              <a:t>Jesus </a:t>
            </a:r>
            <a:r>
              <a:rPr lang="en-US" sz="2200" dirty="0" smtClean="0">
                <a:solidFill>
                  <a:srgbClr val="FFFF00"/>
                </a:solidFill>
              </a:rPr>
              <a:t>       Christ    </a:t>
            </a:r>
            <a:r>
              <a:rPr lang="en-US" sz="2200" dirty="0">
                <a:solidFill>
                  <a:srgbClr val="FFFF00"/>
                </a:solidFill>
              </a:rPr>
              <a:t>which </a:t>
            </a:r>
            <a:r>
              <a:rPr lang="en-US" sz="2200" dirty="0" smtClean="0">
                <a:solidFill>
                  <a:srgbClr val="FFFF00"/>
                </a:solidFill>
              </a:rPr>
              <a:t>    gave            him          </a:t>
            </a:r>
            <a:r>
              <a:rPr lang="fr-FR" sz="2200" dirty="0" smtClean="0">
                <a:solidFill>
                  <a:srgbClr val="FFFF00"/>
                </a:solidFill>
              </a:rPr>
              <a:t> </a:t>
            </a:r>
            <a:r>
              <a:rPr lang="en-US" sz="2200" dirty="0" smtClean="0">
                <a:solidFill>
                  <a:srgbClr val="FFFF00"/>
                </a:solidFill>
              </a:rPr>
              <a:t>God</a:t>
            </a:r>
            <a:endParaRPr lang="es-ES" sz="2200" dirty="0" smtClean="0">
              <a:solidFill>
                <a:srgbClr val="FFFF00"/>
              </a:solidFill>
            </a:endParaRPr>
          </a:p>
          <a:p>
            <a:r>
              <a:rPr lang="en-US" sz="3200" dirty="0" smtClean="0">
                <a:solidFill>
                  <a:schemeClr val="bg1"/>
                </a:solidFill>
              </a:rPr>
              <a:t> </a:t>
            </a:r>
            <a:r>
              <a:rPr lang="el-GR" sz="3200" dirty="0" smtClean="0">
                <a:solidFill>
                  <a:schemeClr val="bg1"/>
                </a:solidFill>
              </a:rPr>
              <a:t>δεῖξαι </a:t>
            </a:r>
            <a:r>
              <a:rPr lang="el-GR" sz="3200" dirty="0">
                <a:solidFill>
                  <a:schemeClr val="bg1"/>
                </a:solidFill>
              </a:rPr>
              <a:t>τοῖς δούλοις αὐτοῦ ἃ δεῖ γενέσθαι ἐν τάχει, καὶ </a:t>
            </a:r>
            <a:endParaRPr lang="en-US" sz="3200" dirty="0" smtClean="0">
              <a:solidFill>
                <a:schemeClr val="bg1"/>
              </a:solidFill>
            </a:endParaRPr>
          </a:p>
          <a:p>
            <a:r>
              <a:rPr lang="en-US" sz="2200" dirty="0" smtClean="0">
                <a:solidFill>
                  <a:srgbClr val="FFFF00"/>
                </a:solidFill>
              </a:rPr>
              <a:t>  to </a:t>
            </a:r>
            <a:r>
              <a:rPr lang="en-US" sz="2200" dirty="0">
                <a:solidFill>
                  <a:srgbClr val="FFFF00"/>
                </a:solidFill>
              </a:rPr>
              <a:t>show </a:t>
            </a:r>
            <a:r>
              <a:rPr lang="en-US" sz="2200" dirty="0" smtClean="0">
                <a:solidFill>
                  <a:srgbClr val="FFFF00"/>
                </a:solidFill>
              </a:rPr>
              <a:t>  to the    servants        his    what </a:t>
            </a:r>
            <a:r>
              <a:rPr lang="en-US" sz="2200" dirty="0">
                <a:solidFill>
                  <a:srgbClr val="FFFF00"/>
                </a:solidFill>
              </a:rPr>
              <a:t>must </a:t>
            </a:r>
            <a:r>
              <a:rPr lang="en-US" sz="2200" dirty="0" smtClean="0">
                <a:solidFill>
                  <a:srgbClr val="FFFF00"/>
                </a:solidFill>
              </a:rPr>
              <a:t>  take </a:t>
            </a:r>
            <a:r>
              <a:rPr lang="en-US" sz="2200" dirty="0">
                <a:solidFill>
                  <a:srgbClr val="FFFF00"/>
                </a:solidFill>
              </a:rPr>
              <a:t>place </a:t>
            </a:r>
            <a:r>
              <a:rPr lang="en-US" sz="2200" dirty="0" smtClean="0">
                <a:solidFill>
                  <a:srgbClr val="FFFF00"/>
                </a:solidFill>
              </a:rPr>
              <a:t>     in    speed      and</a:t>
            </a:r>
            <a:r>
              <a:rPr lang="fr-FR" sz="2200" dirty="0" smtClean="0">
                <a:solidFill>
                  <a:srgbClr val="FFFF00"/>
                </a:solidFill>
              </a:rPr>
              <a:t> </a:t>
            </a:r>
            <a:r>
              <a:rPr lang="es-ES" sz="2200" dirty="0" smtClean="0">
                <a:solidFill>
                  <a:srgbClr val="FFFF00"/>
                </a:solidFill>
              </a:rPr>
              <a:t> </a:t>
            </a:r>
          </a:p>
          <a:p>
            <a:r>
              <a:rPr lang="el-GR" sz="3200" dirty="0" smtClean="0">
                <a:solidFill>
                  <a:schemeClr val="bg1"/>
                </a:solidFill>
              </a:rPr>
              <a:t>ἐσήμανεν </a:t>
            </a:r>
            <a:r>
              <a:rPr lang="el-GR" sz="3200" dirty="0">
                <a:solidFill>
                  <a:schemeClr val="bg1"/>
                </a:solidFill>
              </a:rPr>
              <a:t>ἀποστείλας διὰ τοῦ ἀγγέλου αὐτοῦ τῷ δούλῳ αὐτοῦ Ἰωάννῃ</a:t>
            </a:r>
            <a:r>
              <a:rPr lang="el-GR" sz="3200" dirty="0" smtClean="0">
                <a:solidFill>
                  <a:schemeClr val="bg1"/>
                </a:solidFill>
              </a:rPr>
              <a:t>, </a:t>
            </a:r>
            <a:endParaRPr lang="es-ES_tradnl" sz="3200" dirty="0" smtClean="0">
              <a:solidFill>
                <a:schemeClr val="bg1"/>
              </a:solidFill>
            </a:endParaRPr>
          </a:p>
          <a:p>
            <a:r>
              <a:rPr lang="en-US" sz="2200" dirty="0" smtClean="0">
                <a:solidFill>
                  <a:schemeClr val="bg1"/>
                </a:solidFill>
              </a:rPr>
              <a:t> </a:t>
            </a:r>
            <a:r>
              <a:rPr lang="en-US" sz="2200" dirty="0" smtClean="0">
                <a:solidFill>
                  <a:srgbClr val="FFFF00"/>
                </a:solidFill>
              </a:rPr>
              <a:t>he signified         by </a:t>
            </a:r>
            <a:r>
              <a:rPr lang="en-US" sz="2200" dirty="0">
                <a:solidFill>
                  <a:srgbClr val="FFFF00"/>
                </a:solidFill>
              </a:rPr>
              <a:t>sending </a:t>
            </a:r>
            <a:r>
              <a:rPr lang="en-US" sz="2200" dirty="0" smtClean="0">
                <a:solidFill>
                  <a:srgbClr val="FFFF00"/>
                </a:solidFill>
              </a:rPr>
              <a:t>     through  the      </a:t>
            </a:r>
            <a:r>
              <a:rPr lang="en-US" sz="2200" dirty="0">
                <a:solidFill>
                  <a:srgbClr val="FFFF00"/>
                </a:solidFill>
              </a:rPr>
              <a:t>angel </a:t>
            </a:r>
            <a:r>
              <a:rPr lang="en-US" sz="2200" dirty="0" smtClean="0">
                <a:solidFill>
                  <a:srgbClr val="FFFF00"/>
                </a:solidFill>
              </a:rPr>
              <a:t>            his       to the  </a:t>
            </a:r>
            <a:r>
              <a:rPr lang="en-US" sz="2200" dirty="0">
                <a:solidFill>
                  <a:srgbClr val="FFFF00"/>
                </a:solidFill>
              </a:rPr>
              <a:t>servant </a:t>
            </a:r>
            <a:r>
              <a:rPr lang="en-US" sz="2200" dirty="0" smtClean="0">
                <a:solidFill>
                  <a:srgbClr val="FFFF00"/>
                </a:solidFill>
              </a:rPr>
              <a:t>         his         to John</a:t>
            </a:r>
            <a:endParaRPr lang="es-ES" sz="2200" dirty="0" smtClean="0">
              <a:solidFill>
                <a:srgbClr val="FFFF00"/>
              </a:solidFill>
            </a:endParaRPr>
          </a:p>
          <a:p>
            <a:r>
              <a:rPr lang="en-US" sz="2800" b="1" dirty="0" smtClean="0">
                <a:solidFill>
                  <a:srgbClr val="FFFF00"/>
                </a:solidFill>
              </a:rPr>
              <a:t>2</a:t>
            </a:r>
            <a:r>
              <a:rPr lang="en-US" sz="2800" b="1" dirty="0" smtClean="0">
                <a:solidFill>
                  <a:schemeClr val="bg1"/>
                </a:solidFill>
              </a:rPr>
              <a:t>       </a:t>
            </a:r>
            <a:r>
              <a:rPr lang="el-GR" sz="3300" dirty="0" smtClean="0">
                <a:solidFill>
                  <a:schemeClr val="bg1"/>
                </a:solidFill>
              </a:rPr>
              <a:t>ὃς </a:t>
            </a:r>
            <a:r>
              <a:rPr lang="el-GR" sz="3300" dirty="0">
                <a:solidFill>
                  <a:schemeClr val="bg1"/>
                </a:solidFill>
              </a:rPr>
              <a:t>ἐμαρτύρησεν τὸν λόγον τοῦ θεοῦ </a:t>
            </a:r>
            <a:r>
              <a:rPr lang="el-GR" sz="3300" dirty="0" smtClean="0">
                <a:solidFill>
                  <a:schemeClr val="bg1"/>
                </a:solidFill>
              </a:rPr>
              <a:t> </a:t>
            </a:r>
            <a:endParaRPr lang="en-US" sz="3300" dirty="0" smtClean="0">
              <a:solidFill>
                <a:schemeClr val="bg1"/>
              </a:solidFill>
            </a:endParaRPr>
          </a:p>
          <a:p>
            <a:r>
              <a:rPr lang="fr-FR" sz="2200" dirty="0" smtClean="0">
                <a:solidFill>
                  <a:srgbClr val="FFFF00"/>
                </a:solidFill>
              </a:rPr>
              <a:t>          </a:t>
            </a:r>
            <a:r>
              <a:rPr lang="en-US" altLang="zh-TW" sz="2400" dirty="0">
                <a:solidFill>
                  <a:srgbClr val="FFFF00"/>
                </a:solidFill>
              </a:rPr>
              <a:t>who </a:t>
            </a:r>
            <a:r>
              <a:rPr lang="en-US" altLang="zh-TW" sz="2400" dirty="0" smtClean="0">
                <a:solidFill>
                  <a:srgbClr val="FFFF00"/>
                </a:solidFill>
              </a:rPr>
              <a:t>   bore </a:t>
            </a:r>
            <a:r>
              <a:rPr lang="en-US" altLang="zh-TW" sz="2400" dirty="0">
                <a:solidFill>
                  <a:srgbClr val="FFFF00"/>
                </a:solidFill>
              </a:rPr>
              <a:t>witness to </a:t>
            </a:r>
            <a:r>
              <a:rPr lang="en-US" altLang="zh-TW" sz="2400" dirty="0" smtClean="0">
                <a:solidFill>
                  <a:srgbClr val="FFFF00"/>
                </a:solidFill>
              </a:rPr>
              <a:t>    the       word      of     God</a:t>
            </a:r>
            <a:endParaRPr lang="en-US" sz="2200" dirty="0" smtClean="0">
              <a:solidFill>
                <a:srgbClr val="FFFF00"/>
              </a:solidFill>
            </a:endParaRPr>
          </a:p>
          <a:p>
            <a:r>
              <a:rPr lang="es-ES_tradnl" sz="3300" dirty="0" smtClean="0">
                <a:solidFill>
                  <a:schemeClr val="bg1"/>
                </a:solidFill>
              </a:rPr>
              <a:t>   </a:t>
            </a:r>
            <a:r>
              <a:rPr lang="el-GR" sz="3300" dirty="0" smtClean="0">
                <a:solidFill>
                  <a:schemeClr val="bg1"/>
                </a:solidFill>
              </a:rPr>
              <a:t>καὶ </a:t>
            </a:r>
            <a:r>
              <a:rPr lang="el-GR" sz="3300" dirty="0">
                <a:solidFill>
                  <a:schemeClr val="bg1"/>
                </a:solidFill>
              </a:rPr>
              <a:t>τὴν μαρτυρίαν Ἰησοῦ </a:t>
            </a:r>
            <a:r>
              <a:rPr lang="el-GR" sz="3300" dirty="0" smtClean="0">
                <a:solidFill>
                  <a:schemeClr val="bg1"/>
                </a:solidFill>
              </a:rPr>
              <a:t>Χριστοῦ</a:t>
            </a:r>
            <a:r>
              <a:rPr lang="en-US" sz="3300" dirty="0" smtClean="0">
                <a:solidFill>
                  <a:schemeClr val="bg1"/>
                </a:solidFill>
              </a:rPr>
              <a:t> </a:t>
            </a:r>
            <a:r>
              <a:rPr lang="el-GR" sz="3300" dirty="0" smtClean="0">
                <a:solidFill>
                  <a:schemeClr val="bg1"/>
                </a:solidFill>
              </a:rPr>
              <a:t> </a:t>
            </a:r>
            <a:r>
              <a:rPr lang="en-US" sz="3300" dirty="0" smtClean="0">
                <a:solidFill>
                  <a:schemeClr val="bg1"/>
                </a:solidFill>
              </a:rPr>
              <a:t> </a:t>
            </a:r>
            <a:r>
              <a:rPr lang="el-GR" sz="3300" dirty="0" smtClean="0">
                <a:solidFill>
                  <a:schemeClr val="bg1"/>
                </a:solidFill>
              </a:rPr>
              <a:t>ὅσα </a:t>
            </a:r>
            <a:r>
              <a:rPr lang="en-US" sz="3300" dirty="0" smtClean="0">
                <a:solidFill>
                  <a:schemeClr val="bg1"/>
                </a:solidFill>
              </a:rPr>
              <a:t>  </a:t>
            </a:r>
            <a:r>
              <a:rPr lang="el-GR" sz="3300" dirty="0" smtClean="0">
                <a:solidFill>
                  <a:schemeClr val="bg1"/>
                </a:solidFill>
              </a:rPr>
              <a:t>εἶδεν. </a:t>
            </a:r>
            <a:endParaRPr lang="es-ES_tradnl" sz="3300" dirty="0" smtClean="0">
              <a:solidFill>
                <a:schemeClr val="bg1"/>
              </a:solidFill>
            </a:endParaRPr>
          </a:p>
          <a:p>
            <a:r>
              <a:rPr lang="fr-FR" sz="2200" dirty="0" smtClean="0">
                <a:solidFill>
                  <a:schemeClr val="bg1"/>
                </a:solidFill>
              </a:rPr>
              <a:t>      </a:t>
            </a:r>
            <a:r>
              <a:rPr lang="en-US" altLang="zh-TW" sz="2200" dirty="0" smtClean="0">
                <a:solidFill>
                  <a:srgbClr val="FFFF00"/>
                </a:solidFill>
              </a:rPr>
              <a:t>and   the        </a:t>
            </a:r>
            <a:r>
              <a:rPr lang="en-US" altLang="zh-TW" sz="2200" dirty="0">
                <a:solidFill>
                  <a:srgbClr val="FFFF00"/>
                </a:solidFill>
              </a:rPr>
              <a:t>testimony </a:t>
            </a:r>
            <a:r>
              <a:rPr lang="en-US" altLang="zh-TW" sz="2200" dirty="0" smtClean="0">
                <a:solidFill>
                  <a:srgbClr val="FFFF00"/>
                </a:solidFill>
              </a:rPr>
              <a:t>      of </a:t>
            </a:r>
            <a:r>
              <a:rPr lang="en-US" altLang="zh-TW" sz="2200" dirty="0">
                <a:solidFill>
                  <a:srgbClr val="FFFF00"/>
                </a:solidFill>
              </a:rPr>
              <a:t>Jesus </a:t>
            </a:r>
            <a:r>
              <a:rPr lang="en-US" altLang="zh-TW" sz="2200" dirty="0" smtClean="0">
                <a:solidFill>
                  <a:srgbClr val="FFFF00"/>
                </a:solidFill>
              </a:rPr>
              <a:t>         Christ       whatever  </a:t>
            </a:r>
            <a:r>
              <a:rPr lang="en-US" altLang="zh-TW" sz="2200" dirty="0">
                <a:solidFill>
                  <a:srgbClr val="FFFF00"/>
                </a:solidFill>
              </a:rPr>
              <a:t>he </a:t>
            </a:r>
            <a:r>
              <a:rPr lang="en-US" altLang="zh-TW" sz="2200" dirty="0" smtClean="0">
                <a:solidFill>
                  <a:srgbClr val="FFFF00"/>
                </a:solidFill>
              </a:rPr>
              <a:t>saw</a:t>
            </a:r>
            <a:endParaRPr lang="en-US" sz="2200" dirty="0">
              <a:solidFill>
                <a:srgbClr val="FFFF00"/>
              </a:solidFill>
            </a:endParaRPr>
          </a:p>
          <a:p>
            <a:r>
              <a:rPr lang="en-US" sz="800" dirty="0">
                <a:solidFill>
                  <a:schemeClr val="bg1"/>
                </a:solidFill>
              </a:rPr>
              <a:t> </a:t>
            </a:r>
          </a:p>
          <a:p>
            <a:r>
              <a:rPr lang="en-US" sz="1900" baseline="30000" dirty="0" smtClean="0">
                <a:solidFill>
                  <a:srgbClr val="FFFF00"/>
                </a:solidFill>
              </a:rPr>
              <a:t>	ESV </a:t>
            </a:r>
            <a:r>
              <a:rPr lang="fr-FR" sz="1900" b="1" dirty="0">
                <a:solidFill>
                  <a:schemeClr val="bg1"/>
                </a:solidFill>
              </a:rPr>
              <a:t>1:1</a:t>
            </a:r>
            <a:r>
              <a:rPr lang="fr-FR" sz="1900" dirty="0">
                <a:solidFill>
                  <a:schemeClr val="bg1"/>
                </a:solidFill>
              </a:rPr>
              <a:t> </a:t>
            </a:r>
            <a:r>
              <a:rPr lang="en-US" sz="2000" dirty="0">
                <a:solidFill>
                  <a:schemeClr val="bg1"/>
                </a:solidFill>
              </a:rPr>
              <a:t>The revelation of Jesus Christ, which God gave him to show to his servants the things that must soon take place. He made it known by sending his angel to his servant John</a:t>
            </a:r>
            <a:r>
              <a:rPr lang="en-US" sz="2000" dirty="0" smtClean="0">
                <a:solidFill>
                  <a:schemeClr val="bg1"/>
                </a:solidFill>
              </a:rPr>
              <a:t>, </a:t>
            </a:r>
            <a:r>
              <a:rPr lang="en-US" altLang="zh-TW" sz="2000" b="1" dirty="0">
                <a:solidFill>
                  <a:schemeClr val="bg1"/>
                </a:solidFill>
              </a:rPr>
              <a:t>1:2</a:t>
            </a:r>
            <a:r>
              <a:rPr lang="zh-TW" altLang="en-US" sz="2000" dirty="0">
                <a:solidFill>
                  <a:schemeClr val="bg1"/>
                </a:solidFill>
              </a:rPr>
              <a:t> </a:t>
            </a:r>
            <a:r>
              <a:rPr lang="en-US" altLang="zh-TW" sz="2000" dirty="0">
                <a:solidFill>
                  <a:schemeClr val="bg1"/>
                </a:solidFill>
              </a:rPr>
              <a:t>who bore witness to the word of God and to the testimony of Jesus Christ, even to all that he saw</a:t>
            </a:r>
            <a:r>
              <a:rPr lang="en-US" altLang="zh-TW" sz="2000" dirty="0" smtClean="0">
                <a:solidFill>
                  <a:schemeClr val="bg1"/>
                </a:solidFill>
              </a:rPr>
              <a:t>. </a:t>
            </a:r>
            <a:r>
              <a:rPr lang="fr-FR" sz="1900" dirty="0" smtClean="0">
                <a:solidFill>
                  <a:schemeClr val="bg1"/>
                </a:solidFill>
              </a:rPr>
              <a:t>/ </a:t>
            </a:r>
            <a:r>
              <a:rPr lang="fr-FR" sz="1900" baseline="30000" dirty="0" smtClean="0">
                <a:solidFill>
                  <a:srgbClr val="FFFF00"/>
                </a:solidFill>
              </a:rPr>
              <a:t>CUV</a:t>
            </a:r>
            <a:r>
              <a:rPr lang="fr-FR" sz="1900" baseline="30000" dirty="0" smtClean="0">
                <a:solidFill>
                  <a:schemeClr val="bg1"/>
                </a:solidFill>
              </a:rPr>
              <a:t> </a:t>
            </a:r>
            <a:r>
              <a:rPr lang="fr-FR" sz="1900" b="1" dirty="0" smtClean="0">
                <a:solidFill>
                  <a:schemeClr val="bg1"/>
                </a:solidFill>
              </a:rPr>
              <a:t>1:1 </a:t>
            </a:r>
            <a:r>
              <a:rPr lang="zh-TW" altLang="en-US" sz="2000" dirty="0" smtClean="0">
                <a:solidFill>
                  <a:schemeClr val="bg1"/>
                </a:solidFill>
              </a:rPr>
              <a:t>耶</a:t>
            </a:r>
            <a:r>
              <a:rPr lang="zh-TW" altLang="en-US" sz="2000" dirty="0">
                <a:solidFill>
                  <a:schemeClr val="bg1"/>
                </a:solidFill>
              </a:rPr>
              <a:t>穌基督的啟示、就</a:t>
            </a:r>
            <a:r>
              <a:rPr lang="zh-TW" altLang="en-US" sz="2000" dirty="0" smtClean="0">
                <a:solidFill>
                  <a:schemeClr val="bg1"/>
                </a:solidFill>
              </a:rPr>
              <a:t>是神</a:t>
            </a:r>
            <a:r>
              <a:rPr lang="zh-TW" altLang="en-US" sz="2000" dirty="0">
                <a:solidFill>
                  <a:schemeClr val="bg1"/>
                </a:solidFill>
              </a:rPr>
              <a:t>賜給他、叫他將必要快成的事指示他的眾僕人．他就差遣使者、曉諭他的僕人約翰</a:t>
            </a:r>
            <a:r>
              <a:rPr lang="zh-TW" altLang="en-US" sz="2000" dirty="0" smtClean="0">
                <a:solidFill>
                  <a:schemeClr val="bg1"/>
                </a:solidFill>
              </a:rPr>
              <a:t>．</a:t>
            </a:r>
            <a:r>
              <a:rPr lang="en-US" altLang="zh-TW" sz="2000" b="1" dirty="0">
                <a:solidFill>
                  <a:schemeClr val="bg1"/>
                </a:solidFill>
              </a:rPr>
              <a:t>1:2</a:t>
            </a:r>
            <a:r>
              <a:rPr lang="zh-TW" altLang="en-US" sz="2000" dirty="0">
                <a:solidFill>
                  <a:schemeClr val="bg1"/>
                </a:solidFill>
              </a:rPr>
              <a:t> 約翰便</a:t>
            </a:r>
            <a:r>
              <a:rPr lang="zh-TW" altLang="en-US" sz="2000" dirty="0" smtClean="0">
                <a:solidFill>
                  <a:schemeClr val="bg1"/>
                </a:solidFill>
              </a:rPr>
              <a:t>將神</a:t>
            </a:r>
            <a:r>
              <a:rPr lang="zh-TW" altLang="en-US" sz="2000" dirty="0">
                <a:solidFill>
                  <a:schemeClr val="bg1"/>
                </a:solidFill>
              </a:rPr>
              <a:t>的道、和耶穌基督的見證、凡自己所看見的、都證明出來。</a:t>
            </a:r>
            <a:endParaRPr lang="en-US" sz="20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911747"/>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1:3-4 </a:t>
            </a:r>
            <a:endParaRPr lang="en-US" sz="800" b="1" dirty="0" smtClean="0">
              <a:solidFill>
                <a:srgbClr val="FFFF00"/>
              </a:solidFill>
            </a:endParaRPr>
          </a:p>
          <a:p>
            <a:pPr algn="ctr"/>
            <a:endParaRPr lang="es-ES_tradnl" sz="800" b="1" dirty="0" smtClean="0">
              <a:solidFill>
                <a:schemeClr val="bg1"/>
              </a:solidFill>
            </a:endParaRPr>
          </a:p>
          <a:p>
            <a:r>
              <a:rPr lang="en-US" sz="2800" b="1" dirty="0" smtClean="0">
                <a:solidFill>
                  <a:srgbClr val="FFFF00"/>
                </a:solidFill>
              </a:rPr>
              <a:t>3</a:t>
            </a:r>
            <a:r>
              <a:rPr lang="en-US" sz="3200" b="1" dirty="0" smtClean="0">
                <a:solidFill>
                  <a:schemeClr val="bg1"/>
                </a:solidFill>
              </a:rPr>
              <a:t> </a:t>
            </a:r>
            <a:r>
              <a:rPr lang="el-GR" sz="3000" dirty="0">
                <a:solidFill>
                  <a:schemeClr val="bg1"/>
                </a:solidFill>
              </a:rPr>
              <a:t>Μακάριος ὁ ἀναγινώσκων καὶ οἱ ἀκούοντες τοὺς λόγους</a:t>
            </a:r>
            <a:endParaRPr lang="es-ES_tradnl" sz="3000" dirty="0">
              <a:solidFill>
                <a:schemeClr val="bg1"/>
              </a:solidFill>
            </a:endParaRPr>
          </a:p>
          <a:p>
            <a:r>
              <a:rPr lang="en-US" altLang="zh-TW" sz="2200" dirty="0" smtClean="0">
                <a:solidFill>
                  <a:srgbClr val="FFFF00"/>
                </a:solidFill>
              </a:rPr>
              <a:t>       blessed is       </a:t>
            </a:r>
            <a:r>
              <a:rPr lang="en-US" altLang="zh-TW" sz="2200" dirty="0">
                <a:solidFill>
                  <a:srgbClr val="FFFF00"/>
                </a:solidFill>
              </a:rPr>
              <a:t>the one </a:t>
            </a:r>
            <a:r>
              <a:rPr lang="en-US" altLang="zh-TW" sz="2200" dirty="0" smtClean="0">
                <a:solidFill>
                  <a:srgbClr val="FFFF00"/>
                </a:solidFill>
              </a:rPr>
              <a:t>who recites   and    those </a:t>
            </a:r>
            <a:r>
              <a:rPr lang="en-US" altLang="zh-TW" sz="2200" dirty="0">
                <a:solidFill>
                  <a:srgbClr val="FFFF00"/>
                </a:solidFill>
              </a:rPr>
              <a:t>who </a:t>
            </a:r>
            <a:r>
              <a:rPr lang="en-US" altLang="zh-TW" sz="2200" dirty="0" smtClean="0">
                <a:solidFill>
                  <a:srgbClr val="FFFF00"/>
                </a:solidFill>
              </a:rPr>
              <a:t>hear      the       words</a:t>
            </a:r>
            <a:endParaRPr lang="es-ES" sz="2200" dirty="0" smtClean="0">
              <a:solidFill>
                <a:srgbClr val="FFFF00"/>
              </a:solidFill>
            </a:endParaRPr>
          </a:p>
          <a:p>
            <a:r>
              <a:rPr lang="el-GR" sz="3200" dirty="0" smtClean="0">
                <a:solidFill>
                  <a:schemeClr val="bg1"/>
                </a:solidFill>
              </a:rPr>
              <a:t>τῆς </a:t>
            </a:r>
            <a:r>
              <a:rPr lang="el-GR" sz="3200" dirty="0">
                <a:solidFill>
                  <a:schemeClr val="bg1"/>
                </a:solidFill>
              </a:rPr>
              <a:t>προφητείας καὶ τηροῦντες τὰ ἐν αὐτῇ γεγραμμένα, </a:t>
            </a:r>
            <a:endParaRPr lang="en-US" sz="3200" dirty="0" smtClean="0">
              <a:solidFill>
                <a:schemeClr val="bg1"/>
              </a:solidFill>
            </a:endParaRPr>
          </a:p>
          <a:p>
            <a:r>
              <a:rPr lang="en-US" altLang="zh-TW" sz="2200" dirty="0">
                <a:solidFill>
                  <a:srgbClr val="FFFF00"/>
                </a:solidFill>
              </a:rPr>
              <a:t>of </a:t>
            </a:r>
            <a:r>
              <a:rPr lang="en-US" altLang="zh-TW" sz="2200" dirty="0" smtClean="0">
                <a:solidFill>
                  <a:srgbClr val="FFFF00"/>
                </a:solidFill>
              </a:rPr>
              <a:t>the     prophecy           </a:t>
            </a:r>
            <a:r>
              <a:rPr lang="en-US" altLang="zh-TW" sz="2200" dirty="0">
                <a:solidFill>
                  <a:srgbClr val="FFFF00"/>
                </a:solidFill>
              </a:rPr>
              <a:t>and </a:t>
            </a:r>
            <a:r>
              <a:rPr lang="en-US" altLang="zh-TW" sz="2200" dirty="0" smtClean="0">
                <a:solidFill>
                  <a:srgbClr val="FFFF00"/>
                </a:solidFill>
              </a:rPr>
              <a:t>     who </a:t>
            </a:r>
            <a:r>
              <a:rPr lang="en-US" altLang="zh-TW" sz="2200" dirty="0">
                <a:solidFill>
                  <a:srgbClr val="FFFF00"/>
                </a:solidFill>
              </a:rPr>
              <a:t>keep </a:t>
            </a:r>
            <a:r>
              <a:rPr lang="en-US" altLang="zh-TW" sz="2200" dirty="0" smtClean="0">
                <a:solidFill>
                  <a:srgbClr val="FFFF00"/>
                </a:solidFill>
              </a:rPr>
              <a:t>     what  in     it             </a:t>
            </a:r>
            <a:r>
              <a:rPr lang="en-US" altLang="zh-TW" sz="2200" dirty="0">
                <a:solidFill>
                  <a:srgbClr val="FFFF00"/>
                </a:solidFill>
              </a:rPr>
              <a:t>is </a:t>
            </a:r>
            <a:r>
              <a:rPr lang="en-US" altLang="zh-TW" sz="2200" dirty="0" smtClean="0">
                <a:solidFill>
                  <a:srgbClr val="FFFF00"/>
                </a:solidFill>
              </a:rPr>
              <a:t>written</a:t>
            </a:r>
            <a:endParaRPr lang="fr-FR" sz="2200" dirty="0" smtClean="0">
              <a:solidFill>
                <a:srgbClr val="FFFF00"/>
              </a:solidFill>
            </a:endParaRPr>
          </a:p>
          <a:p>
            <a:r>
              <a:rPr lang="el-GR" sz="3200" dirty="0">
                <a:solidFill>
                  <a:schemeClr val="bg1"/>
                </a:solidFill>
              </a:rPr>
              <a:t>ὁ γὰρ καιρὸς ἐγγύς. </a:t>
            </a:r>
            <a:r>
              <a:rPr lang="en-US" sz="3200" dirty="0" smtClean="0">
                <a:solidFill>
                  <a:schemeClr val="bg1"/>
                </a:solidFill>
              </a:rPr>
              <a:t>    </a:t>
            </a:r>
            <a:r>
              <a:rPr lang="en-US" sz="2800" b="1" dirty="0" smtClean="0">
                <a:solidFill>
                  <a:srgbClr val="FFFF00"/>
                </a:solidFill>
              </a:rPr>
              <a:t>4</a:t>
            </a:r>
            <a:r>
              <a:rPr lang="en-US" sz="3200" dirty="0" smtClean="0">
                <a:solidFill>
                  <a:schemeClr val="bg1"/>
                </a:solidFill>
              </a:rPr>
              <a:t>  </a:t>
            </a:r>
            <a:r>
              <a:rPr lang="el-GR" sz="3200" dirty="0">
                <a:solidFill>
                  <a:schemeClr val="bg1"/>
                </a:solidFill>
              </a:rPr>
              <a:t>Ἰωάννης </a:t>
            </a:r>
            <a:r>
              <a:rPr lang="el-GR" sz="3200" dirty="0" smtClean="0">
                <a:solidFill>
                  <a:schemeClr val="bg1"/>
                </a:solidFill>
              </a:rPr>
              <a:t>ταῖς </a:t>
            </a:r>
            <a:r>
              <a:rPr lang="el-GR" sz="3200" dirty="0">
                <a:solidFill>
                  <a:schemeClr val="bg1"/>
                </a:solidFill>
              </a:rPr>
              <a:t>ἑπτὰ ἐκκλησίαις ταῖς ἐν τῇ Ἀσίᾳ·</a:t>
            </a:r>
            <a:endParaRPr lang="en-US" sz="3200" dirty="0">
              <a:solidFill>
                <a:schemeClr val="bg1"/>
              </a:solidFill>
            </a:endParaRPr>
          </a:p>
          <a:p>
            <a:r>
              <a:rPr lang="fr-FR" sz="2200" dirty="0" smtClean="0">
                <a:solidFill>
                  <a:srgbClr val="FFFF00"/>
                </a:solidFill>
              </a:rPr>
              <a:t>the  for      time        </a:t>
            </a:r>
            <a:r>
              <a:rPr lang="fr-FR" sz="2200" dirty="0" err="1" smtClean="0">
                <a:solidFill>
                  <a:srgbClr val="FFFF00"/>
                </a:solidFill>
              </a:rPr>
              <a:t>is</a:t>
            </a:r>
            <a:r>
              <a:rPr lang="fr-FR" sz="2200" dirty="0" smtClean="0">
                <a:solidFill>
                  <a:srgbClr val="FFFF00"/>
                </a:solidFill>
              </a:rPr>
              <a:t> </a:t>
            </a:r>
            <a:r>
              <a:rPr lang="fr-FR" sz="2200" dirty="0" err="1" smtClean="0">
                <a:solidFill>
                  <a:srgbClr val="FFFF00"/>
                </a:solidFill>
              </a:rPr>
              <a:t>near</a:t>
            </a:r>
            <a:r>
              <a:rPr lang="fr-FR" sz="2200" dirty="0" smtClean="0">
                <a:solidFill>
                  <a:srgbClr val="FFFF00"/>
                </a:solidFill>
              </a:rPr>
              <a:t>                      </a:t>
            </a:r>
            <a:r>
              <a:rPr lang="en-US" altLang="zh-TW" sz="2200" dirty="0" smtClean="0">
                <a:solidFill>
                  <a:srgbClr val="FFFF00"/>
                </a:solidFill>
              </a:rPr>
              <a:t>John         </a:t>
            </a:r>
            <a:r>
              <a:rPr lang="en-US" altLang="zh-TW" sz="2200" dirty="0">
                <a:solidFill>
                  <a:srgbClr val="FFFF00"/>
                </a:solidFill>
              </a:rPr>
              <a:t>to the </a:t>
            </a:r>
            <a:r>
              <a:rPr lang="en-US" altLang="zh-TW" sz="2200" dirty="0" smtClean="0">
                <a:solidFill>
                  <a:srgbClr val="FFFF00"/>
                </a:solidFill>
              </a:rPr>
              <a:t>  seven         churches      that are  </a:t>
            </a:r>
            <a:r>
              <a:rPr lang="en-US" altLang="zh-TW" sz="2200" dirty="0">
                <a:solidFill>
                  <a:srgbClr val="FFFF00"/>
                </a:solidFill>
              </a:rPr>
              <a:t>in </a:t>
            </a:r>
            <a:r>
              <a:rPr lang="en-US" altLang="zh-TW" sz="2200" dirty="0" smtClean="0">
                <a:solidFill>
                  <a:srgbClr val="FFFF00"/>
                </a:solidFill>
              </a:rPr>
              <a:t>        Asia</a:t>
            </a:r>
            <a:endParaRPr lang="fr-FR" sz="2200" dirty="0">
              <a:solidFill>
                <a:srgbClr val="FFFF00"/>
              </a:solidFill>
            </a:endParaRPr>
          </a:p>
          <a:p>
            <a:r>
              <a:rPr lang="en-US" sz="3200" dirty="0" smtClean="0">
                <a:solidFill>
                  <a:schemeClr val="bg1"/>
                </a:solidFill>
              </a:rPr>
              <a:t>    </a:t>
            </a:r>
            <a:r>
              <a:rPr lang="el-GR" sz="3200" dirty="0" smtClean="0">
                <a:solidFill>
                  <a:schemeClr val="bg1"/>
                </a:solidFill>
              </a:rPr>
              <a:t>χάρις </a:t>
            </a:r>
            <a:r>
              <a:rPr lang="el-GR" sz="3200" dirty="0">
                <a:solidFill>
                  <a:schemeClr val="bg1"/>
                </a:solidFill>
              </a:rPr>
              <a:t>ὑμῖν καὶ εἰρήνη </a:t>
            </a:r>
            <a:r>
              <a:rPr lang="el-GR" sz="3200" dirty="0" smtClean="0">
                <a:solidFill>
                  <a:schemeClr val="bg1"/>
                </a:solidFill>
              </a:rPr>
              <a:t>ἀπὸ</a:t>
            </a:r>
            <a:r>
              <a:rPr lang="en-US" sz="3200" dirty="0" smtClean="0">
                <a:solidFill>
                  <a:schemeClr val="bg1"/>
                </a:solidFill>
              </a:rPr>
              <a:t> </a:t>
            </a:r>
            <a:r>
              <a:rPr lang="el-GR" sz="3200" dirty="0" smtClean="0">
                <a:solidFill>
                  <a:schemeClr val="bg1"/>
                </a:solidFill>
              </a:rPr>
              <a:t> </a:t>
            </a:r>
            <a:r>
              <a:rPr lang="el-GR" sz="3200" dirty="0">
                <a:solidFill>
                  <a:schemeClr val="bg1"/>
                </a:solidFill>
              </a:rPr>
              <a:t>ὁ ὢν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ὁ ἦν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ὁ ἐρχόμενος </a:t>
            </a:r>
            <a:r>
              <a:rPr lang="el-GR" sz="3200" dirty="0" smtClean="0">
                <a:solidFill>
                  <a:schemeClr val="bg1"/>
                </a:solidFill>
              </a:rPr>
              <a:t> </a:t>
            </a:r>
            <a:endParaRPr lang="es-ES_tradnl" sz="3200" dirty="0">
              <a:solidFill>
                <a:schemeClr val="bg1"/>
              </a:solidFill>
            </a:endParaRPr>
          </a:p>
          <a:p>
            <a:r>
              <a:rPr lang="fr-FR" sz="2200" dirty="0" smtClean="0">
                <a:solidFill>
                  <a:srgbClr val="FFFF00"/>
                </a:solidFill>
              </a:rPr>
              <a:t>       </a:t>
            </a:r>
            <a:r>
              <a:rPr lang="en-US" altLang="zh-TW" sz="2200" dirty="0" smtClean="0">
                <a:solidFill>
                  <a:srgbClr val="FFFF00"/>
                </a:solidFill>
              </a:rPr>
              <a:t>grace    </a:t>
            </a:r>
            <a:r>
              <a:rPr lang="en-US" altLang="zh-TW" sz="2200" dirty="0">
                <a:solidFill>
                  <a:srgbClr val="FFFF00"/>
                </a:solidFill>
              </a:rPr>
              <a:t>to you </a:t>
            </a:r>
            <a:r>
              <a:rPr lang="en-US" altLang="zh-TW" sz="2200" dirty="0" smtClean="0">
                <a:solidFill>
                  <a:srgbClr val="FFFF00"/>
                </a:solidFill>
              </a:rPr>
              <a:t>  and      peace     </a:t>
            </a:r>
            <a:r>
              <a:rPr lang="en-US" altLang="zh-TW" sz="2200" dirty="0">
                <a:solidFill>
                  <a:srgbClr val="FFFF00"/>
                </a:solidFill>
              </a:rPr>
              <a:t>from </a:t>
            </a:r>
            <a:r>
              <a:rPr lang="en-US" altLang="zh-TW" sz="2000" dirty="0">
                <a:solidFill>
                  <a:srgbClr val="FFFF00"/>
                </a:solidFill>
              </a:rPr>
              <a:t>him who is </a:t>
            </a:r>
            <a:r>
              <a:rPr lang="en-US" altLang="zh-TW" sz="2200" dirty="0">
                <a:solidFill>
                  <a:srgbClr val="FFFF00"/>
                </a:solidFill>
              </a:rPr>
              <a:t>and </a:t>
            </a:r>
            <a:r>
              <a:rPr lang="en-US" altLang="zh-TW" sz="2000" dirty="0">
                <a:solidFill>
                  <a:srgbClr val="FFFF00"/>
                </a:solidFill>
              </a:rPr>
              <a:t>who was </a:t>
            </a:r>
            <a:r>
              <a:rPr lang="en-US" altLang="zh-TW" sz="2000" dirty="0" smtClean="0">
                <a:solidFill>
                  <a:srgbClr val="FFFF00"/>
                </a:solidFill>
              </a:rPr>
              <a:t> </a:t>
            </a:r>
            <a:r>
              <a:rPr lang="en-US" altLang="zh-TW" sz="2200" dirty="0" smtClean="0">
                <a:solidFill>
                  <a:srgbClr val="FFFF00"/>
                </a:solidFill>
              </a:rPr>
              <a:t>and   who </a:t>
            </a:r>
            <a:r>
              <a:rPr lang="en-US" altLang="zh-TW" sz="2200" dirty="0">
                <a:solidFill>
                  <a:srgbClr val="FFFF00"/>
                </a:solidFill>
              </a:rPr>
              <a:t>is to </a:t>
            </a:r>
            <a:r>
              <a:rPr lang="en-US" altLang="zh-TW" sz="2200" dirty="0" smtClean="0">
                <a:solidFill>
                  <a:srgbClr val="FFFF00"/>
                </a:solidFill>
              </a:rPr>
              <a:t>come</a:t>
            </a:r>
            <a:endParaRPr lang="es-ES" sz="2200" dirty="0" smtClean="0">
              <a:solidFill>
                <a:srgbClr val="FFFF00"/>
              </a:solidFill>
            </a:endParaRPr>
          </a:p>
          <a:p>
            <a:r>
              <a:rPr lang="es-ES_tradnl" sz="3200" dirty="0" smtClean="0">
                <a:solidFill>
                  <a:schemeClr val="bg1"/>
                </a:solidFill>
              </a:rPr>
              <a:t> </a:t>
            </a:r>
            <a:r>
              <a:rPr lang="el-GR" sz="3200" dirty="0">
                <a:solidFill>
                  <a:schemeClr val="bg1"/>
                </a:solidFill>
              </a:rPr>
              <a:t>καὶ ἀπὸ τῶν ἑπτὰ πνευμάτων ἃ </a:t>
            </a:r>
            <a:r>
              <a:rPr lang="en-US" sz="3200" dirty="0" smtClean="0">
                <a:solidFill>
                  <a:schemeClr val="bg1"/>
                </a:solidFill>
              </a:rPr>
              <a:t> </a:t>
            </a:r>
            <a:r>
              <a:rPr lang="el-GR" sz="3200" dirty="0" smtClean="0">
                <a:solidFill>
                  <a:schemeClr val="bg1"/>
                </a:solidFill>
              </a:rPr>
              <a:t>ἐνώπιον </a:t>
            </a:r>
            <a:r>
              <a:rPr lang="el-GR" sz="3200" dirty="0">
                <a:solidFill>
                  <a:schemeClr val="bg1"/>
                </a:solidFill>
              </a:rPr>
              <a:t>τοῦ θρόνου </a:t>
            </a:r>
            <a:r>
              <a:rPr lang="el-GR" sz="3200" dirty="0" smtClean="0">
                <a:solidFill>
                  <a:schemeClr val="bg1"/>
                </a:solidFill>
              </a:rPr>
              <a:t>αὐτοῦ </a:t>
            </a:r>
            <a:r>
              <a:rPr lang="es-ES" sz="3200" dirty="0" smtClean="0">
                <a:solidFill>
                  <a:schemeClr val="bg1"/>
                </a:solidFill>
              </a:rPr>
              <a:t> </a:t>
            </a:r>
          </a:p>
          <a:p>
            <a:r>
              <a:rPr lang="fr-FR" sz="2200" dirty="0" smtClean="0">
                <a:solidFill>
                  <a:schemeClr val="bg1"/>
                </a:solidFill>
              </a:rPr>
              <a:t>  </a:t>
            </a:r>
            <a:r>
              <a:rPr lang="en-US" altLang="zh-TW" sz="2200" dirty="0" smtClean="0">
                <a:solidFill>
                  <a:srgbClr val="FFFF00"/>
                </a:solidFill>
              </a:rPr>
              <a:t>and   from    the     seven          </a:t>
            </a:r>
            <a:r>
              <a:rPr lang="en-US" altLang="zh-TW" sz="2200" dirty="0">
                <a:solidFill>
                  <a:srgbClr val="FFFF00"/>
                </a:solidFill>
              </a:rPr>
              <a:t>spirits </a:t>
            </a:r>
            <a:r>
              <a:rPr lang="en-US" altLang="zh-TW" sz="2200" dirty="0" smtClean="0">
                <a:solidFill>
                  <a:srgbClr val="FFFF00"/>
                </a:solidFill>
              </a:rPr>
              <a:t>      who </a:t>
            </a:r>
            <a:r>
              <a:rPr lang="en-US" altLang="zh-TW" sz="2200" dirty="0">
                <a:solidFill>
                  <a:srgbClr val="FFFF00"/>
                </a:solidFill>
              </a:rPr>
              <a:t>are </a:t>
            </a:r>
            <a:r>
              <a:rPr lang="en-US" altLang="zh-TW" sz="2200" dirty="0" smtClean="0">
                <a:solidFill>
                  <a:srgbClr val="FFFF00"/>
                </a:solidFill>
              </a:rPr>
              <a:t>  before        the        throne          his</a:t>
            </a:r>
            <a:endParaRPr lang="en-US" sz="2200" dirty="0" smtClean="0">
              <a:solidFill>
                <a:srgbClr val="FFFF00"/>
              </a:solidFill>
            </a:endParaRPr>
          </a:p>
          <a:p>
            <a:r>
              <a:rPr lang="en-US" sz="800" dirty="0" smtClean="0">
                <a:solidFill>
                  <a:schemeClr val="bg1"/>
                </a:solidFill>
              </a:rPr>
              <a:t> </a:t>
            </a:r>
            <a:r>
              <a:rPr lang="en-US" sz="1850" baseline="30000" dirty="0" smtClean="0">
                <a:solidFill>
                  <a:srgbClr val="FFFF00"/>
                </a:solidFill>
              </a:rPr>
              <a:t>            ESV </a:t>
            </a:r>
            <a:r>
              <a:rPr lang="fr-FR" sz="1850" b="1" dirty="0">
                <a:solidFill>
                  <a:schemeClr val="bg1"/>
                </a:solidFill>
              </a:rPr>
              <a:t>1:3</a:t>
            </a:r>
            <a:r>
              <a:rPr lang="fr-FR" sz="1850" dirty="0">
                <a:solidFill>
                  <a:schemeClr val="bg1"/>
                </a:solidFill>
              </a:rPr>
              <a:t> </a:t>
            </a:r>
            <a:r>
              <a:rPr lang="en-US" altLang="zh-TW" sz="2000" dirty="0">
                <a:solidFill>
                  <a:schemeClr val="bg1"/>
                </a:solidFill>
              </a:rPr>
              <a:t>Blessed is the one who reads aloud the words of this prophecy, and blessed are those who hear, and who keep what is written in it, for the time is near</a:t>
            </a:r>
            <a:r>
              <a:rPr lang="en-US" altLang="zh-TW" sz="2000" dirty="0" smtClean="0">
                <a:solidFill>
                  <a:schemeClr val="bg1"/>
                </a:solidFill>
              </a:rPr>
              <a:t>. </a:t>
            </a:r>
            <a:r>
              <a:rPr lang="en-US" altLang="zh-TW" sz="2000" b="1" dirty="0">
                <a:solidFill>
                  <a:schemeClr val="bg1"/>
                </a:solidFill>
              </a:rPr>
              <a:t>4</a:t>
            </a:r>
            <a:r>
              <a:rPr lang="zh-TW" altLang="en-US" sz="2000" dirty="0">
                <a:solidFill>
                  <a:schemeClr val="bg1"/>
                </a:solidFill>
              </a:rPr>
              <a:t> </a:t>
            </a:r>
            <a:r>
              <a:rPr lang="en-US" altLang="zh-TW" sz="2000" dirty="0">
                <a:solidFill>
                  <a:schemeClr val="bg1"/>
                </a:solidFill>
              </a:rPr>
              <a:t>John to the seven churches that are in Asia: Grace to you and peace from him who is and who was and who is to come, and from the seven spirits who are before his throne</a:t>
            </a:r>
            <a:r>
              <a:rPr lang="en-US" altLang="zh-TW" sz="2000" dirty="0" smtClean="0">
                <a:solidFill>
                  <a:schemeClr val="bg1"/>
                </a:solidFill>
              </a:rPr>
              <a:t>,  </a:t>
            </a:r>
          </a:p>
          <a:p>
            <a:r>
              <a:rPr lang="fr-FR" sz="1850" baseline="30000" dirty="0">
                <a:solidFill>
                  <a:srgbClr val="FFFF00"/>
                </a:solidFill>
              </a:rPr>
              <a:t> </a:t>
            </a:r>
            <a:r>
              <a:rPr lang="fr-FR" sz="1850" dirty="0" smtClean="0">
                <a:solidFill>
                  <a:srgbClr val="FFFF00"/>
                </a:solidFill>
              </a:rPr>
              <a:t>        </a:t>
            </a:r>
            <a:r>
              <a:rPr lang="fr-FR" sz="1850" baseline="30000" dirty="0" smtClean="0">
                <a:solidFill>
                  <a:srgbClr val="FFFF00"/>
                </a:solidFill>
              </a:rPr>
              <a:t>CUV </a:t>
            </a:r>
            <a:r>
              <a:rPr lang="en-US" altLang="zh-TW" sz="2000" b="1" dirty="0">
                <a:solidFill>
                  <a:schemeClr val="bg1"/>
                </a:solidFill>
              </a:rPr>
              <a:t>1:3</a:t>
            </a:r>
            <a:r>
              <a:rPr lang="zh-TW" altLang="en-US" sz="2000" dirty="0">
                <a:solidFill>
                  <a:schemeClr val="bg1"/>
                </a:solidFill>
              </a:rPr>
              <a:t> 念這書上預言的、和那些聽見又遵守其中所記載的、都是有福的．因為日期近了。 </a:t>
            </a:r>
            <a:r>
              <a:rPr lang="en-US" altLang="zh-TW" sz="2000" b="1" dirty="0">
                <a:solidFill>
                  <a:schemeClr val="bg1"/>
                </a:solidFill>
              </a:rPr>
              <a:t>4</a:t>
            </a:r>
            <a:r>
              <a:rPr lang="zh-TW" altLang="en-US" sz="2000" dirty="0">
                <a:solidFill>
                  <a:schemeClr val="bg1"/>
                </a:solidFill>
              </a:rPr>
              <a:t> </a:t>
            </a:r>
            <a:r>
              <a:rPr lang="zh-TW" altLang="en-US" sz="2000" dirty="0" smtClean="0">
                <a:solidFill>
                  <a:schemeClr val="bg1"/>
                </a:solidFill>
              </a:rPr>
              <a:t> 約</a:t>
            </a:r>
            <a:r>
              <a:rPr lang="zh-TW" altLang="en-US" sz="2000" dirty="0">
                <a:solidFill>
                  <a:schemeClr val="bg1"/>
                </a:solidFill>
              </a:rPr>
              <a:t>翰寫信給亞西亞的七個教會．但願從那昔在今在以後永在</a:t>
            </a:r>
            <a:r>
              <a:rPr lang="zh-TW" altLang="en-US" sz="2000" dirty="0" smtClean="0">
                <a:solidFill>
                  <a:schemeClr val="bg1"/>
                </a:solidFill>
              </a:rPr>
              <a:t>的神</a:t>
            </a:r>
            <a:r>
              <a:rPr lang="zh-TW" altLang="en-US" sz="2000" dirty="0">
                <a:solidFill>
                  <a:schemeClr val="bg1"/>
                </a:solidFill>
              </a:rPr>
              <a:t>．和他寶座前的七靈．</a:t>
            </a:r>
            <a:endParaRPr lang="en-US" altLang="zh-TW"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225591492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65580"/>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endParaRPr lang="es-ES_tradnl" sz="800" b="1" dirty="0" smtClean="0">
              <a:solidFill>
                <a:srgbClr val="FFFF00"/>
              </a:solidFill>
            </a:endParaRPr>
          </a:p>
          <a:p>
            <a:pPr algn="ctr"/>
            <a:r>
              <a:rPr lang="en-US" sz="3500" b="1" dirty="0" smtClean="0">
                <a:solidFill>
                  <a:srgbClr val="FFFF00"/>
                </a:solidFill>
              </a:rPr>
              <a:t>Revelation 1:5</a:t>
            </a:r>
            <a:r>
              <a:rPr lang="en-US" sz="3200" b="1" dirty="0" smtClean="0">
                <a:solidFill>
                  <a:srgbClr val="FFFF00"/>
                </a:solidFill>
              </a:rPr>
              <a:t> </a:t>
            </a:r>
            <a:endParaRPr lang="en-US" sz="800" b="1" dirty="0" smtClean="0">
              <a:solidFill>
                <a:srgbClr val="FFFF00"/>
              </a:solidFill>
            </a:endParaRPr>
          </a:p>
          <a:p>
            <a:pPr algn="ctr"/>
            <a:endParaRPr lang="en-US" sz="800" b="1" dirty="0" smtClean="0">
              <a:solidFill>
                <a:schemeClr val="bg1"/>
              </a:solidFill>
            </a:endParaRPr>
          </a:p>
          <a:p>
            <a:r>
              <a:rPr lang="en-US" sz="2800" b="1" dirty="0" smtClean="0">
                <a:solidFill>
                  <a:srgbClr val="FFFF00"/>
                </a:solidFill>
              </a:rPr>
              <a:t> 5</a:t>
            </a:r>
            <a:r>
              <a:rPr lang="en-US" sz="3200" b="1" dirty="0" smtClean="0">
                <a:solidFill>
                  <a:schemeClr val="bg1"/>
                </a:solidFill>
              </a:rPr>
              <a:t>  </a:t>
            </a:r>
            <a:r>
              <a:rPr lang="el-GR" sz="3600" dirty="0" smtClean="0">
                <a:solidFill>
                  <a:schemeClr val="bg1"/>
                </a:solidFill>
              </a:rPr>
              <a:t>καὶ </a:t>
            </a:r>
            <a:r>
              <a:rPr lang="el-GR" sz="3600" dirty="0">
                <a:solidFill>
                  <a:schemeClr val="bg1"/>
                </a:solidFill>
              </a:rPr>
              <a:t>ἀπὸ Ἰησοῦ Χριστοῦ, ὁ μάρτυς, ὁ πιστός, </a:t>
            </a:r>
            <a:endParaRPr lang="en-US" sz="3600" dirty="0">
              <a:solidFill>
                <a:schemeClr val="bg1"/>
              </a:solidFill>
            </a:endParaRPr>
          </a:p>
          <a:p>
            <a:r>
              <a:rPr lang="es-ES" sz="2400" dirty="0" smtClean="0">
                <a:solidFill>
                  <a:schemeClr val="bg1"/>
                </a:solidFill>
              </a:rPr>
              <a:t>       </a:t>
            </a:r>
            <a:r>
              <a:rPr lang="en-US" sz="2400" dirty="0" smtClean="0">
                <a:solidFill>
                  <a:srgbClr val="FFFF00"/>
                </a:solidFill>
              </a:rPr>
              <a:t>and   from      Jesus           </a:t>
            </a:r>
            <a:r>
              <a:rPr lang="en-US" sz="2400" dirty="0">
                <a:solidFill>
                  <a:srgbClr val="FFFF00"/>
                </a:solidFill>
              </a:rPr>
              <a:t>Christ </a:t>
            </a:r>
            <a:r>
              <a:rPr lang="en-US" sz="2400" dirty="0" smtClean="0">
                <a:solidFill>
                  <a:srgbClr val="FFFF00"/>
                </a:solidFill>
              </a:rPr>
              <a:t>       the   witness     the   faithful</a:t>
            </a:r>
            <a:endParaRPr lang="es-ES" sz="2200" dirty="0" smtClean="0">
              <a:solidFill>
                <a:srgbClr val="FFFF00"/>
              </a:solidFill>
            </a:endParaRPr>
          </a:p>
          <a:p>
            <a:r>
              <a:rPr lang="en-US" sz="3400" dirty="0" smtClean="0">
                <a:solidFill>
                  <a:schemeClr val="bg1"/>
                </a:solidFill>
              </a:rPr>
              <a:t>         </a:t>
            </a:r>
            <a:r>
              <a:rPr lang="el-GR" sz="3600" dirty="0" smtClean="0">
                <a:solidFill>
                  <a:schemeClr val="bg1"/>
                </a:solidFill>
              </a:rPr>
              <a:t>ὁ πρωτότοκος τῶν νεκρῶν καὶ ὁ ἄρχων </a:t>
            </a:r>
            <a:endParaRPr lang="en-US" sz="3600" dirty="0" smtClean="0">
              <a:solidFill>
                <a:schemeClr val="bg1"/>
              </a:solidFill>
            </a:endParaRPr>
          </a:p>
          <a:p>
            <a:r>
              <a:rPr lang="fr-FR" sz="2400" dirty="0" smtClean="0">
                <a:solidFill>
                  <a:schemeClr val="bg1"/>
                </a:solidFill>
              </a:rPr>
              <a:t>          </a:t>
            </a:r>
            <a:r>
              <a:rPr lang="fr-FR" sz="2400" dirty="0" smtClean="0">
                <a:solidFill>
                  <a:srgbClr val="FFFF00"/>
                </a:solidFill>
              </a:rPr>
              <a:t>  </a:t>
            </a:r>
            <a:r>
              <a:rPr lang="en-US" sz="2400" dirty="0">
                <a:solidFill>
                  <a:srgbClr val="FFFF00"/>
                </a:solidFill>
              </a:rPr>
              <a:t>the </a:t>
            </a:r>
            <a:r>
              <a:rPr lang="en-US" sz="2400" dirty="0" smtClean="0">
                <a:solidFill>
                  <a:srgbClr val="FFFF00"/>
                </a:solidFill>
              </a:rPr>
              <a:t>     firstborn             of the    dead         and   the   ruler</a:t>
            </a:r>
          </a:p>
          <a:p>
            <a:r>
              <a:rPr lang="en-US" sz="3400" dirty="0" smtClean="0">
                <a:solidFill>
                  <a:schemeClr val="bg1"/>
                </a:solidFill>
              </a:rPr>
              <a:t> </a:t>
            </a:r>
            <a:r>
              <a:rPr lang="el-GR" sz="3600" dirty="0" smtClean="0">
                <a:solidFill>
                  <a:schemeClr val="bg1"/>
                </a:solidFill>
              </a:rPr>
              <a:t>τῶν </a:t>
            </a:r>
            <a:r>
              <a:rPr lang="el-GR" sz="3600" dirty="0">
                <a:solidFill>
                  <a:schemeClr val="bg1"/>
                </a:solidFill>
              </a:rPr>
              <a:t>βασιλέων </a:t>
            </a:r>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γῆς</a:t>
            </a:r>
            <a:r>
              <a:rPr lang="el-GR" sz="3600" dirty="0">
                <a:solidFill>
                  <a:schemeClr val="bg1"/>
                </a:solidFill>
              </a:rPr>
              <a:t>. </a:t>
            </a:r>
            <a:r>
              <a:rPr lang="en-US" sz="3600" dirty="0">
                <a:solidFill>
                  <a:schemeClr val="bg1"/>
                </a:solidFill>
              </a:rPr>
              <a:t> </a:t>
            </a:r>
            <a:r>
              <a:rPr lang="el-GR" sz="3600" dirty="0">
                <a:solidFill>
                  <a:schemeClr val="bg1"/>
                </a:solidFill>
              </a:rPr>
              <a:t>Τῷ ἀγαπῶντι ἡμᾶς </a:t>
            </a:r>
            <a:r>
              <a:rPr lang="es-ES_tradnl" sz="3600" dirty="0">
                <a:solidFill>
                  <a:schemeClr val="bg1"/>
                </a:solidFill>
              </a:rPr>
              <a:t> </a:t>
            </a:r>
            <a:r>
              <a:rPr lang="el-GR" sz="3600" dirty="0">
                <a:solidFill>
                  <a:schemeClr val="bg1"/>
                </a:solidFill>
              </a:rPr>
              <a:t>καὶ λύσαντι ἡμᾶς </a:t>
            </a:r>
            <a:endParaRPr lang="en-US" sz="3600" dirty="0">
              <a:solidFill>
                <a:schemeClr val="bg1"/>
              </a:solidFill>
            </a:endParaRPr>
          </a:p>
          <a:p>
            <a:r>
              <a:rPr lang="en-US" sz="2400" dirty="0" smtClean="0">
                <a:solidFill>
                  <a:srgbClr val="FFFF00"/>
                </a:solidFill>
              </a:rPr>
              <a:t> of the         </a:t>
            </a:r>
            <a:r>
              <a:rPr lang="en-US" sz="2400" dirty="0">
                <a:solidFill>
                  <a:srgbClr val="FFFF00"/>
                </a:solidFill>
              </a:rPr>
              <a:t>kings </a:t>
            </a:r>
            <a:r>
              <a:rPr lang="en-US" sz="2400" dirty="0" smtClean="0">
                <a:solidFill>
                  <a:srgbClr val="FFFF00"/>
                </a:solidFill>
              </a:rPr>
              <a:t>          of the   earth      to </a:t>
            </a:r>
            <a:r>
              <a:rPr lang="en-US" sz="2400" dirty="0">
                <a:solidFill>
                  <a:srgbClr val="FFFF00"/>
                </a:solidFill>
              </a:rPr>
              <a:t>him who loves </a:t>
            </a:r>
            <a:r>
              <a:rPr lang="en-US" sz="2400" dirty="0" smtClean="0">
                <a:solidFill>
                  <a:srgbClr val="FFFF00"/>
                </a:solidFill>
              </a:rPr>
              <a:t>        us         and      has </a:t>
            </a:r>
            <a:r>
              <a:rPr lang="en-US" sz="2400" dirty="0">
                <a:solidFill>
                  <a:srgbClr val="FFFF00"/>
                </a:solidFill>
              </a:rPr>
              <a:t>freed </a:t>
            </a:r>
            <a:r>
              <a:rPr lang="en-US" sz="2400" dirty="0" smtClean="0">
                <a:solidFill>
                  <a:srgbClr val="FFFF00"/>
                </a:solidFill>
              </a:rPr>
              <a:t>       us</a:t>
            </a:r>
          </a:p>
          <a:p>
            <a:r>
              <a:rPr lang="en-US" sz="3600" dirty="0" smtClean="0">
                <a:solidFill>
                  <a:schemeClr val="bg1"/>
                </a:solidFill>
              </a:rPr>
              <a:t>            </a:t>
            </a:r>
            <a:r>
              <a:rPr lang="el-GR" sz="3600" dirty="0" smtClean="0">
                <a:solidFill>
                  <a:schemeClr val="bg1"/>
                </a:solidFill>
              </a:rPr>
              <a:t>ἐκ </a:t>
            </a:r>
            <a:r>
              <a:rPr lang="el-GR" sz="3600" dirty="0">
                <a:solidFill>
                  <a:schemeClr val="bg1"/>
                </a:solidFill>
              </a:rPr>
              <a:t>τῶν ἁμαρτιῶν ἡμῶν </a:t>
            </a:r>
            <a:r>
              <a:rPr lang="en-US" sz="3600" dirty="0" smtClean="0">
                <a:solidFill>
                  <a:schemeClr val="bg1"/>
                </a:solidFill>
              </a:rPr>
              <a:t> </a:t>
            </a:r>
            <a:r>
              <a:rPr lang="el-GR" sz="3600" dirty="0" smtClean="0">
                <a:solidFill>
                  <a:schemeClr val="bg1"/>
                </a:solidFill>
              </a:rPr>
              <a:t>ἐν </a:t>
            </a:r>
            <a:r>
              <a:rPr lang="el-GR" sz="3600" dirty="0">
                <a:solidFill>
                  <a:schemeClr val="bg1"/>
                </a:solidFill>
              </a:rPr>
              <a:t>τῷ αἵματι αὐτοῦ</a:t>
            </a:r>
            <a:r>
              <a:rPr lang="el-GR" sz="3600" dirty="0" smtClean="0">
                <a:solidFill>
                  <a:schemeClr val="bg1"/>
                </a:solidFill>
              </a:rPr>
              <a:t>,</a:t>
            </a:r>
            <a:endParaRPr lang="en-US" sz="3600" dirty="0" smtClean="0">
              <a:solidFill>
                <a:schemeClr val="bg1"/>
              </a:solidFill>
            </a:endParaRPr>
          </a:p>
          <a:p>
            <a:r>
              <a:rPr lang="en-US" sz="2400" dirty="0" smtClean="0">
                <a:solidFill>
                  <a:srgbClr val="FFFF00"/>
                </a:solidFill>
              </a:rPr>
              <a:t>                 </a:t>
            </a:r>
            <a:r>
              <a:rPr lang="en-US" sz="2400" dirty="0">
                <a:solidFill>
                  <a:srgbClr val="FFFF00"/>
                </a:solidFill>
              </a:rPr>
              <a:t>from </a:t>
            </a:r>
            <a:r>
              <a:rPr lang="en-US" sz="2400" dirty="0" smtClean="0">
                <a:solidFill>
                  <a:srgbClr val="FFFF00"/>
                </a:solidFill>
              </a:rPr>
              <a:t> the           sins                 our          </a:t>
            </a:r>
            <a:r>
              <a:rPr lang="en-US" sz="2400" dirty="0">
                <a:solidFill>
                  <a:srgbClr val="FFFF00"/>
                </a:solidFill>
              </a:rPr>
              <a:t>by </a:t>
            </a:r>
            <a:r>
              <a:rPr lang="en-US" sz="2400" dirty="0" smtClean="0">
                <a:solidFill>
                  <a:srgbClr val="FFFF00"/>
                </a:solidFill>
              </a:rPr>
              <a:t>  the    blood          his</a:t>
            </a:r>
            <a:endParaRPr lang="en-US" sz="2400" dirty="0">
              <a:solidFill>
                <a:srgbClr val="FFFF00"/>
              </a:solidFill>
            </a:endParaRPr>
          </a:p>
          <a:p>
            <a:endParaRPr lang="en-U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	ESV </a:t>
            </a:r>
            <a:r>
              <a:rPr lang="fr-FR" sz="2000" b="1" dirty="0">
                <a:solidFill>
                  <a:schemeClr val="bg1"/>
                </a:solidFill>
              </a:rPr>
              <a:t>1:5</a:t>
            </a:r>
            <a:r>
              <a:rPr lang="fr-FR" sz="2000" dirty="0">
                <a:solidFill>
                  <a:schemeClr val="bg1"/>
                </a:solidFill>
              </a:rPr>
              <a:t> </a:t>
            </a:r>
            <a:r>
              <a:rPr lang="en-US" sz="2000" dirty="0">
                <a:solidFill>
                  <a:schemeClr val="bg1"/>
                </a:solidFill>
              </a:rPr>
              <a:t>and from Jesus Christ the faithful witness, the firstborn of the dead, and the ruler of kings on earth. To him who loves us and has freed us from our sins by his blood</a:t>
            </a:r>
          </a:p>
          <a:p>
            <a:r>
              <a:rPr lang="fr-FR" sz="2000" baseline="30000" dirty="0" smtClean="0">
                <a:solidFill>
                  <a:srgbClr val="FFFF00"/>
                </a:solidFill>
              </a:rPr>
              <a:t>	CUV </a:t>
            </a:r>
            <a:r>
              <a:rPr lang="en-US" sz="2000" b="1" dirty="0" smtClean="0">
                <a:solidFill>
                  <a:schemeClr val="bg1"/>
                </a:solidFill>
              </a:rPr>
              <a:t>1:5</a:t>
            </a:r>
            <a:r>
              <a:rPr lang="en-US" sz="2000" dirty="0" smtClean="0">
                <a:solidFill>
                  <a:schemeClr val="bg1"/>
                </a:solidFill>
              </a:rPr>
              <a:t> </a:t>
            </a:r>
            <a:r>
              <a:rPr lang="zh-TW" altLang="en-US" sz="2000" dirty="0">
                <a:solidFill>
                  <a:schemeClr val="bg1"/>
                </a:solidFill>
              </a:rPr>
              <a:t>並那誠實作見證的、從死裡首先復活、為世上君王元首的耶穌基督．有恩惠平安歸與你們。他愛我們、用自己的血使我們脫離罪惡</a:t>
            </a:r>
            <a:r>
              <a:rPr lang="zh-TW" altLang="en-US" sz="2000" dirty="0" smtClean="0">
                <a:solidFill>
                  <a:schemeClr val="bg1"/>
                </a:solidFill>
              </a:rPr>
              <a:t>．</a:t>
            </a:r>
            <a:endParaRPr lang="es-ES" sz="20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75482315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7096413"/>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1:6-7 </a:t>
            </a:r>
            <a:endParaRPr lang="en-US" sz="1200" b="1" dirty="0" smtClean="0">
              <a:solidFill>
                <a:srgbClr val="FFFF00"/>
              </a:solidFill>
            </a:endParaRPr>
          </a:p>
          <a:p>
            <a:r>
              <a:rPr lang="en-US" sz="2800" b="1" dirty="0" smtClean="0">
                <a:solidFill>
                  <a:srgbClr val="FFFF00"/>
                </a:solidFill>
              </a:rPr>
              <a:t> 6   </a:t>
            </a:r>
            <a:r>
              <a:rPr lang="el-GR" sz="3300" dirty="0" smtClean="0">
                <a:solidFill>
                  <a:schemeClr val="bg1"/>
                </a:solidFill>
              </a:rPr>
              <a:t>καὶ </a:t>
            </a:r>
            <a:r>
              <a:rPr lang="el-GR" sz="3300" dirty="0">
                <a:solidFill>
                  <a:schemeClr val="bg1"/>
                </a:solidFill>
              </a:rPr>
              <a:t>ἐποίησεν ἡμᾶς βασιλείαν, </a:t>
            </a:r>
            <a:r>
              <a:rPr lang="el-GR" sz="3300" dirty="0" smtClean="0">
                <a:solidFill>
                  <a:schemeClr val="bg1"/>
                </a:solidFill>
              </a:rPr>
              <a:t>ἱερεῖς</a:t>
            </a:r>
            <a:r>
              <a:rPr lang="en-US" sz="3300" dirty="0" smtClean="0">
                <a:solidFill>
                  <a:schemeClr val="bg1"/>
                </a:solidFill>
              </a:rPr>
              <a:t> </a:t>
            </a:r>
            <a:r>
              <a:rPr lang="el-GR" sz="3300" dirty="0" smtClean="0">
                <a:solidFill>
                  <a:schemeClr val="bg1"/>
                </a:solidFill>
              </a:rPr>
              <a:t> </a:t>
            </a:r>
            <a:r>
              <a:rPr lang="el-GR" sz="3300" dirty="0">
                <a:solidFill>
                  <a:schemeClr val="bg1"/>
                </a:solidFill>
              </a:rPr>
              <a:t>τῷ θεῷ </a:t>
            </a:r>
            <a:endParaRPr lang="en-US" sz="3300" dirty="0" smtClean="0">
              <a:solidFill>
                <a:schemeClr val="bg1"/>
              </a:solidFill>
            </a:endParaRPr>
          </a:p>
          <a:p>
            <a:r>
              <a:rPr lang="fr-FR" sz="2200" dirty="0" smtClean="0">
                <a:solidFill>
                  <a:srgbClr val="FFFF00"/>
                </a:solidFill>
              </a:rPr>
              <a:t>         </a:t>
            </a:r>
            <a:r>
              <a:rPr lang="en-US" sz="2200" dirty="0">
                <a:solidFill>
                  <a:srgbClr val="FFFF00"/>
                </a:solidFill>
              </a:rPr>
              <a:t>and </a:t>
            </a:r>
            <a:r>
              <a:rPr lang="en-US" sz="2200" dirty="0" smtClean="0">
                <a:solidFill>
                  <a:srgbClr val="FFFF00"/>
                </a:solidFill>
              </a:rPr>
              <a:t>      he made           us          a kingdom          priests       </a:t>
            </a:r>
            <a:r>
              <a:rPr lang="en-US" sz="2200" dirty="0">
                <a:solidFill>
                  <a:srgbClr val="FFFF00"/>
                </a:solidFill>
              </a:rPr>
              <a:t>to </a:t>
            </a:r>
            <a:r>
              <a:rPr lang="en-US" sz="2200" dirty="0" smtClean="0">
                <a:solidFill>
                  <a:srgbClr val="FFFF00"/>
                </a:solidFill>
              </a:rPr>
              <a:t>   God</a:t>
            </a:r>
            <a:r>
              <a:rPr lang="fr-FR" sz="2200" dirty="0" smtClean="0">
                <a:solidFill>
                  <a:srgbClr val="FFFF00"/>
                </a:solidFill>
              </a:rPr>
              <a:t> </a:t>
            </a:r>
            <a:r>
              <a:rPr lang="es-ES" sz="2200" dirty="0" smtClean="0">
                <a:solidFill>
                  <a:srgbClr val="FFFF00"/>
                </a:solidFill>
              </a:rPr>
              <a:t>  </a:t>
            </a:r>
          </a:p>
          <a:p>
            <a:r>
              <a:rPr lang="en-US" sz="3300" dirty="0" smtClean="0">
                <a:solidFill>
                  <a:schemeClr val="bg1"/>
                </a:solidFill>
              </a:rPr>
              <a:t>      </a:t>
            </a:r>
            <a:r>
              <a:rPr lang="el-GR" sz="3300" dirty="0" smtClean="0">
                <a:solidFill>
                  <a:schemeClr val="bg1"/>
                </a:solidFill>
              </a:rPr>
              <a:t>καὶ</a:t>
            </a:r>
            <a:r>
              <a:rPr lang="en-US" sz="3300" dirty="0" smtClean="0">
                <a:solidFill>
                  <a:schemeClr val="bg1"/>
                </a:solidFill>
              </a:rPr>
              <a:t> </a:t>
            </a:r>
            <a:r>
              <a:rPr lang="el-GR" sz="3300" dirty="0" smtClean="0">
                <a:solidFill>
                  <a:schemeClr val="bg1"/>
                </a:solidFill>
              </a:rPr>
              <a:t>πατρὶ </a:t>
            </a:r>
            <a:r>
              <a:rPr lang="el-GR" sz="3300" dirty="0">
                <a:solidFill>
                  <a:schemeClr val="bg1"/>
                </a:solidFill>
              </a:rPr>
              <a:t>αὐτοῦ, αὐτῷ ἡ δόξα καὶ τὸ κράτος </a:t>
            </a:r>
            <a:endParaRPr lang="en-US" sz="3300" dirty="0" smtClean="0">
              <a:solidFill>
                <a:schemeClr val="bg1"/>
              </a:solidFill>
            </a:endParaRPr>
          </a:p>
          <a:p>
            <a:r>
              <a:rPr lang="en-US" sz="2200" dirty="0" smtClean="0">
                <a:solidFill>
                  <a:srgbClr val="FFFF00"/>
                </a:solidFill>
              </a:rPr>
              <a:t>         and  to Father     his            </a:t>
            </a:r>
            <a:r>
              <a:rPr lang="en-US" sz="2200" dirty="0">
                <a:solidFill>
                  <a:srgbClr val="FFFF00"/>
                </a:solidFill>
              </a:rPr>
              <a:t>to him </a:t>
            </a:r>
            <a:r>
              <a:rPr lang="en-US" sz="2200" dirty="0" smtClean="0">
                <a:solidFill>
                  <a:srgbClr val="FFFF00"/>
                </a:solidFill>
              </a:rPr>
              <a:t>  the   glory   </a:t>
            </a:r>
            <a:r>
              <a:rPr lang="en-US" sz="2200" dirty="0">
                <a:solidFill>
                  <a:srgbClr val="FFFF00"/>
                </a:solidFill>
              </a:rPr>
              <a:t>and </a:t>
            </a:r>
            <a:r>
              <a:rPr lang="en-US" sz="2200" dirty="0" smtClean="0">
                <a:solidFill>
                  <a:srgbClr val="FFFF00"/>
                </a:solidFill>
              </a:rPr>
              <a:t>  the  dominion </a:t>
            </a:r>
          </a:p>
          <a:p>
            <a:r>
              <a:rPr lang="el-GR" sz="3200" dirty="0" smtClean="0">
                <a:solidFill>
                  <a:schemeClr val="bg1"/>
                </a:solidFill>
              </a:rPr>
              <a:t>εἰς </a:t>
            </a:r>
            <a:r>
              <a:rPr lang="el-GR" sz="3200" dirty="0">
                <a:solidFill>
                  <a:schemeClr val="bg1"/>
                </a:solidFill>
              </a:rPr>
              <a:t>τοὺς αἰῶνας [τῶν αἰώνων]· ἀμήν. </a:t>
            </a:r>
            <a:r>
              <a:rPr lang="en-US" sz="2800" b="1" dirty="0" smtClean="0">
                <a:solidFill>
                  <a:srgbClr val="FFFF00"/>
                </a:solidFill>
              </a:rPr>
              <a:t>7 </a:t>
            </a:r>
            <a:r>
              <a:rPr lang="en-US" sz="3200" b="1" dirty="0" smtClean="0">
                <a:solidFill>
                  <a:srgbClr val="FFFF00"/>
                </a:solidFill>
              </a:rPr>
              <a:t> </a:t>
            </a:r>
            <a:r>
              <a:rPr lang="el-GR" sz="3200" dirty="0">
                <a:solidFill>
                  <a:schemeClr val="bg1"/>
                </a:solidFill>
              </a:rPr>
              <a:t>Ἰδοὺ ἔρχεται μετὰ τῶν νεφελῶν,</a:t>
            </a:r>
            <a:r>
              <a:rPr lang="es-ES" sz="2400" dirty="0" smtClean="0">
                <a:solidFill>
                  <a:schemeClr val="bg1"/>
                </a:solidFill>
              </a:rPr>
              <a:t> </a:t>
            </a:r>
          </a:p>
          <a:p>
            <a:r>
              <a:rPr lang="en-US" sz="2200" smtClean="0">
                <a:solidFill>
                  <a:srgbClr val="FFFF00"/>
                </a:solidFill>
              </a:rPr>
              <a:t> to       the         ages        of the        ages             </a:t>
            </a:r>
            <a:r>
              <a:rPr lang="en-US" sz="2200" dirty="0" smtClean="0">
                <a:solidFill>
                  <a:srgbClr val="FFFF00"/>
                </a:solidFill>
              </a:rPr>
              <a:t>Amen         </a:t>
            </a:r>
            <a:r>
              <a:rPr lang="en-US" altLang="zh-TW" sz="2200" dirty="0" smtClean="0">
                <a:solidFill>
                  <a:srgbClr val="FFFF00"/>
                </a:solidFill>
              </a:rPr>
              <a:t>Behold  he </a:t>
            </a:r>
            <a:r>
              <a:rPr lang="en-US" altLang="zh-TW" sz="2200" dirty="0">
                <a:solidFill>
                  <a:srgbClr val="FFFF00"/>
                </a:solidFill>
              </a:rPr>
              <a:t>is </a:t>
            </a:r>
            <a:r>
              <a:rPr lang="en-US" altLang="zh-TW" sz="2200" dirty="0" smtClean="0">
                <a:solidFill>
                  <a:srgbClr val="FFFF00"/>
                </a:solidFill>
              </a:rPr>
              <a:t>coming  with     the       clouds</a:t>
            </a: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ὄψεται αὐτὸν πᾶς ὀφθαλμὸς καὶ οἵτινες αὐτὸν ἐξεκέντησαν,</a:t>
            </a:r>
            <a:endParaRPr lang="en-US" sz="3300" dirty="0">
              <a:solidFill>
                <a:schemeClr val="bg1"/>
              </a:solidFill>
            </a:endParaRPr>
          </a:p>
          <a:p>
            <a:r>
              <a:rPr lang="en-US" altLang="zh-TW" sz="2200" dirty="0" smtClean="0">
                <a:solidFill>
                  <a:srgbClr val="FFFF00"/>
                </a:solidFill>
              </a:rPr>
              <a:t>    and     will </a:t>
            </a:r>
            <a:r>
              <a:rPr lang="en-US" altLang="zh-TW" sz="2200" dirty="0">
                <a:solidFill>
                  <a:srgbClr val="FFFF00"/>
                </a:solidFill>
              </a:rPr>
              <a:t>see </a:t>
            </a:r>
            <a:r>
              <a:rPr lang="en-US" altLang="zh-TW" sz="2200" dirty="0" smtClean="0">
                <a:solidFill>
                  <a:srgbClr val="FFFF00"/>
                </a:solidFill>
              </a:rPr>
              <a:t>        him       every        eye                even  those who    him               pierced</a:t>
            </a: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κόψονται ἐπ᾽ αὐτὸν πᾶσαι αἱ φυλαὶ </a:t>
            </a:r>
            <a:r>
              <a:rPr lang="el-GR" sz="3300" dirty="0" smtClean="0">
                <a:solidFill>
                  <a:schemeClr val="bg1"/>
                </a:solidFill>
              </a:rPr>
              <a:t>τῆς </a:t>
            </a:r>
            <a:r>
              <a:rPr lang="el-GR" sz="3300" dirty="0">
                <a:solidFill>
                  <a:schemeClr val="bg1"/>
                </a:solidFill>
              </a:rPr>
              <a:t>γῆς. ναί, ἀμήν. </a:t>
            </a:r>
            <a:endParaRPr lang="en-US" sz="3300" dirty="0">
              <a:solidFill>
                <a:schemeClr val="bg1"/>
              </a:solidFill>
            </a:endParaRPr>
          </a:p>
          <a:p>
            <a:r>
              <a:rPr lang="en-US" altLang="zh-TW" sz="2200" dirty="0" smtClean="0">
                <a:solidFill>
                  <a:srgbClr val="FFFF00"/>
                </a:solidFill>
              </a:rPr>
              <a:t>        and      will wail           on        </a:t>
            </a:r>
            <a:r>
              <a:rPr lang="en-US" altLang="zh-TW" sz="2200" dirty="0">
                <a:solidFill>
                  <a:srgbClr val="FFFF00"/>
                </a:solidFill>
              </a:rPr>
              <a:t>him </a:t>
            </a:r>
            <a:r>
              <a:rPr lang="en-US" altLang="zh-TW" sz="2200" dirty="0" smtClean="0">
                <a:solidFill>
                  <a:srgbClr val="FFFF00"/>
                </a:solidFill>
              </a:rPr>
              <a:t>         all           the    tribes   </a:t>
            </a:r>
            <a:r>
              <a:rPr lang="en-US" altLang="zh-TW" sz="2200" dirty="0">
                <a:solidFill>
                  <a:srgbClr val="FFFF00"/>
                </a:solidFill>
              </a:rPr>
              <a:t>of </a:t>
            </a:r>
            <a:r>
              <a:rPr lang="en-US" altLang="zh-TW" sz="2200" dirty="0" smtClean="0">
                <a:solidFill>
                  <a:srgbClr val="FFFF00"/>
                </a:solidFill>
              </a:rPr>
              <a:t>the </a:t>
            </a:r>
            <a:r>
              <a:rPr lang="en-US" altLang="zh-TW" sz="2200" dirty="0">
                <a:solidFill>
                  <a:srgbClr val="FFFF00"/>
                </a:solidFill>
              </a:rPr>
              <a:t>earth </a:t>
            </a:r>
            <a:r>
              <a:rPr lang="en-US" altLang="zh-TW" sz="2200" dirty="0" smtClean="0">
                <a:solidFill>
                  <a:srgbClr val="FFFF00"/>
                </a:solidFill>
              </a:rPr>
              <a:t>   Yes     </a:t>
            </a:r>
            <a:r>
              <a:rPr lang="en-US" altLang="zh-TW" sz="2200" dirty="0">
                <a:solidFill>
                  <a:srgbClr val="FFFF00"/>
                </a:solidFill>
              </a:rPr>
              <a:t>Amen</a:t>
            </a:r>
            <a:r>
              <a:rPr lang="en-US" sz="2200" dirty="0">
                <a:solidFill>
                  <a:srgbClr val="FFFF00"/>
                </a:solidFill>
              </a:rPr>
              <a:t> </a:t>
            </a:r>
            <a:endParaRPr lang="es-ES" sz="2200" dirty="0">
              <a:solidFill>
                <a:srgbClr val="FFFF00"/>
              </a:solidFill>
            </a:endParaRPr>
          </a:p>
          <a:p>
            <a:endParaRPr lang="en-US" sz="800" dirty="0">
              <a:solidFill>
                <a:schemeClr val="bg1"/>
              </a:solidFill>
            </a:endParaRPr>
          </a:p>
          <a:p>
            <a:r>
              <a:rPr lang="en-US" sz="1850" baseline="30000" dirty="0" smtClean="0">
                <a:solidFill>
                  <a:srgbClr val="FFFF00"/>
                </a:solidFill>
              </a:rPr>
              <a:t>	ESV </a:t>
            </a:r>
            <a:r>
              <a:rPr lang="fr-FR" sz="1850" b="1" dirty="0">
                <a:solidFill>
                  <a:schemeClr val="bg1"/>
                </a:solidFill>
              </a:rPr>
              <a:t>1:6</a:t>
            </a:r>
            <a:r>
              <a:rPr lang="fr-FR" sz="1850" dirty="0">
                <a:solidFill>
                  <a:schemeClr val="bg1"/>
                </a:solidFill>
              </a:rPr>
              <a:t> </a:t>
            </a:r>
            <a:r>
              <a:rPr lang="en-US" sz="2000" dirty="0">
                <a:solidFill>
                  <a:schemeClr val="bg1"/>
                </a:solidFill>
              </a:rPr>
              <a:t>and made us a kingdom, priests to his God and Father, to him be glory and dominion forever and ever. Amen</a:t>
            </a:r>
            <a:r>
              <a:rPr lang="en-US" sz="2000" dirty="0" smtClean="0">
                <a:solidFill>
                  <a:schemeClr val="bg1"/>
                </a:solidFill>
              </a:rPr>
              <a:t>. </a:t>
            </a:r>
            <a:r>
              <a:rPr lang="en-US" altLang="zh-TW" sz="2000" b="1" dirty="0" smtClean="0">
                <a:solidFill>
                  <a:schemeClr val="bg1"/>
                </a:solidFill>
              </a:rPr>
              <a:t>7</a:t>
            </a:r>
            <a:r>
              <a:rPr lang="zh-TW" altLang="en-US" sz="2000" dirty="0" smtClean="0">
                <a:solidFill>
                  <a:schemeClr val="bg1"/>
                </a:solidFill>
              </a:rPr>
              <a:t> </a:t>
            </a:r>
            <a:r>
              <a:rPr lang="en-US" altLang="zh-TW" sz="2000" dirty="0">
                <a:solidFill>
                  <a:schemeClr val="bg1"/>
                </a:solidFill>
              </a:rPr>
              <a:t>Behold, he is coming with the clouds, and every eye will see him, even those who pierced him, and all tribes of the earth will wail on account of him. Even so. Amen</a:t>
            </a:r>
            <a:r>
              <a:rPr lang="en-US" altLang="zh-TW" sz="2000" dirty="0" smtClean="0">
                <a:solidFill>
                  <a:schemeClr val="bg1"/>
                </a:solidFill>
              </a:rPr>
              <a:t>.  /     </a:t>
            </a:r>
            <a:r>
              <a:rPr lang="fr-FR" sz="2000" baseline="30000" dirty="0" smtClean="0">
                <a:solidFill>
                  <a:srgbClr val="FFFF00"/>
                </a:solidFill>
              </a:rPr>
              <a:t>CUV</a:t>
            </a:r>
            <a:r>
              <a:rPr lang="fr-FR" sz="2000" baseline="30000" dirty="0" smtClean="0">
                <a:solidFill>
                  <a:schemeClr val="bg1"/>
                </a:solidFill>
              </a:rPr>
              <a:t> </a:t>
            </a:r>
            <a:r>
              <a:rPr lang="fr-FR" sz="2000" b="1" dirty="0">
                <a:solidFill>
                  <a:schemeClr val="bg1"/>
                </a:solidFill>
              </a:rPr>
              <a:t>1:6</a:t>
            </a:r>
            <a:r>
              <a:rPr lang="zh-TW" altLang="en-US" sz="2000" dirty="0" smtClean="0">
                <a:solidFill>
                  <a:schemeClr val="bg1"/>
                </a:solidFill>
              </a:rPr>
              <a:t>又</a:t>
            </a:r>
            <a:r>
              <a:rPr lang="zh-TW" altLang="en-US" sz="2000" dirty="0">
                <a:solidFill>
                  <a:schemeClr val="bg1"/>
                </a:solidFill>
              </a:rPr>
              <a:t>使我們成為國民、作他</a:t>
            </a:r>
            <a:r>
              <a:rPr lang="zh-TW" altLang="en-US" sz="2000" dirty="0" smtClean="0">
                <a:solidFill>
                  <a:schemeClr val="bg1"/>
                </a:solidFill>
              </a:rPr>
              <a:t>父神</a:t>
            </a:r>
            <a:r>
              <a:rPr lang="zh-TW" altLang="en-US" sz="2000" dirty="0">
                <a:solidFill>
                  <a:schemeClr val="bg1"/>
                </a:solidFill>
              </a:rPr>
              <a:t>的祭司．但願榮耀權能歸給他、直到永永遠遠。阿們。</a:t>
            </a:r>
            <a:r>
              <a:rPr lang="zh-TW" altLang="en-US" sz="2000" dirty="0"/>
              <a:t> </a:t>
            </a:r>
            <a:r>
              <a:rPr lang="en-US" altLang="zh-TW" sz="2000" b="1" dirty="0" smtClean="0">
                <a:solidFill>
                  <a:schemeClr val="bg1"/>
                </a:solidFill>
              </a:rPr>
              <a:t>7</a:t>
            </a:r>
            <a:r>
              <a:rPr lang="zh-TW" altLang="en-US" sz="2000" dirty="0" smtClean="0">
                <a:solidFill>
                  <a:schemeClr val="bg1"/>
                </a:solidFill>
              </a:rPr>
              <a:t> </a:t>
            </a:r>
            <a:r>
              <a:rPr lang="zh-TW" altLang="en-US" sz="2000" dirty="0">
                <a:solidFill>
                  <a:schemeClr val="bg1"/>
                </a:solidFill>
              </a:rPr>
              <a:t>看哪、他駕雲降臨．眾目要看見他、連刺他的人也要看見他．地上的萬族都要因他哀哭。這話是真實的。阿們</a:t>
            </a:r>
            <a:r>
              <a:rPr lang="zh-TW" altLang="en-US" sz="2000" dirty="0" smtClean="0">
                <a:solidFill>
                  <a:schemeClr val="bg1"/>
                </a:solidFill>
              </a:rPr>
              <a:t>。 </a:t>
            </a:r>
            <a:endParaRPr lang="fr-FR" sz="1000" dirty="0" smtClean="0">
              <a:solidFill>
                <a:schemeClr val="bg1"/>
              </a:solidFill>
            </a:endParaRPr>
          </a:p>
          <a:p>
            <a:endParaRPr lang="fr-FR" sz="1000" dirty="0" smtClean="0">
              <a:solidFill>
                <a:schemeClr val="bg1"/>
              </a:solidFill>
            </a:endParaRPr>
          </a:p>
          <a:p>
            <a:endParaRPr lang="fr-FR" sz="1000" dirty="0">
              <a:solidFill>
                <a:schemeClr val="bg1"/>
              </a:solidFill>
            </a:endParaRPr>
          </a:p>
          <a:p>
            <a:endParaRPr lang="fr-FR" sz="1000" dirty="0">
              <a:solidFill>
                <a:schemeClr val="bg1"/>
              </a:solidFill>
            </a:endParaRPr>
          </a:p>
          <a:p>
            <a:endParaRPr lang="fr-FR" sz="1000" dirty="0">
              <a:solidFill>
                <a:schemeClr val="bg1"/>
              </a:solidFill>
            </a:endParaRPr>
          </a:p>
        </p:txBody>
      </p:sp>
    </p:spTree>
    <p:extLst>
      <p:ext uri="{BB962C8B-B14F-4D97-AF65-F5344CB8AC3E}">
        <p14:creationId xmlns:p14="http://schemas.microsoft.com/office/powerpoint/2010/main" val="182211215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1:8-9 </a:t>
            </a:r>
            <a:endParaRPr lang="en-US" sz="1200" b="1" dirty="0" smtClean="0">
              <a:solidFill>
                <a:srgbClr val="FFFF00"/>
              </a:solidFill>
            </a:endParaRPr>
          </a:p>
          <a:p>
            <a:r>
              <a:rPr lang="en-US" sz="2800" b="1" dirty="0" smtClean="0">
                <a:solidFill>
                  <a:srgbClr val="FFFF00"/>
                </a:solidFill>
              </a:rPr>
              <a:t> 8   </a:t>
            </a:r>
            <a:r>
              <a:rPr lang="el-GR" sz="3300" dirty="0">
                <a:solidFill>
                  <a:schemeClr val="bg1"/>
                </a:solidFill>
              </a:rPr>
              <a:t>Ἐγώ εἰμι τὸ ἄλφα καὶ τὸ </a:t>
            </a:r>
            <a:r>
              <a:rPr lang="en-US" sz="3300" dirty="0" smtClean="0">
                <a:solidFill>
                  <a:schemeClr val="bg1"/>
                </a:solidFill>
              </a:rPr>
              <a:t> </a:t>
            </a:r>
            <a:r>
              <a:rPr lang="el-GR" sz="3300" dirty="0" smtClean="0">
                <a:solidFill>
                  <a:schemeClr val="bg1"/>
                </a:solidFill>
              </a:rPr>
              <a:t>ὦ,</a:t>
            </a:r>
            <a:r>
              <a:rPr lang="en-US" sz="3300" dirty="0" smtClean="0">
                <a:solidFill>
                  <a:schemeClr val="bg1"/>
                </a:solidFill>
              </a:rPr>
              <a:t> </a:t>
            </a:r>
            <a:r>
              <a:rPr lang="el-GR" sz="3300" dirty="0" smtClean="0">
                <a:solidFill>
                  <a:schemeClr val="bg1"/>
                </a:solidFill>
              </a:rPr>
              <a:t> </a:t>
            </a:r>
            <a:r>
              <a:rPr lang="el-GR" sz="3300" dirty="0">
                <a:solidFill>
                  <a:schemeClr val="bg1"/>
                </a:solidFill>
              </a:rPr>
              <a:t>λέγει κύριος ὁ θεός, </a:t>
            </a:r>
            <a:endParaRPr lang="en-US" sz="3300" dirty="0">
              <a:solidFill>
                <a:schemeClr val="bg1"/>
              </a:solidFill>
            </a:endParaRPr>
          </a:p>
          <a:p>
            <a:r>
              <a:rPr lang="en-US" sz="2200" dirty="0" smtClean="0">
                <a:solidFill>
                  <a:srgbClr val="FFFF00"/>
                </a:solidFill>
              </a:rPr>
              <a:t>            I         am    the    Alpha   and   the Omega   says         </a:t>
            </a:r>
            <a:r>
              <a:rPr lang="en-US" sz="2200" dirty="0">
                <a:solidFill>
                  <a:srgbClr val="FFFF00"/>
                </a:solidFill>
              </a:rPr>
              <a:t>Lord </a:t>
            </a:r>
            <a:r>
              <a:rPr lang="en-US" sz="2200" dirty="0" smtClean="0">
                <a:solidFill>
                  <a:srgbClr val="FFFF00"/>
                </a:solidFill>
              </a:rPr>
              <a:t>     the   God</a:t>
            </a:r>
          </a:p>
          <a:p>
            <a:r>
              <a:rPr lang="en-US" sz="3300" dirty="0" smtClean="0">
                <a:solidFill>
                  <a:schemeClr val="bg1"/>
                </a:solidFill>
              </a:rPr>
              <a:t>    </a:t>
            </a:r>
            <a:r>
              <a:rPr lang="el-GR" sz="3300" dirty="0" smtClean="0">
                <a:solidFill>
                  <a:schemeClr val="bg1"/>
                </a:solidFill>
              </a:rPr>
              <a:t>ὁ </a:t>
            </a:r>
            <a:r>
              <a:rPr lang="el-GR" sz="3300" dirty="0">
                <a:solidFill>
                  <a:schemeClr val="bg1"/>
                </a:solidFill>
              </a:rPr>
              <a:t>ὢν καὶ </a:t>
            </a:r>
            <a:r>
              <a:rPr lang="en-US" sz="3300" dirty="0" smtClean="0">
                <a:solidFill>
                  <a:schemeClr val="bg1"/>
                </a:solidFill>
              </a:rPr>
              <a:t> </a:t>
            </a:r>
            <a:r>
              <a:rPr lang="el-GR" sz="3300" dirty="0" smtClean="0">
                <a:solidFill>
                  <a:schemeClr val="bg1"/>
                </a:solidFill>
              </a:rPr>
              <a:t>ὁ </a:t>
            </a:r>
            <a:r>
              <a:rPr lang="el-GR" sz="3300" dirty="0">
                <a:solidFill>
                  <a:schemeClr val="bg1"/>
                </a:solidFill>
              </a:rPr>
              <a:t>ἦν </a:t>
            </a:r>
            <a:r>
              <a:rPr lang="en-US" sz="3300" dirty="0" smtClean="0">
                <a:solidFill>
                  <a:schemeClr val="bg1"/>
                </a:solidFill>
              </a:rPr>
              <a:t> </a:t>
            </a:r>
            <a:r>
              <a:rPr lang="el-GR" sz="3300" dirty="0" smtClean="0">
                <a:solidFill>
                  <a:schemeClr val="bg1"/>
                </a:solidFill>
              </a:rPr>
              <a:t>καὶ </a:t>
            </a:r>
            <a:r>
              <a:rPr lang="el-GR" sz="3300" dirty="0">
                <a:solidFill>
                  <a:schemeClr val="bg1"/>
                </a:solidFill>
              </a:rPr>
              <a:t>ὁ ἐρχόμενος, ὁ παντοκράτωρ. </a:t>
            </a:r>
            <a:endParaRPr lang="en-US" sz="3300" dirty="0" smtClean="0">
              <a:solidFill>
                <a:schemeClr val="bg1"/>
              </a:solidFill>
            </a:endParaRPr>
          </a:p>
          <a:p>
            <a:r>
              <a:rPr lang="en-US" sz="2400" dirty="0" smtClean="0">
                <a:solidFill>
                  <a:srgbClr val="FFFF00"/>
                </a:solidFill>
              </a:rPr>
              <a:t>   who is    </a:t>
            </a:r>
            <a:r>
              <a:rPr lang="en-US" sz="2400" dirty="0">
                <a:solidFill>
                  <a:srgbClr val="FFFF00"/>
                </a:solidFill>
              </a:rPr>
              <a:t>and who was and who </a:t>
            </a:r>
            <a:r>
              <a:rPr lang="en-US" sz="2400" dirty="0" smtClean="0">
                <a:solidFill>
                  <a:srgbClr val="FFFF00"/>
                </a:solidFill>
              </a:rPr>
              <a:t> is </a:t>
            </a:r>
            <a:r>
              <a:rPr lang="en-US" sz="2400" dirty="0">
                <a:solidFill>
                  <a:srgbClr val="FFFF00"/>
                </a:solidFill>
              </a:rPr>
              <a:t>to </a:t>
            </a:r>
            <a:r>
              <a:rPr lang="en-US" sz="2400" dirty="0" smtClean="0">
                <a:solidFill>
                  <a:srgbClr val="FFFF00"/>
                </a:solidFill>
              </a:rPr>
              <a:t>come     the       Almighty</a:t>
            </a:r>
            <a:endParaRPr lang="es-ES" sz="2200" dirty="0" smtClean="0">
              <a:solidFill>
                <a:schemeClr val="bg1"/>
              </a:solidFill>
            </a:endParaRPr>
          </a:p>
          <a:p>
            <a:r>
              <a:rPr lang="en-US" sz="2800" b="1" dirty="0" smtClean="0">
                <a:solidFill>
                  <a:srgbClr val="FFFF00"/>
                </a:solidFill>
              </a:rPr>
              <a:t> 9 </a:t>
            </a:r>
            <a:r>
              <a:rPr lang="en-US" sz="3200" b="1" dirty="0" smtClean="0">
                <a:solidFill>
                  <a:srgbClr val="FFFF00"/>
                </a:solidFill>
              </a:rPr>
              <a:t> </a:t>
            </a:r>
            <a:r>
              <a:rPr lang="en-US" sz="3200" dirty="0" smtClean="0">
                <a:solidFill>
                  <a:schemeClr val="bg1"/>
                </a:solidFill>
              </a:rPr>
              <a:t> </a:t>
            </a:r>
            <a:r>
              <a:rPr lang="el-GR" sz="3200" dirty="0">
                <a:solidFill>
                  <a:schemeClr val="bg1"/>
                </a:solidFill>
              </a:rPr>
              <a:t>Ἐγὼ Ἰωάννης, ὁ ἀδελφὸς ὑμῶν καὶ συγκοινωνὸς ἐν τῇ θλίψει</a:t>
            </a:r>
            <a:endParaRPr lang="en-US" sz="3200" dirty="0">
              <a:solidFill>
                <a:schemeClr val="bg1"/>
              </a:solidFill>
            </a:endParaRPr>
          </a:p>
          <a:p>
            <a:r>
              <a:rPr lang="fr-FR" sz="2200" dirty="0" smtClean="0">
                <a:solidFill>
                  <a:srgbClr val="FFFF00"/>
                </a:solidFill>
              </a:rPr>
              <a:t> </a:t>
            </a:r>
            <a:r>
              <a:rPr lang="en-US" sz="2200" dirty="0" smtClean="0">
                <a:solidFill>
                  <a:srgbClr val="FFFF00"/>
                </a:solidFill>
              </a:rPr>
              <a:t>          </a:t>
            </a:r>
            <a:r>
              <a:rPr lang="en-US" altLang="zh-TW" sz="2200" dirty="0" smtClean="0">
                <a:solidFill>
                  <a:srgbClr val="FFFF00"/>
                </a:solidFill>
              </a:rPr>
              <a:t> I            John          the     brother         your     </a:t>
            </a:r>
            <a:r>
              <a:rPr lang="en-US" altLang="zh-TW" sz="2200" dirty="0">
                <a:solidFill>
                  <a:srgbClr val="FFFF00"/>
                </a:solidFill>
              </a:rPr>
              <a:t>and </a:t>
            </a:r>
            <a:r>
              <a:rPr lang="en-US" altLang="zh-TW" sz="2200" dirty="0" smtClean="0">
                <a:solidFill>
                  <a:srgbClr val="FFFF00"/>
                </a:solidFill>
              </a:rPr>
              <a:t>           partner              in   the  tribulation</a:t>
            </a: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βασιλείᾳ καὶ </a:t>
            </a:r>
            <a:r>
              <a:rPr lang="el-GR" sz="3300" dirty="0" smtClean="0">
                <a:solidFill>
                  <a:schemeClr val="bg1"/>
                </a:solidFill>
              </a:rPr>
              <a:t>ὑπομονῇ</a:t>
            </a:r>
            <a:r>
              <a:rPr lang="en-US" sz="3300" dirty="0" smtClean="0">
                <a:solidFill>
                  <a:schemeClr val="bg1"/>
                </a:solidFill>
              </a:rPr>
              <a:t> </a:t>
            </a:r>
            <a:r>
              <a:rPr lang="el-GR" sz="3300" dirty="0" smtClean="0">
                <a:solidFill>
                  <a:schemeClr val="bg1"/>
                </a:solidFill>
              </a:rPr>
              <a:t> </a:t>
            </a:r>
            <a:r>
              <a:rPr lang="el-GR" sz="3300" dirty="0">
                <a:solidFill>
                  <a:schemeClr val="bg1"/>
                </a:solidFill>
              </a:rPr>
              <a:t>ἐν Ἰησοῦ, ἐγενόμην ἐν τῇ νήσῳ </a:t>
            </a:r>
            <a:r>
              <a:rPr lang="el-GR" sz="3300" dirty="0" smtClean="0">
                <a:solidFill>
                  <a:schemeClr val="bg1"/>
                </a:solidFill>
              </a:rPr>
              <a:t>τῇ</a:t>
            </a:r>
            <a:endParaRPr lang="en-US" sz="3300" dirty="0" smtClean="0">
              <a:solidFill>
                <a:schemeClr val="bg1"/>
              </a:solidFill>
            </a:endParaRPr>
          </a:p>
          <a:p>
            <a:r>
              <a:rPr lang="en-US" altLang="zh-TW" sz="2200" dirty="0" smtClean="0">
                <a:solidFill>
                  <a:srgbClr val="FFFF00"/>
                </a:solidFill>
              </a:rPr>
              <a:t>    and      </a:t>
            </a:r>
            <a:r>
              <a:rPr lang="en-US" altLang="zh-TW" sz="2200" dirty="0">
                <a:solidFill>
                  <a:srgbClr val="FFFF00"/>
                </a:solidFill>
              </a:rPr>
              <a:t>kingdom </a:t>
            </a:r>
            <a:r>
              <a:rPr lang="en-US" altLang="zh-TW" sz="2200" dirty="0" smtClean="0">
                <a:solidFill>
                  <a:srgbClr val="FFFF00"/>
                </a:solidFill>
              </a:rPr>
              <a:t>      and     endurance       in       Jesus            I </a:t>
            </a:r>
            <a:r>
              <a:rPr lang="en-US" altLang="zh-TW" sz="2200" dirty="0">
                <a:solidFill>
                  <a:srgbClr val="FFFF00"/>
                </a:solidFill>
              </a:rPr>
              <a:t>was </a:t>
            </a:r>
            <a:r>
              <a:rPr lang="en-US" altLang="zh-TW" sz="2200" dirty="0" smtClean="0">
                <a:solidFill>
                  <a:srgbClr val="FFFF00"/>
                </a:solidFill>
              </a:rPr>
              <a:t>            in   the   island     the</a:t>
            </a:r>
          </a:p>
          <a:p>
            <a:r>
              <a:rPr lang="el-GR" sz="3300" dirty="0" smtClean="0">
                <a:solidFill>
                  <a:schemeClr val="bg1"/>
                </a:solidFill>
              </a:rPr>
              <a:t>καλουμένῃ </a:t>
            </a:r>
            <a:r>
              <a:rPr lang="el-GR" sz="3300" dirty="0">
                <a:solidFill>
                  <a:schemeClr val="bg1"/>
                </a:solidFill>
              </a:rPr>
              <a:t>Πάτμῳ διὰ τὸν λόγον τοῦ θεοῦ καὶ τὴν μαρτυρίαν Ἰησοῦ.</a:t>
            </a:r>
            <a:r>
              <a:rPr lang="fr-FR" sz="2200" dirty="0" smtClean="0">
                <a:solidFill>
                  <a:schemeClr val="bg1"/>
                </a:solidFill>
              </a:rPr>
              <a:t> </a:t>
            </a:r>
          </a:p>
          <a:p>
            <a:r>
              <a:rPr lang="en-US" altLang="zh-TW" sz="2200" dirty="0" smtClean="0">
                <a:solidFill>
                  <a:srgbClr val="FFFF00"/>
                </a:solidFill>
              </a:rPr>
              <a:t>        called              </a:t>
            </a:r>
            <a:r>
              <a:rPr lang="en-US" altLang="zh-TW" sz="2200" dirty="0">
                <a:solidFill>
                  <a:srgbClr val="FFFF00"/>
                </a:solidFill>
              </a:rPr>
              <a:t>Patmos </a:t>
            </a:r>
            <a:r>
              <a:rPr lang="en-US" altLang="zh-TW" sz="2000" dirty="0" smtClean="0">
                <a:solidFill>
                  <a:srgbClr val="FFFF00"/>
                </a:solidFill>
              </a:rPr>
              <a:t>because </a:t>
            </a:r>
            <a:r>
              <a:rPr lang="en-US" altLang="zh-TW" sz="2000" dirty="0">
                <a:solidFill>
                  <a:srgbClr val="FFFF00"/>
                </a:solidFill>
              </a:rPr>
              <a:t>of </a:t>
            </a:r>
            <a:r>
              <a:rPr lang="en-US" altLang="zh-TW" sz="2200" dirty="0">
                <a:solidFill>
                  <a:srgbClr val="FFFF00"/>
                </a:solidFill>
              </a:rPr>
              <a:t>the </a:t>
            </a:r>
            <a:r>
              <a:rPr lang="en-US" altLang="zh-TW" sz="2200" dirty="0" smtClean="0">
                <a:solidFill>
                  <a:srgbClr val="FFFF00"/>
                </a:solidFill>
              </a:rPr>
              <a:t>   word        </a:t>
            </a:r>
            <a:r>
              <a:rPr lang="en-US" altLang="zh-TW" sz="2200" dirty="0">
                <a:solidFill>
                  <a:srgbClr val="FFFF00"/>
                </a:solidFill>
              </a:rPr>
              <a:t>of </a:t>
            </a:r>
            <a:r>
              <a:rPr lang="en-US" altLang="zh-TW" sz="2200" dirty="0" smtClean="0">
                <a:solidFill>
                  <a:srgbClr val="FFFF00"/>
                </a:solidFill>
              </a:rPr>
              <a:t>        God     and   the         </a:t>
            </a:r>
            <a:r>
              <a:rPr lang="en-US" altLang="zh-TW" sz="2200" dirty="0">
                <a:solidFill>
                  <a:srgbClr val="FFFF00"/>
                </a:solidFill>
              </a:rPr>
              <a:t>testimony </a:t>
            </a:r>
            <a:r>
              <a:rPr lang="en-US" altLang="zh-TW" sz="2200" dirty="0" smtClean="0">
                <a:solidFill>
                  <a:srgbClr val="FFFF00"/>
                </a:solidFill>
              </a:rPr>
              <a:t>      of Jesus</a:t>
            </a:r>
            <a:endParaRPr lang="en-US" sz="2200" dirty="0" smtClean="0">
              <a:solidFill>
                <a:schemeClr val="bg1"/>
              </a:solidFill>
            </a:endParaRPr>
          </a:p>
          <a:p>
            <a:endParaRPr lang="en-US" sz="800" dirty="0">
              <a:solidFill>
                <a:schemeClr val="bg1"/>
              </a:solidFill>
            </a:endParaRPr>
          </a:p>
          <a:p>
            <a:r>
              <a:rPr lang="en-US" sz="1900" baseline="30000" dirty="0" smtClean="0">
                <a:solidFill>
                  <a:srgbClr val="FFFF00"/>
                </a:solidFill>
              </a:rPr>
              <a:t>	ESV </a:t>
            </a:r>
            <a:r>
              <a:rPr lang="fr-FR" sz="1900" b="1" dirty="0">
                <a:solidFill>
                  <a:schemeClr val="bg1"/>
                </a:solidFill>
              </a:rPr>
              <a:t>1:8</a:t>
            </a:r>
            <a:r>
              <a:rPr lang="fr-FR" sz="1900" dirty="0">
                <a:solidFill>
                  <a:schemeClr val="bg1"/>
                </a:solidFill>
              </a:rPr>
              <a:t> </a:t>
            </a:r>
            <a:r>
              <a:rPr lang="en-US" sz="2000" dirty="0">
                <a:solidFill>
                  <a:schemeClr val="bg1"/>
                </a:solidFill>
              </a:rPr>
              <a:t>"I am the Alpha and the Omega," says the Lord God, "who is and who was and who is to come, the Almighty</a:t>
            </a:r>
            <a:r>
              <a:rPr lang="en-US" sz="2000" dirty="0" smtClean="0">
                <a:solidFill>
                  <a:schemeClr val="bg1"/>
                </a:solidFill>
              </a:rPr>
              <a:t>.“ </a:t>
            </a:r>
            <a:r>
              <a:rPr lang="en-US" altLang="zh-TW" sz="2000" b="1" dirty="0" smtClean="0">
                <a:solidFill>
                  <a:schemeClr val="bg1"/>
                </a:solidFill>
              </a:rPr>
              <a:t>9</a:t>
            </a:r>
            <a:r>
              <a:rPr lang="zh-TW" altLang="en-US" sz="2000" dirty="0" smtClean="0">
                <a:solidFill>
                  <a:schemeClr val="bg1"/>
                </a:solidFill>
              </a:rPr>
              <a:t> </a:t>
            </a:r>
            <a:r>
              <a:rPr lang="en-US" altLang="zh-TW" sz="2000" dirty="0">
                <a:solidFill>
                  <a:schemeClr val="bg1"/>
                </a:solidFill>
              </a:rPr>
              <a:t>I, John, your brother and partner in the tribulation and the kingdom and the patient endurance that are in Jesus, was on the island called Patmos on account of the word of God and the testimony of Jesus</a:t>
            </a:r>
            <a:r>
              <a:rPr lang="en-US" altLang="zh-TW" sz="2000" dirty="0" smtClean="0">
                <a:solidFill>
                  <a:schemeClr val="bg1"/>
                </a:solidFill>
              </a:rPr>
              <a:t>.  / </a:t>
            </a:r>
            <a:r>
              <a:rPr lang="fr-FR" sz="2000" baseline="30000" dirty="0" smtClean="0">
                <a:solidFill>
                  <a:srgbClr val="FFFF00"/>
                </a:solidFill>
              </a:rPr>
              <a:t>	CUV </a:t>
            </a:r>
            <a:r>
              <a:rPr lang="en-US" sz="2000" b="1" dirty="0" smtClean="0">
                <a:solidFill>
                  <a:schemeClr val="bg1"/>
                </a:solidFill>
              </a:rPr>
              <a:t>1:8</a:t>
            </a:r>
            <a:r>
              <a:rPr lang="en-US" sz="2000" dirty="0" smtClean="0">
                <a:solidFill>
                  <a:schemeClr val="bg1"/>
                </a:solidFill>
              </a:rPr>
              <a:t> </a:t>
            </a:r>
            <a:r>
              <a:rPr lang="zh-TW" altLang="en-US" sz="2000" dirty="0" smtClean="0">
                <a:solidFill>
                  <a:schemeClr val="bg1"/>
                </a:solidFill>
              </a:rPr>
              <a:t>主　神說、我是阿拉法、我是俄梅戛、是昔在今在以後永在的全能者。</a:t>
            </a:r>
            <a:r>
              <a:rPr lang="en-US" altLang="zh-TW" sz="2000" b="1" dirty="0">
                <a:solidFill>
                  <a:schemeClr val="bg1"/>
                </a:solidFill>
              </a:rPr>
              <a:t>9</a:t>
            </a:r>
            <a:r>
              <a:rPr lang="zh-TW" altLang="en-US" sz="2000" dirty="0">
                <a:solidFill>
                  <a:schemeClr val="bg1"/>
                </a:solidFill>
              </a:rPr>
              <a:t> 我約翰就是你們的弟兄、和你們在耶穌的患難、國度、忍耐裡一同有分．為　神的道、並為給耶穌作的見證、曾在那名叫拔摩的海島上。</a:t>
            </a:r>
            <a:endParaRPr lang="en-US"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410703682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Revelation 1:10-11 </a:t>
            </a:r>
            <a:endParaRPr lang="en-US" sz="1200" b="1" dirty="0" smtClean="0">
              <a:solidFill>
                <a:srgbClr val="FFFF00"/>
              </a:solidFill>
            </a:endParaRPr>
          </a:p>
          <a:p>
            <a:r>
              <a:rPr lang="en-US" sz="2800" b="1" dirty="0" smtClean="0">
                <a:solidFill>
                  <a:srgbClr val="FFFF00"/>
                </a:solidFill>
              </a:rPr>
              <a:t> 10   </a:t>
            </a:r>
            <a:r>
              <a:rPr lang="el-GR" sz="3300" dirty="0">
                <a:solidFill>
                  <a:schemeClr val="bg1"/>
                </a:solidFill>
              </a:rPr>
              <a:t>ἐγενόμην ἐν πνεύματι ἐν τῇ κυριακῇ ἡμέρᾳ </a:t>
            </a:r>
            <a:endParaRPr lang="en-US" sz="3300" dirty="0">
              <a:solidFill>
                <a:schemeClr val="bg1"/>
              </a:solidFill>
            </a:endParaRPr>
          </a:p>
          <a:p>
            <a:r>
              <a:rPr lang="fr-FR" sz="2200" dirty="0">
                <a:solidFill>
                  <a:srgbClr val="FFFF00"/>
                </a:solidFill>
              </a:rPr>
              <a:t> </a:t>
            </a:r>
            <a:r>
              <a:rPr lang="fr-FR" sz="2200" dirty="0" smtClean="0">
                <a:solidFill>
                  <a:srgbClr val="FFFF00"/>
                </a:solidFill>
              </a:rPr>
              <a:t>               </a:t>
            </a:r>
            <a:r>
              <a:rPr lang="fr-FR" sz="2200" dirty="0">
                <a:solidFill>
                  <a:srgbClr val="FFFF00"/>
                </a:solidFill>
              </a:rPr>
              <a:t> </a:t>
            </a:r>
            <a:r>
              <a:rPr lang="en-US" sz="2200" dirty="0">
                <a:solidFill>
                  <a:srgbClr val="FFFF00"/>
                </a:solidFill>
              </a:rPr>
              <a:t>I </a:t>
            </a:r>
            <a:r>
              <a:rPr lang="en-US" sz="2200" dirty="0" smtClean="0">
                <a:solidFill>
                  <a:srgbClr val="FFFF00"/>
                </a:solidFill>
              </a:rPr>
              <a:t>was             </a:t>
            </a:r>
            <a:r>
              <a:rPr lang="en-US" sz="2200" dirty="0">
                <a:solidFill>
                  <a:srgbClr val="FFFF00"/>
                </a:solidFill>
              </a:rPr>
              <a:t>in </a:t>
            </a:r>
            <a:r>
              <a:rPr lang="en-US" sz="2200" dirty="0" smtClean="0">
                <a:solidFill>
                  <a:srgbClr val="FFFF00"/>
                </a:solidFill>
              </a:rPr>
              <a:t>        Spirit           </a:t>
            </a:r>
            <a:r>
              <a:rPr lang="en-US" sz="2200" dirty="0">
                <a:solidFill>
                  <a:srgbClr val="FFFF00"/>
                </a:solidFill>
              </a:rPr>
              <a:t>on </a:t>
            </a:r>
            <a:r>
              <a:rPr lang="en-US" sz="2200" dirty="0" smtClean="0">
                <a:solidFill>
                  <a:srgbClr val="FFFF00"/>
                </a:solidFill>
              </a:rPr>
              <a:t>  the       Lord's            day</a:t>
            </a: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ἤκουσα ὀπίσω μου φωνὴν μεγάλην ὡς </a:t>
            </a:r>
            <a:r>
              <a:rPr lang="el-GR" sz="3300" dirty="0" smtClean="0">
                <a:solidFill>
                  <a:schemeClr val="bg1"/>
                </a:solidFill>
              </a:rPr>
              <a:t>σάλπιγγος</a:t>
            </a:r>
            <a:endParaRPr lang="en-US" sz="3300" dirty="0" smtClean="0">
              <a:solidFill>
                <a:schemeClr val="bg1"/>
              </a:solidFill>
            </a:endParaRPr>
          </a:p>
          <a:p>
            <a:r>
              <a:rPr lang="en-US" sz="2000" dirty="0" smtClean="0">
                <a:solidFill>
                  <a:srgbClr val="FFFF00"/>
                </a:solidFill>
              </a:rPr>
              <a:t>   and      I </a:t>
            </a:r>
            <a:r>
              <a:rPr lang="en-US" sz="2000" dirty="0">
                <a:solidFill>
                  <a:srgbClr val="FFFF00"/>
                </a:solidFill>
              </a:rPr>
              <a:t>heard </a:t>
            </a:r>
            <a:r>
              <a:rPr lang="en-US" sz="2000" dirty="0" smtClean="0">
                <a:solidFill>
                  <a:srgbClr val="FFFF00"/>
                </a:solidFill>
              </a:rPr>
              <a:t>          behind        me          a voice            loud             like        </a:t>
            </a:r>
            <a:r>
              <a:rPr lang="en-US" sz="2000" dirty="0">
                <a:solidFill>
                  <a:srgbClr val="FFFF00"/>
                </a:solidFill>
              </a:rPr>
              <a:t>a </a:t>
            </a:r>
            <a:r>
              <a:rPr lang="en-US" sz="2000" dirty="0" smtClean="0">
                <a:solidFill>
                  <a:srgbClr val="FFFF00"/>
                </a:solidFill>
              </a:rPr>
              <a:t>trumpet</a:t>
            </a:r>
            <a:endParaRPr lang="es-ES" sz="2200" dirty="0" smtClean="0">
              <a:solidFill>
                <a:schemeClr val="bg1"/>
              </a:solidFill>
            </a:endParaRPr>
          </a:p>
          <a:p>
            <a:r>
              <a:rPr lang="en-US" sz="2800" b="1" dirty="0" smtClean="0">
                <a:solidFill>
                  <a:srgbClr val="FFFF00"/>
                </a:solidFill>
              </a:rPr>
              <a:t> 11 </a:t>
            </a:r>
            <a:r>
              <a:rPr lang="en-US" sz="3200" b="1" dirty="0" smtClean="0">
                <a:solidFill>
                  <a:srgbClr val="FFFF00"/>
                </a:solidFill>
              </a:rPr>
              <a:t> </a:t>
            </a:r>
            <a:r>
              <a:rPr lang="el-GR" sz="3200" dirty="0">
                <a:solidFill>
                  <a:schemeClr val="bg1"/>
                </a:solidFill>
              </a:rPr>
              <a:t>λεγούσης· ὃ βλέπεις γράψον εἰς βιβλίον καὶ πέμψον ταῖς ἑπτὰ </a:t>
            </a:r>
            <a:endParaRPr lang="en-US" sz="3200" dirty="0">
              <a:solidFill>
                <a:schemeClr val="bg1"/>
              </a:solidFill>
            </a:endParaRPr>
          </a:p>
          <a:p>
            <a:r>
              <a:rPr lang="en-US" altLang="zh-TW" sz="2200" dirty="0" smtClean="0">
                <a:solidFill>
                  <a:srgbClr val="FFFF00"/>
                </a:solidFill>
              </a:rPr>
              <a:t>               saying        what   you </a:t>
            </a:r>
            <a:r>
              <a:rPr lang="en-US" altLang="zh-TW" sz="2200" dirty="0">
                <a:solidFill>
                  <a:srgbClr val="FFFF00"/>
                </a:solidFill>
              </a:rPr>
              <a:t>see </a:t>
            </a:r>
            <a:r>
              <a:rPr lang="en-US" altLang="zh-TW" sz="2200" dirty="0" smtClean="0">
                <a:solidFill>
                  <a:srgbClr val="FFFF00"/>
                </a:solidFill>
              </a:rPr>
              <a:t>        write         in        a </a:t>
            </a:r>
            <a:r>
              <a:rPr lang="en-US" altLang="zh-TW" sz="2200" dirty="0">
                <a:solidFill>
                  <a:srgbClr val="FFFF00"/>
                </a:solidFill>
              </a:rPr>
              <a:t>book </a:t>
            </a:r>
            <a:r>
              <a:rPr lang="en-US" altLang="zh-TW" sz="2200" dirty="0" smtClean="0">
                <a:solidFill>
                  <a:srgbClr val="FFFF00"/>
                </a:solidFill>
              </a:rPr>
              <a:t>     and       send         </a:t>
            </a:r>
            <a:r>
              <a:rPr lang="en-US" altLang="zh-TW" sz="2200" dirty="0">
                <a:solidFill>
                  <a:srgbClr val="FFFF00"/>
                </a:solidFill>
              </a:rPr>
              <a:t>to the </a:t>
            </a:r>
            <a:r>
              <a:rPr lang="en-US" altLang="zh-TW" sz="2200" dirty="0" smtClean="0">
                <a:solidFill>
                  <a:srgbClr val="FFFF00"/>
                </a:solidFill>
              </a:rPr>
              <a:t> seven</a:t>
            </a:r>
          </a:p>
          <a:p>
            <a:r>
              <a:rPr lang="en-US" altLang="zh-TW" sz="2200" dirty="0" smtClean="0">
                <a:solidFill>
                  <a:srgbClr val="FFFF00"/>
                </a:solidFill>
              </a:rPr>
              <a:t> </a:t>
            </a:r>
            <a:r>
              <a:rPr lang="en-US" sz="3300" dirty="0" smtClean="0">
                <a:solidFill>
                  <a:schemeClr val="bg1"/>
                </a:solidFill>
              </a:rPr>
              <a:t> </a:t>
            </a:r>
            <a:r>
              <a:rPr lang="el-GR" sz="3300" dirty="0" smtClean="0">
                <a:solidFill>
                  <a:schemeClr val="bg1"/>
                </a:solidFill>
              </a:rPr>
              <a:t>ἐκκλησίαις</a:t>
            </a:r>
            <a:r>
              <a:rPr lang="el-GR" sz="3300" dirty="0">
                <a:solidFill>
                  <a:schemeClr val="bg1"/>
                </a:solidFill>
              </a:rPr>
              <a:t>, εἰς Ἔφεσον καὶ εἰς Σμύρναν καὶ εἰς Πέργαμον καὶ εἰς </a:t>
            </a:r>
            <a:endParaRPr lang="en-US" sz="3300" dirty="0" smtClean="0">
              <a:solidFill>
                <a:schemeClr val="bg1"/>
              </a:solidFill>
            </a:endParaRPr>
          </a:p>
          <a:p>
            <a:r>
              <a:rPr lang="en-US" altLang="zh-TW" sz="2200" dirty="0" smtClean="0">
                <a:solidFill>
                  <a:srgbClr val="FFFF00"/>
                </a:solidFill>
              </a:rPr>
              <a:t>          churches           to       Ephesus     </a:t>
            </a:r>
            <a:r>
              <a:rPr lang="en-US" altLang="zh-TW" sz="2200" dirty="0">
                <a:solidFill>
                  <a:srgbClr val="FFFF00"/>
                </a:solidFill>
              </a:rPr>
              <a:t>and </a:t>
            </a:r>
            <a:r>
              <a:rPr lang="en-US" altLang="zh-TW" sz="2200" dirty="0" smtClean="0">
                <a:solidFill>
                  <a:srgbClr val="FFFF00"/>
                </a:solidFill>
              </a:rPr>
              <a:t>   to          Smyrna      </a:t>
            </a:r>
            <a:r>
              <a:rPr lang="en-US" altLang="zh-TW" sz="2200" dirty="0">
                <a:solidFill>
                  <a:srgbClr val="FFFF00"/>
                </a:solidFill>
              </a:rPr>
              <a:t>and </a:t>
            </a:r>
            <a:r>
              <a:rPr lang="en-US" altLang="zh-TW" sz="2200" dirty="0" smtClean="0">
                <a:solidFill>
                  <a:srgbClr val="FFFF00"/>
                </a:solidFill>
              </a:rPr>
              <a:t>   to          Pergamum   and    to</a:t>
            </a:r>
          </a:p>
          <a:p>
            <a:r>
              <a:rPr lang="en-US" sz="3300" dirty="0" smtClean="0">
                <a:solidFill>
                  <a:schemeClr val="bg1"/>
                </a:solidFill>
              </a:rPr>
              <a:t> </a:t>
            </a:r>
            <a:r>
              <a:rPr lang="el-GR" sz="3300" dirty="0" smtClean="0">
                <a:solidFill>
                  <a:schemeClr val="bg1"/>
                </a:solidFill>
              </a:rPr>
              <a:t>Θυάτειρα </a:t>
            </a:r>
            <a:r>
              <a:rPr lang="el-GR" sz="3300" dirty="0">
                <a:solidFill>
                  <a:schemeClr val="bg1"/>
                </a:solidFill>
              </a:rPr>
              <a:t>καὶ εἰς Σάρδεις καὶ εἰς Φιλαδέλφειαν καὶ εἰς Λαοδίκειαν.</a:t>
            </a:r>
            <a:r>
              <a:rPr lang="fr-FR" sz="2200" dirty="0" smtClean="0">
                <a:solidFill>
                  <a:schemeClr val="bg1"/>
                </a:solidFill>
              </a:rPr>
              <a:t> </a:t>
            </a:r>
          </a:p>
          <a:p>
            <a:r>
              <a:rPr lang="en-US" altLang="zh-TW" sz="2200" dirty="0" smtClean="0">
                <a:solidFill>
                  <a:srgbClr val="FFFF00"/>
                </a:solidFill>
              </a:rPr>
              <a:t>     Thyatira          and    to          Sardis       and    </a:t>
            </a:r>
            <a:r>
              <a:rPr lang="en-US" altLang="zh-TW" sz="2200" dirty="0">
                <a:solidFill>
                  <a:srgbClr val="FFFF00"/>
                </a:solidFill>
              </a:rPr>
              <a:t>to </a:t>
            </a:r>
            <a:r>
              <a:rPr lang="en-US" altLang="zh-TW" sz="2200" dirty="0" smtClean="0">
                <a:solidFill>
                  <a:srgbClr val="FFFF00"/>
                </a:solidFill>
              </a:rPr>
              <a:t>         Philadelphia             and    to        Laodicea</a:t>
            </a:r>
            <a:endParaRPr lang="en-US" sz="2200" dirty="0" smtClean="0">
              <a:solidFill>
                <a:schemeClr val="bg1"/>
              </a:solidFill>
            </a:endParaRPr>
          </a:p>
          <a:p>
            <a:r>
              <a:rPr lang="en-US" sz="2000" baseline="30000" dirty="0" smtClean="0">
                <a:solidFill>
                  <a:srgbClr val="FFFF00"/>
                </a:solidFill>
              </a:rPr>
              <a:t>	ESV </a:t>
            </a:r>
            <a:r>
              <a:rPr lang="fr-FR" sz="2000" b="1" dirty="0">
                <a:solidFill>
                  <a:schemeClr val="bg1"/>
                </a:solidFill>
              </a:rPr>
              <a:t>1:10</a:t>
            </a:r>
            <a:r>
              <a:rPr lang="fr-FR" sz="2000" dirty="0">
                <a:solidFill>
                  <a:schemeClr val="bg1"/>
                </a:solidFill>
              </a:rPr>
              <a:t> </a:t>
            </a:r>
            <a:r>
              <a:rPr lang="en-US" sz="2000" dirty="0">
                <a:solidFill>
                  <a:schemeClr val="bg1"/>
                </a:solidFill>
              </a:rPr>
              <a:t>I was in the Spirit on the Lord's day, and I heard behind me a loud voice like a </a:t>
            </a:r>
            <a:r>
              <a:rPr lang="en-US" sz="2000" dirty="0" smtClean="0">
                <a:solidFill>
                  <a:schemeClr val="bg1"/>
                </a:solidFill>
              </a:rPr>
              <a:t>trumpet </a:t>
            </a:r>
            <a:r>
              <a:rPr lang="en-US" altLang="zh-TW" sz="2000" b="1" dirty="0">
                <a:solidFill>
                  <a:schemeClr val="bg1"/>
                </a:solidFill>
              </a:rPr>
              <a:t>11</a:t>
            </a:r>
            <a:r>
              <a:rPr lang="zh-TW" altLang="en-US" sz="2000" dirty="0">
                <a:solidFill>
                  <a:schemeClr val="bg1"/>
                </a:solidFill>
              </a:rPr>
              <a:t> </a:t>
            </a:r>
            <a:r>
              <a:rPr lang="en-US" altLang="zh-TW" sz="2000" dirty="0">
                <a:solidFill>
                  <a:schemeClr val="bg1"/>
                </a:solidFill>
              </a:rPr>
              <a:t>saying, "Write what you see in a book and send it to the seven churches, to Ephesus and to Smyrna and to Pergamum and to Thyatira and to Sardis and to Philadelphia and to Laodicea."</a:t>
            </a:r>
          </a:p>
          <a:p>
            <a:r>
              <a:rPr lang="fr-FR" sz="2000" baseline="30000" dirty="0" smtClean="0">
                <a:solidFill>
                  <a:srgbClr val="FFFF00"/>
                </a:solidFill>
              </a:rPr>
              <a:t>	CUV </a:t>
            </a:r>
            <a:r>
              <a:rPr lang="en-US" sz="2000" b="1" dirty="0" smtClean="0">
                <a:solidFill>
                  <a:schemeClr val="bg1"/>
                </a:solidFill>
              </a:rPr>
              <a:t>1:10</a:t>
            </a:r>
            <a:r>
              <a:rPr lang="en-US" sz="2000" dirty="0" smtClean="0">
                <a:solidFill>
                  <a:schemeClr val="bg1"/>
                </a:solidFill>
              </a:rPr>
              <a:t> </a:t>
            </a:r>
            <a:r>
              <a:rPr lang="zh-TW" altLang="en-US" sz="2000" dirty="0">
                <a:solidFill>
                  <a:schemeClr val="bg1"/>
                </a:solidFill>
              </a:rPr>
              <a:t>當主日我被聖靈感動、聽見在我後面有大聲音如吹號說</a:t>
            </a:r>
            <a:r>
              <a:rPr lang="zh-TW" altLang="en-US" sz="2000" dirty="0" smtClean="0">
                <a:solidFill>
                  <a:schemeClr val="bg1"/>
                </a:solidFill>
              </a:rPr>
              <a:t>、</a:t>
            </a:r>
            <a:r>
              <a:rPr lang="fr-FR" sz="2000" b="1" dirty="0" smtClean="0">
                <a:solidFill>
                  <a:schemeClr val="bg1"/>
                </a:solidFill>
              </a:rPr>
              <a:t>11 </a:t>
            </a:r>
            <a:r>
              <a:rPr lang="zh-TW" altLang="en-US" sz="2000" dirty="0" smtClean="0">
                <a:solidFill>
                  <a:schemeClr val="bg1"/>
                </a:solidFill>
              </a:rPr>
              <a:t>你</a:t>
            </a:r>
            <a:r>
              <a:rPr lang="zh-TW" altLang="en-US" sz="2000" dirty="0">
                <a:solidFill>
                  <a:schemeClr val="bg1"/>
                </a:solidFill>
              </a:rPr>
              <a:t>所看見的、當寫在書上、達與以弗所、士每拿、別迦摩、推雅推喇、撒狄、非拉鐵非、老底嘉、那七個教會。</a:t>
            </a:r>
            <a:endParaRPr lang="en-US" sz="20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6238431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04025"/>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r>
              <a:rPr lang="en-US" sz="3200" b="1" dirty="0" smtClean="0">
                <a:solidFill>
                  <a:srgbClr val="FFFF00"/>
                </a:solidFill>
              </a:rPr>
              <a:t>Revelation 1:12-13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12 </a:t>
            </a:r>
            <a:r>
              <a:rPr lang="en-US" sz="3200" b="1" dirty="0" smtClean="0">
                <a:solidFill>
                  <a:schemeClr val="bg1"/>
                </a:solidFill>
              </a:rPr>
              <a:t> </a:t>
            </a:r>
            <a:r>
              <a:rPr lang="el-GR" sz="3400" dirty="0">
                <a:solidFill>
                  <a:schemeClr val="bg1"/>
                </a:solidFill>
              </a:rPr>
              <a:t>Καὶ ἐπέστρεψα βλέπειν τὴν φωνὴν ἥτις ἐλάλει</a:t>
            </a:r>
            <a:r>
              <a:rPr lang="el-GR" sz="3400" dirty="0" smtClean="0">
                <a:solidFill>
                  <a:schemeClr val="bg1"/>
                </a:solidFill>
              </a:rPr>
              <a:t> </a:t>
            </a:r>
            <a:endParaRPr lang="es-ES_tradnl" sz="3400" dirty="0">
              <a:solidFill>
                <a:schemeClr val="bg1"/>
              </a:solidFill>
            </a:endParaRPr>
          </a:p>
          <a:p>
            <a:r>
              <a:rPr lang="en-US" sz="2400" dirty="0" smtClean="0">
                <a:solidFill>
                  <a:srgbClr val="FFFF00"/>
                </a:solidFill>
              </a:rPr>
              <a:t>      </a:t>
            </a:r>
            <a:r>
              <a:rPr lang="en-US" sz="2400" dirty="0">
                <a:solidFill>
                  <a:srgbClr val="FFFF00"/>
                </a:solidFill>
              </a:rPr>
              <a:t> </a:t>
            </a:r>
            <a:r>
              <a:rPr lang="en-US" sz="2400" dirty="0" smtClean="0">
                <a:solidFill>
                  <a:srgbClr val="FFFF00"/>
                </a:solidFill>
              </a:rPr>
              <a:t>  and       I </a:t>
            </a:r>
            <a:r>
              <a:rPr lang="en-US" sz="2400" dirty="0">
                <a:solidFill>
                  <a:srgbClr val="FFFF00"/>
                </a:solidFill>
              </a:rPr>
              <a:t>turned </a:t>
            </a:r>
            <a:r>
              <a:rPr lang="en-US" sz="2400" dirty="0" smtClean="0">
                <a:solidFill>
                  <a:srgbClr val="FFFF00"/>
                </a:solidFill>
              </a:rPr>
              <a:t>              to see        </a:t>
            </a:r>
            <a:r>
              <a:rPr lang="en-US" sz="2400" dirty="0">
                <a:solidFill>
                  <a:srgbClr val="FFFF00"/>
                </a:solidFill>
              </a:rPr>
              <a:t>the </a:t>
            </a:r>
            <a:r>
              <a:rPr lang="en-US" sz="2400" dirty="0" smtClean="0">
                <a:solidFill>
                  <a:srgbClr val="FFFF00"/>
                </a:solidFill>
              </a:rPr>
              <a:t>      voice      that  </a:t>
            </a:r>
            <a:r>
              <a:rPr lang="en-US" sz="2400" dirty="0">
                <a:solidFill>
                  <a:srgbClr val="FFFF00"/>
                </a:solidFill>
              </a:rPr>
              <a:t>was </a:t>
            </a:r>
            <a:r>
              <a:rPr lang="en-US" sz="2400" dirty="0" smtClean="0">
                <a:solidFill>
                  <a:srgbClr val="FFFF00"/>
                </a:solidFill>
              </a:rPr>
              <a:t>speaking</a:t>
            </a:r>
          </a:p>
          <a:p>
            <a:r>
              <a:rPr lang="el-GR" sz="3300" dirty="0" smtClean="0">
                <a:solidFill>
                  <a:schemeClr val="bg1"/>
                </a:solidFill>
              </a:rPr>
              <a:t>μετ</a:t>
            </a:r>
            <a:r>
              <a:rPr lang="el-GR" sz="3300" dirty="0">
                <a:solidFill>
                  <a:schemeClr val="bg1"/>
                </a:solidFill>
              </a:rPr>
              <a:t>᾽ ἐμοῦ, καὶ ἐπιστρέψας εἶδον ἑπτὰ λυχνίας χρυσᾶς</a:t>
            </a:r>
            <a:endParaRPr lang="en-US" sz="3300" dirty="0" smtClean="0">
              <a:solidFill>
                <a:schemeClr val="bg1"/>
              </a:solidFill>
            </a:endParaRPr>
          </a:p>
          <a:p>
            <a:r>
              <a:rPr lang="en-US" sz="2400" dirty="0" smtClean="0">
                <a:solidFill>
                  <a:srgbClr val="FFFF00"/>
                </a:solidFill>
              </a:rPr>
              <a:t>  to         me       </a:t>
            </a:r>
            <a:r>
              <a:rPr lang="en-US" sz="2400" dirty="0">
                <a:solidFill>
                  <a:srgbClr val="FFFF00"/>
                </a:solidFill>
              </a:rPr>
              <a:t>and </a:t>
            </a:r>
            <a:r>
              <a:rPr lang="en-US" sz="2400" dirty="0" smtClean="0">
                <a:solidFill>
                  <a:srgbClr val="FFFF00"/>
                </a:solidFill>
              </a:rPr>
              <a:t>    on </a:t>
            </a:r>
            <a:r>
              <a:rPr lang="en-US" sz="2400" dirty="0">
                <a:solidFill>
                  <a:srgbClr val="FFFF00"/>
                </a:solidFill>
              </a:rPr>
              <a:t>turning </a:t>
            </a:r>
            <a:r>
              <a:rPr lang="en-US" sz="2400" dirty="0" smtClean="0">
                <a:solidFill>
                  <a:srgbClr val="FFFF00"/>
                </a:solidFill>
              </a:rPr>
              <a:t>          I </a:t>
            </a:r>
            <a:r>
              <a:rPr lang="en-US" sz="2400" dirty="0">
                <a:solidFill>
                  <a:srgbClr val="FFFF00"/>
                </a:solidFill>
              </a:rPr>
              <a:t>saw </a:t>
            </a:r>
            <a:r>
              <a:rPr lang="en-US" sz="2400" dirty="0" smtClean="0">
                <a:solidFill>
                  <a:srgbClr val="FFFF00"/>
                </a:solidFill>
              </a:rPr>
              <a:t>   seven  lampstands    golden</a:t>
            </a:r>
            <a:endParaRPr lang="es-ES" sz="2400" dirty="0" smtClean="0">
              <a:solidFill>
                <a:schemeClr val="bg1"/>
              </a:solidFill>
            </a:endParaRPr>
          </a:p>
          <a:p>
            <a:r>
              <a:rPr lang="en-US" sz="2800" b="1" dirty="0" smtClean="0">
                <a:solidFill>
                  <a:srgbClr val="FFFF00"/>
                </a:solidFill>
              </a:rPr>
              <a:t>13  </a:t>
            </a:r>
            <a:r>
              <a:rPr lang="el-GR" sz="3400" dirty="0" smtClean="0">
                <a:solidFill>
                  <a:schemeClr val="bg1"/>
                </a:solidFill>
              </a:rPr>
              <a:t>καὶ </a:t>
            </a:r>
            <a:r>
              <a:rPr lang="el-GR" sz="3400" dirty="0">
                <a:solidFill>
                  <a:schemeClr val="bg1"/>
                </a:solidFill>
              </a:rPr>
              <a:t>ἐν μέσῳ τῶν λυχνιῶν ὅμοιον </a:t>
            </a:r>
            <a:r>
              <a:rPr lang="en-US" sz="3400" dirty="0" smtClean="0">
                <a:solidFill>
                  <a:schemeClr val="bg1"/>
                </a:solidFill>
              </a:rPr>
              <a:t> </a:t>
            </a:r>
            <a:r>
              <a:rPr lang="el-GR" sz="3400" dirty="0" smtClean="0">
                <a:solidFill>
                  <a:schemeClr val="bg1"/>
                </a:solidFill>
              </a:rPr>
              <a:t>υἱὸν </a:t>
            </a:r>
            <a:r>
              <a:rPr lang="el-GR" sz="3400" dirty="0">
                <a:solidFill>
                  <a:schemeClr val="bg1"/>
                </a:solidFill>
              </a:rPr>
              <a:t>ἀνθρώπου </a:t>
            </a:r>
            <a:r>
              <a:rPr lang="el-GR" sz="3400" dirty="0" smtClean="0">
                <a:solidFill>
                  <a:schemeClr val="bg1"/>
                </a:solidFill>
              </a:rPr>
              <a:t>ἐνδεδυμένον</a:t>
            </a:r>
            <a:endParaRPr lang="en-US" sz="3400" dirty="0" smtClean="0">
              <a:solidFill>
                <a:schemeClr val="bg1"/>
              </a:solidFill>
            </a:endParaRPr>
          </a:p>
          <a:p>
            <a:r>
              <a:rPr lang="en-US" altLang="zh-TW" sz="2400" dirty="0" smtClean="0">
                <a:solidFill>
                  <a:srgbClr val="FFFF00"/>
                </a:solidFill>
              </a:rPr>
              <a:t>        and   in </a:t>
            </a:r>
            <a:r>
              <a:rPr lang="en-US" altLang="zh-TW" sz="2400" dirty="0">
                <a:solidFill>
                  <a:srgbClr val="FFFF00"/>
                </a:solidFill>
              </a:rPr>
              <a:t>the midst of the lampstands </a:t>
            </a:r>
            <a:r>
              <a:rPr lang="en-US" altLang="zh-TW" sz="2400" dirty="0" smtClean="0">
                <a:solidFill>
                  <a:srgbClr val="FFFF00"/>
                </a:solidFill>
              </a:rPr>
              <a:t>  one like     </a:t>
            </a:r>
            <a:r>
              <a:rPr lang="en-US" altLang="zh-TW" sz="2400" dirty="0">
                <a:solidFill>
                  <a:srgbClr val="FFFF00"/>
                </a:solidFill>
              </a:rPr>
              <a:t>a son </a:t>
            </a:r>
            <a:r>
              <a:rPr lang="en-US" altLang="zh-TW" sz="2400" dirty="0" smtClean="0">
                <a:solidFill>
                  <a:srgbClr val="FFFF00"/>
                </a:solidFill>
              </a:rPr>
              <a:t>       of man                   clothed</a:t>
            </a:r>
          </a:p>
          <a:p>
            <a:r>
              <a:rPr lang="en-US" sz="3400" dirty="0" smtClean="0">
                <a:solidFill>
                  <a:schemeClr val="bg1"/>
                </a:solidFill>
              </a:rPr>
              <a:t>   </a:t>
            </a:r>
            <a:r>
              <a:rPr lang="el-GR" sz="3400" dirty="0" smtClean="0">
                <a:solidFill>
                  <a:schemeClr val="bg1"/>
                </a:solidFill>
              </a:rPr>
              <a:t>ποδήρη </a:t>
            </a:r>
            <a:r>
              <a:rPr lang="en-US" sz="3400" dirty="0" smtClean="0">
                <a:solidFill>
                  <a:schemeClr val="bg1"/>
                </a:solidFill>
              </a:rPr>
              <a:t> </a:t>
            </a:r>
            <a:r>
              <a:rPr lang="el-GR" sz="3400" dirty="0" smtClean="0">
                <a:solidFill>
                  <a:schemeClr val="bg1"/>
                </a:solidFill>
              </a:rPr>
              <a:t>καὶ </a:t>
            </a:r>
            <a:r>
              <a:rPr lang="el-GR" sz="3400" dirty="0">
                <a:solidFill>
                  <a:schemeClr val="bg1"/>
                </a:solidFill>
              </a:rPr>
              <a:t>περιεζωσμένον πρὸς τοῖς μαστοῖς ζώνην χρυσᾶν</a:t>
            </a:r>
            <a:r>
              <a:rPr lang="el-GR" sz="3400" dirty="0" smtClean="0">
                <a:solidFill>
                  <a:schemeClr val="bg1"/>
                </a:solidFill>
              </a:rPr>
              <a:t>.</a:t>
            </a:r>
            <a:endParaRPr lang="en-US" sz="3400" dirty="0" smtClean="0">
              <a:solidFill>
                <a:schemeClr val="bg1"/>
              </a:solidFill>
            </a:endParaRPr>
          </a:p>
          <a:p>
            <a:r>
              <a:rPr lang="en-US" altLang="zh-TW" sz="2200" dirty="0" smtClean="0">
                <a:solidFill>
                  <a:srgbClr val="FFFF00"/>
                </a:solidFill>
              </a:rPr>
              <a:t>with </a:t>
            </a:r>
            <a:r>
              <a:rPr lang="en-US" altLang="zh-TW" sz="2200" dirty="0">
                <a:solidFill>
                  <a:srgbClr val="FFFF00"/>
                </a:solidFill>
              </a:rPr>
              <a:t>a long robe </a:t>
            </a:r>
            <a:r>
              <a:rPr lang="en-US" altLang="zh-TW" sz="2400" dirty="0">
                <a:solidFill>
                  <a:srgbClr val="FFFF00"/>
                </a:solidFill>
              </a:rPr>
              <a:t>and </a:t>
            </a:r>
            <a:r>
              <a:rPr lang="en-US" altLang="zh-TW" sz="2400" dirty="0" smtClean="0">
                <a:solidFill>
                  <a:srgbClr val="FFFF00"/>
                </a:solidFill>
              </a:rPr>
              <a:t>      girded around              to         the       chest     with </a:t>
            </a:r>
            <a:r>
              <a:rPr lang="en-US" altLang="zh-TW" sz="2400" dirty="0">
                <a:solidFill>
                  <a:srgbClr val="FFFF00"/>
                </a:solidFill>
              </a:rPr>
              <a:t>a </a:t>
            </a:r>
            <a:r>
              <a:rPr lang="en-US" altLang="zh-TW" sz="2400" dirty="0" smtClean="0">
                <a:solidFill>
                  <a:srgbClr val="FFFF00"/>
                </a:solidFill>
              </a:rPr>
              <a:t>sash    golden</a:t>
            </a: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sz="2000" baseline="30000" dirty="0" smtClean="0">
                <a:solidFill>
                  <a:srgbClr val="FFFF00"/>
                </a:solidFill>
              </a:rPr>
              <a:t>	ESV</a:t>
            </a:r>
            <a:r>
              <a:rPr lang="fr-FR" sz="2000" b="1" dirty="0" smtClean="0"/>
              <a:t> </a:t>
            </a:r>
            <a:r>
              <a:rPr lang="fr-FR" sz="2000" b="1" dirty="0">
                <a:solidFill>
                  <a:schemeClr val="bg1"/>
                </a:solidFill>
              </a:rPr>
              <a:t>1:12</a:t>
            </a:r>
            <a:r>
              <a:rPr lang="fr-FR" sz="2000" dirty="0">
                <a:solidFill>
                  <a:schemeClr val="bg1"/>
                </a:solidFill>
              </a:rPr>
              <a:t> </a:t>
            </a:r>
            <a:r>
              <a:rPr lang="en-US" sz="2000" dirty="0">
                <a:solidFill>
                  <a:schemeClr val="bg1"/>
                </a:solidFill>
              </a:rPr>
              <a:t>Then I turned to see the voice that was speaking to me, and on turning I saw seven golden lampstands</a:t>
            </a:r>
            <a:r>
              <a:rPr lang="en-US" sz="2000" dirty="0" smtClean="0">
                <a:solidFill>
                  <a:schemeClr val="bg1"/>
                </a:solidFill>
              </a:rPr>
              <a:t>, </a:t>
            </a:r>
            <a:r>
              <a:rPr lang="en-US" altLang="zh-TW" sz="2000" b="1" dirty="0" smtClean="0">
                <a:solidFill>
                  <a:schemeClr val="bg1"/>
                </a:solidFill>
              </a:rPr>
              <a:t>13</a:t>
            </a:r>
            <a:r>
              <a:rPr lang="zh-TW" altLang="en-US" sz="2000" dirty="0" smtClean="0">
                <a:solidFill>
                  <a:schemeClr val="bg1"/>
                </a:solidFill>
              </a:rPr>
              <a:t> </a:t>
            </a:r>
            <a:r>
              <a:rPr lang="en-US" altLang="zh-TW" sz="2000" dirty="0">
                <a:solidFill>
                  <a:schemeClr val="bg1"/>
                </a:solidFill>
              </a:rPr>
              <a:t>and in the midst of the lampstands one like a son of man, clothed with a long robe and with a golden sash around his chest</a:t>
            </a:r>
            <a:r>
              <a:rPr lang="en-US" altLang="zh-TW" sz="2000" dirty="0" smtClean="0">
                <a:solidFill>
                  <a:schemeClr val="bg1"/>
                </a:solidFill>
              </a:rPr>
              <a:t>.   /   </a:t>
            </a:r>
            <a:r>
              <a:rPr lang="fr-FR" sz="2000" baseline="30000" dirty="0" smtClean="0">
                <a:solidFill>
                  <a:srgbClr val="FFFF00"/>
                </a:solidFill>
              </a:rPr>
              <a:t>CUV </a:t>
            </a:r>
            <a:r>
              <a:rPr lang="en-US" sz="2000" b="1" dirty="0" smtClean="0">
                <a:solidFill>
                  <a:schemeClr val="bg1"/>
                </a:solidFill>
              </a:rPr>
              <a:t>1:12</a:t>
            </a:r>
            <a:r>
              <a:rPr lang="en-US" sz="2000" dirty="0" smtClean="0">
                <a:solidFill>
                  <a:schemeClr val="bg1"/>
                </a:solidFill>
              </a:rPr>
              <a:t> </a:t>
            </a:r>
            <a:r>
              <a:rPr lang="zh-TW" altLang="en-US" sz="2000" dirty="0">
                <a:solidFill>
                  <a:schemeClr val="bg1"/>
                </a:solidFill>
              </a:rPr>
              <a:t>我轉過身來、要看是誰發聲與我說話．既轉過來、就看見七個金燈臺． </a:t>
            </a:r>
            <a:r>
              <a:rPr lang="en-US" altLang="zh-TW" sz="2000" b="1" dirty="0" smtClean="0">
                <a:solidFill>
                  <a:schemeClr val="bg1"/>
                </a:solidFill>
              </a:rPr>
              <a:t>13</a:t>
            </a:r>
            <a:r>
              <a:rPr lang="zh-TW" altLang="en-US" sz="2000" dirty="0" smtClean="0">
                <a:solidFill>
                  <a:schemeClr val="bg1"/>
                </a:solidFill>
              </a:rPr>
              <a:t> </a:t>
            </a:r>
            <a:r>
              <a:rPr lang="zh-TW" altLang="en-US" sz="2000" dirty="0">
                <a:solidFill>
                  <a:schemeClr val="bg1"/>
                </a:solidFill>
              </a:rPr>
              <a:t>燈臺中間、有一位好像人子、身穿長衣、直垂到腳、胸間束著金帶。</a:t>
            </a:r>
            <a:endParaRPr lang="en-US" sz="2000" dirty="0">
              <a:solidFill>
                <a:schemeClr val="bg1"/>
              </a:solidFill>
            </a:endParaRPr>
          </a:p>
          <a:p>
            <a:endParaRPr lang="es-ES" sz="1100" dirty="0" smtClean="0">
              <a:solidFill>
                <a:schemeClr val="bg1"/>
              </a:solidFill>
            </a:endParaRPr>
          </a:p>
          <a:p>
            <a:endParaRPr lang="es-ES" sz="1100" dirty="0" smtClean="0">
              <a:solidFill>
                <a:schemeClr val="bg1"/>
              </a:solidFill>
            </a:endParaRPr>
          </a:p>
          <a:p>
            <a:endParaRPr lang="es-ES" sz="1100" dirty="0" smtClean="0">
              <a:solidFill>
                <a:schemeClr val="bg1"/>
              </a:solidFill>
            </a:endParaRPr>
          </a:p>
          <a:p>
            <a:endParaRPr lang="es-ES" sz="1100" dirty="0" smtClean="0">
              <a:solidFill>
                <a:schemeClr val="bg1"/>
              </a:solidFill>
            </a:endParaRPr>
          </a:p>
        </p:txBody>
      </p:sp>
    </p:spTree>
    <p:extLst>
      <p:ext uri="{BB962C8B-B14F-4D97-AF65-F5344CB8AC3E}">
        <p14:creationId xmlns:p14="http://schemas.microsoft.com/office/powerpoint/2010/main" val="338266886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pPr algn="ctr"/>
            <a:r>
              <a:rPr lang="en-US" sz="3200" b="1" dirty="0" smtClean="0">
                <a:solidFill>
                  <a:srgbClr val="FFFF00"/>
                </a:solidFill>
              </a:rPr>
              <a:t>Revelation 1:14-15 </a:t>
            </a:r>
            <a:endParaRPr lang="en-US" sz="800" b="1" dirty="0" smtClean="0">
              <a:solidFill>
                <a:srgbClr val="FFFF00"/>
              </a:solidFill>
            </a:endParaRPr>
          </a:p>
          <a:p>
            <a:pPr algn="ctr"/>
            <a:endParaRPr lang="es-ES_tradnl" sz="800" b="1" dirty="0" smtClean="0">
              <a:solidFill>
                <a:schemeClr val="bg1"/>
              </a:solidFill>
            </a:endParaRPr>
          </a:p>
          <a:p>
            <a:pPr algn="ctr"/>
            <a:endParaRPr lang="es-ES_tradnl"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14 </a:t>
            </a:r>
            <a:r>
              <a:rPr lang="en-US" sz="3200" b="1" dirty="0" smtClean="0">
                <a:solidFill>
                  <a:schemeClr val="bg1"/>
                </a:solidFill>
              </a:rPr>
              <a:t> </a:t>
            </a:r>
            <a:r>
              <a:rPr lang="el-GR" sz="3400" dirty="0" smtClean="0">
                <a:solidFill>
                  <a:schemeClr val="bg1"/>
                </a:solidFill>
              </a:rPr>
              <a:t>ἡ </a:t>
            </a:r>
            <a:r>
              <a:rPr lang="el-GR" sz="3400" dirty="0">
                <a:solidFill>
                  <a:schemeClr val="bg1"/>
                </a:solidFill>
              </a:rPr>
              <a:t>δὲ κεφαλὴ αὐτοῦ καὶ αἱ τρίχες λευκαὶ ὡς ἔριον </a:t>
            </a:r>
            <a:endParaRPr lang="en-US" sz="3400" dirty="0">
              <a:solidFill>
                <a:schemeClr val="bg1"/>
              </a:solidFill>
            </a:endParaRPr>
          </a:p>
          <a:p>
            <a:r>
              <a:rPr lang="en-US" sz="2400" dirty="0">
                <a:solidFill>
                  <a:srgbClr val="FFFF00"/>
                </a:solidFill>
              </a:rPr>
              <a:t> </a:t>
            </a:r>
            <a:r>
              <a:rPr lang="en-US" sz="2400" dirty="0" smtClean="0">
                <a:solidFill>
                  <a:srgbClr val="FFFF00"/>
                </a:solidFill>
              </a:rPr>
              <a:t>     the and    head              his        and  the    hairs         white    </a:t>
            </a:r>
            <a:r>
              <a:rPr lang="en-US" sz="2400" dirty="0">
                <a:solidFill>
                  <a:srgbClr val="FFFF00"/>
                </a:solidFill>
              </a:rPr>
              <a:t>like </a:t>
            </a:r>
            <a:r>
              <a:rPr lang="en-US" sz="2400" dirty="0" smtClean="0">
                <a:solidFill>
                  <a:srgbClr val="FFFF00"/>
                </a:solidFill>
              </a:rPr>
              <a:t>   wool</a:t>
            </a:r>
          </a:p>
          <a:p>
            <a:r>
              <a:rPr lang="el-GR" sz="3400" dirty="0" smtClean="0">
                <a:solidFill>
                  <a:schemeClr val="bg1"/>
                </a:solidFill>
              </a:rPr>
              <a:t>λευκὸν </a:t>
            </a:r>
            <a:r>
              <a:rPr lang="el-GR" sz="3400" dirty="0">
                <a:solidFill>
                  <a:schemeClr val="bg1"/>
                </a:solidFill>
              </a:rPr>
              <a:t>ὡς χιὼν καὶ οἱ ὀφθαλμοὶ αὐτοῦ ὡς φλὸξ </a:t>
            </a:r>
            <a:r>
              <a:rPr lang="el-GR" sz="3400" dirty="0" smtClean="0">
                <a:solidFill>
                  <a:schemeClr val="bg1"/>
                </a:solidFill>
              </a:rPr>
              <a:t>πυρὸς</a:t>
            </a:r>
            <a:endParaRPr lang="en-US" sz="3400" dirty="0" smtClean="0">
              <a:solidFill>
                <a:schemeClr val="bg1"/>
              </a:solidFill>
            </a:endParaRPr>
          </a:p>
          <a:p>
            <a:r>
              <a:rPr lang="en-US" sz="2400" dirty="0" smtClean="0">
                <a:solidFill>
                  <a:srgbClr val="FFFF00"/>
                </a:solidFill>
              </a:rPr>
              <a:t>    white      </a:t>
            </a:r>
            <a:r>
              <a:rPr lang="en-US" sz="2400" dirty="0">
                <a:solidFill>
                  <a:srgbClr val="FFFF00"/>
                </a:solidFill>
              </a:rPr>
              <a:t>like </a:t>
            </a:r>
            <a:r>
              <a:rPr lang="en-US" sz="2400" dirty="0" smtClean="0">
                <a:solidFill>
                  <a:srgbClr val="FFFF00"/>
                </a:solidFill>
              </a:rPr>
              <a:t>  snow   and  the       </a:t>
            </a:r>
            <a:r>
              <a:rPr lang="en-US" sz="2400" dirty="0">
                <a:solidFill>
                  <a:srgbClr val="FFFF00"/>
                </a:solidFill>
              </a:rPr>
              <a:t>eyes </a:t>
            </a:r>
            <a:r>
              <a:rPr lang="en-US" sz="2400" dirty="0" smtClean="0">
                <a:solidFill>
                  <a:srgbClr val="FFFF00"/>
                </a:solidFill>
              </a:rPr>
              <a:t>                his        like  </a:t>
            </a:r>
            <a:r>
              <a:rPr lang="en-US" sz="2400" dirty="0">
                <a:solidFill>
                  <a:srgbClr val="FFFF00"/>
                </a:solidFill>
              </a:rPr>
              <a:t>a flame </a:t>
            </a:r>
            <a:r>
              <a:rPr lang="en-US" sz="2400" dirty="0" smtClean="0">
                <a:solidFill>
                  <a:srgbClr val="FFFF00"/>
                </a:solidFill>
              </a:rPr>
              <a:t>   of fire</a:t>
            </a:r>
            <a:endParaRPr lang="es-ES" sz="2400" dirty="0" smtClean="0">
              <a:solidFill>
                <a:schemeClr val="bg1"/>
              </a:solidFill>
            </a:endParaRPr>
          </a:p>
          <a:p>
            <a:r>
              <a:rPr lang="en-US" sz="2800" b="1" dirty="0" smtClean="0">
                <a:solidFill>
                  <a:srgbClr val="FFFF00"/>
                </a:solidFill>
              </a:rPr>
              <a:t>15   </a:t>
            </a:r>
            <a:r>
              <a:rPr lang="el-GR" sz="3400" dirty="0">
                <a:solidFill>
                  <a:schemeClr val="bg1"/>
                </a:solidFill>
              </a:rPr>
              <a:t>καὶ οἱ πόδες αὐτοῦ ὅμοιοι χαλκολιβάνῳ </a:t>
            </a:r>
            <a:r>
              <a:rPr lang="en-US" sz="3400" dirty="0" smtClean="0">
                <a:solidFill>
                  <a:schemeClr val="bg1"/>
                </a:solidFill>
              </a:rPr>
              <a:t> </a:t>
            </a:r>
            <a:r>
              <a:rPr lang="el-GR" sz="3400" dirty="0" smtClean="0">
                <a:solidFill>
                  <a:schemeClr val="bg1"/>
                </a:solidFill>
              </a:rPr>
              <a:t>ὡς </a:t>
            </a:r>
            <a:r>
              <a:rPr lang="en-US" sz="3400" dirty="0" smtClean="0">
                <a:solidFill>
                  <a:schemeClr val="bg1"/>
                </a:solidFill>
              </a:rPr>
              <a:t> </a:t>
            </a:r>
            <a:r>
              <a:rPr lang="el-GR" sz="3400" dirty="0" smtClean="0">
                <a:solidFill>
                  <a:schemeClr val="bg1"/>
                </a:solidFill>
              </a:rPr>
              <a:t>ἐν καμίνῳ</a:t>
            </a:r>
            <a:endParaRPr lang="en-US" sz="3400" dirty="0" smtClean="0">
              <a:solidFill>
                <a:schemeClr val="bg1"/>
              </a:solidFill>
            </a:endParaRPr>
          </a:p>
          <a:p>
            <a:r>
              <a:rPr lang="en-US" altLang="zh-TW" sz="2400" dirty="0" smtClean="0">
                <a:solidFill>
                  <a:srgbClr val="FFFF00"/>
                </a:solidFill>
              </a:rPr>
              <a:t>         and  the     </a:t>
            </a:r>
            <a:r>
              <a:rPr lang="en-US" altLang="zh-TW" sz="2400" dirty="0">
                <a:solidFill>
                  <a:srgbClr val="FFFF00"/>
                </a:solidFill>
              </a:rPr>
              <a:t>feet </a:t>
            </a:r>
            <a:r>
              <a:rPr lang="en-US" altLang="zh-TW" sz="2400" dirty="0" smtClean="0">
                <a:solidFill>
                  <a:srgbClr val="FFFF00"/>
                </a:solidFill>
              </a:rPr>
              <a:t>         his       </a:t>
            </a:r>
            <a:r>
              <a:rPr lang="en-US" altLang="zh-TW" sz="2400" dirty="0">
                <a:solidFill>
                  <a:srgbClr val="FFFF00"/>
                </a:solidFill>
              </a:rPr>
              <a:t> </a:t>
            </a:r>
            <a:r>
              <a:rPr lang="en-US" altLang="zh-TW" sz="2400" dirty="0" smtClean="0">
                <a:solidFill>
                  <a:srgbClr val="FFFF00"/>
                </a:solidFill>
              </a:rPr>
              <a:t>  similar    to </a:t>
            </a:r>
            <a:r>
              <a:rPr lang="en-US" altLang="zh-TW" sz="2400" dirty="0">
                <a:solidFill>
                  <a:srgbClr val="FFFF00"/>
                </a:solidFill>
              </a:rPr>
              <a:t>burnished </a:t>
            </a:r>
            <a:r>
              <a:rPr lang="en-US" altLang="zh-TW" sz="2400" dirty="0" smtClean="0">
                <a:solidFill>
                  <a:srgbClr val="FFFF00"/>
                </a:solidFill>
              </a:rPr>
              <a:t>bronze  as      </a:t>
            </a:r>
            <a:r>
              <a:rPr lang="en-US" altLang="zh-TW" sz="2400" dirty="0">
                <a:solidFill>
                  <a:srgbClr val="FFFF00"/>
                </a:solidFill>
              </a:rPr>
              <a:t>in </a:t>
            </a:r>
            <a:r>
              <a:rPr lang="en-US" altLang="zh-TW" sz="2400" dirty="0" smtClean="0">
                <a:solidFill>
                  <a:srgbClr val="FFFF00"/>
                </a:solidFill>
              </a:rPr>
              <a:t>  a furnace</a:t>
            </a:r>
          </a:p>
          <a:p>
            <a:r>
              <a:rPr lang="en-US" sz="3400" dirty="0" smtClean="0">
                <a:solidFill>
                  <a:schemeClr val="bg1"/>
                </a:solidFill>
              </a:rPr>
              <a:t>  </a:t>
            </a:r>
            <a:r>
              <a:rPr lang="el-GR" sz="3400" dirty="0" smtClean="0">
                <a:solidFill>
                  <a:schemeClr val="bg1"/>
                </a:solidFill>
              </a:rPr>
              <a:t>πεπυρωμένης </a:t>
            </a:r>
            <a:r>
              <a:rPr lang="el-GR" sz="3400" dirty="0">
                <a:solidFill>
                  <a:schemeClr val="bg1"/>
                </a:solidFill>
              </a:rPr>
              <a:t>καὶ ἡ φωνὴ αὐτοῦ ὡς φωνὴ ὑδάτων πολλῶν</a:t>
            </a:r>
            <a:r>
              <a:rPr lang="el-GR" sz="3400" dirty="0" smtClean="0">
                <a:solidFill>
                  <a:schemeClr val="bg1"/>
                </a:solidFill>
              </a:rPr>
              <a:t>,</a:t>
            </a:r>
            <a:endParaRPr lang="en-US" sz="3400" dirty="0" smtClean="0">
              <a:solidFill>
                <a:schemeClr val="bg1"/>
              </a:solidFill>
            </a:endParaRPr>
          </a:p>
          <a:p>
            <a:r>
              <a:rPr lang="en-US" altLang="zh-TW" sz="2400" dirty="0" smtClean="0">
                <a:solidFill>
                  <a:srgbClr val="FFFF00"/>
                </a:solidFill>
              </a:rPr>
              <a:t>           refined                and  the  </a:t>
            </a:r>
            <a:r>
              <a:rPr lang="en-US" altLang="zh-TW" sz="2400" dirty="0">
                <a:solidFill>
                  <a:srgbClr val="FFFF00"/>
                </a:solidFill>
              </a:rPr>
              <a:t>voice </a:t>
            </a:r>
            <a:r>
              <a:rPr lang="en-US" altLang="zh-TW" sz="2400" dirty="0" smtClean="0">
                <a:solidFill>
                  <a:srgbClr val="FFFF00"/>
                </a:solidFill>
              </a:rPr>
              <a:t>        his        </a:t>
            </a:r>
            <a:r>
              <a:rPr lang="en-US" altLang="zh-TW" sz="2400" dirty="0">
                <a:solidFill>
                  <a:srgbClr val="FFFF00"/>
                </a:solidFill>
              </a:rPr>
              <a:t>like </a:t>
            </a:r>
            <a:r>
              <a:rPr lang="en-US" altLang="zh-TW" sz="2400" dirty="0" smtClean="0">
                <a:solidFill>
                  <a:srgbClr val="FFFF00"/>
                </a:solidFill>
              </a:rPr>
              <a:t> a sound   </a:t>
            </a:r>
            <a:r>
              <a:rPr lang="en-US" altLang="zh-TW" sz="2400" dirty="0">
                <a:solidFill>
                  <a:srgbClr val="FFFF00"/>
                </a:solidFill>
              </a:rPr>
              <a:t>of </a:t>
            </a:r>
            <a:r>
              <a:rPr lang="en-US" altLang="zh-TW" sz="2400" dirty="0" smtClean="0">
                <a:solidFill>
                  <a:srgbClr val="FFFF00"/>
                </a:solidFill>
              </a:rPr>
              <a:t>waters </a:t>
            </a:r>
            <a:r>
              <a:rPr lang="fr-FR" altLang="zh-TW" sz="2400" dirty="0">
                <a:solidFill>
                  <a:srgbClr val="FFFF00"/>
                </a:solidFill>
              </a:rPr>
              <a:t> </a:t>
            </a:r>
            <a:r>
              <a:rPr lang="fr-FR" altLang="zh-TW" sz="2400" dirty="0" smtClean="0">
                <a:solidFill>
                  <a:srgbClr val="FFFF00"/>
                </a:solidFill>
              </a:rPr>
              <a:t>     </a:t>
            </a:r>
            <a:r>
              <a:rPr lang="fr-FR" altLang="zh-TW" sz="2400" dirty="0" err="1" smtClean="0">
                <a:solidFill>
                  <a:srgbClr val="FFFF00"/>
                </a:solidFill>
              </a:rPr>
              <a:t>many</a:t>
            </a:r>
            <a:endParaRPr lang="es-ES" sz="2400" dirty="0">
              <a:solidFill>
                <a:srgbClr val="FFFF00"/>
              </a:solidFill>
            </a:endParaRPr>
          </a:p>
          <a:p>
            <a:endParaRPr lang="fr-FR" sz="800" dirty="0" smtClean="0">
              <a:solidFill>
                <a:schemeClr val="bg1"/>
              </a:solidFill>
            </a:endParaRPr>
          </a:p>
          <a:p>
            <a:endParaRPr lang="fr-FR" sz="800" dirty="0">
              <a:solidFill>
                <a:schemeClr val="bg1"/>
              </a:solidFill>
            </a:endParaRPr>
          </a:p>
          <a:p>
            <a:r>
              <a:rPr lang="en-US" sz="2000" baseline="30000" dirty="0" smtClean="0">
                <a:solidFill>
                  <a:srgbClr val="FFFF00"/>
                </a:solidFill>
              </a:rPr>
              <a:t>	ESV</a:t>
            </a:r>
            <a:r>
              <a:rPr lang="fr-FR" sz="2000" b="1" dirty="0" smtClean="0"/>
              <a:t> </a:t>
            </a:r>
            <a:r>
              <a:rPr lang="fr-FR" sz="2000" b="1" dirty="0">
                <a:solidFill>
                  <a:schemeClr val="bg1"/>
                </a:solidFill>
              </a:rPr>
              <a:t>1:14</a:t>
            </a:r>
            <a:r>
              <a:rPr lang="fr-FR" sz="2000" dirty="0">
                <a:solidFill>
                  <a:schemeClr val="bg1"/>
                </a:solidFill>
              </a:rPr>
              <a:t> </a:t>
            </a:r>
            <a:r>
              <a:rPr lang="en-US" sz="2000" dirty="0">
                <a:solidFill>
                  <a:schemeClr val="bg1"/>
                </a:solidFill>
              </a:rPr>
              <a:t>The hairs of his head were white, like white wool, like snow. His eyes were like a flame of fire</a:t>
            </a:r>
            <a:r>
              <a:rPr lang="en-US" sz="2000" dirty="0" smtClean="0">
                <a:solidFill>
                  <a:schemeClr val="bg1"/>
                </a:solidFill>
              </a:rPr>
              <a:t>, </a:t>
            </a:r>
            <a:r>
              <a:rPr lang="en-US" altLang="zh-TW" sz="2000" b="1" dirty="0">
                <a:solidFill>
                  <a:schemeClr val="bg1"/>
                </a:solidFill>
              </a:rPr>
              <a:t>15</a:t>
            </a:r>
            <a:r>
              <a:rPr lang="zh-TW" altLang="en-US" sz="2000" dirty="0">
                <a:solidFill>
                  <a:schemeClr val="bg1"/>
                </a:solidFill>
              </a:rPr>
              <a:t> </a:t>
            </a:r>
            <a:r>
              <a:rPr lang="en-US" altLang="zh-TW" sz="2000" dirty="0">
                <a:solidFill>
                  <a:schemeClr val="bg1"/>
                </a:solidFill>
              </a:rPr>
              <a:t>his feet were like burnished bronze, refined in a furnace, and his voice was like the roar of many waters.</a:t>
            </a:r>
          </a:p>
          <a:p>
            <a:r>
              <a:rPr lang="fr-FR" sz="2000" baseline="30000" dirty="0" smtClean="0">
                <a:solidFill>
                  <a:srgbClr val="FFFF00"/>
                </a:solidFill>
              </a:rPr>
              <a:t>	CUV</a:t>
            </a:r>
            <a:r>
              <a:rPr lang="fr-FR" sz="2000" baseline="30000" dirty="0" smtClean="0">
                <a:solidFill>
                  <a:schemeClr val="bg1"/>
                </a:solidFill>
              </a:rPr>
              <a:t> </a:t>
            </a:r>
            <a:r>
              <a:rPr lang="fr-FR" sz="2000" b="1" dirty="0" smtClean="0">
                <a:solidFill>
                  <a:schemeClr val="bg1"/>
                </a:solidFill>
              </a:rPr>
              <a:t>1:14 </a:t>
            </a:r>
            <a:r>
              <a:rPr lang="zh-TW" altLang="en-US" sz="2000" dirty="0" smtClean="0">
                <a:solidFill>
                  <a:schemeClr val="bg1"/>
                </a:solidFill>
              </a:rPr>
              <a:t>他</a:t>
            </a:r>
            <a:r>
              <a:rPr lang="zh-TW" altLang="en-US" sz="2000" dirty="0">
                <a:solidFill>
                  <a:schemeClr val="bg1"/>
                </a:solidFill>
              </a:rPr>
              <a:t>的頭與髮皆白、如白羊毛、如雪．眼目如同火焰</a:t>
            </a:r>
            <a:r>
              <a:rPr lang="zh-TW" altLang="en-US" sz="2000" dirty="0" smtClean="0">
                <a:solidFill>
                  <a:schemeClr val="bg1"/>
                </a:solidFill>
              </a:rPr>
              <a:t>．</a:t>
            </a:r>
            <a:r>
              <a:rPr lang="en-US" altLang="zh-TW" sz="2000" b="1" dirty="0" smtClean="0">
                <a:solidFill>
                  <a:schemeClr val="bg1"/>
                </a:solidFill>
              </a:rPr>
              <a:t>15</a:t>
            </a:r>
            <a:r>
              <a:rPr lang="zh-TW" altLang="en-US" sz="2000" dirty="0" smtClean="0">
                <a:solidFill>
                  <a:schemeClr val="bg1"/>
                </a:solidFill>
              </a:rPr>
              <a:t>  腳</a:t>
            </a:r>
            <a:r>
              <a:rPr lang="zh-TW" altLang="en-US" sz="2000" dirty="0">
                <a:solidFill>
                  <a:schemeClr val="bg1"/>
                </a:solidFill>
              </a:rPr>
              <a:t>好像在爐中鍛煉光明的銅．聲音如同眾水的聲音。</a:t>
            </a:r>
            <a:endParaRPr lang="en-US" sz="2000" dirty="0">
              <a:solidFill>
                <a:schemeClr val="bg1"/>
              </a:solidFill>
            </a:endParaRPr>
          </a:p>
          <a:p>
            <a:endParaRPr lang="es-ES" sz="1100" dirty="0" smtClean="0">
              <a:solidFill>
                <a:schemeClr val="bg1"/>
              </a:solidFill>
            </a:endParaRPr>
          </a:p>
          <a:p>
            <a:endParaRPr lang="es-ES" sz="1100" dirty="0" smtClean="0">
              <a:solidFill>
                <a:schemeClr val="bg1"/>
              </a:solidFill>
            </a:endParaRPr>
          </a:p>
          <a:p>
            <a:endParaRPr lang="es-ES" sz="1100" dirty="0">
              <a:solidFill>
                <a:schemeClr val="bg1"/>
              </a:solidFill>
            </a:endParaRPr>
          </a:p>
          <a:p>
            <a:endParaRPr lang="es-ES" sz="1100" dirty="0" smtClean="0">
              <a:solidFill>
                <a:schemeClr val="bg1"/>
              </a:solidFill>
            </a:endParaRPr>
          </a:p>
        </p:txBody>
      </p:sp>
    </p:spTree>
    <p:extLst>
      <p:ext uri="{BB962C8B-B14F-4D97-AF65-F5344CB8AC3E}">
        <p14:creationId xmlns:p14="http://schemas.microsoft.com/office/powerpoint/2010/main" val="299745018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3305</TotalTime>
  <Words>1279</Words>
  <Application>Microsoft Office PowerPoint</Application>
  <PresentationFormat>Custom</PresentationFormat>
  <Paragraphs>190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Book of Revelation Chapter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394</cp:revision>
  <dcterms:created xsi:type="dcterms:W3CDTF">2020-04-05T11:02:49Z</dcterms:created>
  <dcterms:modified xsi:type="dcterms:W3CDTF">2021-04-19T18:02:12Z</dcterms:modified>
</cp:coreProperties>
</file>