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02" r:id="rId2"/>
    <p:sldId id="260" r:id="rId3"/>
    <p:sldId id="340" r:id="rId4"/>
    <p:sldId id="389" r:id="rId5"/>
    <p:sldId id="392" r:id="rId6"/>
    <p:sldId id="393" r:id="rId7"/>
    <p:sldId id="394" r:id="rId8"/>
    <p:sldId id="397" r:id="rId9"/>
    <p:sldId id="398" r:id="rId10"/>
    <p:sldId id="400" r:id="rId11"/>
    <p:sldId id="401" r:id="rId1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4</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973190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4:10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10 </a:t>
            </a:r>
            <a:r>
              <a:rPr lang="en-US" sz="3200" b="1" dirty="0" smtClean="0">
                <a:solidFill>
                  <a:schemeClr val="bg1"/>
                </a:solidFill>
              </a:rPr>
              <a:t>  </a:t>
            </a:r>
            <a:r>
              <a:rPr lang="el-GR" sz="3500" dirty="0" smtClean="0">
                <a:solidFill>
                  <a:schemeClr val="bg1"/>
                </a:solidFill>
              </a:rPr>
              <a:t>πεσοῦνται </a:t>
            </a:r>
            <a:r>
              <a:rPr lang="en-US" sz="3500" dirty="0" smtClean="0">
                <a:solidFill>
                  <a:schemeClr val="bg1"/>
                </a:solidFill>
              </a:rPr>
              <a:t> </a:t>
            </a:r>
            <a:r>
              <a:rPr lang="el-GR" sz="3500" dirty="0" smtClean="0">
                <a:solidFill>
                  <a:schemeClr val="bg1"/>
                </a:solidFill>
              </a:rPr>
              <a:t>οἱ </a:t>
            </a:r>
            <a:r>
              <a:rPr lang="en-US" sz="3500" dirty="0" smtClean="0">
                <a:solidFill>
                  <a:schemeClr val="bg1"/>
                </a:solidFill>
              </a:rPr>
              <a:t> </a:t>
            </a:r>
            <a:r>
              <a:rPr lang="el-GR" sz="3500" dirty="0" smtClean="0">
                <a:solidFill>
                  <a:schemeClr val="bg1"/>
                </a:solidFill>
              </a:rPr>
              <a:t>εἴκοσι </a:t>
            </a:r>
            <a:r>
              <a:rPr lang="el-GR" sz="3500" dirty="0">
                <a:solidFill>
                  <a:schemeClr val="bg1"/>
                </a:solidFill>
              </a:rPr>
              <a:t>τέσσαρες πρεσβύτεροι </a:t>
            </a:r>
            <a:endParaRPr lang="en-US" sz="3500" dirty="0">
              <a:solidFill>
                <a:schemeClr val="bg1"/>
              </a:solidFill>
            </a:endParaRPr>
          </a:p>
          <a:p>
            <a:r>
              <a:rPr lang="fr-FR" sz="2400" dirty="0">
                <a:solidFill>
                  <a:srgbClr val="FFFF00"/>
                </a:solidFill>
              </a:rPr>
              <a:t> </a:t>
            </a:r>
            <a:r>
              <a:rPr lang="fr-FR" sz="2400" dirty="0" smtClean="0">
                <a:solidFill>
                  <a:srgbClr val="FFFF00"/>
                </a:solidFill>
              </a:rPr>
              <a:t>              </a:t>
            </a:r>
            <a:r>
              <a:rPr lang="en-US" sz="2400" dirty="0" smtClean="0">
                <a:solidFill>
                  <a:srgbClr val="FFFF00"/>
                </a:solidFill>
              </a:rPr>
              <a:t>fall </a:t>
            </a:r>
            <a:r>
              <a:rPr lang="en-US" sz="2400" dirty="0">
                <a:solidFill>
                  <a:srgbClr val="FFFF00"/>
                </a:solidFill>
              </a:rPr>
              <a:t>down </a:t>
            </a:r>
            <a:r>
              <a:rPr lang="en-US" sz="2400" dirty="0" smtClean="0">
                <a:solidFill>
                  <a:srgbClr val="FFFF00"/>
                </a:solidFill>
              </a:rPr>
              <a:t>       the     twenty            four                  elders</a:t>
            </a:r>
            <a:r>
              <a:rPr lang="fr-FR" sz="2400" dirty="0" smtClean="0">
                <a:solidFill>
                  <a:schemeClr val="bg1"/>
                </a:solidFill>
              </a:rPr>
              <a:t> </a:t>
            </a:r>
            <a:endParaRPr lang="fr-FR" sz="2400" dirty="0" smtClean="0">
              <a:solidFill>
                <a:schemeClr val="bg1"/>
              </a:solidFill>
            </a:endParaRPr>
          </a:p>
          <a:p>
            <a:r>
              <a:rPr lang="en-US" sz="3500" dirty="0" smtClean="0">
                <a:solidFill>
                  <a:schemeClr val="bg1"/>
                </a:solidFill>
              </a:rPr>
              <a:t> </a:t>
            </a:r>
            <a:r>
              <a:rPr lang="el-GR" sz="3500" dirty="0">
                <a:solidFill>
                  <a:schemeClr val="bg1"/>
                </a:solidFill>
              </a:rPr>
              <a:t>ἐνώπιον τοῦ καθημένου ἐπὶ τοῦ θρόνου καὶ προσκυνήσουσιν</a:t>
            </a:r>
            <a:endParaRPr lang="en-US" sz="3500" dirty="0">
              <a:solidFill>
                <a:schemeClr val="bg1"/>
              </a:solidFill>
            </a:endParaRPr>
          </a:p>
          <a:p>
            <a:r>
              <a:rPr lang="en-US" sz="2400" dirty="0" smtClean="0">
                <a:solidFill>
                  <a:srgbClr val="FFFF00"/>
                </a:solidFill>
              </a:rPr>
              <a:t>     before      the One who </a:t>
            </a:r>
            <a:r>
              <a:rPr lang="en-US" sz="2400" dirty="0">
                <a:solidFill>
                  <a:srgbClr val="FFFF00"/>
                </a:solidFill>
              </a:rPr>
              <a:t>is seated </a:t>
            </a:r>
            <a:r>
              <a:rPr lang="en-US" sz="2400" dirty="0" smtClean="0">
                <a:solidFill>
                  <a:srgbClr val="FFFF00"/>
                </a:solidFill>
              </a:rPr>
              <a:t>    on      the        throne     and            worship</a:t>
            </a:r>
            <a:endParaRPr lang="fr-FR" sz="2400" dirty="0" smtClean="0">
              <a:solidFill>
                <a:schemeClr val="bg1"/>
              </a:solidFill>
            </a:endParaRPr>
          </a:p>
          <a:p>
            <a:r>
              <a:rPr lang="en-US" sz="3500" dirty="0" smtClean="0">
                <a:solidFill>
                  <a:schemeClr val="bg1"/>
                </a:solidFill>
              </a:rPr>
              <a:t> </a:t>
            </a:r>
            <a:r>
              <a:rPr lang="en-US" sz="3500" dirty="0" smtClean="0">
                <a:solidFill>
                  <a:schemeClr val="bg1"/>
                </a:solidFill>
              </a:rPr>
              <a:t>     </a:t>
            </a:r>
            <a:r>
              <a:rPr lang="el-GR" sz="3500" dirty="0" smtClean="0">
                <a:solidFill>
                  <a:schemeClr val="bg1"/>
                </a:solidFill>
              </a:rPr>
              <a:t>τῷ </a:t>
            </a:r>
            <a:r>
              <a:rPr lang="en-US" sz="3500" dirty="0" smtClean="0">
                <a:solidFill>
                  <a:schemeClr val="bg1"/>
                </a:solidFill>
              </a:rPr>
              <a:t>   </a:t>
            </a:r>
            <a:r>
              <a:rPr lang="el-GR" sz="3500" dirty="0" smtClean="0">
                <a:solidFill>
                  <a:schemeClr val="bg1"/>
                </a:solidFill>
              </a:rPr>
              <a:t>ζῶντι</a:t>
            </a:r>
            <a:r>
              <a:rPr lang="en-US" sz="3500" dirty="0" smtClean="0">
                <a:solidFill>
                  <a:schemeClr val="bg1"/>
                </a:solidFill>
              </a:rPr>
              <a:t> </a:t>
            </a:r>
            <a:r>
              <a:rPr lang="el-GR" sz="3500" dirty="0" smtClean="0">
                <a:solidFill>
                  <a:schemeClr val="bg1"/>
                </a:solidFill>
              </a:rPr>
              <a:t> </a:t>
            </a:r>
            <a:r>
              <a:rPr lang="el-GR" sz="3500" dirty="0">
                <a:solidFill>
                  <a:schemeClr val="bg1"/>
                </a:solidFill>
              </a:rPr>
              <a:t>εἰς τοὺς αἰῶνας τῶν αἰώνων </a:t>
            </a:r>
            <a:r>
              <a:rPr lang="el-GR" sz="3500" dirty="0" smtClean="0">
                <a:solidFill>
                  <a:schemeClr val="bg1"/>
                </a:solidFill>
              </a:rPr>
              <a:t>καὶ</a:t>
            </a:r>
            <a:r>
              <a:rPr lang="en-US" sz="3500" dirty="0">
                <a:solidFill>
                  <a:schemeClr val="bg1"/>
                </a:solidFill>
              </a:rPr>
              <a:t>  </a:t>
            </a:r>
            <a:r>
              <a:rPr lang="el-GR" sz="3500" dirty="0">
                <a:solidFill>
                  <a:schemeClr val="bg1"/>
                </a:solidFill>
              </a:rPr>
              <a:t>βαλοῦσιν </a:t>
            </a:r>
            <a:endParaRPr lang="en-US" sz="3500" dirty="0" smtClean="0">
              <a:solidFill>
                <a:schemeClr val="bg1"/>
              </a:solidFill>
            </a:endParaRPr>
          </a:p>
          <a:p>
            <a:r>
              <a:rPr lang="en-US" sz="2400" dirty="0" smtClean="0">
                <a:solidFill>
                  <a:srgbClr val="FFFF00"/>
                </a:solidFill>
              </a:rPr>
              <a:t>to the One who </a:t>
            </a:r>
            <a:r>
              <a:rPr lang="en-US" sz="2400" dirty="0">
                <a:solidFill>
                  <a:srgbClr val="FFFF00"/>
                </a:solidFill>
              </a:rPr>
              <a:t>lives </a:t>
            </a:r>
            <a:r>
              <a:rPr lang="en-US" sz="2400" dirty="0" smtClean="0">
                <a:solidFill>
                  <a:srgbClr val="FFFF00"/>
                </a:solidFill>
              </a:rPr>
              <a:t>  </a:t>
            </a:r>
            <a:r>
              <a:rPr lang="en-US" altLang="zh-TW" sz="2400" dirty="0" smtClean="0">
                <a:solidFill>
                  <a:srgbClr val="FFFF00"/>
                </a:solidFill>
              </a:rPr>
              <a:t>for      </a:t>
            </a:r>
            <a:r>
              <a:rPr lang="en-US" altLang="zh-TW" sz="2400" dirty="0">
                <a:solidFill>
                  <a:srgbClr val="FFFF00"/>
                </a:solidFill>
              </a:rPr>
              <a:t>the           ages     of the         </a:t>
            </a:r>
            <a:r>
              <a:rPr lang="en-US" altLang="zh-TW" sz="2400" dirty="0" smtClean="0">
                <a:solidFill>
                  <a:srgbClr val="FFFF00"/>
                </a:solidFill>
              </a:rPr>
              <a:t>ages       and       t</a:t>
            </a:r>
            <a:r>
              <a:rPr lang="en-US" sz="2400" dirty="0" smtClean="0">
                <a:solidFill>
                  <a:srgbClr val="FFFF00"/>
                </a:solidFill>
              </a:rPr>
              <a:t>hey cast</a:t>
            </a:r>
            <a:endParaRPr lang="en-US" sz="2400" dirty="0" smtClean="0">
              <a:solidFill>
                <a:schemeClr val="bg1"/>
              </a:solidFill>
            </a:endParaRPr>
          </a:p>
          <a:p>
            <a:r>
              <a:rPr lang="en-US" sz="3500" dirty="0" smtClean="0">
                <a:solidFill>
                  <a:schemeClr val="bg1"/>
                </a:solidFill>
              </a:rPr>
              <a:t>    </a:t>
            </a:r>
            <a:r>
              <a:rPr lang="el-GR" sz="3500" dirty="0" smtClean="0">
                <a:solidFill>
                  <a:schemeClr val="bg1"/>
                </a:solidFill>
              </a:rPr>
              <a:t>τοὺς στεφάνους αὐτῶν </a:t>
            </a:r>
            <a:r>
              <a:rPr lang="en-US" sz="3500" dirty="0" smtClean="0">
                <a:solidFill>
                  <a:schemeClr val="bg1"/>
                </a:solidFill>
              </a:rPr>
              <a:t> </a:t>
            </a:r>
            <a:r>
              <a:rPr lang="el-GR" sz="3500" dirty="0" smtClean="0">
                <a:solidFill>
                  <a:schemeClr val="bg1"/>
                </a:solidFill>
              </a:rPr>
              <a:t>ἐνώπιον </a:t>
            </a:r>
            <a:r>
              <a:rPr lang="el-GR" sz="3500" dirty="0" smtClean="0">
                <a:solidFill>
                  <a:schemeClr val="bg1"/>
                </a:solidFill>
              </a:rPr>
              <a:t>τοῦ θρόνου λέγοντες·</a:t>
            </a:r>
            <a:endParaRPr lang="en-US" sz="3500" dirty="0" smtClean="0">
              <a:solidFill>
                <a:schemeClr val="bg1"/>
              </a:solidFill>
            </a:endParaRPr>
          </a:p>
          <a:p>
            <a:r>
              <a:rPr lang="fr-FR" sz="2400" dirty="0" smtClean="0">
                <a:solidFill>
                  <a:srgbClr val="FFFF00"/>
                </a:solidFill>
              </a:rPr>
              <a:t>        </a:t>
            </a:r>
            <a:r>
              <a:rPr lang="en-US" sz="2400" dirty="0" smtClean="0">
                <a:solidFill>
                  <a:srgbClr val="FFFF00"/>
                </a:solidFill>
              </a:rPr>
              <a:t>the             crowns               their            before         the      throne          saying</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a:solidFill>
                  <a:schemeClr val="bg1"/>
                </a:solidFill>
              </a:rPr>
              <a:t>4:10</a:t>
            </a:r>
            <a:r>
              <a:rPr lang="fr-FR" dirty="0">
                <a:solidFill>
                  <a:srgbClr val="FFFF00"/>
                </a:solidFill>
              </a:rPr>
              <a:t> </a:t>
            </a:r>
            <a:r>
              <a:rPr lang="en-US" dirty="0">
                <a:solidFill>
                  <a:schemeClr val="bg1"/>
                </a:solidFill>
              </a:rPr>
              <a:t>the twenty-four elders fall down before him who is seated on the throne and worship him who lives forever and ever. They cast their crowns before the throne, saying,</a:t>
            </a:r>
          </a:p>
          <a:p>
            <a:r>
              <a:rPr lang="fr-FR" baseline="30000" dirty="0">
                <a:solidFill>
                  <a:schemeClr val="bg1"/>
                </a:solidFill>
              </a:rPr>
              <a:t>	</a:t>
            </a:r>
            <a:r>
              <a:rPr lang="fr-FR" baseline="30000" dirty="0">
                <a:solidFill>
                  <a:srgbClr val="FFFF00"/>
                </a:solidFill>
              </a:rPr>
              <a:t>CUV </a:t>
            </a:r>
            <a:r>
              <a:rPr lang="fr-FR" b="1" dirty="0" smtClean="0">
                <a:solidFill>
                  <a:schemeClr val="bg1"/>
                </a:solidFill>
              </a:rPr>
              <a:t>4:10 </a:t>
            </a:r>
            <a:r>
              <a:rPr lang="zh-TW" altLang="en-US" dirty="0" smtClean="0">
                <a:solidFill>
                  <a:schemeClr val="bg1"/>
                </a:solidFill>
              </a:rPr>
              <a:t>那</a:t>
            </a:r>
            <a:r>
              <a:rPr lang="zh-TW" altLang="en-US" dirty="0">
                <a:solidFill>
                  <a:schemeClr val="bg1"/>
                </a:solidFill>
              </a:rPr>
              <a:t>二十四位長老、就俯伏在坐寶座的面前、敬拜那活到永永遠遠的、又把他們的冠冕放在寶座前、說</a:t>
            </a:r>
            <a:r>
              <a:rPr lang="zh-TW" altLang="en-US" dirty="0" smtClean="0">
                <a:solidFill>
                  <a:schemeClr val="bg1"/>
                </a:solidFill>
              </a:rPr>
              <a:t>、</a:t>
            </a:r>
            <a:endParaRPr lang="fr-FR"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610246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4:11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11</a:t>
            </a:r>
            <a:r>
              <a:rPr lang="en-US" sz="3200" b="1" dirty="0" smtClean="0">
                <a:solidFill>
                  <a:schemeClr val="bg1"/>
                </a:solidFill>
              </a:rPr>
              <a:t>  </a:t>
            </a:r>
            <a:r>
              <a:rPr lang="el-GR" sz="3600" dirty="0" smtClean="0">
                <a:solidFill>
                  <a:schemeClr val="bg1"/>
                </a:solidFill>
              </a:rPr>
              <a:t>ἄξιος </a:t>
            </a:r>
            <a:r>
              <a:rPr lang="en-US" sz="3600" dirty="0" smtClean="0">
                <a:solidFill>
                  <a:schemeClr val="bg1"/>
                </a:solidFill>
              </a:rPr>
              <a:t> </a:t>
            </a:r>
            <a:r>
              <a:rPr lang="el-GR" sz="3600" dirty="0" smtClean="0">
                <a:solidFill>
                  <a:schemeClr val="bg1"/>
                </a:solidFill>
              </a:rPr>
              <a:t>εἶ</a:t>
            </a:r>
            <a:r>
              <a:rPr lang="el-GR" sz="3600" dirty="0">
                <a:solidFill>
                  <a:schemeClr val="bg1"/>
                </a:solidFill>
              </a:rPr>
              <a:t>, </a:t>
            </a:r>
            <a:r>
              <a:rPr lang="en-US" sz="3600" dirty="0" smtClean="0">
                <a:solidFill>
                  <a:schemeClr val="bg1"/>
                </a:solidFill>
              </a:rPr>
              <a:t>  </a:t>
            </a:r>
            <a:r>
              <a:rPr lang="el-GR" sz="3600" dirty="0" smtClean="0">
                <a:solidFill>
                  <a:schemeClr val="bg1"/>
                </a:solidFill>
              </a:rPr>
              <a:t>ὁ </a:t>
            </a:r>
            <a:r>
              <a:rPr lang="el-GR" sz="3600" dirty="0">
                <a:solidFill>
                  <a:schemeClr val="bg1"/>
                </a:solidFill>
              </a:rPr>
              <a:t>κύριος καὶ ὁ θεὸς ἡμῶν, λαβεῖν τὴν </a:t>
            </a:r>
            <a:r>
              <a:rPr lang="el-GR" sz="3600" dirty="0" smtClean="0">
                <a:solidFill>
                  <a:schemeClr val="bg1"/>
                </a:solidFill>
              </a:rPr>
              <a:t>δόξαν</a:t>
            </a:r>
            <a:endParaRPr lang="en-US" sz="3600" dirty="0" smtClean="0">
              <a:solidFill>
                <a:schemeClr val="bg1"/>
              </a:solidFill>
            </a:endParaRPr>
          </a:p>
          <a:p>
            <a:r>
              <a:rPr lang="en-US" altLang="zh-TW" sz="2400" dirty="0">
                <a:solidFill>
                  <a:srgbClr val="FFFF00"/>
                </a:solidFill>
              </a:rPr>
              <a:t> </a:t>
            </a:r>
            <a:r>
              <a:rPr lang="en-US" altLang="zh-TW" sz="2400" dirty="0" smtClean="0">
                <a:solidFill>
                  <a:srgbClr val="FFFF00"/>
                </a:solidFill>
              </a:rPr>
              <a:t>       worthy  you are the  Lord         and         God        our         </a:t>
            </a:r>
            <a:r>
              <a:rPr lang="en-US" altLang="zh-TW" sz="2400" dirty="0">
                <a:solidFill>
                  <a:srgbClr val="FFFF00"/>
                </a:solidFill>
              </a:rPr>
              <a:t>to receive </a:t>
            </a:r>
            <a:r>
              <a:rPr lang="en-US" altLang="zh-TW" sz="2400" dirty="0" smtClean="0">
                <a:solidFill>
                  <a:srgbClr val="FFFF00"/>
                </a:solidFill>
              </a:rPr>
              <a:t>    the    glory</a:t>
            </a:r>
            <a:r>
              <a:rPr lang="fr-FR" sz="2400" dirty="0" smtClean="0">
                <a:solidFill>
                  <a:schemeClr val="bg1"/>
                </a:solidFill>
              </a:rPr>
              <a:t> </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τὴν τιμὴν καὶ τὴν δύναμιν, ὅτι σὺ ἔκτισας τὰ </a:t>
            </a:r>
            <a:r>
              <a:rPr lang="en-US" sz="3600" dirty="0" smtClean="0">
                <a:solidFill>
                  <a:schemeClr val="bg1"/>
                </a:solidFill>
              </a:rPr>
              <a:t> </a:t>
            </a:r>
            <a:r>
              <a:rPr lang="el-GR" sz="3600" dirty="0" smtClean="0">
                <a:solidFill>
                  <a:schemeClr val="bg1"/>
                </a:solidFill>
              </a:rPr>
              <a:t>πάντα </a:t>
            </a:r>
            <a:endParaRPr lang="en-US" sz="3600" dirty="0" smtClean="0">
              <a:solidFill>
                <a:schemeClr val="bg1"/>
              </a:solidFill>
            </a:endParaRPr>
          </a:p>
          <a:p>
            <a:r>
              <a:rPr lang="en-US" altLang="zh-TW" sz="2400" dirty="0" smtClean="0">
                <a:solidFill>
                  <a:srgbClr val="FFFF00"/>
                </a:solidFill>
              </a:rPr>
              <a:t>     and    the     honor    </a:t>
            </a:r>
            <a:r>
              <a:rPr lang="en-US" altLang="zh-TW" sz="2400" dirty="0">
                <a:solidFill>
                  <a:srgbClr val="FFFF00"/>
                </a:solidFill>
              </a:rPr>
              <a:t>and </a:t>
            </a:r>
            <a:r>
              <a:rPr lang="en-US" altLang="zh-TW" sz="2400" dirty="0" smtClean="0">
                <a:solidFill>
                  <a:srgbClr val="FFFF00"/>
                </a:solidFill>
              </a:rPr>
              <a:t>    the       power           for    </a:t>
            </a:r>
            <a:r>
              <a:rPr lang="en-US" altLang="zh-TW" sz="2400" dirty="0">
                <a:solidFill>
                  <a:srgbClr val="FFFF00"/>
                </a:solidFill>
              </a:rPr>
              <a:t>you </a:t>
            </a:r>
            <a:r>
              <a:rPr lang="en-US" altLang="zh-TW" sz="2400" dirty="0" smtClean="0">
                <a:solidFill>
                  <a:srgbClr val="FFFF00"/>
                </a:solidFill>
              </a:rPr>
              <a:t>    created     the   all things</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διὰ τὸ θέλημά σου </a:t>
            </a:r>
            <a:r>
              <a:rPr lang="en-US" sz="3600" dirty="0" smtClean="0">
                <a:solidFill>
                  <a:schemeClr val="bg1"/>
                </a:solidFill>
              </a:rPr>
              <a:t> </a:t>
            </a:r>
            <a:r>
              <a:rPr lang="el-GR" sz="3600" dirty="0" smtClean="0">
                <a:solidFill>
                  <a:schemeClr val="bg1"/>
                </a:solidFill>
              </a:rPr>
              <a:t>ἦσαν </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ἐκτίσθησαν</a:t>
            </a:r>
            <a:r>
              <a:rPr lang="el-GR" sz="3600" dirty="0">
                <a:solidFill>
                  <a:schemeClr val="bg1"/>
                </a:solidFill>
              </a:rPr>
              <a:t>.</a:t>
            </a:r>
            <a:endParaRPr lang="en-US" sz="3600" dirty="0">
              <a:solidFill>
                <a:schemeClr val="bg1"/>
              </a:solidFill>
            </a:endParaRPr>
          </a:p>
          <a:p>
            <a:r>
              <a:rPr lang="en-US" altLang="zh-TW" sz="2400" dirty="0" smtClean="0">
                <a:solidFill>
                  <a:srgbClr val="FFFF00"/>
                </a:solidFill>
              </a:rPr>
              <a:t>           and     by    the          will         your  they existed  </a:t>
            </a:r>
            <a:r>
              <a:rPr lang="en-US" altLang="zh-TW" sz="2400" dirty="0">
                <a:solidFill>
                  <a:srgbClr val="FFFF00"/>
                </a:solidFill>
              </a:rPr>
              <a:t>and </a:t>
            </a:r>
            <a:r>
              <a:rPr lang="en-US" altLang="zh-TW" sz="2400" dirty="0" smtClean="0">
                <a:solidFill>
                  <a:srgbClr val="FFFF00"/>
                </a:solidFill>
              </a:rPr>
              <a:t>   they were created</a:t>
            </a:r>
            <a:endParaRPr lang="fr-FR" sz="22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a:solidFill>
                  <a:schemeClr val="bg1"/>
                </a:solidFill>
              </a:rPr>
              <a:t>4:11</a:t>
            </a:r>
            <a:r>
              <a:rPr lang="fr-FR" dirty="0">
                <a:solidFill>
                  <a:schemeClr val="bg1"/>
                </a:solidFill>
              </a:rPr>
              <a:t> </a:t>
            </a:r>
            <a:r>
              <a:rPr lang="zh-TW" altLang="en-US" dirty="0"/>
              <a:t> </a:t>
            </a:r>
            <a:r>
              <a:rPr lang="en-US" altLang="zh-TW" dirty="0">
                <a:solidFill>
                  <a:schemeClr val="bg1"/>
                </a:solidFill>
              </a:rPr>
              <a:t>"Worthy are you, our Lord and God, to receive glory and honor and power, for you created all things, and by your will they existed and were created</a:t>
            </a:r>
            <a:r>
              <a:rPr lang="en-US" altLang="zh-TW" dirty="0" smtClean="0">
                <a:solidFill>
                  <a:schemeClr val="bg1"/>
                </a:solidFill>
              </a:rPr>
              <a:t>.“   / </a:t>
            </a:r>
            <a:r>
              <a:rPr lang="fr-FR" baseline="30000" dirty="0">
                <a:solidFill>
                  <a:schemeClr val="bg1"/>
                </a:solidFill>
              </a:rPr>
              <a:t>	</a:t>
            </a:r>
            <a:r>
              <a:rPr lang="fr-FR" baseline="30000" dirty="0">
                <a:solidFill>
                  <a:srgbClr val="FFFF00"/>
                </a:solidFill>
              </a:rPr>
              <a:t>CUV </a:t>
            </a:r>
            <a:r>
              <a:rPr lang="fr-FR" b="1" dirty="0">
                <a:solidFill>
                  <a:schemeClr val="bg1"/>
                </a:solidFill>
              </a:rPr>
              <a:t>4:11</a:t>
            </a:r>
            <a:r>
              <a:rPr lang="zh-TW" altLang="en-US" dirty="0" smtClean="0">
                <a:solidFill>
                  <a:schemeClr val="bg1"/>
                </a:solidFill>
              </a:rPr>
              <a:t>我</a:t>
            </a:r>
            <a:r>
              <a:rPr lang="zh-TW" altLang="en-US" dirty="0">
                <a:solidFill>
                  <a:schemeClr val="bg1"/>
                </a:solidFill>
              </a:rPr>
              <a:t>們的主、我們的　神、你是配得榮耀尊貴權柄的．因為你創造了萬物、並且萬物是因你的旨意被創造而有的</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946564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t>
            </a:r>
            <a:r>
              <a:rPr lang="en-US" sz="4000" b="1" dirty="0" smtClean="0">
                <a:solidFill>
                  <a:srgbClr val="FFFF00"/>
                </a:solidFill>
              </a:rPr>
              <a:t>Revelation 4:1 </a:t>
            </a:r>
          </a:p>
          <a:p>
            <a:pPr algn="ctr"/>
            <a:endParaRPr lang="en-US" sz="800" b="1" dirty="0" smtClean="0">
              <a:solidFill>
                <a:srgbClr val="FFFF00"/>
              </a:solidFill>
            </a:endParaRPr>
          </a:p>
          <a:p>
            <a:r>
              <a:rPr lang="en-US" sz="3200" dirty="0" smtClean="0">
                <a:solidFill>
                  <a:schemeClr val="bg1"/>
                </a:solidFill>
              </a:rPr>
              <a:t> </a:t>
            </a:r>
            <a:r>
              <a:rPr lang="en-US" sz="3200" b="1" dirty="0" smtClean="0">
                <a:solidFill>
                  <a:srgbClr val="FFFF00"/>
                </a:solidFill>
              </a:rPr>
              <a:t>1</a:t>
            </a:r>
            <a:r>
              <a:rPr lang="en-US" sz="3200" b="1" dirty="0" smtClean="0">
                <a:solidFill>
                  <a:schemeClr val="bg1"/>
                </a:solidFill>
              </a:rPr>
              <a:t>         </a:t>
            </a:r>
            <a:r>
              <a:rPr lang="el-GR" sz="3600" dirty="0" smtClean="0">
                <a:solidFill>
                  <a:schemeClr val="bg1"/>
                </a:solidFill>
              </a:rPr>
              <a:t>Μετὰ </a:t>
            </a:r>
            <a:r>
              <a:rPr lang="el-GR" sz="3600" dirty="0">
                <a:solidFill>
                  <a:schemeClr val="bg1"/>
                </a:solidFill>
              </a:rPr>
              <a:t>ταῦτα εἶδον,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ἰδοὺ </a:t>
            </a:r>
            <a:r>
              <a:rPr lang="en-US" sz="3600" dirty="0" smtClean="0">
                <a:solidFill>
                  <a:schemeClr val="bg1"/>
                </a:solidFill>
              </a:rPr>
              <a:t> </a:t>
            </a:r>
            <a:r>
              <a:rPr lang="el-GR" sz="3600" dirty="0" smtClean="0">
                <a:solidFill>
                  <a:schemeClr val="bg1"/>
                </a:solidFill>
              </a:rPr>
              <a:t>θύρα </a:t>
            </a:r>
            <a:endParaRPr lang="en-US" sz="3600" dirty="0" smtClean="0">
              <a:solidFill>
                <a:schemeClr val="bg1"/>
              </a:solidFill>
            </a:endParaRPr>
          </a:p>
          <a:p>
            <a:r>
              <a:rPr lang="en-US" sz="2400" dirty="0">
                <a:solidFill>
                  <a:srgbClr val="FFFF00"/>
                </a:solidFill>
              </a:rPr>
              <a:t> </a:t>
            </a:r>
            <a:r>
              <a:rPr lang="en-US" sz="2400" dirty="0" smtClean="0">
                <a:solidFill>
                  <a:srgbClr val="FFFF00"/>
                </a:solidFill>
              </a:rPr>
              <a:t>                   after        these     </a:t>
            </a:r>
            <a:r>
              <a:rPr lang="en-US" sz="2400" dirty="0">
                <a:solidFill>
                  <a:srgbClr val="FFFF00"/>
                </a:solidFill>
              </a:rPr>
              <a:t>I </a:t>
            </a:r>
            <a:r>
              <a:rPr lang="en-US" sz="2400" dirty="0" smtClean="0">
                <a:solidFill>
                  <a:srgbClr val="FFFF00"/>
                </a:solidFill>
              </a:rPr>
              <a:t>looked      and    behold   </a:t>
            </a:r>
            <a:r>
              <a:rPr lang="en-US" sz="2400" dirty="0">
                <a:solidFill>
                  <a:srgbClr val="FFFF00"/>
                </a:solidFill>
              </a:rPr>
              <a:t>a </a:t>
            </a:r>
            <a:r>
              <a:rPr lang="en-US" sz="2400" dirty="0" smtClean="0">
                <a:solidFill>
                  <a:srgbClr val="FFFF00"/>
                </a:solidFill>
              </a:rPr>
              <a:t>door</a:t>
            </a:r>
            <a:endParaRPr lang="fr-FR" sz="2400" dirty="0">
              <a:solidFill>
                <a:schemeClr val="bg1"/>
              </a:solidFill>
            </a:endParaRPr>
          </a:p>
          <a:p>
            <a:endParaRPr lang="es-ES" sz="800" dirty="0" smtClean="0">
              <a:solidFill>
                <a:schemeClr val="bg1"/>
              </a:solidFill>
            </a:endParaRPr>
          </a:p>
          <a:p>
            <a:r>
              <a:rPr lang="en-US" sz="3600" dirty="0" smtClean="0">
                <a:solidFill>
                  <a:schemeClr val="bg1"/>
                </a:solidFill>
              </a:rPr>
              <a:t> </a:t>
            </a:r>
            <a:r>
              <a:rPr lang="en-US" sz="3600" dirty="0" smtClean="0">
                <a:solidFill>
                  <a:schemeClr val="bg1"/>
                </a:solidFill>
              </a:rPr>
              <a:t>  </a:t>
            </a:r>
            <a:r>
              <a:rPr lang="el-GR" sz="3600" dirty="0" smtClean="0">
                <a:solidFill>
                  <a:schemeClr val="bg1"/>
                </a:solidFill>
              </a:rPr>
              <a:t>ἠνεῳγμένη</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οὐρανῷ,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ἡ φωνὴ ἡ </a:t>
            </a:r>
            <a:r>
              <a:rPr lang="el-GR" sz="3600" dirty="0" smtClean="0">
                <a:solidFill>
                  <a:schemeClr val="bg1"/>
                </a:solidFill>
              </a:rPr>
              <a:t>πρώτη</a:t>
            </a:r>
            <a:endParaRPr lang="en-US" sz="3600" dirty="0">
              <a:solidFill>
                <a:schemeClr val="bg1"/>
              </a:solidFill>
            </a:endParaRPr>
          </a:p>
          <a:p>
            <a:r>
              <a:rPr lang="en-US" sz="2400" dirty="0" smtClean="0">
                <a:solidFill>
                  <a:srgbClr val="FFFF00"/>
                </a:solidFill>
              </a:rPr>
              <a:t>       standing open       </a:t>
            </a:r>
            <a:r>
              <a:rPr lang="en-US" sz="2400" dirty="0">
                <a:solidFill>
                  <a:srgbClr val="FFFF00"/>
                </a:solidFill>
              </a:rPr>
              <a:t>in </a:t>
            </a:r>
            <a:r>
              <a:rPr lang="en-US" sz="2400" dirty="0" smtClean="0">
                <a:solidFill>
                  <a:srgbClr val="FFFF00"/>
                </a:solidFill>
              </a:rPr>
              <a:t>   the       heaven         and  the   voice  the     first</a:t>
            </a:r>
            <a:endParaRPr lang="es-ES" sz="800" dirty="0" smtClean="0">
              <a:solidFill>
                <a:schemeClr val="bg1"/>
              </a:solidFill>
            </a:endParaRPr>
          </a:p>
          <a:p>
            <a:r>
              <a:rPr lang="en-US" sz="3600" dirty="0" smtClean="0">
                <a:solidFill>
                  <a:schemeClr val="bg1"/>
                </a:solidFill>
              </a:rPr>
              <a:t>  </a:t>
            </a:r>
            <a:r>
              <a:rPr lang="el-GR" sz="3600" dirty="0" smtClean="0">
                <a:solidFill>
                  <a:schemeClr val="bg1"/>
                </a:solidFill>
              </a:rPr>
              <a:t>ἣν </a:t>
            </a:r>
            <a:r>
              <a:rPr lang="en-US" sz="3600" dirty="0" smtClean="0">
                <a:solidFill>
                  <a:schemeClr val="bg1"/>
                </a:solidFill>
              </a:rPr>
              <a:t>  </a:t>
            </a:r>
            <a:r>
              <a:rPr lang="el-GR" sz="3600" dirty="0" smtClean="0">
                <a:solidFill>
                  <a:schemeClr val="bg1"/>
                </a:solidFill>
              </a:rPr>
              <a:t>ἤκουσα</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σάλπιγγος </a:t>
            </a:r>
            <a:r>
              <a:rPr lang="en-US" sz="3600" dirty="0" smtClean="0">
                <a:solidFill>
                  <a:schemeClr val="bg1"/>
                </a:solidFill>
              </a:rPr>
              <a:t> </a:t>
            </a:r>
            <a:r>
              <a:rPr lang="el-GR" sz="3600" dirty="0" smtClean="0">
                <a:solidFill>
                  <a:schemeClr val="bg1"/>
                </a:solidFill>
              </a:rPr>
              <a:t>λαλούσης </a:t>
            </a:r>
            <a:r>
              <a:rPr lang="en-US" sz="3600" dirty="0" smtClean="0">
                <a:solidFill>
                  <a:schemeClr val="bg1"/>
                </a:solidFill>
              </a:rPr>
              <a:t> </a:t>
            </a:r>
            <a:r>
              <a:rPr lang="el-GR" sz="3600" dirty="0" smtClean="0">
                <a:solidFill>
                  <a:schemeClr val="bg1"/>
                </a:solidFill>
              </a:rPr>
              <a:t>μετ</a:t>
            </a:r>
            <a:r>
              <a:rPr lang="el-GR" sz="3600" dirty="0">
                <a:solidFill>
                  <a:schemeClr val="bg1"/>
                </a:solidFill>
              </a:rPr>
              <a:t>᾽ ἐμοῦ </a:t>
            </a:r>
            <a:r>
              <a:rPr lang="en-US" sz="3600" dirty="0" smtClean="0">
                <a:solidFill>
                  <a:schemeClr val="bg1"/>
                </a:solidFill>
              </a:rPr>
              <a:t> </a:t>
            </a:r>
            <a:r>
              <a:rPr lang="el-GR" sz="3600" dirty="0" smtClean="0">
                <a:solidFill>
                  <a:schemeClr val="bg1"/>
                </a:solidFill>
              </a:rPr>
              <a:t>λέγων</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which   I </a:t>
            </a:r>
            <a:r>
              <a:rPr lang="en-US" sz="2400" dirty="0">
                <a:solidFill>
                  <a:srgbClr val="FFFF00"/>
                </a:solidFill>
              </a:rPr>
              <a:t>had heard </a:t>
            </a:r>
            <a:r>
              <a:rPr lang="en-US" sz="2400" dirty="0" smtClean="0">
                <a:solidFill>
                  <a:srgbClr val="FFFF00"/>
                </a:solidFill>
              </a:rPr>
              <a:t>      like      a trumpet                speaking          with      </a:t>
            </a:r>
            <a:r>
              <a:rPr lang="en-US" sz="2400" dirty="0">
                <a:solidFill>
                  <a:srgbClr val="FFFF00"/>
                </a:solidFill>
              </a:rPr>
              <a:t>me</a:t>
            </a:r>
            <a:r>
              <a:rPr lang="en-US" sz="2400" dirty="0" smtClean="0">
                <a:solidFill>
                  <a:srgbClr val="FFFF00"/>
                </a:solidFill>
              </a:rPr>
              <a:t>          saying</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ἀνάβα </a:t>
            </a:r>
            <a:r>
              <a:rPr lang="el-GR" sz="3600" dirty="0">
                <a:solidFill>
                  <a:schemeClr val="bg1"/>
                </a:solidFill>
              </a:rPr>
              <a:t>ὧδε</a:t>
            </a:r>
            <a:r>
              <a:rPr lang="el-GR" sz="3600" dirty="0" smtClean="0">
                <a:solidFill>
                  <a:schemeClr val="bg1"/>
                </a:solidFill>
              </a:rPr>
              <a:t>,</a:t>
            </a:r>
            <a:r>
              <a:rPr lang="en-US" sz="3600"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δείξω</a:t>
            </a:r>
            <a:r>
              <a:rPr lang="en-US" sz="3600" dirty="0" smtClean="0">
                <a:solidFill>
                  <a:schemeClr val="bg1"/>
                </a:solidFill>
              </a:rPr>
              <a:t> </a:t>
            </a:r>
            <a:r>
              <a:rPr lang="el-GR" sz="3600" dirty="0" smtClean="0">
                <a:solidFill>
                  <a:schemeClr val="bg1"/>
                </a:solidFill>
              </a:rPr>
              <a:t> σοι</a:t>
            </a:r>
            <a:r>
              <a:rPr lang="en-US" sz="3600" dirty="0" smtClean="0">
                <a:solidFill>
                  <a:schemeClr val="bg1"/>
                </a:solidFill>
              </a:rPr>
              <a:t> </a:t>
            </a:r>
            <a:r>
              <a:rPr lang="el-GR" sz="3600" dirty="0" smtClean="0">
                <a:solidFill>
                  <a:schemeClr val="bg1"/>
                </a:solidFill>
              </a:rPr>
              <a:t> </a:t>
            </a:r>
            <a:r>
              <a:rPr lang="el-GR" sz="3600" dirty="0">
                <a:solidFill>
                  <a:schemeClr val="bg1"/>
                </a:solidFill>
              </a:rPr>
              <a:t>ἃ </a:t>
            </a:r>
            <a:r>
              <a:rPr lang="en-US" sz="3600" dirty="0" smtClean="0">
                <a:solidFill>
                  <a:schemeClr val="bg1"/>
                </a:solidFill>
              </a:rPr>
              <a:t> </a:t>
            </a:r>
            <a:r>
              <a:rPr lang="el-GR" sz="3600" dirty="0" smtClean="0">
                <a:solidFill>
                  <a:schemeClr val="bg1"/>
                </a:solidFill>
              </a:rPr>
              <a:t>δεῖ </a:t>
            </a:r>
            <a:r>
              <a:rPr lang="en-US" sz="3600" dirty="0" smtClean="0">
                <a:solidFill>
                  <a:schemeClr val="bg1"/>
                </a:solidFill>
              </a:rPr>
              <a:t> </a:t>
            </a:r>
            <a:r>
              <a:rPr lang="el-GR" sz="3600" dirty="0" smtClean="0">
                <a:solidFill>
                  <a:schemeClr val="bg1"/>
                </a:solidFill>
              </a:rPr>
              <a:t>γενέσθαι </a:t>
            </a:r>
            <a:r>
              <a:rPr lang="el-GR" sz="3600" dirty="0">
                <a:solidFill>
                  <a:schemeClr val="bg1"/>
                </a:solidFill>
              </a:rPr>
              <a:t>μετὰ ταῦτα.</a:t>
            </a:r>
            <a:r>
              <a:rPr lang="fr-FR" sz="3600" dirty="0" smtClean="0">
                <a:solidFill>
                  <a:schemeClr val="bg1"/>
                </a:solidFill>
              </a:rPr>
              <a:t>  </a:t>
            </a:r>
          </a:p>
          <a:p>
            <a:r>
              <a:rPr lang="en-US" sz="2400" dirty="0" smtClean="0">
                <a:solidFill>
                  <a:srgbClr val="FFFF00"/>
                </a:solidFill>
              </a:rPr>
              <a:t>      come </a:t>
            </a:r>
            <a:r>
              <a:rPr lang="en-US" sz="2400" dirty="0">
                <a:solidFill>
                  <a:srgbClr val="FFFF00"/>
                </a:solidFill>
              </a:rPr>
              <a:t>up </a:t>
            </a:r>
            <a:r>
              <a:rPr lang="en-US" sz="2400" dirty="0" smtClean="0">
                <a:solidFill>
                  <a:srgbClr val="FFFF00"/>
                </a:solidFill>
              </a:rPr>
              <a:t>   here     </a:t>
            </a:r>
            <a:r>
              <a:rPr lang="en-US" sz="2400" dirty="0">
                <a:solidFill>
                  <a:srgbClr val="FFFF00"/>
                </a:solidFill>
              </a:rPr>
              <a:t>and </a:t>
            </a:r>
            <a:r>
              <a:rPr lang="en-US" sz="2400" dirty="0" smtClean="0">
                <a:solidFill>
                  <a:srgbClr val="FFFF00"/>
                </a:solidFill>
              </a:rPr>
              <a:t>  I </a:t>
            </a:r>
            <a:r>
              <a:rPr lang="en-US" sz="2400" dirty="0">
                <a:solidFill>
                  <a:srgbClr val="FFFF00"/>
                </a:solidFill>
              </a:rPr>
              <a:t>will show </a:t>
            </a:r>
            <a:r>
              <a:rPr lang="en-US" sz="2400" dirty="0" smtClean="0">
                <a:solidFill>
                  <a:srgbClr val="FFFF00"/>
                </a:solidFill>
              </a:rPr>
              <a:t> you  what </a:t>
            </a:r>
            <a:r>
              <a:rPr lang="en-US" sz="2400" dirty="0">
                <a:solidFill>
                  <a:srgbClr val="FFFF00"/>
                </a:solidFill>
              </a:rPr>
              <a:t>must </a:t>
            </a:r>
            <a:r>
              <a:rPr lang="en-US" sz="2400" dirty="0" smtClean="0">
                <a:solidFill>
                  <a:srgbClr val="FFFF00"/>
                </a:solidFill>
              </a:rPr>
              <a:t>   take </a:t>
            </a:r>
            <a:r>
              <a:rPr lang="en-US" sz="2400" dirty="0">
                <a:solidFill>
                  <a:srgbClr val="FFFF00"/>
                </a:solidFill>
              </a:rPr>
              <a:t>place </a:t>
            </a:r>
            <a:r>
              <a:rPr lang="en-US" sz="2400" dirty="0" smtClean="0">
                <a:solidFill>
                  <a:srgbClr val="FFFF00"/>
                </a:solidFill>
              </a:rPr>
              <a:t>       after       these</a:t>
            </a:r>
            <a:endParaRPr lang="es-ES" sz="2400" dirty="0" smtClean="0">
              <a:solidFill>
                <a:schemeClr val="bg1"/>
              </a:solidFill>
            </a:endParaRPr>
          </a:p>
          <a:p>
            <a:r>
              <a:rPr lang="en-US" sz="800" dirty="0" smtClean="0">
                <a:solidFill>
                  <a:schemeClr val="bg1"/>
                </a:solidFill>
              </a:rPr>
              <a:t> </a:t>
            </a: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4:1</a:t>
            </a:r>
            <a:r>
              <a:rPr lang="fr-FR" dirty="0" smtClean="0">
                <a:solidFill>
                  <a:schemeClr val="bg1"/>
                </a:solidFill>
              </a:rPr>
              <a:t> </a:t>
            </a:r>
            <a:r>
              <a:rPr lang="en-US" dirty="0">
                <a:solidFill>
                  <a:schemeClr val="bg1"/>
                </a:solidFill>
              </a:rPr>
              <a:t>After this I looked, and behold, a door standing open in heaven! And the first voice, which I had heard speaking to me like a trumpet, said, "Come up here, and I will show you what must take place after this."</a:t>
            </a:r>
          </a:p>
          <a:p>
            <a:r>
              <a:rPr lang="fr-FR" baseline="30000" dirty="0" smtClean="0">
                <a:solidFill>
                  <a:srgbClr val="FFFF00"/>
                </a:solidFill>
              </a:rPr>
              <a:t>	CUV </a:t>
            </a:r>
            <a:r>
              <a:rPr lang="fr-FR" b="1" dirty="0" smtClean="0">
                <a:solidFill>
                  <a:schemeClr val="bg1"/>
                </a:solidFill>
              </a:rPr>
              <a:t>4:1 </a:t>
            </a:r>
            <a:r>
              <a:rPr lang="zh-TW" altLang="en-US" dirty="0" smtClean="0">
                <a:solidFill>
                  <a:schemeClr val="bg1"/>
                </a:solidFill>
              </a:rPr>
              <a:t>此</a:t>
            </a:r>
            <a:r>
              <a:rPr lang="zh-TW" altLang="en-US" dirty="0">
                <a:solidFill>
                  <a:schemeClr val="bg1"/>
                </a:solidFill>
              </a:rPr>
              <a:t>後、我觀看、見天上有門開了、我初次聽見好像吹號的聲音、對我說、你上到這裡來、我要將以後必成的事指示你</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3200" b="1" dirty="0" smtClean="0">
                <a:solidFill>
                  <a:srgbClr val="FFFF00"/>
                </a:solidFill>
              </a:rPr>
              <a:t>Revelation 4:2-3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3400" dirty="0" smtClean="0">
                <a:solidFill>
                  <a:schemeClr val="bg1"/>
                </a:solidFill>
              </a:rPr>
              <a:t>Εὐθέως </a:t>
            </a:r>
            <a:r>
              <a:rPr lang="el-GR" sz="3400" dirty="0">
                <a:solidFill>
                  <a:schemeClr val="bg1"/>
                </a:solidFill>
              </a:rPr>
              <a:t>ἐγενόμην ἐν πνεύματι,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ἰδοὺ θρόνος </a:t>
            </a:r>
            <a:endParaRPr lang="en-US" sz="3400" dirty="0" smtClean="0">
              <a:solidFill>
                <a:schemeClr val="bg1"/>
              </a:solidFill>
            </a:endParaRPr>
          </a:p>
          <a:p>
            <a:r>
              <a:rPr lang="en-US" sz="2400" dirty="0" smtClean="0">
                <a:solidFill>
                  <a:srgbClr val="FFFF00"/>
                </a:solidFill>
              </a:rPr>
              <a:t>       at </a:t>
            </a:r>
            <a:r>
              <a:rPr lang="en-US" sz="2400" dirty="0">
                <a:solidFill>
                  <a:srgbClr val="FFFF00"/>
                </a:solidFill>
              </a:rPr>
              <a:t>once </a:t>
            </a:r>
            <a:r>
              <a:rPr lang="en-US" sz="2400" dirty="0" smtClean="0">
                <a:solidFill>
                  <a:srgbClr val="FFFF00"/>
                </a:solidFill>
              </a:rPr>
              <a:t>           I was            </a:t>
            </a:r>
            <a:r>
              <a:rPr lang="en-US" sz="2400" dirty="0">
                <a:solidFill>
                  <a:srgbClr val="FFFF00"/>
                </a:solidFill>
              </a:rPr>
              <a:t>in </a:t>
            </a:r>
            <a:r>
              <a:rPr lang="en-US" sz="2400" dirty="0" smtClean="0">
                <a:solidFill>
                  <a:srgbClr val="FFFF00"/>
                </a:solidFill>
              </a:rPr>
              <a:t>          Spirit           and   behold  </a:t>
            </a:r>
            <a:r>
              <a:rPr lang="en-US" sz="2400" dirty="0">
                <a:solidFill>
                  <a:srgbClr val="FFFF00"/>
                </a:solidFill>
              </a:rPr>
              <a:t>a </a:t>
            </a:r>
            <a:r>
              <a:rPr lang="en-US" sz="2400" dirty="0" smtClean="0">
                <a:solidFill>
                  <a:srgbClr val="FFFF00"/>
                </a:solidFill>
              </a:rPr>
              <a:t>throne</a:t>
            </a:r>
            <a:endParaRPr lang="es-ES" sz="2200" dirty="0" smtClean="0">
              <a:solidFill>
                <a:schemeClr val="bg1"/>
              </a:solidFill>
            </a:endParaRPr>
          </a:p>
          <a:p>
            <a:r>
              <a:rPr lang="en-US" sz="3400" dirty="0" smtClean="0">
                <a:solidFill>
                  <a:schemeClr val="bg1"/>
                </a:solidFill>
              </a:rPr>
              <a:t>  </a:t>
            </a:r>
            <a:r>
              <a:rPr lang="el-GR" sz="3400" dirty="0" smtClean="0">
                <a:solidFill>
                  <a:schemeClr val="bg1"/>
                </a:solidFill>
              </a:rPr>
              <a:t>ἔκειτο</a:t>
            </a:r>
            <a:r>
              <a:rPr lang="en-US" sz="3400" dirty="0" smtClean="0">
                <a:solidFill>
                  <a:schemeClr val="bg1"/>
                </a:solidFill>
              </a:rPr>
              <a:t> </a:t>
            </a:r>
            <a:r>
              <a:rPr lang="el-GR" sz="3400" dirty="0" smtClean="0">
                <a:solidFill>
                  <a:schemeClr val="bg1"/>
                </a:solidFill>
              </a:rPr>
              <a:t> </a:t>
            </a:r>
            <a:r>
              <a:rPr lang="el-GR" sz="3400" dirty="0">
                <a:solidFill>
                  <a:schemeClr val="bg1"/>
                </a:solidFill>
              </a:rPr>
              <a:t>ἐν τῷ οὐρανῷ, καὶ ἐπὶ τὸν θρόνον καθήμενος</a:t>
            </a:r>
            <a:r>
              <a:rPr lang="el-GR" sz="3400" dirty="0" smtClean="0">
                <a:solidFill>
                  <a:schemeClr val="bg1"/>
                </a:solidFill>
              </a:rPr>
              <a:t>,</a:t>
            </a:r>
            <a:endParaRPr lang="en-US" sz="3400" dirty="0" smtClean="0">
              <a:solidFill>
                <a:schemeClr val="bg1"/>
              </a:solidFill>
            </a:endParaRPr>
          </a:p>
          <a:p>
            <a:r>
              <a:rPr lang="en-US" sz="2400" dirty="0" smtClean="0">
                <a:solidFill>
                  <a:srgbClr val="FFFF00"/>
                </a:solidFill>
              </a:rPr>
              <a:t>   was set      in    the     heaven      and     on     the     </a:t>
            </a:r>
            <a:r>
              <a:rPr lang="en-US" sz="2400" dirty="0">
                <a:solidFill>
                  <a:srgbClr val="FFFF00"/>
                </a:solidFill>
              </a:rPr>
              <a:t>throne </a:t>
            </a:r>
            <a:r>
              <a:rPr lang="en-US" sz="2400" dirty="0" smtClean="0">
                <a:solidFill>
                  <a:srgbClr val="FFFF00"/>
                </a:solidFill>
              </a:rPr>
              <a:t>    one who is sitting</a:t>
            </a:r>
            <a:r>
              <a:rPr lang="fr-FR" sz="2200" dirty="0" smtClean="0">
                <a:solidFill>
                  <a:schemeClr val="bg1"/>
                </a:solidFill>
              </a:rPr>
              <a:t> </a:t>
            </a:r>
            <a:endParaRPr lang="fr-FR" sz="2200" dirty="0" smtClean="0">
              <a:solidFill>
                <a:schemeClr val="bg1"/>
              </a:solidFill>
            </a:endParaRPr>
          </a:p>
          <a:p>
            <a:r>
              <a:rPr lang="en-US" sz="2800" b="1" dirty="0" smtClean="0">
                <a:solidFill>
                  <a:srgbClr val="FFFF00"/>
                </a:solidFill>
              </a:rPr>
              <a:t>3</a:t>
            </a:r>
            <a:r>
              <a:rPr lang="en-US" sz="2800" b="1" dirty="0" smtClean="0">
                <a:solidFill>
                  <a:schemeClr val="bg1"/>
                </a:solidFill>
              </a:rPr>
              <a:t>   </a:t>
            </a:r>
            <a:r>
              <a:rPr lang="el-GR" sz="3400" dirty="0" smtClean="0">
                <a:solidFill>
                  <a:schemeClr val="bg1"/>
                </a:solidFill>
              </a:rPr>
              <a:t>καὶ </a:t>
            </a:r>
            <a:r>
              <a:rPr lang="el-GR" sz="3400" dirty="0">
                <a:solidFill>
                  <a:schemeClr val="bg1"/>
                </a:solidFill>
              </a:rPr>
              <a:t>ὁ καθήμενος ὅμοιος </a:t>
            </a:r>
            <a:r>
              <a:rPr lang="en-US" sz="3400" dirty="0" smtClean="0">
                <a:solidFill>
                  <a:schemeClr val="bg1"/>
                </a:solidFill>
              </a:rPr>
              <a:t> </a:t>
            </a:r>
            <a:r>
              <a:rPr lang="el-GR" sz="3400" dirty="0" smtClean="0">
                <a:solidFill>
                  <a:schemeClr val="bg1"/>
                </a:solidFill>
              </a:rPr>
              <a:t>ὁράσει</a:t>
            </a:r>
            <a:r>
              <a:rPr lang="en-US" sz="3400" dirty="0" smtClean="0">
                <a:solidFill>
                  <a:schemeClr val="bg1"/>
                </a:solidFill>
              </a:rPr>
              <a:t> </a:t>
            </a:r>
            <a:r>
              <a:rPr lang="el-GR" sz="3400" dirty="0" smtClean="0">
                <a:solidFill>
                  <a:schemeClr val="bg1"/>
                </a:solidFill>
              </a:rPr>
              <a:t> </a:t>
            </a:r>
            <a:r>
              <a:rPr lang="el-GR" sz="3400" dirty="0">
                <a:solidFill>
                  <a:schemeClr val="bg1"/>
                </a:solidFill>
              </a:rPr>
              <a:t>λίθῳ </a:t>
            </a:r>
            <a:r>
              <a:rPr lang="en-US" sz="3400" dirty="0" smtClean="0">
                <a:solidFill>
                  <a:schemeClr val="bg1"/>
                </a:solidFill>
              </a:rPr>
              <a:t> </a:t>
            </a:r>
            <a:r>
              <a:rPr lang="el-GR" sz="3400" dirty="0" smtClean="0">
                <a:solidFill>
                  <a:schemeClr val="bg1"/>
                </a:solidFill>
              </a:rPr>
              <a:t>ἰάσπιδι </a:t>
            </a:r>
            <a:r>
              <a:rPr lang="el-GR" sz="3400" dirty="0">
                <a:solidFill>
                  <a:schemeClr val="bg1"/>
                </a:solidFill>
              </a:rPr>
              <a:t>καὶ σαρδίῳ</a:t>
            </a:r>
            <a:r>
              <a:rPr lang="el-GR" sz="3400" dirty="0" smtClean="0">
                <a:solidFill>
                  <a:schemeClr val="bg1"/>
                </a:solidFill>
              </a:rPr>
              <a:t>,</a:t>
            </a:r>
            <a:endParaRPr lang="en-US" sz="3400" dirty="0" smtClean="0">
              <a:solidFill>
                <a:schemeClr val="bg1"/>
              </a:solidFill>
            </a:endParaRPr>
          </a:p>
          <a:p>
            <a:r>
              <a:rPr lang="en-US" altLang="zh-TW" sz="2400" dirty="0" smtClean="0">
                <a:solidFill>
                  <a:srgbClr val="FFFF00"/>
                </a:solidFill>
              </a:rPr>
              <a:t>      and  he   who </a:t>
            </a:r>
            <a:r>
              <a:rPr lang="en-US" sz="2400" dirty="0">
                <a:solidFill>
                  <a:srgbClr val="FFFF00"/>
                </a:solidFill>
              </a:rPr>
              <a:t>is sitting</a:t>
            </a:r>
            <a:r>
              <a:rPr lang="en-US" altLang="zh-TW" sz="2400" dirty="0" smtClean="0">
                <a:solidFill>
                  <a:srgbClr val="FFFF00"/>
                </a:solidFill>
              </a:rPr>
              <a:t>        like        </a:t>
            </a:r>
            <a:r>
              <a:rPr lang="en-US" altLang="zh-TW" sz="2400" dirty="0">
                <a:solidFill>
                  <a:srgbClr val="FFFF00"/>
                </a:solidFill>
              </a:rPr>
              <a:t>appearance </a:t>
            </a:r>
            <a:r>
              <a:rPr lang="en-US" altLang="zh-TW" sz="2400" dirty="0" smtClean="0">
                <a:solidFill>
                  <a:srgbClr val="FFFF00"/>
                </a:solidFill>
              </a:rPr>
              <a:t>of stone      </a:t>
            </a:r>
            <a:r>
              <a:rPr lang="en-US" altLang="zh-TW" sz="2400" dirty="0">
                <a:solidFill>
                  <a:srgbClr val="FFFF00"/>
                </a:solidFill>
              </a:rPr>
              <a:t>jasper </a:t>
            </a:r>
            <a:r>
              <a:rPr lang="en-US" altLang="zh-TW" sz="2400" dirty="0" smtClean="0">
                <a:solidFill>
                  <a:srgbClr val="FFFF00"/>
                </a:solidFill>
              </a:rPr>
              <a:t>    and    carnelian</a:t>
            </a:r>
            <a:endParaRPr lang="en-US" sz="2200" dirty="0" smtClean="0">
              <a:solidFill>
                <a:schemeClr val="bg1"/>
              </a:solidFill>
            </a:endParaRPr>
          </a:p>
          <a:p>
            <a:r>
              <a:rPr lang="en-US" sz="3400" dirty="0" smtClean="0">
                <a:solidFill>
                  <a:schemeClr val="bg1"/>
                </a:solidFill>
              </a:rPr>
              <a:t>   </a:t>
            </a:r>
            <a:r>
              <a:rPr lang="el-GR" sz="3400" dirty="0" smtClean="0">
                <a:solidFill>
                  <a:schemeClr val="bg1"/>
                </a:solidFill>
              </a:rPr>
              <a:t>καὶ</a:t>
            </a:r>
            <a:r>
              <a:rPr lang="en-US" sz="3400" dirty="0" smtClean="0">
                <a:solidFill>
                  <a:schemeClr val="bg1"/>
                </a:solidFill>
              </a:rPr>
              <a:t> </a:t>
            </a:r>
            <a:r>
              <a:rPr lang="en-US" sz="3400" dirty="0" smtClean="0">
                <a:solidFill>
                  <a:schemeClr val="bg1"/>
                </a:solidFill>
              </a:rPr>
              <a:t> </a:t>
            </a:r>
            <a:r>
              <a:rPr lang="el-GR" sz="3400" dirty="0" smtClean="0">
                <a:solidFill>
                  <a:schemeClr val="bg1"/>
                </a:solidFill>
              </a:rPr>
              <a:t> </a:t>
            </a:r>
            <a:r>
              <a:rPr lang="el-GR" sz="3400" dirty="0">
                <a:solidFill>
                  <a:schemeClr val="bg1"/>
                </a:solidFill>
              </a:rPr>
              <a:t>ἶρις </a:t>
            </a:r>
            <a:r>
              <a:rPr lang="en-US" sz="3400" dirty="0" smtClean="0">
                <a:solidFill>
                  <a:schemeClr val="bg1"/>
                </a:solidFill>
              </a:rPr>
              <a:t> </a:t>
            </a:r>
            <a:r>
              <a:rPr lang="el-GR" sz="3400" dirty="0" smtClean="0">
                <a:solidFill>
                  <a:schemeClr val="bg1"/>
                </a:solidFill>
              </a:rPr>
              <a:t>κυκλόθεν </a:t>
            </a:r>
            <a:r>
              <a:rPr lang="el-GR" sz="3400" dirty="0">
                <a:solidFill>
                  <a:schemeClr val="bg1"/>
                </a:solidFill>
              </a:rPr>
              <a:t>τοῦ θρόνου ὅμοιος </a:t>
            </a:r>
            <a:r>
              <a:rPr lang="en-US" sz="3400" dirty="0" smtClean="0">
                <a:solidFill>
                  <a:schemeClr val="bg1"/>
                </a:solidFill>
              </a:rPr>
              <a:t> </a:t>
            </a:r>
            <a:r>
              <a:rPr lang="el-GR" sz="3400" dirty="0" smtClean="0">
                <a:solidFill>
                  <a:schemeClr val="bg1"/>
                </a:solidFill>
              </a:rPr>
              <a:t>ὁράσει </a:t>
            </a:r>
            <a:r>
              <a:rPr lang="el-GR" sz="3400" dirty="0">
                <a:solidFill>
                  <a:schemeClr val="bg1"/>
                </a:solidFill>
              </a:rPr>
              <a:t>σμαραγδίνῳ. </a:t>
            </a:r>
            <a:endParaRPr lang="en-US" sz="3400" dirty="0" smtClean="0">
              <a:solidFill>
                <a:schemeClr val="bg1"/>
              </a:solidFill>
            </a:endParaRPr>
          </a:p>
          <a:p>
            <a:r>
              <a:rPr lang="en-US" altLang="zh-TW" sz="2400" dirty="0" smtClean="0">
                <a:solidFill>
                  <a:srgbClr val="FFFF00"/>
                </a:solidFill>
              </a:rPr>
              <a:t>    and  a rainbow   around          the       throne          </a:t>
            </a:r>
            <a:r>
              <a:rPr lang="en-US" altLang="zh-TW" sz="2400" dirty="0">
                <a:solidFill>
                  <a:srgbClr val="FFFF00"/>
                </a:solidFill>
              </a:rPr>
              <a:t>like     </a:t>
            </a:r>
            <a:r>
              <a:rPr lang="en-US" altLang="zh-TW" sz="2400" dirty="0" smtClean="0">
                <a:solidFill>
                  <a:srgbClr val="FFFF00"/>
                </a:solidFill>
              </a:rPr>
              <a:t>  appearance    of </a:t>
            </a:r>
            <a:r>
              <a:rPr lang="en-US" altLang="zh-TW" sz="2400" dirty="0">
                <a:solidFill>
                  <a:srgbClr val="FFFF00"/>
                </a:solidFill>
              </a:rPr>
              <a:t>an </a:t>
            </a:r>
            <a:r>
              <a:rPr lang="en-US" altLang="zh-TW" sz="2400" dirty="0" smtClean="0">
                <a:solidFill>
                  <a:srgbClr val="FFFF00"/>
                </a:solidFill>
              </a:rPr>
              <a:t>emerald</a:t>
            </a:r>
            <a:endParaRPr lang="fr-FR" sz="22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ESV </a:t>
            </a:r>
            <a:r>
              <a:rPr lang="fr-FR" b="1" dirty="0" smtClean="0">
                <a:solidFill>
                  <a:schemeClr val="bg1"/>
                </a:solidFill>
              </a:rPr>
              <a:t>4:2</a:t>
            </a:r>
            <a:r>
              <a:rPr lang="fr-FR" dirty="0" smtClean="0">
                <a:solidFill>
                  <a:schemeClr val="bg1"/>
                </a:solidFill>
              </a:rPr>
              <a:t> </a:t>
            </a:r>
            <a:r>
              <a:rPr lang="en-US" dirty="0">
                <a:solidFill>
                  <a:schemeClr val="bg1"/>
                </a:solidFill>
              </a:rPr>
              <a:t>At once I was in the Spirit, and behold, a throne stood in heaven, with one seated on the throne</a:t>
            </a:r>
            <a:r>
              <a:rPr lang="en-US" dirty="0" smtClean="0">
                <a:solidFill>
                  <a:schemeClr val="bg1"/>
                </a:solidFill>
              </a:rPr>
              <a:t>.  </a:t>
            </a:r>
            <a:r>
              <a:rPr lang="en-US" altLang="zh-TW" b="1" dirty="0" smtClean="0">
                <a:solidFill>
                  <a:schemeClr val="bg1"/>
                </a:solidFill>
              </a:rPr>
              <a:t>3</a:t>
            </a:r>
            <a:r>
              <a:rPr lang="zh-TW" altLang="en-US" dirty="0" smtClean="0">
                <a:solidFill>
                  <a:schemeClr val="bg1"/>
                </a:solidFill>
              </a:rPr>
              <a:t> </a:t>
            </a:r>
            <a:r>
              <a:rPr lang="en-US" altLang="zh-TW" dirty="0">
                <a:solidFill>
                  <a:schemeClr val="bg1"/>
                </a:solidFill>
              </a:rPr>
              <a:t>And he who sat there had the appearance of jasper and carnelian, and around the throne was a rainbow that had the appearance of an emerald</a:t>
            </a:r>
            <a:r>
              <a:rPr lang="en-US" altLang="zh-TW" dirty="0" smtClean="0">
                <a:solidFill>
                  <a:schemeClr val="bg1"/>
                </a:solidFill>
              </a:rPr>
              <a:t>.    /   </a:t>
            </a:r>
            <a:r>
              <a:rPr lang="fr-FR" baseline="30000" dirty="0" smtClean="0">
                <a:solidFill>
                  <a:srgbClr val="FFFF00"/>
                </a:solidFill>
              </a:rPr>
              <a:t>CUV </a:t>
            </a:r>
            <a:r>
              <a:rPr lang="fr-FR" b="1" dirty="0" smtClean="0">
                <a:solidFill>
                  <a:schemeClr val="bg1"/>
                </a:solidFill>
              </a:rPr>
              <a:t>4:2 </a:t>
            </a:r>
            <a:r>
              <a:rPr lang="zh-TW" altLang="en-US" dirty="0" smtClean="0">
                <a:solidFill>
                  <a:schemeClr val="bg1"/>
                </a:solidFill>
              </a:rPr>
              <a:t>我</a:t>
            </a:r>
            <a:r>
              <a:rPr lang="zh-TW" altLang="en-US" dirty="0">
                <a:solidFill>
                  <a:schemeClr val="bg1"/>
                </a:solidFill>
              </a:rPr>
              <a:t>立刻被聖靈感動、見有一個寶座安置在天上、又有一位坐在寶座上． </a:t>
            </a:r>
            <a:r>
              <a:rPr lang="en-US" altLang="zh-TW" b="1" dirty="0" smtClean="0">
                <a:solidFill>
                  <a:schemeClr val="bg1"/>
                </a:solidFill>
              </a:rPr>
              <a:t>3</a:t>
            </a:r>
            <a:r>
              <a:rPr lang="zh-TW" altLang="en-US" dirty="0" smtClean="0">
                <a:solidFill>
                  <a:schemeClr val="bg1"/>
                </a:solidFill>
              </a:rPr>
              <a:t> </a:t>
            </a:r>
            <a:r>
              <a:rPr lang="zh-TW" altLang="en-US" dirty="0">
                <a:solidFill>
                  <a:schemeClr val="bg1"/>
                </a:solidFill>
              </a:rPr>
              <a:t>看那坐著的、好像碧玉和紅寶石．又有虹圍著寶座、好像綠寶石。</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33642754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4:4</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4</a:t>
            </a:r>
            <a:r>
              <a:rPr lang="en-US" sz="3200" b="1" dirty="0" smtClean="0">
                <a:solidFill>
                  <a:schemeClr val="bg1"/>
                </a:solidFill>
              </a:rPr>
              <a:t>  </a:t>
            </a:r>
            <a:r>
              <a:rPr lang="el-GR" sz="3300" dirty="0" smtClean="0">
                <a:solidFill>
                  <a:schemeClr val="bg1"/>
                </a:solidFill>
              </a:rPr>
              <a:t>Καὶ </a:t>
            </a:r>
            <a:r>
              <a:rPr lang="el-GR" sz="3300" dirty="0">
                <a:solidFill>
                  <a:schemeClr val="bg1"/>
                </a:solidFill>
              </a:rPr>
              <a:t>κυκλόθεν τοῦ θρόνου θρόνους εἴκοσι τέσσαρες, </a:t>
            </a:r>
            <a:endParaRPr lang="en-US" sz="3300" dirty="0">
              <a:solidFill>
                <a:schemeClr val="bg1"/>
              </a:solidFill>
            </a:endParaRPr>
          </a:p>
          <a:p>
            <a:r>
              <a:rPr lang="en-US" sz="2400" dirty="0">
                <a:solidFill>
                  <a:srgbClr val="FFFF00"/>
                </a:solidFill>
              </a:rPr>
              <a:t> </a:t>
            </a:r>
            <a:r>
              <a:rPr lang="en-US" sz="2400" dirty="0" smtClean="0">
                <a:solidFill>
                  <a:srgbClr val="FFFF00"/>
                </a:solidFill>
              </a:rPr>
              <a:t>     and      around          the      </a:t>
            </a:r>
            <a:r>
              <a:rPr lang="en-US" sz="2400" dirty="0">
                <a:solidFill>
                  <a:srgbClr val="FFFF00"/>
                </a:solidFill>
              </a:rPr>
              <a:t>throne </a:t>
            </a:r>
            <a:r>
              <a:rPr lang="en-US" sz="2400" dirty="0" smtClean="0">
                <a:solidFill>
                  <a:srgbClr val="FFFF00"/>
                </a:solidFill>
              </a:rPr>
              <a:t>      thrones         twenty        four</a:t>
            </a:r>
            <a:r>
              <a:rPr lang="fr-FR" sz="2400" dirty="0" smtClean="0">
                <a:solidFill>
                  <a:schemeClr val="bg1"/>
                </a:solidFill>
              </a:rPr>
              <a:t> </a:t>
            </a:r>
            <a:endParaRPr lang="fr-FR" sz="2400" dirty="0" smtClean="0">
              <a:solidFill>
                <a:schemeClr val="bg1"/>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ἐπὶ τοὺς θρόνους εἴκοσι τέσσαρας πρεσβυτέρους </a:t>
            </a:r>
            <a:endParaRPr lang="en-US" sz="3400" dirty="0">
              <a:solidFill>
                <a:schemeClr val="bg1"/>
              </a:solidFill>
            </a:endParaRPr>
          </a:p>
          <a:p>
            <a:r>
              <a:rPr lang="en-US" sz="2400" dirty="0" smtClean="0">
                <a:solidFill>
                  <a:srgbClr val="FFFF00"/>
                </a:solidFill>
              </a:rPr>
              <a:t>     and    on     the         thrones       twenty          four                     elders</a:t>
            </a:r>
            <a:endParaRPr lang="fr-FR" sz="2400" dirty="0" smtClean="0">
              <a:solidFill>
                <a:schemeClr val="bg1"/>
              </a:solidFill>
            </a:endParaRPr>
          </a:p>
          <a:p>
            <a:r>
              <a:rPr lang="en-US" sz="3400" dirty="0" smtClean="0">
                <a:solidFill>
                  <a:schemeClr val="bg1"/>
                </a:solidFill>
              </a:rPr>
              <a:t>       </a:t>
            </a:r>
            <a:r>
              <a:rPr lang="el-GR" sz="3400" dirty="0" smtClean="0">
                <a:solidFill>
                  <a:schemeClr val="bg1"/>
                </a:solidFill>
              </a:rPr>
              <a:t>καθημένους </a:t>
            </a:r>
            <a:r>
              <a:rPr lang="en-US" sz="3400" dirty="0" smtClean="0">
                <a:solidFill>
                  <a:schemeClr val="bg1"/>
                </a:solidFill>
              </a:rPr>
              <a:t> </a:t>
            </a:r>
            <a:r>
              <a:rPr lang="el-GR" sz="3400" dirty="0" smtClean="0">
                <a:solidFill>
                  <a:schemeClr val="bg1"/>
                </a:solidFill>
              </a:rPr>
              <a:t>περιβεβλημένους </a:t>
            </a:r>
            <a:r>
              <a:rPr lang="el-GR" sz="3400" dirty="0">
                <a:solidFill>
                  <a:schemeClr val="bg1"/>
                </a:solidFill>
              </a:rPr>
              <a:t>ἐν ἱματίοις λευκοῖς </a:t>
            </a:r>
            <a:endParaRPr lang="en-US" sz="3400" dirty="0" smtClean="0">
              <a:solidFill>
                <a:schemeClr val="bg1"/>
              </a:solidFill>
            </a:endParaRPr>
          </a:p>
          <a:p>
            <a:r>
              <a:rPr lang="en-US" sz="2400" dirty="0" smtClean="0">
                <a:solidFill>
                  <a:srgbClr val="FFFF00"/>
                </a:solidFill>
              </a:rPr>
              <a:t>                  seated                         clothed                        in     garments      white</a:t>
            </a:r>
            <a:endParaRPr lang="en-US" sz="2400" dirty="0" smtClean="0">
              <a:solidFill>
                <a:schemeClr val="bg1"/>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ἐπὶ τὰς κεφαλὰς αὐτῶν στεφάνους χρυσοῦς.</a:t>
            </a:r>
            <a:endParaRPr lang="en-US" sz="3400" dirty="0">
              <a:solidFill>
                <a:schemeClr val="bg1"/>
              </a:solidFill>
            </a:endParaRPr>
          </a:p>
          <a:p>
            <a:r>
              <a:rPr lang="en-US" sz="2400" dirty="0" smtClean="0">
                <a:solidFill>
                  <a:srgbClr val="FFFF00"/>
                </a:solidFill>
              </a:rPr>
              <a:t>            and    on    the       heads             their            crowns                golden</a:t>
            </a:r>
            <a:r>
              <a:rPr lang="fr-FR" sz="2400" dirty="0" smtClean="0">
                <a:solidFill>
                  <a:schemeClr val="bg1"/>
                </a:solidFill>
              </a:rPr>
              <a:t> </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4:4</a:t>
            </a:r>
            <a:r>
              <a:rPr lang="fr-FR" dirty="0" smtClean="0">
                <a:solidFill>
                  <a:schemeClr val="bg1"/>
                </a:solidFill>
              </a:rPr>
              <a:t> </a:t>
            </a:r>
            <a:r>
              <a:rPr lang="en-US" dirty="0">
                <a:solidFill>
                  <a:schemeClr val="bg1"/>
                </a:solidFill>
              </a:rPr>
              <a:t>Around the throne were twenty-four thrones, and seated on the thrones were twenty-four elders, clothed in white garments, with golden crowns on their heads.</a:t>
            </a:r>
          </a:p>
          <a:p>
            <a:r>
              <a:rPr lang="fr-FR" baseline="30000" dirty="0" smtClean="0">
                <a:solidFill>
                  <a:srgbClr val="FFFF00"/>
                </a:solidFill>
              </a:rPr>
              <a:t>	CUV </a:t>
            </a:r>
            <a:r>
              <a:rPr lang="fr-FR" b="1" dirty="0" smtClean="0">
                <a:solidFill>
                  <a:schemeClr val="bg1"/>
                </a:solidFill>
              </a:rPr>
              <a:t>4:4 </a:t>
            </a:r>
            <a:r>
              <a:rPr lang="zh-TW" altLang="en-US" dirty="0" smtClean="0">
                <a:solidFill>
                  <a:schemeClr val="bg1"/>
                </a:solidFill>
              </a:rPr>
              <a:t>寶</a:t>
            </a:r>
            <a:r>
              <a:rPr lang="zh-TW" altLang="en-US" dirty="0">
                <a:solidFill>
                  <a:schemeClr val="bg1"/>
                </a:solidFill>
              </a:rPr>
              <a:t>座的周圍、又有二十四個座位、其上坐著二十四位長老、身穿白衣、頭上戴著金冠冕</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55625104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4:5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5</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ἐκ τοῦ </a:t>
            </a:r>
            <a:r>
              <a:rPr lang="el-GR" sz="3600" dirty="0" smtClean="0">
                <a:solidFill>
                  <a:schemeClr val="bg1"/>
                </a:solidFill>
              </a:rPr>
              <a:t>θρόνου</a:t>
            </a:r>
            <a:r>
              <a:rPr lang="en-US" sz="3600" dirty="0" smtClean="0">
                <a:solidFill>
                  <a:schemeClr val="bg1"/>
                </a:solidFill>
              </a:rPr>
              <a:t> </a:t>
            </a:r>
            <a:r>
              <a:rPr lang="el-GR" sz="3600" dirty="0" smtClean="0">
                <a:solidFill>
                  <a:schemeClr val="bg1"/>
                </a:solidFill>
              </a:rPr>
              <a:t> ἐκπορεύονται</a:t>
            </a:r>
            <a:r>
              <a:rPr lang="en-US" sz="3600" dirty="0" smtClean="0">
                <a:solidFill>
                  <a:schemeClr val="bg1"/>
                </a:solidFill>
              </a:rPr>
              <a:t> </a:t>
            </a:r>
            <a:r>
              <a:rPr lang="el-GR" sz="3600" dirty="0" smtClean="0">
                <a:solidFill>
                  <a:schemeClr val="bg1"/>
                </a:solidFill>
              </a:rPr>
              <a:t> </a:t>
            </a:r>
            <a:r>
              <a:rPr lang="el-GR" sz="3600" dirty="0" smtClean="0">
                <a:solidFill>
                  <a:schemeClr val="bg1"/>
                </a:solidFill>
              </a:rPr>
              <a:t>ἀστραπαὶ</a:t>
            </a:r>
            <a:endParaRPr lang="en-US" sz="3600" dirty="0">
              <a:solidFill>
                <a:schemeClr val="bg1"/>
              </a:solidFill>
            </a:endParaRPr>
          </a:p>
          <a:p>
            <a:r>
              <a:rPr lang="en-US" sz="2400" dirty="0" smtClean="0">
                <a:solidFill>
                  <a:srgbClr val="FFFF00"/>
                </a:solidFill>
              </a:rPr>
              <a:t>         and  from  the       throne               come out             flashes of lightning</a:t>
            </a:r>
            <a:r>
              <a:rPr lang="fr-FR" sz="2400" dirty="0" smtClean="0">
                <a:solidFill>
                  <a:schemeClr val="bg1"/>
                </a:solidFill>
              </a:rPr>
              <a:t> </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φωναὶ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βρονταί</a:t>
            </a:r>
            <a:r>
              <a:rPr lang="el-GR" sz="3600" dirty="0">
                <a:solidFill>
                  <a:schemeClr val="bg1"/>
                </a:solidFill>
              </a:rPr>
              <a:t>, </a:t>
            </a:r>
            <a:endParaRPr lang="en-US" sz="3600" dirty="0" smtClean="0">
              <a:solidFill>
                <a:schemeClr val="bg1"/>
              </a:solidFill>
            </a:endParaRPr>
          </a:p>
          <a:p>
            <a:r>
              <a:rPr lang="en-US" sz="2400" dirty="0" smtClean="0">
                <a:solidFill>
                  <a:srgbClr val="FFFF00"/>
                </a:solidFill>
              </a:rPr>
              <a:t>                                and     sounds      and        thunders</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ἑπτὰ λαμπάδες πυρὸς </a:t>
            </a:r>
            <a:r>
              <a:rPr lang="el-GR" sz="3600" dirty="0" smtClean="0">
                <a:solidFill>
                  <a:schemeClr val="bg1"/>
                </a:solidFill>
              </a:rPr>
              <a:t>καιόμεναι </a:t>
            </a:r>
            <a:r>
              <a:rPr lang="el-GR" sz="3600" dirty="0">
                <a:solidFill>
                  <a:schemeClr val="bg1"/>
                </a:solidFill>
              </a:rPr>
              <a:t>ἐνώπιον τοῦ θρόνου,</a:t>
            </a:r>
            <a:endParaRPr lang="en-US" sz="3600" dirty="0">
              <a:solidFill>
                <a:schemeClr val="bg1"/>
              </a:solidFill>
            </a:endParaRPr>
          </a:p>
          <a:p>
            <a:r>
              <a:rPr lang="en-US" sz="2400" dirty="0" smtClean="0">
                <a:solidFill>
                  <a:srgbClr val="FFFF00"/>
                </a:solidFill>
              </a:rPr>
              <a:t>    and    seven          lamps             </a:t>
            </a:r>
            <a:r>
              <a:rPr lang="en-US" sz="2400" dirty="0">
                <a:solidFill>
                  <a:srgbClr val="FFFF00"/>
                </a:solidFill>
              </a:rPr>
              <a:t>of </a:t>
            </a:r>
            <a:r>
              <a:rPr lang="en-US" sz="2400" dirty="0" smtClean="0">
                <a:solidFill>
                  <a:srgbClr val="FFFF00"/>
                </a:solidFill>
              </a:rPr>
              <a:t>fire             </a:t>
            </a:r>
            <a:r>
              <a:rPr lang="en-US" sz="2400" dirty="0">
                <a:solidFill>
                  <a:srgbClr val="FFFF00"/>
                </a:solidFill>
              </a:rPr>
              <a:t>burning </a:t>
            </a:r>
            <a:r>
              <a:rPr lang="en-US" sz="2400" dirty="0" smtClean="0">
                <a:solidFill>
                  <a:srgbClr val="FFFF00"/>
                </a:solidFill>
              </a:rPr>
              <a:t>            before         the      throne</a:t>
            </a:r>
            <a:r>
              <a:rPr lang="fr-FR" sz="2400" dirty="0" smtClean="0">
                <a:solidFill>
                  <a:schemeClr val="bg1"/>
                </a:solidFill>
              </a:rPr>
              <a:t> </a:t>
            </a:r>
            <a:endParaRPr lang="fr-FR" sz="2400" dirty="0" smtClean="0">
              <a:solidFill>
                <a:schemeClr val="bg1"/>
              </a:solidFill>
            </a:endParaRPr>
          </a:p>
          <a:p>
            <a:r>
              <a:rPr lang="el-GR" sz="3600" dirty="0">
                <a:solidFill>
                  <a:schemeClr val="bg1"/>
                </a:solidFill>
              </a:rPr>
              <a:t> </a:t>
            </a:r>
            <a:r>
              <a:rPr lang="en-US" sz="3600" dirty="0" smtClean="0">
                <a:solidFill>
                  <a:schemeClr val="bg1"/>
                </a:solidFill>
              </a:rPr>
              <a:t>          </a:t>
            </a:r>
            <a:r>
              <a:rPr lang="el-GR" sz="3600" dirty="0" smtClean="0">
                <a:solidFill>
                  <a:schemeClr val="bg1"/>
                </a:solidFill>
              </a:rPr>
              <a:t>ἅ </a:t>
            </a:r>
            <a:r>
              <a:rPr lang="en-US" sz="3600" dirty="0" smtClean="0">
                <a:solidFill>
                  <a:schemeClr val="bg1"/>
                </a:solidFill>
              </a:rPr>
              <a:t> </a:t>
            </a:r>
            <a:r>
              <a:rPr lang="el-GR" sz="3600" dirty="0" smtClean="0">
                <a:solidFill>
                  <a:schemeClr val="bg1"/>
                </a:solidFill>
              </a:rPr>
              <a:t>εἰσιν </a:t>
            </a:r>
            <a:r>
              <a:rPr lang="en-US" sz="3600" dirty="0" smtClean="0">
                <a:solidFill>
                  <a:schemeClr val="bg1"/>
                </a:solidFill>
              </a:rPr>
              <a:t> </a:t>
            </a:r>
            <a:r>
              <a:rPr lang="el-GR" sz="3600" dirty="0" smtClean="0">
                <a:solidFill>
                  <a:schemeClr val="bg1"/>
                </a:solidFill>
              </a:rPr>
              <a:t>τὰ </a:t>
            </a:r>
            <a:r>
              <a:rPr lang="el-GR" sz="3600" dirty="0">
                <a:solidFill>
                  <a:schemeClr val="bg1"/>
                </a:solidFill>
              </a:rPr>
              <a:t>ἑπτὰ </a:t>
            </a:r>
            <a:r>
              <a:rPr lang="en-US" sz="3600" dirty="0" smtClean="0">
                <a:solidFill>
                  <a:schemeClr val="bg1"/>
                </a:solidFill>
              </a:rPr>
              <a:t> </a:t>
            </a:r>
            <a:r>
              <a:rPr lang="el-GR" sz="3600" dirty="0" smtClean="0">
                <a:solidFill>
                  <a:schemeClr val="bg1"/>
                </a:solidFill>
              </a:rPr>
              <a:t>πνεύματα </a:t>
            </a:r>
            <a:r>
              <a:rPr lang="en-US" sz="3600" dirty="0" smtClean="0">
                <a:solidFill>
                  <a:schemeClr val="bg1"/>
                </a:solidFill>
              </a:rPr>
              <a:t> </a:t>
            </a:r>
            <a:r>
              <a:rPr lang="el-GR" sz="3600" dirty="0" smtClean="0">
                <a:solidFill>
                  <a:schemeClr val="bg1"/>
                </a:solidFill>
              </a:rPr>
              <a:t>τοῦ </a:t>
            </a:r>
            <a:r>
              <a:rPr lang="el-GR" sz="3600" dirty="0">
                <a:solidFill>
                  <a:schemeClr val="bg1"/>
                </a:solidFill>
              </a:rPr>
              <a:t>θεοῦ,</a:t>
            </a:r>
            <a:endParaRPr lang="en-US" sz="3600" dirty="0">
              <a:solidFill>
                <a:schemeClr val="bg1"/>
              </a:solidFill>
            </a:endParaRPr>
          </a:p>
          <a:p>
            <a:r>
              <a:rPr lang="en-US" sz="2400" dirty="0" smtClean="0">
                <a:solidFill>
                  <a:srgbClr val="FFFF00"/>
                </a:solidFill>
              </a:rPr>
              <a:t>             which   are        the  seven              spirits             of       God</a:t>
            </a:r>
            <a:r>
              <a:rPr lang="fr-FR" sz="2400" dirty="0" smtClean="0">
                <a:solidFill>
                  <a:schemeClr val="bg1"/>
                </a:solidFill>
              </a:rPr>
              <a:t> </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4:5</a:t>
            </a:r>
            <a:r>
              <a:rPr lang="fr-FR" dirty="0" smtClean="0">
                <a:solidFill>
                  <a:schemeClr val="bg1"/>
                </a:solidFill>
              </a:rPr>
              <a:t> </a:t>
            </a:r>
            <a:r>
              <a:rPr lang="en-US" dirty="0">
                <a:solidFill>
                  <a:schemeClr val="bg1"/>
                </a:solidFill>
              </a:rPr>
              <a:t>From the throne came flashes of lightning, and rumblings and peals of thunder, and before the throne were burning seven torches of fire, which are the seven spirits of God,</a:t>
            </a:r>
          </a:p>
          <a:p>
            <a:r>
              <a:rPr lang="fr-FR" baseline="30000" dirty="0" smtClean="0">
                <a:solidFill>
                  <a:srgbClr val="FFFF00"/>
                </a:solidFill>
              </a:rPr>
              <a:t>	CUV </a:t>
            </a:r>
            <a:r>
              <a:rPr lang="fr-FR" b="1" dirty="0">
                <a:solidFill>
                  <a:schemeClr val="bg1"/>
                </a:solidFill>
              </a:rPr>
              <a:t>4:5</a:t>
            </a:r>
            <a:r>
              <a:rPr lang="zh-TW" altLang="en-US" dirty="0" smtClean="0">
                <a:solidFill>
                  <a:schemeClr val="bg1"/>
                </a:solidFill>
              </a:rPr>
              <a:t>有</a:t>
            </a:r>
            <a:r>
              <a:rPr lang="zh-TW" altLang="en-US" dirty="0">
                <a:solidFill>
                  <a:schemeClr val="bg1"/>
                </a:solidFill>
              </a:rPr>
              <a:t>閃電、聲音、雷轟、從寶座中發出。又有七盞火燈在寶座前點著、這七燈就是　神的七靈</a:t>
            </a:r>
            <a:r>
              <a:rPr lang="zh-TW" altLang="en-US" dirty="0" smtClean="0">
                <a:solidFill>
                  <a:schemeClr val="bg1"/>
                </a:solidFill>
              </a:rPr>
              <a:t>。</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7281704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4:6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6</a:t>
            </a:r>
            <a:r>
              <a:rPr lang="en-US" sz="3200" b="1" dirty="0" smtClean="0">
                <a:solidFill>
                  <a:schemeClr val="bg1"/>
                </a:solidFill>
              </a:rPr>
              <a:t>    </a:t>
            </a:r>
            <a:r>
              <a:rPr lang="el-GR" sz="3600" dirty="0">
                <a:solidFill>
                  <a:schemeClr val="bg1"/>
                </a:solidFill>
              </a:rPr>
              <a:t>καὶ ἐνώπιον τοῦ θρόνου ὡς θάλασσα ὑαλίνη </a:t>
            </a:r>
            <a:endParaRPr lang="en-US" sz="3600" dirty="0">
              <a:solidFill>
                <a:schemeClr val="bg1"/>
              </a:solidFill>
            </a:endParaRPr>
          </a:p>
          <a:p>
            <a:r>
              <a:rPr lang="en-US" sz="2400" dirty="0" smtClean="0">
                <a:solidFill>
                  <a:srgbClr val="FFFF00"/>
                </a:solidFill>
              </a:rPr>
              <a:t>         and        before          the       </a:t>
            </a:r>
            <a:r>
              <a:rPr lang="en-US" sz="2400" dirty="0">
                <a:solidFill>
                  <a:srgbClr val="FFFF00"/>
                </a:solidFill>
              </a:rPr>
              <a:t>throne </a:t>
            </a:r>
            <a:r>
              <a:rPr lang="en-US" sz="2400" dirty="0" smtClean="0">
                <a:solidFill>
                  <a:srgbClr val="FFFF00"/>
                </a:solidFill>
              </a:rPr>
              <a:t>     like         </a:t>
            </a:r>
            <a:r>
              <a:rPr lang="en-US" sz="2400" dirty="0">
                <a:solidFill>
                  <a:srgbClr val="FFFF00"/>
                </a:solidFill>
              </a:rPr>
              <a:t>a sea </a:t>
            </a:r>
            <a:r>
              <a:rPr lang="en-US" sz="2400" dirty="0" smtClean="0">
                <a:solidFill>
                  <a:srgbClr val="FFFF00"/>
                </a:solidFill>
              </a:rPr>
              <a:t>           of glass</a:t>
            </a:r>
            <a:r>
              <a:rPr lang="fr-FR" sz="2400" dirty="0" smtClean="0">
                <a:solidFill>
                  <a:schemeClr val="bg1"/>
                </a:solidFill>
              </a:rPr>
              <a:t> </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ὁμοία </a:t>
            </a:r>
            <a:r>
              <a:rPr lang="el-GR" sz="3600" dirty="0">
                <a:solidFill>
                  <a:schemeClr val="bg1"/>
                </a:solidFill>
              </a:rPr>
              <a:t>κρυστάλλῳ</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a:t>
            </a:r>
            <a:r>
              <a:rPr lang="el-GR" sz="3600" dirty="0">
                <a:solidFill>
                  <a:schemeClr val="bg1"/>
                </a:solidFill>
              </a:rPr>
              <a:t>Καὶ ἐν μέσῳ </a:t>
            </a:r>
            <a:r>
              <a:rPr lang="en-US" sz="3600" dirty="0" smtClean="0">
                <a:solidFill>
                  <a:schemeClr val="bg1"/>
                </a:solidFill>
              </a:rPr>
              <a:t> </a:t>
            </a:r>
            <a:r>
              <a:rPr lang="el-GR" sz="3600" dirty="0" smtClean="0">
                <a:solidFill>
                  <a:schemeClr val="bg1"/>
                </a:solidFill>
              </a:rPr>
              <a:t>τοῦ θρόνου</a:t>
            </a:r>
            <a:endParaRPr lang="en-US" sz="3600" dirty="0" smtClean="0">
              <a:solidFill>
                <a:schemeClr val="bg1"/>
              </a:solidFill>
            </a:endParaRPr>
          </a:p>
          <a:p>
            <a:r>
              <a:rPr lang="en-US" sz="2400" dirty="0" smtClean="0">
                <a:solidFill>
                  <a:srgbClr val="FFFF00"/>
                </a:solidFill>
              </a:rPr>
              <a:t>               like              crystal                  and    in  the midst  of the    throne</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κύκλῳ τοῦ θρόνου </a:t>
            </a:r>
            <a:r>
              <a:rPr lang="en-US" sz="3600" dirty="0" smtClean="0">
                <a:solidFill>
                  <a:schemeClr val="bg1"/>
                </a:solidFill>
              </a:rPr>
              <a:t> </a:t>
            </a:r>
            <a:r>
              <a:rPr lang="el-GR" sz="3600" dirty="0" smtClean="0">
                <a:solidFill>
                  <a:schemeClr val="bg1"/>
                </a:solidFill>
              </a:rPr>
              <a:t>τέσσαρα </a:t>
            </a:r>
            <a:r>
              <a:rPr lang="en-US" sz="3600" dirty="0" smtClean="0">
                <a:solidFill>
                  <a:schemeClr val="bg1"/>
                </a:solidFill>
              </a:rPr>
              <a:t> </a:t>
            </a:r>
            <a:r>
              <a:rPr lang="el-GR" sz="3600" dirty="0" smtClean="0">
                <a:solidFill>
                  <a:schemeClr val="bg1"/>
                </a:solidFill>
              </a:rPr>
              <a:t>ζῷα </a:t>
            </a:r>
            <a:endParaRPr lang="en-US" sz="3600" dirty="0" smtClean="0">
              <a:solidFill>
                <a:schemeClr val="bg1"/>
              </a:solidFill>
            </a:endParaRPr>
          </a:p>
          <a:p>
            <a:r>
              <a:rPr lang="en-US" sz="2400" dirty="0" smtClean="0">
                <a:solidFill>
                  <a:srgbClr val="FFFF00"/>
                </a:solidFill>
              </a:rPr>
              <a:t>                  and      around      the       throne              four       </a:t>
            </a:r>
            <a:r>
              <a:rPr lang="en-US" sz="2400" dirty="0">
                <a:solidFill>
                  <a:srgbClr val="FFFF00"/>
                </a:solidFill>
              </a:rPr>
              <a:t>living </a:t>
            </a:r>
            <a:r>
              <a:rPr lang="en-US" sz="2400" dirty="0" smtClean="0">
                <a:solidFill>
                  <a:srgbClr val="FFFF00"/>
                </a:solidFill>
              </a:rPr>
              <a:t>creatures</a:t>
            </a:r>
            <a:r>
              <a:rPr lang="fr-FR" sz="2400" dirty="0" smtClean="0">
                <a:solidFill>
                  <a:schemeClr val="bg1"/>
                </a:solidFill>
              </a:rPr>
              <a:t> </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γέμοντα </a:t>
            </a:r>
            <a:r>
              <a:rPr lang="en-US" sz="3600" dirty="0" smtClean="0">
                <a:solidFill>
                  <a:schemeClr val="bg1"/>
                </a:solidFill>
              </a:rPr>
              <a:t> </a:t>
            </a:r>
            <a:r>
              <a:rPr lang="el-GR" sz="3600" dirty="0" smtClean="0">
                <a:solidFill>
                  <a:schemeClr val="bg1"/>
                </a:solidFill>
              </a:rPr>
              <a:t>ὀφθαλμῶν</a:t>
            </a:r>
            <a:r>
              <a:rPr lang="en-US" sz="3600" dirty="0" smtClean="0">
                <a:solidFill>
                  <a:schemeClr val="bg1"/>
                </a:solidFill>
              </a:rPr>
              <a:t> </a:t>
            </a:r>
            <a:r>
              <a:rPr lang="el-GR" sz="3600" dirty="0" smtClean="0">
                <a:solidFill>
                  <a:schemeClr val="bg1"/>
                </a:solidFill>
              </a:rPr>
              <a:t> ἔμπροσθεν</a:t>
            </a:r>
            <a:r>
              <a:rPr lang="en-US" sz="3600" dirty="0" smtClean="0">
                <a:solidFill>
                  <a:schemeClr val="bg1"/>
                </a:solidFill>
              </a:rPr>
              <a:t> </a:t>
            </a:r>
            <a:r>
              <a:rPr lang="el-GR" sz="3600" dirty="0" smtClean="0">
                <a:solidFill>
                  <a:schemeClr val="bg1"/>
                </a:solidFill>
              </a:rPr>
              <a:t> 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ὄπισθεν</a:t>
            </a:r>
            <a:r>
              <a:rPr lang="el-GR" sz="3600" dirty="0" smtClean="0">
                <a:solidFill>
                  <a:schemeClr val="bg1"/>
                </a:solidFill>
              </a:rPr>
              <a:t>.</a:t>
            </a:r>
            <a:endParaRPr lang="en-US" sz="3600" dirty="0" smtClean="0">
              <a:solidFill>
                <a:schemeClr val="bg1"/>
              </a:solidFill>
            </a:endParaRPr>
          </a:p>
          <a:p>
            <a:r>
              <a:rPr lang="en-US" sz="2400" dirty="0" smtClean="0">
                <a:solidFill>
                  <a:srgbClr val="FFFF00"/>
                </a:solidFill>
              </a:rPr>
              <a:t>                  full                     of </a:t>
            </a:r>
            <a:r>
              <a:rPr lang="en-US" sz="2400" dirty="0">
                <a:solidFill>
                  <a:srgbClr val="FFFF00"/>
                </a:solidFill>
              </a:rPr>
              <a:t>eyes </a:t>
            </a:r>
            <a:r>
              <a:rPr lang="en-US" sz="2400" dirty="0" smtClean="0">
                <a:solidFill>
                  <a:srgbClr val="FFFF00"/>
                </a:solidFill>
              </a:rPr>
              <a:t>                 in front              </a:t>
            </a:r>
            <a:r>
              <a:rPr lang="en-US" sz="2400" dirty="0">
                <a:solidFill>
                  <a:srgbClr val="FFFF00"/>
                </a:solidFill>
              </a:rPr>
              <a:t>and </a:t>
            </a:r>
            <a:r>
              <a:rPr lang="en-US" sz="2400" dirty="0" smtClean="0">
                <a:solidFill>
                  <a:srgbClr val="FFFF00"/>
                </a:solidFill>
              </a:rPr>
              <a:t>       behind</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4:6</a:t>
            </a:r>
            <a:r>
              <a:rPr lang="fr-FR" dirty="0" smtClean="0">
                <a:solidFill>
                  <a:schemeClr val="bg1"/>
                </a:solidFill>
              </a:rPr>
              <a:t> </a:t>
            </a:r>
            <a:r>
              <a:rPr lang="en-US" dirty="0">
                <a:solidFill>
                  <a:schemeClr val="bg1"/>
                </a:solidFill>
              </a:rPr>
              <a:t>and before the throne there was as it were a sea of glass, like crystal. And around the throne, on each side of the throne, are four living creatures, full of eyes in front and behind:</a:t>
            </a:r>
          </a:p>
          <a:p>
            <a:r>
              <a:rPr lang="fr-FR" baseline="30000" dirty="0" smtClean="0">
                <a:solidFill>
                  <a:srgbClr val="FFFF00"/>
                </a:solidFill>
              </a:rPr>
              <a:t>	CUV </a:t>
            </a:r>
            <a:r>
              <a:rPr lang="fr-FR" b="1" dirty="0" smtClean="0">
                <a:solidFill>
                  <a:schemeClr val="bg1"/>
                </a:solidFill>
              </a:rPr>
              <a:t>4:6 </a:t>
            </a:r>
            <a:r>
              <a:rPr lang="zh-TW" altLang="en-US" dirty="0" smtClean="0">
                <a:solidFill>
                  <a:schemeClr val="bg1"/>
                </a:solidFill>
              </a:rPr>
              <a:t>寶</a:t>
            </a:r>
            <a:r>
              <a:rPr lang="zh-TW" altLang="en-US" dirty="0">
                <a:solidFill>
                  <a:schemeClr val="bg1"/>
                </a:solidFill>
              </a:rPr>
              <a:t>座前好像一個玻璃海如同水晶．寶座中、和寶座周圍有四個活物、前後遍體都滿了眼睛</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4218811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11747"/>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4:7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7</a:t>
            </a:r>
            <a:r>
              <a:rPr lang="en-US" sz="3200" b="1"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ζῷον</a:t>
            </a:r>
            <a:r>
              <a:rPr lang="en-US" sz="3600" dirty="0" smtClean="0">
                <a:solidFill>
                  <a:schemeClr val="bg1"/>
                </a:solidFill>
              </a:rPr>
              <a:t>    </a:t>
            </a:r>
            <a:r>
              <a:rPr lang="el-GR" sz="3600" dirty="0" smtClean="0">
                <a:solidFill>
                  <a:schemeClr val="bg1"/>
                </a:solidFill>
              </a:rPr>
              <a:t>τὸ </a:t>
            </a:r>
            <a:r>
              <a:rPr lang="el-GR" sz="3600" dirty="0">
                <a:solidFill>
                  <a:schemeClr val="bg1"/>
                </a:solidFill>
              </a:rPr>
              <a:t>πρῶτον </a:t>
            </a:r>
            <a:r>
              <a:rPr lang="en-US" sz="3600" dirty="0" smtClean="0">
                <a:solidFill>
                  <a:schemeClr val="bg1"/>
                </a:solidFill>
              </a:rPr>
              <a:t> </a:t>
            </a:r>
            <a:r>
              <a:rPr lang="el-GR" sz="3600" dirty="0" smtClean="0">
                <a:solidFill>
                  <a:schemeClr val="bg1"/>
                </a:solidFill>
              </a:rPr>
              <a:t>ὅμοιον </a:t>
            </a:r>
            <a:r>
              <a:rPr lang="en-US" sz="3600" dirty="0" smtClean="0">
                <a:solidFill>
                  <a:schemeClr val="bg1"/>
                </a:solidFill>
              </a:rPr>
              <a:t> </a:t>
            </a:r>
            <a:r>
              <a:rPr lang="el-GR" sz="3600" dirty="0" smtClean="0">
                <a:solidFill>
                  <a:schemeClr val="bg1"/>
                </a:solidFill>
              </a:rPr>
              <a:t>λέοντι </a:t>
            </a:r>
            <a:endParaRPr lang="en-US" sz="3600" dirty="0">
              <a:solidFill>
                <a:schemeClr val="bg1"/>
              </a:solidFill>
            </a:endParaRPr>
          </a:p>
          <a:p>
            <a:r>
              <a:rPr lang="en-US" altLang="zh-TW" sz="2400" dirty="0" smtClean="0">
                <a:solidFill>
                  <a:srgbClr val="FFFF00"/>
                </a:solidFill>
              </a:rPr>
              <a:t>         and  the </a:t>
            </a:r>
            <a:r>
              <a:rPr lang="en-US" altLang="zh-TW" sz="2400" dirty="0">
                <a:solidFill>
                  <a:srgbClr val="FFFF00"/>
                </a:solidFill>
              </a:rPr>
              <a:t>living creature </a:t>
            </a:r>
            <a:r>
              <a:rPr lang="en-US" altLang="zh-TW" sz="2400" dirty="0" smtClean="0">
                <a:solidFill>
                  <a:srgbClr val="FFFF00"/>
                </a:solidFill>
              </a:rPr>
              <a:t> the      first                   like           a lion</a:t>
            </a:r>
            <a:r>
              <a:rPr lang="fr-FR" sz="2400" dirty="0" smtClean="0">
                <a:solidFill>
                  <a:schemeClr val="bg1"/>
                </a:solidFill>
              </a:rPr>
              <a:t> </a:t>
            </a:r>
            <a:endParaRPr lang="fr-FR" sz="2400" dirty="0" smtClean="0">
              <a:solidFill>
                <a:schemeClr val="bg1"/>
              </a:solidFill>
            </a:endParaRPr>
          </a:p>
          <a:p>
            <a:r>
              <a:rPr lang="en-US" sz="3600" dirty="0" smtClean="0">
                <a:solidFill>
                  <a:schemeClr val="bg1"/>
                </a:solidFill>
              </a:rPr>
              <a:t>       </a:t>
            </a:r>
            <a:r>
              <a:rPr lang="el-GR" sz="3600" dirty="0">
                <a:solidFill>
                  <a:schemeClr val="bg1"/>
                </a:solidFill>
              </a:rPr>
              <a:t>καὶ τὸ δεύτερον </a:t>
            </a:r>
            <a:r>
              <a:rPr lang="el-GR" sz="3600" dirty="0" smtClean="0">
                <a:solidFill>
                  <a:schemeClr val="bg1"/>
                </a:solidFill>
              </a:rPr>
              <a:t>ζῷον</a:t>
            </a:r>
            <a:r>
              <a:rPr lang="en-US" sz="3600" dirty="0" smtClean="0">
                <a:solidFill>
                  <a:schemeClr val="bg1"/>
                </a:solidFill>
              </a:rPr>
              <a:t> </a:t>
            </a:r>
            <a:r>
              <a:rPr lang="el-GR" sz="3600" dirty="0" smtClean="0">
                <a:solidFill>
                  <a:schemeClr val="bg1"/>
                </a:solidFill>
              </a:rPr>
              <a:t> </a:t>
            </a:r>
            <a:r>
              <a:rPr lang="el-GR" sz="3600" dirty="0">
                <a:solidFill>
                  <a:schemeClr val="bg1"/>
                </a:solidFill>
              </a:rPr>
              <a:t>ὅμοιον </a:t>
            </a:r>
            <a:r>
              <a:rPr lang="en-US" sz="3600" dirty="0" smtClean="0">
                <a:solidFill>
                  <a:schemeClr val="bg1"/>
                </a:solidFill>
              </a:rPr>
              <a:t> </a:t>
            </a:r>
            <a:r>
              <a:rPr lang="el-GR" sz="3600" dirty="0" smtClean="0">
                <a:solidFill>
                  <a:schemeClr val="bg1"/>
                </a:solidFill>
              </a:rPr>
              <a:t>μόσχῳ </a:t>
            </a:r>
            <a:endParaRPr lang="en-US" sz="3600" dirty="0">
              <a:solidFill>
                <a:schemeClr val="bg1"/>
              </a:solidFill>
            </a:endParaRPr>
          </a:p>
          <a:p>
            <a:r>
              <a:rPr lang="en-US" altLang="zh-TW" sz="2400" dirty="0" smtClean="0">
                <a:solidFill>
                  <a:srgbClr val="FFFF00"/>
                </a:solidFill>
              </a:rPr>
              <a:t>           and  the      second    living creature      </a:t>
            </a:r>
            <a:r>
              <a:rPr lang="en-US" altLang="zh-TW" sz="2400" dirty="0">
                <a:solidFill>
                  <a:srgbClr val="FFFF00"/>
                </a:solidFill>
              </a:rPr>
              <a:t>like </a:t>
            </a:r>
            <a:r>
              <a:rPr lang="en-US" altLang="zh-TW" sz="2400" dirty="0" smtClean="0">
                <a:solidFill>
                  <a:srgbClr val="FFFF00"/>
                </a:solidFill>
              </a:rPr>
              <a:t>          an ox</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τὸ τρίτον </a:t>
            </a:r>
            <a:r>
              <a:rPr lang="en-US" sz="3600" dirty="0" smtClean="0">
                <a:solidFill>
                  <a:schemeClr val="bg1"/>
                </a:solidFill>
              </a:rPr>
              <a:t> </a:t>
            </a:r>
            <a:r>
              <a:rPr lang="el-GR" sz="3600" dirty="0" smtClean="0">
                <a:solidFill>
                  <a:schemeClr val="bg1"/>
                </a:solidFill>
              </a:rPr>
              <a:t>ζῷον</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 </a:t>
            </a:r>
            <a:r>
              <a:rPr lang="el-GR" sz="3600" dirty="0">
                <a:solidFill>
                  <a:schemeClr val="bg1"/>
                </a:solidFill>
              </a:rPr>
              <a:t>ἔχων </a:t>
            </a:r>
            <a:r>
              <a:rPr lang="en-US" sz="3600" dirty="0" smtClean="0">
                <a:solidFill>
                  <a:schemeClr val="bg1"/>
                </a:solidFill>
              </a:rPr>
              <a:t> </a:t>
            </a:r>
            <a:r>
              <a:rPr lang="el-GR" sz="3600" dirty="0" smtClean="0">
                <a:solidFill>
                  <a:schemeClr val="bg1"/>
                </a:solidFill>
              </a:rPr>
              <a:t>τὸ </a:t>
            </a:r>
            <a:r>
              <a:rPr lang="el-GR" sz="3600" dirty="0">
                <a:solidFill>
                  <a:schemeClr val="bg1"/>
                </a:solidFill>
              </a:rPr>
              <a:t>πρόσωπον ὡς ἀνθρώπου </a:t>
            </a:r>
            <a:endParaRPr lang="en-US" sz="3600" dirty="0" smtClean="0">
              <a:solidFill>
                <a:schemeClr val="bg1"/>
              </a:solidFill>
            </a:endParaRPr>
          </a:p>
          <a:p>
            <a:r>
              <a:rPr lang="en-US" altLang="zh-TW" sz="2400" dirty="0" smtClean="0">
                <a:solidFill>
                  <a:srgbClr val="FFFF00"/>
                </a:solidFill>
              </a:rPr>
              <a:t>    and  the     third  living </a:t>
            </a:r>
            <a:r>
              <a:rPr lang="en-US" altLang="zh-TW" sz="2400" dirty="0">
                <a:solidFill>
                  <a:srgbClr val="FFFF00"/>
                </a:solidFill>
              </a:rPr>
              <a:t>creature </a:t>
            </a:r>
            <a:r>
              <a:rPr lang="en-US" altLang="zh-TW" sz="2400" dirty="0" smtClean="0">
                <a:solidFill>
                  <a:srgbClr val="FFFF00"/>
                </a:solidFill>
              </a:rPr>
              <a:t>having  the         face                 like         man</a:t>
            </a:r>
            <a:r>
              <a:rPr lang="fr-FR" sz="2400" dirty="0" smtClean="0">
                <a:solidFill>
                  <a:schemeClr val="bg1"/>
                </a:solidFill>
              </a:rPr>
              <a:t> </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τὸ τέταρτον </a:t>
            </a:r>
            <a:r>
              <a:rPr lang="en-US" sz="3600" dirty="0" smtClean="0">
                <a:solidFill>
                  <a:schemeClr val="bg1"/>
                </a:solidFill>
              </a:rPr>
              <a:t> </a:t>
            </a:r>
            <a:r>
              <a:rPr lang="el-GR" sz="3600" dirty="0" smtClean="0">
                <a:solidFill>
                  <a:schemeClr val="bg1"/>
                </a:solidFill>
              </a:rPr>
              <a:t>ζῷον </a:t>
            </a:r>
            <a:r>
              <a:rPr lang="en-US" sz="3600" dirty="0" smtClean="0">
                <a:solidFill>
                  <a:schemeClr val="bg1"/>
                </a:solidFill>
              </a:rPr>
              <a:t> </a:t>
            </a:r>
            <a:r>
              <a:rPr lang="el-GR" sz="3600" dirty="0" smtClean="0">
                <a:solidFill>
                  <a:schemeClr val="bg1"/>
                </a:solidFill>
              </a:rPr>
              <a:t>ὅμοιον </a:t>
            </a:r>
            <a:r>
              <a:rPr lang="en-US" sz="3600" dirty="0" smtClean="0">
                <a:solidFill>
                  <a:schemeClr val="bg1"/>
                </a:solidFill>
              </a:rPr>
              <a:t> </a:t>
            </a:r>
            <a:r>
              <a:rPr lang="el-GR" sz="3600" dirty="0" smtClean="0">
                <a:solidFill>
                  <a:schemeClr val="bg1"/>
                </a:solidFill>
              </a:rPr>
              <a:t>ἀετῷ </a:t>
            </a:r>
            <a:r>
              <a:rPr lang="en-US" sz="3600" dirty="0" smtClean="0">
                <a:solidFill>
                  <a:schemeClr val="bg1"/>
                </a:solidFill>
              </a:rPr>
              <a:t> </a:t>
            </a:r>
            <a:r>
              <a:rPr lang="el-GR" sz="3600" dirty="0" smtClean="0">
                <a:solidFill>
                  <a:schemeClr val="bg1"/>
                </a:solidFill>
              </a:rPr>
              <a:t>πετομένῳ</a:t>
            </a:r>
            <a:r>
              <a:rPr lang="el-GR" sz="3600" dirty="0">
                <a:solidFill>
                  <a:schemeClr val="bg1"/>
                </a:solidFill>
              </a:rPr>
              <a:t>.</a:t>
            </a:r>
            <a:endParaRPr lang="en-US" sz="3600" dirty="0">
              <a:solidFill>
                <a:schemeClr val="bg1"/>
              </a:solidFill>
            </a:endParaRPr>
          </a:p>
          <a:p>
            <a:r>
              <a:rPr lang="en-US" altLang="zh-TW" sz="2400" dirty="0" smtClean="0">
                <a:solidFill>
                  <a:srgbClr val="FFFF00"/>
                </a:solidFill>
              </a:rPr>
              <a:t>               and   the     fourth     </a:t>
            </a:r>
            <a:r>
              <a:rPr lang="en-US" altLang="zh-TW" sz="2400" dirty="0">
                <a:solidFill>
                  <a:srgbClr val="FFFF00"/>
                </a:solidFill>
              </a:rPr>
              <a:t>living </a:t>
            </a:r>
            <a:r>
              <a:rPr lang="en-US" altLang="zh-TW" sz="2400" dirty="0" smtClean="0">
                <a:solidFill>
                  <a:srgbClr val="FFFF00"/>
                </a:solidFill>
              </a:rPr>
              <a:t>creature     </a:t>
            </a:r>
            <a:r>
              <a:rPr lang="en-US" altLang="zh-TW" sz="2400" dirty="0">
                <a:solidFill>
                  <a:srgbClr val="FFFF00"/>
                </a:solidFill>
              </a:rPr>
              <a:t>like </a:t>
            </a:r>
            <a:r>
              <a:rPr lang="en-US" altLang="zh-TW" sz="2400" dirty="0" smtClean="0">
                <a:solidFill>
                  <a:srgbClr val="FFFF00"/>
                </a:solidFill>
              </a:rPr>
              <a:t>        an </a:t>
            </a:r>
            <a:r>
              <a:rPr lang="en-US" altLang="zh-TW" sz="2400" dirty="0">
                <a:solidFill>
                  <a:srgbClr val="FFFF00"/>
                </a:solidFill>
              </a:rPr>
              <a:t>eagle </a:t>
            </a:r>
            <a:r>
              <a:rPr lang="en-US" altLang="zh-TW" sz="2400" dirty="0" smtClean="0">
                <a:solidFill>
                  <a:srgbClr val="FFFF00"/>
                </a:solidFill>
              </a:rPr>
              <a:t>      flying</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4:7</a:t>
            </a:r>
            <a:r>
              <a:rPr lang="fr-FR" dirty="0" smtClean="0">
                <a:solidFill>
                  <a:schemeClr val="bg1"/>
                </a:solidFill>
              </a:rPr>
              <a:t> </a:t>
            </a:r>
            <a:r>
              <a:rPr lang="en-US" altLang="zh-TW" dirty="0">
                <a:solidFill>
                  <a:schemeClr val="bg1"/>
                </a:solidFill>
              </a:rPr>
              <a:t>the first living creature like a lion, the second living creature like an ox, the third living creature with the face of a man, and the fourth living creature like an eagle in flight.</a:t>
            </a:r>
          </a:p>
          <a:p>
            <a:r>
              <a:rPr lang="fr-FR" baseline="30000" dirty="0" smtClean="0">
                <a:solidFill>
                  <a:srgbClr val="FFFF00"/>
                </a:solidFill>
              </a:rPr>
              <a:t>	CUV </a:t>
            </a:r>
            <a:r>
              <a:rPr lang="fr-FR" b="1" dirty="0" smtClean="0">
                <a:solidFill>
                  <a:schemeClr val="bg1"/>
                </a:solidFill>
              </a:rPr>
              <a:t>4:7 </a:t>
            </a:r>
            <a:r>
              <a:rPr lang="zh-TW" altLang="en-US" dirty="0" smtClean="0">
                <a:solidFill>
                  <a:schemeClr val="bg1"/>
                </a:solidFill>
              </a:rPr>
              <a:t>第</a:t>
            </a:r>
            <a:r>
              <a:rPr lang="zh-TW" altLang="en-US" dirty="0">
                <a:solidFill>
                  <a:schemeClr val="bg1"/>
                </a:solidFill>
              </a:rPr>
              <a:t>一個活物像獅子、第二個像牛犢、第三個臉面像人、第四個像飛鷹</a:t>
            </a:r>
            <a:r>
              <a:rPr lang="zh-TW" altLang="en-US"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781634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93820"/>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4:8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a:solidFill>
                <a:schemeClr val="bg1"/>
              </a:solidFill>
            </a:endParaRPr>
          </a:p>
          <a:p>
            <a:pPr algn="ctr"/>
            <a:endParaRPr lang="es-ES_tradnl" sz="800" b="1" dirty="0" smtClean="0">
              <a:solidFill>
                <a:schemeClr val="bg1"/>
              </a:solidFill>
            </a:endParaRPr>
          </a:p>
          <a:p>
            <a:r>
              <a:rPr lang="en-US" sz="2800" b="1" dirty="0" smtClean="0">
                <a:solidFill>
                  <a:srgbClr val="FFFF00"/>
                </a:solidFill>
              </a:rPr>
              <a:t>8 </a:t>
            </a:r>
            <a:r>
              <a:rPr lang="en-US" sz="3200" b="1" dirty="0" smtClean="0">
                <a:solidFill>
                  <a:schemeClr val="bg1"/>
                </a:solidFill>
              </a:rPr>
              <a:t> </a:t>
            </a:r>
            <a:r>
              <a:rPr lang="el-GR" sz="3500" dirty="0">
                <a:solidFill>
                  <a:schemeClr val="bg1"/>
                </a:solidFill>
              </a:rPr>
              <a:t>καὶ τὰ τέσσαρα ζῷα, </a:t>
            </a:r>
            <a:r>
              <a:rPr lang="en-US" sz="3500" dirty="0" smtClean="0">
                <a:solidFill>
                  <a:schemeClr val="bg1"/>
                </a:solidFill>
              </a:rPr>
              <a:t> </a:t>
            </a:r>
            <a:r>
              <a:rPr lang="el-GR" sz="3200" dirty="0" smtClean="0">
                <a:solidFill>
                  <a:schemeClr val="bg1"/>
                </a:solidFill>
              </a:rPr>
              <a:t>ἓν </a:t>
            </a:r>
            <a:r>
              <a:rPr lang="el-GR" sz="3200" dirty="0">
                <a:solidFill>
                  <a:schemeClr val="bg1"/>
                </a:solidFill>
              </a:rPr>
              <a:t>καθ᾽ ἓν </a:t>
            </a:r>
            <a:r>
              <a:rPr lang="el-GR" sz="3500" dirty="0">
                <a:solidFill>
                  <a:schemeClr val="bg1"/>
                </a:solidFill>
              </a:rPr>
              <a:t>αὐτῶν ἔχων ἀνὰ πτέρυγας ἕξ, </a:t>
            </a:r>
            <a:endParaRPr lang="en-US" sz="3500" dirty="0" smtClean="0">
              <a:solidFill>
                <a:schemeClr val="bg1"/>
              </a:solidFill>
            </a:endParaRPr>
          </a:p>
          <a:p>
            <a:r>
              <a:rPr lang="en-US" sz="2400" dirty="0">
                <a:solidFill>
                  <a:srgbClr val="FFFF00"/>
                </a:solidFill>
              </a:rPr>
              <a:t> </a:t>
            </a:r>
            <a:r>
              <a:rPr lang="en-US" sz="2400" dirty="0" smtClean="0">
                <a:solidFill>
                  <a:srgbClr val="FFFF00"/>
                </a:solidFill>
              </a:rPr>
              <a:t>     and  the      four  </a:t>
            </a:r>
            <a:r>
              <a:rPr lang="en-US" sz="2200" dirty="0" smtClean="0">
                <a:solidFill>
                  <a:srgbClr val="FFFF00"/>
                </a:solidFill>
              </a:rPr>
              <a:t>living creatures</a:t>
            </a:r>
            <a:r>
              <a:rPr lang="en-US" sz="2400" dirty="0" smtClean="0">
                <a:solidFill>
                  <a:srgbClr val="FFFF00"/>
                </a:solidFill>
              </a:rPr>
              <a:t>   one by one    of </a:t>
            </a:r>
            <a:r>
              <a:rPr lang="en-US" sz="2400" dirty="0">
                <a:solidFill>
                  <a:srgbClr val="FFFF00"/>
                </a:solidFill>
              </a:rPr>
              <a:t>them </a:t>
            </a:r>
            <a:r>
              <a:rPr lang="en-US" sz="2400" dirty="0" smtClean="0">
                <a:solidFill>
                  <a:srgbClr val="FFFF00"/>
                </a:solidFill>
              </a:rPr>
              <a:t>   having   each         wings         six</a:t>
            </a:r>
            <a:r>
              <a:rPr lang="fr-FR" sz="2400" dirty="0" smtClean="0">
                <a:solidFill>
                  <a:schemeClr val="bg1"/>
                </a:solidFill>
              </a:rPr>
              <a:t> </a:t>
            </a:r>
            <a:endParaRPr lang="fr-FR" sz="2400" dirty="0" smtClean="0">
              <a:solidFill>
                <a:schemeClr val="bg1"/>
              </a:solidFill>
            </a:endParaRPr>
          </a:p>
          <a:p>
            <a:r>
              <a:rPr lang="en-US" sz="3500" dirty="0" smtClean="0">
                <a:solidFill>
                  <a:schemeClr val="bg1"/>
                </a:solidFill>
              </a:rPr>
              <a:t>   </a:t>
            </a:r>
            <a:r>
              <a:rPr lang="el-GR" sz="3500" dirty="0" smtClean="0">
                <a:solidFill>
                  <a:schemeClr val="bg1"/>
                </a:solidFill>
              </a:rPr>
              <a:t>κυκλόθεν </a:t>
            </a:r>
            <a:r>
              <a:rPr lang="el-GR" sz="3500" dirty="0">
                <a:solidFill>
                  <a:schemeClr val="bg1"/>
                </a:solidFill>
              </a:rPr>
              <a:t>καὶ ἔσωθεν γέμουσιν ὀφθαλμῶν, καὶ ἀνάπαυσιν </a:t>
            </a:r>
            <a:endParaRPr lang="en-US" sz="3500" dirty="0">
              <a:solidFill>
                <a:schemeClr val="bg1"/>
              </a:solidFill>
            </a:endParaRPr>
          </a:p>
          <a:p>
            <a:r>
              <a:rPr lang="en-US" sz="2400" dirty="0" smtClean="0">
                <a:solidFill>
                  <a:srgbClr val="FFFF00"/>
                </a:solidFill>
              </a:rPr>
              <a:t>          around        and       within            are full               </a:t>
            </a:r>
            <a:r>
              <a:rPr lang="en-US" sz="2400" dirty="0">
                <a:solidFill>
                  <a:srgbClr val="FFFF00"/>
                </a:solidFill>
              </a:rPr>
              <a:t>of eyes </a:t>
            </a:r>
            <a:r>
              <a:rPr lang="en-US" sz="2400" dirty="0" smtClean="0">
                <a:solidFill>
                  <a:srgbClr val="FFFF00"/>
                </a:solidFill>
              </a:rPr>
              <a:t>           </a:t>
            </a:r>
            <a:r>
              <a:rPr lang="en-US" sz="2400" dirty="0">
                <a:solidFill>
                  <a:srgbClr val="FFFF00"/>
                </a:solidFill>
              </a:rPr>
              <a:t>and </a:t>
            </a:r>
            <a:r>
              <a:rPr lang="en-US" sz="2400" dirty="0" smtClean="0">
                <a:solidFill>
                  <a:srgbClr val="FFFF00"/>
                </a:solidFill>
              </a:rPr>
              <a:t>       cessation</a:t>
            </a:r>
            <a:endParaRPr lang="fr-FR" sz="2400" dirty="0" smtClean="0">
              <a:solidFill>
                <a:schemeClr val="bg1"/>
              </a:solidFill>
            </a:endParaRPr>
          </a:p>
          <a:p>
            <a:r>
              <a:rPr lang="en-US" sz="3500" dirty="0" smtClean="0">
                <a:solidFill>
                  <a:schemeClr val="bg1"/>
                </a:solidFill>
              </a:rPr>
              <a:t>  </a:t>
            </a:r>
            <a:r>
              <a:rPr lang="el-GR" sz="3500" dirty="0" smtClean="0">
                <a:solidFill>
                  <a:schemeClr val="bg1"/>
                </a:solidFill>
              </a:rPr>
              <a:t>οὐκ </a:t>
            </a:r>
            <a:r>
              <a:rPr lang="el-GR" sz="3500" dirty="0">
                <a:solidFill>
                  <a:schemeClr val="bg1"/>
                </a:solidFill>
              </a:rPr>
              <a:t>ἔχουσιν ἡμέρας καὶ νυκτὸς λέγοντες· ἅγιος ἅγιος ἅγιος </a:t>
            </a:r>
            <a:endParaRPr lang="en-US" sz="3500" dirty="0" smtClean="0">
              <a:solidFill>
                <a:schemeClr val="bg1"/>
              </a:solidFill>
            </a:endParaRPr>
          </a:p>
          <a:p>
            <a:r>
              <a:rPr lang="fr-FR" sz="2400" dirty="0" smtClean="0">
                <a:solidFill>
                  <a:schemeClr val="bg1"/>
                </a:solidFill>
              </a:rPr>
              <a:t> </a:t>
            </a:r>
            <a:r>
              <a:rPr lang="en-US" sz="2400" dirty="0">
                <a:solidFill>
                  <a:srgbClr val="FFFF00"/>
                </a:solidFill>
              </a:rPr>
              <a:t> </a:t>
            </a:r>
            <a:r>
              <a:rPr lang="en-US" sz="2400" dirty="0" smtClean="0">
                <a:solidFill>
                  <a:srgbClr val="FFFF00"/>
                </a:solidFill>
              </a:rPr>
              <a:t>  </a:t>
            </a:r>
            <a:r>
              <a:rPr lang="en-US" sz="2400" dirty="0" smtClean="0">
                <a:solidFill>
                  <a:srgbClr val="FFFF00"/>
                </a:solidFill>
              </a:rPr>
              <a:t>not      they have         day         and       night          saying              holy         </a:t>
            </a:r>
            <a:r>
              <a:rPr lang="en-US" sz="2400" dirty="0" err="1" smtClean="0">
                <a:solidFill>
                  <a:srgbClr val="FFFF00"/>
                </a:solidFill>
              </a:rPr>
              <a:t>holy</a:t>
            </a:r>
            <a:r>
              <a:rPr lang="en-US" sz="2400" dirty="0" smtClean="0">
                <a:solidFill>
                  <a:srgbClr val="FFFF00"/>
                </a:solidFill>
              </a:rPr>
              <a:t>         </a:t>
            </a:r>
            <a:r>
              <a:rPr lang="en-US" sz="2400" dirty="0" err="1" smtClean="0">
                <a:solidFill>
                  <a:srgbClr val="FFFF00"/>
                </a:solidFill>
              </a:rPr>
              <a:t>holy</a:t>
            </a:r>
            <a:endParaRPr lang="en-US" sz="2400" dirty="0" smtClean="0">
              <a:solidFill>
                <a:schemeClr val="bg1"/>
              </a:solidFill>
            </a:endParaRPr>
          </a:p>
          <a:p>
            <a:r>
              <a:rPr lang="en-US" sz="3500" dirty="0" smtClean="0">
                <a:solidFill>
                  <a:schemeClr val="bg1"/>
                </a:solidFill>
              </a:rPr>
              <a:t>  </a:t>
            </a:r>
            <a:r>
              <a:rPr lang="el-GR" sz="3500" dirty="0" smtClean="0">
                <a:solidFill>
                  <a:schemeClr val="bg1"/>
                </a:solidFill>
              </a:rPr>
              <a:t>κύριος </a:t>
            </a:r>
            <a:r>
              <a:rPr lang="el-GR" sz="3500" dirty="0">
                <a:solidFill>
                  <a:schemeClr val="bg1"/>
                </a:solidFill>
              </a:rPr>
              <a:t>ὁ θεὸς ὁ παντοκράτωρ, ὁ ἦν καὶ ὁ ὢν καὶ ὁ ἐρχόμενος.</a:t>
            </a:r>
            <a:endParaRPr lang="en-US" sz="3500" dirty="0">
              <a:solidFill>
                <a:schemeClr val="bg1"/>
              </a:solidFill>
            </a:endParaRPr>
          </a:p>
          <a:p>
            <a:r>
              <a:rPr lang="en-US" sz="2400" dirty="0" smtClean="0">
                <a:solidFill>
                  <a:srgbClr val="FFFF00"/>
                </a:solidFill>
              </a:rPr>
              <a:t>       Lord      the  </a:t>
            </a:r>
            <a:r>
              <a:rPr lang="en-US" sz="2400" dirty="0">
                <a:solidFill>
                  <a:srgbClr val="FFFF00"/>
                </a:solidFill>
              </a:rPr>
              <a:t>God </a:t>
            </a:r>
            <a:r>
              <a:rPr lang="en-US" sz="2400" dirty="0" smtClean="0">
                <a:solidFill>
                  <a:srgbClr val="FFFF00"/>
                </a:solidFill>
              </a:rPr>
              <a:t>  the       Almighty             </a:t>
            </a:r>
            <a:r>
              <a:rPr lang="en-US" sz="2400" dirty="0">
                <a:solidFill>
                  <a:srgbClr val="FFFF00"/>
                </a:solidFill>
              </a:rPr>
              <a:t>who was </a:t>
            </a:r>
            <a:r>
              <a:rPr lang="en-US" sz="2400" dirty="0" smtClean="0">
                <a:solidFill>
                  <a:srgbClr val="FFFF00"/>
                </a:solidFill>
              </a:rPr>
              <a:t>and  who </a:t>
            </a:r>
            <a:r>
              <a:rPr lang="en-US" sz="2400" dirty="0">
                <a:solidFill>
                  <a:srgbClr val="FFFF00"/>
                </a:solidFill>
              </a:rPr>
              <a:t>is </a:t>
            </a:r>
            <a:r>
              <a:rPr lang="en-US" sz="2400" dirty="0" smtClean="0">
                <a:solidFill>
                  <a:srgbClr val="FFFF00"/>
                </a:solidFill>
              </a:rPr>
              <a:t>  and  who  is </a:t>
            </a:r>
            <a:r>
              <a:rPr lang="en-US" sz="2400" dirty="0">
                <a:solidFill>
                  <a:srgbClr val="FFFF00"/>
                </a:solidFill>
              </a:rPr>
              <a:t>to </a:t>
            </a:r>
            <a:r>
              <a:rPr lang="en-US" sz="2400" dirty="0" smtClean="0">
                <a:solidFill>
                  <a:srgbClr val="FFFF00"/>
                </a:solidFill>
              </a:rPr>
              <a:t>come</a:t>
            </a:r>
            <a:endParaRPr lang="fr-FR" sz="2400" dirty="0" smtClean="0">
              <a:solidFill>
                <a:schemeClr val="bg1"/>
              </a:solidFill>
            </a:endParaRPr>
          </a:p>
          <a:p>
            <a:endParaRPr lang="en-US" sz="800" dirty="0" smtClean="0">
              <a:solidFill>
                <a:schemeClr val="bg1"/>
              </a:solidFill>
            </a:endParaRPr>
          </a:p>
          <a:p>
            <a:r>
              <a:rPr lang="en-US" baseline="30000" dirty="0" smtClean="0">
                <a:solidFill>
                  <a:srgbClr val="FFFF00"/>
                </a:solidFill>
              </a:rPr>
              <a:t>ESV </a:t>
            </a:r>
            <a:r>
              <a:rPr lang="fr-FR" b="1" dirty="0" smtClean="0">
                <a:solidFill>
                  <a:schemeClr val="bg1"/>
                </a:solidFill>
              </a:rPr>
              <a:t>4:8</a:t>
            </a:r>
            <a:r>
              <a:rPr lang="fr-FR" dirty="0" smtClean="0">
                <a:solidFill>
                  <a:schemeClr val="bg1"/>
                </a:solidFill>
              </a:rPr>
              <a:t> </a:t>
            </a:r>
            <a:r>
              <a:rPr lang="en-US" dirty="0">
                <a:solidFill>
                  <a:schemeClr val="bg1"/>
                </a:solidFill>
              </a:rPr>
              <a:t>And the four living creatures, each of them with six wings, are full of eyes all around and within, and day and night they never cease to say, "Holy, holy, holy, is the Lord God Almighty, who was and is and is to come</a:t>
            </a:r>
            <a:r>
              <a:rPr lang="en-US" dirty="0" smtClean="0">
                <a:solidFill>
                  <a:schemeClr val="bg1"/>
                </a:solidFill>
              </a:rPr>
              <a:t>!“   / </a:t>
            </a:r>
            <a:r>
              <a:rPr lang="fr-FR" baseline="30000" dirty="0" smtClean="0">
                <a:solidFill>
                  <a:srgbClr val="FFFF00"/>
                </a:solidFill>
              </a:rPr>
              <a:t>CUV </a:t>
            </a:r>
            <a:r>
              <a:rPr lang="fr-FR" b="1" dirty="0" smtClean="0">
                <a:solidFill>
                  <a:schemeClr val="bg1"/>
                </a:solidFill>
              </a:rPr>
              <a:t>4:8 </a:t>
            </a:r>
            <a:r>
              <a:rPr lang="zh-TW" altLang="en-US" dirty="0" smtClean="0">
                <a:solidFill>
                  <a:schemeClr val="bg1"/>
                </a:solidFill>
              </a:rPr>
              <a:t>四</a:t>
            </a:r>
            <a:r>
              <a:rPr lang="zh-TW" altLang="en-US" dirty="0">
                <a:solidFill>
                  <a:schemeClr val="bg1"/>
                </a:solidFill>
              </a:rPr>
              <a:t>活物各有六個翅膀、遍體內外都滿了眼睛．他們晝夜不住的說、聖哉、聖哉、聖哉、主　神．是昔在今在以後永在的全能者。 </a:t>
            </a:r>
            <a:endParaRPr lang="fr-FR" altLang="zh-TW" baseline="30000" dirty="0">
              <a:solidFill>
                <a:schemeClr val="bg1"/>
              </a:solidFill>
            </a:endParaRPr>
          </a:p>
          <a:p>
            <a:endParaRPr lang="fr-FR" sz="800" baseline="30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100182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Revelation 4:9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r>
              <a:rPr lang="en-US" sz="2800" b="1" dirty="0" smtClean="0">
                <a:solidFill>
                  <a:srgbClr val="FFFF00"/>
                </a:solidFill>
              </a:rPr>
              <a:t>9</a:t>
            </a:r>
            <a:r>
              <a:rPr lang="en-US" sz="3200" b="1" dirty="0" smtClean="0">
                <a:solidFill>
                  <a:schemeClr val="bg1"/>
                </a:solidFill>
              </a:rPr>
              <a:t>    </a:t>
            </a:r>
            <a:r>
              <a:rPr lang="el-GR" sz="3600" dirty="0">
                <a:solidFill>
                  <a:schemeClr val="bg1"/>
                </a:solidFill>
              </a:rPr>
              <a:t>Καὶ ὅταν δώσουσιν τὰ </a:t>
            </a:r>
            <a:r>
              <a:rPr lang="en-US" sz="3600" dirty="0" smtClean="0">
                <a:solidFill>
                  <a:schemeClr val="bg1"/>
                </a:solidFill>
              </a:rPr>
              <a:t> </a:t>
            </a:r>
            <a:r>
              <a:rPr lang="en-US" sz="3600" dirty="0" smtClean="0">
                <a:solidFill>
                  <a:schemeClr val="bg1"/>
                </a:solidFill>
              </a:rPr>
              <a:t> </a:t>
            </a:r>
            <a:r>
              <a:rPr lang="el-GR" sz="3600" dirty="0" smtClean="0">
                <a:solidFill>
                  <a:schemeClr val="bg1"/>
                </a:solidFill>
              </a:rPr>
              <a:t>ζῷα </a:t>
            </a:r>
            <a:r>
              <a:rPr lang="en-US" sz="3600" dirty="0" smtClean="0">
                <a:solidFill>
                  <a:schemeClr val="bg1"/>
                </a:solidFill>
              </a:rPr>
              <a:t>  </a:t>
            </a:r>
            <a:r>
              <a:rPr lang="el-GR" sz="3600" dirty="0" smtClean="0">
                <a:solidFill>
                  <a:schemeClr val="bg1"/>
                </a:solidFill>
              </a:rPr>
              <a:t>δόξαν </a:t>
            </a:r>
            <a:r>
              <a:rPr lang="el-GR" sz="3600" dirty="0">
                <a:solidFill>
                  <a:schemeClr val="bg1"/>
                </a:solidFill>
              </a:rPr>
              <a:t>καὶ τιμὴν </a:t>
            </a:r>
            <a:endParaRPr lang="en-US" sz="3600" dirty="0">
              <a:solidFill>
                <a:schemeClr val="bg1"/>
              </a:solidFill>
            </a:endParaRPr>
          </a:p>
          <a:p>
            <a:r>
              <a:rPr lang="en-US" altLang="zh-TW" sz="2400" dirty="0" smtClean="0">
                <a:solidFill>
                  <a:srgbClr val="FFFF00"/>
                </a:solidFill>
              </a:rPr>
              <a:t>         and  whenever      give            </a:t>
            </a:r>
            <a:r>
              <a:rPr lang="en-US" altLang="zh-TW" sz="2400" dirty="0">
                <a:solidFill>
                  <a:srgbClr val="FFFF00"/>
                </a:solidFill>
              </a:rPr>
              <a:t>the </a:t>
            </a:r>
            <a:r>
              <a:rPr lang="en-US" altLang="zh-TW" sz="2200" dirty="0">
                <a:solidFill>
                  <a:srgbClr val="FFFF00"/>
                </a:solidFill>
              </a:rPr>
              <a:t>living creatures </a:t>
            </a:r>
            <a:r>
              <a:rPr lang="en-US" altLang="zh-TW" sz="2200" dirty="0" smtClean="0">
                <a:solidFill>
                  <a:srgbClr val="FFFF00"/>
                </a:solidFill>
              </a:rPr>
              <a:t> </a:t>
            </a:r>
            <a:r>
              <a:rPr lang="en-US" altLang="zh-TW" sz="2400" dirty="0" smtClean="0">
                <a:solidFill>
                  <a:srgbClr val="FFFF00"/>
                </a:solidFill>
              </a:rPr>
              <a:t>glory  </a:t>
            </a:r>
            <a:r>
              <a:rPr lang="en-US" altLang="zh-TW" sz="2400" dirty="0">
                <a:solidFill>
                  <a:srgbClr val="FFFF00"/>
                </a:solidFill>
              </a:rPr>
              <a:t>and </a:t>
            </a:r>
            <a:r>
              <a:rPr lang="en-US" altLang="zh-TW" sz="2400" dirty="0" smtClean="0">
                <a:solidFill>
                  <a:srgbClr val="FFFF00"/>
                </a:solidFill>
              </a:rPr>
              <a:t>   honor</a:t>
            </a:r>
            <a:r>
              <a:rPr lang="fr-FR" sz="2400" dirty="0" smtClean="0">
                <a:solidFill>
                  <a:schemeClr val="bg1"/>
                </a:solidFill>
              </a:rPr>
              <a:t> </a:t>
            </a:r>
          </a:p>
          <a:p>
            <a:endParaRPr lang="fr-FR" sz="800" dirty="0" smtClean="0">
              <a:solidFill>
                <a:schemeClr val="bg1"/>
              </a:solidFill>
            </a:endParaRPr>
          </a:p>
          <a:p>
            <a:r>
              <a:rPr lang="en-US" sz="3600" dirty="0" smtClean="0">
                <a:solidFill>
                  <a:schemeClr val="bg1"/>
                </a:solidFill>
              </a:rPr>
              <a:t>    </a:t>
            </a:r>
            <a:r>
              <a:rPr lang="el-GR" sz="3600" dirty="0" smtClean="0">
                <a:solidFill>
                  <a:schemeClr val="bg1"/>
                </a:solidFill>
              </a:rPr>
              <a:t>καὶ εὐχαριστίαν</a:t>
            </a:r>
            <a:r>
              <a:rPr lang="en-US" sz="3600" dirty="0" smtClean="0">
                <a:solidFill>
                  <a:schemeClr val="bg1"/>
                </a:solidFill>
              </a:rPr>
              <a:t> </a:t>
            </a:r>
            <a:r>
              <a:rPr lang="el-GR" sz="3600" dirty="0" smtClean="0">
                <a:solidFill>
                  <a:schemeClr val="bg1"/>
                </a:solidFill>
              </a:rPr>
              <a:t> </a:t>
            </a:r>
            <a:r>
              <a:rPr lang="el-GR" sz="3600" dirty="0">
                <a:solidFill>
                  <a:schemeClr val="bg1"/>
                </a:solidFill>
              </a:rPr>
              <a:t>τῷ καθημένῳ </a:t>
            </a:r>
            <a:r>
              <a:rPr lang="en-US" sz="3600" dirty="0" smtClean="0">
                <a:solidFill>
                  <a:schemeClr val="bg1"/>
                </a:solidFill>
              </a:rPr>
              <a:t> </a:t>
            </a:r>
            <a:r>
              <a:rPr lang="el-GR" sz="3600" dirty="0" smtClean="0">
                <a:solidFill>
                  <a:schemeClr val="bg1"/>
                </a:solidFill>
              </a:rPr>
              <a:t>ἐπὶ </a:t>
            </a:r>
            <a:r>
              <a:rPr lang="el-GR" sz="3600" dirty="0">
                <a:solidFill>
                  <a:schemeClr val="bg1"/>
                </a:solidFill>
              </a:rPr>
              <a:t>τῷ θρόνῳ </a:t>
            </a:r>
            <a:endParaRPr lang="en-US" sz="3600" dirty="0" smtClean="0">
              <a:solidFill>
                <a:schemeClr val="bg1"/>
              </a:solidFill>
            </a:endParaRPr>
          </a:p>
          <a:p>
            <a:r>
              <a:rPr lang="en-US" altLang="zh-TW" sz="2400" dirty="0" smtClean="0">
                <a:solidFill>
                  <a:srgbClr val="FFFF00"/>
                </a:solidFill>
              </a:rPr>
              <a:t>       and         thanks              </a:t>
            </a:r>
            <a:r>
              <a:rPr lang="en-US" altLang="zh-TW" sz="2400" dirty="0">
                <a:solidFill>
                  <a:srgbClr val="FFFF00"/>
                </a:solidFill>
              </a:rPr>
              <a:t>to </a:t>
            </a:r>
            <a:r>
              <a:rPr lang="en-US" altLang="zh-TW" sz="2400" dirty="0" smtClean="0">
                <a:solidFill>
                  <a:srgbClr val="FFFF00"/>
                </a:solidFill>
              </a:rPr>
              <a:t>the One who </a:t>
            </a:r>
            <a:r>
              <a:rPr lang="en-US" altLang="zh-TW" sz="2400" dirty="0">
                <a:solidFill>
                  <a:srgbClr val="FFFF00"/>
                </a:solidFill>
              </a:rPr>
              <a:t>is seated </a:t>
            </a:r>
            <a:r>
              <a:rPr lang="en-US" altLang="zh-TW" sz="2400" dirty="0" smtClean="0">
                <a:solidFill>
                  <a:srgbClr val="FFFF00"/>
                </a:solidFill>
              </a:rPr>
              <a:t> on   the     throne</a:t>
            </a:r>
          </a:p>
          <a:p>
            <a:endParaRPr lang="fr-FR" sz="800" dirty="0" smtClean="0">
              <a:solidFill>
                <a:schemeClr val="bg1"/>
              </a:solidFill>
            </a:endParaRPr>
          </a:p>
          <a:p>
            <a:r>
              <a:rPr lang="en-US" sz="3600" dirty="0" smtClean="0">
                <a:solidFill>
                  <a:schemeClr val="bg1"/>
                </a:solidFill>
              </a:rPr>
              <a:t>       </a:t>
            </a:r>
            <a:r>
              <a:rPr lang="el-GR" sz="3600" dirty="0" smtClean="0">
                <a:solidFill>
                  <a:schemeClr val="bg1"/>
                </a:solidFill>
              </a:rPr>
              <a:t>τῷ</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ζῶντι</a:t>
            </a:r>
            <a:r>
              <a:rPr lang="en-US" sz="3600" dirty="0" smtClean="0">
                <a:solidFill>
                  <a:schemeClr val="bg1"/>
                </a:solidFill>
              </a:rPr>
              <a:t> </a:t>
            </a:r>
            <a:r>
              <a:rPr lang="el-GR" sz="3600" dirty="0" smtClean="0">
                <a:solidFill>
                  <a:schemeClr val="bg1"/>
                </a:solidFill>
              </a:rPr>
              <a:t> </a:t>
            </a:r>
            <a:r>
              <a:rPr lang="el-GR" sz="3600" dirty="0">
                <a:solidFill>
                  <a:schemeClr val="bg1"/>
                </a:solidFill>
              </a:rPr>
              <a:t>εἰς τοὺς αἰῶνας τῶν αἰώνων, </a:t>
            </a:r>
            <a:endParaRPr lang="en-US" sz="3600" dirty="0">
              <a:solidFill>
                <a:schemeClr val="bg1"/>
              </a:solidFill>
            </a:endParaRPr>
          </a:p>
          <a:p>
            <a:r>
              <a:rPr lang="en-US" altLang="zh-TW" sz="2400" dirty="0" smtClean="0">
                <a:solidFill>
                  <a:srgbClr val="FFFF00"/>
                </a:solidFill>
              </a:rPr>
              <a:t>  to the One who </a:t>
            </a:r>
            <a:r>
              <a:rPr lang="en-US" altLang="zh-TW" sz="2400" dirty="0">
                <a:solidFill>
                  <a:srgbClr val="FFFF00"/>
                </a:solidFill>
              </a:rPr>
              <a:t>lives </a:t>
            </a:r>
            <a:r>
              <a:rPr lang="en-US" altLang="zh-TW" sz="2400" dirty="0" smtClean="0">
                <a:solidFill>
                  <a:srgbClr val="FFFF00"/>
                </a:solidFill>
              </a:rPr>
              <a:t>  for      the           ages     of the         ages</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r>
              <a:rPr lang="en-US" baseline="30000" dirty="0" smtClean="0">
                <a:solidFill>
                  <a:srgbClr val="FFFF00"/>
                </a:solidFill>
              </a:rPr>
              <a:t>	ESV </a:t>
            </a:r>
            <a:r>
              <a:rPr lang="fr-FR" b="1" dirty="0" smtClean="0">
                <a:solidFill>
                  <a:schemeClr val="bg1"/>
                </a:solidFill>
              </a:rPr>
              <a:t>4:9</a:t>
            </a:r>
            <a:r>
              <a:rPr lang="fr-FR" dirty="0" smtClean="0">
                <a:solidFill>
                  <a:schemeClr val="bg1"/>
                </a:solidFill>
              </a:rPr>
              <a:t> </a:t>
            </a:r>
            <a:r>
              <a:rPr lang="fr-FR" dirty="0" smtClean="0"/>
              <a:t> </a:t>
            </a:r>
            <a:r>
              <a:rPr lang="zh-TW" altLang="en-US" dirty="0"/>
              <a:t> </a:t>
            </a:r>
            <a:r>
              <a:rPr lang="en-US" altLang="zh-TW" dirty="0">
                <a:solidFill>
                  <a:schemeClr val="bg1"/>
                </a:solidFill>
              </a:rPr>
              <a:t>And whenever the living creatures give glory and honor and thanks to him who is seated on the throne, who lives forever and ever</a:t>
            </a:r>
            <a:r>
              <a:rPr lang="en-US" altLang="zh-TW" dirty="0" smtClean="0">
                <a:solidFill>
                  <a:schemeClr val="bg1"/>
                </a:solidFill>
              </a:rPr>
              <a:t>,      /    </a:t>
            </a:r>
            <a:r>
              <a:rPr lang="fr-FR" baseline="30000" dirty="0" smtClean="0">
                <a:solidFill>
                  <a:srgbClr val="FFFF00"/>
                </a:solidFill>
              </a:rPr>
              <a:t>CUV </a:t>
            </a:r>
            <a:r>
              <a:rPr lang="fr-FR" b="1" dirty="0" smtClean="0">
                <a:solidFill>
                  <a:schemeClr val="bg1"/>
                </a:solidFill>
              </a:rPr>
              <a:t>4:9 </a:t>
            </a:r>
            <a:r>
              <a:rPr lang="zh-TW" altLang="en-US" dirty="0" smtClean="0">
                <a:solidFill>
                  <a:schemeClr val="bg1"/>
                </a:solidFill>
              </a:rPr>
              <a:t>每</a:t>
            </a:r>
            <a:r>
              <a:rPr lang="zh-TW" altLang="en-US" dirty="0">
                <a:solidFill>
                  <a:schemeClr val="bg1"/>
                </a:solidFill>
              </a:rPr>
              <a:t>逢四活物將榮耀、尊貴、感謝、歸給那坐在寶座上、活到永永遠遠者的時候、</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495388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3767</TotalTime>
  <Words>951</Words>
  <Application>Microsoft Office PowerPoint</Application>
  <PresentationFormat>Custom</PresentationFormat>
  <Paragraphs>243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Book of Revelation Chapter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549</cp:revision>
  <dcterms:created xsi:type="dcterms:W3CDTF">2020-04-05T11:02:49Z</dcterms:created>
  <dcterms:modified xsi:type="dcterms:W3CDTF">2021-04-24T16:10:02Z</dcterms:modified>
</cp:coreProperties>
</file>