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19" r:id="rId2"/>
    <p:sldId id="402" r:id="rId3"/>
    <p:sldId id="405" r:id="rId4"/>
    <p:sldId id="407" r:id="rId5"/>
    <p:sldId id="409" r:id="rId6"/>
    <p:sldId id="411" r:id="rId7"/>
    <p:sldId id="413" r:id="rId8"/>
    <p:sldId id="415" r:id="rId9"/>
    <p:sldId id="417" r:id="rId10"/>
    <p:sldId id="418" r:id="rId11"/>
    <p:sldId id="401" r:id="rId12"/>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4/25/2021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4/25/2021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a:t>
            </a:r>
            <a:r>
              <a:rPr lang="fr-FR" sz="7200" b="1" dirty="0" smtClean="0">
                <a:solidFill>
                  <a:srgbClr val="FFFF00"/>
                </a:solidFill>
              </a:rPr>
              <a:t>5</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689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65580"/>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r>
              <a:rPr lang="en-US" sz="3600" b="1" dirty="0" smtClean="0">
                <a:solidFill>
                  <a:srgbClr val="FFFF00"/>
                </a:solidFill>
              </a:rPr>
              <a:t>                               </a:t>
            </a:r>
            <a:r>
              <a:rPr lang="en-US" sz="3600" b="1" dirty="0" smtClean="0">
                <a:solidFill>
                  <a:srgbClr val="FFFF00"/>
                </a:solidFill>
              </a:rPr>
              <a:t>Revelation 5:13 </a:t>
            </a:r>
            <a:endParaRPr lang="en-US" sz="36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2800" b="1" dirty="0" smtClean="0">
                <a:solidFill>
                  <a:srgbClr val="FFFF00"/>
                </a:solidFill>
              </a:rPr>
              <a:t>13</a:t>
            </a:r>
            <a:r>
              <a:rPr lang="en-US" sz="2800" b="1" dirty="0" smtClean="0">
                <a:solidFill>
                  <a:schemeClr val="bg1"/>
                </a:solidFill>
              </a:rPr>
              <a:t>  </a:t>
            </a:r>
            <a:r>
              <a:rPr lang="el-GR" sz="3300" dirty="0">
                <a:solidFill>
                  <a:schemeClr val="bg1"/>
                </a:solidFill>
              </a:rPr>
              <a:t>καὶ πᾶν κτίσμα </a:t>
            </a:r>
            <a:r>
              <a:rPr lang="en-US" sz="3300" dirty="0" smtClean="0">
                <a:solidFill>
                  <a:schemeClr val="bg1"/>
                </a:solidFill>
              </a:rPr>
              <a:t> </a:t>
            </a:r>
            <a:r>
              <a:rPr lang="el-GR" sz="3300" dirty="0" smtClean="0">
                <a:solidFill>
                  <a:schemeClr val="bg1"/>
                </a:solidFill>
              </a:rPr>
              <a:t>ὃ </a:t>
            </a:r>
            <a:r>
              <a:rPr lang="en-US" sz="3300" dirty="0" smtClean="0">
                <a:solidFill>
                  <a:schemeClr val="bg1"/>
                </a:solidFill>
              </a:rPr>
              <a:t> </a:t>
            </a:r>
            <a:r>
              <a:rPr lang="el-GR" sz="3300" dirty="0" smtClean="0">
                <a:solidFill>
                  <a:schemeClr val="bg1"/>
                </a:solidFill>
              </a:rPr>
              <a:t>ἐν </a:t>
            </a:r>
            <a:r>
              <a:rPr lang="el-GR" sz="3300" dirty="0">
                <a:solidFill>
                  <a:schemeClr val="bg1"/>
                </a:solidFill>
              </a:rPr>
              <a:t>τῷ οὐρανῷ καὶ ἐπὶ τῆς γῆς </a:t>
            </a:r>
            <a:endParaRPr lang="en-US" sz="3300" dirty="0">
              <a:solidFill>
                <a:schemeClr val="bg1"/>
              </a:solidFill>
            </a:endParaRPr>
          </a:p>
          <a:p>
            <a:r>
              <a:rPr lang="en-US" sz="2400" dirty="0" smtClean="0">
                <a:solidFill>
                  <a:srgbClr val="FFFF00"/>
                </a:solidFill>
              </a:rPr>
              <a:t>         and  </a:t>
            </a:r>
            <a:r>
              <a:rPr lang="en-US" sz="2400" dirty="0">
                <a:solidFill>
                  <a:srgbClr val="FFFF00"/>
                </a:solidFill>
              </a:rPr>
              <a:t>every </a:t>
            </a:r>
            <a:r>
              <a:rPr lang="en-US" sz="2400" dirty="0" smtClean="0">
                <a:solidFill>
                  <a:srgbClr val="FFFF00"/>
                </a:solidFill>
              </a:rPr>
              <a:t>creature that is in  the     heaven     and    on    the  earth</a:t>
            </a:r>
            <a:endParaRPr lang="fr-FR" sz="2400" dirty="0">
              <a:solidFill>
                <a:schemeClr val="bg1"/>
              </a:solidFill>
            </a:endParaRPr>
          </a:p>
          <a:p>
            <a:r>
              <a:rPr lang="en-US" sz="3300" dirty="0" smtClean="0">
                <a:solidFill>
                  <a:schemeClr val="bg1"/>
                </a:solidFill>
              </a:rPr>
              <a:t> </a:t>
            </a:r>
            <a:r>
              <a:rPr lang="el-GR" sz="3300" dirty="0" smtClean="0">
                <a:solidFill>
                  <a:schemeClr val="bg1"/>
                </a:solidFill>
              </a:rPr>
              <a:t>καὶ </a:t>
            </a:r>
            <a:r>
              <a:rPr lang="el-GR" sz="3300" dirty="0">
                <a:solidFill>
                  <a:schemeClr val="bg1"/>
                </a:solidFill>
              </a:rPr>
              <a:t>ὑποκάτω τῆς γῆς καὶ ἐπὶ τῆς θαλάσσης καὶ </a:t>
            </a:r>
            <a:r>
              <a:rPr lang="el-GR" sz="3300" dirty="0" smtClean="0">
                <a:solidFill>
                  <a:schemeClr val="bg1"/>
                </a:solidFill>
              </a:rPr>
              <a:t>τὰ</a:t>
            </a:r>
            <a:r>
              <a:rPr lang="en-US" sz="3300" dirty="0" smtClean="0">
                <a:solidFill>
                  <a:schemeClr val="bg1"/>
                </a:solidFill>
              </a:rPr>
              <a:t> </a:t>
            </a:r>
            <a:r>
              <a:rPr lang="el-GR" sz="3300" dirty="0" smtClean="0">
                <a:solidFill>
                  <a:schemeClr val="bg1"/>
                </a:solidFill>
              </a:rPr>
              <a:t> </a:t>
            </a:r>
            <a:r>
              <a:rPr lang="el-GR" sz="3300" dirty="0">
                <a:solidFill>
                  <a:schemeClr val="bg1"/>
                </a:solidFill>
              </a:rPr>
              <a:t>ἐν αὐτοῖς πάντα </a:t>
            </a:r>
            <a:endParaRPr lang="en-US" sz="3300" dirty="0">
              <a:solidFill>
                <a:schemeClr val="bg1"/>
              </a:solidFill>
            </a:endParaRPr>
          </a:p>
          <a:p>
            <a:r>
              <a:rPr lang="en-US" sz="2400" dirty="0" smtClean="0">
                <a:solidFill>
                  <a:srgbClr val="FFFF00"/>
                </a:solidFill>
              </a:rPr>
              <a:t>  and        under        the  earth  </a:t>
            </a:r>
            <a:r>
              <a:rPr lang="en-US" sz="2400" dirty="0">
                <a:solidFill>
                  <a:srgbClr val="FFFF00"/>
                </a:solidFill>
              </a:rPr>
              <a:t>and </a:t>
            </a:r>
            <a:r>
              <a:rPr lang="en-US" sz="2400" dirty="0" smtClean="0">
                <a:solidFill>
                  <a:srgbClr val="FFFF00"/>
                </a:solidFill>
              </a:rPr>
              <a:t>   in     the           sea          </a:t>
            </a:r>
            <a:r>
              <a:rPr lang="en-US" sz="2400" dirty="0">
                <a:solidFill>
                  <a:srgbClr val="FFFF00"/>
                </a:solidFill>
              </a:rPr>
              <a:t>and </a:t>
            </a:r>
            <a:r>
              <a:rPr lang="en-US" sz="2400" dirty="0" smtClean="0">
                <a:solidFill>
                  <a:srgbClr val="FFFF00"/>
                </a:solidFill>
              </a:rPr>
              <a:t> that is  in      them     all</a:t>
            </a:r>
            <a:r>
              <a:rPr lang="fr-FR" sz="2400" dirty="0" smtClean="0">
                <a:solidFill>
                  <a:schemeClr val="bg1"/>
                </a:solidFill>
              </a:rPr>
              <a:t> </a:t>
            </a:r>
            <a:r>
              <a:rPr lang="es-ES" sz="2400" dirty="0" smtClean="0">
                <a:solidFill>
                  <a:schemeClr val="bg1"/>
                </a:solidFill>
              </a:rPr>
              <a:t> </a:t>
            </a:r>
            <a:endParaRPr lang="es-ES" sz="800" dirty="0" smtClean="0">
              <a:solidFill>
                <a:schemeClr val="bg1"/>
              </a:solidFill>
            </a:endParaRPr>
          </a:p>
          <a:p>
            <a:r>
              <a:rPr lang="el-GR" sz="3200" dirty="0" smtClean="0">
                <a:solidFill>
                  <a:schemeClr val="bg1"/>
                </a:solidFill>
              </a:rPr>
              <a:t>ἤκουσα </a:t>
            </a:r>
            <a:r>
              <a:rPr lang="el-GR" sz="3200" dirty="0">
                <a:solidFill>
                  <a:schemeClr val="bg1"/>
                </a:solidFill>
              </a:rPr>
              <a:t>λέγοντας· τῷ καθημένῳ ἐπὶ τῷ θρόνῳ καὶ τῷ ἀρνίῳ ἡ εὐλογία </a:t>
            </a:r>
            <a:endParaRPr lang="en-US" sz="3200" dirty="0" smtClean="0">
              <a:solidFill>
                <a:schemeClr val="bg1"/>
              </a:solidFill>
            </a:endParaRPr>
          </a:p>
          <a:p>
            <a:r>
              <a:rPr lang="en-US" sz="2400" dirty="0" smtClean="0">
                <a:solidFill>
                  <a:srgbClr val="FFFF00"/>
                </a:solidFill>
              </a:rPr>
              <a:t>  I </a:t>
            </a:r>
            <a:r>
              <a:rPr lang="en-US" sz="2400" dirty="0">
                <a:solidFill>
                  <a:srgbClr val="FFFF00"/>
                </a:solidFill>
              </a:rPr>
              <a:t>heard </a:t>
            </a:r>
            <a:r>
              <a:rPr lang="en-US" sz="2400" dirty="0" smtClean="0">
                <a:solidFill>
                  <a:srgbClr val="FFFF00"/>
                </a:solidFill>
              </a:rPr>
              <a:t>         saying       to him   </a:t>
            </a:r>
            <a:r>
              <a:rPr lang="en-US" sz="2400" dirty="0">
                <a:solidFill>
                  <a:srgbClr val="FFFF00"/>
                </a:solidFill>
              </a:rPr>
              <a:t>who </a:t>
            </a:r>
            <a:r>
              <a:rPr lang="en-US" sz="2400" dirty="0" smtClean="0">
                <a:solidFill>
                  <a:srgbClr val="FFFF00"/>
                </a:solidFill>
              </a:rPr>
              <a:t>sits        </a:t>
            </a:r>
            <a:r>
              <a:rPr lang="en-US" sz="2400" dirty="0">
                <a:solidFill>
                  <a:srgbClr val="FFFF00"/>
                </a:solidFill>
              </a:rPr>
              <a:t>on </a:t>
            </a:r>
            <a:r>
              <a:rPr lang="en-US" sz="2400" dirty="0" smtClean="0">
                <a:solidFill>
                  <a:srgbClr val="FFFF00"/>
                </a:solidFill>
              </a:rPr>
              <a:t>  the    throne   and  to </a:t>
            </a:r>
            <a:r>
              <a:rPr lang="en-US" sz="2400" dirty="0">
                <a:solidFill>
                  <a:srgbClr val="FFFF00"/>
                </a:solidFill>
              </a:rPr>
              <a:t>the Lamb </a:t>
            </a:r>
            <a:r>
              <a:rPr lang="en-US" sz="2400" dirty="0" smtClean="0">
                <a:solidFill>
                  <a:srgbClr val="FFFF00"/>
                </a:solidFill>
              </a:rPr>
              <a:t> the blessing</a:t>
            </a:r>
            <a:endParaRPr lang="es-ES" sz="2400" dirty="0">
              <a:solidFill>
                <a:schemeClr val="bg1"/>
              </a:solidFill>
            </a:endParaRPr>
          </a:p>
          <a:p>
            <a:r>
              <a:rPr lang="en-US" sz="3300" dirty="0" smtClean="0">
                <a:solidFill>
                  <a:schemeClr val="bg1"/>
                </a:solidFill>
              </a:rPr>
              <a:t> </a:t>
            </a:r>
            <a:r>
              <a:rPr lang="el-GR" sz="3300" dirty="0" smtClean="0">
                <a:solidFill>
                  <a:schemeClr val="bg1"/>
                </a:solidFill>
              </a:rPr>
              <a:t>καὶ</a:t>
            </a:r>
            <a:r>
              <a:rPr lang="en-US" sz="3300" dirty="0" smtClean="0">
                <a:solidFill>
                  <a:schemeClr val="bg1"/>
                </a:solidFill>
              </a:rPr>
              <a:t> </a:t>
            </a:r>
            <a:r>
              <a:rPr lang="el-GR" sz="3300" dirty="0" smtClean="0">
                <a:solidFill>
                  <a:schemeClr val="bg1"/>
                </a:solidFill>
              </a:rPr>
              <a:t> </a:t>
            </a:r>
            <a:r>
              <a:rPr lang="el-GR" sz="3300" dirty="0">
                <a:solidFill>
                  <a:schemeClr val="bg1"/>
                </a:solidFill>
              </a:rPr>
              <a:t>ἡ τιμὴ καὶ ἡ δόξα καὶ τὸ κράτος εἰς τοὺς αἰῶνας τῶν αἰώνων.</a:t>
            </a:r>
            <a:endParaRPr lang="en-US" sz="3300" dirty="0">
              <a:solidFill>
                <a:schemeClr val="bg1"/>
              </a:solidFill>
            </a:endParaRPr>
          </a:p>
          <a:p>
            <a:r>
              <a:rPr lang="en-US" sz="2400" dirty="0" smtClean="0">
                <a:solidFill>
                  <a:srgbClr val="FFFF00"/>
                </a:solidFill>
              </a:rPr>
              <a:t> and  the honor </a:t>
            </a:r>
            <a:r>
              <a:rPr lang="en-US" sz="2400" dirty="0">
                <a:solidFill>
                  <a:srgbClr val="FFFF00"/>
                </a:solidFill>
              </a:rPr>
              <a:t>and </a:t>
            </a:r>
            <a:r>
              <a:rPr lang="en-US" sz="2400" dirty="0" smtClean="0">
                <a:solidFill>
                  <a:srgbClr val="FFFF00"/>
                </a:solidFill>
              </a:rPr>
              <a:t> the glory   and  the    might      for    the         ages       of the    ages</a:t>
            </a:r>
            <a:endParaRPr lang="es-ES"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a:solidFill>
                  <a:schemeClr val="bg1"/>
                </a:solidFill>
              </a:rPr>
              <a:t>5:13</a:t>
            </a:r>
            <a:r>
              <a:rPr lang="fr-FR" dirty="0">
                <a:solidFill>
                  <a:schemeClr val="bg1"/>
                </a:solidFill>
              </a:rPr>
              <a:t> </a:t>
            </a:r>
            <a:r>
              <a:rPr lang="en-US" dirty="0">
                <a:solidFill>
                  <a:schemeClr val="bg1"/>
                </a:solidFill>
              </a:rPr>
              <a:t>And I heard every creature in heaven and on earth and under the earth and in the sea, and all that is in them, saying, "To him who sits on the throne and to the Lamb be blessing and honor and glory and might forever and ever!"</a:t>
            </a:r>
          </a:p>
          <a:p>
            <a:r>
              <a:rPr lang="fr-FR" baseline="30000" dirty="0" smtClean="0">
                <a:solidFill>
                  <a:srgbClr val="FFFF00"/>
                </a:solidFill>
              </a:rPr>
              <a:t>	CUV  </a:t>
            </a:r>
            <a:r>
              <a:rPr lang="fr-FR" b="1" dirty="0" smtClean="0">
                <a:solidFill>
                  <a:schemeClr val="bg1"/>
                </a:solidFill>
              </a:rPr>
              <a:t>5:13 </a:t>
            </a:r>
            <a:r>
              <a:rPr lang="zh-TW" altLang="en-US" dirty="0" smtClean="0">
                <a:solidFill>
                  <a:schemeClr val="bg1"/>
                </a:solidFill>
              </a:rPr>
              <a:t>我</a:t>
            </a:r>
            <a:r>
              <a:rPr lang="zh-TW" altLang="en-US" dirty="0">
                <a:solidFill>
                  <a:schemeClr val="bg1"/>
                </a:solidFill>
              </a:rPr>
              <a:t>又聽見、在天上、地上、地底下、滄海裡、和天地間一切所有被造之物、都說、但願頌讚、尊貴、榮耀、權勢、都歸給坐寶座的和羔羊、直到永永遠遠</a:t>
            </a:r>
            <a:r>
              <a:rPr lang="zh-TW" altLang="en-US"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53953658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Revelation 5:14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14</a:t>
            </a:r>
            <a:r>
              <a:rPr lang="en-US" sz="3200" b="1"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τὰ </a:t>
            </a:r>
            <a:r>
              <a:rPr lang="en-US" sz="4000" dirty="0" smtClean="0">
                <a:solidFill>
                  <a:schemeClr val="bg1"/>
                </a:solidFill>
              </a:rPr>
              <a:t> </a:t>
            </a:r>
            <a:r>
              <a:rPr lang="el-GR" sz="4000" dirty="0" smtClean="0">
                <a:solidFill>
                  <a:schemeClr val="bg1"/>
                </a:solidFill>
              </a:rPr>
              <a:t>τέσσαρα </a:t>
            </a:r>
            <a:r>
              <a:rPr lang="en-US" sz="4000" dirty="0" smtClean="0">
                <a:solidFill>
                  <a:schemeClr val="bg1"/>
                </a:solidFill>
              </a:rPr>
              <a:t>  </a:t>
            </a:r>
            <a:r>
              <a:rPr lang="el-GR" sz="4000" dirty="0" smtClean="0">
                <a:solidFill>
                  <a:schemeClr val="bg1"/>
                </a:solidFill>
              </a:rPr>
              <a:t>ζῷα </a:t>
            </a:r>
            <a:r>
              <a:rPr lang="en-US" sz="4000" dirty="0" smtClean="0">
                <a:solidFill>
                  <a:schemeClr val="bg1"/>
                </a:solidFill>
              </a:rPr>
              <a:t>   </a:t>
            </a:r>
            <a:r>
              <a:rPr lang="el-GR" sz="4000" dirty="0" smtClean="0">
                <a:solidFill>
                  <a:schemeClr val="bg1"/>
                </a:solidFill>
              </a:rPr>
              <a:t>ἔλεγον</a:t>
            </a:r>
            <a:r>
              <a:rPr lang="el-GR" sz="4000" dirty="0">
                <a:solidFill>
                  <a:schemeClr val="bg1"/>
                </a:solidFill>
              </a:rPr>
              <a:t>· </a:t>
            </a:r>
            <a:r>
              <a:rPr lang="en-US" sz="4000" dirty="0" smtClean="0">
                <a:solidFill>
                  <a:schemeClr val="bg1"/>
                </a:solidFill>
              </a:rPr>
              <a:t> </a:t>
            </a:r>
            <a:r>
              <a:rPr lang="el-GR" sz="4000" dirty="0" smtClean="0">
                <a:solidFill>
                  <a:schemeClr val="bg1"/>
                </a:solidFill>
              </a:rPr>
              <a:t>ἀμήν</a:t>
            </a:r>
            <a:r>
              <a:rPr lang="el-GR" sz="4000" dirty="0">
                <a:solidFill>
                  <a:schemeClr val="bg1"/>
                </a:solidFill>
              </a:rPr>
              <a:t>. </a:t>
            </a:r>
            <a:endParaRPr lang="en-US" sz="4000" dirty="0">
              <a:solidFill>
                <a:schemeClr val="bg1"/>
              </a:solidFill>
            </a:endParaRPr>
          </a:p>
          <a:p>
            <a:r>
              <a:rPr lang="fr-FR" sz="2400" dirty="0" smtClean="0">
                <a:solidFill>
                  <a:schemeClr val="bg1"/>
                </a:solidFill>
              </a:rPr>
              <a:t>        </a:t>
            </a:r>
            <a:r>
              <a:rPr lang="fr-FR" sz="2400" dirty="0" smtClean="0">
                <a:solidFill>
                  <a:schemeClr val="bg1"/>
                </a:solidFill>
              </a:rPr>
              <a:t>    </a:t>
            </a:r>
            <a:r>
              <a:rPr lang="en-US" sz="2400" dirty="0" smtClean="0">
                <a:solidFill>
                  <a:srgbClr val="FFFF00"/>
                </a:solidFill>
              </a:rPr>
              <a:t>and      the          four       living </a:t>
            </a:r>
            <a:r>
              <a:rPr lang="en-US" sz="2400" dirty="0">
                <a:solidFill>
                  <a:srgbClr val="FFFF00"/>
                </a:solidFill>
              </a:rPr>
              <a:t>creatures </a:t>
            </a:r>
            <a:r>
              <a:rPr lang="en-US" sz="2400" dirty="0" smtClean="0">
                <a:solidFill>
                  <a:srgbClr val="FFFF00"/>
                </a:solidFill>
              </a:rPr>
              <a:t>      said               Amen</a:t>
            </a:r>
            <a:r>
              <a:rPr lang="fr-FR" sz="2400" dirty="0" smtClean="0">
                <a:solidFill>
                  <a:schemeClr val="bg1"/>
                </a:solidFill>
              </a:rPr>
              <a:t> </a:t>
            </a:r>
            <a:endParaRPr lang="fr-FR" sz="1000" dirty="0" smtClean="0">
              <a:solidFill>
                <a:schemeClr val="bg1"/>
              </a:solidFill>
            </a:endParaRPr>
          </a:p>
          <a:p>
            <a:endParaRPr lang="fr-FR" sz="1000" dirty="0" smtClean="0">
              <a:solidFill>
                <a:schemeClr val="bg1"/>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πρεσβύτεροι</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ἔπεσαν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προσεκύνησαν</a:t>
            </a:r>
            <a:r>
              <a:rPr lang="el-GR" sz="4000" dirty="0" smtClean="0">
                <a:solidFill>
                  <a:schemeClr val="bg1"/>
                </a:solidFill>
              </a:rPr>
              <a:t>.</a:t>
            </a:r>
            <a:endParaRPr lang="en-US" sz="4000" dirty="0" smtClean="0">
              <a:solidFill>
                <a:schemeClr val="bg1"/>
              </a:solidFill>
            </a:endParaRPr>
          </a:p>
          <a:p>
            <a:r>
              <a:rPr lang="en-US" sz="2400" dirty="0" smtClean="0">
                <a:solidFill>
                  <a:srgbClr val="FFFF00"/>
                </a:solidFill>
              </a:rPr>
              <a:t>      and      the              elders                         fell </a:t>
            </a:r>
            <a:r>
              <a:rPr lang="en-US" sz="2400" dirty="0">
                <a:solidFill>
                  <a:srgbClr val="FFFF00"/>
                </a:solidFill>
              </a:rPr>
              <a:t>down </a:t>
            </a:r>
            <a:r>
              <a:rPr lang="en-US" sz="2400" dirty="0" smtClean="0">
                <a:solidFill>
                  <a:srgbClr val="FFFF00"/>
                </a:solidFill>
              </a:rPr>
              <a:t>      and             worshiped</a:t>
            </a:r>
            <a:endParaRPr lang="fr-FR"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a:t>
            </a:r>
            <a:r>
              <a:rPr lang="en-US" sz="2000" baseline="30000" dirty="0" smtClean="0">
                <a:solidFill>
                  <a:srgbClr val="FFFF00"/>
                </a:solidFill>
              </a:rPr>
              <a:t>ESV  </a:t>
            </a:r>
            <a:r>
              <a:rPr lang="fr-FR" sz="2000" b="1" dirty="0">
                <a:solidFill>
                  <a:schemeClr val="bg1"/>
                </a:solidFill>
              </a:rPr>
              <a:t>5:14</a:t>
            </a:r>
            <a:r>
              <a:rPr lang="fr-FR" sz="2000" dirty="0">
                <a:solidFill>
                  <a:schemeClr val="bg1"/>
                </a:solidFill>
              </a:rPr>
              <a:t> </a:t>
            </a:r>
            <a:r>
              <a:rPr lang="en-US" sz="2000" dirty="0">
                <a:solidFill>
                  <a:schemeClr val="bg1"/>
                </a:solidFill>
              </a:rPr>
              <a:t>And the four living creatures said, "Amen!" and the elders fell down and worshiped.</a:t>
            </a:r>
          </a:p>
          <a:p>
            <a:r>
              <a:rPr lang="fr-FR" sz="2000" baseline="30000" dirty="0">
                <a:solidFill>
                  <a:schemeClr val="bg1"/>
                </a:solidFill>
              </a:rPr>
              <a:t>	</a:t>
            </a:r>
            <a:r>
              <a:rPr lang="fr-FR" sz="2000" baseline="30000" dirty="0">
                <a:solidFill>
                  <a:srgbClr val="FFFF00"/>
                </a:solidFill>
              </a:rPr>
              <a:t>CUV </a:t>
            </a:r>
            <a:r>
              <a:rPr lang="fr-FR" sz="2000" baseline="30000" dirty="0">
                <a:solidFill>
                  <a:schemeClr val="bg1"/>
                </a:solidFill>
              </a:rPr>
              <a:t> </a:t>
            </a:r>
            <a:r>
              <a:rPr lang="fr-FR" sz="2000" b="1" dirty="0" smtClean="0">
                <a:solidFill>
                  <a:schemeClr val="bg1"/>
                </a:solidFill>
              </a:rPr>
              <a:t>5:14 </a:t>
            </a:r>
            <a:r>
              <a:rPr lang="zh-TW" altLang="en-US" sz="2000" dirty="0" smtClean="0">
                <a:solidFill>
                  <a:schemeClr val="bg1"/>
                </a:solidFill>
              </a:rPr>
              <a:t>四</a:t>
            </a:r>
            <a:r>
              <a:rPr lang="zh-TW" altLang="en-US" sz="2000" dirty="0">
                <a:solidFill>
                  <a:schemeClr val="bg1"/>
                </a:solidFill>
              </a:rPr>
              <a:t>活物就說、阿們。眾長老也俯伏敬拜</a:t>
            </a:r>
            <a:r>
              <a:rPr lang="zh-TW" altLang="en-US" sz="2000" dirty="0" smtClean="0">
                <a:solidFill>
                  <a:schemeClr val="bg1"/>
                </a:solidFill>
              </a:rPr>
              <a:t>。</a:t>
            </a:r>
            <a:endParaRPr lang="fr-FR" sz="20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9465645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973302"/>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5:1-2 </a:t>
            </a:r>
            <a:endParaRPr lang="en-US" sz="32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1</a:t>
            </a:r>
            <a:r>
              <a:rPr lang="en-US" sz="3200" b="1" dirty="0" smtClean="0">
                <a:solidFill>
                  <a:schemeClr val="bg1"/>
                </a:solidFill>
              </a:rPr>
              <a:t>   </a:t>
            </a:r>
            <a:r>
              <a:rPr lang="el-GR" sz="3600" dirty="0" smtClean="0">
                <a:solidFill>
                  <a:schemeClr val="bg1"/>
                </a:solidFill>
              </a:rPr>
              <a:t>Καὶ </a:t>
            </a:r>
            <a:r>
              <a:rPr lang="el-GR" sz="3600" dirty="0">
                <a:solidFill>
                  <a:schemeClr val="bg1"/>
                </a:solidFill>
              </a:rPr>
              <a:t>εἶδον ἐπὶ τὴν δεξιὰν </a:t>
            </a:r>
            <a:r>
              <a:rPr lang="en-US" sz="3600" dirty="0" smtClean="0">
                <a:solidFill>
                  <a:schemeClr val="bg1"/>
                </a:solidFill>
              </a:rPr>
              <a:t>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καθημένου</a:t>
            </a:r>
            <a:endParaRPr lang="en-US" sz="3600" dirty="0" smtClean="0">
              <a:solidFill>
                <a:schemeClr val="bg1"/>
              </a:solidFill>
            </a:endParaRPr>
          </a:p>
          <a:p>
            <a:r>
              <a:rPr lang="fr-FR" sz="2200" dirty="0">
                <a:solidFill>
                  <a:schemeClr val="bg1"/>
                </a:solidFill>
              </a:rPr>
              <a:t> </a:t>
            </a:r>
            <a:r>
              <a:rPr lang="fr-FR" sz="2200" dirty="0" smtClean="0">
                <a:solidFill>
                  <a:schemeClr val="bg1"/>
                </a:solidFill>
              </a:rPr>
              <a:t>      </a:t>
            </a:r>
            <a:r>
              <a:rPr lang="en-US" sz="2200" dirty="0" smtClean="0">
                <a:solidFill>
                  <a:srgbClr val="FFFF00"/>
                </a:solidFill>
              </a:rPr>
              <a:t>  and     I </a:t>
            </a:r>
            <a:r>
              <a:rPr lang="en-US" sz="2200" dirty="0">
                <a:solidFill>
                  <a:srgbClr val="FFFF00"/>
                </a:solidFill>
              </a:rPr>
              <a:t>saw </a:t>
            </a:r>
            <a:r>
              <a:rPr lang="en-US" sz="2200" dirty="0" smtClean="0">
                <a:solidFill>
                  <a:srgbClr val="FFFF00"/>
                </a:solidFill>
              </a:rPr>
              <a:t>        in        the   right </a:t>
            </a:r>
            <a:r>
              <a:rPr lang="en-US" sz="2200" dirty="0">
                <a:solidFill>
                  <a:srgbClr val="FFFF00"/>
                </a:solidFill>
              </a:rPr>
              <a:t>hand </a:t>
            </a:r>
            <a:r>
              <a:rPr lang="en-US" sz="2200" dirty="0" smtClean="0">
                <a:solidFill>
                  <a:srgbClr val="FFFF00"/>
                </a:solidFill>
              </a:rPr>
              <a:t>    of </a:t>
            </a:r>
            <a:r>
              <a:rPr lang="en-US" sz="2200" dirty="0">
                <a:solidFill>
                  <a:srgbClr val="FFFF00"/>
                </a:solidFill>
              </a:rPr>
              <a:t>him </a:t>
            </a:r>
            <a:r>
              <a:rPr lang="en-US" sz="2200" dirty="0" smtClean="0">
                <a:solidFill>
                  <a:srgbClr val="FFFF00"/>
                </a:solidFill>
              </a:rPr>
              <a:t>   who </a:t>
            </a:r>
            <a:r>
              <a:rPr lang="en-US" sz="2200" dirty="0">
                <a:solidFill>
                  <a:srgbClr val="FFFF00"/>
                </a:solidFill>
              </a:rPr>
              <a:t>was </a:t>
            </a:r>
            <a:r>
              <a:rPr lang="en-US" sz="2200" dirty="0" smtClean="0">
                <a:solidFill>
                  <a:srgbClr val="FFFF00"/>
                </a:solidFill>
              </a:rPr>
              <a:t>seated</a:t>
            </a:r>
            <a:r>
              <a:rPr lang="fr-FR" sz="2200" dirty="0" smtClean="0">
                <a:solidFill>
                  <a:schemeClr val="bg1"/>
                </a:solidFill>
              </a:rPr>
              <a:t> </a:t>
            </a:r>
            <a:endParaRPr lang="es-ES" sz="2200" dirty="0" smtClean="0">
              <a:solidFill>
                <a:schemeClr val="bg1"/>
              </a:solidFill>
            </a:endParaRPr>
          </a:p>
          <a:p>
            <a:r>
              <a:rPr lang="en-US" sz="3200" dirty="0" smtClean="0">
                <a:solidFill>
                  <a:schemeClr val="bg1"/>
                </a:solidFill>
              </a:rPr>
              <a:t>  </a:t>
            </a:r>
            <a:r>
              <a:rPr lang="el-GR" sz="3600" dirty="0" smtClean="0">
                <a:solidFill>
                  <a:schemeClr val="bg1"/>
                </a:solidFill>
              </a:rPr>
              <a:t>ἐπὶ </a:t>
            </a:r>
            <a:r>
              <a:rPr lang="el-GR" sz="3600" dirty="0">
                <a:solidFill>
                  <a:schemeClr val="bg1"/>
                </a:solidFill>
              </a:rPr>
              <a:t>τοῦ θρόνου </a:t>
            </a:r>
            <a:r>
              <a:rPr lang="el-GR" sz="3600" dirty="0" smtClean="0">
                <a:solidFill>
                  <a:schemeClr val="bg1"/>
                </a:solidFill>
              </a:rPr>
              <a:t>βιβλίον </a:t>
            </a:r>
            <a:r>
              <a:rPr lang="en-US" sz="3600" dirty="0" smtClean="0">
                <a:solidFill>
                  <a:schemeClr val="bg1"/>
                </a:solidFill>
              </a:rPr>
              <a:t> </a:t>
            </a:r>
            <a:r>
              <a:rPr lang="el-GR" sz="3600" dirty="0" smtClean="0">
                <a:solidFill>
                  <a:schemeClr val="bg1"/>
                </a:solidFill>
              </a:rPr>
              <a:t>γεγραμμένον </a:t>
            </a:r>
            <a:r>
              <a:rPr lang="en-US" sz="3600" dirty="0" smtClean="0">
                <a:solidFill>
                  <a:schemeClr val="bg1"/>
                </a:solidFill>
              </a:rPr>
              <a:t> </a:t>
            </a:r>
            <a:r>
              <a:rPr lang="el-GR" sz="3600" dirty="0" smtClean="0">
                <a:solidFill>
                  <a:schemeClr val="bg1"/>
                </a:solidFill>
              </a:rPr>
              <a:t>ἔσωθεν </a:t>
            </a:r>
            <a:endParaRPr lang="en-US" sz="3600" dirty="0" smtClean="0">
              <a:solidFill>
                <a:schemeClr val="bg1"/>
              </a:solidFill>
            </a:endParaRPr>
          </a:p>
          <a:p>
            <a:r>
              <a:rPr lang="en-US" sz="2200" dirty="0" smtClean="0">
                <a:solidFill>
                  <a:srgbClr val="FFFF00"/>
                </a:solidFill>
              </a:rPr>
              <a:t>     on     the        throne            a scroll                  </a:t>
            </a:r>
            <a:r>
              <a:rPr lang="en-US" sz="2200" dirty="0">
                <a:solidFill>
                  <a:srgbClr val="FFFF00"/>
                </a:solidFill>
              </a:rPr>
              <a:t>written </a:t>
            </a:r>
            <a:r>
              <a:rPr lang="en-US" sz="2200" dirty="0" smtClean="0">
                <a:solidFill>
                  <a:srgbClr val="FFFF00"/>
                </a:solidFill>
              </a:rPr>
              <a:t>                        within </a:t>
            </a:r>
            <a:endParaRPr lang="en-US" sz="2200" dirty="0" smtClean="0">
              <a:solidFill>
                <a:schemeClr val="bg1"/>
              </a:solidFill>
            </a:endParaRPr>
          </a:p>
          <a:p>
            <a:r>
              <a:rPr lang="en-US" sz="3600" dirty="0" smtClean="0">
                <a:solidFill>
                  <a:schemeClr val="bg1"/>
                </a:solidFill>
              </a:rPr>
              <a:t>  </a:t>
            </a:r>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ὄπισθεν </a:t>
            </a:r>
            <a:r>
              <a:rPr lang="en-US" sz="3600" dirty="0" smtClean="0">
                <a:solidFill>
                  <a:schemeClr val="bg1"/>
                </a:solidFill>
              </a:rPr>
              <a:t> </a:t>
            </a:r>
            <a:r>
              <a:rPr lang="el-GR" sz="3600" dirty="0" smtClean="0">
                <a:solidFill>
                  <a:schemeClr val="bg1"/>
                </a:solidFill>
              </a:rPr>
              <a:t>κατεσφραγισμένον </a:t>
            </a:r>
            <a:r>
              <a:rPr lang="en-US" sz="3600" dirty="0" smtClean="0">
                <a:solidFill>
                  <a:schemeClr val="bg1"/>
                </a:solidFill>
              </a:rPr>
              <a:t> </a:t>
            </a:r>
            <a:r>
              <a:rPr lang="el-GR" sz="3600" dirty="0" smtClean="0">
                <a:solidFill>
                  <a:schemeClr val="bg1"/>
                </a:solidFill>
              </a:rPr>
              <a:t>σφραγῖσιν </a:t>
            </a:r>
            <a:r>
              <a:rPr lang="en-US" sz="3600" dirty="0" smtClean="0">
                <a:solidFill>
                  <a:schemeClr val="bg1"/>
                </a:solidFill>
              </a:rPr>
              <a:t> </a:t>
            </a:r>
            <a:r>
              <a:rPr lang="el-GR" sz="3600" dirty="0" smtClean="0">
                <a:solidFill>
                  <a:schemeClr val="bg1"/>
                </a:solidFill>
              </a:rPr>
              <a:t>ἑπτά</a:t>
            </a:r>
            <a:r>
              <a:rPr lang="el-GR" sz="3600" dirty="0" smtClean="0">
                <a:solidFill>
                  <a:schemeClr val="bg1"/>
                </a:solidFill>
              </a:rPr>
              <a:t>.</a:t>
            </a:r>
            <a:endParaRPr lang="en-US" sz="3600" dirty="0" smtClean="0">
              <a:solidFill>
                <a:schemeClr val="bg1"/>
              </a:solidFill>
            </a:endParaRPr>
          </a:p>
          <a:p>
            <a:r>
              <a:rPr lang="en-US" sz="2200" dirty="0" smtClean="0">
                <a:solidFill>
                  <a:srgbClr val="FFFF00"/>
                </a:solidFill>
              </a:rPr>
              <a:t>        and      on </a:t>
            </a:r>
            <a:r>
              <a:rPr lang="en-US" sz="2200" dirty="0">
                <a:solidFill>
                  <a:srgbClr val="FFFF00"/>
                </a:solidFill>
              </a:rPr>
              <a:t>the </a:t>
            </a:r>
            <a:r>
              <a:rPr lang="en-US" sz="2200" dirty="0" smtClean="0">
                <a:solidFill>
                  <a:srgbClr val="FFFF00"/>
                </a:solidFill>
              </a:rPr>
              <a:t>back                   </a:t>
            </a:r>
            <a:r>
              <a:rPr lang="en-US" sz="2200" dirty="0">
                <a:solidFill>
                  <a:srgbClr val="FFFF00"/>
                </a:solidFill>
              </a:rPr>
              <a:t>sealed </a:t>
            </a:r>
            <a:r>
              <a:rPr lang="en-US" sz="2200" dirty="0" smtClean="0">
                <a:solidFill>
                  <a:srgbClr val="FFFF00"/>
                </a:solidFill>
              </a:rPr>
              <a:t>                                        with seals             seven</a:t>
            </a:r>
            <a:r>
              <a:rPr lang="fr-FR" sz="2200" dirty="0" smtClean="0">
                <a:solidFill>
                  <a:schemeClr val="bg1"/>
                </a:solidFill>
              </a:rPr>
              <a:t> </a:t>
            </a:r>
            <a:endParaRPr lang="fr-FR" sz="2200" dirty="0" smtClean="0">
              <a:solidFill>
                <a:schemeClr val="bg1"/>
              </a:solidFill>
            </a:endParaRPr>
          </a:p>
          <a:p>
            <a:r>
              <a:rPr lang="en-US" sz="2800" b="1" dirty="0" smtClean="0">
                <a:solidFill>
                  <a:srgbClr val="FFFF00"/>
                </a:solidFill>
              </a:rPr>
              <a:t>2</a:t>
            </a:r>
            <a:r>
              <a:rPr lang="en-US" sz="2800" b="1" dirty="0" smtClean="0">
                <a:solidFill>
                  <a:schemeClr val="bg1"/>
                </a:solidFill>
              </a:rPr>
              <a:t>    </a:t>
            </a:r>
            <a:r>
              <a:rPr lang="el-GR" sz="3600" dirty="0" smtClean="0">
                <a:solidFill>
                  <a:schemeClr val="bg1"/>
                </a:solidFill>
              </a:rPr>
              <a:t>καὶ </a:t>
            </a:r>
            <a:r>
              <a:rPr lang="el-GR" sz="3600" dirty="0">
                <a:solidFill>
                  <a:schemeClr val="bg1"/>
                </a:solidFill>
              </a:rPr>
              <a:t>εἶδον </a:t>
            </a:r>
            <a:r>
              <a:rPr lang="el-GR" sz="3600" dirty="0" smtClean="0">
                <a:solidFill>
                  <a:schemeClr val="bg1"/>
                </a:solidFill>
              </a:rPr>
              <a:t>ἄγγελον</a:t>
            </a:r>
            <a:r>
              <a:rPr lang="en-US" sz="3600" dirty="0" smtClean="0">
                <a:solidFill>
                  <a:schemeClr val="bg1"/>
                </a:solidFill>
              </a:rPr>
              <a:t> </a:t>
            </a:r>
            <a:r>
              <a:rPr lang="el-GR" sz="3600" dirty="0" smtClean="0">
                <a:solidFill>
                  <a:schemeClr val="bg1"/>
                </a:solidFill>
              </a:rPr>
              <a:t> </a:t>
            </a:r>
            <a:r>
              <a:rPr lang="el-GR" sz="3600" dirty="0" smtClean="0">
                <a:solidFill>
                  <a:schemeClr val="bg1"/>
                </a:solidFill>
              </a:rPr>
              <a:t>ἰσχυρὸν </a:t>
            </a:r>
            <a:r>
              <a:rPr lang="en-US" sz="3600" dirty="0" smtClean="0">
                <a:solidFill>
                  <a:schemeClr val="bg1"/>
                </a:solidFill>
              </a:rPr>
              <a:t> </a:t>
            </a:r>
            <a:r>
              <a:rPr lang="el-GR" sz="3600" dirty="0" smtClean="0">
                <a:solidFill>
                  <a:schemeClr val="bg1"/>
                </a:solidFill>
              </a:rPr>
              <a:t>κηρύσσοντα</a:t>
            </a:r>
            <a:r>
              <a:rPr lang="en-US" sz="3600" dirty="0" smtClean="0">
                <a:solidFill>
                  <a:schemeClr val="bg1"/>
                </a:solidFill>
              </a:rPr>
              <a:t> </a:t>
            </a:r>
            <a:r>
              <a:rPr lang="el-GR" sz="3600" dirty="0" smtClean="0">
                <a:solidFill>
                  <a:schemeClr val="bg1"/>
                </a:solidFill>
              </a:rPr>
              <a:t> </a:t>
            </a:r>
            <a:r>
              <a:rPr lang="el-GR" sz="3600" dirty="0">
                <a:solidFill>
                  <a:schemeClr val="bg1"/>
                </a:solidFill>
              </a:rPr>
              <a:t>ἐν φωνῇ μεγάλῃ</a:t>
            </a:r>
            <a:r>
              <a:rPr lang="el-GR" sz="3600" dirty="0" smtClean="0">
                <a:solidFill>
                  <a:schemeClr val="bg1"/>
                </a:solidFill>
              </a:rPr>
              <a:t>·</a:t>
            </a:r>
            <a:endParaRPr lang="en-US" sz="3600" dirty="0" smtClean="0">
              <a:solidFill>
                <a:schemeClr val="bg1"/>
              </a:solidFill>
            </a:endParaRPr>
          </a:p>
          <a:p>
            <a:r>
              <a:rPr lang="en-US" sz="2200" dirty="0" smtClean="0">
                <a:solidFill>
                  <a:srgbClr val="FFFF00"/>
                </a:solidFill>
              </a:rPr>
              <a:t>          and     I </a:t>
            </a:r>
            <a:r>
              <a:rPr lang="en-US" sz="2200" dirty="0">
                <a:solidFill>
                  <a:srgbClr val="FFFF00"/>
                </a:solidFill>
              </a:rPr>
              <a:t>saw </a:t>
            </a:r>
            <a:r>
              <a:rPr lang="en-US" sz="2200" dirty="0" smtClean="0">
                <a:solidFill>
                  <a:srgbClr val="FFFF00"/>
                </a:solidFill>
              </a:rPr>
              <a:t>       an angel               mighty                </a:t>
            </a:r>
            <a:r>
              <a:rPr lang="en-US" sz="2200" dirty="0">
                <a:solidFill>
                  <a:srgbClr val="FFFF00"/>
                </a:solidFill>
              </a:rPr>
              <a:t>proclaiming </a:t>
            </a:r>
            <a:r>
              <a:rPr lang="en-US" sz="2200" dirty="0" smtClean="0">
                <a:solidFill>
                  <a:srgbClr val="FFFF00"/>
                </a:solidFill>
              </a:rPr>
              <a:t>           with   a voice         loud </a:t>
            </a:r>
            <a:endParaRPr lang="en-US" sz="2200" dirty="0" smtClean="0">
              <a:solidFill>
                <a:schemeClr val="bg1"/>
              </a:solidFill>
            </a:endParaRPr>
          </a:p>
          <a:p>
            <a:r>
              <a:rPr lang="en-US" sz="3600" dirty="0" smtClean="0">
                <a:solidFill>
                  <a:schemeClr val="bg1"/>
                </a:solidFill>
              </a:rPr>
              <a:t> </a:t>
            </a:r>
            <a:r>
              <a:rPr lang="en-US" sz="3600" dirty="0" smtClean="0">
                <a:solidFill>
                  <a:schemeClr val="bg1"/>
                </a:solidFill>
              </a:rPr>
              <a:t> </a:t>
            </a:r>
            <a:r>
              <a:rPr lang="el-GR" sz="3600" dirty="0" smtClean="0">
                <a:solidFill>
                  <a:schemeClr val="bg1"/>
                </a:solidFill>
              </a:rPr>
              <a:t>τίς </a:t>
            </a:r>
            <a:r>
              <a:rPr lang="el-GR" sz="3600" dirty="0">
                <a:solidFill>
                  <a:schemeClr val="bg1"/>
                </a:solidFill>
              </a:rPr>
              <a:t>ἄξιος ἀνοῖξαι τὸ βιβλίον καὶ λῦσαι τὰς σφραγῖδας αὐτοῦ; </a:t>
            </a:r>
            <a:r>
              <a:rPr lang="el-GR" sz="3600" dirty="0" smtClean="0">
                <a:solidFill>
                  <a:schemeClr val="bg1"/>
                </a:solidFill>
              </a:rPr>
              <a:t> </a:t>
            </a:r>
            <a:endParaRPr lang="en-US" sz="3600" dirty="0" smtClean="0">
              <a:solidFill>
                <a:schemeClr val="bg1"/>
              </a:solidFill>
            </a:endParaRPr>
          </a:p>
          <a:p>
            <a:r>
              <a:rPr lang="en-US" sz="2200" dirty="0" smtClean="0">
                <a:solidFill>
                  <a:srgbClr val="FFFF00"/>
                </a:solidFill>
              </a:rPr>
              <a:t>    who  worthy       </a:t>
            </a:r>
            <a:r>
              <a:rPr lang="en-US" sz="2200" dirty="0">
                <a:solidFill>
                  <a:srgbClr val="FFFF00"/>
                </a:solidFill>
              </a:rPr>
              <a:t>to </a:t>
            </a:r>
            <a:r>
              <a:rPr lang="en-US" sz="2200" dirty="0" smtClean="0">
                <a:solidFill>
                  <a:srgbClr val="FFFF00"/>
                </a:solidFill>
              </a:rPr>
              <a:t>open       the        </a:t>
            </a:r>
            <a:r>
              <a:rPr lang="en-US" sz="2200" dirty="0">
                <a:solidFill>
                  <a:srgbClr val="FFFF00"/>
                </a:solidFill>
              </a:rPr>
              <a:t>scroll </a:t>
            </a:r>
            <a:r>
              <a:rPr lang="en-US" sz="2200" dirty="0" smtClean="0">
                <a:solidFill>
                  <a:srgbClr val="FFFF00"/>
                </a:solidFill>
              </a:rPr>
              <a:t>        and     to break    the            seals</a:t>
            </a:r>
            <a:r>
              <a:rPr lang="en-US" sz="2200" dirty="0">
                <a:solidFill>
                  <a:srgbClr val="FFFF00"/>
                </a:solidFill>
              </a:rPr>
              <a:t> </a:t>
            </a:r>
            <a:r>
              <a:rPr lang="en-US" sz="2200" dirty="0" smtClean="0">
                <a:solidFill>
                  <a:srgbClr val="FFFF00"/>
                </a:solidFill>
              </a:rPr>
              <a:t>                      its</a:t>
            </a:r>
            <a:endParaRPr lang="fr-FR" sz="22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800" dirty="0">
                <a:solidFill>
                  <a:schemeClr val="bg1"/>
                </a:solidFill>
              </a:rPr>
              <a:t> </a:t>
            </a:r>
          </a:p>
          <a:p>
            <a:r>
              <a:rPr lang="en-US" baseline="30000" dirty="0" smtClean="0">
                <a:solidFill>
                  <a:srgbClr val="FFFF00"/>
                </a:solidFill>
              </a:rPr>
              <a:t>	</a:t>
            </a:r>
            <a:r>
              <a:rPr lang="en-US" baseline="30000" dirty="0" smtClean="0">
                <a:solidFill>
                  <a:srgbClr val="FFFF00"/>
                </a:solidFill>
              </a:rPr>
              <a:t>ESV  </a:t>
            </a:r>
            <a:r>
              <a:rPr lang="fr-FR" b="1" dirty="0">
                <a:solidFill>
                  <a:schemeClr val="bg1"/>
                </a:solidFill>
              </a:rPr>
              <a:t>5:1</a:t>
            </a:r>
            <a:r>
              <a:rPr lang="fr-FR" dirty="0">
                <a:solidFill>
                  <a:schemeClr val="bg1"/>
                </a:solidFill>
              </a:rPr>
              <a:t> </a:t>
            </a:r>
            <a:r>
              <a:rPr lang="en-US" dirty="0">
                <a:solidFill>
                  <a:schemeClr val="bg1"/>
                </a:solidFill>
              </a:rPr>
              <a:t>Then I saw in the right hand of him who was seated on the throne a scroll written within and on the back, sealed with seven seals</a:t>
            </a:r>
            <a:r>
              <a:rPr lang="en-US" dirty="0" smtClean="0">
                <a:solidFill>
                  <a:schemeClr val="bg1"/>
                </a:solidFill>
              </a:rPr>
              <a:t>. 2 And </a:t>
            </a:r>
            <a:r>
              <a:rPr lang="en-US" dirty="0">
                <a:solidFill>
                  <a:schemeClr val="bg1"/>
                </a:solidFill>
              </a:rPr>
              <a:t>I saw a mighty angel proclaiming with a loud voice, </a:t>
            </a:r>
            <a:r>
              <a:rPr lang="en-US" dirty="0" smtClean="0">
                <a:solidFill>
                  <a:schemeClr val="bg1"/>
                </a:solidFill>
              </a:rPr>
              <a:t>“Who </a:t>
            </a:r>
            <a:r>
              <a:rPr lang="en-US" dirty="0">
                <a:solidFill>
                  <a:schemeClr val="bg1"/>
                </a:solidFill>
              </a:rPr>
              <a:t>is worthy to open the scroll and break its seals</a:t>
            </a:r>
            <a:r>
              <a:rPr lang="en-US" dirty="0" smtClean="0">
                <a:solidFill>
                  <a:schemeClr val="bg1"/>
                </a:solidFill>
              </a:rPr>
              <a:t>?“   / </a:t>
            </a:r>
            <a:r>
              <a:rPr lang="fr-FR" baseline="30000" dirty="0" smtClean="0">
                <a:solidFill>
                  <a:srgbClr val="FFFF00"/>
                </a:solidFill>
              </a:rPr>
              <a:t>CUV  </a:t>
            </a:r>
            <a:r>
              <a:rPr lang="fr-FR" b="1" dirty="0">
                <a:solidFill>
                  <a:schemeClr val="bg1"/>
                </a:solidFill>
              </a:rPr>
              <a:t>5:1</a:t>
            </a:r>
            <a:r>
              <a:rPr lang="fr-FR" dirty="0">
                <a:solidFill>
                  <a:schemeClr val="bg1"/>
                </a:solidFill>
              </a:rPr>
              <a:t> </a:t>
            </a:r>
            <a:r>
              <a:rPr lang="en-US" dirty="0" smtClean="0">
                <a:solidFill>
                  <a:schemeClr val="bg1"/>
                </a:solidFill>
              </a:rPr>
              <a:t> </a:t>
            </a:r>
            <a:r>
              <a:rPr lang="zh-TW" altLang="en-US" dirty="0">
                <a:solidFill>
                  <a:schemeClr val="bg1"/>
                </a:solidFill>
              </a:rPr>
              <a:t>我看見坐寶座的右手中有書卷、裡外都寫著字、用七印封嚴了</a:t>
            </a:r>
            <a:r>
              <a:rPr lang="zh-TW" altLang="en-US" dirty="0" smtClean="0">
                <a:solidFill>
                  <a:schemeClr val="bg1"/>
                </a:solidFill>
              </a:rPr>
              <a:t>。 </a:t>
            </a:r>
            <a:r>
              <a:rPr lang="en-US" b="1" dirty="0" smtClean="0">
                <a:solidFill>
                  <a:schemeClr val="bg1"/>
                </a:solidFill>
              </a:rPr>
              <a:t>2</a:t>
            </a:r>
            <a:r>
              <a:rPr lang="en-US" dirty="0" smtClean="0">
                <a:solidFill>
                  <a:schemeClr val="bg1"/>
                </a:solidFill>
              </a:rPr>
              <a:t> </a:t>
            </a:r>
            <a:r>
              <a:rPr lang="zh-TW" altLang="en-US" dirty="0">
                <a:solidFill>
                  <a:schemeClr val="bg1"/>
                </a:solidFill>
              </a:rPr>
              <a:t>我又看見一位大力的天使、大聲宣傳說、有誰配展開那書卷、揭開那七印呢。</a:t>
            </a:r>
            <a:endParaRPr lang="en-US"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33854312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pPr algn="ctr"/>
            <a:r>
              <a:rPr lang="en-US" sz="3200" b="1" dirty="0" smtClean="0">
                <a:solidFill>
                  <a:srgbClr val="FFFF00"/>
                </a:solidFill>
              </a:rPr>
              <a:t>Revelation 5:3-4 </a:t>
            </a:r>
            <a:endParaRPr lang="en-US" sz="32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3</a:t>
            </a:r>
            <a:r>
              <a:rPr lang="en-US" sz="3200" b="1" dirty="0" smtClean="0">
                <a:solidFill>
                  <a:schemeClr val="bg1"/>
                </a:solidFill>
              </a:rPr>
              <a:t>  </a:t>
            </a:r>
            <a:r>
              <a:rPr lang="en-US" sz="3200" b="1" dirty="0" smtClean="0">
                <a:solidFill>
                  <a:schemeClr val="bg1"/>
                </a:solidFill>
              </a:rPr>
              <a:t> </a:t>
            </a:r>
            <a:r>
              <a:rPr lang="el-GR" sz="3600" dirty="0" smtClean="0">
                <a:solidFill>
                  <a:schemeClr val="bg1"/>
                </a:solidFill>
              </a:rPr>
              <a:t>καὶ </a:t>
            </a:r>
            <a:r>
              <a:rPr lang="el-GR" sz="3600" dirty="0">
                <a:solidFill>
                  <a:schemeClr val="bg1"/>
                </a:solidFill>
              </a:rPr>
              <a:t>οὐδεὶς </a:t>
            </a:r>
            <a:r>
              <a:rPr lang="en-US" sz="3600" dirty="0" smtClean="0">
                <a:solidFill>
                  <a:schemeClr val="bg1"/>
                </a:solidFill>
              </a:rPr>
              <a:t> </a:t>
            </a:r>
            <a:r>
              <a:rPr lang="el-GR" sz="3600" dirty="0" smtClean="0">
                <a:solidFill>
                  <a:schemeClr val="bg1"/>
                </a:solidFill>
              </a:rPr>
              <a:t>ἐδύνατο </a:t>
            </a:r>
            <a:r>
              <a:rPr lang="en-US" sz="3600" dirty="0" smtClean="0">
                <a:solidFill>
                  <a:schemeClr val="bg1"/>
                </a:solidFill>
              </a:rPr>
              <a:t> </a:t>
            </a:r>
            <a:r>
              <a:rPr lang="el-GR" sz="3600" dirty="0" smtClean="0">
                <a:solidFill>
                  <a:schemeClr val="bg1"/>
                </a:solidFill>
              </a:rPr>
              <a:t>ἐν </a:t>
            </a:r>
            <a:r>
              <a:rPr lang="el-GR" sz="3600" dirty="0">
                <a:solidFill>
                  <a:schemeClr val="bg1"/>
                </a:solidFill>
              </a:rPr>
              <a:t>τῷ οὐρανῷ </a:t>
            </a:r>
            <a:r>
              <a:rPr lang="en-US" sz="3600" dirty="0" smtClean="0">
                <a:solidFill>
                  <a:schemeClr val="bg1"/>
                </a:solidFill>
              </a:rPr>
              <a:t> </a:t>
            </a:r>
            <a:r>
              <a:rPr lang="el-GR" sz="3600" dirty="0" smtClean="0">
                <a:solidFill>
                  <a:schemeClr val="bg1"/>
                </a:solidFill>
              </a:rPr>
              <a:t>οὐδὲ</a:t>
            </a:r>
            <a:r>
              <a:rPr lang="en-US" sz="3600" dirty="0" smtClean="0">
                <a:solidFill>
                  <a:schemeClr val="bg1"/>
                </a:solidFill>
              </a:rPr>
              <a:t> </a:t>
            </a:r>
            <a:endParaRPr lang="en-US" sz="3600" dirty="0">
              <a:solidFill>
                <a:schemeClr val="bg1"/>
              </a:solidFill>
            </a:endParaRPr>
          </a:p>
          <a:p>
            <a:r>
              <a:rPr lang="en-US" sz="2400" dirty="0">
                <a:solidFill>
                  <a:srgbClr val="FFFF00"/>
                </a:solidFill>
              </a:rPr>
              <a:t> </a:t>
            </a:r>
            <a:r>
              <a:rPr lang="en-US" sz="2400" dirty="0" smtClean="0">
                <a:solidFill>
                  <a:srgbClr val="FFFF00"/>
                </a:solidFill>
              </a:rPr>
              <a:t>      and     no one         was </a:t>
            </a:r>
            <a:r>
              <a:rPr lang="en-US" sz="2400" dirty="0">
                <a:solidFill>
                  <a:srgbClr val="FFFF00"/>
                </a:solidFill>
              </a:rPr>
              <a:t>able</a:t>
            </a:r>
            <a:r>
              <a:rPr lang="en-US" sz="2400" dirty="0" smtClean="0">
                <a:solidFill>
                  <a:srgbClr val="FFFF00"/>
                </a:solidFill>
              </a:rPr>
              <a:t>          in   the      </a:t>
            </a:r>
            <a:r>
              <a:rPr lang="en-US" sz="2400" dirty="0">
                <a:solidFill>
                  <a:srgbClr val="FFFF00"/>
                </a:solidFill>
              </a:rPr>
              <a:t>heaven </a:t>
            </a:r>
            <a:r>
              <a:rPr lang="en-US" sz="2400" dirty="0" smtClean="0">
                <a:solidFill>
                  <a:srgbClr val="FFFF00"/>
                </a:solidFill>
              </a:rPr>
              <a:t>       and not</a:t>
            </a:r>
            <a:endParaRPr lang="es-ES" sz="2400" dirty="0" smtClean="0">
              <a:solidFill>
                <a:schemeClr val="bg1"/>
              </a:solidFill>
            </a:endParaRPr>
          </a:p>
          <a:p>
            <a:r>
              <a:rPr lang="en-US" sz="3600" dirty="0" smtClean="0">
                <a:solidFill>
                  <a:schemeClr val="bg1"/>
                </a:solidFill>
              </a:rPr>
              <a:t> </a:t>
            </a:r>
            <a:r>
              <a:rPr lang="el-GR" sz="3600" dirty="0">
                <a:solidFill>
                  <a:schemeClr val="bg1"/>
                </a:solidFill>
              </a:rPr>
              <a:t>ἐπὶ τῆς </a:t>
            </a:r>
            <a:r>
              <a:rPr lang="el-GR" sz="3600" dirty="0" smtClean="0">
                <a:solidFill>
                  <a:schemeClr val="bg1"/>
                </a:solidFill>
              </a:rPr>
              <a:t>γῆς</a:t>
            </a:r>
            <a:r>
              <a:rPr lang="en-US" sz="3600" dirty="0" smtClean="0">
                <a:solidFill>
                  <a:schemeClr val="bg1"/>
                </a:solidFill>
              </a:rPr>
              <a:t> </a:t>
            </a:r>
            <a:r>
              <a:rPr lang="el-GR" sz="3600" dirty="0" smtClean="0">
                <a:solidFill>
                  <a:schemeClr val="bg1"/>
                </a:solidFill>
              </a:rPr>
              <a:t> </a:t>
            </a:r>
            <a:r>
              <a:rPr lang="el-GR" sz="3600" dirty="0">
                <a:solidFill>
                  <a:schemeClr val="bg1"/>
                </a:solidFill>
              </a:rPr>
              <a:t>οὐδὲ </a:t>
            </a:r>
            <a:r>
              <a:rPr lang="el-GR" sz="3600" dirty="0">
                <a:solidFill>
                  <a:schemeClr val="bg1"/>
                </a:solidFill>
              </a:rPr>
              <a:t>ὑποκάτω τῆς γῆς ἀνοῖξαι τὸ βιβλίον </a:t>
            </a:r>
            <a:endParaRPr lang="en-US" sz="3600" dirty="0" smtClean="0">
              <a:solidFill>
                <a:schemeClr val="bg1"/>
              </a:solidFill>
            </a:endParaRPr>
          </a:p>
          <a:p>
            <a:r>
              <a:rPr lang="en-US" sz="2400" dirty="0" smtClean="0">
                <a:solidFill>
                  <a:srgbClr val="FFFF00"/>
                </a:solidFill>
              </a:rPr>
              <a:t>   on     the  earth    </a:t>
            </a:r>
            <a:r>
              <a:rPr lang="en-US" sz="2400" dirty="0">
                <a:solidFill>
                  <a:srgbClr val="FFFF00"/>
                </a:solidFill>
              </a:rPr>
              <a:t>and </a:t>
            </a:r>
            <a:r>
              <a:rPr lang="en-US" sz="2400" dirty="0" smtClean="0">
                <a:solidFill>
                  <a:srgbClr val="FFFF00"/>
                </a:solidFill>
              </a:rPr>
              <a:t>not        under          the   earth      </a:t>
            </a:r>
            <a:r>
              <a:rPr lang="en-US" sz="2400" dirty="0">
                <a:solidFill>
                  <a:srgbClr val="FFFF00"/>
                </a:solidFill>
              </a:rPr>
              <a:t>to open </a:t>
            </a:r>
            <a:r>
              <a:rPr lang="en-US" sz="2400" dirty="0" smtClean="0">
                <a:solidFill>
                  <a:srgbClr val="FFFF00"/>
                </a:solidFill>
              </a:rPr>
              <a:t>   the      scroll</a:t>
            </a:r>
            <a:endParaRPr lang="fr-FR" sz="2400" dirty="0" smtClean="0">
              <a:solidFill>
                <a:schemeClr val="bg1"/>
              </a:solidFill>
            </a:endParaRPr>
          </a:p>
          <a:p>
            <a:r>
              <a:rPr lang="en-US" sz="3600" dirty="0" smtClean="0">
                <a:solidFill>
                  <a:schemeClr val="bg1"/>
                </a:solidFill>
              </a:rPr>
              <a:t> </a:t>
            </a:r>
            <a:r>
              <a:rPr lang="el-GR" sz="3600" dirty="0" smtClean="0">
                <a:solidFill>
                  <a:schemeClr val="bg1"/>
                </a:solidFill>
              </a:rPr>
              <a:t>οὔτε βλέπειν αὐτό.</a:t>
            </a:r>
            <a:r>
              <a:rPr lang="en-US" sz="3600" dirty="0" smtClean="0">
                <a:solidFill>
                  <a:schemeClr val="bg1"/>
                </a:solidFill>
              </a:rPr>
              <a:t>  </a:t>
            </a:r>
            <a:r>
              <a:rPr lang="en-US" sz="3600" dirty="0" smtClean="0">
                <a:solidFill>
                  <a:schemeClr val="bg1"/>
                </a:solidFill>
              </a:rPr>
              <a:t>            </a:t>
            </a:r>
            <a:r>
              <a:rPr lang="en-US" sz="2800" b="1" dirty="0" smtClean="0">
                <a:solidFill>
                  <a:srgbClr val="FFFF00"/>
                </a:solidFill>
              </a:rPr>
              <a:t>4</a:t>
            </a:r>
            <a:r>
              <a:rPr lang="en-US" sz="2800" dirty="0" smtClean="0">
                <a:solidFill>
                  <a:schemeClr val="bg1"/>
                </a:solidFill>
              </a:rPr>
              <a:t>  </a:t>
            </a:r>
            <a:r>
              <a:rPr lang="el-GR" sz="3600" dirty="0" smtClean="0">
                <a:solidFill>
                  <a:schemeClr val="bg1"/>
                </a:solidFill>
              </a:rPr>
              <a:t>καὶ ἔκλαιον </a:t>
            </a:r>
            <a:r>
              <a:rPr lang="en-US" sz="3600" dirty="0" smtClean="0">
                <a:solidFill>
                  <a:schemeClr val="bg1"/>
                </a:solidFill>
              </a:rPr>
              <a:t> </a:t>
            </a:r>
            <a:r>
              <a:rPr lang="el-GR" sz="3600" dirty="0" smtClean="0">
                <a:solidFill>
                  <a:schemeClr val="bg1"/>
                </a:solidFill>
              </a:rPr>
              <a:t>πολύ, </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οὐδεὶς </a:t>
            </a:r>
            <a:endParaRPr lang="en-US" sz="3600" dirty="0" smtClean="0">
              <a:solidFill>
                <a:schemeClr val="bg1"/>
              </a:solidFill>
            </a:endParaRPr>
          </a:p>
          <a:p>
            <a:r>
              <a:rPr lang="en-US" sz="2400" dirty="0" smtClean="0">
                <a:solidFill>
                  <a:srgbClr val="FFFF00"/>
                </a:solidFill>
              </a:rPr>
              <a:t>     nor         to </a:t>
            </a:r>
            <a:r>
              <a:rPr lang="en-US" sz="2400" dirty="0">
                <a:solidFill>
                  <a:srgbClr val="FFFF00"/>
                </a:solidFill>
              </a:rPr>
              <a:t>look </a:t>
            </a:r>
            <a:r>
              <a:rPr lang="en-US" sz="2400" dirty="0" smtClean="0">
                <a:solidFill>
                  <a:srgbClr val="FFFF00"/>
                </a:solidFill>
              </a:rPr>
              <a:t>          it                                  </a:t>
            </a:r>
            <a:r>
              <a:rPr lang="zh-TW" altLang="en-US" sz="2400" dirty="0" smtClean="0">
                <a:solidFill>
                  <a:srgbClr val="FFFF00"/>
                </a:solidFill>
              </a:rPr>
              <a:t> </a:t>
            </a:r>
            <a:r>
              <a:rPr lang="en-US" altLang="zh-TW" sz="2400" dirty="0">
                <a:solidFill>
                  <a:srgbClr val="FFFF00"/>
                </a:solidFill>
              </a:rPr>
              <a:t>and </a:t>
            </a:r>
            <a:r>
              <a:rPr lang="en-US" altLang="zh-TW" sz="2400" dirty="0" smtClean="0">
                <a:solidFill>
                  <a:srgbClr val="FFFF00"/>
                </a:solidFill>
              </a:rPr>
              <a:t>       I wept         much       </a:t>
            </a:r>
            <a:r>
              <a:rPr lang="en-US" altLang="zh-TW" sz="2400" dirty="0">
                <a:solidFill>
                  <a:srgbClr val="FFFF00"/>
                </a:solidFill>
              </a:rPr>
              <a:t>because </a:t>
            </a:r>
            <a:r>
              <a:rPr lang="en-US" altLang="zh-TW" sz="2400" dirty="0" smtClean="0">
                <a:solidFill>
                  <a:srgbClr val="FFFF00"/>
                </a:solidFill>
              </a:rPr>
              <a:t>   no one</a:t>
            </a:r>
            <a:r>
              <a:rPr lang="fr-FR" sz="2400" dirty="0" smtClean="0">
                <a:solidFill>
                  <a:schemeClr val="bg1"/>
                </a:solidFill>
              </a:rPr>
              <a:t> </a:t>
            </a:r>
            <a:endParaRPr lang="en-US" sz="2400" dirty="0" smtClean="0">
              <a:solidFill>
                <a:schemeClr val="bg1"/>
              </a:solidFill>
            </a:endParaRPr>
          </a:p>
          <a:p>
            <a:r>
              <a:rPr lang="en-US" sz="3400" dirty="0" smtClean="0">
                <a:solidFill>
                  <a:schemeClr val="bg1"/>
                </a:solidFill>
              </a:rPr>
              <a:t>      </a:t>
            </a:r>
            <a:r>
              <a:rPr lang="el-GR" sz="3600" dirty="0">
                <a:solidFill>
                  <a:schemeClr val="bg1"/>
                </a:solidFill>
              </a:rPr>
              <a:t>ἄξιος</a:t>
            </a:r>
            <a:r>
              <a:rPr lang="en-US" sz="3600" dirty="0">
                <a:solidFill>
                  <a:schemeClr val="bg1"/>
                </a:solidFill>
              </a:rPr>
              <a:t> </a:t>
            </a:r>
            <a:r>
              <a:rPr lang="el-GR" sz="3600" dirty="0">
                <a:solidFill>
                  <a:schemeClr val="bg1"/>
                </a:solidFill>
              </a:rPr>
              <a:t> εὑρέθη </a:t>
            </a:r>
            <a:r>
              <a:rPr lang="en-US" sz="3600" dirty="0" smtClean="0">
                <a:solidFill>
                  <a:schemeClr val="bg1"/>
                </a:solidFill>
              </a:rPr>
              <a:t> </a:t>
            </a:r>
            <a:r>
              <a:rPr lang="el-GR" sz="3600" dirty="0">
                <a:solidFill>
                  <a:schemeClr val="bg1"/>
                </a:solidFill>
              </a:rPr>
              <a:t>ἀνοῖξαι </a:t>
            </a:r>
            <a:r>
              <a:rPr lang="en-US" sz="3600" dirty="0" smtClean="0">
                <a:solidFill>
                  <a:schemeClr val="bg1"/>
                </a:solidFill>
              </a:rPr>
              <a:t> </a:t>
            </a:r>
            <a:r>
              <a:rPr lang="el-GR" sz="3600" dirty="0" smtClean="0">
                <a:solidFill>
                  <a:schemeClr val="bg1"/>
                </a:solidFill>
              </a:rPr>
              <a:t>τὸ βιβλίον</a:t>
            </a:r>
            <a:r>
              <a:rPr lang="en-US" sz="3600" dirty="0" smtClean="0">
                <a:solidFill>
                  <a:schemeClr val="bg1"/>
                </a:solidFill>
              </a:rPr>
              <a:t> </a:t>
            </a:r>
            <a:r>
              <a:rPr lang="el-GR" sz="3600" dirty="0" smtClean="0">
                <a:solidFill>
                  <a:schemeClr val="bg1"/>
                </a:solidFill>
              </a:rPr>
              <a:t> </a:t>
            </a:r>
            <a:r>
              <a:rPr lang="el-GR" sz="3600" dirty="0">
                <a:solidFill>
                  <a:schemeClr val="bg1"/>
                </a:solidFill>
              </a:rPr>
              <a:t>οὔτε </a:t>
            </a:r>
            <a:r>
              <a:rPr lang="en-US" sz="3600" dirty="0" smtClean="0">
                <a:solidFill>
                  <a:schemeClr val="bg1"/>
                </a:solidFill>
              </a:rPr>
              <a:t> </a:t>
            </a:r>
            <a:r>
              <a:rPr lang="el-GR" sz="3600" dirty="0" smtClean="0">
                <a:solidFill>
                  <a:schemeClr val="bg1"/>
                </a:solidFill>
              </a:rPr>
              <a:t>βλέπειν </a:t>
            </a:r>
            <a:r>
              <a:rPr lang="el-GR" sz="3600" dirty="0">
                <a:solidFill>
                  <a:schemeClr val="bg1"/>
                </a:solidFill>
              </a:rPr>
              <a:t>αὐτό.</a:t>
            </a:r>
            <a:endParaRPr lang="en-US" sz="3600" dirty="0">
              <a:solidFill>
                <a:schemeClr val="bg1"/>
              </a:solidFill>
            </a:endParaRPr>
          </a:p>
          <a:p>
            <a:r>
              <a:rPr lang="en-US" sz="2400" dirty="0" smtClean="0">
                <a:solidFill>
                  <a:srgbClr val="FFFF00"/>
                </a:solidFill>
              </a:rPr>
              <a:t>         worthy     </a:t>
            </a:r>
            <a:r>
              <a:rPr lang="en-US" altLang="zh-TW" sz="2400" dirty="0" smtClean="0">
                <a:solidFill>
                  <a:srgbClr val="FFFF00"/>
                </a:solidFill>
              </a:rPr>
              <a:t>was </a:t>
            </a:r>
            <a:r>
              <a:rPr lang="en-US" altLang="zh-TW" sz="2400" dirty="0">
                <a:solidFill>
                  <a:srgbClr val="FFFF00"/>
                </a:solidFill>
              </a:rPr>
              <a:t>found </a:t>
            </a:r>
            <a:r>
              <a:rPr lang="en-US" altLang="zh-TW" sz="2400" dirty="0" smtClean="0">
                <a:solidFill>
                  <a:srgbClr val="FFFF00"/>
                </a:solidFill>
              </a:rPr>
              <a:t>       </a:t>
            </a:r>
            <a:r>
              <a:rPr lang="en-US" altLang="zh-TW" sz="2400" dirty="0">
                <a:solidFill>
                  <a:srgbClr val="FFFF00"/>
                </a:solidFill>
              </a:rPr>
              <a:t>to open </a:t>
            </a:r>
            <a:r>
              <a:rPr lang="en-US" altLang="zh-TW" sz="2400" dirty="0" smtClean="0">
                <a:solidFill>
                  <a:srgbClr val="FFFF00"/>
                </a:solidFill>
              </a:rPr>
              <a:t>    the       scroll             nor           </a:t>
            </a:r>
            <a:r>
              <a:rPr lang="en-US" altLang="zh-TW" sz="2400" dirty="0">
                <a:solidFill>
                  <a:srgbClr val="FFFF00"/>
                </a:solidFill>
              </a:rPr>
              <a:t>to look </a:t>
            </a:r>
            <a:r>
              <a:rPr lang="en-US" altLang="zh-TW" sz="2400" dirty="0" smtClean="0">
                <a:solidFill>
                  <a:srgbClr val="FFFF00"/>
                </a:solidFill>
              </a:rPr>
              <a:t>        it</a:t>
            </a:r>
            <a:endParaRPr lang="fr-FR" sz="24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5:3</a:t>
            </a:r>
            <a:r>
              <a:rPr lang="fr-FR" dirty="0" smtClean="0">
                <a:solidFill>
                  <a:schemeClr val="bg1"/>
                </a:solidFill>
              </a:rPr>
              <a:t> </a:t>
            </a:r>
            <a:r>
              <a:rPr lang="en-US" dirty="0">
                <a:solidFill>
                  <a:schemeClr val="bg1"/>
                </a:solidFill>
              </a:rPr>
              <a:t>And no one in heaven or on earth or under the earth was able to open the scroll or to look into it</a:t>
            </a:r>
            <a:r>
              <a:rPr lang="en-US" dirty="0" smtClean="0">
                <a:solidFill>
                  <a:schemeClr val="bg1"/>
                </a:solidFill>
              </a:rPr>
              <a:t>, </a:t>
            </a:r>
            <a:r>
              <a:rPr lang="en-US" altLang="zh-TW" b="1" dirty="0">
                <a:solidFill>
                  <a:schemeClr val="bg1"/>
                </a:solidFill>
              </a:rPr>
              <a:t>4</a:t>
            </a:r>
            <a:r>
              <a:rPr lang="zh-TW" altLang="en-US" dirty="0">
                <a:solidFill>
                  <a:schemeClr val="bg1"/>
                </a:solidFill>
              </a:rPr>
              <a:t> </a:t>
            </a:r>
            <a:r>
              <a:rPr lang="en-US" altLang="zh-TW" dirty="0">
                <a:solidFill>
                  <a:schemeClr val="bg1"/>
                </a:solidFill>
              </a:rPr>
              <a:t>and I began to weep loudly because no one was found worthy to open the scroll or to look into it</a:t>
            </a:r>
            <a:r>
              <a:rPr lang="en-US" altLang="zh-TW" dirty="0" smtClean="0">
                <a:solidFill>
                  <a:schemeClr val="bg1"/>
                </a:solidFill>
              </a:rPr>
              <a:t>.    /     </a:t>
            </a:r>
            <a:r>
              <a:rPr lang="fr-FR" baseline="30000" dirty="0" smtClean="0">
                <a:solidFill>
                  <a:srgbClr val="FFFF00"/>
                </a:solidFill>
              </a:rPr>
              <a:t>CUV  </a:t>
            </a:r>
            <a:r>
              <a:rPr lang="fr-FR" b="1" dirty="0">
                <a:solidFill>
                  <a:schemeClr val="bg1"/>
                </a:solidFill>
              </a:rPr>
              <a:t>5:3 </a:t>
            </a:r>
            <a:r>
              <a:rPr lang="zh-TW" altLang="en-US" dirty="0">
                <a:solidFill>
                  <a:schemeClr val="bg1"/>
                </a:solidFill>
              </a:rPr>
              <a:t>在天上、地上、地底下、沒有能展開能觀看那書卷的。 </a:t>
            </a:r>
            <a:r>
              <a:rPr lang="en-US" altLang="zh-TW" b="1" dirty="0" smtClean="0">
                <a:solidFill>
                  <a:schemeClr val="bg1"/>
                </a:solidFill>
              </a:rPr>
              <a:t>4</a:t>
            </a:r>
            <a:r>
              <a:rPr lang="zh-TW" altLang="en-US" dirty="0" smtClean="0">
                <a:solidFill>
                  <a:schemeClr val="bg1"/>
                </a:solidFill>
              </a:rPr>
              <a:t> </a:t>
            </a:r>
            <a:r>
              <a:rPr lang="zh-TW" altLang="en-US" dirty="0">
                <a:solidFill>
                  <a:schemeClr val="bg1"/>
                </a:solidFill>
              </a:rPr>
              <a:t>因為沒有配展開、配觀看那書卷的、我就大哭。</a:t>
            </a:r>
            <a:endParaRPr lang="en-US" dirty="0">
              <a:solidFill>
                <a:schemeClr val="bg1"/>
              </a:solidFill>
            </a:endParaRPr>
          </a:p>
          <a:p>
            <a:endParaRPr lang="en-US" sz="1000" dirty="0">
              <a:solidFill>
                <a:schemeClr val="bg1"/>
              </a:solidFill>
            </a:endParaRPr>
          </a:p>
          <a:p>
            <a:endParaRPr lang="en-US" sz="1000" dirty="0">
              <a:solidFill>
                <a:schemeClr val="bg1"/>
              </a:solidFill>
            </a:endParaRPr>
          </a:p>
          <a:p>
            <a:endParaRPr lang="en-US" sz="1000" dirty="0" smtClean="0">
              <a:solidFill>
                <a:schemeClr val="bg1"/>
              </a:solidFill>
            </a:endParaRPr>
          </a:p>
        </p:txBody>
      </p:sp>
    </p:spTree>
    <p:extLst>
      <p:ext uri="{BB962C8B-B14F-4D97-AF65-F5344CB8AC3E}">
        <p14:creationId xmlns:p14="http://schemas.microsoft.com/office/powerpoint/2010/main" val="38347249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50191"/>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Revelation 5:5 </a:t>
            </a:r>
            <a:endParaRPr lang="en-US" sz="32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5</a:t>
            </a:r>
            <a:r>
              <a:rPr lang="en-US" sz="3200" b="1" dirty="0" smtClean="0">
                <a:solidFill>
                  <a:schemeClr val="bg1"/>
                </a:solidFill>
              </a:rPr>
              <a:t> </a:t>
            </a:r>
            <a:r>
              <a:rPr lang="en-US" sz="3200" b="1" dirty="0" smtClean="0">
                <a:solidFill>
                  <a:schemeClr val="bg1"/>
                </a:solidFill>
              </a:rPr>
              <a:t> </a:t>
            </a:r>
            <a:r>
              <a:rPr lang="el-GR" sz="4000" dirty="0">
                <a:solidFill>
                  <a:schemeClr val="bg1"/>
                </a:solidFill>
              </a:rPr>
              <a:t>καὶ εἷς </a:t>
            </a:r>
            <a:r>
              <a:rPr lang="en-US" sz="4000" dirty="0" smtClean="0">
                <a:solidFill>
                  <a:schemeClr val="bg1"/>
                </a:solidFill>
              </a:rPr>
              <a:t> </a:t>
            </a:r>
            <a:r>
              <a:rPr lang="el-GR" sz="4000" dirty="0" smtClean="0">
                <a:solidFill>
                  <a:schemeClr val="bg1"/>
                </a:solidFill>
              </a:rPr>
              <a:t>ἐκ τῶν</a:t>
            </a:r>
            <a:r>
              <a:rPr lang="en-US" sz="4000" dirty="0" smtClean="0">
                <a:solidFill>
                  <a:schemeClr val="bg1"/>
                </a:solidFill>
              </a:rPr>
              <a:t> </a:t>
            </a:r>
            <a:r>
              <a:rPr lang="el-GR" sz="4000" dirty="0" smtClean="0">
                <a:solidFill>
                  <a:schemeClr val="bg1"/>
                </a:solidFill>
              </a:rPr>
              <a:t> </a:t>
            </a:r>
            <a:r>
              <a:rPr lang="el-GR" sz="4000" dirty="0">
                <a:solidFill>
                  <a:schemeClr val="bg1"/>
                </a:solidFill>
              </a:rPr>
              <a:t>πρεσβυτέρων </a:t>
            </a:r>
            <a:r>
              <a:rPr lang="en-US" sz="4000" dirty="0" smtClean="0">
                <a:solidFill>
                  <a:schemeClr val="bg1"/>
                </a:solidFill>
              </a:rPr>
              <a:t> </a:t>
            </a:r>
            <a:r>
              <a:rPr lang="el-GR" sz="4000" dirty="0" smtClean="0">
                <a:solidFill>
                  <a:schemeClr val="bg1"/>
                </a:solidFill>
              </a:rPr>
              <a:t>λέγει</a:t>
            </a:r>
            <a:r>
              <a:rPr lang="en-US" sz="4000" dirty="0" smtClean="0">
                <a:solidFill>
                  <a:schemeClr val="bg1"/>
                </a:solidFill>
              </a:rPr>
              <a:t> </a:t>
            </a:r>
            <a:r>
              <a:rPr lang="el-GR" sz="4000" dirty="0" smtClean="0">
                <a:solidFill>
                  <a:schemeClr val="bg1"/>
                </a:solidFill>
              </a:rPr>
              <a:t> </a:t>
            </a:r>
            <a:r>
              <a:rPr lang="el-GR" sz="4000" dirty="0">
                <a:solidFill>
                  <a:schemeClr val="bg1"/>
                </a:solidFill>
              </a:rPr>
              <a:t>μοι· </a:t>
            </a:r>
            <a:endParaRPr lang="en-US" sz="4000" dirty="0">
              <a:solidFill>
                <a:schemeClr val="bg1"/>
              </a:solidFill>
            </a:endParaRPr>
          </a:p>
          <a:p>
            <a:r>
              <a:rPr lang="en-US" sz="2400" dirty="0">
                <a:solidFill>
                  <a:srgbClr val="FFFF00"/>
                </a:solidFill>
              </a:rPr>
              <a:t> </a:t>
            </a:r>
            <a:r>
              <a:rPr lang="en-US" sz="2400" dirty="0" smtClean="0">
                <a:solidFill>
                  <a:srgbClr val="FFFF00"/>
                </a:solidFill>
              </a:rPr>
              <a:t>       and   one      of      the               </a:t>
            </a:r>
            <a:r>
              <a:rPr lang="en-US" sz="2400" dirty="0">
                <a:solidFill>
                  <a:srgbClr val="FFFF00"/>
                </a:solidFill>
              </a:rPr>
              <a:t>elders </a:t>
            </a:r>
            <a:r>
              <a:rPr lang="en-US" sz="2400" dirty="0" smtClean="0">
                <a:solidFill>
                  <a:srgbClr val="FFFF00"/>
                </a:solidFill>
              </a:rPr>
              <a:t>                           says         to me </a:t>
            </a:r>
            <a:endParaRPr lang="fr-FR" sz="2400" dirty="0">
              <a:solidFill>
                <a:schemeClr val="bg1"/>
              </a:solidFill>
            </a:endParaRPr>
          </a:p>
          <a:p>
            <a:r>
              <a:rPr lang="en-US" sz="4000" dirty="0" smtClean="0">
                <a:solidFill>
                  <a:schemeClr val="bg1"/>
                </a:solidFill>
              </a:rPr>
              <a:t>         </a:t>
            </a:r>
            <a:r>
              <a:rPr lang="en-US" sz="4000" dirty="0" smtClean="0">
                <a:solidFill>
                  <a:schemeClr val="bg1"/>
                </a:solidFill>
              </a:rPr>
              <a:t>   </a:t>
            </a:r>
            <a:r>
              <a:rPr lang="el-GR" sz="4000" dirty="0">
                <a:solidFill>
                  <a:schemeClr val="bg1"/>
                </a:solidFill>
              </a:rPr>
              <a:t>μὴ </a:t>
            </a:r>
            <a:r>
              <a:rPr lang="en-US" sz="4000" dirty="0" smtClean="0">
                <a:solidFill>
                  <a:schemeClr val="bg1"/>
                </a:solidFill>
              </a:rPr>
              <a:t> </a:t>
            </a:r>
            <a:r>
              <a:rPr lang="el-GR" sz="4000" dirty="0" smtClean="0">
                <a:solidFill>
                  <a:schemeClr val="bg1"/>
                </a:solidFill>
              </a:rPr>
              <a:t>κλαῖε,</a:t>
            </a:r>
            <a:r>
              <a:rPr lang="en-US" sz="4000" dirty="0" smtClean="0">
                <a:solidFill>
                  <a:schemeClr val="bg1"/>
                </a:solidFill>
              </a:rPr>
              <a:t> </a:t>
            </a:r>
            <a:r>
              <a:rPr lang="el-GR" sz="4000" dirty="0" smtClean="0">
                <a:solidFill>
                  <a:schemeClr val="bg1"/>
                </a:solidFill>
              </a:rPr>
              <a:t> </a:t>
            </a:r>
            <a:r>
              <a:rPr lang="el-GR" sz="4000" dirty="0">
                <a:solidFill>
                  <a:schemeClr val="bg1"/>
                </a:solidFill>
              </a:rPr>
              <a:t>ἰδοὺ </a:t>
            </a:r>
            <a:r>
              <a:rPr lang="en-US" sz="4000" dirty="0" smtClean="0">
                <a:solidFill>
                  <a:schemeClr val="bg1"/>
                </a:solidFill>
              </a:rPr>
              <a:t> </a:t>
            </a:r>
            <a:r>
              <a:rPr lang="el-GR" sz="4000" dirty="0" smtClean="0">
                <a:solidFill>
                  <a:schemeClr val="bg1"/>
                </a:solidFill>
              </a:rPr>
              <a:t>ἐνίκησεν </a:t>
            </a:r>
            <a:r>
              <a:rPr lang="en-US" sz="4000" dirty="0" smtClean="0">
                <a:solidFill>
                  <a:schemeClr val="bg1"/>
                </a:solidFill>
              </a:rPr>
              <a:t> </a:t>
            </a:r>
            <a:r>
              <a:rPr lang="el-GR" sz="4000" dirty="0" smtClean="0">
                <a:solidFill>
                  <a:schemeClr val="bg1"/>
                </a:solidFill>
              </a:rPr>
              <a:t>ὁ </a:t>
            </a:r>
            <a:r>
              <a:rPr lang="el-GR" sz="4000" dirty="0">
                <a:solidFill>
                  <a:schemeClr val="bg1"/>
                </a:solidFill>
              </a:rPr>
              <a:t>λέων </a:t>
            </a:r>
            <a:endParaRPr lang="en-US" sz="4000" dirty="0">
              <a:solidFill>
                <a:schemeClr val="bg1"/>
              </a:solidFill>
            </a:endParaRPr>
          </a:p>
          <a:p>
            <a:r>
              <a:rPr lang="en-US" sz="2400" dirty="0" smtClean="0">
                <a:solidFill>
                  <a:srgbClr val="FFFF00"/>
                </a:solidFill>
              </a:rPr>
              <a:t>                      not      weep         behold      has triumphed   the   Lion</a:t>
            </a:r>
            <a:r>
              <a:rPr lang="fr-FR" sz="2400" dirty="0" smtClean="0">
                <a:solidFill>
                  <a:schemeClr val="bg1"/>
                </a:solidFill>
              </a:rPr>
              <a:t> </a:t>
            </a:r>
            <a:r>
              <a:rPr lang="es-ES" sz="2400" dirty="0" smtClean="0">
                <a:solidFill>
                  <a:schemeClr val="bg1"/>
                </a:solidFill>
              </a:rPr>
              <a:t> </a:t>
            </a:r>
            <a:endParaRPr lang="es-ES" sz="2400" dirty="0" smtClean="0">
              <a:solidFill>
                <a:schemeClr val="bg1"/>
              </a:solidFill>
            </a:endParaRPr>
          </a:p>
          <a:p>
            <a:r>
              <a:rPr lang="en-US" sz="4000" dirty="0" smtClean="0">
                <a:solidFill>
                  <a:schemeClr val="bg1"/>
                </a:solidFill>
              </a:rPr>
              <a:t>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ἐκ</a:t>
            </a:r>
            <a:r>
              <a:rPr lang="en-US" sz="4000" dirty="0" smtClean="0">
                <a:solidFill>
                  <a:schemeClr val="bg1"/>
                </a:solidFill>
              </a:rPr>
              <a:t> </a:t>
            </a:r>
            <a:r>
              <a:rPr lang="el-GR" sz="4000" dirty="0" smtClean="0">
                <a:solidFill>
                  <a:schemeClr val="bg1"/>
                </a:solidFill>
              </a:rPr>
              <a:t> </a:t>
            </a:r>
            <a:r>
              <a:rPr lang="el-GR" sz="4000" dirty="0">
                <a:solidFill>
                  <a:schemeClr val="bg1"/>
                </a:solidFill>
              </a:rPr>
              <a:t>τῆς </a:t>
            </a:r>
            <a:r>
              <a:rPr lang="el-GR" sz="4000" dirty="0" smtClean="0">
                <a:solidFill>
                  <a:schemeClr val="bg1"/>
                </a:solidFill>
              </a:rPr>
              <a:t>φυλῆς</a:t>
            </a:r>
            <a:r>
              <a:rPr lang="en-US" sz="4000" dirty="0" smtClean="0">
                <a:solidFill>
                  <a:schemeClr val="bg1"/>
                </a:solidFill>
              </a:rPr>
              <a:t> </a:t>
            </a:r>
            <a:r>
              <a:rPr lang="el-GR" sz="4000" dirty="0" smtClean="0">
                <a:solidFill>
                  <a:schemeClr val="bg1"/>
                </a:solidFill>
              </a:rPr>
              <a:t> </a:t>
            </a:r>
            <a:r>
              <a:rPr lang="el-GR" sz="4000" dirty="0">
                <a:solidFill>
                  <a:schemeClr val="bg1"/>
                </a:solidFill>
              </a:rPr>
              <a:t>Ἰούδα</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l-GR" sz="4000" dirty="0">
                <a:solidFill>
                  <a:schemeClr val="bg1"/>
                </a:solidFill>
              </a:rPr>
              <a:t>ἡ ῥίζα </a:t>
            </a:r>
            <a:r>
              <a:rPr lang="en-US" sz="4000" dirty="0" smtClean="0">
                <a:solidFill>
                  <a:schemeClr val="bg1"/>
                </a:solidFill>
              </a:rPr>
              <a:t> </a:t>
            </a:r>
            <a:r>
              <a:rPr lang="el-GR" sz="4000" dirty="0" smtClean="0">
                <a:solidFill>
                  <a:schemeClr val="bg1"/>
                </a:solidFill>
              </a:rPr>
              <a:t>Δαυίδ</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who is  of      the         tribe           of Judah      the   </a:t>
            </a:r>
            <a:r>
              <a:rPr lang="en-US" sz="2400" dirty="0">
                <a:solidFill>
                  <a:srgbClr val="FFFF00"/>
                </a:solidFill>
              </a:rPr>
              <a:t>Root </a:t>
            </a:r>
            <a:r>
              <a:rPr lang="en-US" sz="2400" dirty="0" smtClean="0">
                <a:solidFill>
                  <a:srgbClr val="FFFF00"/>
                </a:solidFill>
              </a:rPr>
              <a:t>      of David</a:t>
            </a:r>
            <a:endParaRPr lang="es-ES" sz="2400" dirty="0">
              <a:solidFill>
                <a:schemeClr val="bg1"/>
              </a:solidFill>
            </a:endParaRPr>
          </a:p>
          <a:p>
            <a:r>
              <a:rPr lang="en-US" sz="4000" dirty="0" smtClean="0">
                <a:solidFill>
                  <a:schemeClr val="bg1"/>
                </a:solidFill>
              </a:rPr>
              <a:t>  </a:t>
            </a:r>
            <a:r>
              <a:rPr lang="el-GR" sz="4000" dirty="0" smtClean="0">
                <a:solidFill>
                  <a:schemeClr val="bg1"/>
                </a:solidFill>
              </a:rPr>
              <a:t>ἀνοῖξαι </a:t>
            </a:r>
            <a:r>
              <a:rPr lang="en-US" sz="4000" dirty="0" smtClean="0">
                <a:solidFill>
                  <a:schemeClr val="bg1"/>
                </a:solidFill>
              </a:rPr>
              <a:t> </a:t>
            </a:r>
            <a:r>
              <a:rPr lang="el-GR" sz="4000" dirty="0" smtClean="0">
                <a:solidFill>
                  <a:schemeClr val="bg1"/>
                </a:solidFill>
              </a:rPr>
              <a:t>τὸ </a:t>
            </a:r>
            <a:r>
              <a:rPr lang="el-GR" sz="4000" dirty="0">
                <a:solidFill>
                  <a:schemeClr val="bg1"/>
                </a:solidFill>
              </a:rPr>
              <a:t>βιβλίον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τὰς </a:t>
            </a:r>
            <a:r>
              <a:rPr lang="en-US" sz="4000" dirty="0" smtClean="0">
                <a:solidFill>
                  <a:schemeClr val="bg1"/>
                </a:solidFill>
              </a:rPr>
              <a:t> </a:t>
            </a:r>
            <a:r>
              <a:rPr lang="el-GR" sz="4000" dirty="0" smtClean="0">
                <a:solidFill>
                  <a:schemeClr val="bg1"/>
                </a:solidFill>
              </a:rPr>
              <a:t>ἑπτὰ </a:t>
            </a:r>
            <a:r>
              <a:rPr lang="en-US" sz="4000" dirty="0" smtClean="0">
                <a:solidFill>
                  <a:schemeClr val="bg1"/>
                </a:solidFill>
              </a:rPr>
              <a:t> </a:t>
            </a:r>
            <a:r>
              <a:rPr lang="el-GR" sz="4000" dirty="0" smtClean="0">
                <a:solidFill>
                  <a:schemeClr val="bg1"/>
                </a:solidFill>
              </a:rPr>
              <a:t>σφραγῖδας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  </a:t>
            </a:r>
            <a:endParaRPr lang="en-US" sz="4000" dirty="0">
              <a:solidFill>
                <a:schemeClr val="bg1"/>
              </a:solidFill>
            </a:endParaRPr>
          </a:p>
          <a:p>
            <a:r>
              <a:rPr lang="en-US" sz="2400" dirty="0" smtClean="0">
                <a:solidFill>
                  <a:srgbClr val="FFFF00"/>
                </a:solidFill>
              </a:rPr>
              <a:t>       to open         the      scroll              and      the         seven             seals                        its</a:t>
            </a:r>
            <a:endParaRPr lang="es-ES" sz="2400" dirty="0" smtClean="0">
              <a:solidFill>
                <a:schemeClr val="bg1"/>
              </a:solidFill>
            </a:endParaRPr>
          </a:p>
          <a:p>
            <a:r>
              <a:rPr lang="en-US" sz="800" dirty="0" smtClean="0">
                <a:solidFill>
                  <a:schemeClr val="bg1"/>
                </a:solidFill>
              </a:rPr>
              <a:t> </a:t>
            </a: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a:solidFill>
                  <a:schemeClr val="bg1"/>
                </a:solidFill>
              </a:rPr>
              <a:t>5:5</a:t>
            </a:r>
            <a:r>
              <a:rPr lang="fr-FR" dirty="0">
                <a:solidFill>
                  <a:schemeClr val="bg1"/>
                </a:solidFill>
              </a:rPr>
              <a:t> </a:t>
            </a:r>
            <a:r>
              <a:rPr lang="en-US" dirty="0">
                <a:solidFill>
                  <a:schemeClr val="bg1"/>
                </a:solidFill>
              </a:rPr>
              <a:t>And one of the elders said to me, "Weep no more; behold, the Lion of the tribe of Judah, the Root of David, has conquered, so that he can open the scroll and its seven seals</a:t>
            </a:r>
            <a:r>
              <a:rPr lang="en-US" dirty="0" smtClean="0">
                <a:solidFill>
                  <a:schemeClr val="bg1"/>
                </a:solidFill>
              </a:rPr>
              <a:t>.“      /      </a:t>
            </a:r>
            <a:r>
              <a:rPr lang="fr-FR" baseline="30000" dirty="0" smtClean="0">
                <a:solidFill>
                  <a:srgbClr val="FFFF00"/>
                </a:solidFill>
              </a:rPr>
              <a:t>CUV  </a:t>
            </a:r>
            <a:r>
              <a:rPr lang="fr-FR" b="1" dirty="0">
                <a:solidFill>
                  <a:schemeClr val="bg1"/>
                </a:solidFill>
              </a:rPr>
              <a:t>5:5</a:t>
            </a:r>
            <a:r>
              <a:rPr lang="fr-FR" dirty="0">
                <a:solidFill>
                  <a:schemeClr val="bg1"/>
                </a:solidFill>
              </a:rPr>
              <a:t> </a:t>
            </a:r>
            <a:r>
              <a:rPr lang="en-US" dirty="0" smtClean="0">
                <a:solidFill>
                  <a:schemeClr val="bg1"/>
                </a:solidFill>
              </a:rPr>
              <a:t> </a:t>
            </a:r>
            <a:r>
              <a:rPr lang="zh-TW" altLang="en-US" dirty="0">
                <a:solidFill>
                  <a:schemeClr val="bg1"/>
                </a:solidFill>
              </a:rPr>
              <a:t>長老中有一位對我說、不要哭．看哪、猶大支派中的獅子、大衛的根、他已得勝、能以展開那書卷、揭開那七印</a:t>
            </a:r>
            <a:r>
              <a:rPr lang="zh-TW" altLang="en-US" dirty="0" smtClean="0">
                <a:solidFill>
                  <a:schemeClr val="bg1"/>
                </a:solidFill>
              </a:rPr>
              <a:t>。</a:t>
            </a:r>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13098350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815"/>
            <a:ext cx="12117564" cy="6880969"/>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Revelation 5:6 </a:t>
            </a:r>
            <a:endParaRPr lang="en-US" sz="32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6</a:t>
            </a:r>
            <a:r>
              <a:rPr lang="en-US" sz="3200" b="1" dirty="0" smtClean="0">
                <a:solidFill>
                  <a:schemeClr val="bg1"/>
                </a:solidFill>
              </a:rPr>
              <a:t>  </a:t>
            </a:r>
            <a:r>
              <a:rPr lang="el-GR" sz="3300" dirty="0" smtClean="0">
                <a:solidFill>
                  <a:schemeClr val="bg1"/>
                </a:solidFill>
              </a:rPr>
              <a:t>Καὶ </a:t>
            </a:r>
            <a:r>
              <a:rPr lang="el-GR" sz="3300" dirty="0">
                <a:solidFill>
                  <a:schemeClr val="bg1"/>
                </a:solidFill>
              </a:rPr>
              <a:t>εἶδον ἐν μέσῳ τοῦ θρόνου καὶ τῶν τεσσάρων </a:t>
            </a:r>
            <a:endParaRPr lang="en-US" sz="3300" dirty="0" smtClean="0">
              <a:solidFill>
                <a:schemeClr val="bg1"/>
              </a:solidFill>
            </a:endParaRPr>
          </a:p>
          <a:p>
            <a:r>
              <a:rPr lang="en-US" sz="2300" dirty="0" smtClean="0">
                <a:solidFill>
                  <a:srgbClr val="FFFF00"/>
                </a:solidFill>
              </a:rPr>
              <a:t>       and    I saw      in  the midst of the   </a:t>
            </a:r>
            <a:r>
              <a:rPr lang="en-US" sz="2300" dirty="0">
                <a:solidFill>
                  <a:srgbClr val="FFFF00"/>
                </a:solidFill>
              </a:rPr>
              <a:t>throne </a:t>
            </a:r>
            <a:r>
              <a:rPr lang="en-US" sz="2300" dirty="0" smtClean="0">
                <a:solidFill>
                  <a:srgbClr val="FFFF00"/>
                </a:solidFill>
              </a:rPr>
              <a:t>     and  of the      four</a:t>
            </a:r>
            <a:endParaRPr lang="fr-FR" sz="2400" dirty="0">
              <a:solidFill>
                <a:schemeClr val="bg1"/>
              </a:solidFill>
            </a:endParaRPr>
          </a:p>
          <a:p>
            <a:r>
              <a:rPr lang="en-US" sz="3400" dirty="0" smtClean="0">
                <a:solidFill>
                  <a:schemeClr val="bg1"/>
                </a:solidFill>
              </a:rPr>
              <a:t>  </a:t>
            </a:r>
            <a:r>
              <a:rPr lang="el-GR" sz="3400" dirty="0" smtClean="0">
                <a:solidFill>
                  <a:schemeClr val="bg1"/>
                </a:solidFill>
              </a:rPr>
              <a:t>ζῴων </a:t>
            </a:r>
            <a:r>
              <a:rPr lang="en-US" sz="3400" dirty="0" smtClean="0">
                <a:solidFill>
                  <a:schemeClr val="bg1"/>
                </a:solidFill>
              </a:rPr>
              <a:t> </a:t>
            </a:r>
            <a:r>
              <a:rPr lang="el-GR" sz="3400" dirty="0" smtClean="0">
                <a:solidFill>
                  <a:schemeClr val="bg1"/>
                </a:solidFill>
              </a:rPr>
              <a:t>καὶ </a:t>
            </a:r>
            <a:r>
              <a:rPr lang="el-GR" sz="3400" dirty="0">
                <a:solidFill>
                  <a:schemeClr val="bg1"/>
                </a:solidFill>
              </a:rPr>
              <a:t>ἐν μέσῳ τῶν πρεσβυτέρων ἀρνίον ἑστηκὸς </a:t>
            </a:r>
            <a:endParaRPr lang="en-US" sz="3400" dirty="0">
              <a:solidFill>
                <a:schemeClr val="bg1"/>
              </a:solidFill>
            </a:endParaRPr>
          </a:p>
          <a:p>
            <a:r>
              <a:rPr lang="en-US" sz="2000" dirty="0" smtClean="0">
                <a:solidFill>
                  <a:srgbClr val="FFFF00"/>
                </a:solidFill>
              </a:rPr>
              <a:t>living creatures  </a:t>
            </a:r>
            <a:r>
              <a:rPr lang="en-US" sz="2000" dirty="0">
                <a:solidFill>
                  <a:srgbClr val="FFFF00"/>
                </a:solidFill>
              </a:rPr>
              <a:t>and </a:t>
            </a:r>
            <a:r>
              <a:rPr lang="en-US" sz="2000" dirty="0" smtClean="0">
                <a:solidFill>
                  <a:srgbClr val="FFFF00"/>
                </a:solidFill>
              </a:rPr>
              <a:t>in  the midst   of the          </a:t>
            </a:r>
            <a:r>
              <a:rPr lang="en-US" sz="2300" dirty="0" smtClean="0">
                <a:solidFill>
                  <a:srgbClr val="FFFF00"/>
                </a:solidFill>
              </a:rPr>
              <a:t> </a:t>
            </a:r>
            <a:r>
              <a:rPr lang="en-US" sz="2300" dirty="0">
                <a:solidFill>
                  <a:srgbClr val="FFFF00"/>
                </a:solidFill>
              </a:rPr>
              <a:t>elders </a:t>
            </a:r>
            <a:r>
              <a:rPr lang="en-US" sz="2300" dirty="0" smtClean="0">
                <a:solidFill>
                  <a:srgbClr val="FFFF00"/>
                </a:solidFill>
              </a:rPr>
              <a:t>                    </a:t>
            </a:r>
            <a:r>
              <a:rPr lang="en-US" sz="2300" dirty="0">
                <a:solidFill>
                  <a:srgbClr val="FFFF00"/>
                </a:solidFill>
              </a:rPr>
              <a:t>a Lamb </a:t>
            </a:r>
            <a:r>
              <a:rPr lang="en-US" sz="2300" dirty="0" smtClean="0">
                <a:solidFill>
                  <a:srgbClr val="FFFF00"/>
                </a:solidFill>
              </a:rPr>
              <a:t>      standing </a:t>
            </a:r>
            <a:endParaRPr lang="es-ES" sz="2400" dirty="0" smtClean="0">
              <a:solidFill>
                <a:schemeClr val="bg1"/>
              </a:solidFill>
            </a:endParaRPr>
          </a:p>
          <a:p>
            <a:r>
              <a:rPr lang="en-US" sz="3400" dirty="0" smtClean="0">
                <a:solidFill>
                  <a:schemeClr val="bg1"/>
                </a:solidFill>
              </a:rPr>
              <a:t> </a:t>
            </a:r>
            <a:r>
              <a:rPr lang="el-GR" sz="3400" dirty="0" smtClean="0">
                <a:solidFill>
                  <a:schemeClr val="bg1"/>
                </a:solidFill>
              </a:rPr>
              <a:t>ὡς </a:t>
            </a:r>
            <a:r>
              <a:rPr lang="el-GR" sz="3400" dirty="0" smtClean="0">
                <a:solidFill>
                  <a:schemeClr val="bg1"/>
                </a:solidFill>
              </a:rPr>
              <a:t>ἐσφαγμένον</a:t>
            </a:r>
            <a:r>
              <a:rPr lang="en-US" sz="3400" dirty="0" smtClean="0">
                <a:solidFill>
                  <a:schemeClr val="bg1"/>
                </a:solidFill>
              </a:rPr>
              <a:t> </a:t>
            </a:r>
            <a:r>
              <a:rPr lang="el-GR" sz="3400" dirty="0" smtClean="0">
                <a:solidFill>
                  <a:schemeClr val="bg1"/>
                </a:solidFill>
              </a:rPr>
              <a:t> </a:t>
            </a:r>
            <a:r>
              <a:rPr lang="el-GR" sz="3400" dirty="0">
                <a:solidFill>
                  <a:schemeClr val="bg1"/>
                </a:solidFill>
              </a:rPr>
              <a:t>ἔχων κέρατα ἑπτὰ καὶ ὀφθαλμοὺς ἑπτὰ οἵ </a:t>
            </a:r>
            <a:r>
              <a:rPr lang="el-GR" sz="3400" dirty="0" smtClean="0">
                <a:solidFill>
                  <a:schemeClr val="bg1"/>
                </a:solidFill>
              </a:rPr>
              <a:t>εἰσιν</a:t>
            </a:r>
            <a:endParaRPr lang="en-US" sz="3400" dirty="0" smtClean="0">
              <a:solidFill>
                <a:schemeClr val="bg1"/>
              </a:solidFill>
            </a:endParaRPr>
          </a:p>
          <a:p>
            <a:r>
              <a:rPr lang="en-US" sz="2100" dirty="0" smtClean="0">
                <a:solidFill>
                  <a:srgbClr val="FFFF00"/>
                </a:solidFill>
              </a:rPr>
              <a:t>as </a:t>
            </a:r>
            <a:r>
              <a:rPr lang="en-US" sz="2100" dirty="0">
                <a:solidFill>
                  <a:srgbClr val="FFFF00"/>
                </a:solidFill>
              </a:rPr>
              <a:t>though it had been </a:t>
            </a:r>
            <a:r>
              <a:rPr lang="en-US" sz="2100" dirty="0" smtClean="0">
                <a:solidFill>
                  <a:srgbClr val="FFFF00"/>
                </a:solidFill>
              </a:rPr>
              <a:t>slain</a:t>
            </a:r>
            <a:r>
              <a:rPr lang="en-US" sz="2300" dirty="0" smtClean="0">
                <a:solidFill>
                  <a:srgbClr val="FFFF00"/>
                </a:solidFill>
              </a:rPr>
              <a:t>   having       horns       </a:t>
            </a:r>
            <a:r>
              <a:rPr lang="en-US" sz="2300" dirty="0">
                <a:solidFill>
                  <a:srgbClr val="FFFF00"/>
                </a:solidFill>
              </a:rPr>
              <a:t>seven </a:t>
            </a:r>
            <a:r>
              <a:rPr lang="en-US" sz="2300" dirty="0" smtClean="0">
                <a:solidFill>
                  <a:srgbClr val="FFFF00"/>
                </a:solidFill>
              </a:rPr>
              <a:t>   </a:t>
            </a:r>
            <a:r>
              <a:rPr lang="en-US" sz="2300" dirty="0">
                <a:solidFill>
                  <a:srgbClr val="FFFF00"/>
                </a:solidFill>
              </a:rPr>
              <a:t>and </a:t>
            </a:r>
            <a:r>
              <a:rPr lang="en-US" sz="2300" dirty="0" smtClean="0">
                <a:solidFill>
                  <a:srgbClr val="FFFF00"/>
                </a:solidFill>
              </a:rPr>
              <a:t>          eyes               seven  which  are</a:t>
            </a:r>
            <a:r>
              <a:rPr lang="fr-FR" sz="2400" dirty="0" smtClean="0">
                <a:solidFill>
                  <a:schemeClr val="bg1"/>
                </a:solidFill>
              </a:rPr>
              <a:t> </a:t>
            </a:r>
            <a:endParaRPr lang="fr-FR" sz="2400" dirty="0" smtClean="0">
              <a:solidFill>
                <a:schemeClr val="bg1"/>
              </a:solidFill>
            </a:endParaRPr>
          </a:p>
          <a:p>
            <a:r>
              <a:rPr lang="en-US" sz="3400" dirty="0" smtClean="0">
                <a:solidFill>
                  <a:schemeClr val="bg1"/>
                </a:solidFill>
              </a:rPr>
              <a:t> </a:t>
            </a:r>
            <a:r>
              <a:rPr lang="el-GR" sz="3400" dirty="0" smtClean="0">
                <a:solidFill>
                  <a:schemeClr val="bg1"/>
                </a:solidFill>
              </a:rPr>
              <a:t>τὰ </a:t>
            </a:r>
            <a:r>
              <a:rPr lang="el-GR" sz="3400" dirty="0">
                <a:solidFill>
                  <a:schemeClr val="bg1"/>
                </a:solidFill>
              </a:rPr>
              <a:t>[ἑπτὰ] πνεύματα τοῦ θεοῦ ἀπεσταλμένοι εἰς πᾶσαν τὴν γῆν.</a:t>
            </a:r>
            <a:endParaRPr lang="en-US" sz="3400" dirty="0">
              <a:solidFill>
                <a:schemeClr val="bg1"/>
              </a:solidFill>
            </a:endParaRPr>
          </a:p>
          <a:p>
            <a:r>
              <a:rPr lang="en-US" sz="2300" dirty="0" smtClean="0">
                <a:solidFill>
                  <a:srgbClr val="FFFF00"/>
                </a:solidFill>
              </a:rPr>
              <a:t> the     </a:t>
            </a:r>
            <a:r>
              <a:rPr lang="en-US" sz="2300" dirty="0">
                <a:solidFill>
                  <a:srgbClr val="FFFF00"/>
                </a:solidFill>
              </a:rPr>
              <a:t>seven </a:t>
            </a:r>
            <a:r>
              <a:rPr lang="en-US" sz="2300" dirty="0" smtClean="0">
                <a:solidFill>
                  <a:srgbClr val="FFFF00"/>
                </a:solidFill>
              </a:rPr>
              <a:t>         spirits              of        </a:t>
            </a:r>
            <a:r>
              <a:rPr lang="en-US" sz="2300" dirty="0">
                <a:solidFill>
                  <a:srgbClr val="FFFF00"/>
                </a:solidFill>
              </a:rPr>
              <a:t>God </a:t>
            </a:r>
            <a:r>
              <a:rPr lang="en-US" sz="2300" dirty="0" smtClean="0">
                <a:solidFill>
                  <a:srgbClr val="FFFF00"/>
                </a:solidFill>
              </a:rPr>
              <a:t>            sent out               </a:t>
            </a:r>
            <a:r>
              <a:rPr lang="en-US" sz="2300" dirty="0">
                <a:solidFill>
                  <a:srgbClr val="FFFF00"/>
                </a:solidFill>
              </a:rPr>
              <a:t>into </a:t>
            </a:r>
            <a:r>
              <a:rPr lang="en-US" sz="2300" dirty="0" smtClean="0">
                <a:solidFill>
                  <a:srgbClr val="FFFF00"/>
                </a:solidFill>
              </a:rPr>
              <a:t>        all         the   earth</a:t>
            </a:r>
            <a:endParaRPr lang="en-US" sz="2300" dirty="0">
              <a:solidFill>
                <a:srgbClr val="FFFF00"/>
              </a:solidFill>
            </a:endParaRPr>
          </a:p>
          <a:p>
            <a:endParaRPr lang="en-US" sz="800" dirty="0" smtClean="0">
              <a:solidFill>
                <a:schemeClr val="bg1"/>
              </a:solidFill>
            </a:endParaRPr>
          </a:p>
          <a:p>
            <a:r>
              <a:rPr lang="en-US" sz="800" dirty="0" smtClean="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a:solidFill>
                  <a:schemeClr val="bg1"/>
                </a:solidFill>
              </a:rPr>
              <a:t>5:6</a:t>
            </a:r>
            <a:r>
              <a:rPr lang="fr-FR" dirty="0">
                <a:solidFill>
                  <a:schemeClr val="bg1"/>
                </a:solidFill>
              </a:rPr>
              <a:t> </a:t>
            </a:r>
            <a:r>
              <a:rPr lang="en-US" dirty="0">
                <a:solidFill>
                  <a:schemeClr val="bg1"/>
                </a:solidFill>
              </a:rPr>
              <a:t>And between the throne and the four living creatures and among the elders I saw a Lamb standing, as though it had been slain, with seven horns and with seven eyes, which are the seven spirits of God sent out into all the earth.</a:t>
            </a:r>
          </a:p>
          <a:p>
            <a:r>
              <a:rPr lang="fr-FR" baseline="30000" dirty="0" smtClean="0">
                <a:solidFill>
                  <a:srgbClr val="FFFF00"/>
                </a:solidFill>
              </a:rPr>
              <a:t>	CUV  </a:t>
            </a:r>
            <a:r>
              <a:rPr lang="fr-FR" b="1" dirty="0" smtClean="0">
                <a:solidFill>
                  <a:schemeClr val="bg1"/>
                </a:solidFill>
              </a:rPr>
              <a:t>5:6 </a:t>
            </a:r>
            <a:r>
              <a:rPr lang="zh-TW" altLang="en-US" dirty="0" smtClean="0">
                <a:solidFill>
                  <a:schemeClr val="bg1"/>
                </a:solidFill>
              </a:rPr>
              <a:t>我</a:t>
            </a:r>
            <a:r>
              <a:rPr lang="zh-TW" altLang="en-US" dirty="0">
                <a:solidFill>
                  <a:schemeClr val="bg1"/>
                </a:solidFill>
              </a:rPr>
              <a:t>又看見寶座與四活物並長老之中、有羔羊站立、像是被殺過的、有七角七眼、就是　神的七靈、奉差遣往普天下去的</a:t>
            </a:r>
            <a:r>
              <a:rPr lang="zh-TW" altLang="en-US"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55531658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5:7-8 </a:t>
            </a:r>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7</a:t>
            </a:r>
            <a:r>
              <a:rPr lang="en-US" sz="3200" b="1" dirty="0" smtClean="0">
                <a:solidFill>
                  <a:schemeClr val="bg1"/>
                </a:solidFill>
              </a:rPr>
              <a:t> </a:t>
            </a:r>
            <a:r>
              <a:rPr lang="el-GR" sz="3200" dirty="0" smtClean="0">
                <a:solidFill>
                  <a:schemeClr val="bg1"/>
                </a:solidFill>
              </a:rPr>
              <a:t>καὶ </a:t>
            </a:r>
            <a:r>
              <a:rPr lang="el-GR" sz="3200" dirty="0">
                <a:solidFill>
                  <a:schemeClr val="bg1"/>
                </a:solidFill>
              </a:rPr>
              <a:t>ἦλθεν καὶ εἴληφεν ἐκ τῆς δεξιᾶς </a:t>
            </a:r>
            <a:r>
              <a:rPr lang="el-GR" sz="3200" dirty="0" smtClean="0">
                <a:solidFill>
                  <a:schemeClr val="bg1"/>
                </a:solidFill>
              </a:rPr>
              <a:t>τοῦ καθημένου</a:t>
            </a:r>
            <a:endParaRPr lang="fr-FR" sz="3200" dirty="0" smtClean="0">
              <a:solidFill>
                <a:schemeClr val="bg1"/>
              </a:solidFill>
            </a:endParaRPr>
          </a:p>
          <a:p>
            <a:r>
              <a:rPr lang="en-US" sz="2200" dirty="0" smtClean="0">
                <a:solidFill>
                  <a:srgbClr val="FFFF00"/>
                </a:solidFill>
              </a:rPr>
              <a:t>     and   he went   </a:t>
            </a:r>
            <a:r>
              <a:rPr lang="en-US" sz="2200" dirty="0">
                <a:solidFill>
                  <a:srgbClr val="FFFF00"/>
                </a:solidFill>
              </a:rPr>
              <a:t>and </a:t>
            </a:r>
            <a:r>
              <a:rPr lang="en-US" sz="2200" dirty="0" smtClean="0">
                <a:solidFill>
                  <a:srgbClr val="FFFF00"/>
                </a:solidFill>
              </a:rPr>
              <a:t>    he took    </a:t>
            </a:r>
            <a:r>
              <a:rPr lang="en-US" sz="2200" dirty="0">
                <a:solidFill>
                  <a:srgbClr val="FFFF00"/>
                </a:solidFill>
              </a:rPr>
              <a:t>from </a:t>
            </a:r>
            <a:r>
              <a:rPr lang="en-US" sz="2200" dirty="0" smtClean="0">
                <a:solidFill>
                  <a:srgbClr val="FFFF00"/>
                </a:solidFill>
              </a:rPr>
              <a:t> the  right </a:t>
            </a:r>
            <a:r>
              <a:rPr lang="en-US" sz="2200" dirty="0">
                <a:solidFill>
                  <a:srgbClr val="FFFF00"/>
                </a:solidFill>
              </a:rPr>
              <a:t>hand of him who was </a:t>
            </a:r>
            <a:r>
              <a:rPr lang="en-US" sz="2200" dirty="0" smtClean="0">
                <a:solidFill>
                  <a:srgbClr val="FFFF00"/>
                </a:solidFill>
              </a:rPr>
              <a:t>seated</a:t>
            </a:r>
            <a:r>
              <a:rPr lang="fr-FR" sz="2200" dirty="0" smtClean="0">
                <a:solidFill>
                  <a:schemeClr val="bg1"/>
                </a:solidFill>
              </a:rPr>
              <a:t>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ἐπὶ </a:t>
            </a:r>
            <a:r>
              <a:rPr lang="el-GR" sz="3200" dirty="0">
                <a:solidFill>
                  <a:schemeClr val="bg1"/>
                </a:solidFill>
              </a:rPr>
              <a:t>τοῦ θρόνου. </a:t>
            </a:r>
            <a:r>
              <a:rPr lang="en-US" sz="3200" dirty="0" smtClean="0">
                <a:solidFill>
                  <a:schemeClr val="bg1"/>
                </a:solidFill>
              </a:rPr>
              <a:t>      </a:t>
            </a:r>
            <a:r>
              <a:rPr lang="en-US" sz="3200" dirty="0" smtClean="0">
                <a:solidFill>
                  <a:schemeClr val="bg1"/>
                </a:solidFill>
              </a:rPr>
              <a:t>       </a:t>
            </a:r>
            <a:r>
              <a:rPr lang="en-US" sz="2800" b="1" dirty="0" smtClean="0">
                <a:solidFill>
                  <a:srgbClr val="FFFF00"/>
                </a:solidFill>
              </a:rPr>
              <a:t>8</a:t>
            </a:r>
            <a:r>
              <a:rPr lang="en-US" sz="2800" b="1" dirty="0" smtClean="0">
                <a:solidFill>
                  <a:schemeClr val="bg1"/>
                </a:solidFill>
              </a:rPr>
              <a:t>    </a:t>
            </a:r>
            <a:r>
              <a:rPr lang="el-GR" sz="3200" dirty="0" smtClean="0">
                <a:solidFill>
                  <a:schemeClr val="bg1"/>
                </a:solidFill>
              </a:rPr>
              <a:t>Καὶ </a:t>
            </a:r>
            <a:r>
              <a:rPr lang="el-GR" sz="3200" dirty="0">
                <a:solidFill>
                  <a:schemeClr val="bg1"/>
                </a:solidFill>
              </a:rPr>
              <a:t>ὅτε ἔλαβεν τὸ βιβλίον</a:t>
            </a:r>
            <a:r>
              <a:rPr lang="el-GR" sz="3200" dirty="0" smtClean="0">
                <a:solidFill>
                  <a:schemeClr val="bg1"/>
                </a:solidFill>
              </a:rPr>
              <a:t>,</a:t>
            </a:r>
            <a:endParaRPr lang="en-US" sz="3200" dirty="0" smtClean="0">
              <a:solidFill>
                <a:schemeClr val="bg1"/>
              </a:solidFill>
            </a:endParaRPr>
          </a:p>
          <a:p>
            <a:r>
              <a:rPr lang="en-US" sz="2200" dirty="0" smtClean="0">
                <a:solidFill>
                  <a:srgbClr val="FFFF00"/>
                </a:solidFill>
              </a:rPr>
              <a:t>   on     the      throne                                     a</a:t>
            </a:r>
            <a:r>
              <a:rPr lang="en-US" altLang="zh-TW" sz="2200" dirty="0" smtClean="0">
                <a:solidFill>
                  <a:srgbClr val="FFFF00"/>
                </a:solidFill>
              </a:rPr>
              <a:t>nd  when   he took     </a:t>
            </a:r>
            <a:r>
              <a:rPr lang="en-US" altLang="zh-TW" sz="2200" dirty="0">
                <a:solidFill>
                  <a:srgbClr val="FFFF00"/>
                </a:solidFill>
              </a:rPr>
              <a:t>the </a:t>
            </a:r>
            <a:r>
              <a:rPr lang="en-US" altLang="zh-TW" sz="2200" dirty="0" smtClean="0">
                <a:solidFill>
                  <a:srgbClr val="FFFF00"/>
                </a:solidFill>
              </a:rPr>
              <a:t>    scroll </a:t>
            </a:r>
            <a:endParaRPr lang="en-US" sz="2200" dirty="0" smtClean="0">
              <a:solidFill>
                <a:schemeClr val="bg1"/>
              </a:solidFill>
            </a:endParaRPr>
          </a:p>
          <a:p>
            <a:r>
              <a:rPr lang="en-US" sz="3200" dirty="0" smtClean="0">
                <a:solidFill>
                  <a:schemeClr val="bg1"/>
                </a:solidFill>
              </a:rPr>
              <a:t> </a:t>
            </a:r>
            <a:r>
              <a:rPr lang="en-US" sz="3200" dirty="0" smtClean="0">
                <a:solidFill>
                  <a:schemeClr val="bg1"/>
                </a:solidFill>
              </a:rPr>
              <a:t> </a:t>
            </a:r>
            <a:r>
              <a:rPr lang="el-GR" sz="3200" dirty="0" smtClean="0">
                <a:solidFill>
                  <a:schemeClr val="bg1"/>
                </a:solidFill>
              </a:rPr>
              <a:t>τὰ </a:t>
            </a:r>
            <a:r>
              <a:rPr lang="el-GR" sz="3200" dirty="0">
                <a:solidFill>
                  <a:schemeClr val="bg1"/>
                </a:solidFill>
              </a:rPr>
              <a:t>τέσσαρα </a:t>
            </a:r>
            <a:r>
              <a:rPr lang="en-US" sz="3200" dirty="0" smtClean="0">
                <a:solidFill>
                  <a:schemeClr val="bg1"/>
                </a:solidFill>
              </a:rPr>
              <a:t> </a:t>
            </a:r>
            <a:r>
              <a:rPr lang="el-GR" sz="3200" dirty="0" smtClean="0">
                <a:solidFill>
                  <a:schemeClr val="bg1"/>
                </a:solidFill>
              </a:rPr>
              <a:t>ζῷα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οἱ εἴκοσι τέσσαρες πρεσβύτεροι ἔπεσαν</a:t>
            </a:r>
            <a:r>
              <a:rPr lang="fr-FR" sz="2200" dirty="0" smtClean="0">
                <a:solidFill>
                  <a:schemeClr val="bg1"/>
                </a:solidFill>
              </a:rPr>
              <a:t> </a:t>
            </a:r>
          </a:p>
          <a:p>
            <a:r>
              <a:rPr lang="en-US" altLang="zh-TW" sz="2200" dirty="0" smtClean="0">
                <a:solidFill>
                  <a:srgbClr val="FFFF00"/>
                </a:solidFill>
              </a:rPr>
              <a:t>   the      four   </a:t>
            </a:r>
            <a:r>
              <a:rPr lang="en-US" altLang="zh-TW" sz="2000" dirty="0" smtClean="0">
                <a:solidFill>
                  <a:srgbClr val="FFFF00"/>
                </a:solidFill>
              </a:rPr>
              <a:t>living creatures  </a:t>
            </a:r>
            <a:r>
              <a:rPr lang="en-US" altLang="zh-TW" sz="2200" dirty="0">
                <a:solidFill>
                  <a:srgbClr val="FFFF00"/>
                </a:solidFill>
              </a:rPr>
              <a:t>and </a:t>
            </a:r>
            <a:r>
              <a:rPr lang="en-US" altLang="zh-TW" sz="2200" dirty="0" smtClean="0">
                <a:solidFill>
                  <a:srgbClr val="FFFF00"/>
                </a:solidFill>
              </a:rPr>
              <a:t> the   twenty        four                      elders                fell down</a:t>
            </a:r>
            <a:r>
              <a:rPr lang="fr-FR" sz="2200" dirty="0" smtClean="0">
                <a:solidFill>
                  <a:schemeClr val="bg1"/>
                </a:solidFill>
              </a:rPr>
              <a:t> </a:t>
            </a:r>
            <a:endParaRPr lang="fr-FR" sz="2200" dirty="0" smtClean="0">
              <a:solidFill>
                <a:schemeClr val="bg1"/>
              </a:solidFill>
            </a:endParaRPr>
          </a:p>
          <a:p>
            <a:r>
              <a:rPr lang="en-US" sz="3200" dirty="0" smtClean="0">
                <a:solidFill>
                  <a:schemeClr val="bg1"/>
                </a:solidFill>
              </a:rPr>
              <a:t> </a:t>
            </a:r>
            <a:r>
              <a:rPr lang="el-GR" sz="3200" dirty="0" smtClean="0">
                <a:solidFill>
                  <a:schemeClr val="bg1"/>
                </a:solidFill>
              </a:rPr>
              <a:t>ἐνώπιον </a:t>
            </a:r>
            <a:r>
              <a:rPr lang="el-GR" sz="3200" dirty="0">
                <a:solidFill>
                  <a:schemeClr val="bg1"/>
                </a:solidFill>
              </a:rPr>
              <a:t>τοῦ ἀρνίου ἔχοντες ἕκαστος κιθάραν καὶ φιάλας χρυσᾶς </a:t>
            </a:r>
            <a:endParaRPr lang="en-US" sz="3200" dirty="0" smtClean="0">
              <a:solidFill>
                <a:schemeClr val="bg1"/>
              </a:solidFill>
            </a:endParaRPr>
          </a:p>
          <a:p>
            <a:r>
              <a:rPr lang="en-US" altLang="zh-TW" sz="2200" dirty="0" smtClean="0">
                <a:solidFill>
                  <a:srgbClr val="FFFF00"/>
                </a:solidFill>
              </a:rPr>
              <a:t>      before        the       Lamb          </a:t>
            </a:r>
            <a:r>
              <a:rPr lang="en-US" altLang="zh-TW" sz="2200" dirty="0">
                <a:solidFill>
                  <a:srgbClr val="FFFF00"/>
                </a:solidFill>
              </a:rPr>
              <a:t>holding </a:t>
            </a:r>
            <a:r>
              <a:rPr lang="en-US" altLang="zh-TW" sz="2200" dirty="0" smtClean="0">
                <a:solidFill>
                  <a:srgbClr val="FFFF00"/>
                </a:solidFill>
              </a:rPr>
              <a:t>          each             a harp       </a:t>
            </a:r>
            <a:r>
              <a:rPr lang="en-US" altLang="zh-TW" sz="2200" dirty="0">
                <a:solidFill>
                  <a:srgbClr val="FFFF00"/>
                </a:solidFill>
              </a:rPr>
              <a:t>and </a:t>
            </a:r>
            <a:r>
              <a:rPr lang="en-US" altLang="zh-TW" sz="2200" dirty="0" smtClean="0">
                <a:solidFill>
                  <a:srgbClr val="FFFF00"/>
                </a:solidFill>
              </a:rPr>
              <a:t>     bowls        golden</a:t>
            </a:r>
            <a:endParaRPr lang="fr-FR" sz="2200" dirty="0" smtClean="0">
              <a:solidFill>
                <a:schemeClr val="bg1"/>
              </a:solidFill>
            </a:endParaRPr>
          </a:p>
          <a:p>
            <a:r>
              <a:rPr lang="en-US" sz="3200" dirty="0" smtClean="0">
                <a:solidFill>
                  <a:schemeClr val="bg1"/>
                </a:solidFill>
              </a:rPr>
              <a:t>     </a:t>
            </a:r>
            <a:r>
              <a:rPr lang="el-GR" sz="3200" dirty="0">
                <a:solidFill>
                  <a:schemeClr val="bg1"/>
                </a:solidFill>
              </a:rPr>
              <a:t>γεμούσας </a:t>
            </a:r>
            <a:r>
              <a:rPr lang="en-US" sz="3200" dirty="0" smtClean="0">
                <a:solidFill>
                  <a:schemeClr val="bg1"/>
                </a:solidFill>
              </a:rPr>
              <a:t> </a:t>
            </a:r>
            <a:r>
              <a:rPr lang="el-GR" sz="3200" dirty="0" smtClean="0">
                <a:solidFill>
                  <a:schemeClr val="bg1"/>
                </a:solidFill>
              </a:rPr>
              <a:t>θυμιαμάτων</a:t>
            </a:r>
            <a:r>
              <a:rPr lang="el-GR" sz="3200" dirty="0">
                <a:solidFill>
                  <a:schemeClr val="bg1"/>
                </a:solidFill>
              </a:rPr>
              <a:t>, </a:t>
            </a:r>
            <a:r>
              <a:rPr lang="en-US" sz="3200" dirty="0" smtClean="0">
                <a:solidFill>
                  <a:schemeClr val="bg1"/>
                </a:solidFill>
              </a:rPr>
              <a:t> </a:t>
            </a:r>
            <a:r>
              <a:rPr lang="el-GR" sz="3200" dirty="0" smtClean="0">
                <a:solidFill>
                  <a:schemeClr val="bg1"/>
                </a:solidFill>
              </a:rPr>
              <a:t>αἵ </a:t>
            </a:r>
            <a:r>
              <a:rPr lang="el-GR" sz="3200" dirty="0">
                <a:solidFill>
                  <a:schemeClr val="bg1"/>
                </a:solidFill>
              </a:rPr>
              <a:t>εἰσιν αἱ προσευχαὶ τῶν ἁγίων,</a:t>
            </a:r>
            <a:endParaRPr lang="en-US" sz="3200" dirty="0">
              <a:solidFill>
                <a:schemeClr val="bg1"/>
              </a:solidFill>
            </a:endParaRPr>
          </a:p>
          <a:p>
            <a:r>
              <a:rPr lang="en-US" altLang="zh-TW" sz="2200" dirty="0" smtClean="0">
                <a:solidFill>
                  <a:srgbClr val="FFFF00"/>
                </a:solidFill>
              </a:rPr>
              <a:t>                 full                   of incense           which   </a:t>
            </a:r>
            <a:r>
              <a:rPr lang="en-US" altLang="zh-TW" sz="2200" dirty="0">
                <a:solidFill>
                  <a:srgbClr val="FFFF00"/>
                </a:solidFill>
              </a:rPr>
              <a:t>are </a:t>
            </a:r>
            <a:r>
              <a:rPr lang="en-US" altLang="zh-TW" sz="2200" dirty="0" smtClean="0">
                <a:solidFill>
                  <a:srgbClr val="FFFF00"/>
                </a:solidFill>
              </a:rPr>
              <a:t>  the         prayers         of </a:t>
            </a:r>
            <a:r>
              <a:rPr lang="en-US" altLang="zh-TW" sz="2200" dirty="0">
                <a:solidFill>
                  <a:srgbClr val="FFFF00"/>
                </a:solidFill>
              </a:rPr>
              <a:t>the </a:t>
            </a:r>
            <a:r>
              <a:rPr lang="en-US" altLang="zh-TW" sz="2200" dirty="0" smtClean="0">
                <a:solidFill>
                  <a:srgbClr val="FFFF00"/>
                </a:solidFill>
              </a:rPr>
              <a:t>   saints</a:t>
            </a:r>
            <a:endParaRPr lang="fr-FR" sz="2200" dirty="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a:solidFill>
                  <a:schemeClr val="bg1"/>
                </a:solidFill>
              </a:rPr>
              <a:t>5:7</a:t>
            </a:r>
            <a:r>
              <a:rPr lang="fr-FR" dirty="0">
                <a:solidFill>
                  <a:schemeClr val="bg1"/>
                </a:solidFill>
              </a:rPr>
              <a:t> </a:t>
            </a:r>
            <a:r>
              <a:rPr lang="en-US" dirty="0">
                <a:solidFill>
                  <a:schemeClr val="bg1"/>
                </a:solidFill>
              </a:rPr>
              <a:t>And he went and took the scroll from the right hand of him who was seated on the throne</a:t>
            </a:r>
            <a:r>
              <a:rPr lang="en-US" dirty="0" smtClean="0">
                <a:solidFill>
                  <a:schemeClr val="bg1"/>
                </a:solidFill>
              </a:rPr>
              <a:t>. </a:t>
            </a:r>
            <a:r>
              <a:rPr lang="en-US" altLang="zh-TW" b="1" dirty="0">
                <a:solidFill>
                  <a:schemeClr val="bg1"/>
                </a:solidFill>
              </a:rPr>
              <a:t>8</a:t>
            </a:r>
            <a:r>
              <a:rPr lang="zh-TW" altLang="en-US" dirty="0">
                <a:solidFill>
                  <a:schemeClr val="bg1"/>
                </a:solidFill>
              </a:rPr>
              <a:t> </a:t>
            </a:r>
            <a:r>
              <a:rPr lang="en-US" altLang="zh-TW" dirty="0">
                <a:solidFill>
                  <a:schemeClr val="bg1"/>
                </a:solidFill>
              </a:rPr>
              <a:t>And when he had taken the scroll, the four living creatures and the twenty-four elders fell down before the Lamb, each holding a harp, and golden bowls full of incense, which are the prayers of the saints</a:t>
            </a:r>
            <a:r>
              <a:rPr lang="en-US" altLang="zh-TW" dirty="0" smtClean="0">
                <a:solidFill>
                  <a:schemeClr val="bg1"/>
                </a:solidFill>
              </a:rPr>
              <a:t>. </a:t>
            </a:r>
            <a:r>
              <a:rPr lang="fr-FR" dirty="0">
                <a:solidFill>
                  <a:schemeClr val="bg1"/>
                </a:solidFill>
              </a:rPr>
              <a:t>/ </a:t>
            </a:r>
            <a:r>
              <a:rPr lang="fr-FR" baseline="30000" dirty="0">
                <a:solidFill>
                  <a:srgbClr val="FFFF00"/>
                </a:solidFill>
              </a:rPr>
              <a:t>CUV </a:t>
            </a:r>
            <a:r>
              <a:rPr lang="fr-FR" baseline="30000" dirty="0">
                <a:solidFill>
                  <a:schemeClr val="bg1"/>
                </a:solidFill>
              </a:rPr>
              <a:t> </a:t>
            </a:r>
            <a:r>
              <a:rPr lang="fr-FR" b="1" dirty="0">
                <a:solidFill>
                  <a:schemeClr val="bg1"/>
                </a:solidFill>
              </a:rPr>
              <a:t>5:7</a:t>
            </a:r>
            <a:r>
              <a:rPr lang="fr-FR" dirty="0">
                <a:solidFill>
                  <a:schemeClr val="bg1"/>
                </a:solidFill>
              </a:rPr>
              <a:t> </a:t>
            </a:r>
            <a:r>
              <a:rPr lang="zh-TW" altLang="en-US" dirty="0" smtClean="0">
                <a:solidFill>
                  <a:schemeClr val="bg1"/>
                </a:solidFill>
              </a:rPr>
              <a:t>這</a:t>
            </a:r>
            <a:r>
              <a:rPr lang="zh-TW" altLang="en-US" dirty="0">
                <a:solidFill>
                  <a:schemeClr val="bg1"/>
                </a:solidFill>
              </a:rPr>
              <a:t>羔羊前來、從坐寶座的右手裡拿了書卷。 </a:t>
            </a:r>
            <a:r>
              <a:rPr lang="en-US" altLang="zh-TW" b="1" dirty="0" smtClean="0">
                <a:solidFill>
                  <a:schemeClr val="bg1"/>
                </a:solidFill>
              </a:rPr>
              <a:t>8</a:t>
            </a:r>
            <a:r>
              <a:rPr lang="zh-TW" altLang="en-US" dirty="0" smtClean="0">
                <a:solidFill>
                  <a:schemeClr val="bg1"/>
                </a:solidFill>
              </a:rPr>
              <a:t> </a:t>
            </a:r>
            <a:r>
              <a:rPr lang="zh-TW" altLang="en-US" dirty="0">
                <a:solidFill>
                  <a:schemeClr val="bg1"/>
                </a:solidFill>
              </a:rPr>
              <a:t>他既拿了書卷、四活物和二十四位長老、就俯伏在羔羊面前、各拿著琴、和盛滿了香的金爐．這香就是眾聖徒的祈禱。</a:t>
            </a:r>
            <a:endParaRPr lang="en-US"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11173772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Revelation 5:9 </a:t>
            </a:r>
            <a:endParaRPr lang="en-US" sz="32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9</a:t>
            </a:r>
            <a:r>
              <a:rPr lang="en-US" sz="3200" b="1" dirty="0" smtClean="0">
                <a:solidFill>
                  <a:schemeClr val="bg1"/>
                </a:solidFill>
              </a:rPr>
              <a:t>  </a:t>
            </a:r>
            <a:r>
              <a:rPr lang="en-US" sz="3200" dirty="0">
                <a:solidFill>
                  <a:schemeClr val="bg1"/>
                </a:solidFill>
              </a:rPr>
              <a:t> </a:t>
            </a:r>
            <a:r>
              <a:rPr lang="el-GR" sz="3600" dirty="0">
                <a:solidFill>
                  <a:schemeClr val="bg1"/>
                </a:solidFill>
              </a:rPr>
              <a:t>καὶ ᾄδουσιν </a:t>
            </a:r>
            <a:r>
              <a:rPr lang="en-US" sz="3600" dirty="0" smtClean="0">
                <a:solidFill>
                  <a:schemeClr val="bg1"/>
                </a:solidFill>
              </a:rPr>
              <a:t> </a:t>
            </a:r>
            <a:r>
              <a:rPr lang="el-GR" sz="3600" dirty="0" smtClean="0">
                <a:solidFill>
                  <a:schemeClr val="bg1"/>
                </a:solidFill>
              </a:rPr>
              <a:t>ᾠδὴν </a:t>
            </a:r>
            <a:r>
              <a:rPr lang="en-US" sz="3600" dirty="0" smtClean="0">
                <a:solidFill>
                  <a:schemeClr val="bg1"/>
                </a:solidFill>
              </a:rPr>
              <a:t> </a:t>
            </a:r>
            <a:r>
              <a:rPr lang="el-GR" sz="3600" dirty="0" smtClean="0">
                <a:solidFill>
                  <a:schemeClr val="bg1"/>
                </a:solidFill>
              </a:rPr>
              <a:t>καινὴν</a:t>
            </a:r>
            <a:r>
              <a:rPr lang="en-US" sz="3600" dirty="0" smtClean="0">
                <a:solidFill>
                  <a:schemeClr val="bg1"/>
                </a:solidFill>
              </a:rPr>
              <a:t> </a:t>
            </a:r>
            <a:r>
              <a:rPr lang="el-GR" sz="3600" dirty="0" smtClean="0">
                <a:solidFill>
                  <a:schemeClr val="bg1"/>
                </a:solidFill>
              </a:rPr>
              <a:t> </a:t>
            </a:r>
            <a:r>
              <a:rPr lang="el-GR" sz="3600" dirty="0">
                <a:solidFill>
                  <a:schemeClr val="bg1"/>
                </a:solidFill>
              </a:rPr>
              <a:t>λέγοντες· </a:t>
            </a:r>
            <a:endParaRPr lang="en-US" sz="3600" dirty="0">
              <a:solidFill>
                <a:schemeClr val="bg1"/>
              </a:solidFill>
            </a:endParaRPr>
          </a:p>
          <a:p>
            <a:r>
              <a:rPr lang="en-US" sz="2400" dirty="0" smtClean="0">
                <a:solidFill>
                  <a:srgbClr val="FFFF00"/>
                </a:solidFill>
              </a:rPr>
              <a:t>         and    they sing          a song          new            saying</a:t>
            </a:r>
            <a:endParaRPr lang="fr-FR" sz="2400" dirty="0">
              <a:solidFill>
                <a:schemeClr val="bg1"/>
              </a:solidFill>
            </a:endParaRPr>
          </a:p>
          <a:p>
            <a:r>
              <a:rPr lang="en-US" sz="3600" dirty="0" smtClean="0">
                <a:solidFill>
                  <a:schemeClr val="bg1"/>
                </a:solidFill>
              </a:rPr>
              <a:t> </a:t>
            </a:r>
            <a:r>
              <a:rPr lang="el-GR" sz="3600" dirty="0" smtClean="0">
                <a:solidFill>
                  <a:schemeClr val="bg1"/>
                </a:solidFill>
              </a:rPr>
              <a:t>ἄξιος </a:t>
            </a:r>
            <a:r>
              <a:rPr lang="el-GR" sz="3600" dirty="0">
                <a:solidFill>
                  <a:schemeClr val="bg1"/>
                </a:solidFill>
              </a:rPr>
              <a:t>εἶ </a:t>
            </a:r>
            <a:r>
              <a:rPr lang="en-US" sz="3600" dirty="0" smtClean="0">
                <a:solidFill>
                  <a:schemeClr val="bg1"/>
                </a:solidFill>
              </a:rPr>
              <a:t> </a:t>
            </a:r>
            <a:r>
              <a:rPr lang="el-GR" sz="3600" dirty="0" smtClean="0">
                <a:solidFill>
                  <a:schemeClr val="bg1"/>
                </a:solidFill>
              </a:rPr>
              <a:t>λαβεῖν </a:t>
            </a:r>
            <a:r>
              <a:rPr lang="el-GR" sz="3600" dirty="0">
                <a:solidFill>
                  <a:schemeClr val="bg1"/>
                </a:solidFill>
              </a:rPr>
              <a:t>τὸ βιβλίον καὶ ἀνοῖξαι τὰς σφραγῖδας αὐτοῦ, </a:t>
            </a:r>
            <a:endParaRPr lang="en-US" sz="3600" dirty="0">
              <a:solidFill>
                <a:schemeClr val="bg1"/>
              </a:solidFill>
            </a:endParaRPr>
          </a:p>
          <a:p>
            <a:r>
              <a:rPr lang="en-US" sz="2400" dirty="0" smtClean="0">
                <a:solidFill>
                  <a:srgbClr val="FFFF00"/>
                </a:solidFill>
              </a:rPr>
              <a:t> worthy </a:t>
            </a:r>
            <a:r>
              <a:rPr lang="en-US" sz="2200" dirty="0" smtClean="0">
                <a:solidFill>
                  <a:srgbClr val="FFFF00"/>
                </a:solidFill>
              </a:rPr>
              <a:t>you are  </a:t>
            </a:r>
            <a:r>
              <a:rPr lang="en-US" sz="2400" dirty="0">
                <a:solidFill>
                  <a:srgbClr val="FFFF00"/>
                </a:solidFill>
              </a:rPr>
              <a:t>to take </a:t>
            </a:r>
            <a:r>
              <a:rPr lang="en-US" sz="2400" dirty="0" smtClean="0">
                <a:solidFill>
                  <a:srgbClr val="FFFF00"/>
                </a:solidFill>
              </a:rPr>
              <a:t>   the        scroll       and     </a:t>
            </a:r>
            <a:r>
              <a:rPr lang="en-US" sz="2400" dirty="0">
                <a:solidFill>
                  <a:srgbClr val="FFFF00"/>
                </a:solidFill>
              </a:rPr>
              <a:t>to open </a:t>
            </a:r>
            <a:r>
              <a:rPr lang="en-US" sz="2400" dirty="0" smtClean="0">
                <a:solidFill>
                  <a:srgbClr val="FFFF00"/>
                </a:solidFill>
              </a:rPr>
              <a:t>     the           seals                   its</a:t>
            </a:r>
            <a:endParaRPr lang="es-ES" sz="2400" dirty="0" smtClean="0">
              <a:solidFill>
                <a:schemeClr val="bg1"/>
              </a:solidFill>
            </a:endParaRPr>
          </a:p>
          <a:p>
            <a:r>
              <a:rPr lang="en-US" sz="3600" dirty="0" smtClean="0">
                <a:solidFill>
                  <a:schemeClr val="bg1"/>
                </a:solidFill>
              </a:rPr>
              <a:t>      </a:t>
            </a:r>
            <a:r>
              <a:rPr lang="el-GR" sz="3600" dirty="0" smtClean="0">
                <a:solidFill>
                  <a:schemeClr val="bg1"/>
                </a:solidFill>
              </a:rPr>
              <a:t>ὅτι </a:t>
            </a:r>
            <a:r>
              <a:rPr lang="el-GR" sz="3600" dirty="0">
                <a:solidFill>
                  <a:schemeClr val="bg1"/>
                </a:solidFill>
              </a:rPr>
              <a:t>ἐσφάγης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ἠγόρασας τῷ θεῷ ἐν τῷ αἵματί σου </a:t>
            </a:r>
            <a:endParaRPr lang="en-US" sz="3600" dirty="0" smtClean="0">
              <a:solidFill>
                <a:schemeClr val="bg1"/>
              </a:solidFill>
            </a:endParaRPr>
          </a:p>
          <a:p>
            <a:r>
              <a:rPr lang="en-US" sz="2400" dirty="0" smtClean="0">
                <a:solidFill>
                  <a:srgbClr val="FFFF00"/>
                </a:solidFill>
              </a:rPr>
              <a:t>          for  </a:t>
            </a:r>
            <a:r>
              <a:rPr lang="en-US" sz="2400" dirty="0">
                <a:solidFill>
                  <a:srgbClr val="FFFF00"/>
                </a:solidFill>
              </a:rPr>
              <a:t>you were </a:t>
            </a:r>
            <a:r>
              <a:rPr lang="en-US" sz="2400" dirty="0" smtClean="0">
                <a:solidFill>
                  <a:srgbClr val="FFFF00"/>
                </a:solidFill>
              </a:rPr>
              <a:t>slain    </a:t>
            </a:r>
            <a:r>
              <a:rPr lang="en-US" sz="2400" dirty="0">
                <a:solidFill>
                  <a:srgbClr val="FFFF00"/>
                </a:solidFill>
              </a:rPr>
              <a:t>and </a:t>
            </a:r>
            <a:r>
              <a:rPr lang="en-US" sz="2400" dirty="0" smtClean="0">
                <a:solidFill>
                  <a:srgbClr val="FFFF00"/>
                </a:solidFill>
              </a:rPr>
              <a:t>   you purchased   for    God    by    the        blood    your</a:t>
            </a:r>
            <a:r>
              <a:rPr lang="fr-FR" sz="2400" dirty="0" smtClean="0">
                <a:solidFill>
                  <a:schemeClr val="bg1"/>
                </a:solidFill>
              </a:rPr>
              <a:t> </a:t>
            </a:r>
            <a:endParaRPr lang="fr-FR" sz="2400" dirty="0" smtClean="0">
              <a:solidFill>
                <a:schemeClr val="bg1"/>
              </a:solidFill>
            </a:endParaRPr>
          </a:p>
          <a:p>
            <a:r>
              <a:rPr lang="en-US" sz="3600" dirty="0" smtClean="0">
                <a:solidFill>
                  <a:schemeClr val="bg1"/>
                </a:solidFill>
              </a:rPr>
              <a:t>   </a:t>
            </a:r>
            <a:r>
              <a:rPr lang="el-GR" sz="3600" dirty="0">
                <a:solidFill>
                  <a:schemeClr val="bg1"/>
                </a:solidFill>
              </a:rPr>
              <a:t>ἐκ </a:t>
            </a:r>
            <a:r>
              <a:rPr lang="en-US" sz="3600" dirty="0" smtClean="0">
                <a:solidFill>
                  <a:schemeClr val="bg1"/>
                </a:solidFill>
              </a:rPr>
              <a:t> </a:t>
            </a:r>
            <a:r>
              <a:rPr lang="el-GR" sz="3600" dirty="0" smtClean="0">
                <a:solidFill>
                  <a:schemeClr val="bg1"/>
                </a:solidFill>
              </a:rPr>
              <a:t>πάσης</a:t>
            </a:r>
            <a:r>
              <a:rPr lang="en-US" sz="3600" dirty="0" smtClean="0">
                <a:solidFill>
                  <a:schemeClr val="bg1"/>
                </a:solidFill>
              </a:rPr>
              <a:t> </a:t>
            </a:r>
            <a:r>
              <a:rPr lang="el-GR" sz="3600" dirty="0" smtClean="0">
                <a:solidFill>
                  <a:schemeClr val="bg1"/>
                </a:solidFill>
              </a:rPr>
              <a:t> </a:t>
            </a:r>
            <a:r>
              <a:rPr lang="el-GR" sz="3600" dirty="0">
                <a:solidFill>
                  <a:schemeClr val="bg1"/>
                </a:solidFill>
              </a:rPr>
              <a:t>φυλῆς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γλώσσης</a:t>
            </a:r>
            <a:r>
              <a:rPr lang="en-US" sz="3600" dirty="0" smtClean="0">
                <a:solidFill>
                  <a:schemeClr val="bg1"/>
                </a:solidFill>
              </a:rPr>
              <a:t> </a:t>
            </a:r>
            <a:r>
              <a:rPr lang="el-GR" sz="3600"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λαοῦ </a:t>
            </a:r>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ἔθνους</a:t>
            </a:r>
            <a:endParaRPr lang="en-US" sz="3600" dirty="0">
              <a:solidFill>
                <a:schemeClr val="bg1"/>
              </a:solidFill>
            </a:endParaRPr>
          </a:p>
          <a:p>
            <a:r>
              <a:rPr lang="en-US" sz="2400" dirty="0" smtClean="0">
                <a:solidFill>
                  <a:srgbClr val="FFFF00"/>
                </a:solidFill>
              </a:rPr>
              <a:t>   from     every            </a:t>
            </a:r>
            <a:r>
              <a:rPr lang="en-US" sz="2400" dirty="0">
                <a:solidFill>
                  <a:srgbClr val="FFFF00"/>
                </a:solidFill>
              </a:rPr>
              <a:t>tribe </a:t>
            </a:r>
            <a:r>
              <a:rPr lang="en-US" sz="2400" dirty="0" smtClean="0">
                <a:solidFill>
                  <a:srgbClr val="FFFF00"/>
                </a:solidFill>
              </a:rPr>
              <a:t>       and        language        </a:t>
            </a:r>
            <a:r>
              <a:rPr lang="en-US" sz="2400" dirty="0">
                <a:solidFill>
                  <a:srgbClr val="FFFF00"/>
                </a:solidFill>
              </a:rPr>
              <a:t>and </a:t>
            </a:r>
            <a:r>
              <a:rPr lang="en-US" sz="2400" dirty="0" smtClean="0">
                <a:solidFill>
                  <a:srgbClr val="FFFF00"/>
                </a:solidFill>
              </a:rPr>
              <a:t>    people    and       nation</a:t>
            </a:r>
            <a:endParaRPr lang="es-ES" sz="2400" dirty="0" smtClean="0">
              <a:solidFill>
                <a:schemeClr val="bg1"/>
              </a:solidFill>
            </a:endParaRPr>
          </a:p>
          <a:p>
            <a:r>
              <a:rPr lang="en-US" sz="800" dirty="0" smtClean="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a:solidFill>
                  <a:schemeClr val="bg1"/>
                </a:solidFill>
              </a:rPr>
              <a:t>5:9</a:t>
            </a:r>
            <a:r>
              <a:rPr lang="fr-FR" dirty="0">
                <a:solidFill>
                  <a:schemeClr val="bg1"/>
                </a:solidFill>
              </a:rPr>
              <a:t> </a:t>
            </a:r>
            <a:r>
              <a:rPr lang="en-US" dirty="0">
                <a:solidFill>
                  <a:schemeClr val="bg1"/>
                </a:solidFill>
              </a:rPr>
              <a:t>And they sang a new song, saying, "Worthy are you to take the scroll and to open its seals, for you were slain, and by your blood you ransomed people for God from every tribe and language and people and nation,</a:t>
            </a:r>
          </a:p>
          <a:p>
            <a:r>
              <a:rPr lang="fr-FR" baseline="30000" dirty="0">
                <a:solidFill>
                  <a:schemeClr val="bg1"/>
                </a:solidFill>
              </a:rPr>
              <a:t>	</a:t>
            </a:r>
            <a:r>
              <a:rPr lang="fr-FR" baseline="30000" dirty="0">
                <a:solidFill>
                  <a:srgbClr val="FFFF00"/>
                </a:solidFill>
              </a:rPr>
              <a:t>CUV  </a:t>
            </a:r>
            <a:r>
              <a:rPr lang="fr-FR" b="1" dirty="0" smtClean="0">
                <a:solidFill>
                  <a:schemeClr val="bg1"/>
                </a:solidFill>
              </a:rPr>
              <a:t>5:9 </a:t>
            </a:r>
            <a:r>
              <a:rPr lang="zh-TW" altLang="en-US" dirty="0" smtClean="0">
                <a:solidFill>
                  <a:schemeClr val="bg1"/>
                </a:solidFill>
              </a:rPr>
              <a:t>他</a:t>
            </a:r>
            <a:r>
              <a:rPr lang="zh-TW" altLang="en-US" dirty="0">
                <a:solidFill>
                  <a:schemeClr val="bg1"/>
                </a:solidFill>
              </a:rPr>
              <a:t>們唱新歌、說、你配拿書卷、配揭開七印．因為你曾被殺、用自己的血從各族各方、各民各國中買了人來、叫他們歸</a:t>
            </a:r>
            <a:r>
              <a:rPr lang="zh-TW" altLang="en-US" dirty="0" smtClean="0">
                <a:solidFill>
                  <a:schemeClr val="bg1"/>
                </a:solidFill>
              </a:rPr>
              <a:t>於神、</a:t>
            </a:r>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423200664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t>
            </a:r>
            <a:r>
              <a:rPr lang="en-US" sz="3200" b="1" dirty="0" smtClean="0">
                <a:solidFill>
                  <a:srgbClr val="FFFF00"/>
                </a:solidFill>
              </a:rPr>
              <a:t>Revelation 5:10-11 </a:t>
            </a:r>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10</a:t>
            </a:r>
            <a:r>
              <a:rPr lang="en-US" sz="3200" b="1" dirty="0" smtClean="0">
                <a:solidFill>
                  <a:schemeClr val="bg1"/>
                </a:solidFill>
              </a:rPr>
              <a:t>  </a:t>
            </a:r>
            <a:r>
              <a:rPr lang="el-GR" sz="3300" dirty="0" smtClean="0">
                <a:solidFill>
                  <a:schemeClr val="bg1"/>
                </a:solidFill>
              </a:rPr>
              <a:t>καὶ </a:t>
            </a:r>
            <a:r>
              <a:rPr lang="el-GR" sz="3300" dirty="0">
                <a:solidFill>
                  <a:schemeClr val="bg1"/>
                </a:solidFill>
              </a:rPr>
              <a:t>ἐποίησας αὐτοὺς </a:t>
            </a:r>
            <a:r>
              <a:rPr lang="en-US" sz="3300" dirty="0" smtClean="0">
                <a:solidFill>
                  <a:schemeClr val="bg1"/>
                </a:solidFill>
              </a:rPr>
              <a:t> </a:t>
            </a:r>
            <a:r>
              <a:rPr lang="el-GR" sz="3300" dirty="0" smtClean="0">
                <a:solidFill>
                  <a:schemeClr val="bg1"/>
                </a:solidFill>
              </a:rPr>
              <a:t>τῷ </a:t>
            </a:r>
            <a:r>
              <a:rPr lang="el-GR" sz="3300" dirty="0">
                <a:solidFill>
                  <a:schemeClr val="bg1"/>
                </a:solidFill>
              </a:rPr>
              <a:t>θεῷ ἡμῶν </a:t>
            </a:r>
            <a:r>
              <a:rPr lang="en-US" sz="3300" dirty="0" smtClean="0">
                <a:solidFill>
                  <a:schemeClr val="bg1"/>
                </a:solidFill>
              </a:rPr>
              <a:t> </a:t>
            </a:r>
            <a:r>
              <a:rPr lang="el-GR" sz="3300" dirty="0" smtClean="0">
                <a:solidFill>
                  <a:schemeClr val="bg1"/>
                </a:solidFill>
              </a:rPr>
              <a:t>βασιλείαν </a:t>
            </a:r>
            <a:endParaRPr lang="en-US" sz="3300" dirty="0" smtClean="0">
              <a:solidFill>
                <a:schemeClr val="bg1"/>
              </a:solidFill>
            </a:endParaRPr>
          </a:p>
          <a:p>
            <a:r>
              <a:rPr lang="fr-FR" sz="2200" dirty="0" smtClean="0">
                <a:solidFill>
                  <a:schemeClr val="bg1"/>
                </a:solidFill>
              </a:rPr>
              <a:t>       </a:t>
            </a:r>
            <a:r>
              <a:rPr lang="fr-FR" sz="2200" dirty="0" smtClean="0">
                <a:solidFill>
                  <a:schemeClr val="bg1"/>
                </a:solidFill>
              </a:rPr>
              <a:t> </a:t>
            </a:r>
            <a:r>
              <a:rPr lang="fr-FR" sz="2200" dirty="0" smtClean="0">
                <a:solidFill>
                  <a:schemeClr val="bg1"/>
                </a:solidFill>
              </a:rPr>
              <a:t> </a:t>
            </a:r>
            <a:r>
              <a:rPr lang="en-US" sz="2200" dirty="0">
                <a:solidFill>
                  <a:srgbClr val="FFFF00"/>
                </a:solidFill>
              </a:rPr>
              <a:t>and </a:t>
            </a:r>
            <a:r>
              <a:rPr lang="en-US" sz="2200" dirty="0" smtClean="0">
                <a:solidFill>
                  <a:srgbClr val="FFFF00"/>
                </a:solidFill>
              </a:rPr>
              <a:t>     you made         them           to      God       our            a kingdom</a:t>
            </a:r>
            <a:r>
              <a:rPr lang="fr-FR" sz="2200" dirty="0" smtClean="0">
                <a:solidFill>
                  <a:schemeClr val="bg1"/>
                </a:solidFill>
              </a:rPr>
              <a:t> </a:t>
            </a:r>
            <a:endParaRPr lang="es-ES" sz="2200" dirty="0" smtClean="0">
              <a:solidFill>
                <a:schemeClr val="bg1"/>
              </a:solidFill>
            </a:endParaRPr>
          </a:p>
          <a:p>
            <a:r>
              <a:rPr lang="en-US" sz="3300" dirty="0" smtClean="0">
                <a:solidFill>
                  <a:schemeClr val="bg1"/>
                </a:solidFill>
              </a:rPr>
              <a:t>   </a:t>
            </a:r>
            <a:r>
              <a:rPr lang="en-US" sz="3300" dirty="0" smtClean="0">
                <a:solidFill>
                  <a:schemeClr val="bg1"/>
                </a:solidFill>
              </a:rPr>
              <a:t>   </a:t>
            </a:r>
            <a:r>
              <a:rPr lang="el-GR" sz="3300" dirty="0" smtClean="0">
                <a:solidFill>
                  <a:schemeClr val="bg1"/>
                </a:solidFill>
              </a:rPr>
              <a:t>καὶ </a:t>
            </a:r>
            <a:r>
              <a:rPr lang="en-US" sz="3300" dirty="0" smtClean="0">
                <a:solidFill>
                  <a:schemeClr val="bg1"/>
                </a:solidFill>
              </a:rPr>
              <a:t> </a:t>
            </a:r>
            <a:r>
              <a:rPr lang="el-GR" sz="3300" dirty="0" smtClean="0">
                <a:solidFill>
                  <a:schemeClr val="bg1"/>
                </a:solidFill>
              </a:rPr>
              <a:t>ἱερεῖς</a:t>
            </a:r>
            <a:r>
              <a:rPr lang="el-GR" sz="3300" dirty="0">
                <a:solidFill>
                  <a:schemeClr val="bg1"/>
                </a:solidFill>
              </a:rPr>
              <a:t>, </a:t>
            </a:r>
            <a:r>
              <a:rPr lang="en-US" sz="3300" dirty="0" smtClean="0">
                <a:solidFill>
                  <a:schemeClr val="bg1"/>
                </a:solidFill>
              </a:rPr>
              <a:t> </a:t>
            </a:r>
            <a:r>
              <a:rPr lang="el-GR" sz="3300" dirty="0" smtClean="0">
                <a:solidFill>
                  <a:schemeClr val="bg1"/>
                </a:solidFill>
              </a:rPr>
              <a:t>καὶ</a:t>
            </a:r>
            <a:r>
              <a:rPr lang="en-US" sz="3300" dirty="0" smtClean="0">
                <a:solidFill>
                  <a:schemeClr val="bg1"/>
                </a:solidFill>
              </a:rPr>
              <a:t> </a:t>
            </a:r>
            <a:r>
              <a:rPr lang="el-GR" sz="3300" dirty="0" smtClean="0">
                <a:solidFill>
                  <a:schemeClr val="bg1"/>
                </a:solidFill>
              </a:rPr>
              <a:t> </a:t>
            </a:r>
            <a:r>
              <a:rPr lang="el-GR" sz="3300" dirty="0">
                <a:solidFill>
                  <a:schemeClr val="bg1"/>
                </a:solidFill>
              </a:rPr>
              <a:t>βασιλεύσουσιν </a:t>
            </a:r>
            <a:r>
              <a:rPr lang="en-US" sz="3300" dirty="0" smtClean="0">
                <a:solidFill>
                  <a:schemeClr val="bg1"/>
                </a:solidFill>
              </a:rPr>
              <a:t> </a:t>
            </a:r>
            <a:r>
              <a:rPr lang="el-GR" sz="3300" dirty="0" smtClean="0">
                <a:solidFill>
                  <a:schemeClr val="bg1"/>
                </a:solidFill>
              </a:rPr>
              <a:t>ἐπὶ </a:t>
            </a:r>
            <a:r>
              <a:rPr lang="el-GR" sz="3300" dirty="0">
                <a:solidFill>
                  <a:schemeClr val="bg1"/>
                </a:solidFill>
              </a:rPr>
              <a:t>τῆς γῆς</a:t>
            </a:r>
            <a:r>
              <a:rPr lang="el-GR" sz="3300" dirty="0" smtClean="0">
                <a:solidFill>
                  <a:schemeClr val="bg1"/>
                </a:solidFill>
              </a:rPr>
              <a:t>.</a:t>
            </a:r>
            <a:endParaRPr lang="en-US" sz="3300" dirty="0" smtClean="0">
              <a:solidFill>
                <a:schemeClr val="bg1"/>
              </a:solidFill>
            </a:endParaRPr>
          </a:p>
          <a:p>
            <a:r>
              <a:rPr lang="en-US" sz="2200" dirty="0" smtClean="0">
                <a:solidFill>
                  <a:srgbClr val="FFFF00"/>
                </a:solidFill>
              </a:rPr>
              <a:t>          and     priests        </a:t>
            </a:r>
            <a:r>
              <a:rPr lang="en-US" sz="2200" dirty="0">
                <a:solidFill>
                  <a:srgbClr val="FFFF00"/>
                </a:solidFill>
              </a:rPr>
              <a:t>and </a:t>
            </a:r>
            <a:r>
              <a:rPr lang="en-US" sz="2200" dirty="0" smtClean="0">
                <a:solidFill>
                  <a:srgbClr val="FFFF00"/>
                </a:solidFill>
              </a:rPr>
              <a:t>          they </a:t>
            </a:r>
            <a:r>
              <a:rPr lang="en-US" sz="2200" dirty="0">
                <a:solidFill>
                  <a:srgbClr val="FFFF00"/>
                </a:solidFill>
              </a:rPr>
              <a:t>shall </a:t>
            </a:r>
            <a:r>
              <a:rPr lang="en-US" sz="2200" dirty="0" smtClean="0">
                <a:solidFill>
                  <a:srgbClr val="FFFF00"/>
                </a:solidFill>
              </a:rPr>
              <a:t>reign            </a:t>
            </a:r>
            <a:r>
              <a:rPr lang="en-US" sz="2200" dirty="0">
                <a:solidFill>
                  <a:srgbClr val="FFFF00"/>
                </a:solidFill>
              </a:rPr>
              <a:t>on </a:t>
            </a:r>
            <a:r>
              <a:rPr lang="en-US" sz="2200" dirty="0" smtClean="0">
                <a:solidFill>
                  <a:srgbClr val="FFFF00"/>
                </a:solidFill>
              </a:rPr>
              <a:t>   the   earth</a:t>
            </a:r>
            <a:endParaRPr lang="en-US" sz="2200" dirty="0" smtClean="0">
              <a:solidFill>
                <a:schemeClr val="bg1"/>
              </a:solidFill>
            </a:endParaRPr>
          </a:p>
          <a:p>
            <a:r>
              <a:rPr lang="en-US" sz="2800" b="1" dirty="0" smtClean="0">
                <a:solidFill>
                  <a:srgbClr val="FFFF00"/>
                </a:solidFill>
              </a:rPr>
              <a:t>11 </a:t>
            </a:r>
            <a:r>
              <a:rPr lang="en-US" sz="2800" b="1" dirty="0" smtClean="0">
                <a:solidFill>
                  <a:schemeClr val="bg1"/>
                </a:solidFill>
              </a:rPr>
              <a:t> </a:t>
            </a:r>
            <a:r>
              <a:rPr lang="en-US" sz="2800" b="1" dirty="0" smtClean="0">
                <a:solidFill>
                  <a:schemeClr val="bg1"/>
                </a:solidFill>
              </a:rPr>
              <a:t> </a:t>
            </a:r>
            <a:r>
              <a:rPr lang="el-GR" sz="3200" dirty="0" smtClean="0">
                <a:solidFill>
                  <a:schemeClr val="bg1"/>
                </a:solidFill>
              </a:rPr>
              <a:t>Καὶ</a:t>
            </a:r>
            <a:r>
              <a:rPr lang="en-US" sz="3200" dirty="0" smtClean="0">
                <a:solidFill>
                  <a:schemeClr val="bg1"/>
                </a:solidFill>
              </a:rPr>
              <a:t> </a:t>
            </a:r>
            <a:r>
              <a:rPr lang="el-GR" sz="3200" dirty="0" smtClean="0">
                <a:solidFill>
                  <a:schemeClr val="bg1"/>
                </a:solidFill>
              </a:rPr>
              <a:t> </a:t>
            </a:r>
            <a:r>
              <a:rPr lang="el-GR" sz="3200" dirty="0">
                <a:solidFill>
                  <a:schemeClr val="bg1"/>
                </a:solidFill>
              </a:rPr>
              <a:t>εἶδον, </a:t>
            </a:r>
            <a:r>
              <a:rPr lang="en-US" sz="3200" dirty="0" smtClean="0">
                <a:solidFill>
                  <a:schemeClr val="bg1"/>
                </a:solidFill>
              </a:rPr>
              <a:t> </a:t>
            </a:r>
            <a:r>
              <a:rPr lang="el-GR" sz="3200" dirty="0" smtClean="0">
                <a:solidFill>
                  <a:schemeClr val="bg1"/>
                </a:solidFill>
              </a:rPr>
              <a:t>καὶ ἤκουσα</a:t>
            </a:r>
            <a:r>
              <a:rPr lang="en-US" sz="3200" dirty="0" smtClean="0">
                <a:solidFill>
                  <a:schemeClr val="bg1"/>
                </a:solidFill>
              </a:rPr>
              <a:t> </a:t>
            </a:r>
            <a:r>
              <a:rPr lang="el-GR" sz="3200" dirty="0" smtClean="0">
                <a:solidFill>
                  <a:schemeClr val="bg1"/>
                </a:solidFill>
              </a:rPr>
              <a:t> φωνὴν</a:t>
            </a:r>
            <a:r>
              <a:rPr lang="en-US" sz="3200" dirty="0" smtClean="0">
                <a:solidFill>
                  <a:schemeClr val="bg1"/>
                </a:solidFill>
              </a:rPr>
              <a:t> </a:t>
            </a:r>
            <a:r>
              <a:rPr lang="el-GR" sz="3200" dirty="0" smtClean="0">
                <a:solidFill>
                  <a:schemeClr val="bg1"/>
                </a:solidFill>
              </a:rPr>
              <a:t> </a:t>
            </a:r>
            <a:r>
              <a:rPr lang="el-GR" sz="3200" dirty="0">
                <a:solidFill>
                  <a:schemeClr val="bg1"/>
                </a:solidFill>
              </a:rPr>
              <a:t>ἀγγέλων </a:t>
            </a:r>
            <a:r>
              <a:rPr lang="en-US" sz="3200" dirty="0" smtClean="0">
                <a:solidFill>
                  <a:schemeClr val="bg1"/>
                </a:solidFill>
              </a:rPr>
              <a:t> </a:t>
            </a:r>
            <a:r>
              <a:rPr lang="el-GR" sz="3200" dirty="0" smtClean="0">
                <a:solidFill>
                  <a:schemeClr val="bg1"/>
                </a:solidFill>
              </a:rPr>
              <a:t>πολλῶν</a:t>
            </a:r>
            <a:endParaRPr lang="en-US" sz="3200" dirty="0">
              <a:solidFill>
                <a:schemeClr val="bg1"/>
              </a:solidFill>
            </a:endParaRPr>
          </a:p>
          <a:p>
            <a:r>
              <a:rPr lang="en-US" altLang="zh-TW" sz="2200" dirty="0">
                <a:solidFill>
                  <a:srgbClr val="FFFF00"/>
                </a:solidFill>
              </a:rPr>
              <a:t> </a:t>
            </a:r>
            <a:r>
              <a:rPr lang="en-US" altLang="zh-TW" sz="2200" dirty="0" smtClean="0">
                <a:solidFill>
                  <a:srgbClr val="FFFF00"/>
                </a:solidFill>
              </a:rPr>
              <a:t>         and     I looked     and    I </a:t>
            </a:r>
            <a:r>
              <a:rPr lang="en-US" altLang="zh-TW" sz="2200" dirty="0">
                <a:solidFill>
                  <a:srgbClr val="FFFF00"/>
                </a:solidFill>
              </a:rPr>
              <a:t>heard </a:t>
            </a:r>
            <a:r>
              <a:rPr lang="en-US" altLang="zh-TW" sz="2200" dirty="0" smtClean="0">
                <a:solidFill>
                  <a:srgbClr val="FFFF00"/>
                </a:solidFill>
              </a:rPr>
              <a:t>         a  </a:t>
            </a:r>
            <a:r>
              <a:rPr lang="en-US" altLang="zh-TW" sz="2200" dirty="0">
                <a:solidFill>
                  <a:srgbClr val="FFFF00"/>
                </a:solidFill>
              </a:rPr>
              <a:t>voice </a:t>
            </a:r>
            <a:r>
              <a:rPr lang="en-US" altLang="zh-TW" sz="2200" dirty="0" smtClean="0">
                <a:solidFill>
                  <a:srgbClr val="FFFF00"/>
                </a:solidFill>
              </a:rPr>
              <a:t>       of angels           </a:t>
            </a:r>
            <a:r>
              <a:rPr lang="en-US" altLang="zh-TW" sz="2200" dirty="0">
                <a:solidFill>
                  <a:srgbClr val="FFFF00"/>
                </a:solidFill>
              </a:rPr>
              <a:t>many </a:t>
            </a:r>
            <a:r>
              <a:rPr lang="fr-FR" sz="2200" dirty="0" smtClean="0">
                <a:solidFill>
                  <a:schemeClr val="bg1"/>
                </a:solidFill>
              </a:rPr>
              <a:t> </a:t>
            </a:r>
            <a:endParaRPr lang="fr-FR" sz="2200" dirty="0" smtClean="0">
              <a:solidFill>
                <a:schemeClr val="bg1"/>
              </a:solidFill>
            </a:endParaRPr>
          </a:p>
          <a:p>
            <a:r>
              <a:rPr lang="en-US" sz="3200" dirty="0" smtClean="0">
                <a:solidFill>
                  <a:schemeClr val="bg1"/>
                </a:solidFill>
              </a:rPr>
              <a:t> </a:t>
            </a:r>
            <a:r>
              <a:rPr lang="en-US" sz="3200" dirty="0" smtClean="0">
                <a:solidFill>
                  <a:schemeClr val="bg1"/>
                </a:solidFill>
              </a:rPr>
              <a:t>    </a:t>
            </a:r>
            <a:r>
              <a:rPr lang="el-GR" sz="3200" dirty="0" smtClean="0">
                <a:solidFill>
                  <a:schemeClr val="bg1"/>
                </a:solidFill>
              </a:rPr>
              <a:t>κύκλῳ </a:t>
            </a:r>
            <a:r>
              <a:rPr lang="en-US" sz="3200" dirty="0" smtClean="0">
                <a:solidFill>
                  <a:schemeClr val="bg1"/>
                </a:solidFill>
              </a:rPr>
              <a:t> </a:t>
            </a:r>
            <a:r>
              <a:rPr lang="el-GR" sz="3200" dirty="0" smtClean="0">
                <a:solidFill>
                  <a:schemeClr val="bg1"/>
                </a:solidFill>
              </a:rPr>
              <a:t>τοῦ θρόνου</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τῶν </a:t>
            </a:r>
            <a:r>
              <a:rPr lang="en-US" sz="3200" dirty="0" smtClean="0">
                <a:solidFill>
                  <a:schemeClr val="bg1"/>
                </a:solidFill>
              </a:rPr>
              <a:t> </a:t>
            </a:r>
            <a:r>
              <a:rPr lang="el-GR" sz="3200" dirty="0" smtClean="0">
                <a:solidFill>
                  <a:schemeClr val="bg1"/>
                </a:solidFill>
              </a:rPr>
              <a:t>ζῴων </a:t>
            </a:r>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τῶν </a:t>
            </a:r>
            <a:r>
              <a:rPr lang="el-GR" sz="3200" dirty="0">
                <a:solidFill>
                  <a:schemeClr val="bg1"/>
                </a:solidFill>
              </a:rPr>
              <a:t>πρεσβυτέρων, </a:t>
            </a:r>
            <a:endParaRPr lang="en-US" sz="3200" dirty="0" smtClean="0">
              <a:solidFill>
                <a:schemeClr val="bg1"/>
              </a:solidFill>
            </a:endParaRPr>
          </a:p>
          <a:p>
            <a:r>
              <a:rPr lang="en-US" altLang="zh-TW" sz="2200" dirty="0" smtClean="0">
                <a:solidFill>
                  <a:srgbClr val="FFFF00"/>
                </a:solidFill>
              </a:rPr>
              <a:t>         around      the        </a:t>
            </a:r>
            <a:r>
              <a:rPr lang="en-US" altLang="zh-TW" sz="2200" dirty="0">
                <a:solidFill>
                  <a:srgbClr val="FFFF00"/>
                </a:solidFill>
              </a:rPr>
              <a:t>throne </a:t>
            </a:r>
            <a:r>
              <a:rPr lang="en-US" altLang="zh-TW" sz="2200" dirty="0" smtClean="0">
                <a:solidFill>
                  <a:srgbClr val="FFFF00"/>
                </a:solidFill>
              </a:rPr>
              <a:t>      and   the  </a:t>
            </a:r>
            <a:r>
              <a:rPr lang="en-US" altLang="zh-TW" sz="2000" dirty="0" smtClean="0">
                <a:solidFill>
                  <a:srgbClr val="FFFF00"/>
                </a:solidFill>
              </a:rPr>
              <a:t>living </a:t>
            </a:r>
            <a:r>
              <a:rPr lang="en-US" altLang="zh-TW" sz="2000" dirty="0">
                <a:solidFill>
                  <a:srgbClr val="FFFF00"/>
                </a:solidFill>
              </a:rPr>
              <a:t>creatures </a:t>
            </a:r>
            <a:r>
              <a:rPr lang="en-US" altLang="zh-TW" sz="2000" dirty="0" smtClean="0">
                <a:solidFill>
                  <a:srgbClr val="FFFF00"/>
                </a:solidFill>
              </a:rPr>
              <a:t> </a:t>
            </a:r>
            <a:r>
              <a:rPr lang="en-US" altLang="zh-TW" sz="2200" dirty="0" smtClean="0">
                <a:solidFill>
                  <a:srgbClr val="FFFF00"/>
                </a:solidFill>
              </a:rPr>
              <a:t>and   the           elders</a:t>
            </a:r>
            <a:endParaRPr lang="fr-FR" sz="2200" dirty="0" smtClean="0">
              <a:solidFill>
                <a:schemeClr val="bg1"/>
              </a:solidFill>
            </a:endParaRPr>
          </a:p>
          <a:p>
            <a:r>
              <a:rPr lang="en-US" sz="3200" dirty="0" smtClean="0">
                <a:solidFill>
                  <a:schemeClr val="bg1"/>
                </a:solidFill>
              </a:rPr>
              <a:t>  </a:t>
            </a:r>
            <a:r>
              <a:rPr lang="el-GR" sz="3200" dirty="0">
                <a:solidFill>
                  <a:schemeClr val="bg1"/>
                </a:solidFill>
              </a:rPr>
              <a:t>καὶ ἦν ὁ ἀριθμὸς αὐτῶν </a:t>
            </a:r>
            <a:r>
              <a:rPr lang="el-GR" sz="3200" dirty="0" smtClean="0">
                <a:solidFill>
                  <a:schemeClr val="bg1"/>
                </a:solidFill>
              </a:rPr>
              <a:t>μυριάδες </a:t>
            </a:r>
            <a:r>
              <a:rPr lang="el-GR" sz="3200" dirty="0">
                <a:solidFill>
                  <a:schemeClr val="bg1"/>
                </a:solidFill>
              </a:rPr>
              <a:t>μυριάδων καὶ χιλιάδες χιλιάδων</a:t>
            </a:r>
            <a:endParaRPr lang="en-US" sz="3200" dirty="0">
              <a:solidFill>
                <a:schemeClr val="bg1"/>
              </a:solidFill>
            </a:endParaRPr>
          </a:p>
          <a:p>
            <a:r>
              <a:rPr lang="en-US" altLang="zh-TW" sz="2200" dirty="0" smtClean="0">
                <a:solidFill>
                  <a:srgbClr val="FFFF00"/>
                </a:solidFill>
              </a:rPr>
              <a:t>  and   was the  number        their           myriads           </a:t>
            </a:r>
            <a:r>
              <a:rPr lang="en-US" altLang="zh-TW" sz="2200" dirty="0">
                <a:solidFill>
                  <a:srgbClr val="FFFF00"/>
                </a:solidFill>
              </a:rPr>
              <a:t>of myriads </a:t>
            </a:r>
            <a:r>
              <a:rPr lang="en-US" altLang="zh-TW" sz="2200" dirty="0" smtClean="0">
                <a:solidFill>
                  <a:srgbClr val="FFFF00"/>
                </a:solidFill>
              </a:rPr>
              <a:t>      and    thousands    of thousands</a:t>
            </a:r>
            <a:r>
              <a:rPr lang="fr-FR" sz="2200" dirty="0" smtClean="0">
                <a:solidFill>
                  <a:schemeClr val="bg1"/>
                </a:solidFill>
              </a:rPr>
              <a:t> </a:t>
            </a:r>
            <a:endParaRPr lang="fr-FR" sz="2200" dirty="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a:solidFill>
                  <a:schemeClr val="bg1"/>
                </a:solidFill>
              </a:rPr>
              <a:t>5:10</a:t>
            </a:r>
            <a:r>
              <a:rPr lang="fr-FR" dirty="0">
                <a:solidFill>
                  <a:schemeClr val="bg1"/>
                </a:solidFill>
              </a:rPr>
              <a:t> </a:t>
            </a:r>
            <a:r>
              <a:rPr lang="en-US" dirty="0">
                <a:solidFill>
                  <a:schemeClr val="bg1"/>
                </a:solidFill>
              </a:rPr>
              <a:t>and you have made them a kingdom and priests to our God, and they shall reign on the earth</a:t>
            </a:r>
            <a:r>
              <a:rPr lang="en-US" dirty="0" smtClean="0">
                <a:solidFill>
                  <a:schemeClr val="bg1"/>
                </a:solidFill>
              </a:rPr>
              <a:t>.“</a:t>
            </a:r>
            <a:r>
              <a:rPr lang="en-US" altLang="zh-TW" b="1" dirty="0">
                <a:solidFill>
                  <a:schemeClr val="bg1"/>
                </a:solidFill>
              </a:rPr>
              <a:t>11</a:t>
            </a:r>
            <a:r>
              <a:rPr lang="zh-TW" altLang="en-US" dirty="0">
                <a:solidFill>
                  <a:schemeClr val="bg1"/>
                </a:solidFill>
              </a:rPr>
              <a:t> </a:t>
            </a:r>
            <a:r>
              <a:rPr lang="en-US" altLang="zh-TW" dirty="0">
                <a:solidFill>
                  <a:schemeClr val="bg1"/>
                </a:solidFill>
              </a:rPr>
              <a:t>Then I looked, and I heard around the throne and the living creatures and the elders the voice of many angels, numbering myriads of myriads and thousands of thousands</a:t>
            </a:r>
            <a:r>
              <a:rPr lang="en-US" altLang="zh-TW" dirty="0" smtClean="0">
                <a:solidFill>
                  <a:schemeClr val="bg1"/>
                </a:solidFill>
              </a:rPr>
              <a:t>,     </a:t>
            </a:r>
            <a:r>
              <a:rPr lang="fr-FR" dirty="0" smtClean="0">
                <a:solidFill>
                  <a:schemeClr val="bg1"/>
                </a:solidFill>
              </a:rPr>
              <a:t>/ </a:t>
            </a:r>
            <a:r>
              <a:rPr lang="fr-FR" baseline="30000" dirty="0">
                <a:solidFill>
                  <a:srgbClr val="FFFF00"/>
                </a:solidFill>
              </a:rPr>
              <a:t>CUV  </a:t>
            </a:r>
            <a:r>
              <a:rPr lang="fr-FR" b="1" dirty="0" smtClean="0">
                <a:solidFill>
                  <a:schemeClr val="bg1"/>
                </a:solidFill>
              </a:rPr>
              <a:t>5:10 </a:t>
            </a:r>
            <a:r>
              <a:rPr lang="zh-TW" altLang="en-US" dirty="0" smtClean="0">
                <a:solidFill>
                  <a:schemeClr val="bg1"/>
                </a:solidFill>
              </a:rPr>
              <a:t>又</a:t>
            </a:r>
            <a:r>
              <a:rPr lang="zh-TW" altLang="en-US" dirty="0">
                <a:solidFill>
                  <a:schemeClr val="bg1"/>
                </a:solidFill>
              </a:rPr>
              <a:t>叫他們成為國民、作祭司、歸</a:t>
            </a:r>
            <a:r>
              <a:rPr lang="zh-TW" altLang="en-US" dirty="0" smtClean="0">
                <a:solidFill>
                  <a:schemeClr val="bg1"/>
                </a:solidFill>
              </a:rPr>
              <a:t>於神</a:t>
            </a:r>
            <a:r>
              <a:rPr lang="zh-TW" altLang="en-US" dirty="0">
                <a:solidFill>
                  <a:schemeClr val="bg1"/>
                </a:solidFill>
              </a:rPr>
              <a:t>．在地上執掌王權。 </a:t>
            </a:r>
            <a:r>
              <a:rPr lang="en-US" altLang="zh-TW" b="1" dirty="0" smtClean="0">
                <a:solidFill>
                  <a:schemeClr val="bg1"/>
                </a:solidFill>
              </a:rPr>
              <a:t>11</a:t>
            </a:r>
            <a:r>
              <a:rPr lang="zh-TW" altLang="en-US" dirty="0" smtClean="0">
                <a:solidFill>
                  <a:schemeClr val="bg1"/>
                </a:solidFill>
              </a:rPr>
              <a:t> </a:t>
            </a:r>
            <a:r>
              <a:rPr lang="zh-TW" altLang="en-US" dirty="0">
                <a:solidFill>
                  <a:schemeClr val="bg1"/>
                </a:solidFill>
              </a:rPr>
              <a:t>我又看見、且聽見、寶座與活物並長老的周圍、有許多天使的聲音．他們的數目有千千萬萬．</a:t>
            </a:r>
            <a:endParaRPr lang="en-US" dirty="0">
              <a:solidFill>
                <a:schemeClr val="bg1"/>
              </a:solidFill>
            </a:endParaRPr>
          </a:p>
          <a:p>
            <a:endParaRPr lang="fr-FR" sz="1100" dirty="0" smtClean="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54014566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50191"/>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t>
            </a:r>
            <a:r>
              <a:rPr lang="en-US" sz="3600" b="1" dirty="0" smtClean="0">
                <a:solidFill>
                  <a:srgbClr val="FFFF00"/>
                </a:solidFill>
              </a:rPr>
              <a:t>Revelation 5:12 </a:t>
            </a:r>
            <a:endParaRPr lang="en-US" sz="36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12</a:t>
            </a:r>
            <a:r>
              <a:rPr lang="en-US" sz="3200" b="1" dirty="0" smtClean="0">
                <a:solidFill>
                  <a:schemeClr val="bg1"/>
                </a:solidFill>
              </a:rPr>
              <a:t>        </a:t>
            </a:r>
            <a:r>
              <a:rPr lang="el-GR" sz="3600" dirty="0" smtClean="0">
                <a:solidFill>
                  <a:schemeClr val="bg1"/>
                </a:solidFill>
              </a:rPr>
              <a:t>λέγοντες</a:t>
            </a:r>
            <a:r>
              <a:rPr lang="en-US" sz="3600" dirty="0" smtClean="0">
                <a:solidFill>
                  <a:schemeClr val="bg1"/>
                </a:solidFill>
              </a:rPr>
              <a:t> </a:t>
            </a:r>
            <a:r>
              <a:rPr lang="el-GR" sz="3600" dirty="0" smtClean="0">
                <a:solidFill>
                  <a:schemeClr val="bg1"/>
                </a:solidFill>
              </a:rPr>
              <a:t> </a:t>
            </a:r>
            <a:r>
              <a:rPr lang="el-GR" sz="3600" dirty="0">
                <a:solidFill>
                  <a:schemeClr val="bg1"/>
                </a:solidFill>
              </a:rPr>
              <a:t>φωνῇ </a:t>
            </a:r>
            <a:r>
              <a:rPr lang="en-US" sz="3600" dirty="0" smtClean="0">
                <a:solidFill>
                  <a:schemeClr val="bg1"/>
                </a:solidFill>
              </a:rPr>
              <a:t> </a:t>
            </a:r>
            <a:r>
              <a:rPr lang="en-US" sz="3600" dirty="0" smtClean="0">
                <a:solidFill>
                  <a:schemeClr val="bg1"/>
                </a:solidFill>
              </a:rPr>
              <a:t> </a:t>
            </a:r>
            <a:r>
              <a:rPr lang="el-GR" sz="3600" dirty="0" smtClean="0">
                <a:solidFill>
                  <a:schemeClr val="bg1"/>
                </a:solidFill>
              </a:rPr>
              <a:t>μεγάλῃ</a:t>
            </a:r>
            <a:r>
              <a:rPr lang="el-GR" sz="3600" dirty="0">
                <a:solidFill>
                  <a:schemeClr val="bg1"/>
                </a:solidFill>
              </a:rPr>
              <a:t>· </a:t>
            </a:r>
            <a:endParaRPr lang="en-US" sz="3600" dirty="0" smtClean="0">
              <a:solidFill>
                <a:schemeClr val="bg1"/>
              </a:solidFill>
            </a:endParaRPr>
          </a:p>
          <a:p>
            <a:r>
              <a:rPr lang="en-US" sz="2400" dirty="0" smtClean="0">
                <a:solidFill>
                  <a:srgbClr val="FFFF00"/>
                </a:solidFill>
              </a:rPr>
              <a:t>                        saying        with </a:t>
            </a:r>
            <a:r>
              <a:rPr lang="en-US" sz="2400" dirty="0">
                <a:solidFill>
                  <a:srgbClr val="FFFF00"/>
                </a:solidFill>
              </a:rPr>
              <a:t>a </a:t>
            </a:r>
            <a:r>
              <a:rPr lang="en-US" sz="2400" dirty="0" smtClean="0">
                <a:solidFill>
                  <a:srgbClr val="FFFF00"/>
                </a:solidFill>
              </a:rPr>
              <a:t>voice      loud </a:t>
            </a:r>
            <a:endParaRPr lang="fr-FR" sz="2400" dirty="0">
              <a:solidFill>
                <a:schemeClr val="bg1"/>
              </a:solidFill>
            </a:endParaRPr>
          </a:p>
          <a:p>
            <a:r>
              <a:rPr lang="en-US" sz="3600" dirty="0" smtClean="0">
                <a:solidFill>
                  <a:schemeClr val="bg1"/>
                </a:solidFill>
              </a:rPr>
              <a:t>     </a:t>
            </a:r>
            <a:r>
              <a:rPr lang="el-GR" sz="3600" dirty="0" smtClean="0">
                <a:solidFill>
                  <a:schemeClr val="bg1"/>
                </a:solidFill>
              </a:rPr>
              <a:t>ἄξιόν </a:t>
            </a:r>
            <a:r>
              <a:rPr lang="en-US" sz="3600" dirty="0" smtClean="0">
                <a:solidFill>
                  <a:schemeClr val="bg1"/>
                </a:solidFill>
              </a:rPr>
              <a:t> </a:t>
            </a:r>
            <a:r>
              <a:rPr lang="el-GR" sz="3600" dirty="0" smtClean="0">
                <a:solidFill>
                  <a:schemeClr val="bg1"/>
                </a:solidFill>
              </a:rPr>
              <a:t>ἐστιν </a:t>
            </a:r>
            <a:r>
              <a:rPr lang="en-US" sz="3600" dirty="0" smtClean="0">
                <a:solidFill>
                  <a:schemeClr val="bg1"/>
                </a:solidFill>
              </a:rPr>
              <a:t> </a:t>
            </a:r>
            <a:r>
              <a:rPr lang="el-GR" sz="3600" dirty="0" smtClean="0">
                <a:solidFill>
                  <a:schemeClr val="bg1"/>
                </a:solidFill>
              </a:rPr>
              <a:t>τὸ ἀρνίον</a:t>
            </a:r>
            <a:r>
              <a:rPr lang="en-US" sz="3600" dirty="0" smtClean="0">
                <a:solidFill>
                  <a:schemeClr val="bg1"/>
                </a:solidFill>
              </a:rPr>
              <a:t> </a:t>
            </a:r>
            <a:r>
              <a:rPr lang="el-GR" sz="3600" dirty="0" smtClean="0">
                <a:solidFill>
                  <a:schemeClr val="bg1"/>
                </a:solidFill>
              </a:rPr>
              <a:t> </a:t>
            </a:r>
            <a:r>
              <a:rPr lang="el-GR" sz="3600" dirty="0">
                <a:solidFill>
                  <a:schemeClr val="bg1"/>
                </a:solidFill>
              </a:rPr>
              <a:t>τὸ ἐσφαγμένον </a:t>
            </a:r>
            <a:endParaRPr lang="en-US" sz="3600" dirty="0" smtClean="0">
              <a:solidFill>
                <a:schemeClr val="bg1"/>
              </a:solidFill>
            </a:endParaRPr>
          </a:p>
          <a:p>
            <a:r>
              <a:rPr lang="en-US" sz="2400" dirty="0" smtClean="0">
                <a:solidFill>
                  <a:srgbClr val="FFFF00"/>
                </a:solidFill>
              </a:rPr>
              <a:t>         worthy          is        the        Lamb     </a:t>
            </a:r>
            <a:r>
              <a:rPr lang="en-US" sz="2400" dirty="0">
                <a:solidFill>
                  <a:srgbClr val="FFFF00"/>
                </a:solidFill>
              </a:rPr>
              <a:t>who </a:t>
            </a:r>
            <a:r>
              <a:rPr lang="en-US" sz="2400" dirty="0" smtClean="0">
                <a:solidFill>
                  <a:srgbClr val="FFFF00"/>
                </a:solidFill>
              </a:rPr>
              <a:t>       was slain</a:t>
            </a:r>
            <a:r>
              <a:rPr lang="fr-FR" sz="2400" dirty="0" smtClean="0">
                <a:solidFill>
                  <a:schemeClr val="bg1"/>
                </a:solidFill>
              </a:rPr>
              <a:t> </a:t>
            </a:r>
            <a:r>
              <a:rPr lang="es-ES" sz="2400" dirty="0" smtClean="0">
                <a:solidFill>
                  <a:schemeClr val="bg1"/>
                </a:solidFill>
              </a:rPr>
              <a:t> </a:t>
            </a:r>
            <a:endParaRPr lang="es-ES" sz="800" dirty="0" smtClean="0">
              <a:solidFill>
                <a:schemeClr val="bg1"/>
              </a:solidFill>
            </a:endParaRPr>
          </a:p>
          <a:p>
            <a:r>
              <a:rPr lang="en-US" sz="3600" dirty="0" smtClean="0">
                <a:solidFill>
                  <a:schemeClr val="bg1"/>
                </a:solidFill>
              </a:rPr>
              <a:t>   </a:t>
            </a:r>
            <a:r>
              <a:rPr lang="el-GR" sz="3600" dirty="0" smtClean="0">
                <a:solidFill>
                  <a:schemeClr val="bg1"/>
                </a:solidFill>
              </a:rPr>
              <a:t>λαβεῖν </a:t>
            </a:r>
            <a:r>
              <a:rPr lang="en-US" sz="3600" dirty="0" smtClean="0">
                <a:solidFill>
                  <a:schemeClr val="bg1"/>
                </a:solidFill>
              </a:rPr>
              <a:t> </a:t>
            </a:r>
            <a:r>
              <a:rPr lang="el-GR" sz="3600" dirty="0" smtClean="0">
                <a:solidFill>
                  <a:schemeClr val="bg1"/>
                </a:solidFill>
              </a:rPr>
              <a:t>τὴν δύναμιν</a:t>
            </a:r>
            <a:r>
              <a:rPr lang="en-US" sz="3600" dirty="0" smtClean="0">
                <a:solidFill>
                  <a:schemeClr val="bg1"/>
                </a:solidFill>
              </a:rPr>
              <a:t> </a:t>
            </a:r>
            <a:r>
              <a:rPr lang="el-GR" sz="3600" dirty="0" smtClean="0">
                <a:solidFill>
                  <a:schemeClr val="bg1"/>
                </a:solidFill>
              </a:rPr>
              <a:t> </a:t>
            </a:r>
            <a:r>
              <a:rPr lang="el-GR" sz="3600" dirty="0">
                <a:solidFill>
                  <a:schemeClr val="bg1"/>
                </a:solidFill>
              </a:rPr>
              <a:t>καὶ πλοῦτον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σοφίαν </a:t>
            </a:r>
            <a:endParaRPr lang="en-US" sz="3600" dirty="0">
              <a:solidFill>
                <a:schemeClr val="bg1"/>
              </a:solidFill>
            </a:endParaRPr>
          </a:p>
          <a:p>
            <a:r>
              <a:rPr lang="en-US" sz="2400" dirty="0" smtClean="0">
                <a:solidFill>
                  <a:srgbClr val="FFFF00"/>
                </a:solidFill>
              </a:rPr>
              <a:t>     to </a:t>
            </a:r>
            <a:r>
              <a:rPr lang="en-US" sz="2400" dirty="0">
                <a:solidFill>
                  <a:srgbClr val="FFFF00"/>
                </a:solidFill>
              </a:rPr>
              <a:t>receive </a:t>
            </a:r>
            <a:r>
              <a:rPr lang="en-US" sz="2400" dirty="0" smtClean="0">
                <a:solidFill>
                  <a:srgbClr val="FFFF00"/>
                </a:solidFill>
              </a:rPr>
              <a:t>   the         power          and        wealth         and     wisdom</a:t>
            </a:r>
            <a:endParaRPr lang="es-ES" sz="2400" dirty="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smtClean="0">
                <a:solidFill>
                  <a:schemeClr val="bg1"/>
                </a:solidFill>
              </a:rPr>
              <a:t>ἰσχὺν</a:t>
            </a:r>
            <a:r>
              <a:rPr lang="en-US" sz="3600" dirty="0" smtClean="0">
                <a:solidFill>
                  <a:schemeClr val="bg1"/>
                </a:solidFill>
              </a:rPr>
              <a:t> </a:t>
            </a:r>
            <a:r>
              <a:rPr lang="el-GR" sz="3600" dirty="0" smtClean="0">
                <a:solidFill>
                  <a:schemeClr val="bg1"/>
                </a:solidFill>
              </a:rPr>
              <a:t> </a:t>
            </a:r>
            <a:r>
              <a:rPr lang="el-GR" sz="3600" dirty="0">
                <a:solidFill>
                  <a:schemeClr val="bg1"/>
                </a:solidFill>
              </a:rPr>
              <a:t>καὶ </a:t>
            </a:r>
            <a:r>
              <a:rPr lang="el-GR" sz="3600" dirty="0" smtClean="0">
                <a:solidFill>
                  <a:schemeClr val="bg1"/>
                </a:solidFill>
              </a:rPr>
              <a:t>τιμὴν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δόξαν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εὐλογίαν.</a:t>
            </a:r>
            <a:endParaRPr lang="en-US" sz="3600" dirty="0">
              <a:solidFill>
                <a:schemeClr val="bg1"/>
              </a:solidFill>
            </a:endParaRPr>
          </a:p>
          <a:p>
            <a:r>
              <a:rPr lang="en-US" sz="2400" dirty="0" smtClean="0">
                <a:solidFill>
                  <a:srgbClr val="FFFF00"/>
                </a:solidFill>
              </a:rPr>
              <a:t>       and    might      and     honor      and      glory        and     blessing</a:t>
            </a:r>
            <a:endParaRPr lang="es-ES" sz="2400" dirty="0" smtClean="0">
              <a:solidFill>
                <a:schemeClr val="bg1"/>
              </a:solidFill>
            </a:endParaRPr>
          </a:p>
          <a:p>
            <a:r>
              <a:rPr lang="en-US" sz="800" dirty="0" smtClean="0">
                <a:solidFill>
                  <a:schemeClr val="bg1"/>
                </a:solidFill>
              </a:rPr>
              <a:t> </a:t>
            </a: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5:12</a:t>
            </a:r>
            <a:r>
              <a:rPr lang="fr-FR" dirty="0" smtClean="0">
                <a:solidFill>
                  <a:schemeClr val="bg1"/>
                </a:solidFill>
              </a:rPr>
              <a:t> </a:t>
            </a:r>
            <a:r>
              <a:rPr lang="en-US" dirty="0" smtClean="0">
                <a:solidFill>
                  <a:schemeClr val="bg1"/>
                </a:solidFill>
              </a:rPr>
              <a:t>saying with a loud voice, "Worthy is the Lamb who was slain, to receive power and wealth and wisdom and might and honor and glory and blessing!"</a:t>
            </a:r>
          </a:p>
          <a:p>
            <a:r>
              <a:rPr lang="fr-FR" baseline="30000" dirty="0" smtClean="0">
                <a:solidFill>
                  <a:srgbClr val="FFFF00"/>
                </a:solidFill>
              </a:rPr>
              <a:t>	CUV  </a:t>
            </a:r>
            <a:r>
              <a:rPr lang="fr-FR" b="1" dirty="0" smtClean="0">
                <a:solidFill>
                  <a:schemeClr val="bg1"/>
                </a:solidFill>
              </a:rPr>
              <a:t>5:12 </a:t>
            </a:r>
            <a:r>
              <a:rPr lang="zh-TW" altLang="en-US" dirty="0" smtClean="0">
                <a:solidFill>
                  <a:schemeClr val="bg1"/>
                </a:solidFill>
              </a:rPr>
              <a:t>大聲說、曾被殺的羔羊、是配得權柄、豐富、智慧、能力、尊貴、榮耀、頌讚的。</a:t>
            </a:r>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53953658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3900</TotalTime>
  <Words>974</Words>
  <Application>Microsoft Office PowerPoint</Application>
  <PresentationFormat>Custom</PresentationFormat>
  <Paragraphs>221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Book of Revelation Chapter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586</cp:revision>
  <dcterms:created xsi:type="dcterms:W3CDTF">2020-04-05T11:02:49Z</dcterms:created>
  <dcterms:modified xsi:type="dcterms:W3CDTF">2021-04-25T12:50:52Z</dcterms:modified>
</cp:coreProperties>
</file>