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2" r:id="rId2"/>
    <p:sldId id="402" r:id="rId3"/>
    <p:sldId id="420" r:id="rId4"/>
    <p:sldId id="421" r:id="rId5"/>
    <p:sldId id="422" r:id="rId6"/>
    <p:sldId id="423" r:id="rId7"/>
    <p:sldId id="424" r:id="rId8"/>
    <p:sldId id="425" r:id="rId9"/>
    <p:sldId id="426" r:id="rId10"/>
    <p:sldId id="445" r:id="rId11"/>
    <p:sldId id="443" r:id="rId12"/>
    <p:sldId id="441" r:id="rId13"/>
    <p:sldId id="447" r:id="rId1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215911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
            </a:r>
            <a:br>
              <a:rPr lang="fr-FR" sz="7200" b="1" dirty="0" smtClean="0">
                <a:solidFill>
                  <a:srgbClr val="FFFF00"/>
                </a:solidFill>
              </a:rPr>
            </a:br>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6</a:t>
            </a:r>
            <a:br>
              <a:rPr lang="fr-FR" sz="7200" b="1" dirty="0" smtClean="0">
                <a:solidFill>
                  <a:srgbClr val="FFFF00"/>
                </a:solidFill>
              </a:rPr>
            </a:b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r>
              <a:rPr lang="en-US" sz="3200" b="1" dirty="0" smtClean="0">
                <a:solidFill>
                  <a:srgbClr val="FFFF00"/>
                </a:solidFill>
              </a:rPr>
              <a:t>Revelation 6:12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12 </a:t>
            </a:r>
            <a:r>
              <a:rPr lang="en-US" sz="2800" dirty="0" smtClean="0">
                <a:solidFill>
                  <a:schemeClr val="bg1"/>
                </a:solidFill>
              </a:rPr>
              <a:t>  </a:t>
            </a:r>
            <a:r>
              <a:rPr lang="en-US" sz="3200" dirty="0" smtClean="0">
                <a:solidFill>
                  <a:schemeClr val="bg1"/>
                </a:solidFill>
              </a:rPr>
              <a:t> </a:t>
            </a:r>
            <a:r>
              <a:rPr lang="el-GR" sz="4000" dirty="0" smtClean="0">
                <a:solidFill>
                  <a:schemeClr val="bg1"/>
                </a:solidFill>
              </a:rPr>
              <a:t>Καὶ </a:t>
            </a:r>
            <a:r>
              <a:rPr lang="el-GR" sz="4000" dirty="0">
                <a:solidFill>
                  <a:schemeClr val="bg1"/>
                </a:solidFill>
              </a:rPr>
              <a:t>εἶδον </a:t>
            </a:r>
            <a:r>
              <a:rPr lang="en-US" sz="4000" dirty="0" smtClean="0">
                <a:solidFill>
                  <a:schemeClr val="bg1"/>
                </a:solidFill>
              </a:rPr>
              <a:t> </a:t>
            </a:r>
            <a:r>
              <a:rPr lang="el-GR" sz="4000" dirty="0" smtClean="0">
                <a:solidFill>
                  <a:schemeClr val="bg1"/>
                </a:solidFill>
              </a:rPr>
              <a:t>ὅτε </a:t>
            </a:r>
            <a:r>
              <a:rPr lang="el-GR" sz="4000" dirty="0">
                <a:solidFill>
                  <a:schemeClr val="bg1"/>
                </a:solidFill>
              </a:rPr>
              <a:t>ἤνοιξεν </a:t>
            </a:r>
            <a:r>
              <a:rPr lang="en-US" sz="4000" dirty="0" smtClean="0">
                <a:solidFill>
                  <a:schemeClr val="bg1"/>
                </a:solidFill>
              </a:rPr>
              <a:t> </a:t>
            </a:r>
            <a:r>
              <a:rPr lang="el-GR" sz="4000" dirty="0" smtClean="0">
                <a:solidFill>
                  <a:schemeClr val="bg1"/>
                </a:solidFill>
              </a:rPr>
              <a:t>τὴν σφραγῖδα</a:t>
            </a:r>
            <a:r>
              <a:rPr lang="en-US" sz="4000" dirty="0" smtClean="0">
                <a:solidFill>
                  <a:schemeClr val="bg1"/>
                </a:solidFill>
              </a:rPr>
              <a:t> </a:t>
            </a:r>
          </a:p>
          <a:p>
            <a:r>
              <a:rPr lang="en-US" sz="2400" dirty="0" smtClean="0">
                <a:solidFill>
                  <a:srgbClr val="FFFF00"/>
                </a:solidFill>
              </a:rPr>
              <a:t>            and     </a:t>
            </a:r>
            <a:r>
              <a:rPr lang="en-US" sz="2400" dirty="0">
                <a:solidFill>
                  <a:srgbClr val="FFFF00"/>
                </a:solidFill>
              </a:rPr>
              <a:t>I </a:t>
            </a:r>
            <a:r>
              <a:rPr lang="en-US" sz="2400" dirty="0" smtClean="0">
                <a:solidFill>
                  <a:srgbClr val="FFFF00"/>
                </a:solidFill>
              </a:rPr>
              <a:t>looked    when   he </a:t>
            </a:r>
            <a:r>
              <a:rPr lang="en-US" sz="2400" dirty="0">
                <a:solidFill>
                  <a:srgbClr val="FFFF00"/>
                </a:solidFill>
              </a:rPr>
              <a:t>opened </a:t>
            </a:r>
            <a:r>
              <a:rPr lang="en-US" sz="2400" dirty="0" smtClean="0">
                <a:solidFill>
                  <a:srgbClr val="FFFF00"/>
                </a:solidFill>
              </a:rPr>
              <a:t>       the           seal </a:t>
            </a:r>
            <a:endParaRPr lang="es-ES" sz="2200" dirty="0" smtClean="0">
              <a:solidFill>
                <a:schemeClr val="bg1"/>
              </a:solidFill>
            </a:endParaRPr>
          </a:p>
          <a:p>
            <a:r>
              <a:rPr lang="en-US" sz="3200" dirty="0" smtClean="0">
                <a:solidFill>
                  <a:schemeClr val="bg1"/>
                </a:solidFill>
              </a:rPr>
              <a:t>  </a:t>
            </a:r>
            <a:r>
              <a:rPr lang="el-GR" sz="4000" dirty="0" smtClean="0">
                <a:solidFill>
                  <a:schemeClr val="bg1"/>
                </a:solidFill>
              </a:rPr>
              <a:t>τὴν </a:t>
            </a:r>
            <a:r>
              <a:rPr lang="el-GR" sz="4000" dirty="0">
                <a:solidFill>
                  <a:schemeClr val="bg1"/>
                </a:solidFill>
              </a:rPr>
              <a:t>ἕκτην,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σεισμὸς </a:t>
            </a:r>
            <a:r>
              <a:rPr lang="en-US" sz="4000" dirty="0" smtClean="0">
                <a:solidFill>
                  <a:schemeClr val="bg1"/>
                </a:solidFill>
              </a:rPr>
              <a:t>  </a:t>
            </a:r>
            <a:r>
              <a:rPr lang="el-GR" sz="4000" dirty="0" smtClean="0">
                <a:solidFill>
                  <a:schemeClr val="bg1"/>
                </a:solidFill>
              </a:rPr>
              <a:t>μέγας </a:t>
            </a:r>
            <a:r>
              <a:rPr lang="en-US" sz="4000" dirty="0" smtClean="0">
                <a:solidFill>
                  <a:schemeClr val="bg1"/>
                </a:solidFill>
              </a:rPr>
              <a:t> </a:t>
            </a:r>
            <a:r>
              <a:rPr lang="el-GR" sz="4000" dirty="0" smtClean="0">
                <a:solidFill>
                  <a:schemeClr val="bg1"/>
                </a:solidFill>
              </a:rPr>
              <a:t>ἐγένετο</a:t>
            </a:r>
            <a:endParaRPr lang="en-US" sz="4000" dirty="0" smtClean="0">
              <a:solidFill>
                <a:schemeClr val="bg1"/>
              </a:solidFill>
            </a:endParaRPr>
          </a:p>
          <a:p>
            <a:r>
              <a:rPr lang="en-US" sz="2400" dirty="0" smtClean="0">
                <a:solidFill>
                  <a:srgbClr val="FFFF00"/>
                </a:solidFill>
              </a:rPr>
              <a:t>     the        sixth             and     an earthquake        great          there was</a:t>
            </a:r>
            <a:r>
              <a:rPr lang="fr-FR" sz="2200" dirty="0" smtClean="0">
                <a:solidFill>
                  <a:schemeClr val="bg1"/>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l-GR" sz="4000" dirty="0">
                <a:solidFill>
                  <a:schemeClr val="bg1"/>
                </a:solidFill>
              </a:rPr>
              <a:t>ἥλιος </a:t>
            </a:r>
            <a:r>
              <a:rPr lang="en-US" sz="4000" dirty="0" smtClean="0">
                <a:solidFill>
                  <a:schemeClr val="bg1"/>
                </a:solidFill>
              </a:rPr>
              <a:t> </a:t>
            </a:r>
            <a:r>
              <a:rPr lang="el-GR" sz="4000" dirty="0" smtClean="0">
                <a:solidFill>
                  <a:schemeClr val="bg1"/>
                </a:solidFill>
              </a:rPr>
              <a:t>ἐγένετο </a:t>
            </a:r>
            <a:r>
              <a:rPr lang="en-US" sz="4000" dirty="0" smtClean="0">
                <a:solidFill>
                  <a:schemeClr val="bg1"/>
                </a:solidFill>
              </a:rPr>
              <a:t> </a:t>
            </a:r>
            <a:r>
              <a:rPr lang="el-GR" sz="4000" dirty="0" smtClean="0">
                <a:solidFill>
                  <a:schemeClr val="bg1"/>
                </a:solidFill>
              </a:rPr>
              <a:t>μέλας</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σάκκος </a:t>
            </a:r>
            <a:r>
              <a:rPr lang="en-US" sz="4000" dirty="0" smtClean="0">
                <a:solidFill>
                  <a:schemeClr val="bg1"/>
                </a:solidFill>
              </a:rPr>
              <a:t> </a:t>
            </a:r>
            <a:r>
              <a:rPr lang="el-GR" sz="4000" dirty="0" smtClean="0">
                <a:solidFill>
                  <a:schemeClr val="bg1"/>
                </a:solidFill>
              </a:rPr>
              <a:t>τρίχινος</a:t>
            </a:r>
            <a:endParaRPr lang="en-US" sz="4000" dirty="0">
              <a:solidFill>
                <a:schemeClr val="bg1"/>
              </a:solidFill>
            </a:endParaRPr>
          </a:p>
          <a:p>
            <a:r>
              <a:rPr lang="en-US" sz="2400" dirty="0" smtClean="0">
                <a:solidFill>
                  <a:srgbClr val="FFFF00"/>
                </a:solidFill>
              </a:rPr>
              <a:t>    and    the      sun             became             black         </a:t>
            </a:r>
            <a:r>
              <a:rPr lang="en-US" sz="2400" dirty="0">
                <a:solidFill>
                  <a:srgbClr val="FFFF00"/>
                </a:solidFill>
              </a:rPr>
              <a:t>as </a:t>
            </a:r>
            <a:r>
              <a:rPr lang="en-US" sz="2400" dirty="0" smtClean="0">
                <a:solidFill>
                  <a:srgbClr val="FFFF00"/>
                </a:solidFill>
              </a:rPr>
              <a:t>       sackcloth       made of hair</a:t>
            </a:r>
            <a:r>
              <a:rPr lang="fr-FR" sz="2200" dirty="0" smtClean="0">
                <a:solidFill>
                  <a:schemeClr val="bg1"/>
                </a:solidFill>
              </a:rPr>
              <a:t> </a:t>
            </a:r>
            <a:endParaRPr lang="fr-FR" sz="2200" dirty="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 σελήνη</a:t>
            </a:r>
            <a:r>
              <a:rPr lang="en-US" sz="4000" dirty="0" smtClean="0">
                <a:solidFill>
                  <a:schemeClr val="bg1"/>
                </a:solidFill>
              </a:rPr>
              <a:t> </a:t>
            </a:r>
            <a:r>
              <a:rPr lang="el-GR" sz="4000" dirty="0" smtClean="0">
                <a:solidFill>
                  <a:schemeClr val="bg1"/>
                </a:solidFill>
              </a:rPr>
              <a:t> </a:t>
            </a:r>
            <a:r>
              <a:rPr lang="el-GR" sz="4000" dirty="0">
                <a:solidFill>
                  <a:schemeClr val="bg1"/>
                </a:solidFill>
              </a:rPr>
              <a:t>ὅλη </a:t>
            </a:r>
            <a:r>
              <a:rPr lang="en-US" sz="4000" dirty="0" smtClean="0">
                <a:solidFill>
                  <a:schemeClr val="bg1"/>
                </a:solidFill>
              </a:rPr>
              <a:t> </a:t>
            </a:r>
            <a:r>
              <a:rPr lang="el-GR" sz="4000" dirty="0" smtClean="0">
                <a:solidFill>
                  <a:schemeClr val="bg1"/>
                </a:solidFill>
              </a:rPr>
              <a:t>ἐγένετο</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αἷμα</a:t>
            </a:r>
            <a:endParaRPr lang="en-US" sz="4000" dirty="0">
              <a:solidFill>
                <a:schemeClr val="bg1"/>
              </a:solidFill>
            </a:endParaRPr>
          </a:p>
          <a:p>
            <a:r>
              <a:rPr lang="en-US" sz="2400" dirty="0" smtClean="0">
                <a:solidFill>
                  <a:srgbClr val="FFFF00"/>
                </a:solidFill>
              </a:rPr>
              <a:t>      and    the      moon          whole         became         like      blood</a:t>
            </a:r>
            <a:r>
              <a:rPr lang="fr-FR" sz="2200" dirty="0" smtClean="0">
                <a:solidFill>
                  <a:schemeClr val="bg1"/>
                </a:solidFill>
              </a:rPr>
              <a:t> </a:t>
            </a:r>
            <a:endParaRPr lang="en-US" sz="22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a:solidFill>
                  <a:schemeClr val="bg1"/>
                </a:solidFill>
              </a:rPr>
              <a:t>6:12</a:t>
            </a:r>
            <a:r>
              <a:rPr lang="fr-FR" dirty="0">
                <a:solidFill>
                  <a:schemeClr val="bg1"/>
                </a:solidFill>
              </a:rPr>
              <a:t> </a:t>
            </a:r>
            <a:r>
              <a:rPr lang="en-US" dirty="0">
                <a:solidFill>
                  <a:schemeClr val="bg1"/>
                </a:solidFill>
              </a:rPr>
              <a:t>When he opened the sixth seal, I looked, and behold, there was a great earthquake, and the sun became black as sackcloth, the full moon became like blood,</a:t>
            </a:r>
          </a:p>
          <a:p>
            <a:r>
              <a:rPr lang="fr-FR" dirty="0" smtClean="0">
                <a:solidFill>
                  <a:schemeClr val="bg1"/>
                </a:solidFill>
              </a:rPr>
              <a:t>	</a:t>
            </a:r>
            <a:r>
              <a:rPr lang="fr-FR" baseline="30000" dirty="0" smtClean="0">
                <a:solidFill>
                  <a:srgbClr val="FFFF00"/>
                </a:solidFill>
              </a:rPr>
              <a:t>CUV </a:t>
            </a:r>
            <a:r>
              <a:rPr lang="fr-FR" baseline="30000" dirty="0" smtClean="0">
                <a:solidFill>
                  <a:schemeClr val="bg1"/>
                </a:solidFill>
              </a:rPr>
              <a:t> </a:t>
            </a:r>
            <a:r>
              <a:rPr lang="fr-FR" b="1" dirty="0" smtClean="0">
                <a:solidFill>
                  <a:schemeClr val="bg1"/>
                </a:solidFill>
              </a:rPr>
              <a:t>6:12 </a:t>
            </a:r>
            <a:r>
              <a:rPr lang="zh-TW" altLang="en-US" dirty="0" smtClean="0">
                <a:solidFill>
                  <a:schemeClr val="bg1"/>
                </a:solidFill>
              </a:rPr>
              <a:t>揭</a:t>
            </a:r>
            <a:r>
              <a:rPr lang="zh-TW" altLang="en-US" dirty="0">
                <a:solidFill>
                  <a:schemeClr val="bg1"/>
                </a:solidFill>
              </a:rPr>
              <a:t>開第六印的時候、我又看見地大震動．日頭變黑像毛布、滿月變紅像血</a:t>
            </a:r>
            <a:r>
              <a:rPr lang="zh-TW" altLang="en-US" dirty="0" smtClean="0">
                <a:solidFill>
                  <a:schemeClr val="bg1"/>
                </a:solidFill>
              </a:rPr>
              <a:t>．</a:t>
            </a:r>
            <a:endParaRPr lang="fr-FR" sz="11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8573149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6:13-14 </a:t>
            </a:r>
            <a:endParaRPr lang="en-US" sz="800" b="1" dirty="0" smtClean="0">
              <a:solidFill>
                <a:srgbClr val="FFFF00"/>
              </a:solidFill>
            </a:endParaRPr>
          </a:p>
          <a:p>
            <a:r>
              <a:rPr lang="en-US" sz="2800" b="1" dirty="0" smtClean="0">
                <a:solidFill>
                  <a:srgbClr val="FFFF00"/>
                </a:solidFill>
              </a:rPr>
              <a:t>13</a:t>
            </a:r>
            <a:r>
              <a:rPr lang="en-US" sz="28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οἱ</a:t>
            </a:r>
            <a:r>
              <a:rPr lang="en-US" sz="3600" dirty="0" smtClean="0">
                <a:solidFill>
                  <a:schemeClr val="bg1"/>
                </a:solidFill>
              </a:rPr>
              <a:t> </a:t>
            </a:r>
            <a:r>
              <a:rPr lang="el-GR" sz="3600" dirty="0" smtClean="0">
                <a:solidFill>
                  <a:schemeClr val="bg1"/>
                </a:solidFill>
              </a:rPr>
              <a:t> </a:t>
            </a:r>
            <a:r>
              <a:rPr lang="el-GR" sz="3600" dirty="0">
                <a:solidFill>
                  <a:schemeClr val="bg1"/>
                </a:solidFill>
              </a:rPr>
              <a:t>ἀστέρες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οὐρανοῦ</a:t>
            </a:r>
            <a:r>
              <a:rPr lang="en-US" sz="3600" dirty="0" smtClean="0">
                <a:solidFill>
                  <a:schemeClr val="bg1"/>
                </a:solidFill>
              </a:rPr>
              <a:t>  </a:t>
            </a:r>
            <a:r>
              <a:rPr lang="el-GR" sz="3600" dirty="0" smtClean="0">
                <a:solidFill>
                  <a:schemeClr val="bg1"/>
                </a:solidFill>
              </a:rPr>
              <a:t> ἔπεσαν</a:t>
            </a:r>
            <a:endParaRPr lang="en-US" sz="3600" dirty="0">
              <a:solidFill>
                <a:schemeClr val="bg1"/>
              </a:solidFill>
            </a:endParaRPr>
          </a:p>
          <a:p>
            <a:r>
              <a:rPr lang="fr-FR" sz="2200" dirty="0" smtClean="0">
                <a:solidFill>
                  <a:schemeClr val="bg1"/>
                </a:solidFill>
              </a:rPr>
              <a:t>           </a:t>
            </a:r>
            <a:r>
              <a:rPr lang="en-US" sz="2200" dirty="0">
                <a:solidFill>
                  <a:srgbClr val="FFFF00"/>
                </a:solidFill>
              </a:rPr>
              <a:t>and </a:t>
            </a:r>
            <a:r>
              <a:rPr lang="en-US" sz="2200" dirty="0" smtClean="0">
                <a:solidFill>
                  <a:srgbClr val="FFFF00"/>
                </a:solidFill>
              </a:rPr>
              <a:t>   the        stars              of </a:t>
            </a:r>
            <a:r>
              <a:rPr lang="en-US" sz="2200" dirty="0">
                <a:solidFill>
                  <a:srgbClr val="FFFF00"/>
                </a:solidFill>
              </a:rPr>
              <a:t>the </a:t>
            </a:r>
            <a:r>
              <a:rPr lang="en-US" sz="2200" dirty="0" smtClean="0">
                <a:solidFill>
                  <a:srgbClr val="FFFF00"/>
                </a:solidFill>
              </a:rPr>
              <a:t>           sky                         </a:t>
            </a:r>
            <a:r>
              <a:rPr lang="en-US" sz="2200" dirty="0">
                <a:solidFill>
                  <a:srgbClr val="FFFF00"/>
                </a:solidFill>
              </a:rPr>
              <a:t>fell </a:t>
            </a:r>
            <a:r>
              <a:rPr lang="fr-FR" sz="2000" dirty="0" smtClean="0">
                <a:solidFill>
                  <a:schemeClr val="bg1"/>
                </a:solidFill>
              </a:rPr>
              <a:t> </a:t>
            </a:r>
          </a:p>
          <a:p>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τὴν</a:t>
            </a:r>
            <a:r>
              <a:rPr lang="en-US" sz="3600" dirty="0" smtClean="0">
                <a:solidFill>
                  <a:schemeClr val="bg1"/>
                </a:solidFill>
              </a:rPr>
              <a:t> </a:t>
            </a:r>
            <a:r>
              <a:rPr lang="el-GR" sz="3600" dirty="0" smtClean="0">
                <a:solidFill>
                  <a:schemeClr val="bg1"/>
                </a:solidFill>
              </a:rPr>
              <a:t> </a:t>
            </a:r>
            <a:r>
              <a:rPr lang="el-GR" sz="3600" dirty="0">
                <a:solidFill>
                  <a:schemeClr val="bg1"/>
                </a:solidFill>
              </a:rPr>
              <a:t>γῆν,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a:solidFill>
                  <a:schemeClr val="bg1"/>
                </a:solidFill>
              </a:rPr>
              <a:t>συκῆ</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βάλλει</a:t>
            </a:r>
            <a:r>
              <a:rPr lang="en-US" sz="3600" dirty="0" smtClean="0">
                <a:solidFill>
                  <a:schemeClr val="bg1"/>
                </a:solidFill>
              </a:rPr>
              <a:t> </a:t>
            </a:r>
          </a:p>
          <a:p>
            <a:r>
              <a:rPr lang="en-US" sz="2200" dirty="0" smtClean="0">
                <a:solidFill>
                  <a:srgbClr val="FFFF00"/>
                </a:solidFill>
              </a:rPr>
              <a:t>           to        </a:t>
            </a:r>
            <a:r>
              <a:rPr lang="en-US" sz="2200" dirty="0">
                <a:solidFill>
                  <a:srgbClr val="FFFF00"/>
                </a:solidFill>
              </a:rPr>
              <a:t>the </a:t>
            </a:r>
            <a:r>
              <a:rPr lang="en-US" sz="2200" dirty="0" smtClean="0">
                <a:solidFill>
                  <a:srgbClr val="FFFF00"/>
                </a:solidFill>
              </a:rPr>
              <a:t>     earth        as      the </a:t>
            </a:r>
            <a:r>
              <a:rPr lang="en-US" sz="2200" dirty="0">
                <a:solidFill>
                  <a:srgbClr val="FFFF00"/>
                </a:solidFill>
              </a:rPr>
              <a:t>fig tree </a:t>
            </a:r>
            <a:r>
              <a:rPr lang="en-US" sz="2200" dirty="0" smtClean="0">
                <a:solidFill>
                  <a:srgbClr val="FFFF00"/>
                </a:solidFill>
              </a:rPr>
              <a:t>      sheds</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τοὺς </a:t>
            </a:r>
            <a:r>
              <a:rPr lang="en-US" sz="3600" dirty="0" smtClean="0">
                <a:solidFill>
                  <a:schemeClr val="bg1"/>
                </a:solidFill>
              </a:rPr>
              <a:t> </a:t>
            </a:r>
            <a:r>
              <a:rPr lang="el-GR" sz="3600" dirty="0" smtClean="0">
                <a:solidFill>
                  <a:schemeClr val="bg1"/>
                </a:solidFill>
              </a:rPr>
              <a:t>ὀλύνθους </a:t>
            </a:r>
            <a:r>
              <a:rPr lang="en-US" sz="3600" dirty="0" smtClean="0">
                <a:solidFill>
                  <a:schemeClr val="bg1"/>
                </a:solidFill>
              </a:rPr>
              <a:t> </a:t>
            </a:r>
            <a:r>
              <a:rPr lang="el-GR" sz="3600" dirty="0" smtClean="0">
                <a:solidFill>
                  <a:schemeClr val="bg1"/>
                </a:solidFill>
              </a:rPr>
              <a:t>αὐτῆς </a:t>
            </a:r>
            <a:r>
              <a:rPr lang="en-US" sz="3600" dirty="0" smtClean="0">
                <a:solidFill>
                  <a:schemeClr val="bg1"/>
                </a:solidFill>
              </a:rPr>
              <a:t> </a:t>
            </a:r>
            <a:r>
              <a:rPr lang="el-GR" sz="3600" dirty="0" smtClean="0">
                <a:solidFill>
                  <a:schemeClr val="bg1"/>
                </a:solidFill>
              </a:rPr>
              <a:t>ὑπὸ </a:t>
            </a:r>
            <a:r>
              <a:rPr lang="el-GR" sz="3600" dirty="0">
                <a:solidFill>
                  <a:schemeClr val="bg1"/>
                </a:solidFill>
              </a:rPr>
              <a:t>ἀνέμου </a:t>
            </a:r>
            <a:r>
              <a:rPr lang="en-US" sz="3600" dirty="0" smtClean="0">
                <a:solidFill>
                  <a:schemeClr val="bg1"/>
                </a:solidFill>
              </a:rPr>
              <a:t> </a:t>
            </a:r>
            <a:r>
              <a:rPr lang="el-GR" sz="3600" dirty="0" smtClean="0">
                <a:solidFill>
                  <a:schemeClr val="bg1"/>
                </a:solidFill>
              </a:rPr>
              <a:t>μεγάλου </a:t>
            </a:r>
            <a:r>
              <a:rPr lang="en-US" sz="3600" dirty="0" smtClean="0">
                <a:solidFill>
                  <a:schemeClr val="bg1"/>
                </a:solidFill>
              </a:rPr>
              <a:t> </a:t>
            </a:r>
            <a:r>
              <a:rPr lang="el-GR" sz="3600" dirty="0" smtClean="0">
                <a:solidFill>
                  <a:schemeClr val="bg1"/>
                </a:solidFill>
              </a:rPr>
              <a:t>σειομένη</a:t>
            </a:r>
            <a:r>
              <a:rPr lang="el-GR" sz="3600" dirty="0">
                <a:solidFill>
                  <a:schemeClr val="bg1"/>
                </a:solidFill>
              </a:rPr>
              <a:t>,</a:t>
            </a:r>
            <a:endParaRPr lang="en-US" sz="3600" dirty="0">
              <a:solidFill>
                <a:schemeClr val="bg1"/>
              </a:solidFill>
            </a:endParaRPr>
          </a:p>
          <a:p>
            <a:r>
              <a:rPr lang="fr-FR" sz="2200" dirty="0" smtClean="0">
                <a:solidFill>
                  <a:schemeClr val="bg1"/>
                </a:solidFill>
              </a:rPr>
              <a:t>           </a:t>
            </a:r>
            <a:r>
              <a:rPr lang="en-US" sz="2200" dirty="0" smtClean="0">
                <a:solidFill>
                  <a:srgbClr val="FFFF00"/>
                </a:solidFill>
              </a:rPr>
              <a:t>the          winter </a:t>
            </a:r>
            <a:r>
              <a:rPr lang="en-US" sz="2200" dirty="0">
                <a:solidFill>
                  <a:srgbClr val="FFFF00"/>
                </a:solidFill>
              </a:rPr>
              <a:t>fruit </a:t>
            </a:r>
            <a:r>
              <a:rPr lang="en-US" sz="2200" dirty="0" smtClean="0">
                <a:solidFill>
                  <a:srgbClr val="FFFF00"/>
                </a:solidFill>
              </a:rPr>
              <a:t>            its                by        a wind                 mighty            being shaken</a:t>
            </a:r>
            <a:endParaRPr lang="fr-FR" sz="2200" dirty="0" smtClean="0">
              <a:solidFill>
                <a:schemeClr val="bg1"/>
              </a:solidFill>
            </a:endParaRPr>
          </a:p>
          <a:p>
            <a:r>
              <a:rPr lang="en-US" sz="2800" b="1" dirty="0">
                <a:solidFill>
                  <a:srgbClr val="FFFF00"/>
                </a:solidFill>
              </a:rPr>
              <a:t>14</a:t>
            </a:r>
            <a:r>
              <a:rPr lang="en-US" sz="3200" b="1" dirty="0">
                <a:solidFill>
                  <a:schemeClr val="bg1"/>
                </a:solidFill>
              </a:rPr>
              <a:t> </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ὁ οὐρανὸς </a:t>
            </a:r>
            <a:r>
              <a:rPr lang="en-US" sz="3600" dirty="0" smtClean="0">
                <a:solidFill>
                  <a:schemeClr val="bg1"/>
                </a:solidFill>
              </a:rPr>
              <a:t> </a:t>
            </a:r>
            <a:r>
              <a:rPr lang="el-GR" sz="3600" dirty="0" smtClean="0">
                <a:solidFill>
                  <a:schemeClr val="bg1"/>
                </a:solidFill>
              </a:rPr>
              <a:t>ἀπεχωρίσθη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βιβλίον </a:t>
            </a:r>
            <a:r>
              <a:rPr lang="en-US" sz="3600" dirty="0" smtClean="0">
                <a:solidFill>
                  <a:schemeClr val="bg1"/>
                </a:solidFill>
              </a:rPr>
              <a:t> </a:t>
            </a:r>
            <a:r>
              <a:rPr lang="el-GR" sz="3600" dirty="0" smtClean="0">
                <a:solidFill>
                  <a:schemeClr val="bg1"/>
                </a:solidFill>
              </a:rPr>
              <a:t>ἑλισσόμενον</a:t>
            </a:r>
            <a:endParaRPr lang="en-US" sz="3600" dirty="0">
              <a:solidFill>
                <a:schemeClr val="bg1"/>
              </a:solidFill>
            </a:endParaRPr>
          </a:p>
          <a:p>
            <a:r>
              <a:rPr lang="en-US" altLang="zh-TW" sz="2200" dirty="0" smtClean="0">
                <a:solidFill>
                  <a:srgbClr val="FFFF00"/>
                </a:solidFill>
              </a:rPr>
              <a:t>           and    the          </a:t>
            </a:r>
            <a:r>
              <a:rPr lang="en-US" altLang="zh-TW" sz="2200" dirty="0">
                <a:solidFill>
                  <a:srgbClr val="FFFF00"/>
                </a:solidFill>
              </a:rPr>
              <a:t>sky </a:t>
            </a:r>
            <a:r>
              <a:rPr lang="en-US" altLang="zh-TW" sz="2200" dirty="0" smtClean="0">
                <a:solidFill>
                  <a:srgbClr val="FFFF00"/>
                </a:solidFill>
              </a:rPr>
              <a:t>                        vanished             like         </a:t>
            </a:r>
            <a:r>
              <a:rPr lang="en-US" altLang="zh-TW" sz="2200" dirty="0">
                <a:solidFill>
                  <a:srgbClr val="FFFF00"/>
                </a:solidFill>
              </a:rPr>
              <a:t>a </a:t>
            </a:r>
            <a:r>
              <a:rPr lang="en-US" altLang="zh-TW" sz="2200" dirty="0" smtClean="0">
                <a:solidFill>
                  <a:srgbClr val="FFFF00"/>
                </a:solidFill>
              </a:rPr>
              <a:t>scroll              </a:t>
            </a:r>
            <a:r>
              <a:rPr lang="en-US" altLang="zh-TW" sz="2200" dirty="0">
                <a:solidFill>
                  <a:srgbClr val="FFFF00"/>
                </a:solidFill>
              </a:rPr>
              <a:t>being rolled </a:t>
            </a:r>
            <a:r>
              <a:rPr lang="en-US" altLang="zh-TW" sz="2200" dirty="0" smtClean="0">
                <a:solidFill>
                  <a:srgbClr val="FFFF00"/>
                </a:solidFill>
              </a:rPr>
              <a:t>up</a:t>
            </a:r>
            <a:r>
              <a:rPr lang="fr-FR" sz="2200" dirty="0" smtClean="0">
                <a:solidFill>
                  <a:schemeClr val="bg1"/>
                </a:solidFill>
              </a:rPr>
              <a:t> </a:t>
            </a:r>
            <a:endParaRPr lang="es-ES" sz="2200" dirty="0">
              <a:solidFill>
                <a:schemeClr val="bg1"/>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πᾶν </a:t>
            </a:r>
            <a:r>
              <a:rPr lang="el-GR" sz="3600" dirty="0" smtClean="0">
                <a:solidFill>
                  <a:schemeClr val="bg1"/>
                </a:solidFill>
              </a:rPr>
              <a:t>ὄρος</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l-GR" sz="3600" dirty="0" smtClean="0">
                <a:solidFill>
                  <a:schemeClr val="bg1"/>
                </a:solidFill>
              </a:rPr>
              <a:t>νῆσος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ἐκ </a:t>
            </a:r>
            <a:r>
              <a:rPr lang="el-GR" sz="3600" dirty="0" smtClean="0">
                <a:solidFill>
                  <a:schemeClr val="bg1"/>
                </a:solidFill>
              </a:rPr>
              <a:t>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τόπων </a:t>
            </a:r>
            <a:r>
              <a:rPr lang="en-US" sz="3600" dirty="0" smtClean="0">
                <a:solidFill>
                  <a:schemeClr val="bg1"/>
                </a:solidFill>
              </a:rPr>
              <a:t> </a:t>
            </a:r>
            <a:r>
              <a:rPr lang="el-GR" sz="3600" dirty="0" smtClean="0">
                <a:solidFill>
                  <a:schemeClr val="bg1"/>
                </a:solidFill>
              </a:rPr>
              <a:t>αὐτῶν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ἐκινήθησαν. </a:t>
            </a:r>
            <a:endParaRPr lang="en-US" sz="3600" dirty="0">
              <a:solidFill>
                <a:schemeClr val="bg1"/>
              </a:solidFill>
            </a:endParaRPr>
          </a:p>
          <a:p>
            <a:r>
              <a:rPr lang="en-US" altLang="zh-TW" sz="2200" dirty="0" smtClean="0">
                <a:solidFill>
                  <a:srgbClr val="FFFF00"/>
                </a:solidFill>
              </a:rPr>
              <a:t>    and     every  mountain   </a:t>
            </a:r>
            <a:r>
              <a:rPr lang="en-US" altLang="zh-TW" sz="2200" dirty="0">
                <a:solidFill>
                  <a:srgbClr val="FFFF00"/>
                </a:solidFill>
              </a:rPr>
              <a:t>and </a:t>
            </a:r>
            <a:r>
              <a:rPr lang="en-US" altLang="zh-TW" sz="2200" dirty="0" smtClean="0">
                <a:solidFill>
                  <a:srgbClr val="FFFF00"/>
                </a:solidFill>
              </a:rPr>
              <a:t>      island     from   the          place            their               was moved</a:t>
            </a:r>
            <a:r>
              <a:rPr lang="fr-FR" sz="2200" dirty="0" smtClean="0">
                <a:solidFill>
                  <a:schemeClr val="bg1"/>
                </a:solidFill>
              </a:rPr>
              <a:t> </a:t>
            </a:r>
            <a:endParaRPr lang="en-US" sz="2200" dirty="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ESV  </a:t>
            </a:r>
            <a:r>
              <a:rPr lang="fr-FR" b="1" dirty="0" smtClean="0">
                <a:solidFill>
                  <a:schemeClr val="bg1"/>
                </a:solidFill>
              </a:rPr>
              <a:t>6:13 </a:t>
            </a:r>
            <a:r>
              <a:rPr lang="fr-FR" dirty="0" smtClean="0">
                <a:solidFill>
                  <a:schemeClr val="bg1"/>
                </a:solidFill>
              </a:rPr>
              <a:t> </a:t>
            </a:r>
            <a:r>
              <a:rPr lang="en-US" dirty="0">
                <a:solidFill>
                  <a:schemeClr val="bg1"/>
                </a:solidFill>
              </a:rPr>
              <a:t>and the stars of the sky fell to the earth as the fig tree sheds its winter fruit when shaken by a gale</a:t>
            </a:r>
            <a:r>
              <a:rPr lang="en-US" dirty="0" smtClean="0">
                <a:solidFill>
                  <a:schemeClr val="bg1"/>
                </a:solidFill>
              </a:rPr>
              <a:t>. </a:t>
            </a:r>
            <a:r>
              <a:rPr lang="en-US" altLang="zh-TW" b="1" dirty="0">
                <a:solidFill>
                  <a:schemeClr val="bg1"/>
                </a:solidFill>
              </a:rPr>
              <a:t>14</a:t>
            </a:r>
            <a:r>
              <a:rPr lang="zh-TW" altLang="en-US" dirty="0">
                <a:solidFill>
                  <a:schemeClr val="bg1"/>
                </a:solidFill>
              </a:rPr>
              <a:t> </a:t>
            </a:r>
            <a:r>
              <a:rPr lang="en-US" altLang="zh-TW" dirty="0">
                <a:solidFill>
                  <a:schemeClr val="bg1"/>
                </a:solidFill>
              </a:rPr>
              <a:t>The sky vanished like a scroll that is being rolled up, and every mountain and island was removed from its place</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aseline="30000" dirty="0" smtClean="0">
                <a:solidFill>
                  <a:srgbClr val="FFFF00"/>
                </a:solidFill>
              </a:rPr>
              <a:t> </a:t>
            </a:r>
            <a:r>
              <a:rPr lang="en-US" b="1" dirty="0" smtClean="0">
                <a:solidFill>
                  <a:schemeClr val="bg1"/>
                </a:solidFill>
              </a:rPr>
              <a:t>6:13</a:t>
            </a:r>
            <a:r>
              <a:rPr lang="en-US" dirty="0" smtClean="0">
                <a:solidFill>
                  <a:schemeClr val="bg1"/>
                </a:solidFill>
              </a:rPr>
              <a:t> </a:t>
            </a:r>
            <a:r>
              <a:rPr lang="zh-TW" altLang="en-US" dirty="0">
                <a:solidFill>
                  <a:schemeClr val="bg1"/>
                </a:solidFill>
              </a:rPr>
              <a:t>天上的星辰墜落於地、如同無花果樹被大風搖動、落下未熟的果子一樣</a:t>
            </a:r>
            <a:r>
              <a:rPr lang="zh-TW" altLang="en-US" dirty="0" smtClean="0">
                <a:solidFill>
                  <a:schemeClr val="bg1"/>
                </a:solidFill>
              </a:rPr>
              <a:t>。</a:t>
            </a:r>
            <a:r>
              <a:rPr lang="en-US" altLang="zh-TW" b="1" dirty="0">
                <a:solidFill>
                  <a:schemeClr val="bg1"/>
                </a:solidFill>
              </a:rPr>
              <a:t>14</a:t>
            </a:r>
            <a:r>
              <a:rPr lang="zh-TW" altLang="en-US" dirty="0">
                <a:solidFill>
                  <a:schemeClr val="bg1"/>
                </a:solidFill>
              </a:rPr>
              <a:t> 天就挪移、好像書卷被捲起來．山嶺海島都被挪移離開本位。</a:t>
            </a:r>
            <a:endParaRPr lang="en-US"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9520203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p>
          <a:p>
            <a:pPr algn="ctr"/>
            <a:r>
              <a:rPr lang="en-US" sz="3200" b="1" dirty="0" smtClean="0">
                <a:solidFill>
                  <a:srgbClr val="FFFF00"/>
                </a:solidFill>
              </a:rPr>
              <a:t>Revelation 6:15 </a:t>
            </a:r>
          </a:p>
          <a:p>
            <a:pPr algn="ctr"/>
            <a:endParaRPr lang="en-US" sz="800" b="1" dirty="0" smtClean="0">
              <a:solidFill>
                <a:srgbClr val="FFFF00"/>
              </a:solidFill>
            </a:endParaRPr>
          </a:p>
          <a:p>
            <a:r>
              <a:rPr lang="en-US" sz="2800" b="1" dirty="0" smtClean="0">
                <a:solidFill>
                  <a:srgbClr val="FFFF00"/>
                </a:solidFill>
              </a:rPr>
              <a:t>15 </a:t>
            </a:r>
            <a:r>
              <a:rPr lang="en-US" sz="2800" b="1" dirty="0" smtClean="0">
                <a:solidFill>
                  <a:schemeClr val="bg1"/>
                </a:solidFill>
              </a:rPr>
              <a:t> </a:t>
            </a:r>
            <a:r>
              <a:rPr lang="el-GR" sz="3900" dirty="0" smtClean="0">
                <a:solidFill>
                  <a:schemeClr val="bg1"/>
                </a:solidFill>
              </a:rPr>
              <a:t>Καὶ οἱ βασιλεῖς τῆς γῆς καὶ οἱ μεγιστᾶνες</a:t>
            </a:r>
            <a:endParaRPr lang="en-US" sz="3900" dirty="0" smtClean="0">
              <a:solidFill>
                <a:schemeClr val="bg1"/>
              </a:solidFill>
            </a:endParaRPr>
          </a:p>
          <a:p>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kings           of the  earth   </a:t>
            </a:r>
            <a:r>
              <a:rPr lang="en-US" sz="2400" dirty="0">
                <a:solidFill>
                  <a:srgbClr val="FFFF00"/>
                </a:solidFill>
              </a:rPr>
              <a:t>and </a:t>
            </a:r>
            <a:r>
              <a:rPr lang="en-US" sz="2400" dirty="0" smtClean="0">
                <a:solidFill>
                  <a:srgbClr val="FFFF00"/>
                </a:solidFill>
              </a:rPr>
              <a:t>  the       great ones</a:t>
            </a:r>
            <a:r>
              <a:rPr lang="fr-FR" sz="2200" dirty="0" smtClean="0">
                <a:solidFill>
                  <a:schemeClr val="bg1"/>
                </a:solidFill>
              </a:rPr>
              <a:t> </a:t>
            </a:r>
          </a:p>
          <a:p>
            <a:r>
              <a:rPr lang="en-US" sz="3200" dirty="0" smtClean="0">
                <a:solidFill>
                  <a:schemeClr val="bg1"/>
                </a:solidFill>
              </a:rPr>
              <a:t> </a:t>
            </a:r>
            <a:r>
              <a:rPr lang="el-GR" sz="4000" dirty="0">
                <a:solidFill>
                  <a:schemeClr val="bg1"/>
                </a:solidFill>
              </a:rPr>
              <a:t>καὶ οἱ χιλίαρχοι καὶ οἱ πλούσιοι καὶ οἱ </a:t>
            </a:r>
            <a:r>
              <a:rPr lang="el-GR" sz="4000" dirty="0" smtClean="0">
                <a:solidFill>
                  <a:schemeClr val="bg1"/>
                </a:solidFill>
              </a:rPr>
              <a:t>ἰσχυροὶ</a:t>
            </a:r>
            <a:r>
              <a:rPr lang="en-US" sz="4000" dirty="0" smtClean="0">
                <a:solidFill>
                  <a:schemeClr val="bg1"/>
                </a:solidFill>
              </a:rPr>
              <a:t> </a:t>
            </a:r>
          </a:p>
          <a:p>
            <a:r>
              <a:rPr lang="en-US" sz="2400" dirty="0" smtClean="0">
                <a:solidFill>
                  <a:srgbClr val="FFFF00"/>
                </a:solidFill>
              </a:rPr>
              <a:t>  and   the       generals           and    the         </a:t>
            </a:r>
            <a:r>
              <a:rPr lang="en-US" sz="2400" dirty="0">
                <a:solidFill>
                  <a:srgbClr val="FFFF00"/>
                </a:solidFill>
              </a:rPr>
              <a:t>rich </a:t>
            </a:r>
            <a:r>
              <a:rPr lang="en-US" sz="2400" dirty="0" smtClean="0">
                <a:solidFill>
                  <a:srgbClr val="FFFF00"/>
                </a:solidFill>
              </a:rPr>
              <a:t>              and    the   powerful</a:t>
            </a:r>
            <a:endParaRPr lang="fr-FR" sz="2200" dirty="0" smtClean="0">
              <a:solidFill>
                <a:schemeClr val="bg1"/>
              </a:solidFill>
            </a:endParaRPr>
          </a:p>
          <a:p>
            <a:r>
              <a:rPr lang="en-US" sz="3200" dirty="0" smtClean="0">
                <a:solidFill>
                  <a:schemeClr val="bg1"/>
                </a:solidFill>
              </a:rPr>
              <a:t>  </a:t>
            </a:r>
            <a:r>
              <a:rPr lang="el-GR" sz="4000" dirty="0" smtClean="0">
                <a:solidFill>
                  <a:schemeClr val="bg1"/>
                </a:solidFill>
              </a:rPr>
              <a:t>καὶ </a:t>
            </a:r>
            <a:r>
              <a:rPr lang="el-GR" sz="4000" dirty="0">
                <a:solidFill>
                  <a:schemeClr val="bg1"/>
                </a:solidFill>
              </a:rPr>
              <a:t>πᾶς δοῦλος καὶ </a:t>
            </a:r>
            <a:r>
              <a:rPr lang="el-GR" sz="4000" dirty="0" smtClean="0">
                <a:solidFill>
                  <a:schemeClr val="bg1"/>
                </a:solidFill>
              </a:rPr>
              <a:t>ἐλεύθερος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ἔκρυψαν </a:t>
            </a:r>
            <a:r>
              <a:rPr lang="en-US" sz="4000" dirty="0" smtClean="0">
                <a:solidFill>
                  <a:schemeClr val="bg1"/>
                </a:solidFill>
              </a:rPr>
              <a:t> </a:t>
            </a:r>
            <a:r>
              <a:rPr lang="el-GR" sz="4000" dirty="0" smtClean="0">
                <a:solidFill>
                  <a:schemeClr val="bg1"/>
                </a:solidFill>
              </a:rPr>
              <a:t>ἑαυτοὺς </a:t>
            </a:r>
            <a:endParaRPr lang="en-US" sz="4000" dirty="0">
              <a:solidFill>
                <a:schemeClr val="bg1"/>
              </a:solidFill>
            </a:endParaRPr>
          </a:p>
          <a:p>
            <a:r>
              <a:rPr lang="en-US" sz="2400" dirty="0" smtClean="0">
                <a:solidFill>
                  <a:srgbClr val="FFFF00"/>
                </a:solidFill>
              </a:rPr>
              <a:t>   and    every       </a:t>
            </a:r>
            <a:r>
              <a:rPr lang="en-US" sz="2400" dirty="0">
                <a:solidFill>
                  <a:srgbClr val="FFFF00"/>
                </a:solidFill>
              </a:rPr>
              <a:t>slave </a:t>
            </a:r>
            <a:r>
              <a:rPr lang="en-US" sz="2400" dirty="0" smtClean="0">
                <a:solidFill>
                  <a:srgbClr val="FFFF00"/>
                </a:solidFill>
              </a:rPr>
              <a:t>           and          free man                        hid                themselves</a:t>
            </a:r>
            <a:endParaRPr lang="fr-FR" sz="2200" dirty="0" smtClean="0">
              <a:solidFill>
                <a:schemeClr val="bg1"/>
              </a:solidFill>
            </a:endParaRPr>
          </a:p>
          <a:p>
            <a:r>
              <a:rPr lang="en-US" sz="4000" dirty="0" smtClean="0">
                <a:solidFill>
                  <a:schemeClr val="bg1"/>
                </a:solidFill>
              </a:rPr>
              <a:t>  </a:t>
            </a:r>
            <a:r>
              <a:rPr lang="el-GR" sz="4000" dirty="0" smtClean="0">
                <a:solidFill>
                  <a:schemeClr val="bg1"/>
                </a:solidFill>
              </a:rPr>
              <a:t>εἰς </a:t>
            </a:r>
            <a:r>
              <a:rPr lang="el-GR" sz="4000" dirty="0">
                <a:solidFill>
                  <a:schemeClr val="bg1"/>
                </a:solidFill>
              </a:rPr>
              <a:t>τὰ σπήλαια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εἰς </a:t>
            </a:r>
            <a:r>
              <a:rPr lang="en-US" sz="4000" dirty="0" smtClean="0">
                <a:solidFill>
                  <a:schemeClr val="bg1"/>
                </a:solidFill>
              </a:rPr>
              <a:t> </a:t>
            </a:r>
            <a:r>
              <a:rPr lang="el-GR" sz="4000" dirty="0" smtClean="0">
                <a:solidFill>
                  <a:schemeClr val="bg1"/>
                </a:solidFill>
              </a:rPr>
              <a:t>τὰς </a:t>
            </a:r>
            <a:r>
              <a:rPr lang="el-GR" sz="4000" dirty="0">
                <a:solidFill>
                  <a:schemeClr val="bg1"/>
                </a:solidFill>
              </a:rPr>
              <a:t>πέτρας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ὀρέων</a:t>
            </a:r>
            <a:endParaRPr lang="en-US" sz="4000" dirty="0">
              <a:solidFill>
                <a:schemeClr val="bg1"/>
              </a:solidFill>
            </a:endParaRPr>
          </a:p>
          <a:p>
            <a:r>
              <a:rPr lang="en-US" sz="2400" dirty="0" smtClean="0">
                <a:solidFill>
                  <a:srgbClr val="FFFF00"/>
                </a:solidFill>
              </a:rPr>
              <a:t>     in      the        caves               and     in        </a:t>
            </a:r>
            <a:r>
              <a:rPr lang="en-US" sz="2400" dirty="0">
                <a:solidFill>
                  <a:srgbClr val="FFFF00"/>
                </a:solidFill>
              </a:rPr>
              <a:t>the </a:t>
            </a:r>
            <a:r>
              <a:rPr lang="en-US" sz="2400" dirty="0" smtClean="0">
                <a:solidFill>
                  <a:srgbClr val="FFFF00"/>
                </a:solidFill>
              </a:rPr>
              <a:t>        rocks           </a:t>
            </a:r>
            <a:r>
              <a:rPr lang="en-US" sz="2400" dirty="0">
                <a:solidFill>
                  <a:srgbClr val="FFFF00"/>
                </a:solidFill>
              </a:rPr>
              <a:t>of the </a:t>
            </a:r>
            <a:r>
              <a:rPr lang="en-US" sz="2400" dirty="0" smtClean="0">
                <a:solidFill>
                  <a:srgbClr val="FFFF00"/>
                </a:solidFill>
              </a:rPr>
              <a:t>  mountains</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6:15 </a:t>
            </a:r>
            <a:r>
              <a:rPr lang="fr-FR" dirty="0" smtClean="0">
                <a:solidFill>
                  <a:schemeClr val="bg1"/>
                </a:solidFill>
              </a:rPr>
              <a:t> </a:t>
            </a:r>
            <a:r>
              <a:rPr lang="en-US" dirty="0">
                <a:solidFill>
                  <a:schemeClr val="bg1"/>
                </a:solidFill>
              </a:rPr>
              <a:t>Then the kings of the earth and the great ones and the generals and the rich and the powerful, and everyone, slave and free, hid themselves in the caves and among the rocks of the mountains,</a:t>
            </a:r>
          </a:p>
          <a:p>
            <a:r>
              <a:rPr lang="fr-FR" baseline="30000" dirty="0" smtClean="0">
                <a:solidFill>
                  <a:srgbClr val="FFFF00"/>
                </a:solidFill>
              </a:rPr>
              <a:t>	CUV  </a:t>
            </a:r>
            <a:r>
              <a:rPr lang="en-US" b="1" dirty="0" smtClean="0">
                <a:solidFill>
                  <a:schemeClr val="bg1"/>
                </a:solidFill>
              </a:rPr>
              <a:t>6:15</a:t>
            </a:r>
            <a:r>
              <a:rPr lang="en-US" dirty="0" smtClean="0">
                <a:solidFill>
                  <a:schemeClr val="bg1"/>
                </a:solidFill>
              </a:rPr>
              <a:t> </a:t>
            </a:r>
            <a:r>
              <a:rPr lang="zh-TW" altLang="en-US" dirty="0">
                <a:solidFill>
                  <a:schemeClr val="bg1"/>
                </a:solidFill>
              </a:rPr>
              <a:t>地上的君王、臣宰、將軍、富戶、壯士、和一切為奴的、自主的、都藏在山洞、和巖石穴裡</a:t>
            </a:r>
            <a:r>
              <a:rPr lang="zh-TW" altLang="en-US" dirty="0" smtClean="0">
                <a:solidFill>
                  <a:schemeClr val="bg1"/>
                </a:solidFill>
              </a:rPr>
              <a:t>．</a:t>
            </a:r>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20823001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6:16-17 </a:t>
            </a:r>
          </a:p>
          <a:p>
            <a:r>
              <a:rPr lang="en-US" sz="2800" b="1" dirty="0" smtClean="0">
                <a:solidFill>
                  <a:srgbClr val="FFFF00"/>
                </a:solidFill>
              </a:rPr>
              <a:t>16   </a:t>
            </a:r>
            <a:r>
              <a:rPr lang="en-US" sz="2800" dirty="0" smtClean="0">
                <a:solidFill>
                  <a:schemeClr val="bg1"/>
                </a:solidFill>
              </a:rPr>
              <a:t> </a:t>
            </a:r>
            <a:r>
              <a:rPr lang="el-GR" sz="3600" dirty="0">
                <a:solidFill>
                  <a:schemeClr val="bg1"/>
                </a:solidFill>
              </a:rPr>
              <a:t>καὶ λέγουσιν </a:t>
            </a:r>
            <a:r>
              <a:rPr lang="en-US" sz="3600" dirty="0" smtClean="0">
                <a:solidFill>
                  <a:schemeClr val="bg1"/>
                </a:solidFill>
              </a:rPr>
              <a:t> </a:t>
            </a:r>
            <a:r>
              <a:rPr lang="el-GR" sz="3600" dirty="0" smtClean="0">
                <a:solidFill>
                  <a:schemeClr val="bg1"/>
                </a:solidFill>
              </a:rPr>
              <a:t>τοῖς </a:t>
            </a:r>
            <a:r>
              <a:rPr lang="en-US" sz="3600" dirty="0" smtClean="0">
                <a:solidFill>
                  <a:schemeClr val="bg1"/>
                </a:solidFill>
              </a:rPr>
              <a:t> </a:t>
            </a:r>
            <a:r>
              <a:rPr lang="el-GR" sz="3600" dirty="0" smtClean="0">
                <a:solidFill>
                  <a:schemeClr val="bg1"/>
                </a:solidFill>
              </a:rPr>
              <a:t>ὄρεσιν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ταῖς πέτραις· </a:t>
            </a:r>
            <a:endParaRPr lang="en-US" sz="3600" dirty="0" smtClean="0">
              <a:solidFill>
                <a:schemeClr val="bg1"/>
              </a:solidFill>
            </a:endParaRPr>
          </a:p>
          <a:p>
            <a:r>
              <a:rPr lang="fr-FR" sz="2200" dirty="0" smtClean="0">
                <a:solidFill>
                  <a:schemeClr val="bg1"/>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and        they say       to the  mountains   and    to the     rocks</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400" dirty="0" smtClean="0">
                <a:solidFill>
                  <a:schemeClr val="bg1"/>
                </a:solidFill>
              </a:rPr>
              <a:t>πέσετε </a:t>
            </a:r>
            <a:r>
              <a:rPr lang="el-GR" sz="3400" dirty="0">
                <a:solidFill>
                  <a:schemeClr val="bg1"/>
                </a:solidFill>
              </a:rPr>
              <a:t>ἐφ᾽ ἡμᾶς καὶ κρύψατε ἡμᾶς ἀπὸ προσώπου </a:t>
            </a:r>
            <a:endParaRPr lang="en-US" sz="3400" dirty="0" smtClean="0">
              <a:solidFill>
                <a:schemeClr val="bg1"/>
              </a:solidFill>
            </a:endParaRPr>
          </a:p>
          <a:p>
            <a:r>
              <a:rPr lang="en-US" altLang="zh-TW" sz="2400" dirty="0" smtClean="0">
                <a:solidFill>
                  <a:srgbClr val="FFFF00"/>
                </a:solidFill>
              </a:rPr>
              <a:t>       fall         </a:t>
            </a:r>
            <a:r>
              <a:rPr lang="en-US" altLang="zh-TW" sz="2400" dirty="0">
                <a:solidFill>
                  <a:srgbClr val="FFFF00"/>
                </a:solidFill>
              </a:rPr>
              <a:t>on </a:t>
            </a:r>
            <a:r>
              <a:rPr lang="en-US" altLang="zh-TW" sz="2400" dirty="0" smtClean="0">
                <a:solidFill>
                  <a:srgbClr val="FFFF00"/>
                </a:solidFill>
              </a:rPr>
              <a:t>       us       and          hide             us       from         face</a:t>
            </a:r>
            <a:r>
              <a:rPr lang="fr-FR" sz="2200" dirty="0" smtClean="0">
                <a:solidFill>
                  <a:schemeClr val="bg1"/>
                </a:solidFill>
              </a:rPr>
              <a:t> </a:t>
            </a:r>
            <a:endParaRPr lang="fr-FR" sz="2200" dirty="0">
              <a:solidFill>
                <a:schemeClr val="bg1"/>
              </a:solidFill>
            </a:endParaRPr>
          </a:p>
          <a:p>
            <a:r>
              <a:rPr lang="en-US" sz="3400" dirty="0" smtClean="0">
                <a:solidFill>
                  <a:schemeClr val="bg1"/>
                </a:solidFill>
              </a:rPr>
              <a:t>  </a:t>
            </a:r>
            <a:r>
              <a:rPr lang="el-GR" sz="3400" dirty="0" smtClean="0">
                <a:solidFill>
                  <a:schemeClr val="bg1"/>
                </a:solidFill>
              </a:rPr>
              <a:t>τοῦ </a:t>
            </a:r>
            <a:r>
              <a:rPr lang="el-GR" sz="3400" dirty="0">
                <a:solidFill>
                  <a:schemeClr val="bg1"/>
                </a:solidFill>
              </a:rPr>
              <a:t>καθημένου ἐπὶ τοῦ θρόνου καὶ ἀπὸ τῆς ὀργῆς τοῦ ἀρνίου,</a:t>
            </a:r>
            <a:endParaRPr lang="en-US" sz="3400" dirty="0">
              <a:solidFill>
                <a:schemeClr val="bg1"/>
              </a:solidFill>
            </a:endParaRPr>
          </a:p>
          <a:p>
            <a:r>
              <a:rPr lang="en-US" altLang="zh-TW" sz="2400" dirty="0" smtClean="0">
                <a:solidFill>
                  <a:srgbClr val="FFFF00"/>
                </a:solidFill>
              </a:rPr>
              <a:t>of </a:t>
            </a:r>
            <a:r>
              <a:rPr lang="en-US" altLang="zh-TW" sz="2400" dirty="0">
                <a:solidFill>
                  <a:srgbClr val="FFFF00"/>
                </a:solidFill>
              </a:rPr>
              <a:t>him </a:t>
            </a:r>
            <a:r>
              <a:rPr lang="en-US" altLang="zh-TW" sz="2400" dirty="0" smtClean="0">
                <a:solidFill>
                  <a:srgbClr val="FFFF00"/>
                </a:solidFill>
              </a:rPr>
              <a:t>  who </a:t>
            </a:r>
            <a:r>
              <a:rPr lang="en-US" altLang="zh-TW" sz="2400" dirty="0">
                <a:solidFill>
                  <a:srgbClr val="FFFF00"/>
                </a:solidFill>
              </a:rPr>
              <a:t>is seated </a:t>
            </a:r>
            <a:r>
              <a:rPr lang="en-US" altLang="zh-TW" sz="2400" dirty="0" smtClean="0">
                <a:solidFill>
                  <a:srgbClr val="FFFF00"/>
                </a:solidFill>
              </a:rPr>
              <a:t>     on     the       throne     and   </a:t>
            </a:r>
            <a:r>
              <a:rPr lang="en-US" altLang="zh-TW" sz="2400" dirty="0">
                <a:solidFill>
                  <a:srgbClr val="FFFF00"/>
                </a:solidFill>
              </a:rPr>
              <a:t>from </a:t>
            </a:r>
            <a:r>
              <a:rPr lang="en-US" altLang="zh-TW" sz="2400" dirty="0" smtClean="0">
                <a:solidFill>
                  <a:srgbClr val="FFFF00"/>
                </a:solidFill>
              </a:rPr>
              <a:t>  the     wrath    </a:t>
            </a:r>
            <a:r>
              <a:rPr lang="en-US" altLang="zh-TW" sz="2400" dirty="0">
                <a:solidFill>
                  <a:srgbClr val="FFFF00"/>
                </a:solidFill>
              </a:rPr>
              <a:t>of </a:t>
            </a:r>
            <a:r>
              <a:rPr lang="en-US" altLang="zh-TW" sz="2400" dirty="0" smtClean="0">
                <a:solidFill>
                  <a:srgbClr val="FFFF00"/>
                </a:solidFill>
              </a:rPr>
              <a:t>the   Lamb</a:t>
            </a:r>
            <a:r>
              <a:rPr lang="fr-FR" sz="2200" dirty="0" smtClean="0">
                <a:solidFill>
                  <a:schemeClr val="bg1"/>
                </a:solidFill>
              </a:rPr>
              <a:t>  </a:t>
            </a:r>
            <a:endParaRPr lang="en-US" sz="2200" dirty="0" smtClean="0">
              <a:solidFill>
                <a:schemeClr val="bg1"/>
              </a:solidFill>
            </a:endParaRPr>
          </a:p>
          <a:p>
            <a:r>
              <a:rPr lang="en-US" sz="2800" b="1" dirty="0" smtClean="0">
                <a:solidFill>
                  <a:srgbClr val="FFFF00"/>
                </a:solidFill>
              </a:rPr>
              <a:t>17</a:t>
            </a:r>
            <a:r>
              <a:rPr lang="en-US" sz="28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ἦλθεν</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l-GR" sz="3600" dirty="0" smtClean="0">
                <a:solidFill>
                  <a:schemeClr val="bg1"/>
                </a:solidFill>
              </a:rPr>
              <a:t>ἡμέρα</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l-GR" sz="3600" dirty="0" smtClean="0">
                <a:solidFill>
                  <a:schemeClr val="bg1"/>
                </a:solidFill>
              </a:rPr>
              <a:t>μεγάλη</a:t>
            </a:r>
            <a:r>
              <a:rPr lang="en-US" sz="3600" dirty="0" smtClean="0">
                <a:solidFill>
                  <a:schemeClr val="bg1"/>
                </a:solidFill>
              </a:rPr>
              <a:t> </a:t>
            </a:r>
            <a:r>
              <a:rPr lang="el-GR" sz="3600" dirty="0" smtClean="0">
                <a:solidFill>
                  <a:schemeClr val="bg1"/>
                </a:solidFill>
              </a:rPr>
              <a:t> </a:t>
            </a:r>
            <a:r>
              <a:rPr lang="el-GR" sz="3600" dirty="0">
                <a:solidFill>
                  <a:schemeClr val="bg1"/>
                </a:solidFill>
              </a:rPr>
              <a:t>τῆς </a:t>
            </a:r>
            <a:r>
              <a:rPr lang="en-US" sz="3600" dirty="0" smtClean="0">
                <a:solidFill>
                  <a:schemeClr val="bg1"/>
                </a:solidFill>
              </a:rPr>
              <a:t> </a:t>
            </a:r>
            <a:r>
              <a:rPr lang="el-GR" sz="3600" dirty="0" smtClean="0">
                <a:solidFill>
                  <a:schemeClr val="bg1"/>
                </a:solidFill>
              </a:rPr>
              <a:t>ὀργῆς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 </a:t>
            </a:r>
            <a:endParaRPr lang="en-US" sz="3600" dirty="0">
              <a:solidFill>
                <a:schemeClr val="bg1"/>
              </a:solidFill>
            </a:endParaRPr>
          </a:p>
          <a:p>
            <a:r>
              <a:rPr lang="en-US" altLang="zh-TW" sz="2400" dirty="0" smtClean="0">
                <a:solidFill>
                  <a:srgbClr val="FFFF00"/>
                </a:solidFill>
              </a:rPr>
              <a:t>          for      came        the      day      the      great        </a:t>
            </a:r>
            <a:r>
              <a:rPr lang="en-US" altLang="zh-TW" sz="2400" dirty="0">
                <a:solidFill>
                  <a:srgbClr val="FFFF00"/>
                </a:solidFill>
              </a:rPr>
              <a:t>of </a:t>
            </a:r>
            <a:r>
              <a:rPr lang="en-US" altLang="zh-TW" sz="2400" dirty="0" smtClean="0">
                <a:solidFill>
                  <a:srgbClr val="FFFF00"/>
                </a:solidFill>
              </a:rPr>
              <a:t>the      wrath       their</a:t>
            </a:r>
            <a:r>
              <a:rPr lang="fr-FR" sz="2200" dirty="0" smtClean="0">
                <a:solidFill>
                  <a:schemeClr val="bg1"/>
                </a:solidFill>
              </a:rPr>
              <a:t> </a:t>
            </a:r>
          </a:p>
          <a:p>
            <a:r>
              <a:rPr lang="en-US" sz="32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τίς </a:t>
            </a:r>
            <a:r>
              <a:rPr lang="en-US" sz="3600" dirty="0" smtClean="0">
                <a:solidFill>
                  <a:schemeClr val="bg1"/>
                </a:solidFill>
              </a:rPr>
              <a:t> </a:t>
            </a:r>
            <a:r>
              <a:rPr lang="el-GR" sz="3600" dirty="0" smtClean="0">
                <a:solidFill>
                  <a:schemeClr val="bg1"/>
                </a:solidFill>
              </a:rPr>
              <a:t>δύναται </a:t>
            </a:r>
            <a:r>
              <a:rPr lang="en-US" sz="3600" dirty="0" smtClean="0">
                <a:solidFill>
                  <a:schemeClr val="bg1"/>
                </a:solidFill>
              </a:rPr>
              <a:t> </a:t>
            </a:r>
            <a:r>
              <a:rPr lang="el-GR" sz="3600" dirty="0" smtClean="0">
                <a:solidFill>
                  <a:schemeClr val="bg1"/>
                </a:solidFill>
              </a:rPr>
              <a:t>σταθῆναι;</a:t>
            </a:r>
            <a:endParaRPr lang="en-US" sz="3600" dirty="0" smtClean="0">
              <a:solidFill>
                <a:schemeClr val="bg1"/>
              </a:solidFill>
            </a:endParaRPr>
          </a:p>
          <a:p>
            <a:r>
              <a:rPr lang="en-US" altLang="zh-TW" sz="2400" dirty="0" smtClean="0">
                <a:solidFill>
                  <a:srgbClr val="FFFF00"/>
                </a:solidFill>
              </a:rPr>
              <a:t>                             and    </a:t>
            </a:r>
            <a:r>
              <a:rPr lang="en-US" altLang="zh-TW" sz="2400" dirty="0">
                <a:solidFill>
                  <a:srgbClr val="FFFF00"/>
                </a:solidFill>
              </a:rPr>
              <a:t>who </a:t>
            </a:r>
            <a:r>
              <a:rPr lang="en-US" altLang="zh-TW" sz="2400" dirty="0" smtClean="0">
                <a:solidFill>
                  <a:srgbClr val="FFFF00"/>
                </a:solidFill>
              </a:rPr>
              <a:t>      is able             to stand</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ESV  </a:t>
            </a:r>
            <a:r>
              <a:rPr lang="fr-FR" b="1" dirty="0">
                <a:solidFill>
                  <a:schemeClr val="bg1"/>
                </a:solidFill>
              </a:rPr>
              <a:t>6:16</a:t>
            </a:r>
            <a:r>
              <a:rPr lang="fr-FR" dirty="0">
                <a:solidFill>
                  <a:schemeClr val="bg1"/>
                </a:solidFill>
              </a:rPr>
              <a:t> </a:t>
            </a:r>
            <a:r>
              <a:rPr lang="en-US" altLang="zh-TW" dirty="0">
                <a:solidFill>
                  <a:schemeClr val="bg1"/>
                </a:solidFill>
              </a:rPr>
              <a:t>calling to the mountains and rocks, "Fall on us and hide us from the face of him who is seated on the throne, and from the wrath of the Lamb</a:t>
            </a:r>
            <a:r>
              <a:rPr lang="en-US" altLang="zh-TW" dirty="0" smtClean="0">
                <a:solidFill>
                  <a:schemeClr val="bg1"/>
                </a:solidFill>
              </a:rPr>
              <a:t>, </a:t>
            </a:r>
            <a:r>
              <a:rPr lang="en-US" altLang="zh-TW" b="1" dirty="0">
                <a:solidFill>
                  <a:schemeClr val="bg1"/>
                </a:solidFill>
              </a:rPr>
              <a:t>17</a:t>
            </a:r>
            <a:r>
              <a:rPr lang="zh-TW" altLang="en-US" dirty="0">
                <a:solidFill>
                  <a:schemeClr val="bg1"/>
                </a:solidFill>
              </a:rPr>
              <a:t> </a:t>
            </a:r>
            <a:r>
              <a:rPr lang="en-US" altLang="zh-TW" dirty="0">
                <a:solidFill>
                  <a:schemeClr val="bg1"/>
                </a:solidFill>
              </a:rPr>
              <a:t>for the great day of their wrath has come, and who can stand</a:t>
            </a:r>
            <a:r>
              <a:rPr lang="en-US" altLang="zh-TW" dirty="0" smtClean="0">
                <a:solidFill>
                  <a:schemeClr val="bg1"/>
                </a:solidFill>
              </a:rPr>
              <a:t>?“  /  </a:t>
            </a:r>
            <a:r>
              <a:rPr lang="fr-FR" baseline="30000" dirty="0" smtClean="0">
                <a:solidFill>
                  <a:srgbClr val="FFFF00"/>
                </a:solidFill>
              </a:rPr>
              <a:t>CUV </a:t>
            </a:r>
            <a:r>
              <a:rPr lang="fr-FR" baseline="30000" dirty="0" smtClean="0">
                <a:solidFill>
                  <a:schemeClr val="bg1"/>
                </a:solidFill>
              </a:rPr>
              <a:t> </a:t>
            </a:r>
            <a:r>
              <a:rPr lang="fr-FR" b="1" dirty="0" smtClean="0">
                <a:solidFill>
                  <a:schemeClr val="bg1"/>
                </a:solidFill>
              </a:rPr>
              <a:t>6:16 </a:t>
            </a:r>
            <a:r>
              <a:rPr lang="zh-TW" altLang="en-US" dirty="0" smtClean="0">
                <a:solidFill>
                  <a:schemeClr val="bg1"/>
                </a:solidFill>
              </a:rPr>
              <a:t>向</a:t>
            </a:r>
            <a:r>
              <a:rPr lang="zh-TW" altLang="en-US" dirty="0">
                <a:solidFill>
                  <a:schemeClr val="bg1"/>
                </a:solidFill>
              </a:rPr>
              <a:t>山和巖石說、倒在我們身上罷、把我們藏起來、躲避坐寶座者的面目、和羔羊的忿怒</a:t>
            </a:r>
            <a:r>
              <a:rPr lang="zh-TW" altLang="en-US" dirty="0" smtClean="0">
                <a:solidFill>
                  <a:schemeClr val="bg1"/>
                </a:solidFill>
              </a:rPr>
              <a:t>．</a:t>
            </a:r>
            <a:r>
              <a:rPr lang="en-US" altLang="zh-TW" b="1" dirty="0" smtClean="0">
                <a:solidFill>
                  <a:schemeClr val="bg1"/>
                </a:solidFill>
              </a:rPr>
              <a:t>17</a:t>
            </a:r>
            <a:r>
              <a:rPr lang="zh-TW" altLang="en-US" dirty="0" smtClean="0">
                <a:solidFill>
                  <a:schemeClr val="bg1"/>
                </a:solidFill>
              </a:rPr>
              <a:t> </a:t>
            </a:r>
            <a:r>
              <a:rPr lang="zh-TW" altLang="en-US" dirty="0">
                <a:solidFill>
                  <a:schemeClr val="bg1"/>
                </a:solidFill>
              </a:rPr>
              <a:t>因為他們忿怒的大日到了、誰能站得住呢</a:t>
            </a:r>
            <a:r>
              <a:rPr lang="zh-TW" altLang="en-US" dirty="0" smtClean="0">
                <a:solidFill>
                  <a:schemeClr val="bg1"/>
                </a:solidFill>
              </a:rPr>
              <a:t>。</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5564761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6:1-2 </a:t>
            </a: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εἶδον</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ὅτε </a:t>
            </a:r>
            <a:r>
              <a:rPr lang="en-US" sz="3200" dirty="0" smtClean="0">
                <a:solidFill>
                  <a:schemeClr val="bg1"/>
                </a:solidFill>
              </a:rPr>
              <a:t> </a:t>
            </a:r>
            <a:r>
              <a:rPr lang="el-GR" sz="3200" dirty="0" smtClean="0">
                <a:solidFill>
                  <a:schemeClr val="bg1"/>
                </a:solidFill>
              </a:rPr>
              <a:t>ἤνοιξεν </a:t>
            </a:r>
            <a:r>
              <a:rPr lang="en-US" sz="3200" dirty="0" smtClean="0">
                <a:solidFill>
                  <a:schemeClr val="bg1"/>
                </a:solidFill>
              </a:rPr>
              <a:t>  </a:t>
            </a:r>
            <a:r>
              <a:rPr lang="el-GR" sz="3200" dirty="0" smtClean="0">
                <a:solidFill>
                  <a:schemeClr val="bg1"/>
                </a:solidFill>
              </a:rPr>
              <a:t>τὸ</a:t>
            </a:r>
            <a:r>
              <a:rPr lang="en-US" sz="3200" dirty="0" smtClean="0">
                <a:solidFill>
                  <a:schemeClr val="bg1"/>
                </a:solidFill>
              </a:rPr>
              <a:t> </a:t>
            </a:r>
            <a:r>
              <a:rPr lang="el-GR" sz="3200" dirty="0" smtClean="0">
                <a:solidFill>
                  <a:schemeClr val="bg1"/>
                </a:solidFill>
              </a:rPr>
              <a:t> ἀρνίον</a:t>
            </a:r>
            <a:r>
              <a:rPr lang="en-US" sz="3200" dirty="0" smtClean="0">
                <a:solidFill>
                  <a:schemeClr val="bg1"/>
                </a:solidFill>
              </a:rPr>
              <a:t> </a:t>
            </a:r>
          </a:p>
          <a:p>
            <a:r>
              <a:rPr lang="en-US" sz="2200" dirty="0" smtClean="0">
                <a:solidFill>
                  <a:srgbClr val="FFFF00"/>
                </a:solidFill>
              </a:rPr>
              <a:t>        and    I watched  when     opened       the     Lamb</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μίαν</a:t>
            </a:r>
            <a:r>
              <a:rPr lang="en-US" sz="3200" dirty="0" smtClean="0">
                <a:solidFill>
                  <a:schemeClr val="bg1"/>
                </a:solidFill>
              </a:rPr>
              <a:t> </a:t>
            </a:r>
            <a:r>
              <a:rPr lang="el-GR" sz="3200" dirty="0" smtClean="0">
                <a:solidFill>
                  <a:schemeClr val="bg1"/>
                </a:solidFill>
              </a:rPr>
              <a:t>ἐκ τῶν </a:t>
            </a:r>
            <a:r>
              <a:rPr lang="en-US" sz="3200" dirty="0" smtClean="0">
                <a:solidFill>
                  <a:schemeClr val="bg1"/>
                </a:solidFill>
              </a:rPr>
              <a:t> </a:t>
            </a:r>
            <a:r>
              <a:rPr lang="el-GR" sz="3200" dirty="0" smtClean="0">
                <a:solidFill>
                  <a:schemeClr val="bg1"/>
                </a:solidFill>
              </a:rPr>
              <a:t>ἑπτὰ </a:t>
            </a:r>
            <a:r>
              <a:rPr lang="en-US" sz="3200" dirty="0" smtClean="0">
                <a:solidFill>
                  <a:schemeClr val="bg1"/>
                </a:solidFill>
              </a:rPr>
              <a:t> </a:t>
            </a:r>
            <a:r>
              <a:rPr lang="el-GR" sz="3200" dirty="0" smtClean="0">
                <a:solidFill>
                  <a:schemeClr val="bg1"/>
                </a:solidFill>
              </a:rPr>
              <a:t>σφραγίδων, </a:t>
            </a:r>
            <a:r>
              <a:rPr lang="en-US" sz="3200" dirty="0" smtClean="0">
                <a:solidFill>
                  <a:schemeClr val="bg1"/>
                </a:solidFill>
              </a:rPr>
              <a:t> </a:t>
            </a:r>
            <a:r>
              <a:rPr lang="el-GR" sz="3200" dirty="0" smtClean="0">
                <a:solidFill>
                  <a:schemeClr val="bg1"/>
                </a:solidFill>
              </a:rPr>
              <a:t>καὶ ἤκουσα</a:t>
            </a:r>
            <a:r>
              <a:rPr lang="en-US" sz="3200" dirty="0" smtClean="0">
                <a:solidFill>
                  <a:schemeClr val="bg1"/>
                </a:solidFill>
              </a:rPr>
              <a:t> </a:t>
            </a:r>
          </a:p>
          <a:p>
            <a:r>
              <a:rPr lang="en-US" sz="2200" dirty="0" smtClean="0">
                <a:solidFill>
                  <a:srgbClr val="FFFF00"/>
                </a:solidFill>
              </a:rPr>
              <a:t>          one     of    the      seven          seals                     </a:t>
            </a:r>
            <a:r>
              <a:rPr lang="en-US" sz="2200" dirty="0">
                <a:solidFill>
                  <a:srgbClr val="FFFF00"/>
                </a:solidFill>
              </a:rPr>
              <a:t>and </a:t>
            </a:r>
            <a:r>
              <a:rPr lang="en-US" sz="2200" dirty="0" smtClean="0">
                <a:solidFill>
                  <a:srgbClr val="FFFF00"/>
                </a:solidFill>
              </a:rPr>
              <a:t>    I heard</a:t>
            </a:r>
            <a:endParaRPr lang="en-US" sz="2200" dirty="0" smtClean="0">
              <a:solidFill>
                <a:schemeClr val="bg1"/>
              </a:solidFill>
            </a:endParaRPr>
          </a:p>
          <a:p>
            <a:r>
              <a:rPr lang="en-US" sz="3200" dirty="0" smtClean="0">
                <a:solidFill>
                  <a:schemeClr val="bg1"/>
                </a:solidFill>
              </a:rPr>
              <a:t> </a:t>
            </a:r>
            <a:r>
              <a:rPr lang="el-GR" sz="3200" dirty="0">
                <a:solidFill>
                  <a:schemeClr val="bg1"/>
                </a:solidFill>
              </a:rPr>
              <a:t>ἑνὸς ἐκ τῶν τεσσάρων </a:t>
            </a:r>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λέγοντος </a:t>
            </a:r>
            <a:r>
              <a:rPr lang="en-US" sz="3200" dirty="0" smtClean="0">
                <a:solidFill>
                  <a:schemeClr val="bg1"/>
                </a:solidFill>
              </a:rPr>
              <a:t> </a:t>
            </a:r>
            <a:r>
              <a:rPr lang="el-GR" sz="3200" dirty="0" smtClean="0">
                <a:solidFill>
                  <a:schemeClr val="bg1"/>
                </a:solidFill>
              </a:rPr>
              <a:t>ὡς </a:t>
            </a:r>
            <a:r>
              <a:rPr lang="en-US" sz="3200" dirty="0" smtClean="0">
                <a:solidFill>
                  <a:schemeClr val="bg1"/>
                </a:solidFill>
              </a:rPr>
              <a:t>  </a:t>
            </a:r>
            <a:r>
              <a:rPr lang="el-GR" sz="3200" dirty="0" smtClean="0">
                <a:solidFill>
                  <a:schemeClr val="bg1"/>
                </a:solidFill>
              </a:rPr>
              <a:t>φωνὴ</a:t>
            </a:r>
            <a:r>
              <a:rPr lang="en-US" sz="3200" dirty="0" smtClean="0">
                <a:solidFill>
                  <a:schemeClr val="bg1"/>
                </a:solidFill>
              </a:rPr>
              <a:t> </a:t>
            </a:r>
            <a:r>
              <a:rPr lang="el-GR" sz="3200" dirty="0" smtClean="0">
                <a:solidFill>
                  <a:schemeClr val="bg1"/>
                </a:solidFill>
              </a:rPr>
              <a:t> </a:t>
            </a:r>
            <a:r>
              <a:rPr lang="el-GR" sz="3200" dirty="0">
                <a:solidFill>
                  <a:schemeClr val="bg1"/>
                </a:solidFill>
              </a:rPr>
              <a:t>βροντῆς</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ἔρχου. </a:t>
            </a:r>
            <a:endParaRPr lang="en-US" sz="3200" dirty="0">
              <a:solidFill>
                <a:schemeClr val="bg1"/>
              </a:solidFill>
            </a:endParaRPr>
          </a:p>
          <a:p>
            <a:r>
              <a:rPr lang="en-US" sz="2200" dirty="0" smtClean="0">
                <a:solidFill>
                  <a:srgbClr val="FFFF00"/>
                </a:solidFill>
              </a:rPr>
              <a:t>   one      of     </a:t>
            </a:r>
            <a:r>
              <a:rPr lang="en-US" sz="2200" dirty="0">
                <a:solidFill>
                  <a:srgbClr val="FFFF00"/>
                </a:solidFill>
              </a:rPr>
              <a:t>the </a:t>
            </a:r>
            <a:r>
              <a:rPr lang="en-US" sz="2200" dirty="0" smtClean="0">
                <a:solidFill>
                  <a:srgbClr val="FFFF00"/>
                </a:solidFill>
              </a:rPr>
              <a:t>         four       living </a:t>
            </a:r>
            <a:r>
              <a:rPr lang="en-US" sz="2200" dirty="0">
                <a:solidFill>
                  <a:srgbClr val="FFFF00"/>
                </a:solidFill>
              </a:rPr>
              <a:t>creatures </a:t>
            </a:r>
            <a:r>
              <a:rPr lang="en-US" sz="2200" dirty="0" smtClean="0">
                <a:solidFill>
                  <a:srgbClr val="FFFF00"/>
                </a:solidFill>
              </a:rPr>
              <a:t>     saying        like      </a:t>
            </a:r>
            <a:r>
              <a:rPr lang="en-US" sz="2200" dirty="0">
                <a:solidFill>
                  <a:srgbClr val="FFFF00"/>
                </a:solidFill>
              </a:rPr>
              <a:t>a voice </a:t>
            </a:r>
            <a:r>
              <a:rPr lang="en-US" sz="2200" dirty="0" smtClean="0">
                <a:solidFill>
                  <a:srgbClr val="FFFF00"/>
                </a:solidFill>
              </a:rPr>
              <a:t>     of thunder       come </a:t>
            </a:r>
            <a:r>
              <a:rPr lang="fr-FR" sz="2200" dirty="0" smtClean="0">
                <a:solidFill>
                  <a:schemeClr val="bg1"/>
                </a:solidFill>
              </a:rPr>
              <a:t> </a:t>
            </a:r>
          </a:p>
          <a:p>
            <a:r>
              <a:rPr lang="en-US" sz="2800" b="1" dirty="0" smtClean="0">
                <a:solidFill>
                  <a:srgbClr val="FFFF00"/>
                </a:solidFill>
              </a:rPr>
              <a:t>2</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εἶδον, καὶ ἰδοὺ ἵππος λευκός, καὶ ὁ καθήμενος ἐπ᾽ αὐτὸν ἔχων </a:t>
            </a:r>
            <a:endParaRPr lang="en-US" sz="3200" dirty="0">
              <a:solidFill>
                <a:schemeClr val="bg1"/>
              </a:solidFill>
            </a:endParaRPr>
          </a:p>
          <a:p>
            <a:r>
              <a:rPr lang="en-US" altLang="zh-TW" sz="2200" dirty="0" smtClean="0">
                <a:solidFill>
                  <a:srgbClr val="FFFF00"/>
                </a:solidFill>
              </a:rPr>
              <a:t>      and   I looked   and  behold  </a:t>
            </a:r>
            <a:r>
              <a:rPr lang="en-US" altLang="zh-TW" sz="2200" dirty="0">
                <a:solidFill>
                  <a:srgbClr val="FFFF00"/>
                </a:solidFill>
              </a:rPr>
              <a:t>a </a:t>
            </a:r>
            <a:r>
              <a:rPr lang="en-US" altLang="zh-TW" sz="2200" dirty="0" smtClean="0">
                <a:solidFill>
                  <a:srgbClr val="FFFF00"/>
                </a:solidFill>
              </a:rPr>
              <a:t>horse       white      and   he      who sits           on         it          having </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τόξον </a:t>
            </a:r>
            <a:r>
              <a:rPr lang="el-GR" sz="3200" dirty="0">
                <a:solidFill>
                  <a:schemeClr val="bg1"/>
                </a:solidFill>
              </a:rPr>
              <a:t>καὶ ἐδόθη αὐτῷ στέφανος καὶ ἐξῆλθεν </a:t>
            </a:r>
            <a:r>
              <a:rPr lang="en-US" sz="3200" dirty="0" smtClean="0">
                <a:solidFill>
                  <a:schemeClr val="bg1"/>
                </a:solidFill>
              </a:rPr>
              <a:t> </a:t>
            </a:r>
            <a:r>
              <a:rPr lang="el-GR" sz="3200" dirty="0" smtClean="0">
                <a:solidFill>
                  <a:schemeClr val="bg1"/>
                </a:solidFill>
              </a:rPr>
              <a:t>νικῶν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ἵνα νικήσῃ.</a:t>
            </a:r>
            <a:endParaRPr lang="en-US" sz="3200" dirty="0">
              <a:solidFill>
                <a:schemeClr val="bg1"/>
              </a:solidFill>
            </a:endParaRPr>
          </a:p>
          <a:p>
            <a:r>
              <a:rPr lang="en-US" altLang="zh-TW" sz="2200" dirty="0" smtClean="0">
                <a:solidFill>
                  <a:srgbClr val="FFFF00"/>
                </a:solidFill>
              </a:rPr>
              <a:t>    a bow    and  was </a:t>
            </a:r>
            <a:r>
              <a:rPr lang="en-US" altLang="zh-TW" sz="2200" dirty="0">
                <a:solidFill>
                  <a:srgbClr val="FFFF00"/>
                </a:solidFill>
              </a:rPr>
              <a:t>given </a:t>
            </a:r>
            <a:r>
              <a:rPr lang="en-US" altLang="zh-TW" sz="2200" dirty="0" smtClean="0">
                <a:solidFill>
                  <a:srgbClr val="FFFF00"/>
                </a:solidFill>
              </a:rPr>
              <a:t>  to him       </a:t>
            </a:r>
            <a:r>
              <a:rPr lang="en-US" altLang="zh-TW" sz="2200" dirty="0">
                <a:solidFill>
                  <a:srgbClr val="FFFF00"/>
                </a:solidFill>
              </a:rPr>
              <a:t>a crown  </a:t>
            </a:r>
            <a:r>
              <a:rPr lang="en-US" altLang="zh-TW" sz="2200" dirty="0" smtClean="0">
                <a:solidFill>
                  <a:srgbClr val="FFFF00"/>
                </a:solidFill>
              </a:rPr>
              <a:t>     and   he </a:t>
            </a:r>
            <a:r>
              <a:rPr lang="en-US" altLang="zh-TW" sz="2200" dirty="0">
                <a:solidFill>
                  <a:srgbClr val="FFFF00"/>
                </a:solidFill>
              </a:rPr>
              <a:t>came out </a:t>
            </a:r>
            <a:r>
              <a:rPr lang="en-US" altLang="zh-TW" sz="2200" dirty="0" smtClean="0">
                <a:solidFill>
                  <a:srgbClr val="FFFF00"/>
                </a:solidFill>
              </a:rPr>
              <a:t>triumphing </a:t>
            </a:r>
            <a:r>
              <a:rPr lang="en-US" altLang="zh-TW" sz="2200" dirty="0">
                <a:solidFill>
                  <a:srgbClr val="FFFF00"/>
                </a:solidFill>
              </a:rPr>
              <a:t>and </a:t>
            </a:r>
            <a:r>
              <a:rPr lang="en-US" altLang="zh-TW" sz="2200" dirty="0" smtClean="0">
                <a:solidFill>
                  <a:srgbClr val="FFFF00"/>
                </a:solidFill>
              </a:rPr>
              <a:t>   to    triumph</a:t>
            </a:r>
            <a:endParaRPr lang="fr-FR" sz="22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6:1</a:t>
            </a:r>
            <a:r>
              <a:rPr lang="fr-FR" dirty="0" smtClean="0">
                <a:solidFill>
                  <a:schemeClr val="bg1"/>
                </a:solidFill>
              </a:rPr>
              <a:t> </a:t>
            </a:r>
            <a:r>
              <a:rPr lang="en-US" dirty="0">
                <a:solidFill>
                  <a:schemeClr val="bg1"/>
                </a:solidFill>
              </a:rPr>
              <a:t>Now I watched when the Lamb opened one of the seven seals, and I heard one of the four living creatures say with a voice like thunder, "Come</a:t>
            </a:r>
            <a:r>
              <a:rPr lang="en-US" dirty="0" smtClean="0">
                <a:solidFill>
                  <a:schemeClr val="bg1"/>
                </a:solidFill>
              </a:rPr>
              <a:t>!“</a:t>
            </a:r>
            <a:r>
              <a:rPr lang="en-US" altLang="zh-TW" b="1" dirty="0">
                <a:solidFill>
                  <a:schemeClr val="bg1"/>
                </a:solidFill>
              </a:rPr>
              <a:t>2</a:t>
            </a:r>
            <a:r>
              <a:rPr lang="zh-TW" altLang="en-US" dirty="0">
                <a:solidFill>
                  <a:schemeClr val="bg1"/>
                </a:solidFill>
              </a:rPr>
              <a:t> </a:t>
            </a:r>
            <a:r>
              <a:rPr lang="en-US" altLang="zh-TW" dirty="0">
                <a:solidFill>
                  <a:schemeClr val="bg1"/>
                </a:solidFill>
              </a:rPr>
              <a:t>And I looked, and behold, a white horse! And its rider had a bow, and a crown was given to him, and he came out conquering, and to conquer</a:t>
            </a:r>
            <a:r>
              <a:rPr lang="en-US" altLang="zh-TW"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a:solidFill>
                  <a:schemeClr val="bg1"/>
                </a:solidFill>
              </a:rPr>
              <a:t>6:1 </a:t>
            </a:r>
            <a:r>
              <a:rPr lang="zh-TW" altLang="en-US" dirty="0">
                <a:solidFill>
                  <a:schemeClr val="bg1"/>
                </a:solidFill>
              </a:rPr>
              <a:t>我看見羔羊揭開七印中第一印的時候、就聽見四活物中的一個活物、聲音如雷、說、你來。 </a:t>
            </a:r>
            <a:r>
              <a:rPr lang="en-US" altLang="zh-TW" b="1" dirty="0" smtClean="0">
                <a:solidFill>
                  <a:schemeClr val="bg1"/>
                </a:solidFill>
              </a:rPr>
              <a:t>2</a:t>
            </a:r>
            <a:r>
              <a:rPr lang="zh-TW" altLang="en-US" dirty="0" smtClean="0">
                <a:solidFill>
                  <a:schemeClr val="bg1"/>
                </a:solidFill>
              </a:rPr>
              <a:t> </a:t>
            </a:r>
            <a:r>
              <a:rPr lang="zh-TW" altLang="en-US" dirty="0">
                <a:solidFill>
                  <a:schemeClr val="bg1"/>
                </a:solidFill>
              </a:rPr>
              <a:t>我就觀看、見有一匹白馬、騎在馬上的拿著弓．並有冠冕賜給他．他便出來、勝了又要勝。</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3854312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6:3-4 </a:t>
            </a: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ὅτε </a:t>
            </a:r>
            <a:r>
              <a:rPr lang="en-US" sz="3200" dirty="0" smtClean="0">
                <a:solidFill>
                  <a:schemeClr val="bg1"/>
                </a:solidFill>
              </a:rPr>
              <a:t> </a:t>
            </a:r>
            <a:r>
              <a:rPr lang="el-GR" sz="3200" dirty="0" smtClean="0">
                <a:solidFill>
                  <a:schemeClr val="bg1"/>
                </a:solidFill>
              </a:rPr>
              <a:t>ἤνοιξεν </a:t>
            </a:r>
            <a:r>
              <a:rPr lang="en-US" sz="3200" dirty="0" smtClean="0">
                <a:solidFill>
                  <a:schemeClr val="bg1"/>
                </a:solidFill>
              </a:rPr>
              <a:t> </a:t>
            </a:r>
            <a:r>
              <a:rPr lang="el-GR" sz="3200" dirty="0" smtClean="0">
                <a:solidFill>
                  <a:schemeClr val="bg1"/>
                </a:solidFill>
              </a:rPr>
              <a:t>τὴν </a:t>
            </a:r>
            <a:r>
              <a:rPr lang="el-GR" sz="3200" dirty="0">
                <a:solidFill>
                  <a:schemeClr val="bg1"/>
                </a:solidFill>
              </a:rPr>
              <a:t>σφραγῖδα </a:t>
            </a:r>
            <a:r>
              <a:rPr lang="en-US" sz="3200" dirty="0" smtClean="0">
                <a:solidFill>
                  <a:schemeClr val="bg1"/>
                </a:solidFill>
              </a:rPr>
              <a:t> </a:t>
            </a:r>
            <a:r>
              <a:rPr lang="el-GR" sz="3200" dirty="0" smtClean="0">
                <a:solidFill>
                  <a:schemeClr val="bg1"/>
                </a:solidFill>
              </a:rPr>
              <a:t>τὴν </a:t>
            </a:r>
            <a:r>
              <a:rPr lang="el-GR" sz="3200" dirty="0">
                <a:solidFill>
                  <a:schemeClr val="bg1"/>
                </a:solidFill>
              </a:rPr>
              <a:t>δευτέραν, </a:t>
            </a:r>
            <a:endParaRPr lang="en-US" sz="3200" dirty="0" smtClean="0">
              <a:solidFill>
                <a:schemeClr val="bg1"/>
              </a:solidFill>
            </a:endParaRPr>
          </a:p>
          <a:p>
            <a:r>
              <a:rPr lang="en-US" sz="2200" dirty="0" smtClean="0">
                <a:solidFill>
                  <a:srgbClr val="FFFF00"/>
                </a:solidFill>
              </a:rPr>
              <a:t>        and  when   he opened    the        seal                  the      second</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ἤκουσα </a:t>
            </a:r>
            <a:r>
              <a:rPr lang="el-GR" sz="3200" dirty="0">
                <a:solidFill>
                  <a:schemeClr val="bg1"/>
                </a:solidFill>
              </a:rPr>
              <a:t>τοῦ </a:t>
            </a:r>
            <a:r>
              <a:rPr lang="el-GR" sz="3200" dirty="0" smtClean="0">
                <a:solidFill>
                  <a:schemeClr val="bg1"/>
                </a:solidFill>
              </a:rPr>
              <a:t>δευτέρου</a:t>
            </a:r>
            <a:r>
              <a:rPr lang="en-US" sz="3200" dirty="0" smtClean="0">
                <a:solidFill>
                  <a:schemeClr val="bg1"/>
                </a:solidFill>
              </a:rPr>
              <a:t> </a:t>
            </a:r>
            <a:r>
              <a:rPr lang="el-GR" sz="3200" dirty="0" smtClean="0">
                <a:solidFill>
                  <a:schemeClr val="bg1"/>
                </a:solidFill>
              </a:rPr>
              <a:t> ζῴου</a:t>
            </a:r>
            <a:r>
              <a:rPr lang="en-US" sz="3200" dirty="0" smtClean="0">
                <a:solidFill>
                  <a:schemeClr val="bg1"/>
                </a:solidFill>
              </a:rPr>
              <a:t> </a:t>
            </a:r>
            <a:r>
              <a:rPr lang="el-GR" sz="3200" dirty="0" smtClean="0">
                <a:solidFill>
                  <a:schemeClr val="bg1"/>
                </a:solidFill>
              </a:rPr>
              <a:t> </a:t>
            </a:r>
            <a:r>
              <a:rPr lang="el-GR" sz="3200" dirty="0">
                <a:solidFill>
                  <a:schemeClr val="bg1"/>
                </a:solidFill>
              </a:rPr>
              <a:t>λέγοντος</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ἔρχου.</a:t>
            </a:r>
            <a:endParaRPr lang="en-US" sz="3200" dirty="0">
              <a:solidFill>
                <a:schemeClr val="bg1"/>
              </a:solidFill>
            </a:endParaRPr>
          </a:p>
          <a:p>
            <a:r>
              <a:rPr lang="en-US" sz="2200" dirty="0" smtClean="0">
                <a:solidFill>
                  <a:srgbClr val="FFFF00"/>
                </a:solidFill>
              </a:rPr>
              <a:t>       I </a:t>
            </a:r>
            <a:r>
              <a:rPr lang="en-US" sz="2200" dirty="0">
                <a:solidFill>
                  <a:srgbClr val="FFFF00"/>
                </a:solidFill>
              </a:rPr>
              <a:t>heard </a:t>
            </a:r>
            <a:r>
              <a:rPr lang="en-US" sz="2200" dirty="0" smtClean="0">
                <a:solidFill>
                  <a:srgbClr val="FFFF00"/>
                </a:solidFill>
              </a:rPr>
              <a:t>       the       </a:t>
            </a:r>
            <a:r>
              <a:rPr lang="en-US" sz="2200" dirty="0">
                <a:solidFill>
                  <a:srgbClr val="FFFF00"/>
                </a:solidFill>
              </a:rPr>
              <a:t>second </a:t>
            </a:r>
            <a:r>
              <a:rPr lang="en-US" sz="2200" dirty="0" smtClean="0">
                <a:solidFill>
                  <a:srgbClr val="FFFF00"/>
                </a:solidFill>
              </a:rPr>
              <a:t>   living </a:t>
            </a:r>
            <a:r>
              <a:rPr lang="en-US" sz="2200" dirty="0">
                <a:solidFill>
                  <a:srgbClr val="FFFF00"/>
                </a:solidFill>
              </a:rPr>
              <a:t>creature </a:t>
            </a:r>
            <a:r>
              <a:rPr lang="en-US" sz="2200" dirty="0" smtClean="0">
                <a:solidFill>
                  <a:srgbClr val="FFFF00"/>
                </a:solidFill>
              </a:rPr>
              <a:t>    saying             Come</a:t>
            </a:r>
            <a:endParaRPr lang="fr-FR" sz="2200" dirty="0">
              <a:solidFill>
                <a:schemeClr val="bg1"/>
              </a:solidFill>
            </a:endParaRPr>
          </a:p>
          <a:p>
            <a:r>
              <a:rPr lang="en-US" sz="2800" b="1" dirty="0" smtClean="0">
                <a:solidFill>
                  <a:srgbClr val="FFFF00"/>
                </a:solidFill>
              </a:rPr>
              <a:t>4</a:t>
            </a:r>
            <a:r>
              <a:rPr lang="en-US" sz="2800" b="1" dirty="0" smtClean="0">
                <a:solidFill>
                  <a:schemeClr val="bg1"/>
                </a:solidFill>
              </a:rPr>
              <a:t>    </a:t>
            </a:r>
            <a:r>
              <a:rPr lang="el-GR" sz="3200" dirty="0">
                <a:solidFill>
                  <a:schemeClr val="bg1"/>
                </a:solidFill>
              </a:rPr>
              <a:t>καὶ ἐξῆλθεν ἄλλος </a:t>
            </a:r>
            <a:r>
              <a:rPr lang="en-US" sz="3200" dirty="0" smtClean="0">
                <a:solidFill>
                  <a:schemeClr val="bg1"/>
                </a:solidFill>
              </a:rPr>
              <a:t> </a:t>
            </a:r>
            <a:r>
              <a:rPr lang="el-GR" sz="3200" dirty="0" smtClean="0">
                <a:solidFill>
                  <a:schemeClr val="bg1"/>
                </a:solidFill>
              </a:rPr>
              <a:t>ἵππος </a:t>
            </a:r>
            <a:r>
              <a:rPr lang="en-US" sz="3200" dirty="0" smtClean="0">
                <a:solidFill>
                  <a:schemeClr val="bg1"/>
                </a:solidFill>
              </a:rPr>
              <a:t> </a:t>
            </a:r>
            <a:r>
              <a:rPr lang="el-GR" sz="3200" dirty="0" smtClean="0">
                <a:solidFill>
                  <a:schemeClr val="bg1"/>
                </a:solidFill>
              </a:rPr>
              <a:t>πυρρός,</a:t>
            </a:r>
            <a:r>
              <a:rPr lang="en-US" sz="3200" dirty="0" smtClean="0">
                <a:solidFill>
                  <a:schemeClr val="bg1"/>
                </a:solidFill>
              </a:rPr>
              <a:t> </a:t>
            </a:r>
            <a:r>
              <a:rPr lang="el-GR" sz="3200" dirty="0" smtClean="0">
                <a:solidFill>
                  <a:schemeClr val="bg1"/>
                </a:solidFill>
              </a:rPr>
              <a:t> </a:t>
            </a:r>
            <a:r>
              <a:rPr lang="el-GR" sz="3200" dirty="0">
                <a:solidFill>
                  <a:schemeClr val="bg1"/>
                </a:solidFill>
              </a:rPr>
              <a:t>καὶ </a:t>
            </a:r>
            <a:r>
              <a:rPr lang="en-US" sz="3200" dirty="0" smtClean="0">
                <a:solidFill>
                  <a:schemeClr val="bg1"/>
                </a:solidFill>
              </a:rPr>
              <a:t>    </a:t>
            </a:r>
            <a:r>
              <a:rPr lang="el-GR" sz="3200" dirty="0" smtClean="0">
                <a:solidFill>
                  <a:schemeClr val="bg1"/>
                </a:solidFill>
              </a:rPr>
              <a:t>τῷ</a:t>
            </a:r>
            <a:r>
              <a:rPr lang="en-US" sz="3200" dirty="0" smtClean="0">
                <a:solidFill>
                  <a:schemeClr val="bg1"/>
                </a:solidFill>
              </a:rPr>
              <a:t>   </a:t>
            </a:r>
            <a:r>
              <a:rPr lang="el-GR" sz="3200" dirty="0" smtClean="0">
                <a:solidFill>
                  <a:schemeClr val="bg1"/>
                </a:solidFill>
              </a:rPr>
              <a:t> </a:t>
            </a:r>
            <a:r>
              <a:rPr lang="el-GR" sz="3200" dirty="0">
                <a:solidFill>
                  <a:schemeClr val="bg1"/>
                </a:solidFill>
              </a:rPr>
              <a:t>καθημένῳ </a:t>
            </a:r>
            <a:endParaRPr lang="en-US" sz="3200" dirty="0">
              <a:solidFill>
                <a:schemeClr val="bg1"/>
              </a:solidFill>
            </a:endParaRPr>
          </a:p>
          <a:p>
            <a:r>
              <a:rPr lang="en-US" altLang="zh-TW" sz="2200" dirty="0" smtClean="0">
                <a:solidFill>
                  <a:srgbClr val="FFFF00"/>
                </a:solidFill>
              </a:rPr>
              <a:t>        and    came out     another     horse       </a:t>
            </a:r>
            <a:r>
              <a:rPr lang="en-US" altLang="zh-TW" sz="2200" dirty="0">
                <a:solidFill>
                  <a:srgbClr val="FFFF00"/>
                </a:solidFill>
              </a:rPr>
              <a:t> </a:t>
            </a:r>
            <a:r>
              <a:rPr lang="en-US" altLang="zh-TW" sz="2200" dirty="0" smtClean="0">
                <a:solidFill>
                  <a:srgbClr val="FFFF00"/>
                </a:solidFill>
              </a:rPr>
              <a:t>fiery red        and   to the one   who sits</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ἐπ</a:t>
            </a:r>
            <a:r>
              <a:rPr lang="el-GR" sz="3200" dirty="0">
                <a:solidFill>
                  <a:schemeClr val="bg1"/>
                </a:solidFill>
              </a:rPr>
              <a:t>᾽ </a:t>
            </a:r>
            <a:r>
              <a:rPr lang="el-GR" sz="3200" dirty="0" smtClean="0">
                <a:solidFill>
                  <a:schemeClr val="bg1"/>
                </a:solidFill>
              </a:rPr>
              <a:t>αὐτὸν</a:t>
            </a:r>
            <a:r>
              <a:rPr lang="en-US" sz="3200" dirty="0" smtClean="0">
                <a:solidFill>
                  <a:schemeClr val="bg1"/>
                </a:solidFill>
              </a:rPr>
              <a:t> </a:t>
            </a:r>
            <a:r>
              <a:rPr lang="el-GR" sz="3200" dirty="0" smtClean="0">
                <a:solidFill>
                  <a:schemeClr val="bg1"/>
                </a:solidFill>
              </a:rPr>
              <a:t> ἐδόθη </a:t>
            </a:r>
            <a:r>
              <a:rPr lang="en-US" sz="3200" dirty="0" smtClean="0">
                <a:solidFill>
                  <a:schemeClr val="bg1"/>
                </a:solidFill>
              </a:rPr>
              <a:t> </a:t>
            </a:r>
            <a:r>
              <a:rPr lang="el-GR" sz="3200" dirty="0" smtClean="0">
                <a:solidFill>
                  <a:schemeClr val="bg1"/>
                </a:solidFill>
              </a:rPr>
              <a:t>αὐτῷ </a:t>
            </a:r>
            <a:r>
              <a:rPr lang="en-US" sz="3200" dirty="0" smtClean="0">
                <a:solidFill>
                  <a:schemeClr val="bg1"/>
                </a:solidFill>
              </a:rPr>
              <a:t> </a:t>
            </a:r>
            <a:r>
              <a:rPr lang="el-GR" sz="3200" dirty="0" smtClean="0">
                <a:solidFill>
                  <a:schemeClr val="bg1"/>
                </a:solidFill>
              </a:rPr>
              <a:t>λαβεῖν</a:t>
            </a:r>
            <a:r>
              <a:rPr lang="en-US" sz="3200" dirty="0" smtClean="0">
                <a:solidFill>
                  <a:schemeClr val="bg1"/>
                </a:solidFill>
              </a:rPr>
              <a:t> </a:t>
            </a:r>
            <a:r>
              <a:rPr lang="el-GR" sz="3200" dirty="0" smtClean="0">
                <a:solidFill>
                  <a:schemeClr val="bg1"/>
                </a:solidFill>
              </a:rPr>
              <a:t> τὴν εἰρήνην</a:t>
            </a:r>
            <a:r>
              <a:rPr lang="en-US" sz="3200" dirty="0" smtClean="0">
                <a:solidFill>
                  <a:schemeClr val="bg1"/>
                </a:solidFill>
              </a:rPr>
              <a:t> </a:t>
            </a:r>
            <a:r>
              <a:rPr lang="el-GR" sz="3200" dirty="0" smtClean="0">
                <a:solidFill>
                  <a:schemeClr val="bg1"/>
                </a:solidFill>
              </a:rPr>
              <a:t> ἐκ τῆς γῆς </a:t>
            </a:r>
            <a:endParaRPr lang="en-US" sz="3200" dirty="0" smtClean="0">
              <a:solidFill>
                <a:schemeClr val="bg1"/>
              </a:solidFill>
            </a:endParaRPr>
          </a:p>
          <a:p>
            <a:r>
              <a:rPr lang="en-US" altLang="zh-TW" sz="2200" dirty="0" smtClean="0">
                <a:solidFill>
                  <a:srgbClr val="FFFF00"/>
                </a:solidFill>
              </a:rPr>
              <a:t>       on         it          was given     </a:t>
            </a:r>
            <a:r>
              <a:rPr lang="en-US" altLang="zh-TW" sz="2200" dirty="0">
                <a:solidFill>
                  <a:srgbClr val="FFFF00"/>
                </a:solidFill>
              </a:rPr>
              <a:t>to </a:t>
            </a:r>
            <a:r>
              <a:rPr lang="en-US" altLang="zh-TW" sz="2200" dirty="0" smtClean="0">
                <a:solidFill>
                  <a:srgbClr val="FFFF00"/>
                </a:solidFill>
              </a:rPr>
              <a:t>him     to take       the        peace      from  the   earth</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ἵνα </a:t>
            </a:r>
            <a:r>
              <a:rPr lang="en-US" sz="3200" dirty="0" smtClean="0">
                <a:solidFill>
                  <a:schemeClr val="bg1"/>
                </a:solidFill>
              </a:rPr>
              <a:t>  </a:t>
            </a:r>
            <a:r>
              <a:rPr lang="el-GR" sz="3200" dirty="0" smtClean="0">
                <a:solidFill>
                  <a:schemeClr val="bg1"/>
                </a:solidFill>
              </a:rPr>
              <a:t>ἀλλήλους </a:t>
            </a:r>
            <a:r>
              <a:rPr lang="en-US" sz="3200" dirty="0" smtClean="0">
                <a:solidFill>
                  <a:schemeClr val="bg1"/>
                </a:solidFill>
              </a:rPr>
              <a:t> </a:t>
            </a:r>
            <a:r>
              <a:rPr lang="el-GR" sz="3200" dirty="0" smtClean="0">
                <a:solidFill>
                  <a:schemeClr val="bg1"/>
                </a:solidFill>
              </a:rPr>
              <a:t>σφάξουσιν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ἐδόθη αὐτῷ</a:t>
            </a:r>
            <a:r>
              <a:rPr lang="en-US" sz="3200" dirty="0" smtClean="0">
                <a:solidFill>
                  <a:schemeClr val="bg1"/>
                </a:solidFill>
              </a:rPr>
              <a:t> </a:t>
            </a:r>
            <a:r>
              <a:rPr lang="el-GR" sz="3200" dirty="0" smtClean="0">
                <a:solidFill>
                  <a:schemeClr val="bg1"/>
                </a:solidFill>
              </a:rPr>
              <a:t> </a:t>
            </a:r>
            <a:r>
              <a:rPr lang="el-GR" sz="3200" dirty="0">
                <a:solidFill>
                  <a:schemeClr val="bg1"/>
                </a:solidFill>
              </a:rPr>
              <a:t>μάχαιρα μεγάλη.</a:t>
            </a:r>
            <a:endParaRPr lang="en-US" sz="3200" dirty="0">
              <a:solidFill>
                <a:schemeClr val="bg1"/>
              </a:solidFill>
            </a:endParaRPr>
          </a:p>
          <a:p>
            <a:r>
              <a:rPr lang="en-US" altLang="zh-TW" sz="2200" dirty="0" smtClean="0">
                <a:solidFill>
                  <a:srgbClr val="FFFF00"/>
                </a:solidFill>
              </a:rPr>
              <a:t>   and  so </a:t>
            </a:r>
            <a:r>
              <a:rPr lang="en-US" altLang="zh-TW" sz="2200" dirty="0">
                <a:solidFill>
                  <a:srgbClr val="FFFF00"/>
                </a:solidFill>
              </a:rPr>
              <a:t>that </a:t>
            </a:r>
            <a:r>
              <a:rPr lang="en-US" altLang="zh-TW" sz="2200" dirty="0" smtClean="0">
                <a:solidFill>
                  <a:srgbClr val="FFFF00"/>
                </a:solidFill>
              </a:rPr>
              <a:t>   one </a:t>
            </a:r>
            <a:r>
              <a:rPr lang="en-US" altLang="zh-TW" sz="2200" dirty="0">
                <a:solidFill>
                  <a:srgbClr val="FFFF00"/>
                </a:solidFill>
              </a:rPr>
              <a:t>another </a:t>
            </a:r>
            <a:r>
              <a:rPr lang="en-US" altLang="zh-TW" sz="2200" dirty="0" smtClean="0">
                <a:solidFill>
                  <a:srgbClr val="FFFF00"/>
                </a:solidFill>
              </a:rPr>
              <a:t>    they </a:t>
            </a:r>
            <a:r>
              <a:rPr lang="en-US" altLang="zh-TW" sz="2200" dirty="0">
                <a:solidFill>
                  <a:srgbClr val="FFFF00"/>
                </a:solidFill>
              </a:rPr>
              <a:t>should </a:t>
            </a:r>
            <a:r>
              <a:rPr lang="en-US" altLang="zh-TW" sz="2200" dirty="0" smtClean="0">
                <a:solidFill>
                  <a:srgbClr val="FFFF00"/>
                </a:solidFill>
              </a:rPr>
              <a:t>slay   and   was </a:t>
            </a:r>
            <a:r>
              <a:rPr lang="en-US" altLang="zh-TW" sz="2200" dirty="0">
                <a:solidFill>
                  <a:srgbClr val="FFFF00"/>
                </a:solidFill>
              </a:rPr>
              <a:t>given </a:t>
            </a:r>
            <a:r>
              <a:rPr lang="en-US" altLang="zh-TW" sz="2200" dirty="0" smtClean="0">
                <a:solidFill>
                  <a:srgbClr val="FFFF00"/>
                </a:solidFill>
              </a:rPr>
              <a:t>  to him      a sword           great</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6:3 </a:t>
            </a:r>
            <a:r>
              <a:rPr lang="en-US" dirty="0">
                <a:solidFill>
                  <a:schemeClr val="bg1"/>
                </a:solidFill>
              </a:rPr>
              <a:t>When he opened the second seal, I heard the second living creature say, "Come</a:t>
            </a:r>
            <a:r>
              <a:rPr lang="en-US" dirty="0" smtClean="0">
                <a:solidFill>
                  <a:schemeClr val="bg1"/>
                </a:solidFill>
              </a:rPr>
              <a:t>!“</a:t>
            </a:r>
            <a:r>
              <a:rPr lang="en-US" altLang="zh-TW" b="1" dirty="0">
                <a:solidFill>
                  <a:schemeClr val="bg1"/>
                </a:solidFill>
              </a:rPr>
              <a:t>4</a:t>
            </a:r>
            <a:r>
              <a:rPr lang="zh-TW" altLang="en-US" dirty="0">
                <a:solidFill>
                  <a:schemeClr val="bg1"/>
                </a:solidFill>
              </a:rPr>
              <a:t> </a:t>
            </a:r>
            <a:r>
              <a:rPr lang="en-US" altLang="zh-TW" dirty="0">
                <a:solidFill>
                  <a:schemeClr val="bg1"/>
                </a:solidFill>
              </a:rPr>
              <a:t>And out came another horse, bright red. Its rider was permitted to take peace from the earth, so that people should slay one another, and he was given a great sword</a:t>
            </a:r>
            <a:r>
              <a:rPr lang="en-US" altLang="zh-TW" dirty="0" smtClean="0">
                <a:solidFill>
                  <a:schemeClr val="bg1"/>
                </a:solidFill>
              </a:rPr>
              <a:t>.   </a:t>
            </a:r>
            <a:r>
              <a:rPr lang="en-US" altLang="zh-TW" dirty="0">
                <a:solidFill>
                  <a:schemeClr val="bg1"/>
                </a:solidFill>
              </a:rPr>
              <a:t> </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aseline="30000" dirty="0">
                <a:solidFill>
                  <a:schemeClr val="bg1"/>
                </a:solidFill>
              </a:rPr>
              <a:t> </a:t>
            </a:r>
            <a:r>
              <a:rPr lang="fr-FR" b="1" dirty="0" smtClean="0">
                <a:solidFill>
                  <a:schemeClr val="bg1"/>
                </a:solidFill>
              </a:rPr>
              <a:t>6:3 </a:t>
            </a:r>
            <a:r>
              <a:rPr lang="zh-TW" altLang="en-US" dirty="0" smtClean="0">
                <a:solidFill>
                  <a:schemeClr val="bg1"/>
                </a:solidFill>
              </a:rPr>
              <a:t>揭</a:t>
            </a:r>
            <a:r>
              <a:rPr lang="zh-TW" altLang="en-US" dirty="0">
                <a:solidFill>
                  <a:schemeClr val="bg1"/>
                </a:solidFill>
              </a:rPr>
              <a:t>開第二印的時候、我聽見第二個活物說、你來。</a:t>
            </a:r>
            <a:r>
              <a:rPr lang="fr-FR" dirty="0">
                <a:solidFill>
                  <a:schemeClr val="bg1"/>
                </a:solidFill>
              </a:rPr>
              <a:t> </a:t>
            </a:r>
            <a:r>
              <a:rPr lang="en-US" altLang="zh-TW" b="1" dirty="0" smtClean="0">
                <a:solidFill>
                  <a:schemeClr val="bg1"/>
                </a:solidFill>
              </a:rPr>
              <a:t>4</a:t>
            </a:r>
            <a:r>
              <a:rPr lang="zh-TW" altLang="en-US" dirty="0" smtClean="0">
                <a:solidFill>
                  <a:schemeClr val="bg1"/>
                </a:solidFill>
              </a:rPr>
              <a:t> </a:t>
            </a:r>
            <a:r>
              <a:rPr lang="zh-TW" altLang="en-US" dirty="0">
                <a:solidFill>
                  <a:schemeClr val="bg1"/>
                </a:solidFill>
              </a:rPr>
              <a:t>就另有一匹馬出來、是紅的．有權柄給了那騎馬的、可以從地上奪去太平、使人彼此相殺．又有一把大刀賜給他。</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5292656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6:5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5</a:t>
            </a:r>
            <a:r>
              <a:rPr lang="en-US" sz="3200" b="1" dirty="0" smtClean="0">
                <a:solidFill>
                  <a:schemeClr val="bg1"/>
                </a:solidFill>
              </a:rPr>
              <a:t>    </a:t>
            </a:r>
            <a:r>
              <a:rPr lang="el-GR" sz="3600" dirty="0">
                <a:solidFill>
                  <a:schemeClr val="bg1"/>
                </a:solidFill>
              </a:rPr>
              <a:t>Καὶ ὅτε </a:t>
            </a:r>
            <a:r>
              <a:rPr lang="el-GR" sz="3600" dirty="0" smtClean="0">
                <a:solidFill>
                  <a:schemeClr val="bg1"/>
                </a:solidFill>
              </a:rPr>
              <a:t>ἤνοιξεν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τὴν σφραγῖδα </a:t>
            </a:r>
            <a:r>
              <a:rPr lang="en-US" sz="3600" dirty="0" smtClean="0">
                <a:solidFill>
                  <a:schemeClr val="bg1"/>
                </a:solidFill>
              </a:rPr>
              <a:t> </a:t>
            </a:r>
            <a:r>
              <a:rPr lang="el-GR" sz="3600" dirty="0" smtClean="0">
                <a:solidFill>
                  <a:schemeClr val="bg1"/>
                </a:solidFill>
              </a:rPr>
              <a:t>τὴν </a:t>
            </a:r>
            <a:r>
              <a:rPr lang="el-GR" sz="3600" dirty="0">
                <a:solidFill>
                  <a:schemeClr val="bg1"/>
                </a:solidFill>
              </a:rPr>
              <a:t>τρίτην, </a:t>
            </a:r>
            <a:endParaRPr lang="en-US" sz="3600" dirty="0">
              <a:solidFill>
                <a:schemeClr val="bg1"/>
              </a:solidFill>
            </a:endParaRPr>
          </a:p>
          <a:p>
            <a:r>
              <a:rPr lang="en-US" sz="2400" dirty="0" smtClean="0">
                <a:solidFill>
                  <a:srgbClr val="FFFF00"/>
                </a:solidFill>
              </a:rPr>
              <a:t>           and  when  he </a:t>
            </a:r>
            <a:r>
              <a:rPr lang="en-US" sz="2400" dirty="0">
                <a:solidFill>
                  <a:srgbClr val="FFFF00"/>
                </a:solidFill>
              </a:rPr>
              <a:t>opened </a:t>
            </a:r>
            <a:r>
              <a:rPr lang="en-US" sz="2400" dirty="0" smtClean="0">
                <a:solidFill>
                  <a:srgbClr val="FFFF00"/>
                </a:solidFill>
              </a:rPr>
              <a:t>    the          seal                  the       third</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ἤκουσα </a:t>
            </a:r>
            <a:r>
              <a:rPr lang="el-GR" sz="3600" dirty="0">
                <a:solidFill>
                  <a:schemeClr val="bg1"/>
                </a:solidFill>
              </a:rPr>
              <a:t>τοῦ </a:t>
            </a:r>
            <a:r>
              <a:rPr lang="el-GR" sz="3600" dirty="0" smtClean="0">
                <a:solidFill>
                  <a:schemeClr val="bg1"/>
                </a:solidFill>
              </a:rPr>
              <a:t>τρίτου</a:t>
            </a:r>
            <a:r>
              <a:rPr lang="en-US" sz="3600" dirty="0" smtClean="0">
                <a:solidFill>
                  <a:schemeClr val="bg1"/>
                </a:solidFill>
              </a:rPr>
              <a:t>  </a:t>
            </a:r>
            <a:r>
              <a:rPr lang="el-GR" sz="3600" dirty="0" smtClean="0">
                <a:solidFill>
                  <a:schemeClr val="bg1"/>
                </a:solidFill>
              </a:rPr>
              <a:t> </a:t>
            </a:r>
            <a:r>
              <a:rPr lang="el-GR" sz="3600" dirty="0">
                <a:solidFill>
                  <a:schemeClr val="bg1"/>
                </a:solidFill>
              </a:rPr>
              <a:t>ζῴου </a:t>
            </a:r>
            <a:r>
              <a:rPr lang="en-US" sz="3600" dirty="0" smtClean="0">
                <a:solidFill>
                  <a:schemeClr val="bg1"/>
                </a:solidFill>
              </a:rPr>
              <a:t>  </a:t>
            </a:r>
            <a:r>
              <a:rPr lang="el-GR" sz="3600" dirty="0" smtClean="0">
                <a:solidFill>
                  <a:schemeClr val="bg1"/>
                </a:solidFill>
              </a:rPr>
              <a:t>λέγοντος·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ἔρχου. </a:t>
            </a:r>
            <a:endParaRPr lang="en-US" sz="3600" dirty="0">
              <a:solidFill>
                <a:schemeClr val="bg1"/>
              </a:solidFill>
            </a:endParaRPr>
          </a:p>
          <a:p>
            <a:r>
              <a:rPr lang="en-US" sz="2400" dirty="0" smtClean="0">
                <a:solidFill>
                  <a:srgbClr val="FFFF00"/>
                </a:solidFill>
              </a:rPr>
              <a:t>            I </a:t>
            </a:r>
            <a:r>
              <a:rPr lang="en-US" sz="2400" dirty="0">
                <a:solidFill>
                  <a:srgbClr val="FFFF00"/>
                </a:solidFill>
              </a:rPr>
              <a:t>heard </a:t>
            </a:r>
            <a:r>
              <a:rPr lang="en-US" sz="2400" dirty="0" smtClean="0">
                <a:solidFill>
                  <a:srgbClr val="FFFF00"/>
                </a:solidFill>
              </a:rPr>
              <a:t>      the       </a:t>
            </a:r>
            <a:r>
              <a:rPr lang="en-US" sz="2400" dirty="0">
                <a:solidFill>
                  <a:srgbClr val="FFFF00"/>
                </a:solidFill>
              </a:rPr>
              <a:t>third </a:t>
            </a:r>
            <a:r>
              <a:rPr lang="en-US" sz="2400" dirty="0" smtClean="0">
                <a:solidFill>
                  <a:srgbClr val="FFFF00"/>
                </a:solidFill>
              </a:rPr>
              <a:t>   living creature    saying                come</a:t>
            </a:r>
            <a:r>
              <a:rPr lang="fr-FR" sz="2400" dirty="0" smtClean="0">
                <a:solidFill>
                  <a:schemeClr val="bg1"/>
                </a:solidFill>
              </a:rPr>
              <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a:t>
            </a:r>
            <a:r>
              <a:rPr lang="en-US" sz="3600" dirty="0" smtClean="0">
                <a:solidFill>
                  <a:schemeClr val="bg1"/>
                </a:solidFill>
              </a:rPr>
              <a:t>  </a:t>
            </a:r>
            <a:r>
              <a:rPr lang="el-GR" sz="3600" dirty="0" smtClean="0">
                <a:solidFill>
                  <a:schemeClr val="bg1"/>
                </a:solidFill>
              </a:rPr>
              <a:t> </a:t>
            </a:r>
            <a:r>
              <a:rPr lang="el-GR" sz="3600" dirty="0">
                <a:solidFill>
                  <a:schemeClr val="bg1"/>
                </a:solidFill>
              </a:rPr>
              <a:t>ἵππος </a:t>
            </a:r>
            <a:r>
              <a:rPr lang="en-US" sz="3600" dirty="0" smtClean="0">
                <a:solidFill>
                  <a:schemeClr val="bg1"/>
                </a:solidFill>
              </a:rPr>
              <a:t> </a:t>
            </a:r>
            <a:r>
              <a:rPr lang="el-GR" sz="3600" dirty="0" smtClean="0">
                <a:solidFill>
                  <a:schemeClr val="bg1"/>
                </a:solidFill>
              </a:rPr>
              <a:t>μέλας</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and   </a:t>
            </a:r>
            <a:r>
              <a:rPr lang="en-US" sz="2400" dirty="0">
                <a:solidFill>
                  <a:srgbClr val="FFFF00"/>
                </a:solidFill>
              </a:rPr>
              <a:t>I </a:t>
            </a:r>
            <a:r>
              <a:rPr lang="en-US" sz="2400" dirty="0" smtClean="0">
                <a:solidFill>
                  <a:srgbClr val="FFFF00"/>
                </a:solidFill>
              </a:rPr>
              <a:t>looked     </a:t>
            </a:r>
            <a:r>
              <a:rPr lang="en-US" sz="2400" dirty="0">
                <a:solidFill>
                  <a:srgbClr val="FFFF00"/>
                </a:solidFill>
              </a:rPr>
              <a:t>and </a:t>
            </a:r>
            <a:r>
              <a:rPr lang="en-US" sz="2400" dirty="0" smtClean="0">
                <a:solidFill>
                  <a:srgbClr val="FFFF00"/>
                </a:solidFill>
              </a:rPr>
              <a:t>   behold     a horse         black</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a:t>
            </a:r>
            <a:r>
              <a:rPr lang="el-GR" sz="3600" dirty="0" smtClean="0">
                <a:solidFill>
                  <a:schemeClr val="bg1"/>
                </a:solidFill>
              </a:rPr>
              <a:t>καθήμενος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ἐπ᾽ αὐτὸν ἔχων </a:t>
            </a:r>
            <a:r>
              <a:rPr lang="en-US" sz="3600" dirty="0" smtClean="0">
                <a:solidFill>
                  <a:schemeClr val="bg1"/>
                </a:solidFill>
              </a:rPr>
              <a:t> </a:t>
            </a:r>
            <a:r>
              <a:rPr lang="el-GR" sz="3600" dirty="0" smtClean="0">
                <a:solidFill>
                  <a:schemeClr val="bg1"/>
                </a:solidFill>
              </a:rPr>
              <a:t>ζυγὸν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τῇ </a:t>
            </a:r>
            <a:r>
              <a:rPr lang="el-GR" sz="3600" dirty="0">
                <a:solidFill>
                  <a:schemeClr val="bg1"/>
                </a:solidFill>
              </a:rPr>
              <a:t>χειρὶ αὐτοῦ.</a:t>
            </a:r>
            <a:endParaRPr lang="en-US" sz="3600" dirty="0">
              <a:solidFill>
                <a:schemeClr val="bg1"/>
              </a:solidFill>
            </a:endParaRPr>
          </a:p>
          <a:p>
            <a:r>
              <a:rPr lang="en-US" sz="2400" dirty="0" smtClean="0">
                <a:solidFill>
                  <a:srgbClr val="FFFF00"/>
                </a:solidFill>
              </a:rPr>
              <a:t>   and   he     who sits               on         it         having    </a:t>
            </a:r>
            <a:r>
              <a:rPr lang="en-US" sz="2400" dirty="0">
                <a:solidFill>
                  <a:srgbClr val="FFFF00"/>
                </a:solidFill>
              </a:rPr>
              <a:t>a </a:t>
            </a:r>
            <a:r>
              <a:rPr lang="en-US" sz="2400" dirty="0" smtClean="0">
                <a:solidFill>
                  <a:srgbClr val="FFFF00"/>
                </a:solidFill>
              </a:rPr>
              <a:t>scale (yoke) in     the   hand      his</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6:5</a:t>
            </a:r>
            <a:r>
              <a:rPr lang="fr-FR" dirty="0" smtClean="0">
                <a:solidFill>
                  <a:schemeClr val="bg1"/>
                </a:solidFill>
              </a:rPr>
              <a:t> </a:t>
            </a:r>
            <a:r>
              <a:rPr lang="en-US" dirty="0">
                <a:solidFill>
                  <a:schemeClr val="bg1"/>
                </a:solidFill>
              </a:rPr>
              <a:t>When he opened the third seal, I heard the third living creature say, "Come!" And I looked, and behold, a black horse! And its rider had a pair of scales in his hand</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6:5 </a:t>
            </a:r>
            <a:r>
              <a:rPr lang="zh-TW" altLang="en-US" dirty="0" smtClean="0">
                <a:solidFill>
                  <a:schemeClr val="bg1"/>
                </a:solidFill>
              </a:rPr>
              <a:t>揭</a:t>
            </a:r>
            <a:r>
              <a:rPr lang="zh-TW" altLang="en-US" dirty="0">
                <a:solidFill>
                  <a:schemeClr val="bg1"/>
                </a:solidFill>
              </a:rPr>
              <a:t>開第三印的時候、我聽見第三個活物說、你來。我就觀看、見有一匹黑馬．騎在馬上的手裡拿著天平。</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582535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00408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6:6-7 </a:t>
            </a:r>
            <a:endParaRPr lang="en-US" sz="800" b="1" dirty="0" smtClean="0">
              <a:solidFill>
                <a:srgbClr val="FFFF00"/>
              </a:solidFill>
            </a:endParaRPr>
          </a:p>
          <a:p>
            <a:r>
              <a:rPr lang="en-US" sz="2800" b="1" dirty="0" smtClean="0">
                <a:solidFill>
                  <a:srgbClr val="FFFF00"/>
                </a:solidFill>
              </a:rPr>
              <a:t>6</a:t>
            </a:r>
            <a:r>
              <a:rPr lang="en-US" sz="3200" b="1" dirty="0" smtClean="0">
                <a:solidFill>
                  <a:schemeClr val="bg1"/>
                </a:solidFill>
              </a:rPr>
              <a:t>   </a:t>
            </a:r>
            <a:r>
              <a:rPr lang="el-GR" sz="3200" dirty="0">
                <a:solidFill>
                  <a:schemeClr val="bg1"/>
                </a:solidFill>
              </a:rPr>
              <a:t>καὶ </a:t>
            </a:r>
            <a:r>
              <a:rPr lang="el-GR" sz="3200" dirty="0" smtClean="0">
                <a:solidFill>
                  <a:schemeClr val="bg1"/>
                </a:solidFill>
              </a:rPr>
              <a:t>ἤκουσα</a:t>
            </a:r>
            <a:r>
              <a:rPr lang="en-US" sz="3200" dirty="0" smtClean="0">
                <a:solidFill>
                  <a:schemeClr val="bg1"/>
                </a:solidFill>
              </a:rPr>
              <a:t> </a:t>
            </a:r>
            <a:r>
              <a:rPr lang="el-GR" sz="3200" dirty="0" smtClean="0">
                <a:solidFill>
                  <a:schemeClr val="bg1"/>
                </a:solidFill>
              </a:rPr>
              <a:t> </a:t>
            </a:r>
            <a:r>
              <a:rPr lang="el-GR" sz="3200" dirty="0">
                <a:solidFill>
                  <a:schemeClr val="bg1"/>
                </a:solidFill>
              </a:rPr>
              <a:t>ὡς </a:t>
            </a:r>
            <a:r>
              <a:rPr lang="en-US" sz="3200" dirty="0" smtClean="0">
                <a:solidFill>
                  <a:schemeClr val="bg1"/>
                </a:solidFill>
              </a:rPr>
              <a:t> </a:t>
            </a:r>
            <a:r>
              <a:rPr lang="el-GR" sz="3200" dirty="0" smtClean="0">
                <a:solidFill>
                  <a:schemeClr val="bg1"/>
                </a:solidFill>
              </a:rPr>
              <a:t>φωνὴν ἐν</a:t>
            </a:r>
            <a:r>
              <a:rPr lang="en-US" sz="3200" dirty="0" smtClean="0">
                <a:solidFill>
                  <a:schemeClr val="bg1"/>
                </a:solidFill>
              </a:rPr>
              <a:t> </a:t>
            </a:r>
            <a:r>
              <a:rPr lang="el-GR" sz="3200" dirty="0" smtClean="0">
                <a:solidFill>
                  <a:schemeClr val="bg1"/>
                </a:solidFill>
              </a:rPr>
              <a:t> </a:t>
            </a:r>
            <a:r>
              <a:rPr lang="el-GR" sz="3200" dirty="0">
                <a:solidFill>
                  <a:schemeClr val="bg1"/>
                </a:solidFill>
              </a:rPr>
              <a:t>μέσῳ </a:t>
            </a:r>
            <a:r>
              <a:rPr lang="en-US" sz="3200" dirty="0" smtClean="0">
                <a:solidFill>
                  <a:schemeClr val="bg1"/>
                </a:solidFill>
              </a:rPr>
              <a:t> </a:t>
            </a:r>
            <a:r>
              <a:rPr lang="el-GR" sz="3200" dirty="0" smtClean="0">
                <a:solidFill>
                  <a:schemeClr val="bg1"/>
                </a:solidFill>
              </a:rPr>
              <a:t>τῶν </a:t>
            </a:r>
            <a:r>
              <a:rPr lang="en-US" sz="3200" dirty="0" smtClean="0">
                <a:solidFill>
                  <a:schemeClr val="bg1"/>
                </a:solidFill>
              </a:rPr>
              <a:t> </a:t>
            </a:r>
            <a:r>
              <a:rPr lang="el-GR" sz="3200" dirty="0" smtClean="0">
                <a:solidFill>
                  <a:schemeClr val="bg1"/>
                </a:solidFill>
              </a:rPr>
              <a:t>τεσσάρων </a:t>
            </a:r>
            <a:endParaRPr lang="en-US" sz="3200" dirty="0">
              <a:solidFill>
                <a:schemeClr val="bg1"/>
              </a:solidFill>
            </a:endParaRPr>
          </a:p>
          <a:p>
            <a:r>
              <a:rPr lang="en-US" sz="2200" dirty="0">
                <a:solidFill>
                  <a:srgbClr val="FFFF00"/>
                </a:solidFill>
              </a:rPr>
              <a:t> </a:t>
            </a:r>
            <a:r>
              <a:rPr lang="en-US" sz="2200" dirty="0" smtClean="0">
                <a:solidFill>
                  <a:srgbClr val="FFFF00"/>
                </a:solidFill>
              </a:rPr>
              <a:t>      and     I </a:t>
            </a:r>
            <a:r>
              <a:rPr lang="en-US" sz="2200" dirty="0">
                <a:solidFill>
                  <a:srgbClr val="FFFF00"/>
                </a:solidFill>
              </a:rPr>
              <a:t>heard </a:t>
            </a:r>
            <a:r>
              <a:rPr lang="en-US" sz="2200" dirty="0" smtClean="0">
                <a:solidFill>
                  <a:srgbClr val="FFFF00"/>
                </a:solidFill>
              </a:rPr>
              <a:t>        like      </a:t>
            </a:r>
            <a:r>
              <a:rPr lang="en-US" sz="2200" dirty="0">
                <a:solidFill>
                  <a:srgbClr val="FFFF00"/>
                </a:solidFill>
              </a:rPr>
              <a:t>a voice </a:t>
            </a:r>
            <a:r>
              <a:rPr lang="en-US" sz="2200" dirty="0" smtClean="0">
                <a:solidFill>
                  <a:srgbClr val="FFFF00"/>
                </a:solidFill>
              </a:rPr>
              <a:t>    in   the </a:t>
            </a:r>
            <a:r>
              <a:rPr lang="en-US" sz="2200" dirty="0">
                <a:solidFill>
                  <a:srgbClr val="FFFF00"/>
                </a:solidFill>
              </a:rPr>
              <a:t>midst </a:t>
            </a:r>
            <a:r>
              <a:rPr lang="en-US" sz="2200" dirty="0" smtClean="0">
                <a:solidFill>
                  <a:srgbClr val="FFFF00"/>
                </a:solidFill>
              </a:rPr>
              <a:t> of </a:t>
            </a:r>
            <a:r>
              <a:rPr lang="en-US" sz="2200" dirty="0">
                <a:solidFill>
                  <a:srgbClr val="FFFF00"/>
                </a:solidFill>
              </a:rPr>
              <a:t>the </a:t>
            </a:r>
            <a:r>
              <a:rPr lang="en-US" sz="2200" dirty="0" smtClean="0">
                <a:solidFill>
                  <a:srgbClr val="FFFF00"/>
                </a:solidFill>
              </a:rPr>
              <a:t>       four</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λέγουσαν</a:t>
            </a:r>
            <a:r>
              <a:rPr lang="el-GR" sz="3200" dirty="0">
                <a:solidFill>
                  <a:schemeClr val="bg1"/>
                </a:solidFill>
              </a:rPr>
              <a:t>· </a:t>
            </a:r>
            <a:r>
              <a:rPr lang="en-US" sz="3200" dirty="0" smtClean="0">
                <a:solidFill>
                  <a:schemeClr val="bg1"/>
                </a:solidFill>
              </a:rPr>
              <a:t> </a:t>
            </a:r>
            <a:r>
              <a:rPr lang="el-GR" sz="3200" dirty="0" smtClean="0">
                <a:solidFill>
                  <a:schemeClr val="bg1"/>
                </a:solidFill>
              </a:rPr>
              <a:t>χοῖνιξ </a:t>
            </a:r>
            <a:r>
              <a:rPr lang="el-GR" sz="3200" dirty="0">
                <a:solidFill>
                  <a:schemeClr val="bg1"/>
                </a:solidFill>
              </a:rPr>
              <a:t>σίτου </a:t>
            </a:r>
            <a:r>
              <a:rPr lang="en-US" sz="3200" dirty="0" smtClean="0">
                <a:solidFill>
                  <a:schemeClr val="bg1"/>
                </a:solidFill>
              </a:rPr>
              <a:t> </a:t>
            </a:r>
            <a:r>
              <a:rPr lang="el-GR" sz="3200" dirty="0" smtClean="0">
                <a:solidFill>
                  <a:schemeClr val="bg1"/>
                </a:solidFill>
              </a:rPr>
              <a:t>δηναρίου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τρεῖς </a:t>
            </a:r>
            <a:endParaRPr lang="en-US" sz="3200" dirty="0" smtClean="0">
              <a:solidFill>
                <a:schemeClr val="bg1"/>
              </a:solidFill>
            </a:endParaRPr>
          </a:p>
          <a:p>
            <a:r>
              <a:rPr lang="en-US" sz="2200" dirty="0" smtClean="0">
                <a:solidFill>
                  <a:srgbClr val="FFFF00"/>
                </a:solidFill>
              </a:rPr>
              <a:t>living creatures    saying             a quart  </a:t>
            </a:r>
            <a:r>
              <a:rPr lang="en-US" sz="2200" dirty="0">
                <a:solidFill>
                  <a:srgbClr val="FFFF00"/>
                </a:solidFill>
              </a:rPr>
              <a:t>of wheat </a:t>
            </a:r>
            <a:r>
              <a:rPr lang="en-US" sz="2200" dirty="0" smtClean="0">
                <a:solidFill>
                  <a:srgbClr val="FFFF00"/>
                </a:solidFill>
              </a:rPr>
              <a:t>  for </a:t>
            </a:r>
            <a:r>
              <a:rPr lang="en-US" sz="2200" dirty="0">
                <a:solidFill>
                  <a:srgbClr val="FFFF00"/>
                </a:solidFill>
              </a:rPr>
              <a:t>a </a:t>
            </a:r>
            <a:r>
              <a:rPr lang="en-US" sz="2200" dirty="0" smtClean="0">
                <a:solidFill>
                  <a:srgbClr val="FFFF00"/>
                </a:solidFill>
              </a:rPr>
              <a:t>denarius   and    three</a:t>
            </a:r>
            <a:r>
              <a:rPr lang="fr-FR" sz="2200" dirty="0" smtClean="0">
                <a:solidFill>
                  <a:schemeClr val="bg1"/>
                </a:solidFill>
              </a:rPr>
              <a:t> </a:t>
            </a:r>
            <a:endParaRPr lang="fr-FR" sz="2200" dirty="0">
              <a:solidFill>
                <a:schemeClr val="bg1"/>
              </a:solidFill>
            </a:endParaRPr>
          </a:p>
          <a:p>
            <a:r>
              <a:rPr lang="en-US" sz="3200" dirty="0" smtClean="0">
                <a:solidFill>
                  <a:schemeClr val="bg1"/>
                </a:solidFill>
              </a:rPr>
              <a:t> </a:t>
            </a:r>
            <a:r>
              <a:rPr lang="el-GR" sz="3200" dirty="0" smtClean="0">
                <a:solidFill>
                  <a:schemeClr val="bg1"/>
                </a:solidFill>
              </a:rPr>
              <a:t>χοίνικες </a:t>
            </a:r>
            <a:r>
              <a:rPr lang="el-GR" sz="3200" dirty="0">
                <a:solidFill>
                  <a:schemeClr val="bg1"/>
                </a:solidFill>
              </a:rPr>
              <a:t>κριθῶν δηναρίου, καὶ τὸ ἔλαιον καὶ τὸν οἶνον μὴ ἀδικήσῃς.</a:t>
            </a:r>
            <a:endParaRPr lang="en-US" sz="3200" dirty="0">
              <a:solidFill>
                <a:schemeClr val="bg1"/>
              </a:solidFill>
            </a:endParaRPr>
          </a:p>
          <a:p>
            <a:r>
              <a:rPr lang="en-US" sz="2200" dirty="0" smtClean="0">
                <a:solidFill>
                  <a:srgbClr val="FFFF00"/>
                </a:solidFill>
              </a:rPr>
              <a:t>      quarts       of </a:t>
            </a:r>
            <a:r>
              <a:rPr lang="en-US" sz="2200" dirty="0">
                <a:solidFill>
                  <a:srgbClr val="FFFF00"/>
                </a:solidFill>
              </a:rPr>
              <a:t>barley </a:t>
            </a:r>
            <a:r>
              <a:rPr lang="en-US" sz="2200" dirty="0" smtClean="0">
                <a:solidFill>
                  <a:srgbClr val="FFFF00"/>
                </a:solidFill>
              </a:rPr>
              <a:t>   for </a:t>
            </a:r>
            <a:r>
              <a:rPr lang="en-US" sz="2200" dirty="0">
                <a:solidFill>
                  <a:srgbClr val="FFFF00"/>
                </a:solidFill>
              </a:rPr>
              <a:t>a </a:t>
            </a:r>
            <a:r>
              <a:rPr lang="en-US" sz="2200" dirty="0" smtClean="0">
                <a:solidFill>
                  <a:srgbClr val="FFFF00"/>
                </a:solidFill>
              </a:rPr>
              <a:t>denarius   </a:t>
            </a:r>
            <a:r>
              <a:rPr lang="en-US" sz="2200" dirty="0">
                <a:solidFill>
                  <a:srgbClr val="FFFF00"/>
                </a:solidFill>
              </a:rPr>
              <a:t>and </a:t>
            </a:r>
            <a:r>
              <a:rPr lang="en-US" sz="2200" dirty="0" smtClean="0">
                <a:solidFill>
                  <a:srgbClr val="FFFF00"/>
                </a:solidFill>
              </a:rPr>
              <a:t>  the      oil          </a:t>
            </a:r>
            <a:r>
              <a:rPr lang="en-US" sz="2200" dirty="0">
                <a:solidFill>
                  <a:srgbClr val="FFFF00"/>
                </a:solidFill>
              </a:rPr>
              <a:t>and </a:t>
            </a:r>
            <a:r>
              <a:rPr lang="en-US" sz="2200" dirty="0" smtClean="0">
                <a:solidFill>
                  <a:srgbClr val="FFFF00"/>
                </a:solidFill>
              </a:rPr>
              <a:t>   the      wine    not        harm</a:t>
            </a:r>
            <a:r>
              <a:rPr lang="fr-FR" sz="2200" dirty="0" smtClean="0">
                <a:solidFill>
                  <a:schemeClr val="bg1"/>
                </a:solidFill>
              </a:rPr>
              <a:t> </a:t>
            </a:r>
            <a:endParaRPr lang="en-US" sz="2200" dirty="0" smtClean="0">
              <a:solidFill>
                <a:schemeClr val="bg1"/>
              </a:solidFill>
            </a:endParaRPr>
          </a:p>
          <a:p>
            <a:r>
              <a:rPr lang="en-US" sz="2800" dirty="0" smtClean="0">
                <a:solidFill>
                  <a:schemeClr val="bg1"/>
                </a:solidFill>
              </a:rPr>
              <a:t> </a:t>
            </a:r>
            <a:r>
              <a:rPr lang="en-US" sz="2800" b="1" dirty="0" smtClean="0">
                <a:solidFill>
                  <a:srgbClr val="FFFF00"/>
                </a:solidFill>
              </a:rPr>
              <a:t>7</a:t>
            </a:r>
            <a:r>
              <a:rPr lang="en-US" sz="28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ὅτε </a:t>
            </a:r>
            <a:r>
              <a:rPr lang="en-US" sz="3200" dirty="0" smtClean="0">
                <a:solidFill>
                  <a:schemeClr val="bg1"/>
                </a:solidFill>
              </a:rPr>
              <a:t> </a:t>
            </a:r>
            <a:r>
              <a:rPr lang="el-GR" sz="3200" dirty="0" smtClean="0">
                <a:solidFill>
                  <a:schemeClr val="bg1"/>
                </a:solidFill>
              </a:rPr>
              <a:t>ἤνοιξεν </a:t>
            </a:r>
            <a:r>
              <a:rPr lang="en-US" sz="3200" dirty="0" smtClean="0">
                <a:solidFill>
                  <a:schemeClr val="bg1"/>
                </a:solidFill>
              </a:rPr>
              <a:t> </a:t>
            </a:r>
            <a:r>
              <a:rPr lang="el-GR" sz="3200" dirty="0" smtClean="0">
                <a:solidFill>
                  <a:schemeClr val="bg1"/>
                </a:solidFill>
              </a:rPr>
              <a:t>τὴν σφραγῖδα</a:t>
            </a:r>
            <a:r>
              <a:rPr lang="en-US" sz="3200" dirty="0" smtClean="0">
                <a:solidFill>
                  <a:schemeClr val="bg1"/>
                </a:solidFill>
              </a:rPr>
              <a:t> </a:t>
            </a:r>
            <a:r>
              <a:rPr lang="el-GR" sz="3200" dirty="0" smtClean="0">
                <a:solidFill>
                  <a:schemeClr val="bg1"/>
                </a:solidFill>
              </a:rPr>
              <a:t> </a:t>
            </a:r>
            <a:r>
              <a:rPr lang="el-GR" sz="3200" dirty="0">
                <a:solidFill>
                  <a:schemeClr val="bg1"/>
                </a:solidFill>
              </a:rPr>
              <a:t>τὴν τετάρτην</a:t>
            </a:r>
            <a:r>
              <a:rPr lang="el-GR" sz="3200" dirty="0" smtClean="0">
                <a:solidFill>
                  <a:schemeClr val="bg1"/>
                </a:solidFill>
              </a:rPr>
              <a:t>,</a:t>
            </a:r>
            <a:endParaRPr lang="en-US" sz="3200" dirty="0" smtClean="0">
              <a:solidFill>
                <a:schemeClr val="bg1"/>
              </a:solidFill>
            </a:endParaRPr>
          </a:p>
          <a:p>
            <a:r>
              <a:rPr lang="en-US" altLang="zh-TW" sz="2200" dirty="0" smtClean="0">
                <a:solidFill>
                  <a:srgbClr val="FFFF00"/>
                </a:solidFill>
              </a:rPr>
              <a:t>         and   when   he </a:t>
            </a:r>
            <a:r>
              <a:rPr lang="en-US" altLang="zh-TW" sz="2200" dirty="0">
                <a:solidFill>
                  <a:srgbClr val="FFFF00"/>
                </a:solidFill>
              </a:rPr>
              <a:t>opened </a:t>
            </a:r>
            <a:r>
              <a:rPr lang="en-US" altLang="zh-TW" sz="2200" dirty="0" smtClean="0">
                <a:solidFill>
                  <a:srgbClr val="FFFF00"/>
                </a:solidFill>
              </a:rPr>
              <a:t>   the        seal                  the        fourth</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ἤκουσα </a:t>
            </a:r>
            <a:r>
              <a:rPr lang="en-US" sz="3200" dirty="0" smtClean="0">
                <a:solidFill>
                  <a:schemeClr val="bg1"/>
                </a:solidFill>
              </a:rPr>
              <a:t> </a:t>
            </a:r>
            <a:r>
              <a:rPr lang="el-GR" sz="3200" dirty="0" smtClean="0">
                <a:solidFill>
                  <a:schemeClr val="bg1"/>
                </a:solidFill>
              </a:rPr>
              <a:t>φωνὴν </a:t>
            </a:r>
            <a:r>
              <a:rPr lang="en-US" sz="3200" dirty="0" smtClean="0">
                <a:solidFill>
                  <a:schemeClr val="bg1"/>
                </a:solidFill>
              </a:rPr>
              <a:t> </a:t>
            </a:r>
            <a:r>
              <a:rPr lang="el-GR" sz="3200" dirty="0" smtClean="0">
                <a:solidFill>
                  <a:schemeClr val="bg1"/>
                </a:solidFill>
              </a:rPr>
              <a:t>τοῦ </a:t>
            </a:r>
            <a:r>
              <a:rPr lang="en-US" sz="3200" dirty="0" smtClean="0">
                <a:solidFill>
                  <a:schemeClr val="bg1"/>
                </a:solidFill>
              </a:rPr>
              <a:t> </a:t>
            </a:r>
            <a:r>
              <a:rPr lang="el-GR" sz="3200" dirty="0" smtClean="0">
                <a:solidFill>
                  <a:schemeClr val="bg1"/>
                </a:solidFill>
              </a:rPr>
              <a:t>τετάρτου</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ζῴου </a:t>
            </a:r>
            <a:r>
              <a:rPr lang="en-US" sz="3200" dirty="0" smtClean="0">
                <a:solidFill>
                  <a:schemeClr val="bg1"/>
                </a:solidFill>
              </a:rPr>
              <a:t>  </a:t>
            </a:r>
            <a:r>
              <a:rPr lang="el-GR" sz="3200" dirty="0" smtClean="0">
                <a:solidFill>
                  <a:schemeClr val="bg1"/>
                </a:solidFill>
              </a:rPr>
              <a:t>λέγοντος</a:t>
            </a:r>
            <a:r>
              <a:rPr lang="el-GR" sz="3200" dirty="0">
                <a:solidFill>
                  <a:schemeClr val="bg1"/>
                </a:solidFill>
              </a:rPr>
              <a:t>· </a:t>
            </a:r>
            <a:r>
              <a:rPr lang="en-US" sz="3200" dirty="0" smtClean="0">
                <a:solidFill>
                  <a:schemeClr val="bg1"/>
                </a:solidFill>
              </a:rPr>
              <a:t>  </a:t>
            </a:r>
            <a:r>
              <a:rPr lang="el-GR" sz="3200" dirty="0" smtClean="0">
                <a:solidFill>
                  <a:schemeClr val="bg1"/>
                </a:solidFill>
              </a:rPr>
              <a:t>ἔρχου.</a:t>
            </a:r>
            <a:endParaRPr lang="en-US" sz="3200" dirty="0" smtClean="0">
              <a:solidFill>
                <a:schemeClr val="bg1"/>
              </a:solidFill>
            </a:endParaRPr>
          </a:p>
          <a:p>
            <a:r>
              <a:rPr lang="en-US" altLang="zh-TW" sz="2200" dirty="0" smtClean="0">
                <a:solidFill>
                  <a:srgbClr val="FFFF00"/>
                </a:solidFill>
              </a:rPr>
              <a:t>        I </a:t>
            </a:r>
            <a:r>
              <a:rPr lang="en-US" altLang="zh-TW" sz="2200" dirty="0">
                <a:solidFill>
                  <a:srgbClr val="FFFF00"/>
                </a:solidFill>
              </a:rPr>
              <a:t>heard </a:t>
            </a:r>
            <a:r>
              <a:rPr lang="en-US" altLang="zh-TW" sz="2200" dirty="0" smtClean="0">
                <a:solidFill>
                  <a:srgbClr val="FFFF00"/>
                </a:solidFill>
              </a:rPr>
              <a:t>         a </a:t>
            </a:r>
            <a:r>
              <a:rPr lang="en-US" altLang="zh-TW" sz="2200" dirty="0">
                <a:solidFill>
                  <a:srgbClr val="FFFF00"/>
                </a:solidFill>
              </a:rPr>
              <a:t>voice </a:t>
            </a:r>
            <a:r>
              <a:rPr lang="en-US" altLang="zh-TW" sz="2200" dirty="0" smtClean="0">
                <a:solidFill>
                  <a:srgbClr val="FFFF00"/>
                </a:solidFill>
              </a:rPr>
              <a:t>      of the       </a:t>
            </a:r>
            <a:r>
              <a:rPr lang="en-US" altLang="zh-TW" sz="2200" dirty="0">
                <a:solidFill>
                  <a:srgbClr val="FFFF00"/>
                </a:solidFill>
              </a:rPr>
              <a:t>fourth </a:t>
            </a:r>
            <a:r>
              <a:rPr lang="en-US" altLang="zh-TW" sz="2200" dirty="0" smtClean="0">
                <a:solidFill>
                  <a:srgbClr val="FFFF00"/>
                </a:solidFill>
              </a:rPr>
              <a:t>  living </a:t>
            </a:r>
            <a:r>
              <a:rPr lang="en-US" altLang="zh-TW" sz="2200" dirty="0">
                <a:solidFill>
                  <a:srgbClr val="FFFF00"/>
                </a:solidFill>
              </a:rPr>
              <a:t>creature </a:t>
            </a:r>
            <a:r>
              <a:rPr lang="en-US" altLang="zh-TW" sz="2200" dirty="0" smtClean="0">
                <a:solidFill>
                  <a:srgbClr val="FFFF00"/>
                </a:solidFill>
              </a:rPr>
              <a:t>      saying               come</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a:solidFill>
                  <a:schemeClr val="bg1"/>
                </a:solidFill>
              </a:rPr>
              <a:t>6:6</a:t>
            </a:r>
            <a:r>
              <a:rPr lang="fr-FR" dirty="0">
                <a:solidFill>
                  <a:schemeClr val="bg1"/>
                </a:solidFill>
              </a:rPr>
              <a:t> </a:t>
            </a:r>
            <a:r>
              <a:rPr lang="en-US" dirty="0">
                <a:solidFill>
                  <a:schemeClr val="bg1"/>
                </a:solidFill>
              </a:rPr>
              <a:t>And I heard what seemed to be a voice in the midst of the four living creatures, saying, "A quart of wheat for a denarius, and three quarts of barley for a denarius, and do not harm the oil and </a:t>
            </a:r>
            <a:r>
              <a:rPr lang="en-US" dirty="0" err="1">
                <a:solidFill>
                  <a:schemeClr val="bg1"/>
                </a:solidFill>
              </a:rPr>
              <a:t>wine</a:t>
            </a:r>
            <a:r>
              <a:rPr lang="en-US" dirty="0" err="1" smtClean="0">
                <a:solidFill>
                  <a:schemeClr val="bg1"/>
                </a:solidFill>
              </a:rPr>
              <a:t>!“</a:t>
            </a:r>
            <a:r>
              <a:rPr lang="en-US" dirty="0" err="1">
                <a:solidFill>
                  <a:schemeClr val="bg1"/>
                </a:solidFill>
              </a:rPr>
              <a:t>And</a:t>
            </a:r>
            <a:r>
              <a:rPr lang="en-US" dirty="0">
                <a:solidFill>
                  <a:schemeClr val="bg1"/>
                </a:solidFill>
              </a:rPr>
              <a:t> I heard what seemed to be a voice in the midst of the four living creatures, saying, "A quart of wheat for a denarius, and three quarts of barley for a denarius, and do not harm the oil and wine</a:t>
            </a:r>
            <a:r>
              <a:rPr lang="en-US" dirty="0" smtClean="0">
                <a:solidFill>
                  <a:schemeClr val="bg1"/>
                </a:solidFill>
              </a:rPr>
              <a:t>!“ </a:t>
            </a:r>
            <a:r>
              <a:rPr lang="en-US" altLang="zh-TW" b="1" dirty="0" smtClean="0">
                <a:solidFill>
                  <a:schemeClr val="bg1"/>
                </a:solidFill>
              </a:rPr>
              <a:t>7</a:t>
            </a:r>
            <a:r>
              <a:rPr lang="zh-TW" altLang="en-US" dirty="0" smtClean="0">
                <a:solidFill>
                  <a:schemeClr val="bg1"/>
                </a:solidFill>
              </a:rPr>
              <a:t> </a:t>
            </a:r>
            <a:r>
              <a:rPr lang="en-US" altLang="zh-TW" dirty="0">
                <a:solidFill>
                  <a:schemeClr val="bg1"/>
                </a:solidFill>
              </a:rPr>
              <a:t>When he opened the fourth seal, I heard the voice of the fourth living creature say, "Come!"</a:t>
            </a:r>
          </a:p>
          <a:p>
            <a:r>
              <a:rPr lang="fr-FR" baseline="30000" dirty="0" smtClean="0">
                <a:solidFill>
                  <a:srgbClr val="FFFF00"/>
                </a:solidFill>
              </a:rPr>
              <a:t>	CUV </a:t>
            </a:r>
            <a:r>
              <a:rPr lang="fr-FR" baseline="30000" dirty="0" smtClean="0">
                <a:solidFill>
                  <a:schemeClr val="bg1"/>
                </a:solidFill>
              </a:rPr>
              <a:t> </a:t>
            </a:r>
            <a:r>
              <a:rPr lang="fr-FR" b="1" dirty="0" smtClean="0">
                <a:solidFill>
                  <a:schemeClr val="bg1"/>
                </a:solidFill>
              </a:rPr>
              <a:t>6:6 </a:t>
            </a:r>
            <a:r>
              <a:rPr lang="zh-TW" altLang="en-US" dirty="0" smtClean="0">
                <a:solidFill>
                  <a:schemeClr val="bg1"/>
                </a:solidFill>
              </a:rPr>
              <a:t>我</a:t>
            </a:r>
            <a:r>
              <a:rPr lang="zh-TW" altLang="en-US" dirty="0">
                <a:solidFill>
                  <a:schemeClr val="bg1"/>
                </a:solidFill>
              </a:rPr>
              <a:t>聽見在四活物中、似乎有聲音說、一錢銀子買一升麥子、一錢銀子買三升大麥．油和酒不可蹧蹋。</a:t>
            </a:r>
            <a:r>
              <a:rPr lang="fr-FR" dirty="0" smtClean="0">
                <a:solidFill>
                  <a:schemeClr val="bg1"/>
                </a:solidFill>
              </a:rPr>
              <a:t> </a:t>
            </a:r>
            <a:r>
              <a:rPr lang="en-US" altLang="zh-TW" b="1" dirty="0" smtClean="0">
                <a:solidFill>
                  <a:schemeClr val="bg1"/>
                </a:solidFill>
              </a:rPr>
              <a:t>7</a:t>
            </a:r>
            <a:r>
              <a:rPr lang="zh-TW" altLang="en-US" dirty="0" smtClean="0">
                <a:solidFill>
                  <a:schemeClr val="bg1"/>
                </a:solidFill>
              </a:rPr>
              <a:t> </a:t>
            </a:r>
            <a:r>
              <a:rPr lang="zh-TW" altLang="en-US" dirty="0">
                <a:solidFill>
                  <a:schemeClr val="bg1"/>
                </a:solidFill>
              </a:rPr>
              <a:t>揭開第四印的時候、我聽見第四個活物說、你來。</a:t>
            </a:r>
            <a:endParaRPr lang="en-US"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47872865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73247"/>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6:8 </a:t>
            </a:r>
          </a:p>
          <a:p>
            <a:pPr algn="ctr"/>
            <a:endParaRPr lang="en-US" sz="800" b="1" dirty="0" smtClean="0">
              <a:solidFill>
                <a:srgbClr val="FFFF00"/>
              </a:solidFill>
            </a:endParaRPr>
          </a:p>
          <a:p>
            <a:r>
              <a:rPr lang="en-US" sz="3200" b="1" dirty="0" smtClean="0">
                <a:solidFill>
                  <a:srgbClr val="FFFF00"/>
                </a:solidFill>
              </a:rPr>
              <a:t>8</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 </a:t>
            </a:r>
            <a:r>
              <a:rPr lang="en-US" sz="3600" dirty="0" smtClean="0">
                <a:solidFill>
                  <a:schemeClr val="bg1"/>
                </a:solidFill>
              </a:rPr>
              <a:t>  </a:t>
            </a:r>
            <a:r>
              <a:rPr lang="el-GR" sz="3600" dirty="0" smtClean="0">
                <a:solidFill>
                  <a:schemeClr val="bg1"/>
                </a:solidFill>
              </a:rPr>
              <a:t>ἵππος </a:t>
            </a:r>
            <a:r>
              <a:rPr lang="en-US" sz="3600" dirty="0" smtClean="0">
                <a:solidFill>
                  <a:schemeClr val="bg1"/>
                </a:solidFill>
              </a:rPr>
              <a:t>  </a:t>
            </a:r>
            <a:r>
              <a:rPr lang="el-GR" sz="3600" dirty="0" smtClean="0">
                <a:solidFill>
                  <a:schemeClr val="bg1"/>
                </a:solidFill>
              </a:rPr>
              <a:t>χλωρός</a:t>
            </a:r>
            <a:r>
              <a:rPr lang="el-GR" sz="3600" dirty="0">
                <a:solidFill>
                  <a:schemeClr val="bg1"/>
                </a:solidFill>
              </a:rPr>
              <a:t>, </a:t>
            </a:r>
            <a:endParaRPr lang="en-US" sz="3600" dirty="0" smtClean="0">
              <a:solidFill>
                <a:schemeClr val="bg1"/>
              </a:solidFill>
            </a:endParaRPr>
          </a:p>
          <a:p>
            <a:r>
              <a:rPr lang="en-US" altLang="zh-TW" sz="2200" dirty="0" smtClean="0">
                <a:solidFill>
                  <a:srgbClr val="FFFF00"/>
                </a:solidFill>
              </a:rPr>
              <a:t>            and     I looked         and     behold       </a:t>
            </a:r>
            <a:r>
              <a:rPr lang="en-US" altLang="zh-TW" sz="2200" dirty="0">
                <a:solidFill>
                  <a:srgbClr val="FFFF00"/>
                </a:solidFill>
              </a:rPr>
              <a:t>a </a:t>
            </a:r>
            <a:r>
              <a:rPr lang="en-US" altLang="zh-TW" sz="2200" dirty="0" smtClean="0">
                <a:solidFill>
                  <a:srgbClr val="FFFF00"/>
                </a:solidFill>
              </a:rPr>
              <a:t>horse           pale </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a:t>
            </a:r>
            <a:r>
              <a:rPr lang="el-GR" sz="3600" dirty="0" smtClean="0">
                <a:solidFill>
                  <a:schemeClr val="bg1"/>
                </a:solidFill>
              </a:rPr>
              <a:t>καθήμενος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ἐπάνω </a:t>
            </a:r>
            <a:r>
              <a:rPr lang="el-GR" sz="3600" dirty="0" smtClean="0">
                <a:solidFill>
                  <a:schemeClr val="bg1"/>
                </a:solidFill>
              </a:rPr>
              <a:t>αὐτοῦ</a:t>
            </a:r>
            <a:r>
              <a:rPr lang="en-US" sz="3600" dirty="0" smtClean="0">
                <a:solidFill>
                  <a:schemeClr val="bg1"/>
                </a:solidFill>
              </a:rPr>
              <a:t> </a:t>
            </a:r>
            <a:r>
              <a:rPr lang="en-US" sz="3600" dirty="0">
                <a:solidFill>
                  <a:schemeClr val="bg1"/>
                </a:solidFill>
              </a:rPr>
              <a:t> </a:t>
            </a:r>
            <a:r>
              <a:rPr lang="el-GR" sz="3600" dirty="0">
                <a:solidFill>
                  <a:schemeClr val="bg1"/>
                </a:solidFill>
              </a:rPr>
              <a:t>ὄνομα </a:t>
            </a:r>
            <a:r>
              <a:rPr lang="en-US" sz="3600" dirty="0" smtClean="0">
                <a:solidFill>
                  <a:schemeClr val="bg1"/>
                </a:solidFill>
              </a:rPr>
              <a:t> </a:t>
            </a:r>
            <a:r>
              <a:rPr lang="el-GR" sz="3600" dirty="0" smtClean="0">
                <a:solidFill>
                  <a:schemeClr val="bg1"/>
                </a:solidFill>
              </a:rPr>
              <a:t>αὐτῷ</a:t>
            </a:r>
            <a:r>
              <a:rPr lang="en-US" sz="3600" dirty="0" smtClean="0">
                <a:solidFill>
                  <a:schemeClr val="bg1"/>
                </a:solidFill>
              </a:rPr>
              <a:t> </a:t>
            </a:r>
            <a:endParaRPr lang="en-US" sz="3600" dirty="0">
              <a:solidFill>
                <a:schemeClr val="bg1"/>
              </a:solidFill>
            </a:endParaRPr>
          </a:p>
          <a:p>
            <a:r>
              <a:rPr lang="en-US" altLang="zh-TW" sz="2200" dirty="0" smtClean="0">
                <a:solidFill>
                  <a:srgbClr val="FFFF00"/>
                </a:solidFill>
              </a:rPr>
              <a:t>   and   he       who sits                     on                it                     name      to him </a:t>
            </a:r>
            <a:endParaRPr lang="en-US" altLang="zh-TW" sz="2200" dirty="0">
              <a:solidFill>
                <a:srgbClr val="FFFF00"/>
              </a:solidFill>
            </a:endParaRPr>
          </a:p>
          <a:p>
            <a:r>
              <a:rPr lang="en-US" sz="3600" dirty="0" smtClean="0">
                <a:solidFill>
                  <a:schemeClr val="bg1"/>
                </a:solidFill>
              </a:rPr>
              <a:t> </a:t>
            </a:r>
            <a:r>
              <a:rPr lang="el-GR" sz="3600" dirty="0" smtClean="0">
                <a:solidFill>
                  <a:schemeClr val="bg1"/>
                </a:solidFill>
              </a:rPr>
              <a:t>[</a:t>
            </a:r>
            <a:r>
              <a:rPr lang="el-GR" sz="3600" dirty="0">
                <a:solidFill>
                  <a:schemeClr val="bg1"/>
                </a:solidFill>
              </a:rPr>
              <a:t>ὁ] θάνατος, </a:t>
            </a:r>
            <a:r>
              <a:rPr lang="en-US" sz="3600" dirty="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l-GR" sz="3600" dirty="0" smtClean="0">
                <a:solidFill>
                  <a:schemeClr val="bg1"/>
                </a:solidFill>
              </a:rPr>
              <a:t>ᾅδης </a:t>
            </a:r>
            <a:r>
              <a:rPr lang="en-US" sz="3600" dirty="0" smtClean="0">
                <a:solidFill>
                  <a:schemeClr val="bg1"/>
                </a:solidFill>
              </a:rPr>
              <a:t> </a:t>
            </a:r>
            <a:r>
              <a:rPr lang="el-GR" sz="3600" dirty="0" smtClean="0">
                <a:solidFill>
                  <a:schemeClr val="bg1"/>
                </a:solidFill>
              </a:rPr>
              <a:t>ἠκολούθει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αὐτοῦ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ἐδόθη </a:t>
            </a:r>
            <a:endParaRPr lang="en-US" sz="3600" dirty="0" smtClean="0">
              <a:solidFill>
                <a:schemeClr val="bg1"/>
              </a:solidFill>
            </a:endParaRPr>
          </a:p>
          <a:p>
            <a:r>
              <a:rPr lang="en-US" altLang="zh-TW" sz="2200" dirty="0" smtClean="0">
                <a:solidFill>
                  <a:srgbClr val="FFFF00"/>
                </a:solidFill>
              </a:rPr>
              <a:t>   the       Death               and    the   Hades            </a:t>
            </a:r>
            <a:r>
              <a:rPr lang="en-US" altLang="zh-TW" sz="2200" dirty="0">
                <a:solidFill>
                  <a:srgbClr val="FFFF00"/>
                </a:solidFill>
              </a:rPr>
              <a:t>followed </a:t>
            </a:r>
            <a:r>
              <a:rPr lang="en-US" altLang="zh-TW" sz="2200" dirty="0" smtClean="0">
                <a:solidFill>
                  <a:srgbClr val="FFFF00"/>
                </a:solidFill>
              </a:rPr>
              <a:t>           with         him           and    was given</a:t>
            </a:r>
            <a:endParaRPr lang="es-ES" sz="2200" dirty="0" smtClean="0">
              <a:solidFill>
                <a:schemeClr val="bg1"/>
              </a:solidFill>
            </a:endParaRPr>
          </a:p>
          <a:p>
            <a:r>
              <a:rPr lang="en-US" sz="3500" dirty="0" smtClean="0">
                <a:solidFill>
                  <a:schemeClr val="bg1"/>
                </a:solidFill>
              </a:rPr>
              <a:t> </a:t>
            </a:r>
            <a:r>
              <a:rPr lang="el-GR" sz="3500" dirty="0" smtClean="0">
                <a:solidFill>
                  <a:schemeClr val="bg1"/>
                </a:solidFill>
              </a:rPr>
              <a:t>αὐτοῖς </a:t>
            </a:r>
            <a:r>
              <a:rPr lang="el-GR" sz="3500" dirty="0">
                <a:solidFill>
                  <a:schemeClr val="bg1"/>
                </a:solidFill>
              </a:rPr>
              <a:t>ἐξουσία ἐπὶ τὸ τέταρτον τῆς γῆς ἀποκτεῖναι </a:t>
            </a:r>
            <a:r>
              <a:rPr lang="en-US" sz="3500" dirty="0">
                <a:solidFill>
                  <a:schemeClr val="bg1"/>
                </a:solidFill>
              </a:rPr>
              <a:t> </a:t>
            </a:r>
            <a:r>
              <a:rPr lang="el-GR" sz="3500" dirty="0">
                <a:solidFill>
                  <a:schemeClr val="bg1"/>
                </a:solidFill>
              </a:rPr>
              <a:t>ἐν ῥομφαίᾳ </a:t>
            </a:r>
            <a:endParaRPr lang="en-US" sz="3500" dirty="0">
              <a:solidFill>
                <a:schemeClr val="bg1"/>
              </a:solidFill>
            </a:endParaRPr>
          </a:p>
          <a:p>
            <a:r>
              <a:rPr lang="en-US" altLang="zh-TW" sz="2200" dirty="0" smtClean="0">
                <a:solidFill>
                  <a:srgbClr val="FFFF00"/>
                </a:solidFill>
              </a:rPr>
              <a:t>    to them       authority     over   the       </a:t>
            </a:r>
            <a:r>
              <a:rPr lang="en-US" altLang="zh-TW" sz="2200" dirty="0">
                <a:solidFill>
                  <a:srgbClr val="FFFF00"/>
                </a:solidFill>
              </a:rPr>
              <a:t>fourth </a:t>
            </a:r>
            <a:r>
              <a:rPr lang="en-US" altLang="zh-TW" sz="2200" dirty="0" smtClean="0">
                <a:solidFill>
                  <a:srgbClr val="FFFF00"/>
                </a:solidFill>
              </a:rPr>
              <a:t>        of </a:t>
            </a:r>
            <a:r>
              <a:rPr lang="en-US" altLang="zh-TW" sz="2200" dirty="0">
                <a:solidFill>
                  <a:srgbClr val="FFFF00"/>
                </a:solidFill>
              </a:rPr>
              <a:t>the </a:t>
            </a:r>
            <a:r>
              <a:rPr lang="en-US" altLang="zh-TW" sz="2200" dirty="0" smtClean="0">
                <a:solidFill>
                  <a:srgbClr val="FFFF00"/>
                </a:solidFill>
              </a:rPr>
              <a:t>earth             </a:t>
            </a:r>
            <a:r>
              <a:rPr lang="en-US" altLang="zh-TW" sz="2200" dirty="0">
                <a:solidFill>
                  <a:srgbClr val="FFFF00"/>
                </a:solidFill>
              </a:rPr>
              <a:t>to </a:t>
            </a:r>
            <a:r>
              <a:rPr lang="en-US" altLang="zh-TW" sz="2200" dirty="0" smtClean="0">
                <a:solidFill>
                  <a:srgbClr val="FFFF00"/>
                </a:solidFill>
              </a:rPr>
              <a:t>kill              with      sword</a:t>
            </a:r>
            <a:r>
              <a:rPr lang="fr-FR" sz="2200" dirty="0" smtClean="0">
                <a:solidFill>
                  <a:schemeClr val="bg1"/>
                </a:solidFill>
              </a:rPr>
              <a:t> </a:t>
            </a:r>
          </a:p>
          <a:p>
            <a:r>
              <a:rPr lang="en-US" sz="3600" dirty="0" smtClean="0">
                <a:solidFill>
                  <a:schemeClr val="bg1"/>
                </a:solidFill>
              </a:rPr>
              <a:t> </a:t>
            </a:r>
            <a:r>
              <a:rPr lang="el-GR" sz="3600" dirty="0" smtClean="0">
                <a:solidFill>
                  <a:schemeClr val="bg1"/>
                </a:solidFill>
              </a:rPr>
              <a:t>καὶ ἐν λιμῷ </a:t>
            </a:r>
            <a:r>
              <a:rPr lang="en-US" sz="3600" dirty="0" smtClean="0">
                <a:solidFill>
                  <a:schemeClr val="bg1"/>
                </a:solidFill>
              </a:rPr>
              <a:t> </a:t>
            </a:r>
            <a:r>
              <a:rPr lang="el-GR" sz="3600" dirty="0" smtClean="0">
                <a:solidFill>
                  <a:schemeClr val="bg1"/>
                </a:solidFill>
              </a:rPr>
              <a:t>καὶ ἐν θανάτῳ </a:t>
            </a:r>
            <a:r>
              <a:rPr lang="en-US" sz="3600" dirty="0" smtClean="0">
                <a:solidFill>
                  <a:schemeClr val="bg1"/>
                </a:solidFill>
              </a:rPr>
              <a:t> </a:t>
            </a:r>
            <a:r>
              <a:rPr lang="el-GR" sz="3600" dirty="0" smtClean="0">
                <a:solidFill>
                  <a:schemeClr val="bg1"/>
                </a:solidFill>
              </a:rPr>
              <a:t>καὶ ὑπὸ τῶν θηρίων</a:t>
            </a:r>
            <a:r>
              <a:rPr lang="en-US" sz="3600" dirty="0" smtClean="0">
                <a:solidFill>
                  <a:schemeClr val="bg1"/>
                </a:solidFill>
              </a:rPr>
              <a:t> </a:t>
            </a:r>
            <a:r>
              <a:rPr lang="el-GR" sz="3600" dirty="0" smtClean="0">
                <a:solidFill>
                  <a:schemeClr val="bg1"/>
                </a:solidFill>
              </a:rPr>
              <a:t> τῆς γῆς. </a:t>
            </a:r>
            <a:endParaRPr lang="en-US" sz="3600" dirty="0" smtClean="0">
              <a:solidFill>
                <a:schemeClr val="bg1"/>
              </a:solidFill>
            </a:endParaRPr>
          </a:p>
          <a:p>
            <a:r>
              <a:rPr lang="en-US" altLang="zh-TW" sz="2200" dirty="0" smtClean="0">
                <a:solidFill>
                  <a:srgbClr val="FFFF00"/>
                </a:solidFill>
              </a:rPr>
              <a:t>  and  with  famine      </a:t>
            </a:r>
            <a:r>
              <a:rPr lang="en-US" altLang="zh-TW" sz="2200" dirty="0">
                <a:solidFill>
                  <a:srgbClr val="FFFF00"/>
                </a:solidFill>
              </a:rPr>
              <a:t>and </a:t>
            </a:r>
            <a:r>
              <a:rPr lang="en-US" altLang="zh-TW" sz="2200" dirty="0" smtClean="0">
                <a:solidFill>
                  <a:srgbClr val="FFFF00"/>
                </a:solidFill>
              </a:rPr>
              <a:t> with      death            </a:t>
            </a:r>
            <a:r>
              <a:rPr lang="en-US" altLang="zh-TW" sz="2200" dirty="0">
                <a:solidFill>
                  <a:srgbClr val="FFFF00"/>
                </a:solidFill>
              </a:rPr>
              <a:t>and </a:t>
            </a:r>
            <a:r>
              <a:rPr lang="en-US" altLang="zh-TW" sz="2200" dirty="0" smtClean="0">
                <a:solidFill>
                  <a:srgbClr val="FFFF00"/>
                </a:solidFill>
              </a:rPr>
              <a:t>       by       the     wild </a:t>
            </a:r>
            <a:r>
              <a:rPr lang="en-US" altLang="zh-TW" sz="2200" dirty="0">
                <a:solidFill>
                  <a:srgbClr val="FFFF00"/>
                </a:solidFill>
              </a:rPr>
              <a:t>beasts </a:t>
            </a:r>
            <a:r>
              <a:rPr lang="en-US" altLang="zh-TW" sz="2200" dirty="0" smtClean="0">
                <a:solidFill>
                  <a:srgbClr val="FFFF00"/>
                </a:solidFill>
              </a:rPr>
              <a:t>   of </a:t>
            </a:r>
            <a:r>
              <a:rPr lang="en-US" altLang="zh-TW" sz="2200" dirty="0">
                <a:solidFill>
                  <a:srgbClr val="FFFF00"/>
                </a:solidFill>
              </a:rPr>
              <a:t>the </a:t>
            </a:r>
            <a:r>
              <a:rPr lang="en-US" altLang="zh-TW" sz="2200" dirty="0" smtClean="0">
                <a:solidFill>
                  <a:srgbClr val="FFFF00"/>
                </a:solidFill>
              </a:rPr>
              <a:t> earth</a:t>
            </a:r>
          </a:p>
          <a:p>
            <a:endParaRPr lang="en-US" sz="800" dirty="0" smtClean="0">
              <a:solidFill>
                <a:srgbClr val="FFFF00"/>
              </a:solidFill>
            </a:endParaRPr>
          </a:p>
          <a:p>
            <a:endParaRPr lang="es-ES" sz="800" dirty="0" smtClean="0">
              <a:solidFill>
                <a:schemeClr val="bg1"/>
              </a:solidFill>
            </a:endParaRPr>
          </a:p>
          <a:p>
            <a:r>
              <a:rPr lang="en-US" sz="800" dirty="0" smtClean="0">
                <a:solidFill>
                  <a:schemeClr val="bg1"/>
                </a:solidFill>
              </a:rPr>
              <a:t> </a:t>
            </a:r>
            <a:r>
              <a:rPr lang="en-US" baseline="30000" dirty="0" smtClean="0">
                <a:solidFill>
                  <a:srgbClr val="FFFF00"/>
                </a:solidFill>
              </a:rPr>
              <a:t>	ESV  </a:t>
            </a:r>
            <a:r>
              <a:rPr lang="fr-FR" b="1" dirty="0">
                <a:solidFill>
                  <a:schemeClr val="bg1"/>
                </a:solidFill>
              </a:rPr>
              <a:t>6:8</a:t>
            </a:r>
            <a:r>
              <a:rPr lang="fr-FR" dirty="0">
                <a:solidFill>
                  <a:schemeClr val="bg1"/>
                </a:solidFill>
              </a:rPr>
              <a:t> </a:t>
            </a:r>
            <a:r>
              <a:rPr lang="en-US" altLang="zh-TW" dirty="0">
                <a:solidFill>
                  <a:schemeClr val="bg1"/>
                </a:solidFill>
              </a:rPr>
              <a:t>And I looked, and behold, a pale horse! And its rider's name was Death, and Hades followed him. And they were given authority over a fourth of the earth, to kill with sword and with famine and with pestilence and by wild beasts of the earth</a:t>
            </a:r>
            <a:r>
              <a:rPr lang="en-US" altLang="zh-TW" dirty="0" smtClean="0">
                <a:solidFill>
                  <a:schemeClr val="bg1"/>
                </a:solidFill>
              </a:rPr>
              <a:t>.   </a:t>
            </a:r>
            <a:r>
              <a:rPr lang="fr-FR" dirty="0" smtClean="0">
                <a:solidFill>
                  <a:schemeClr val="bg1"/>
                </a:solidFill>
              </a:rPr>
              <a:t> </a:t>
            </a:r>
            <a:r>
              <a:rPr lang="fr-FR" dirty="0">
                <a:solidFill>
                  <a:schemeClr val="bg1"/>
                </a:solidFill>
              </a:rPr>
              <a:t>/ </a:t>
            </a:r>
            <a:r>
              <a:rPr lang="fr-FR" dirty="0" smtClean="0">
                <a:solidFill>
                  <a:schemeClr val="bg1"/>
                </a:solidFill>
              </a:rPr>
              <a:t> </a:t>
            </a:r>
            <a:r>
              <a:rPr lang="fr-FR" baseline="30000" dirty="0" smtClean="0">
                <a:solidFill>
                  <a:srgbClr val="FFFF00"/>
                </a:solidFill>
              </a:rPr>
              <a:t>CUV  </a:t>
            </a:r>
            <a:r>
              <a:rPr lang="fr-FR" b="1" dirty="0" smtClean="0">
                <a:solidFill>
                  <a:schemeClr val="bg1"/>
                </a:solidFill>
              </a:rPr>
              <a:t>6:8 </a:t>
            </a:r>
            <a:r>
              <a:rPr lang="zh-TW" altLang="en-US" dirty="0" smtClean="0">
                <a:solidFill>
                  <a:schemeClr val="bg1"/>
                </a:solidFill>
              </a:rPr>
              <a:t>我</a:t>
            </a:r>
            <a:r>
              <a:rPr lang="zh-TW" altLang="en-US" dirty="0">
                <a:solidFill>
                  <a:schemeClr val="bg1"/>
                </a:solidFill>
              </a:rPr>
              <a:t>就觀看、見有一匹灰色馬．騎在馬上的、名字叫作死．陰府也隨著他．有權柄賜給他們、可以用刀劍、饑荒、瘟疫、</a:t>
            </a:r>
            <a:r>
              <a:rPr lang="en-US" altLang="zh-TW" dirty="0">
                <a:solidFill>
                  <a:schemeClr val="bg1"/>
                </a:solidFill>
              </a:rPr>
              <a:t>〔</a:t>
            </a:r>
            <a:r>
              <a:rPr lang="zh-TW" altLang="en-US" dirty="0">
                <a:solidFill>
                  <a:schemeClr val="bg1"/>
                </a:solidFill>
              </a:rPr>
              <a:t>瘟疫或作死亡</a:t>
            </a:r>
            <a:r>
              <a:rPr lang="en-US" altLang="zh-TW" dirty="0">
                <a:solidFill>
                  <a:schemeClr val="bg1"/>
                </a:solidFill>
              </a:rPr>
              <a:t>〕</a:t>
            </a:r>
            <a:r>
              <a:rPr lang="zh-TW" altLang="en-US" dirty="0">
                <a:solidFill>
                  <a:schemeClr val="bg1"/>
                </a:solidFill>
              </a:rPr>
              <a:t>野獸、殺害地上四分之一的人</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605471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6:9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9</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ὅτε</a:t>
            </a:r>
            <a:r>
              <a:rPr lang="en-US" sz="4000" dirty="0" smtClean="0">
                <a:solidFill>
                  <a:schemeClr val="bg1"/>
                </a:solidFill>
              </a:rPr>
              <a:t> </a:t>
            </a:r>
            <a:r>
              <a:rPr lang="el-GR" sz="4000" dirty="0" smtClean="0">
                <a:solidFill>
                  <a:schemeClr val="bg1"/>
                </a:solidFill>
              </a:rPr>
              <a:t>ἤνοιξεν </a:t>
            </a:r>
            <a:r>
              <a:rPr lang="en-US" sz="4000" dirty="0" smtClean="0">
                <a:solidFill>
                  <a:schemeClr val="bg1"/>
                </a:solidFill>
              </a:rPr>
              <a:t> </a:t>
            </a:r>
            <a:r>
              <a:rPr lang="el-GR" sz="4000" dirty="0" smtClean="0">
                <a:solidFill>
                  <a:schemeClr val="bg1"/>
                </a:solidFill>
              </a:rPr>
              <a:t>τὴν πέμπτην σφραγῖδα</a:t>
            </a:r>
            <a:r>
              <a:rPr lang="el-GR" sz="4000" dirty="0">
                <a:solidFill>
                  <a:schemeClr val="bg1"/>
                </a:solidFill>
              </a:rPr>
              <a:t>,</a:t>
            </a:r>
            <a:r>
              <a:rPr lang="fr-FR" sz="4000" dirty="0" smtClean="0">
                <a:solidFill>
                  <a:schemeClr val="bg1"/>
                </a:solidFill>
              </a:rPr>
              <a:t> </a:t>
            </a:r>
            <a:endParaRPr lang="en-US" sz="4000" dirty="0" smtClean="0">
              <a:solidFill>
                <a:schemeClr val="bg1"/>
              </a:solidFill>
            </a:endParaRPr>
          </a:p>
          <a:p>
            <a:r>
              <a:rPr lang="en-US" sz="2400" dirty="0" smtClean="0">
                <a:solidFill>
                  <a:srgbClr val="FFFF00"/>
                </a:solidFill>
              </a:rPr>
              <a:t>       and    when    he </a:t>
            </a:r>
            <a:r>
              <a:rPr lang="en-US" sz="2400" dirty="0">
                <a:solidFill>
                  <a:srgbClr val="FFFF00"/>
                </a:solidFill>
              </a:rPr>
              <a:t>opened </a:t>
            </a:r>
            <a:r>
              <a:rPr lang="en-US" sz="2400" dirty="0" smtClean="0">
                <a:solidFill>
                  <a:srgbClr val="FFFF00"/>
                </a:solidFill>
              </a:rPr>
              <a:t>      the                fifth                   seal</a:t>
            </a:r>
            <a:r>
              <a:rPr lang="fr-FR" sz="2400" dirty="0" smtClean="0">
                <a:solidFill>
                  <a:schemeClr val="bg1"/>
                </a:solidFill>
              </a:rPr>
              <a:t>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εἶδον</a:t>
            </a:r>
            <a:r>
              <a:rPr lang="en-US" sz="4000" dirty="0" smtClean="0">
                <a:solidFill>
                  <a:schemeClr val="bg1"/>
                </a:solidFill>
              </a:rPr>
              <a:t> </a:t>
            </a:r>
            <a:r>
              <a:rPr lang="el-GR" sz="4000" dirty="0" smtClean="0">
                <a:solidFill>
                  <a:schemeClr val="bg1"/>
                </a:solidFill>
              </a:rPr>
              <a:t> ὑποκάτω</a:t>
            </a:r>
            <a:r>
              <a:rPr lang="en-US" sz="4000" dirty="0" smtClean="0">
                <a:solidFill>
                  <a:schemeClr val="bg1"/>
                </a:solidFill>
              </a:rPr>
              <a:t> </a:t>
            </a:r>
            <a:r>
              <a:rPr lang="el-GR" sz="4000" dirty="0" smtClean="0">
                <a:solidFill>
                  <a:schemeClr val="bg1"/>
                </a:solidFill>
              </a:rPr>
              <a:t> τοῦ </a:t>
            </a:r>
            <a:r>
              <a:rPr lang="en-US" sz="4000" dirty="0" smtClean="0">
                <a:solidFill>
                  <a:schemeClr val="bg1"/>
                </a:solidFill>
              </a:rPr>
              <a:t> </a:t>
            </a:r>
            <a:r>
              <a:rPr lang="el-GR" sz="4000" dirty="0" smtClean="0">
                <a:solidFill>
                  <a:schemeClr val="bg1"/>
                </a:solidFill>
              </a:rPr>
              <a:t>θυσιαστηρίου</a:t>
            </a:r>
            <a:r>
              <a:rPr lang="en-US" sz="4000" dirty="0" smtClean="0">
                <a:solidFill>
                  <a:schemeClr val="bg1"/>
                </a:solidFill>
              </a:rPr>
              <a:t> </a:t>
            </a:r>
          </a:p>
          <a:p>
            <a:r>
              <a:rPr lang="en-US" sz="2400" dirty="0" smtClean="0">
                <a:solidFill>
                  <a:srgbClr val="FFFF00"/>
                </a:solidFill>
              </a:rPr>
              <a:t>       I saw               under                the                 altar </a:t>
            </a:r>
            <a:endParaRPr lang="fr-FR" sz="2400" dirty="0" smtClean="0">
              <a:solidFill>
                <a:schemeClr val="bg1"/>
              </a:solidFill>
            </a:endParaRPr>
          </a:p>
          <a:p>
            <a:r>
              <a:rPr lang="en-US" sz="4000" dirty="0" smtClean="0">
                <a:solidFill>
                  <a:schemeClr val="bg1"/>
                </a:solidFill>
              </a:rPr>
              <a:t> </a:t>
            </a:r>
            <a:r>
              <a:rPr lang="el-GR" sz="4000" dirty="0">
                <a:solidFill>
                  <a:schemeClr val="bg1"/>
                </a:solidFill>
              </a:rPr>
              <a:t>τὰς ψυχὰς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ἐσφαγμένων </a:t>
            </a:r>
            <a:r>
              <a:rPr lang="en-US" sz="4000" dirty="0" smtClean="0">
                <a:solidFill>
                  <a:schemeClr val="bg1"/>
                </a:solidFill>
              </a:rPr>
              <a:t> </a:t>
            </a:r>
            <a:r>
              <a:rPr lang="el-GR" sz="4000" dirty="0" smtClean="0">
                <a:solidFill>
                  <a:schemeClr val="bg1"/>
                </a:solidFill>
              </a:rPr>
              <a:t>διὰ</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λόγον τοῦ </a:t>
            </a:r>
            <a:r>
              <a:rPr lang="el-GR" sz="4000" dirty="0" smtClean="0">
                <a:solidFill>
                  <a:schemeClr val="bg1"/>
                </a:solidFill>
              </a:rPr>
              <a:t>θεοῦ</a:t>
            </a:r>
            <a:endParaRPr lang="en-US" sz="4000" dirty="0">
              <a:solidFill>
                <a:schemeClr val="bg1"/>
              </a:solidFill>
            </a:endParaRPr>
          </a:p>
          <a:p>
            <a:r>
              <a:rPr lang="en-US" sz="2400" dirty="0" smtClean="0">
                <a:solidFill>
                  <a:srgbClr val="FFFF00"/>
                </a:solidFill>
              </a:rPr>
              <a:t>   the       </a:t>
            </a:r>
            <a:r>
              <a:rPr lang="en-US" sz="2400" dirty="0">
                <a:solidFill>
                  <a:srgbClr val="FFFF00"/>
                </a:solidFill>
              </a:rPr>
              <a:t>souls</a:t>
            </a:r>
            <a:r>
              <a:rPr lang="fr-FR" sz="2400" dirty="0">
                <a:solidFill>
                  <a:schemeClr val="bg1"/>
                </a:solidFill>
              </a:rPr>
              <a:t> </a:t>
            </a:r>
            <a:r>
              <a:rPr lang="fr-FR" sz="2400" dirty="0" smtClean="0">
                <a:solidFill>
                  <a:schemeClr val="bg1"/>
                </a:solidFill>
              </a:rPr>
              <a:t>        </a:t>
            </a:r>
            <a:r>
              <a:rPr lang="en-US" sz="2400" dirty="0" smtClean="0">
                <a:solidFill>
                  <a:srgbClr val="FFFF00"/>
                </a:solidFill>
              </a:rPr>
              <a:t>of </a:t>
            </a:r>
            <a:r>
              <a:rPr lang="en-US" sz="2400" dirty="0">
                <a:solidFill>
                  <a:srgbClr val="FFFF00"/>
                </a:solidFill>
              </a:rPr>
              <a:t>those </a:t>
            </a:r>
            <a:r>
              <a:rPr lang="en-US" sz="2400" dirty="0" smtClean="0">
                <a:solidFill>
                  <a:srgbClr val="FFFF00"/>
                </a:solidFill>
              </a:rPr>
              <a:t>    who </a:t>
            </a:r>
            <a:r>
              <a:rPr lang="en-US" sz="2400" dirty="0">
                <a:solidFill>
                  <a:srgbClr val="FFFF00"/>
                </a:solidFill>
              </a:rPr>
              <a:t>had been </a:t>
            </a:r>
            <a:r>
              <a:rPr lang="en-US" sz="2400" dirty="0" smtClean="0">
                <a:solidFill>
                  <a:srgbClr val="FFFF00"/>
                </a:solidFill>
              </a:rPr>
              <a:t>slain        </a:t>
            </a:r>
            <a:r>
              <a:rPr lang="en-US" sz="2400" dirty="0">
                <a:solidFill>
                  <a:srgbClr val="FFFF00"/>
                </a:solidFill>
              </a:rPr>
              <a:t>for </a:t>
            </a:r>
            <a:r>
              <a:rPr lang="en-US" sz="2400" dirty="0" smtClean="0">
                <a:solidFill>
                  <a:srgbClr val="FFFF00"/>
                </a:solidFill>
              </a:rPr>
              <a:t>      the        word          of        God</a:t>
            </a:r>
            <a:r>
              <a:rPr lang="fr-FR" sz="2400" dirty="0" smtClean="0">
                <a:solidFill>
                  <a:schemeClr val="bg1"/>
                </a:solidFill>
              </a:rPr>
              <a:t> </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διὰ τὴν </a:t>
            </a:r>
            <a:r>
              <a:rPr lang="en-US" sz="4000" dirty="0" smtClean="0">
                <a:solidFill>
                  <a:schemeClr val="bg1"/>
                </a:solidFill>
              </a:rPr>
              <a:t> </a:t>
            </a:r>
            <a:r>
              <a:rPr lang="el-GR" sz="4000" dirty="0" smtClean="0">
                <a:solidFill>
                  <a:schemeClr val="bg1"/>
                </a:solidFill>
              </a:rPr>
              <a:t>μαρτυρίαν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ἣν </a:t>
            </a:r>
            <a:r>
              <a:rPr lang="en-US" sz="4000" dirty="0" smtClean="0">
                <a:solidFill>
                  <a:schemeClr val="bg1"/>
                </a:solidFill>
              </a:rPr>
              <a:t>  </a:t>
            </a:r>
            <a:r>
              <a:rPr lang="el-GR" sz="4000" dirty="0" smtClean="0">
                <a:solidFill>
                  <a:schemeClr val="bg1"/>
                </a:solidFill>
              </a:rPr>
              <a:t>εἶχον</a:t>
            </a:r>
            <a:r>
              <a:rPr lang="el-GR" sz="4000" dirty="0">
                <a:solidFill>
                  <a:schemeClr val="bg1"/>
                </a:solidFill>
              </a:rPr>
              <a:t>.</a:t>
            </a:r>
            <a:r>
              <a:rPr lang="fr-FR" sz="4000" dirty="0" smtClean="0">
                <a:solidFill>
                  <a:schemeClr val="bg1"/>
                </a:solidFill>
              </a:rPr>
              <a:t>   </a:t>
            </a:r>
          </a:p>
          <a:p>
            <a:r>
              <a:rPr lang="en-US" sz="2400" dirty="0" smtClean="0">
                <a:solidFill>
                  <a:srgbClr val="FFFF00"/>
                </a:solidFill>
              </a:rPr>
              <a:t>                  and      for       </a:t>
            </a:r>
            <a:r>
              <a:rPr lang="en-US" sz="2400" dirty="0">
                <a:solidFill>
                  <a:srgbClr val="FFFF00"/>
                </a:solidFill>
              </a:rPr>
              <a:t>the </a:t>
            </a:r>
            <a:r>
              <a:rPr lang="en-US" sz="2400" dirty="0" smtClean="0">
                <a:solidFill>
                  <a:srgbClr val="FFFF00"/>
                </a:solidFill>
              </a:rPr>
              <a:t>            witness               that     they had</a:t>
            </a:r>
            <a:r>
              <a:rPr lang="fr-FR" sz="2400" dirty="0" smtClean="0">
                <a:solidFill>
                  <a:schemeClr val="bg1"/>
                </a:solidFill>
              </a:rPr>
              <a:t> </a:t>
            </a:r>
            <a:endParaRPr lang="fr-FR" sz="2400" dirty="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a:solidFill>
                  <a:schemeClr val="bg1"/>
                </a:solidFill>
              </a:rPr>
              <a:t>6:9</a:t>
            </a:r>
            <a:r>
              <a:rPr lang="fr-FR" dirty="0">
                <a:solidFill>
                  <a:schemeClr val="bg1"/>
                </a:solidFill>
              </a:rPr>
              <a:t> </a:t>
            </a:r>
            <a:r>
              <a:rPr lang="en-US" dirty="0">
                <a:solidFill>
                  <a:schemeClr val="bg1"/>
                </a:solidFill>
              </a:rPr>
              <a:t>When he opened the fifth seal, I saw under the altar the souls of those who had been slain for the word of God and for the witness they had borne.</a:t>
            </a:r>
          </a:p>
          <a:p>
            <a:r>
              <a:rPr lang="fr-FR" baseline="30000" dirty="0">
                <a:solidFill>
                  <a:schemeClr val="bg1"/>
                </a:solidFill>
              </a:rPr>
              <a:t>	</a:t>
            </a:r>
            <a:r>
              <a:rPr lang="fr-FR" baseline="30000" dirty="0">
                <a:solidFill>
                  <a:srgbClr val="FFFF00"/>
                </a:solidFill>
              </a:rPr>
              <a:t>CUV </a:t>
            </a:r>
            <a:r>
              <a:rPr lang="fr-FR" baseline="30000" dirty="0">
                <a:solidFill>
                  <a:schemeClr val="bg1"/>
                </a:solidFill>
              </a:rPr>
              <a:t> </a:t>
            </a:r>
            <a:r>
              <a:rPr lang="fr-FR" b="1" dirty="0" smtClean="0">
                <a:solidFill>
                  <a:schemeClr val="bg1"/>
                </a:solidFill>
              </a:rPr>
              <a:t>6:9 </a:t>
            </a:r>
            <a:r>
              <a:rPr lang="zh-TW" altLang="en-US" dirty="0" smtClean="0">
                <a:solidFill>
                  <a:schemeClr val="bg1"/>
                </a:solidFill>
              </a:rPr>
              <a:t>揭</a:t>
            </a:r>
            <a:r>
              <a:rPr lang="zh-TW" altLang="en-US" dirty="0">
                <a:solidFill>
                  <a:schemeClr val="bg1"/>
                </a:solidFill>
              </a:rPr>
              <a:t>開第五印的時候、我看見在祭壇底下、有為　神的道、並為作見證、被殺之人的靈魂</a:t>
            </a:r>
            <a:r>
              <a:rPr lang="zh-TW" altLang="en-US" dirty="0" smtClean="0">
                <a:solidFill>
                  <a:schemeClr val="bg1"/>
                </a:solidFill>
              </a:rPr>
              <a:t>．</a:t>
            </a:r>
            <a:endParaRPr lang="fr-FR" sz="11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408439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6:10 </a:t>
            </a:r>
          </a:p>
          <a:p>
            <a:pPr algn="ctr"/>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ἔκραξαν</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φωνῇ </a:t>
            </a:r>
            <a:r>
              <a:rPr lang="en-US" sz="4000" dirty="0" smtClean="0">
                <a:solidFill>
                  <a:schemeClr val="bg1"/>
                </a:solidFill>
              </a:rPr>
              <a:t> </a:t>
            </a:r>
            <a:r>
              <a:rPr lang="el-GR" sz="4000" dirty="0" smtClean="0">
                <a:solidFill>
                  <a:schemeClr val="bg1"/>
                </a:solidFill>
              </a:rPr>
              <a:t>μεγάλῃ</a:t>
            </a:r>
            <a:r>
              <a:rPr lang="en-US" sz="4000" dirty="0" smtClean="0">
                <a:solidFill>
                  <a:schemeClr val="bg1"/>
                </a:solidFill>
              </a:rPr>
              <a:t> </a:t>
            </a:r>
            <a:r>
              <a:rPr lang="el-GR" sz="4000" dirty="0" smtClean="0">
                <a:solidFill>
                  <a:schemeClr val="bg1"/>
                </a:solidFill>
              </a:rPr>
              <a:t> </a:t>
            </a:r>
            <a:r>
              <a:rPr lang="el-GR" sz="4000" dirty="0">
                <a:solidFill>
                  <a:schemeClr val="bg1"/>
                </a:solidFill>
              </a:rPr>
              <a:t>λέγοντες· </a:t>
            </a:r>
            <a:endParaRPr lang="en-US" sz="4000" dirty="0" smtClean="0">
              <a:solidFill>
                <a:schemeClr val="bg1"/>
              </a:solidFill>
            </a:endParaRPr>
          </a:p>
          <a:p>
            <a:r>
              <a:rPr lang="en-US" sz="2400" dirty="0" smtClean="0">
                <a:solidFill>
                  <a:srgbClr val="FFFF00"/>
                </a:solidFill>
              </a:rPr>
              <a:t>          and     they </a:t>
            </a:r>
            <a:r>
              <a:rPr lang="en-US" sz="2400" dirty="0">
                <a:solidFill>
                  <a:srgbClr val="FFFF00"/>
                </a:solidFill>
              </a:rPr>
              <a:t>cried </a:t>
            </a:r>
            <a:r>
              <a:rPr lang="en-US" sz="2400" dirty="0" smtClean="0">
                <a:solidFill>
                  <a:srgbClr val="FFFF00"/>
                </a:solidFill>
              </a:rPr>
              <a:t>out   </a:t>
            </a:r>
            <a:r>
              <a:rPr lang="en-US" sz="2400" dirty="0">
                <a:solidFill>
                  <a:srgbClr val="FFFF00"/>
                </a:solidFill>
              </a:rPr>
              <a:t>with a </a:t>
            </a:r>
            <a:r>
              <a:rPr lang="en-US" sz="2400" dirty="0" smtClean="0">
                <a:solidFill>
                  <a:srgbClr val="FFFF00"/>
                </a:solidFill>
              </a:rPr>
              <a:t>voice       loud                 saying</a:t>
            </a:r>
            <a:r>
              <a:rPr lang="fr-FR" sz="2400" dirty="0" smtClean="0">
                <a:solidFill>
                  <a:schemeClr val="bg1"/>
                </a:solidFill>
              </a:rPr>
              <a:t>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ἕως </a:t>
            </a:r>
            <a:r>
              <a:rPr lang="el-GR" sz="4000" dirty="0">
                <a:solidFill>
                  <a:schemeClr val="bg1"/>
                </a:solidFill>
              </a:rPr>
              <a:t>πότε, ὁ δεσπότης ὁ ἅγιος καὶ ἀληθινός, </a:t>
            </a:r>
            <a:endParaRPr lang="en-US" sz="4000" dirty="0" smtClean="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until      when    the  Sovereign Lord  the     holy       and           true</a:t>
            </a:r>
            <a:r>
              <a:rPr lang="fr-FR" sz="2400" dirty="0" smtClean="0">
                <a:solidFill>
                  <a:schemeClr val="bg1"/>
                </a:solidFill>
              </a:rPr>
              <a:t> </a:t>
            </a:r>
            <a:endParaRPr lang="fr-FR" sz="2400" dirty="0">
              <a:solidFill>
                <a:schemeClr val="bg1"/>
              </a:solidFill>
            </a:endParaRPr>
          </a:p>
          <a:p>
            <a:r>
              <a:rPr lang="en-US" sz="3400" dirty="0" smtClean="0">
                <a:solidFill>
                  <a:schemeClr val="bg1"/>
                </a:solidFill>
              </a:rPr>
              <a:t>       </a:t>
            </a:r>
            <a:r>
              <a:rPr lang="el-GR" sz="4000" dirty="0" smtClean="0">
                <a:solidFill>
                  <a:schemeClr val="bg1"/>
                </a:solidFill>
              </a:rPr>
              <a:t>οὐ </a:t>
            </a:r>
            <a:r>
              <a:rPr lang="en-US" sz="4000" dirty="0" smtClean="0">
                <a:solidFill>
                  <a:schemeClr val="bg1"/>
                </a:solidFill>
              </a:rPr>
              <a:t> </a:t>
            </a:r>
            <a:r>
              <a:rPr lang="el-GR" sz="4000" dirty="0" smtClean="0">
                <a:solidFill>
                  <a:schemeClr val="bg1"/>
                </a:solidFill>
              </a:rPr>
              <a:t>κρίνεις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ἐκδικεῖς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αἷμα </a:t>
            </a:r>
            <a:r>
              <a:rPr lang="en-US" sz="4000" dirty="0" smtClean="0">
                <a:solidFill>
                  <a:schemeClr val="bg1"/>
                </a:solidFill>
              </a:rPr>
              <a:t> </a:t>
            </a:r>
            <a:r>
              <a:rPr lang="el-GR" sz="4000" dirty="0" smtClean="0">
                <a:solidFill>
                  <a:schemeClr val="bg1"/>
                </a:solidFill>
              </a:rPr>
              <a:t>ἡμῶν</a:t>
            </a:r>
            <a:endParaRPr lang="en-US" sz="4000" dirty="0" smtClean="0">
              <a:solidFill>
                <a:schemeClr val="bg1"/>
              </a:solidFill>
            </a:endParaRPr>
          </a:p>
          <a:p>
            <a:r>
              <a:rPr lang="en-US" sz="2400" dirty="0" smtClean="0">
                <a:solidFill>
                  <a:srgbClr val="FFFF00"/>
                </a:solidFill>
              </a:rPr>
              <a:t>           not      you judge      and       you avenge      the     </a:t>
            </a:r>
            <a:r>
              <a:rPr lang="en-US" sz="2400" dirty="0">
                <a:solidFill>
                  <a:srgbClr val="FFFF00"/>
                </a:solidFill>
              </a:rPr>
              <a:t>blood </a:t>
            </a:r>
            <a:r>
              <a:rPr lang="en-US" sz="2400" dirty="0" smtClean="0">
                <a:solidFill>
                  <a:srgbClr val="FFFF00"/>
                </a:solidFill>
              </a:rPr>
              <a:t>         our</a:t>
            </a:r>
            <a:r>
              <a:rPr lang="fr-FR" sz="2400" dirty="0" smtClean="0">
                <a:solidFill>
                  <a:schemeClr val="bg1"/>
                </a:solidFill>
              </a:rPr>
              <a:t> </a:t>
            </a:r>
            <a:endParaRPr lang="en-US" sz="2400" dirty="0" smtClean="0">
              <a:solidFill>
                <a:schemeClr val="bg1"/>
              </a:solidFill>
            </a:endParaRPr>
          </a:p>
          <a:p>
            <a:r>
              <a:rPr lang="en-US" sz="34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κατοικούντων </a:t>
            </a:r>
            <a:r>
              <a:rPr lang="en-US" sz="4000" dirty="0" smtClean="0">
                <a:solidFill>
                  <a:schemeClr val="bg1"/>
                </a:solidFill>
              </a:rPr>
              <a:t> </a:t>
            </a:r>
            <a:r>
              <a:rPr lang="el-GR" sz="4000" dirty="0" smtClean="0">
                <a:solidFill>
                  <a:schemeClr val="bg1"/>
                </a:solidFill>
              </a:rPr>
              <a:t>ἐπὶ</a:t>
            </a:r>
            <a:r>
              <a:rPr lang="en-US" sz="4000" dirty="0" smtClean="0">
                <a:solidFill>
                  <a:schemeClr val="bg1"/>
                </a:solidFill>
              </a:rPr>
              <a:t> </a:t>
            </a:r>
            <a:r>
              <a:rPr lang="el-GR" sz="4000" dirty="0" smtClean="0">
                <a:solidFill>
                  <a:schemeClr val="bg1"/>
                </a:solidFill>
              </a:rPr>
              <a:t> 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endParaRPr lang="fr-FR" sz="4000" dirty="0" smtClean="0">
              <a:solidFill>
                <a:schemeClr val="bg1"/>
              </a:solidFill>
            </a:endParaRPr>
          </a:p>
          <a:p>
            <a:r>
              <a:rPr lang="en-US" sz="2400" dirty="0" smtClean="0">
                <a:solidFill>
                  <a:srgbClr val="FFFF00"/>
                </a:solidFill>
              </a:rPr>
              <a:t>               on      those              who </a:t>
            </a:r>
            <a:r>
              <a:rPr lang="en-US" sz="2400" dirty="0">
                <a:solidFill>
                  <a:srgbClr val="FFFF00"/>
                </a:solidFill>
              </a:rPr>
              <a:t>dwell </a:t>
            </a:r>
            <a:r>
              <a:rPr lang="en-US" sz="2400" dirty="0" smtClean="0">
                <a:solidFill>
                  <a:srgbClr val="FFFF00"/>
                </a:solidFill>
              </a:rPr>
              <a:t>                  on       </a:t>
            </a:r>
            <a:r>
              <a:rPr lang="en-US" sz="2400" dirty="0">
                <a:solidFill>
                  <a:srgbClr val="FFFF00"/>
                </a:solidFill>
              </a:rPr>
              <a:t>the </a:t>
            </a:r>
            <a:r>
              <a:rPr lang="en-US" sz="2400" dirty="0" smtClean="0">
                <a:solidFill>
                  <a:srgbClr val="FFFF00"/>
                </a:solidFill>
              </a:rPr>
              <a:t>     earth</a:t>
            </a:r>
            <a:endParaRPr lang="fr-FR"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a:solidFill>
                  <a:schemeClr val="bg1"/>
                </a:solidFill>
              </a:rPr>
              <a:t>6:10</a:t>
            </a:r>
            <a:r>
              <a:rPr lang="fr-FR" dirty="0">
                <a:solidFill>
                  <a:schemeClr val="bg1"/>
                </a:solidFill>
              </a:rPr>
              <a:t> </a:t>
            </a:r>
            <a:r>
              <a:rPr lang="en-US" dirty="0">
                <a:solidFill>
                  <a:schemeClr val="bg1"/>
                </a:solidFill>
              </a:rPr>
              <a:t>They cried out with a loud voice, "O Sovereign Lord, holy and true, how long before you will judge and avenge our blood on those who dwell on the earth?"</a:t>
            </a:r>
          </a:p>
          <a:p>
            <a:r>
              <a:rPr lang="fr-FR" baseline="30000" dirty="0">
                <a:solidFill>
                  <a:schemeClr val="bg1"/>
                </a:solidFill>
              </a:rPr>
              <a:t>	</a:t>
            </a:r>
            <a:r>
              <a:rPr lang="fr-FR" baseline="30000" dirty="0">
                <a:solidFill>
                  <a:srgbClr val="FFFF00"/>
                </a:solidFill>
              </a:rPr>
              <a:t>CUV </a:t>
            </a:r>
            <a:r>
              <a:rPr lang="fr-FR" baseline="30000" dirty="0">
                <a:solidFill>
                  <a:schemeClr val="bg1"/>
                </a:solidFill>
              </a:rPr>
              <a:t> </a:t>
            </a:r>
            <a:r>
              <a:rPr lang="fr-FR" b="1" dirty="0" smtClean="0">
                <a:solidFill>
                  <a:schemeClr val="bg1"/>
                </a:solidFill>
              </a:rPr>
              <a:t>6:10 </a:t>
            </a:r>
            <a:r>
              <a:rPr lang="zh-TW" altLang="en-US" dirty="0" smtClean="0">
                <a:solidFill>
                  <a:schemeClr val="bg1"/>
                </a:solidFill>
              </a:rPr>
              <a:t>大</a:t>
            </a:r>
            <a:r>
              <a:rPr lang="zh-TW" altLang="en-US" dirty="0">
                <a:solidFill>
                  <a:schemeClr val="bg1"/>
                </a:solidFill>
              </a:rPr>
              <a:t>聲喊著說、聖潔真實的主阿、你不審判住在地上的人給我們伸流血的冤、要等到幾時呢。 </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8075363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a:solidFill>
                <a:srgbClr val="FFFF00"/>
              </a:solidFill>
            </a:endParaRPr>
          </a:p>
          <a:p>
            <a:pPr algn="ctr"/>
            <a:endParaRPr lang="en-US" sz="800" b="1" dirty="0" smtClean="0">
              <a:solidFill>
                <a:srgbClr val="FFFF00"/>
              </a:solidFill>
            </a:endParaRPr>
          </a:p>
          <a:p>
            <a:pPr algn="ctr"/>
            <a:r>
              <a:rPr lang="en-US" sz="3200" b="1" dirty="0" smtClean="0">
                <a:solidFill>
                  <a:srgbClr val="FFFF00"/>
                </a:solidFill>
              </a:rPr>
              <a:t>Revelation 6:11 </a:t>
            </a:r>
          </a:p>
          <a:p>
            <a:pPr algn="ctr"/>
            <a:endParaRPr lang="en-US" sz="800" b="1" dirty="0" smtClean="0">
              <a:solidFill>
                <a:srgbClr val="FFFF00"/>
              </a:solidFill>
            </a:endParaRPr>
          </a:p>
          <a:p>
            <a:r>
              <a:rPr lang="en-US" sz="2800" b="1" dirty="0" smtClean="0">
                <a:solidFill>
                  <a:srgbClr val="FFFF00"/>
                </a:solidFill>
              </a:rPr>
              <a:t>11</a:t>
            </a:r>
            <a:r>
              <a:rPr lang="en-US" sz="3200" b="1" dirty="0" smtClean="0">
                <a:solidFill>
                  <a:schemeClr val="bg1"/>
                </a:solidFill>
              </a:rPr>
              <a:t>  </a:t>
            </a:r>
            <a:r>
              <a:rPr lang="el-GR" sz="4000" dirty="0" smtClean="0">
                <a:solidFill>
                  <a:schemeClr val="bg1"/>
                </a:solidFill>
              </a:rPr>
              <a:t>καὶ </a:t>
            </a:r>
            <a:r>
              <a:rPr lang="el-GR" sz="4000" dirty="0">
                <a:solidFill>
                  <a:schemeClr val="bg1"/>
                </a:solidFill>
              </a:rPr>
              <a:t>ἐδόθη αὐτοῖς ἑκάστῳ στολὴ </a:t>
            </a:r>
            <a:r>
              <a:rPr lang="el-GR" sz="4000" dirty="0" smtClean="0">
                <a:solidFill>
                  <a:schemeClr val="bg1"/>
                </a:solidFill>
              </a:rPr>
              <a:t>λευκὴ</a:t>
            </a:r>
            <a:endParaRPr lang="en-US" sz="4000" dirty="0" smtClean="0">
              <a:solidFill>
                <a:schemeClr val="bg1"/>
              </a:solidFill>
            </a:endParaRPr>
          </a:p>
          <a:p>
            <a:r>
              <a:rPr lang="en-US" sz="2400" dirty="0" smtClean="0">
                <a:solidFill>
                  <a:srgbClr val="FFFF00"/>
                </a:solidFill>
              </a:rPr>
              <a:t>         and    was given     to them         to each          </a:t>
            </a:r>
            <a:r>
              <a:rPr lang="en-US" sz="2400" dirty="0">
                <a:solidFill>
                  <a:srgbClr val="FFFF00"/>
                </a:solidFill>
              </a:rPr>
              <a:t>a </a:t>
            </a:r>
            <a:r>
              <a:rPr lang="en-US" sz="2400" dirty="0" smtClean="0">
                <a:solidFill>
                  <a:srgbClr val="FFFF00"/>
                </a:solidFill>
              </a:rPr>
              <a:t>robe          white</a:t>
            </a:r>
            <a:r>
              <a:rPr lang="fr-FR" sz="2400" dirty="0" smtClean="0">
                <a:solidFill>
                  <a:schemeClr val="bg1"/>
                </a:solidFill>
              </a:rPr>
              <a:t> </a:t>
            </a:r>
            <a:endParaRPr lang="es-ES" sz="2400" dirty="0" smtClean="0">
              <a:solidFill>
                <a:schemeClr val="bg1"/>
              </a:solidFill>
            </a:endParaRPr>
          </a:p>
          <a:p>
            <a:r>
              <a:rPr lang="en-US" sz="3900" dirty="0" smtClean="0">
                <a:solidFill>
                  <a:schemeClr val="bg1"/>
                </a:solidFill>
              </a:rPr>
              <a:t> </a:t>
            </a:r>
            <a:r>
              <a:rPr lang="el-GR" sz="3900" dirty="0" smtClean="0">
                <a:solidFill>
                  <a:schemeClr val="bg1"/>
                </a:solidFill>
              </a:rPr>
              <a:t>καὶ </a:t>
            </a:r>
            <a:r>
              <a:rPr lang="el-GR" sz="3900" dirty="0">
                <a:solidFill>
                  <a:schemeClr val="bg1"/>
                </a:solidFill>
              </a:rPr>
              <a:t>ἐρρέθη αὐτοῖς ἵνα ἀναπαύσονται </a:t>
            </a:r>
            <a:r>
              <a:rPr lang="el-GR" sz="3900" dirty="0" smtClean="0">
                <a:solidFill>
                  <a:schemeClr val="bg1"/>
                </a:solidFill>
              </a:rPr>
              <a:t>ἔτι χρόνον </a:t>
            </a:r>
            <a:r>
              <a:rPr lang="el-GR" sz="3900" dirty="0">
                <a:solidFill>
                  <a:schemeClr val="bg1"/>
                </a:solidFill>
              </a:rPr>
              <a:t>μικρόν, </a:t>
            </a:r>
            <a:endParaRPr lang="en-US" sz="3900" dirty="0">
              <a:solidFill>
                <a:schemeClr val="bg1"/>
              </a:solidFill>
            </a:endParaRPr>
          </a:p>
          <a:p>
            <a:r>
              <a:rPr lang="en-US" sz="2400" dirty="0" smtClean="0">
                <a:solidFill>
                  <a:srgbClr val="FFFF00"/>
                </a:solidFill>
              </a:rPr>
              <a:t>   and      was told        to them       to                    rest                        yet        time            a little</a:t>
            </a:r>
            <a:r>
              <a:rPr lang="fr-FR" sz="2400" dirty="0" smtClean="0">
                <a:solidFill>
                  <a:schemeClr val="bg1"/>
                </a:solidFill>
              </a:rPr>
              <a:t> </a:t>
            </a:r>
            <a:endParaRPr lang="fr-FR" sz="2400" dirty="0">
              <a:solidFill>
                <a:schemeClr val="bg1"/>
              </a:solidFill>
            </a:endParaRPr>
          </a:p>
          <a:p>
            <a:r>
              <a:rPr lang="en-US" sz="3900" dirty="0" smtClean="0">
                <a:solidFill>
                  <a:schemeClr val="bg1"/>
                </a:solidFill>
              </a:rPr>
              <a:t> </a:t>
            </a:r>
            <a:r>
              <a:rPr lang="el-GR" sz="3900" dirty="0" smtClean="0">
                <a:solidFill>
                  <a:schemeClr val="bg1"/>
                </a:solidFill>
              </a:rPr>
              <a:t>ἕως πληρωθῶσιν καὶ οἱ σύνδουλοι</a:t>
            </a:r>
            <a:r>
              <a:rPr lang="en-US" sz="3900" dirty="0" smtClean="0">
                <a:solidFill>
                  <a:schemeClr val="bg1"/>
                </a:solidFill>
              </a:rPr>
              <a:t> </a:t>
            </a:r>
            <a:r>
              <a:rPr lang="el-GR" sz="3900" dirty="0" smtClean="0">
                <a:solidFill>
                  <a:schemeClr val="bg1"/>
                </a:solidFill>
              </a:rPr>
              <a:t>αὐτῶν </a:t>
            </a:r>
            <a:r>
              <a:rPr lang="el-GR" sz="3900" dirty="0">
                <a:solidFill>
                  <a:schemeClr val="bg1"/>
                </a:solidFill>
              </a:rPr>
              <a:t>καὶ οἱ ἀδελφοὶ </a:t>
            </a:r>
            <a:endParaRPr lang="en-US" sz="3900" dirty="0" smtClean="0">
              <a:solidFill>
                <a:schemeClr val="bg1"/>
              </a:solidFill>
            </a:endParaRPr>
          </a:p>
          <a:p>
            <a:r>
              <a:rPr lang="en-US" sz="2400" dirty="0" smtClean="0">
                <a:solidFill>
                  <a:srgbClr val="FFFF00"/>
                </a:solidFill>
              </a:rPr>
              <a:t>  until   </a:t>
            </a:r>
            <a:r>
              <a:rPr lang="en-US" sz="2200" dirty="0" smtClean="0">
                <a:solidFill>
                  <a:srgbClr val="FFFF00"/>
                </a:solidFill>
              </a:rPr>
              <a:t>they should </a:t>
            </a:r>
            <a:r>
              <a:rPr lang="en-US" sz="2200" dirty="0">
                <a:solidFill>
                  <a:srgbClr val="FFFF00"/>
                </a:solidFill>
              </a:rPr>
              <a:t>be complete </a:t>
            </a:r>
            <a:r>
              <a:rPr lang="en-US" sz="2200" dirty="0" smtClean="0">
                <a:solidFill>
                  <a:srgbClr val="FFFF00"/>
                </a:solidFill>
              </a:rPr>
              <a:t> also  </a:t>
            </a:r>
            <a:r>
              <a:rPr lang="en-US" sz="2400" dirty="0" smtClean="0">
                <a:solidFill>
                  <a:srgbClr val="FFFF00"/>
                </a:solidFill>
              </a:rPr>
              <a:t>the    </a:t>
            </a:r>
            <a:r>
              <a:rPr lang="en-US" sz="2400" dirty="0">
                <a:solidFill>
                  <a:srgbClr val="FFFF00"/>
                </a:solidFill>
              </a:rPr>
              <a:t>fellow servants </a:t>
            </a:r>
            <a:r>
              <a:rPr lang="en-US" sz="2400" dirty="0" smtClean="0">
                <a:solidFill>
                  <a:srgbClr val="FFFF00"/>
                </a:solidFill>
              </a:rPr>
              <a:t>        their        and   the      brothers</a:t>
            </a:r>
            <a:r>
              <a:rPr lang="fr-FR" sz="2400" dirty="0" smtClean="0">
                <a:solidFill>
                  <a:schemeClr val="bg1"/>
                </a:solidFill>
              </a:rPr>
              <a:t> </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αὐτῶν </a:t>
            </a:r>
            <a:r>
              <a:rPr lang="en-US" sz="4000" dirty="0" smtClean="0">
                <a:solidFill>
                  <a:schemeClr val="bg1"/>
                </a:solidFill>
              </a:rPr>
              <a:t> </a:t>
            </a:r>
            <a:r>
              <a:rPr lang="el-GR" sz="4000" dirty="0" smtClean="0">
                <a:solidFill>
                  <a:schemeClr val="bg1"/>
                </a:solidFill>
              </a:rPr>
              <a:t>οἱ </a:t>
            </a:r>
            <a:r>
              <a:rPr lang="el-GR" sz="4000" dirty="0">
                <a:solidFill>
                  <a:schemeClr val="bg1"/>
                </a:solidFill>
              </a:rPr>
              <a:t>μέλλοντες </a:t>
            </a:r>
            <a:r>
              <a:rPr lang="el-GR" sz="4000" dirty="0" smtClean="0">
                <a:solidFill>
                  <a:schemeClr val="bg1"/>
                </a:solidFill>
              </a:rPr>
              <a:t>ἀποκτέννεσθαι</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αὐτοί.</a:t>
            </a:r>
            <a:endParaRPr lang="en-US" sz="4000" dirty="0">
              <a:solidFill>
                <a:schemeClr val="bg1"/>
              </a:solidFill>
            </a:endParaRPr>
          </a:p>
          <a:p>
            <a:r>
              <a:rPr lang="en-US" sz="2400" dirty="0" smtClean="0">
                <a:solidFill>
                  <a:srgbClr val="FFFF00"/>
                </a:solidFill>
              </a:rPr>
              <a:t>        their       who       are about                 to </a:t>
            </a:r>
            <a:r>
              <a:rPr lang="en-US" sz="2400" dirty="0">
                <a:solidFill>
                  <a:srgbClr val="FFFF00"/>
                </a:solidFill>
              </a:rPr>
              <a:t>be killed </a:t>
            </a:r>
            <a:r>
              <a:rPr lang="en-US" sz="2400" dirty="0" smtClean="0">
                <a:solidFill>
                  <a:srgbClr val="FFFF00"/>
                </a:solidFill>
              </a:rPr>
              <a:t>                       as     also        they</a:t>
            </a:r>
            <a:endParaRPr lang="fr-FR"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a:solidFill>
                  <a:schemeClr val="bg1"/>
                </a:solidFill>
              </a:rPr>
              <a:t>6:11</a:t>
            </a:r>
            <a:r>
              <a:rPr lang="fr-FR" dirty="0">
                <a:solidFill>
                  <a:schemeClr val="bg1"/>
                </a:solidFill>
              </a:rPr>
              <a:t> </a:t>
            </a:r>
            <a:r>
              <a:rPr lang="en-US" dirty="0">
                <a:solidFill>
                  <a:schemeClr val="bg1"/>
                </a:solidFill>
              </a:rPr>
              <a:t>Then they were each given a white robe and told to rest a little longer, until the number of their fellow servants and their brothers should be complete, who were to be killed as they themselves had been</a:t>
            </a:r>
            <a:r>
              <a:rPr lang="en-US"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aseline="30000" dirty="0" smtClean="0">
                <a:solidFill>
                  <a:schemeClr val="bg1"/>
                </a:solidFill>
              </a:rPr>
              <a:t> </a:t>
            </a:r>
            <a:r>
              <a:rPr lang="fr-FR" b="1" dirty="0" smtClean="0">
                <a:solidFill>
                  <a:schemeClr val="bg1"/>
                </a:solidFill>
              </a:rPr>
              <a:t>6:11 </a:t>
            </a:r>
            <a:r>
              <a:rPr lang="zh-TW" altLang="en-US" dirty="0" smtClean="0">
                <a:solidFill>
                  <a:schemeClr val="bg1"/>
                </a:solidFill>
              </a:rPr>
              <a:t>於</a:t>
            </a:r>
            <a:r>
              <a:rPr lang="zh-TW" altLang="en-US" dirty="0">
                <a:solidFill>
                  <a:schemeClr val="bg1"/>
                </a:solidFill>
              </a:rPr>
              <a:t>是有白衣賜給他們各人．又有話對他們說、還要安息片時、等著一同作僕人的、和他們的弟兄、也像他們被殺、滿足了數目</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3734825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4299</TotalTime>
  <Words>1212</Words>
  <Application>Microsoft Office PowerPoint</Application>
  <PresentationFormat>Custom</PresentationFormat>
  <Paragraphs>234</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Book of Revelation Chapter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656</cp:revision>
  <dcterms:created xsi:type="dcterms:W3CDTF">2020-04-05T11:02:49Z</dcterms:created>
  <dcterms:modified xsi:type="dcterms:W3CDTF">2021-04-25T18:28:23Z</dcterms:modified>
</cp:coreProperties>
</file>