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48" r:id="rId2"/>
    <p:sldId id="432" r:id="rId3"/>
    <p:sldId id="434" r:id="rId4"/>
    <p:sldId id="435" r:id="rId5"/>
    <p:sldId id="436" r:id="rId6"/>
    <p:sldId id="437" r:id="rId7"/>
    <p:sldId id="438" r:id="rId8"/>
    <p:sldId id="441" r:id="rId9"/>
    <p:sldId id="443" r:id="rId10"/>
    <p:sldId id="445" r:id="rId11"/>
    <p:sldId id="447" r:id="rId12"/>
    <p:sldId id="421" r:id="rId1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4/28/2021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362768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4/28/2021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7</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9538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04025"/>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600" b="1" dirty="0" smtClean="0">
                <a:solidFill>
                  <a:srgbClr val="FFFF00"/>
                </a:solidFill>
              </a:rPr>
              <a:t>Revelation 7:14 </a:t>
            </a:r>
            <a:endParaRPr lang="en-US" sz="36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14 </a:t>
            </a:r>
            <a:r>
              <a:rPr lang="en-US" sz="3200" b="1" dirty="0" smtClean="0">
                <a:solidFill>
                  <a:schemeClr val="bg1"/>
                </a:solidFill>
              </a:rPr>
              <a:t> </a:t>
            </a:r>
            <a:r>
              <a:rPr lang="el-GR" sz="4000" dirty="0">
                <a:solidFill>
                  <a:schemeClr val="bg1"/>
                </a:solidFill>
              </a:rPr>
              <a:t>καὶ εἴρηκα αὐτῷ· κύριέ μου, σὺ οἶδας</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and         I </a:t>
            </a:r>
            <a:r>
              <a:rPr lang="en-US" sz="2400" dirty="0">
                <a:solidFill>
                  <a:srgbClr val="FFFF00"/>
                </a:solidFill>
              </a:rPr>
              <a:t>said </a:t>
            </a:r>
            <a:r>
              <a:rPr lang="en-US" sz="2400" dirty="0" smtClean="0">
                <a:solidFill>
                  <a:srgbClr val="FFFF00"/>
                </a:solidFill>
              </a:rPr>
              <a:t>        to him           lord         my        you     know</a:t>
            </a:r>
            <a:r>
              <a:rPr lang="fr-FR" sz="2400" dirty="0" smtClean="0">
                <a:solidFill>
                  <a:schemeClr val="bg1"/>
                </a:solidFill>
              </a:rPr>
              <a:t> </a:t>
            </a:r>
            <a:endParaRPr lang="es-ES" sz="800" dirty="0" smtClean="0">
              <a:solidFill>
                <a:schemeClr val="bg1"/>
              </a:solidFill>
            </a:endParaRPr>
          </a:p>
          <a:p>
            <a:r>
              <a:rPr lang="en-US" sz="3500" dirty="0" smtClean="0">
                <a:solidFill>
                  <a:schemeClr val="bg1"/>
                </a:solidFill>
              </a:rPr>
              <a:t>   </a:t>
            </a:r>
            <a:r>
              <a:rPr lang="en-US" sz="3500" dirty="0" smtClean="0">
                <a:solidFill>
                  <a:schemeClr val="bg1"/>
                </a:solidFill>
              </a:rPr>
              <a:t>  </a:t>
            </a:r>
            <a:r>
              <a:rPr lang="el-GR" sz="4000" dirty="0" smtClean="0">
                <a:solidFill>
                  <a:schemeClr val="bg1"/>
                </a:solidFill>
              </a:rPr>
              <a:t>καὶ </a:t>
            </a:r>
            <a:r>
              <a:rPr lang="el-GR" sz="4000" dirty="0">
                <a:solidFill>
                  <a:schemeClr val="bg1"/>
                </a:solidFill>
              </a:rPr>
              <a:t>εἶπέν μοι· </a:t>
            </a:r>
            <a:r>
              <a:rPr lang="en-US" sz="4000" dirty="0" smtClean="0">
                <a:solidFill>
                  <a:schemeClr val="bg1"/>
                </a:solidFill>
              </a:rPr>
              <a:t> </a:t>
            </a:r>
            <a:r>
              <a:rPr lang="el-GR" sz="4000" dirty="0" smtClean="0">
                <a:solidFill>
                  <a:schemeClr val="bg1"/>
                </a:solidFill>
              </a:rPr>
              <a:t>οὗτοί εἰσιν</a:t>
            </a:r>
            <a:r>
              <a:rPr lang="en-US" sz="4000" dirty="0" smtClean="0">
                <a:solidFill>
                  <a:schemeClr val="bg1"/>
                </a:solidFill>
              </a:rPr>
              <a:t> </a:t>
            </a:r>
            <a:r>
              <a:rPr lang="el-GR" sz="4000" dirty="0" smtClean="0">
                <a:solidFill>
                  <a:schemeClr val="bg1"/>
                </a:solidFill>
              </a:rPr>
              <a:t> </a:t>
            </a:r>
            <a:r>
              <a:rPr lang="el-GR" sz="4000" dirty="0">
                <a:solidFill>
                  <a:schemeClr val="bg1"/>
                </a:solidFill>
              </a:rPr>
              <a:t>οἱ </a:t>
            </a:r>
            <a:r>
              <a:rPr lang="en-US" sz="4000" dirty="0" smtClean="0">
                <a:solidFill>
                  <a:schemeClr val="bg1"/>
                </a:solidFill>
              </a:rPr>
              <a:t> </a:t>
            </a:r>
            <a:r>
              <a:rPr lang="el-GR" sz="4000" dirty="0" smtClean="0">
                <a:solidFill>
                  <a:schemeClr val="bg1"/>
                </a:solidFill>
              </a:rPr>
              <a:t>ἐρχόμενοι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and    </a:t>
            </a:r>
            <a:r>
              <a:rPr lang="en-US" sz="2400" dirty="0">
                <a:solidFill>
                  <a:srgbClr val="FFFF00"/>
                </a:solidFill>
              </a:rPr>
              <a:t>he said </a:t>
            </a:r>
            <a:r>
              <a:rPr lang="en-US" sz="2400" dirty="0" smtClean="0">
                <a:solidFill>
                  <a:srgbClr val="FFFF00"/>
                </a:solidFill>
              </a:rPr>
              <a:t>  to me         these          are    the </a:t>
            </a:r>
            <a:r>
              <a:rPr lang="en-US" sz="2400" dirty="0">
                <a:solidFill>
                  <a:srgbClr val="FFFF00"/>
                </a:solidFill>
              </a:rPr>
              <a:t>ones </a:t>
            </a:r>
            <a:r>
              <a:rPr lang="en-US" sz="2400" dirty="0" smtClean="0">
                <a:solidFill>
                  <a:srgbClr val="FFFF00"/>
                </a:solidFill>
              </a:rPr>
              <a:t>    coming</a:t>
            </a:r>
            <a:r>
              <a:rPr lang="fr-FR" sz="2400" dirty="0" smtClean="0">
                <a:solidFill>
                  <a:schemeClr val="bg1"/>
                </a:solidFill>
              </a:rPr>
              <a:t> </a:t>
            </a:r>
            <a:r>
              <a:rPr lang="es-ES" sz="2400" dirty="0" smtClean="0">
                <a:solidFill>
                  <a:schemeClr val="bg1"/>
                </a:solidFill>
              </a:rPr>
              <a:t> </a:t>
            </a:r>
            <a:endParaRPr lang="es-ES" sz="2400" dirty="0" smtClean="0">
              <a:solidFill>
                <a:schemeClr val="bg1"/>
              </a:solidFill>
            </a:endParaRPr>
          </a:p>
          <a:p>
            <a:r>
              <a:rPr lang="en-US" sz="3700" dirty="0" smtClean="0">
                <a:solidFill>
                  <a:schemeClr val="bg1"/>
                </a:solidFill>
              </a:rPr>
              <a:t> </a:t>
            </a:r>
            <a:r>
              <a:rPr lang="el-GR" sz="3700" dirty="0" smtClean="0">
                <a:solidFill>
                  <a:schemeClr val="bg1"/>
                </a:solidFill>
              </a:rPr>
              <a:t>ἐκ </a:t>
            </a:r>
            <a:r>
              <a:rPr lang="el-GR" sz="3700" dirty="0">
                <a:solidFill>
                  <a:schemeClr val="bg1"/>
                </a:solidFill>
              </a:rPr>
              <a:t>τῆς θλίψεως τῆς μεγάλης καὶ ἔπλυναν τὰς στολὰς αὐτῶν</a:t>
            </a:r>
            <a:endParaRPr lang="en-US" sz="3700" dirty="0">
              <a:solidFill>
                <a:schemeClr val="bg1"/>
              </a:solidFill>
            </a:endParaRPr>
          </a:p>
          <a:p>
            <a:r>
              <a:rPr lang="en-US" sz="2400" dirty="0" smtClean="0">
                <a:solidFill>
                  <a:srgbClr val="FFFF00"/>
                </a:solidFill>
              </a:rPr>
              <a:t>from  the       tribulation    the           great          and  they washed     the      </a:t>
            </a:r>
            <a:r>
              <a:rPr lang="en-US" sz="2400" dirty="0">
                <a:solidFill>
                  <a:srgbClr val="FFFF00"/>
                </a:solidFill>
              </a:rPr>
              <a:t>robes </a:t>
            </a:r>
            <a:r>
              <a:rPr lang="en-US" sz="2400" dirty="0" smtClean="0">
                <a:solidFill>
                  <a:srgbClr val="FFFF00"/>
                </a:solidFill>
              </a:rPr>
              <a:t>          their</a:t>
            </a:r>
            <a:endParaRPr lang="es-ES" sz="2400" dirty="0">
              <a:solidFill>
                <a:schemeClr val="bg1"/>
              </a:solidFill>
            </a:endParaRPr>
          </a:p>
          <a:p>
            <a:r>
              <a:rPr lang="en-US" sz="3500" dirty="0" smtClean="0">
                <a:solidFill>
                  <a:schemeClr val="bg1"/>
                </a:solidFill>
              </a:rPr>
              <a:t>       </a:t>
            </a:r>
            <a:r>
              <a:rPr lang="el-GR" sz="4000" dirty="0" smtClean="0">
                <a:solidFill>
                  <a:schemeClr val="bg1"/>
                </a:solidFill>
              </a:rPr>
              <a:t>καὶ </a:t>
            </a:r>
            <a:r>
              <a:rPr lang="el-GR" sz="4000" dirty="0">
                <a:solidFill>
                  <a:schemeClr val="bg1"/>
                </a:solidFill>
              </a:rPr>
              <a:t>ἐλεύκαναν αὐτὰς ἐν τῷ αἵματι τοῦ ἀρνίου</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and     they made white      them         in    </a:t>
            </a:r>
            <a:r>
              <a:rPr lang="en-US" sz="2400" dirty="0">
                <a:solidFill>
                  <a:srgbClr val="FFFF00"/>
                </a:solidFill>
              </a:rPr>
              <a:t>the </a:t>
            </a:r>
            <a:r>
              <a:rPr lang="en-US" sz="2400" dirty="0" smtClean="0">
                <a:solidFill>
                  <a:srgbClr val="FFFF00"/>
                </a:solidFill>
              </a:rPr>
              <a:t>       blood      of </a:t>
            </a:r>
            <a:r>
              <a:rPr lang="en-US" sz="2400" dirty="0">
                <a:solidFill>
                  <a:srgbClr val="FFFF00"/>
                </a:solidFill>
              </a:rPr>
              <a:t>the </a:t>
            </a:r>
            <a:r>
              <a:rPr lang="en-US" sz="2400" dirty="0" smtClean="0">
                <a:solidFill>
                  <a:srgbClr val="FFFF00"/>
                </a:solidFill>
              </a:rPr>
              <a:t>      Lamb</a:t>
            </a:r>
            <a:endParaRPr lang="es-E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a:solidFill>
                  <a:srgbClr val="FFFF00"/>
                </a:solidFill>
              </a:rPr>
              <a:t> </a:t>
            </a:r>
            <a:r>
              <a:rPr lang="en-US" dirty="0" smtClean="0">
                <a:solidFill>
                  <a:srgbClr val="FFFF00"/>
                </a:solidFill>
              </a:rPr>
              <a:t>        </a:t>
            </a:r>
            <a:r>
              <a:rPr lang="en-US" baseline="30000" dirty="0" smtClean="0">
                <a:solidFill>
                  <a:srgbClr val="FFFF00"/>
                </a:solidFill>
              </a:rPr>
              <a:t>ESV </a:t>
            </a:r>
            <a:r>
              <a:rPr lang="fr-FR" b="1" dirty="0" smtClean="0">
                <a:solidFill>
                  <a:schemeClr val="bg1"/>
                </a:solidFill>
              </a:rPr>
              <a:t>7:14</a:t>
            </a:r>
            <a:r>
              <a:rPr lang="fr-FR" dirty="0" smtClean="0">
                <a:solidFill>
                  <a:schemeClr val="bg1"/>
                </a:solidFill>
              </a:rPr>
              <a:t> </a:t>
            </a:r>
            <a:r>
              <a:rPr lang="en-US" dirty="0">
                <a:solidFill>
                  <a:schemeClr val="bg1"/>
                </a:solidFill>
              </a:rPr>
              <a:t>I said to him, "Sir, you know." And he said to me, "These are the ones coming out of the great tribulation. They have washed their robes and made them white in the blood of the Lamb.</a:t>
            </a:r>
          </a:p>
          <a:p>
            <a:r>
              <a:rPr lang="fr-FR" baseline="30000" dirty="0" smtClean="0">
                <a:solidFill>
                  <a:srgbClr val="FFFF00"/>
                </a:solidFill>
              </a:rPr>
              <a:t>             CUV </a:t>
            </a:r>
            <a:r>
              <a:rPr lang="fr-FR" b="1" dirty="0" smtClean="0">
                <a:solidFill>
                  <a:schemeClr val="bg1"/>
                </a:solidFill>
              </a:rPr>
              <a:t>7:14 </a:t>
            </a:r>
            <a:r>
              <a:rPr lang="zh-TW" altLang="en-US" dirty="0" smtClean="0">
                <a:solidFill>
                  <a:schemeClr val="bg1"/>
                </a:solidFill>
              </a:rPr>
              <a:t>我</a:t>
            </a:r>
            <a:r>
              <a:rPr lang="zh-TW" altLang="en-US" dirty="0">
                <a:solidFill>
                  <a:schemeClr val="bg1"/>
                </a:solidFill>
              </a:rPr>
              <a:t>對他說、我主、你知道．他向我說、這些人是從大患難中出來的、曾用羔羊的血、把衣裳洗白淨了</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7845326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701946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7:15-16 </a:t>
            </a:r>
            <a:endParaRPr lang="en-US" sz="32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15</a:t>
            </a:r>
            <a:r>
              <a:rPr lang="en-US" sz="3200" b="1" dirty="0" smtClean="0">
                <a:solidFill>
                  <a:schemeClr val="bg1"/>
                </a:solidFill>
              </a:rPr>
              <a:t> </a:t>
            </a:r>
            <a:r>
              <a:rPr lang="el-GR" sz="3500" dirty="0">
                <a:solidFill>
                  <a:schemeClr val="bg1"/>
                </a:solidFill>
              </a:rPr>
              <a:t>διὰ τοῦτό εἰσιν ἐνώπιον τοῦ θρόνου τοῦ θεοῦ </a:t>
            </a:r>
            <a:endParaRPr lang="en-US" sz="3500" dirty="0">
              <a:solidFill>
                <a:schemeClr val="bg1"/>
              </a:solidFill>
            </a:endParaRPr>
          </a:p>
          <a:p>
            <a:r>
              <a:rPr lang="en-US" sz="2200" dirty="0" smtClean="0">
                <a:solidFill>
                  <a:srgbClr val="FFFF00"/>
                </a:solidFill>
              </a:rPr>
              <a:t>  because of   this      </a:t>
            </a:r>
            <a:r>
              <a:rPr lang="en-US" sz="2200" dirty="0">
                <a:solidFill>
                  <a:srgbClr val="FFFF00"/>
                </a:solidFill>
              </a:rPr>
              <a:t>they are </a:t>
            </a:r>
            <a:r>
              <a:rPr lang="en-US" sz="2200" dirty="0" smtClean="0">
                <a:solidFill>
                  <a:srgbClr val="FFFF00"/>
                </a:solidFill>
              </a:rPr>
              <a:t>     before          </a:t>
            </a:r>
            <a:r>
              <a:rPr lang="en-US" sz="2200" dirty="0">
                <a:solidFill>
                  <a:srgbClr val="FFFF00"/>
                </a:solidFill>
              </a:rPr>
              <a:t>the </a:t>
            </a:r>
            <a:r>
              <a:rPr lang="en-US" sz="2200" dirty="0" smtClean="0">
                <a:solidFill>
                  <a:srgbClr val="FFFF00"/>
                </a:solidFill>
              </a:rPr>
              <a:t>        throne          of       God</a:t>
            </a:r>
            <a:r>
              <a:rPr lang="fr-FR" sz="2200" dirty="0" smtClean="0">
                <a:solidFill>
                  <a:schemeClr val="bg1"/>
                </a:solidFill>
              </a:rPr>
              <a:t> </a:t>
            </a:r>
            <a:endParaRPr lang="es-ES" sz="2200" dirty="0" smtClean="0">
              <a:solidFill>
                <a:schemeClr val="bg1"/>
              </a:solidFill>
            </a:endParaRPr>
          </a:p>
          <a:p>
            <a:r>
              <a:rPr lang="en-US" sz="3200" dirty="0" smtClean="0">
                <a:solidFill>
                  <a:schemeClr val="bg1"/>
                </a:solidFill>
              </a:rPr>
              <a:t>  </a:t>
            </a:r>
            <a:r>
              <a:rPr lang="en-US" sz="3200" dirty="0" smtClean="0">
                <a:solidFill>
                  <a:schemeClr val="bg1"/>
                </a:solidFill>
              </a:rPr>
              <a:t> </a:t>
            </a:r>
            <a:r>
              <a:rPr lang="el-GR" sz="3600" dirty="0" smtClean="0">
                <a:solidFill>
                  <a:schemeClr val="bg1"/>
                </a:solidFill>
              </a:rPr>
              <a:t>καὶ </a:t>
            </a:r>
            <a:r>
              <a:rPr lang="el-GR" sz="3600" dirty="0">
                <a:solidFill>
                  <a:schemeClr val="bg1"/>
                </a:solidFill>
              </a:rPr>
              <a:t>λατρεύουσιν </a:t>
            </a:r>
            <a:r>
              <a:rPr lang="en-US" sz="3600" dirty="0" smtClean="0">
                <a:solidFill>
                  <a:schemeClr val="bg1"/>
                </a:solidFill>
              </a:rPr>
              <a:t> </a:t>
            </a:r>
            <a:r>
              <a:rPr lang="el-GR" sz="3600" dirty="0" smtClean="0">
                <a:solidFill>
                  <a:schemeClr val="bg1"/>
                </a:solidFill>
              </a:rPr>
              <a:t>αὐτῷ </a:t>
            </a:r>
            <a:r>
              <a:rPr lang="en-US" sz="3600" dirty="0" smtClean="0">
                <a:solidFill>
                  <a:schemeClr val="bg1"/>
                </a:solidFill>
              </a:rPr>
              <a:t> </a:t>
            </a:r>
            <a:r>
              <a:rPr lang="el-GR" sz="3600" dirty="0" smtClean="0">
                <a:solidFill>
                  <a:schemeClr val="bg1"/>
                </a:solidFill>
              </a:rPr>
              <a:t>ἡμέρας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νυκτὸς</a:t>
            </a:r>
            <a:endParaRPr lang="en-US" sz="3600" dirty="0" smtClean="0">
              <a:solidFill>
                <a:schemeClr val="bg1"/>
              </a:solidFill>
            </a:endParaRPr>
          </a:p>
          <a:p>
            <a:r>
              <a:rPr lang="en-US" sz="2200" dirty="0" smtClean="0">
                <a:solidFill>
                  <a:srgbClr val="FFFF00"/>
                </a:solidFill>
              </a:rPr>
              <a:t>     and         they serve                     </a:t>
            </a:r>
            <a:r>
              <a:rPr lang="en-US" sz="2200" dirty="0">
                <a:solidFill>
                  <a:srgbClr val="FFFF00"/>
                </a:solidFill>
              </a:rPr>
              <a:t>him </a:t>
            </a:r>
            <a:r>
              <a:rPr lang="en-US" sz="2200" dirty="0" smtClean="0">
                <a:solidFill>
                  <a:srgbClr val="FFFF00"/>
                </a:solidFill>
              </a:rPr>
              <a:t>              day             and          night</a:t>
            </a:r>
            <a:endParaRPr lang="en-US" sz="2200" dirty="0" smtClean="0">
              <a:solidFill>
                <a:schemeClr val="bg1"/>
              </a:solidFill>
            </a:endParaRPr>
          </a:p>
          <a:p>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ναῷ αὐτοῦ</a:t>
            </a:r>
            <a:r>
              <a:rPr lang="el-GR" sz="3600" dirty="0">
                <a:solidFill>
                  <a:schemeClr val="bg1"/>
                </a:solidFill>
              </a:rPr>
              <a:t>, </a:t>
            </a:r>
            <a:r>
              <a:rPr lang="el-GR" sz="3600" dirty="0" smtClean="0">
                <a:solidFill>
                  <a:schemeClr val="bg1"/>
                </a:solidFill>
              </a:rPr>
              <a:t>καὶ </a:t>
            </a:r>
            <a:r>
              <a:rPr lang="el-GR" sz="3600" dirty="0">
                <a:solidFill>
                  <a:schemeClr val="bg1"/>
                </a:solidFill>
              </a:rPr>
              <a:t>ὁ καθήμενος </a:t>
            </a:r>
            <a:r>
              <a:rPr lang="en-US" sz="3600" dirty="0" smtClean="0">
                <a:solidFill>
                  <a:schemeClr val="bg1"/>
                </a:solidFill>
              </a:rPr>
              <a:t> </a:t>
            </a:r>
            <a:r>
              <a:rPr lang="el-GR" sz="3600" dirty="0" smtClean="0">
                <a:solidFill>
                  <a:schemeClr val="bg1"/>
                </a:solidFill>
              </a:rPr>
              <a:t>ἐπὶ </a:t>
            </a:r>
            <a:r>
              <a:rPr lang="el-GR" sz="3600" dirty="0">
                <a:solidFill>
                  <a:schemeClr val="bg1"/>
                </a:solidFill>
              </a:rPr>
              <a:t>τοῦ </a:t>
            </a:r>
            <a:r>
              <a:rPr lang="el-GR" sz="3600" dirty="0" smtClean="0">
                <a:solidFill>
                  <a:schemeClr val="bg1"/>
                </a:solidFill>
              </a:rPr>
              <a:t>θρόνου σκηνώσει</a:t>
            </a:r>
            <a:endParaRPr lang="en-US" sz="3600" dirty="0">
              <a:solidFill>
                <a:schemeClr val="bg1"/>
              </a:solidFill>
            </a:endParaRPr>
          </a:p>
          <a:p>
            <a:r>
              <a:rPr lang="en-US" sz="2200" dirty="0" smtClean="0">
                <a:solidFill>
                  <a:srgbClr val="FFFF00"/>
                </a:solidFill>
              </a:rPr>
              <a:t>   in     the  temple       his             </a:t>
            </a:r>
            <a:r>
              <a:rPr lang="en-US" sz="2200" dirty="0">
                <a:solidFill>
                  <a:srgbClr val="FFFF00"/>
                </a:solidFill>
              </a:rPr>
              <a:t>and </a:t>
            </a:r>
            <a:r>
              <a:rPr lang="en-US" sz="2200" dirty="0" smtClean="0">
                <a:solidFill>
                  <a:srgbClr val="FFFF00"/>
                </a:solidFill>
              </a:rPr>
              <a:t>  he        who sits               </a:t>
            </a:r>
            <a:r>
              <a:rPr lang="en-US" sz="2200" dirty="0">
                <a:solidFill>
                  <a:srgbClr val="FFFF00"/>
                </a:solidFill>
              </a:rPr>
              <a:t>on </a:t>
            </a:r>
            <a:r>
              <a:rPr lang="en-US" sz="2200" dirty="0" smtClean="0">
                <a:solidFill>
                  <a:srgbClr val="FFFF00"/>
                </a:solidFill>
              </a:rPr>
              <a:t>      the       </a:t>
            </a:r>
            <a:r>
              <a:rPr lang="en-US" sz="2200" dirty="0">
                <a:solidFill>
                  <a:srgbClr val="FFFF00"/>
                </a:solidFill>
              </a:rPr>
              <a:t>throne </a:t>
            </a:r>
            <a:r>
              <a:rPr lang="en-US" sz="2200" dirty="0" smtClean="0">
                <a:solidFill>
                  <a:srgbClr val="FFFF00"/>
                </a:solidFill>
              </a:rPr>
              <a:t>     will spread a tent </a:t>
            </a:r>
            <a:r>
              <a:rPr lang="fr-FR" sz="2200" dirty="0" smtClean="0">
                <a:solidFill>
                  <a:schemeClr val="bg1"/>
                </a:solidFill>
              </a:rPr>
              <a:t> </a:t>
            </a:r>
            <a:endParaRPr lang="fr-FR" sz="2200" dirty="0" smtClean="0">
              <a:solidFill>
                <a:schemeClr val="bg1"/>
              </a:solidFill>
            </a:endParaRPr>
          </a:p>
          <a:p>
            <a:r>
              <a:rPr lang="en-US" sz="1100" dirty="0" smtClean="0">
                <a:solidFill>
                  <a:schemeClr val="bg1"/>
                </a:solidFill>
              </a:rPr>
              <a:t>  </a:t>
            </a:r>
            <a:r>
              <a:rPr lang="el-GR" sz="3600" dirty="0" smtClean="0">
                <a:solidFill>
                  <a:schemeClr val="bg1"/>
                </a:solidFill>
              </a:rPr>
              <a:t>ἐπ</a:t>
            </a:r>
            <a:r>
              <a:rPr lang="el-GR" sz="3600" dirty="0">
                <a:solidFill>
                  <a:schemeClr val="bg1"/>
                </a:solidFill>
              </a:rPr>
              <a:t>᾽ αὐτούς. </a:t>
            </a:r>
            <a:r>
              <a:rPr lang="en-US" sz="3600" dirty="0" smtClean="0">
                <a:solidFill>
                  <a:schemeClr val="bg1"/>
                </a:solidFill>
              </a:rPr>
              <a:t>         </a:t>
            </a:r>
            <a:r>
              <a:rPr lang="en-US" sz="2800" b="1" dirty="0" smtClean="0">
                <a:solidFill>
                  <a:srgbClr val="FFFF00"/>
                </a:solidFill>
              </a:rPr>
              <a:t>16 </a:t>
            </a:r>
            <a:r>
              <a:rPr lang="en-US" sz="2800" b="1" dirty="0" smtClean="0">
                <a:solidFill>
                  <a:schemeClr val="bg1"/>
                </a:solidFill>
              </a:rPr>
              <a:t> </a:t>
            </a:r>
            <a:r>
              <a:rPr lang="el-GR" sz="3600" dirty="0" smtClean="0">
                <a:solidFill>
                  <a:schemeClr val="bg1"/>
                </a:solidFill>
              </a:rPr>
              <a:t>οὐ </a:t>
            </a:r>
            <a:r>
              <a:rPr lang="en-US" sz="3600" dirty="0" smtClean="0">
                <a:solidFill>
                  <a:schemeClr val="bg1"/>
                </a:solidFill>
              </a:rPr>
              <a:t> </a:t>
            </a:r>
            <a:r>
              <a:rPr lang="el-GR" sz="3600" dirty="0" smtClean="0">
                <a:solidFill>
                  <a:schemeClr val="bg1"/>
                </a:solidFill>
              </a:rPr>
              <a:t>πεινάσουσιν </a:t>
            </a:r>
            <a:r>
              <a:rPr lang="el-GR" sz="3600" dirty="0">
                <a:solidFill>
                  <a:schemeClr val="bg1"/>
                </a:solidFill>
              </a:rPr>
              <a:t>ἔτι οὐδὲ διψήσουσιν ἔτι </a:t>
            </a:r>
            <a:endParaRPr lang="en-US" sz="3600" dirty="0">
              <a:solidFill>
                <a:schemeClr val="bg1"/>
              </a:solidFill>
            </a:endParaRPr>
          </a:p>
          <a:p>
            <a:r>
              <a:rPr lang="fr-FR" sz="2200" dirty="0" smtClean="0">
                <a:solidFill>
                  <a:schemeClr val="bg1"/>
                </a:solidFill>
              </a:rPr>
              <a:t> </a:t>
            </a:r>
            <a:r>
              <a:rPr lang="fr-FR" sz="2200" dirty="0" smtClean="0">
                <a:solidFill>
                  <a:schemeClr val="bg1"/>
                </a:solidFill>
              </a:rPr>
              <a:t> </a:t>
            </a:r>
            <a:r>
              <a:rPr lang="en-US" sz="2200" dirty="0" smtClean="0">
                <a:solidFill>
                  <a:srgbClr val="FFFF00"/>
                </a:solidFill>
              </a:rPr>
              <a:t>on         them                                  not           t</a:t>
            </a:r>
            <a:r>
              <a:rPr lang="en-US" altLang="zh-TW" sz="2200" dirty="0" smtClean="0">
                <a:solidFill>
                  <a:srgbClr val="FFFF00"/>
                </a:solidFill>
              </a:rPr>
              <a:t>hey </a:t>
            </a:r>
            <a:r>
              <a:rPr lang="en-US" altLang="zh-TW" sz="2200" dirty="0">
                <a:solidFill>
                  <a:srgbClr val="FFFF00"/>
                </a:solidFill>
              </a:rPr>
              <a:t>shall hunger </a:t>
            </a:r>
            <a:r>
              <a:rPr lang="en-US" altLang="zh-TW" sz="2200" dirty="0" smtClean="0">
                <a:solidFill>
                  <a:srgbClr val="FFFF00"/>
                </a:solidFill>
              </a:rPr>
              <a:t> more  neither    they will thirst    anymore</a:t>
            </a:r>
            <a:endParaRPr lang="en-US" sz="2200" dirty="0" smtClean="0">
              <a:solidFill>
                <a:schemeClr val="bg1"/>
              </a:solidFill>
            </a:endParaRPr>
          </a:p>
          <a:p>
            <a:r>
              <a:rPr lang="en-US" sz="3600" dirty="0" smtClean="0">
                <a:solidFill>
                  <a:schemeClr val="bg1"/>
                </a:solidFill>
              </a:rPr>
              <a:t>   </a:t>
            </a:r>
            <a:r>
              <a:rPr lang="el-GR" sz="3600" dirty="0" smtClean="0">
                <a:solidFill>
                  <a:schemeClr val="bg1"/>
                </a:solidFill>
              </a:rPr>
              <a:t>οὐδὲ </a:t>
            </a:r>
            <a:r>
              <a:rPr lang="en-US" sz="3600" dirty="0" smtClean="0">
                <a:solidFill>
                  <a:schemeClr val="bg1"/>
                </a:solidFill>
              </a:rPr>
              <a:t> </a:t>
            </a:r>
            <a:r>
              <a:rPr lang="el-GR" sz="3600" dirty="0" smtClean="0">
                <a:solidFill>
                  <a:schemeClr val="bg1"/>
                </a:solidFill>
              </a:rPr>
              <a:t>μὴ</a:t>
            </a:r>
            <a:r>
              <a:rPr lang="en-US" sz="3600" dirty="0" smtClean="0">
                <a:solidFill>
                  <a:schemeClr val="bg1"/>
                </a:solidFill>
              </a:rPr>
              <a:t>  </a:t>
            </a:r>
            <a:r>
              <a:rPr lang="el-GR" sz="3600" dirty="0" smtClean="0">
                <a:solidFill>
                  <a:schemeClr val="bg1"/>
                </a:solidFill>
              </a:rPr>
              <a:t> </a:t>
            </a:r>
            <a:r>
              <a:rPr lang="el-GR" sz="3600" dirty="0">
                <a:solidFill>
                  <a:schemeClr val="bg1"/>
                </a:solidFill>
              </a:rPr>
              <a:t>πέσῃ </a:t>
            </a:r>
            <a:r>
              <a:rPr lang="en-US" sz="3600" dirty="0" smtClean="0">
                <a:solidFill>
                  <a:schemeClr val="bg1"/>
                </a:solidFill>
              </a:rPr>
              <a:t>   </a:t>
            </a:r>
            <a:r>
              <a:rPr lang="el-GR" sz="3600" dirty="0" smtClean="0">
                <a:solidFill>
                  <a:schemeClr val="bg1"/>
                </a:solidFill>
              </a:rPr>
              <a:t>ἐπ</a:t>
            </a:r>
            <a:r>
              <a:rPr lang="el-GR" sz="3600" dirty="0">
                <a:solidFill>
                  <a:schemeClr val="bg1"/>
                </a:solidFill>
              </a:rPr>
              <a:t>᾽ </a:t>
            </a:r>
            <a:r>
              <a:rPr lang="el-GR" sz="3600" dirty="0" smtClean="0">
                <a:solidFill>
                  <a:schemeClr val="bg1"/>
                </a:solidFill>
              </a:rPr>
              <a:t>αὐτοὺς </a:t>
            </a:r>
            <a:r>
              <a:rPr lang="en-US" sz="3600" dirty="0" smtClean="0">
                <a:solidFill>
                  <a:schemeClr val="bg1"/>
                </a:solidFill>
              </a:rPr>
              <a:t> </a:t>
            </a:r>
            <a:r>
              <a:rPr lang="el-GR" sz="3600" dirty="0" smtClean="0">
                <a:solidFill>
                  <a:schemeClr val="bg1"/>
                </a:solidFill>
              </a:rPr>
              <a:t>ὁ ἥλιος</a:t>
            </a:r>
            <a:r>
              <a:rPr lang="en-US" sz="3600" dirty="0" smtClean="0">
                <a:solidFill>
                  <a:schemeClr val="bg1"/>
                </a:solidFill>
              </a:rPr>
              <a:t> </a:t>
            </a:r>
            <a:r>
              <a:rPr lang="el-GR" sz="3600" dirty="0" smtClean="0">
                <a:solidFill>
                  <a:schemeClr val="bg1"/>
                </a:solidFill>
              </a:rPr>
              <a:t> </a:t>
            </a:r>
            <a:r>
              <a:rPr lang="el-GR" sz="3600" dirty="0">
                <a:solidFill>
                  <a:schemeClr val="bg1"/>
                </a:solidFill>
              </a:rPr>
              <a:t>οὐδὲ </a:t>
            </a:r>
            <a:r>
              <a:rPr lang="en-US" sz="3600" dirty="0" smtClean="0">
                <a:solidFill>
                  <a:schemeClr val="bg1"/>
                </a:solidFill>
              </a:rPr>
              <a:t> </a:t>
            </a:r>
            <a:r>
              <a:rPr lang="el-GR" sz="3600" dirty="0" smtClean="0">
                <a:solidFill>
                  <a:schemeClr val="bg1"/>
                </a:solidFill>
              </a:rPr>
              <a:t>πᾶν</a:t>
            </a:r>
            <a:r>
              <a:rPr lang="en-US" sz="3600" dirty="0" smtClean="0">
                <a:solidFill>
                  <a:schemeClr val="bg1"/>
                </a:solidFill>
              </a:rPr>
              <a:t> </a:t>
            </a:r>
            <a:r>
              <a:rPr lang="el-GR" sz="3600" dirty="0" smtClean="0">
                <a:solidFill>
                  <a:schemeClr val="bg1"/>
                </a:solidFill>
              </a:rPr>
              <a:t> </a:t>
            </a:r>
            <a:r>
              <a:rPr lang="el-GR" sz="3600" dirty="0">
                <a:solidFill>
                  <a:schemeClr val="bg1"/>
                </a:solidFill>
              </a:rPr>
              <a:t>καῦμα</a:t>
            </a:r>
            <a:r>
              <a:rPr lang="el-GR" sz="3600" dirty="0" smtClean="0">
                <a:solidFill>
                  <a:schemeClr val="bg1"/>
                </a:solidFill>
              </a:rPr>
              <a:t>,</a:t>
            </a:r>
            <a:endParaRPr lang="en-US" sz="3600" dirty="0">
              <a:solidFill>
                <a:schemeClr val="bg1"/>
              </a:solidFill>
            </a:endParaRPr>
          </a:p>
          <a:p>
            <a:r>
              <a:rPr lang="en-US" sz="2200" dirty="0" smtClean="0">
                <a:solidFill>
                  <a:srgbClr val="FFFF00"/>
                </a:solidFill>
              </a:rPr>
              <a:t>         nor       not  </a:t>
            </a:r>
            <a:r>
              <a:rPr lang="en-US" altLang="zh-TW" sz="2200" dirty="0" smtClean="0">
                <a:solidFill>
                  <a:srgbClr val="FFFF00"/>
                </a:solidFill>
              </a:rPr>
              <a:t>shall beat down  on        them         the     </a:t>
            </a:r>
            <a:r>
              <a:rPr lang="en-US" altLang="zh-TW" sz="2200" dirty="0">
                <a:solidFill>
                  <a:srgbClr val="FFFF00"/>
                </a:solidFill>
              </a:rPr>
              <a:t>sun </a:t>
            </a:r>
            <a:r>
              <a:rPr lang="en-US" altLang="zh-TW" sz="2200" dirty="0" smtClean="0">
                <a:solidFill>
                  <a:srgbClr val="FFFF00"/>
                </a:solidFill>
              </a:rPr>
              <a:t>           nor          any    </a:t>
            </a:r>
            <a:r>
              <a:rPr lang="en-US" altLang="zh-TW" sz="2200" dirty="0">
                <a:solidFill>
                  <a:srgbClr val="FFFF00"/>
                </a:solidFill>
              </a:rPr>
              <a:t>scorching </a:t>
            </a:r>
            <a:r>
              <a:rPr lang="en-US" altLang="zh-TW" sz="2200" dirty="0" smtClean="0">
                <a:solidFill>
                  <a:srgbClr val="FFFF00"/>
                </a:solidFill>
              </a:rPr>
              <a:t>heat</a:t>
            </a:r>
            <a:endParaRPr lang="fr-FR" sz="22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7:15</a:t>
            </a:r>
            <a:r>
              <a:rPr lang="fr-FR" dirty="0" smtClean="0">
                <a:solidFill>
                  <a:schemeClr val="bg1"/>
                </a:solidFill>
              </a:rPr>
              <a:t> </a:t>
            </a:r>
            <a:r>
              <a:rPr lang="en-US" dirty="0">
                <a:solidFill>
                  <a:schemeClr val="bg1"/>
                </a:solidFill>
              </a:rPr>
              <a:t>"Therefore they are before the throne of God, and serve him day and night in his temple; and he who sits on the throne will shelter them with his presence</a:t>
            </a:r>
            <a:r>
              <a:rPr lang="en-US" dirty="0" smtClean="0">
                <a:solidFill>
                  <a:schemeClr val="bg1"/>
                </a:solidFill>
              </a:rPr>
              <a:t>. </a:t>
            </a:r>
            <a:r>
              <a:rPr lang="en-US" altLang="zh-TW" b="1" dirty="0">
                <a:solidFill>
                  <a:schemeClr val="bg1"/>
                </a:solidFill>
              </a:rPr>
              <a:t>16</a:t>
            </a:r>
            <a:r>
              <a:rPr lang="zh-TW" altLang="en-US" dirty="0">
                <a:solidFill>
                  <a:schemeClr val="bg1"/>
                </a:solidFill>
              </a:rPr>
              <a:t> </a:t>
            </a:r>
            <a:r>
              <a:rPr lang="en-US" altLang="zh-TW" dirty="0">
                <a:solidFill>
                  <a:schemeClr val="bg1"/>
                </a:solidFill>
              </a:rPr>
              <a:t>They shall hunger no more, neither thirst anymore; the sun shall not strike them, nor any scorching heat</a:t>
            </a:r>
            <a:r>
              <a:rPr lang="en-US" altLang="zh-TW" dirty="0" smtClean="0">
                <a:solidFill>
                  <a:schemeClr val="bg1"/>
                </a:solidFill>
              </a:rPr>
              <a:t>.    </a:t>
            </a:r>
            <a:r>
              <a:rPr lang="fr-FR" dirty="0" smtClean="0">
                <a:solidFill>
                  <a:schemeClr val="bg1"/>
                </a:solidFill>
              </a:rPr>
              <a:t>/    </a:t>
            </a:r>
            <a:r>
              <a:rPr lang="fr-FR" baseline="30000" dirty="0" smtClean="0">
                <a:solidFill>
                  <a:srgbClr val="FFFF00"/>
                </a:solidFill>
              </a:rPr>
              <a:t>CUV </a:t>
            </a:r>
            <a:r>
              <a:rPr lang="fr-FR" b="1" dirty="0" smtClean="0">
                <a:solidFill>
                  <a:schemeClr val="bg1"/>
                </a:solidFill>
              </a:rPr>
              <a:t>7:15 </a:t>
            </a:r>
            <a:r>
              <a:rPr lang="zh-TW" altLang="en-US" dirty="0" smtClean="0">
                <a:solidFill>
                  <a:schemeClr val="bg1"/>
                </a:solidFill>
              </a:rPr>
              <a:t>所</a:t>
            </a:r>
            <a:r>
              <a:rPr lang="zh-TW" altLang="en-US" dirty="0">
                <a:solidFill>
                  <a:schemeClr val="bg1"/>
                </a:solidFill>
              </a:rPr>
              <a:t>以他們在　神寶座前、晝夜在他殿中事奉他．坐寶座的要用帳幕覆庇他們。</a:t>
            </a:r>
            <a:r>
              <a:rPr lang="zh-TW" altLang="en-US" dirty="0"/>
              <a:t> </a:t>
            </a:r>
            <a:endParaRPr lang="en-US" altLang="zh-TW" dirty="0">
              <a:solidFill>
                <a:schemeClr val="bg1"/>
              </a:solidFill>
            </a:endParaRPr>
          </a:p>
          <a:p>
            <a:r>
              <a:rPr lang="en-US" altLang="zh-TW" b="1" dirty="0" smtClean="0">
                <a:solidFill>
                  <a:schemeClr val="bg1"/>
                </a:solidFill>
              </a:rPr>
              <a:t>16</a:t>
            </a:r>
            <a:r>
              <a:rPr lang="zh-TW" altLang="en-US" dirty="0" smtClean="0">
                <a:solidFill>
                  <a:schemeClr val="bg1"/>
                </a:solidFill>
              </a:rPr>
              <a:t> </a:t>
            </a:r>
            <a:r>
              <a:rPr lang="zh-TW" altLang="en-US" dirty="0">
                <a:solidFill>
                  <a:schemeClr val="bg1"/>
                </a:solidFill>
              </a:rPr>
              <a:t>他們不再飢、不再渴．日頭和炎熱、也必不傷害他們．</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r>
              <a:rPr lang="en-US" sz="800" dirty="0" smtClean="0">
                <a:solidFill>
                  <a:schemeClr val="bg1"/>
                </a:solidFill>
              </a:rPr>
              <a:t> </a:t>
            </a:r>
            <a:endParaRPr lang="en-US" sz="800" dirty="0" smtClean="0">
              <a:solidFill>
                <a:schemeClr val="bg1"/>
              </a:solidFill>
            </a:endParaRPr>
          </a:p>
        </p:txBody>
      </p:sp>
    </p:spTree>
    <p:extLst>
      <p:ext uri="{BB962C8B-B14F-4D97-AF65-F5344CB8AC3E}">
        <p14:creationId xmlns:p14="http://schemas.microsoft.com/office/powerpoint/2010/main" val="17289087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7:17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17 </a:t>
            </a:r>
            <a:r>
              <a:rPr lang="en-US" sz="4000" b="1" dirty="0" smtClean="0">
                <a:solidFill>
                  <a:schemeClr val="bg1"/>
                </a:solidFill>
              </a:rPr>
              <a:t> </a:t>
            </a:r>
            <a:r>
              <a:rPr lang="el-GR" sz="4000" dirty="0">
                <a:solidFill>
                  <a:schemeClr val="bg1"/>
                </a:solidFill>
              </a:rPr>
              <a:t>ὅτι τὸ ἀρνίον τὸ ἀνὰ μέσον τοῦ </a:t>
            </a:r>
            <a:r>
              <a:rPr lang="el-GR" sz="4000" dirty="0" smtClean="0">
                <a:solidFill>
                  <a:schemeClr val="bg1"/>
                </a:solidFill>
              </a:rPr>
              <a:t>θρόνου</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for    </a:t>
            </a:r>
            <a:r>
              <a:rPr lang="en-US" sz="2400" dirty="0">
                <a:solidFill>
                  <a:srgbClr val="FFFF00"/>
                </a:solidFill>
              </a:rPr>
              <a:t>the </a:t>
            </a:r>
            <a:r>
              <a:rPr lang="en-US" sz="2400" dirty="0" smtClean="0">
                <a:solidFill>
                  <a:srgbClr val="FFFF00"/>
                </a:solidFill>
              </a:rPr>
              <a:t>      Lamb      who is   in </a:t>
            </a:r>
            <a:r>
              <a:rPr lang="en-US" sz="2400" dirty="0">
                <a:solidFill>
                  <a:srgbClr val="FFFF00"/>
                </a:solidFill>
              </a:rPr>
              <a:t>the midst </a:t>
            </a:r>
            <a:r>
              <a:rPr lang="en-US" sz="2400" dirty="0" smtClean="0">
                <a:solidFill>
                  <a:srgbClr val="FFFF00"/>
                </a:solidFill>
              </a:rPr>
              <a:t>       of the      throne</a:t>
            </a:r>
            <a:endParaRPr lang="fr-FR" sz="2400" dirty="0">
              <a:solidFill>
                <a:schemeClr val="bg1"/>
              </a:solidFill>
            </a:endParaRPr>
          </a:p>
          <a:p>
            <a:r>
              <a:rPr lang="en-US" sz="3500" dirty="0" smtClean="0">
                <a:solidFill>
                  <a:schemeClr val="bg1"/>
                </a:solidFill>
              </a:rPr>
              <a:t>  </a:t>
            </a:r>
            <a:r>
              <a:rPr lang="en-US" sz="3500" dirty="0" smtClean="0">
                <a:solidFill>
                  <a:schemeClr val="bg1"/>
                </a:solidFill>
              </a:rPr>
              <a:t>  </a:t>
            </a:r>
            <a:r>
              <a:rPr lang="el-GR" sz="4000" dirty="0" smtClean="0">
                <a:solidFill>
                  <a:schemeClr val="bg1"/>
                </a:solidFill>
              </a:rPr>
              <a:t>ποιμανεῖ </a:t>
            </a:r>
            <a:r>
              <a:rPr lang="en-US" sz="4000" dirty="0" smtClean="0">
                <a:solidFill>
                  <a:schemeClr val="bg1"/>
                </a:solidFill>
              </a:rPr>
              <a:t> </a:t>
            </a:r>
            <a:r>
              <a:rPr lang="el-GR" sz="4000" dirty="0" smtClean="0">
                <a:solidFill>
                  <a:schemeClr val="bg1"/>
                </a:solidFill>
              </a:rPr>
              <a:t>αὐτοὺς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ὁδηγήσει </a:t>
            </a:r>
            <a:r>
              <a:rPr lang="en-US" sz="4000" dirty="0" smtClean="0">
                <a:solidFill>
                  <a:schemeClr val="bg1"/>
                </a:solidFill>
              </a:rPr>
              <a:t> </a:t>
            </a:r>
            <a:r>
              <a:rPr lang="el-GR" sz="4000" dirty="0" smtClean="0">
                <a:solidFill>
                  <a:schemeClr val="bg1"/>
                </a:solidFill>
              </a:rPr>
              <a:t>αὐτοὺς </a:t>
            </a:r>
            <a:endParaRPr lang="en-US" sz="4000" dirty="0" smtClean="0">
              <a:solidFill>
                <a:schemeClr val="bg1"/>
              </a:solidFill>
            </a:endParaRPr>
          </a:p>
          <a:p>
            <a:r>
              <a:rPr lang="en-US" sz="2400" dirty="0" smtClean="0">
                <a:solidFill>
                  <a:srgbClr val="FFFF00"/>
                </a:solidFill>
              </a:rPr>
              <a:t>       will shepherd        them              and       he </a:t>
            </a:r>
            <a:r>
              <a:rPr lang="en-US" sz="2400" dirty="0">
                <a:solidFill>
                  <a:srgbClr val="FFFF00"/>
                </a:solidFill>
              </a:rPr>
              <a:t>will guide </a:t>
            </a:r>
            <a:r>
              <a:rPr lang="en-US" sz="2400" dirty="0" smtClean="0">
                <a:solidFill>
                  <a:srgbClr val="FFFF00"/>
                </a:solidFill>
              </a:rPr>
              <a:t>           them</a:t>
            </a:r>
            <a:r>
              <a:rPr lang="fr-FR" sz="2400" dirty="0" smtClean="0">
                <a:solidFill>
                  <a:schemeClr val="bg1"/>
                </a:solidFill>
              </a:rPr>
              <a:t>  </a:t>
            </a:r>
            <a:r>
              <a:rPr lang="es-ES" sz="2400" dirty="0" smtClean="0">
                <a:solidFill>
                  <a:schemeClr val="bg1"/>
                </a:solidFill>
              </a:rPr>
              <a:t> </a:t>
            </a:r>
            <a:endParaRPr lang="es-ES" sz="2400" dirty="0" smtClean="0">
              <a:solidFill>
                <a:schemeClr val="bg1"/>
              </a:solidFill>
            </a:endParaRPr>
          </a:p>
          <a:p>
            <a:r>
              <a:rPr lang="en-US" sz="3500" dirty="0" smtClean="0">
                <a:solidFill>
                  <a:schemeClr val="bg1"/>
                </a:solidFill>
              </a:rPr>
              <a:t> </a:t>
            </a:r>
            <a:r>
              <a:rPr lang="en-US" sz="35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ζωῆς </a:t>
            </a:r>
            <a:r>
              <a:rPr lang="en-US" sz="4000" dirty="0" smtClean="0">
                <a:solidFill>
                  <a:schemeClr val="bg1"/>
                </a:solidFill>
              </a:rPr>
              <a:t> </a:t>
            </a:r>
            <a:r>
              <a:rPr lang="el-GR" sz="4000" dirty="0" smtClean="0">
                <a:solidFill>
                  <a:schemeClr val="bg1"/>
                </a:solidFill>
              </a:rPr>
              <a:t>πηγὰς</a:t>
            </a:r>
            <a:r>
              <a:rPr lang="en-US" sz="4000" dirty="0" smtClean="0">
                <a:solidFill>
                  <a:schemeClr val="bg1"/>
                </a:solidFill>
              </a:rPr>
              <a:t> </a:t>
            </a:r>
            <a:r>
              <a:rPr lang="el-GR" sz="4000" dirty="0" smtClean="0">
                <a:solidFill>
                  <a:schemeClr val="bg1"/>
                </a:solidFill>
              </a:rPr>
              <a:t> </a:t>
            </a:r>
            <a:r>
              <a:rPr lang="el-GR" sz="4000" dirty="0">
                <a:solidFill>
                  <a:schemeClr val="bg1"/>
                </a:solidFill>
              </a:rPr>
              <a:t>ὑδάτων, καὶ </a:t>
            </a:r>
            <a:r>
              <a:rPr lang="en-US" sz="4000" dirty="0" smtClean="0">
                <a:solidFill>
                  <a:schemeClr val="bg1"/>
                </a:solidFill>
              </a:rPr>
              <a:t> </a:t>
            </a:r>
            <a:r>
              <a:rPr lang="el-GR" sz="4000" dirty="0" smtClean="0">
                <a:solidFill>
                  <a:schemeClr val="bg1"/>
                </a:solidFill>
              </a:rPr>
              <a:t>ἐξαλείψει </a:t>
            </a:r>
            <a:r>
              <a:rPr lang="en-US" sz="4000" dirty="0" smtClean="0">
                <a:solidFill>
                  <a:schemeClr val="bg1"/>
                </a:solidFill>
              </a:rPr>
              <a:t> </a:t>
            </a:r>
            <a:r>
              <a:rPr lang="el-GR" sz="4000" dirty="0" smtClean="0">
                <a:solidFill>
                  <a:schemeClr val="bg1"/>
                </a:solidFill>
              </a:rPr>
              <a:t>ὁ </a:t>
            </a:r>
            <a:r>
              <a:rPr lang="el-GR" sz="4000" dirty="0">
                <a:solidFill>
                  <a:schemeClr val="bg1"/>
                </a:solidFill>
              </a:rPr>
              <a:t>θεὸς </a:t>
            </a:r>
            <a:endParaRPr lang="en-US" sz="4000" dirty="0">
              <a:solidFill>
                <a:schemeClr val="bg1"/>
              </a:solidFill>
            </a:endParaRPr>
          </a:p>
          <a:p>
            <a:r>
              <a:rPr lang="en-US" sz="2400" dirty="0" smtClean="0">
                <a:solidFill>
                  <a:srgbClr val="FFFF00"/>
                </a:solidFill>
              </a:rPr>
              <a:t>       to        of life        springs          of waters         </a:t>
            </a:r>
            <a:r>
              <a:rPr lang="en-US" sz="2400" dirty="0">
                <a:solidFill>
                  <a:srgbClr val="FFFF00"/>
                </a:solidFill>
              </a:rPr>
              <a:t>and </a:t>
            </a:r>
            <a:r>
              <a:rPr lang="en-US" sz="2400" dirty="0" smtClean="0">
                <a:solidFill>
                  <a:srgbClr val="FFFF00"/>
                </a:solidFill>
              </a:rPr>
              <a:t>     </a:t>
            </a:r>
            <a:r>
              <a:rPr lang="en-US" sz="2400" dirty="0">
                <a:solidFill>
                  <a:srgbClr val="FFFF00"/>
                </a:solidFill>
              </a:rPr>
              <a:t>will wipe away </a:t>
            </a:r>
            <a:r>
              <a:rPr lang="en-US" sz="2400" dirty="0" smtClean="0">
                <a:solidFill>
                  <a:srgbClr val="FFFF00"/>
                </a:solidFill>
              </a:rPr>
              <a:t>            God</a:t>
            </a:r>
            <a:endParaRPr lang="es-ES" sz="2400" dirty="0">
              <a:solidFill>
                <a:schemeClr val="bg1"/>
              </a:solidFill>
            </a:endParaRPr>
          </a:p>
          <a:p>
            <a:r>
              <a:rPr lang="en-US" sz="3500" dirty="0" smtClean="0">
                <a:solidFill>
                  <a:schemeClr val="bg1"/>
                </a:solidFill>
              </a:rPr>
              <a:t>   </a:t>
            </a:r>
            <a:r>
              <a:rPr lang="en-US" sz="3500" dirty="0" smtClean="0">
                <a:solidFill>
                  <a:schemeClr val="bg1"/>
                </a:solidFill>
              </a:rPr>
              <a:t>    </a:t>
            </a:r>
            <a:r>
              <a:rPr lang="el-GR" sz="4000" dirty="0" smtClean="0">
                <a:solidFill>
                  <a:schemeClr val="bg1"/>
                </a:solidFill>
              </a:rPr>
              <a:t>πᾶν </a:t>
            </a:r>
            <a:r>
              <a:rPr lang="el-GR" sz="4000" dirty="0">
                <a:solidFill>
                  <a:schemeClr val="bg1"/>
                </a:solidFill>
              </a:rPr>
              <a:t>δάκρυον </a:t>
            </a:r>
            <a:r>
              <a:rPr lang="en-US" sz="4000" dirty="0" smtClean="0">
                <a:solidFill>
                  <a:schemeClr val="bg1"/>
                </a:solidFill>
              </a:rPr>
              <a:t> </a:t>
            </a:r>
            <a:r>
              <a:rPr lang="el-GR" sz="4000" dirty="0" smtClean="0">
                <a:solidFill>
                  <a:schemeClr val="bg1"/>
                </a:solidFill>
              </a:rPr>
              <a:t>ἐκ </a:t>
            </a:r>
            <a:r>
              <a:rPr lang="el-GR" sz="4000" dirty="0">
                <a:solidFill>
                  <a:schemeClr val="bg1"/>
                </a:solidFill>
              </a:rPr>
              <a:t>τῶν ὀφθαλμῶν </a:t>
            </a:r>
            <a:r>
              <a:rPr lang="en-US" sz="4000" dirty="0" smtClean="0">
                <a:solidFill>
                  <a:schemeClr val="bg1"/>
                </a:solidFill>
              </a:rPr>
              <a:t> </a:t>
            </a:r>
            <a:r>
              <a:rPr lang="el-GR" sz="4000" dirty="0" smtClean="0">
                <a:solidFill>
                  <a:schemeClr val="bg1"/>
                </a:solidFill>
              </a:rPr>
              <a:t>αὐτῶν</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every          tear              </a:t>
            </a:r>
            <a:r>
              <a:rPr lang="en-US" sz="2400" dirty="0">
                <a:solidFill>
                  <a:srgbClr val="FFFF00"/>
                </a:solidFill>
              </a:rPr>
              <a:t>from </a:t>
            </a:r>
            <a:r>
              <a:rPr lang="en-US" sz="2400" dirty="0" smtClean="0">
                <a:solidFill>
                  <a:srgbClr val="FFFF00"/>
                </a:solidFill>
              </a:rPr>
              <a:t>  the                 eyes                    their</a:t>
            </a:r>
            <a:endParaRPr lang="es-ES" sz="2400" dirty="0" smtClean="0">
              <a:solidFill>
                <a:schemeClr val="bg1"/>
              </a:solidFill>
            </a:endParaRPr>
          </a:p>
          <a:p>
            <a:r>
              <a:rPr lang="en-US" sz="800" dirty="0" smtClean="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7:17</a:t>
            </a:r>
            <a:r>
              <a:rPr lang="fr-FR" dirty="0" smtClean="0">
                <a:solidFill>
                  <a:schemeClr val="bg1"/>
                </a:solidFill>
              </a:rPr>
              <a:t> </a:t>
            </a:r>
            <a:r>
              <a:rPr lang="en-US" dirty="0">
                <a:solidFill>
                  <a:schemeClr val="bg1"/>
                </a:solidFill>
              </a:rPr>
              <a:t>For the Lamb in the midst of the throne will be their shepherd, and he will guide them to springs of living water, and God will wipe away every tear from their eyes."</a:t>
            </a:r>
          </a:p>
          <a:p>
            <a:r>
              <a:rPr lang="fr-FR" baseline="30000" dirty="0" smtClean="0">
                <a:solidFill>
                  <a:srgbClr val="FFFF00"/>
                </a:solidFill>
              </a:rPr>
              <a:t>	CUV </a:t>
            </a:r>
            <a:r>
              <a:rPr lang="fr-FR" b="1" dirty="0" smtClean="0">
                <a:solidFill>
                  <a:schemeClr val="bg1"/>
                </a:solidFill>
              </a:rPr>
              <a:t>7:17 </a:t>
            </a:r>
            <a:r>
              <a:rPr lang="zh-TW" altLang="en-US" dirty="0" smtClean="0">
                <a:solidFill>
                  <a:schemeClr val="bg1"/>
                </a:solidFill>
              </a:rPr>
              <a:t>因</a:t>
            </a:r>
            <a:r>
              <a:rPr lang="zh-TW" altLang="en-US" dirty="0">
                <a:solidFill>
                  <a:schemeClr val="bg1"/>
                </a:solidFill>
              </a:rPr>
              <a:t>為寶座中的羔羊必牧養他們、領他們到生命水的泉源</a:t>
            </a:r>
            <a:r>
              <a:rPr lang="zh-TW" altLang="en-US" dirty="0" smtClean="0">
                <a:solidFill>
                  <a:schemeClr val="bg1"/>
                </a:solidFill>
              </a:rPr>
              <a:t>．神</a:t>
            </a:r>
            <a:r>
              <a:rPr lang="zh-TW" altLang="en-US" dirty="0">
                <a:solidFill>
                  <a:schemeClr val="bg1"/>
                </a:solidFill>
              </a:rPr>
              <a:t>也必擦去他們一切的眼淚</a:t>
            </a:r>
            <a:r>
              <a:rPr lang="zh-TW" altLang="en-US" dirty="0" smtClean="0">
                <a:solidFill>
                  <a:schemeClr val="bg1"/>
                </a:solidFill>
              </a:rPr>
              <a:t>。</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582535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7:1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1</a:t>
            </a:r>
            <a:r>
              <a:rPr lang="en-US" sz="3200" b="1" dirty="0" smtClean="0">
                <a:solidFill>
                  <a:schemeClr val="bg1"/>
                </a:solidFill>
              </a:rPr>
              <a:t>    </a:t>
            </a:r>
            <a:r>
              <a:rPr lang="el-GR" sz="3600" dirty="0">
                <a:solidFill>
                  <a:schemeClr val="bg1"/>
                </a:solidFill>
              </a:rPr>
              <a:t>Μετὰ </a:t>
            </a:r>
            <a:r>
              <a:rPr lang="en-US" sz="3600" dirty="0" smtClean="0">
                <a:solidFill>
                  <a:schemeClr val="bg1"/>
                </a:solidFill>
              </a:rPr>
              <a:t> </a:t>
            </a:r>
            <a:r>
              <a:rPr lang="el-GR" sz="3600" dirty="0" smtClean="0">
                <a:solidFill>
                  <a:schemeClr val="bg1"/>
                </a:solidFill>
              </a:rPr>
              <a:t>τοῦτο</a:t>
            </a:r>
            <a:r>
              <a:rPr lang="en-US" sz="3600" dirty="0" smtClean="0">
                <a:solidFill>
                  <a:schemeClr val="bg1"/>
                </a:solidFill>
              </a:rPr>
              <a:t> </a:t>
            </a:r>
            <a:r>
              <a:rPr lang="el-GR" sz="3600" dirty="0" smtClean="0">
                <a:solidFill>
                  <a:schemeClr val="bg1"/>
                </a:solidFill>
              </a:rPr>
              <a:t> </a:t>
            </a:r>
            <a:r>
              <a:rPr lang="el-GR" sz="3600" dirty="0">
                <a:solidFill>
                  <a:schemeClr val="bg1"/>
                </a:solidFill>
              </a:rPr>
              <a:t>εἶδον </a:t>
            </a:r>
            <a:r>
              <a:rPr lang="en-US" sz="3600" dirty="0" smtClean="0">
                <a:solidFill>
                  <a:schemeClr val="bg1"/>
                </a:solidFill>
              </a:rPr>
              <a:t> </a:t>
            </a:r>
            <a:r>
              <a:rPr lang="el-GR" sz="3600" dirty="0" smtClean="0">
                <a:solidFill>
                  <a:schemeClr val="bg1"/>
                </a:solidFill>
              </a:rPr>
              <a:t>τέσσαρας </a:t>
            </a:r>
            <a:r>
              <a:rPr lang="en-US" sz="3600" dirty="0" smtClean="0">
                <a:solidFill>
                  <a:schemeClr val="bg1"/>
                </a:solidFill>
              </a:rPr>
              <a:t> </a:t>
            </a:r>
            <a:r>
              <a:rPr lang="el-GR" sz="3600" dirty="0" smtClean="0">
                <a:solidFill>
                  <a:schemeClr val="bg1"/>
                </a:solidFill>
              </a:rPr>
              <a:t>ἀγγέλους </a:t>
            </a:r>
            <a:endParaRPr lang="en-US" sz="3600" dirty="0">
              <a:solidFill>
                <a:schemeClr val="bg1"/>
              </a:solidFill>
            </a:endParaRPr>
          </a:p>
          <a:p>
            <a:r>
              <a:rPr lang="en-US" sz="2400" dirty="0" smtClean="0">
                <a:solidFill>
                  <a:srgbClr val="FFFF00"/>
                </a:solidFill>
              </a:rPr>
              <a:t>              after          this          I </a:t>
            </a:r>
            <a:r>
              <a:rPr lang="en-US" sz="2400" dirty="0">
                <a:solidFill>
                  <a:srgbClr val="FFFF00"/>
                </a:solidFill>
              </a:rPr>
              <a:t>saw </a:t>
            </a:r>
            <a:r>
              <a:rPr lang="en-US" sz="2400" dirty="0" smtClean="0">
                <a:solidFill>
                  <a:srgbClr val="FFFF00"/>
                </a:solidFill>
              </a:rPr>
              <a:t>                four                 angels</a:t>
            </a:r>
            <a:endParaRPr lang="fr-FR" sz="2400" dirty="0">
              <a:solidFill>
                <a:schemeClr val="bg1"/>
              </a:solidFill>
            </a:endParaRPr>
          </a:p>
          <a:p>
            <a:r>
              <a:rPr lang="en-US" sz="3600" dirty="0" smtClean="0">
                <a:solidFill>
                  <a:schemeClr val="bg1"/>
                </a:solidFill>
              </a:rPr>
              <a:t>  </a:t>
            </a:r>
            <a:r>
              <a:rPr lang="el-GR" sz="3600" dirty="0" smtClean="0">
                <a:solidFill>
                  <a:schemeClr val="bg1"/>
                </a:solidFill>
              </a:rPr>
              <a:t>ἑστῶτας </a:t>
            </a:r>
            <a:r>
              <a:rPr lang="en-US" sz="3600" dirty="0" smtClean="0">
                <a:solidFill>
                  <a:schemeClr val="bg1"/>
                </a:solidFill>
              </a:rPr>
              <a:t> </a:t>
            </a:r>
            <a:r>
              <a:rPr lang="el-GR" sz="3600" dirty="0" smtClean="0">
                <a:solidFill>
                  <a:schemeClr val="bg1"/>
                </a:solidFill>
              </a:rPr>
              <a:t>ἐπὶ </a:t>
            </a:r>
            <a:r>
              <a:rPr lang="el-GR" sz="3600" dirty="0">
                <a:solidFill>
                  <a:schemeClr val="bg1"/>
                </a:solidFill>
              </a:rPr>
              <a:t>τὰς τέσσαρας </a:t>
            </a:r>
            <a:r>
              <a:rPr lang="en-US" sz="3600" dirty="0" smtClean="0">
                <a:solidFill>
                  <a:schemeClr val="bg1"/>
                </a:solidFill>
              </a:rPr>
              <a:t> </a:t>
            </a:r>
            <a:r>
              <a:rPr lang="el-GR" sz="3600" dirty="0" smtClean="0">
                <a:solidFill>
                  <a:schemeClr val="bg1"/>
                </a:solidFill>
              </a:rPr>
              <a:t>γωνίας </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γῆς</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a:t>
            </a:r>
            <a:r>
              <a:rPr lang="el-GR" sz="3600" dirty="0">
                <a:solidFill>
                  <a:schemeClr val="bg1"/>
                </a:solidFill>
              </a:rPr>
              <a:t>κρατοῦντας</a:t>
            </a:r>
            <a:endParaRPr lang="en-US" sz="3600" dirty="0">
              <a:solidFill>
                <a:schemeClr val="bg1"/>
              </a:solidFill>
            </a:endParaRPr>
          </a:p>
          <a:p>
            <a:r>
              <a:rPr lang="en-US" sz="2400" dirty="0" smtClean="0">
                <a:solidFill>
                  <a:srgbClr val="FFFF00"/>
                </a:solidFill>
              </a:rPr>
              <a:t>       standing         at      the          four                  corners     of the  earth        grasping</a:t>
            </a:r>
            <a:endParaRPr lang="es-ES" sz="2400" dirty="0" smtClean="0">
              <a:solidFill>
                <a:schemeClr val="bg1"/>
              </a:solidFill>
            </a:endParaRPr>
          </a:p>
          <a:p>
            <a:r>
              <a:rPr lang="en-US" sz="3500" dirty="0" smtClean="0">
                <a:solidFill>
                  <a:schemeClr val="bg1"/>
                </a:solidFill>
              </a:rPr>
              <a:t>    </a:t>
            </a:r>
            <a:r>
              <a:rPr lang="el-GR" sz="3500" dirty="0" smtClean="0">
                <a:solidFill>
                  <a:schemeClr val="bg1"/>
                </a:solidFill>
              </a:rPr>
              <a:t>τοὺς </a:t>
            </a:r>
            <a:r>
              <a:rPr lang="el-GR" sz="3500" dirty="0" smtClean="0">
                <a:solidFill>
                  <a:schemeClr val="bg1"/>
                </a:solidFill>
              </a:rPr>
              <a:t>τέσσαρας</a:t>
            </a:r>
            <a:r>
              <a:rPr lang="en-US" sz="3500" dirty="0" smtClean="0">
                <a:solidFill>
                  <a:schemeClr val="bg1"/>
                </a:solidFill>
              </a:rPr>
              <a:t> </a:t>
            </a:r>
            <a:r>
              <a:rPr lang="el-GR" sz="3500" dirty="0" smtClean="0">
                <a:solidFill>
                  <a:schemeClr val="bg1"/>
                </a:solidFill>
              </a:rPr>
              <a:t> </a:t>
            </a:r>
            <a:r>
              <a:rPr lang="el-GR" sz="3500" dirty="0">
                <a:solidFill>
                  <a:schemeClr val="bg1"/>
                </a:solidFill>
              </a:rPr>
              <a:t>ἀνέμους τῆς </a:t>
            </a:r>
            <a:r>
              <a:rPr lang="en-US" sz="3500" dirty="0" smtClean="0">
                <a:solidFill>
                  <a:schemeClr val="bg1"/>
                </a:solidFill>
              </a:rPr>
              <a:t> </a:t>
            </a:r>
            <a:r>
              <a:rPr lang="el-GR" sz="3500" dirty="0" smtClean="0">
                <a:solidFill>
                  <a:schemeClr val="bg1"/>
                </a:solidFill>
              </a:rPr>
              <a:t>γῆς</a:t>
            </a:r>
            <a:r>
              <a:rPr lang="en-US" sz="3500" dirty="0" smtClean="0">
                <a:solidFill>
                  <a:schemeClr val="bg1"/>
                </a:solidFill>
              </a:rPr>
              <a:t> </a:t>
            </a:r>
            <a:r>
              <a:rPr lang="el-GR" sz="3500" dirty="0" smtClean="0">
                <a:solidFill>
                  <a:schemeClr val="bg1"/>
                </a:solidFill>
              </a:rPr>
              <a:t> </a:t>
            </a:r>
            <a:r>
              <a:rPr lang="el-GR" sz="3500" dirty="0">
                <a:solidFill>
                  <a:schemeClr val="bg1"/>
                </a:solidFill>
              </a:rPr>
              <a:t>ἵνα </a:t>
            </a:r>
            <a:r>
              <a:rPr lang="en-US" sz="3500" dirty="0" smtClean="0">
                <a:solidFill>
                  <a:schemeClr val="bg1"/>
                </a:solidFill>
              </a:rPr>
              <a:t>   </a:t>
            </a:r>
            <a:r>
              <a:rPr lang="el-GR" sz="3500" dirty="0" smtClean="0">
                <a:solidFill>
                  <a:schemeClr val="bg1"/>
                </a:solidFill>
              </a:rPr>
              <a:t>μὴ </a:t>
            </a:r>
            <a:r>
              <a:rPr lang="en-US" sz="3500" dirty="0" smtClean="0">
                <a:solidFill>
                  <a:schemeClr val="bg1"/>
                </a:solidFill>
              </a:rPr>
              <a:t>  </a:t>
            </a:r>
            <a:r>
              <a:rPr lang="el-GR" sz="3500" dirty="0" smtClean="0">
                <a:solidFill>
                  <a:schemeClr val="bg1"/>
                </a:solidFill>
              </a:rPr>
              <a:t>πνέῃ </a:t>
            </a:r>
            <a:r>
              <a:rPr lang="en-US" sz="3500" dirty="0" smtClean="0">
                <a:solidFill>
                  <a:schemeClr val="bg1"/>
                </a:solidFill>
              </a:rPr>
              <a:t>  </a:t>
            </a:r>
            <a:r>
              <a:rPr lang="el-GR" sz="3500" dirty="0" smtClean="0">
                <a:solidFill>
                  <a:schemeClr val="bg1"/>
                </a:solidFill>
              </a:rPr>
              <a:t>ἄνεμος</a:t>
            </a:r>
            <a:endParaRPr lang="en-US" sz="3500" dirty="0" smtClean="0">
              <a:solidFill>
                <a:schemeClr val="bg1"/>
              </a:solidFill>
            </a:endParaRPr>
          </a:p>
          <a:p>
            <a:r>
              <a:rPr lang="en-US" sz="2400" dirty="0" smtClean="0">
                <a:solidFill>
                  <a:srgbClr val="FFFF00"/>
                </a:solidFill>
              </a:rPr>
              <a:t>         the          four                       winds     </a:t>
            </a:r>
            <a:r>
              <a:rPr lang="en-US" sz="2400" dirty="0">
                <a:solidFill>
                  <a:srgbClr val="FFFF00"/>
                </a:solidFill>
              </a:rPr>
              <a:t>of the </a:t>
            </a:r>
            <a:r>
              <a:rPr lang="en-US" sz="2400" dirty="0" smtClean="0">
                <a:solidFill>
                  <a:srgbClr val="FFFF00"/>
                </a:solidFill>
              </a:rPr>
              <a:t> earth  so that   not  might </a:t>
            </a:r>
            <a:r>
              <a:rPr lang="en-US" sz="2400" dirty="0">
                <a:solidFill>
                  <a:srgbClr val="FFFF00"/>
                </a:solidFill>
              </a:rPr>
              <a:t>blow </a:t>
            </a:r>
            <a:r>
              <a:rPr lang="en-US" sz="2400" dirty="0" smtClean="0">
                <a:solidFill>
                  <a:srgbClr val="FFFF00"/>
                </a:solidFill>
              </a:rPr>
              <a:t>   wind</a:t>
            </a:r>
            <a:r>
              <a:rPr lang="fr-FR" sz="2300" dirty="0" smtClean="0">
                <a:solidFill>
                  <a:schemeClr val="bg1"/>
                </a:solidFill>
              </a:rPr>
              <a:t> </a:t>
            </a:r>
            <a:endParaRPr lang="es-ES" sz="2300" dirty="0">
              <a:solidFill>
                <a:schemeClr val="bg1"/>
              </a:solidFill>
            </a:endParaRPr>
          </a:p>
          <a:p>
            <a:r>
              <a:rPr lang="en-US" sz="3500" dirty="0" smtClean="0">
                <a:solidFill>
                  <a:schemeClr val="bg1"/>
                </a:solidFill>
              </a:rPr>
              <a:t>   </a:t>
            </a:r>
            <a:r>
              <a:rPr lang="el-GR" sz="3500" dirty="0" smtClean="0">
                <a:solidFill>
                  <a:schemeClr val="bg1"/>
                </a:solidFill>
              </a:rPr>
              <a:t>ἐπὶ </a:t>
            </a:r>
            <a:r>
              <a:rPr lang="el-GR" sz="3500" dirty="0">
                <a:solidFill>
                  <a:schemeClr val="bg1"/>
                </a:solidFill>
              </a:rPr>
              <a:t>τῆς γῆς μήτε ἐπὶ τῆς θαλάσσης μήτε ἐπὶ πᾶν δένδρον.</a:t>
            </a:r>
            <a:endParaRPr lang="en-US" sz="3500" dirty="0">
              <a:solidFill>
                <a:schemeClr val="bg1"/>
              </a:solidFill>
            </a:endParaRPr>
          </a:p>
          <a:p>
            <a:r>
              <a:rPr lang="en-US" sz="2400" dirty="0" smtClean="0">
                <a:solidFill>
                  <a:srgbClr val="FFFF00"/>
                </a:solidFill>
              </a:rPr>
              <a:t>      on    the   earth    nor       on     the        </a:t>
            </a:r>
            <a:r>
              <a:rPr lang="en-US" sz="2400" dirty="0">
                <a:solidFill>
                  <a:srgbClr val="FFFF00"/>
                </a:solidFill>
              </a:rPr>
              <a:t>sea </a:t>
            </a:r>
            <a:r>
              <a:rPr lang="en-US" sz="2400" dirty="0" smtClean="0">
                <a:solidFill>
                  <a:srgbClr val="FFFF00"/>
                </a:solidFill>
              </a:rPr>
              <a:t>                   nor       on     </a:t>
            </a:r>
            <a:r>
              <a:rPr lang="en-US" sz="2400" dirty="0">
                <a:solidFill>
                  <a:srgbClr val="FFFF00"/>
                </a:solidFill>
              </a:rPr>
              <a:t>any </a:t>
            </a:r>
            <a:r>
              <a:rPr lang="en-US" sz="2400" dirty="0" smtClean="0">
                <a:solidFill>
                  <a:srgbClr val="FFFF00"/>
                </a:solidFill>
              </a:rPr>
              <a:t>      tree</a:t>
            </a:r>
            <a:r>
              <a:rPr lang="fr-FR" sz="2400" dirty="0" smtClean="0">
                <a:solidFill>
                  <a:schemeClr val="bg1"/>
                </a:solidFill>
              </a:rPr>
              <a:t> </a:t>
            </a:r>
            <a:endParaRPr lang="es-E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7:1</a:t>
            </a:r>
            <a:r>
              <a:rPr lang="fr-FR" dirty="0" smtClean="0">
                <a:solidFill>
                  <a:schemeClr val="bg1"/>
                </a:solidFill>
              </a:rPr>
              <a:t> </a:t>
            </a:r>
            <a:r>
              <a:rPr lang="en-US" dirty="0">
                <a:solidFill>
                  <a:schemeClr val="bg1"/>
                </a:solidFill>
              </a:rPr>
              <a:t>After this I saw four angels standing at the four corners of the earth, holding back the four winds of the earth, that no wind might blow on earth or sea or against any tree.</a:t>
            </a:r>
          </a:p>
          <a:p>
            <a:r>
              <a:rPr lang="fr-FR" baseline="30000" dirty="0">
                <a:solidFill>
                  <a:schemeClr val="bg1"/>
                </a:solidFill>
              </a:rPr>
              <a:t>	</a:t>
            </a:r>
            <a:r>
              <a:rPr lang="fr-FR" baseline="30000" dirty="0">
                <a:solidFill>
                  <a:srgbClr val="FFFF00"/>
                </a:solidFill>
              </a:rPr>
              <a:t>CUV </a:t>
            </a:r>
            <a:r>
              <a:rPr lang="fr-FR" b="1" dirty="0" smtClean="0">
                <a:solidFill>
                  <a:schemeClr val="bg1"/>
                </a:solidFill>
              </a:rPr>
              <a:t>7:1 </a:t>
            </a:r>
            <a:r>
              <a:rPr lang="zh-TW" altLang="en-US" dirty="0" smtClean="0">
                <a:solidFill>
                  <a:schemeClr val="bg1"/>
                </a:solidFill>
              </a:rPr>
              <a:t>此</a:t>
            </a:r>
            <a:r>
              <a:rPr lang="zh-TW" altLang="en-US" dirty="0">
                <a:solidFill>
                  <a:schemeClr val="bg1"/>
                </a:solidFill>
              </a:rPr>
              <a:t>後我看見四位天使站在地的四角、執掌地上四方的風、叫風不吹在地上、海上、和樹上</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0893158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88636"/>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7:2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dirty="0">
                <a:solidFill>
                  <a:schemeClr val="bg1"/>
                </a:solidFill>
              </a:rPr>
              <a:t> </a:t>
            </a:r>
            <a:r>
              <a:rPr lang="en-US" sz="3200" b="1" dirty="0" smtClean="0">
                <a:solidFill>
                  <a:srgbClr val="FFFF00"/>
                </a:solidFill>
              </a:rPr>
              <a:t>2</a:t>
            </a:r>
            <a:r>
              <a:rPr lang="en-US" sz="3200" b="1" dirty="0" smtClean="0">
                <a:solidFill>
                  <a:schemeClr val="bg1"/>
                </a:solidFill>
              </a:rPr>
              <a:t>  </a:t>
            </a:r>
            <a:r>
              <a:rPr lang="el-GR" sz="3800" dirty="0" smtClean="0">
                <a:solidFill>
                  <a:schemeClr val="bg1"/>
                </a:solidFill>
              </a:rPr>
              <a:t>Καὶ </a:t>
            </a:r>
            <a:r>
              <a:rPr lang="el-GR" sz="3800" dirty="0">
                <a:solidFill>
                  <a:schemeClr val="bg1"/>
                </a:solidFill>
              </a:rPr>
              <a:t>εἶδον </a:t>
            </a:r>
            <a:r>
              <a:rPr lang="en-US" sz="3800" dirty="0" smtClean="0">
                <a:solidFill>
                  <a:schemeClr val="bg1"/>
                </a:solidFill>
              </a:rPr>
              <a:t> </a:t>
            </a:r>
            <a:r>
              <a:rPr lang="el-GR" sz="3800" dirty="0" smtClean="0">
                <a:solidFill>
                  <a:schemeClr val="bg1"/>
                </a:solidFill>
              </a:rPr>
              <a:t>ἄλλον </a:t>
            </a:r>
            <a:r>
              <a:rPr lang="en-US" sz="3800" dirty="0" smtClean="0">
                <a:solidFill>
                  <a:schemeClr val="bg1"/>
                </a:solidFill>
              </a:rPr>
              <a:t> </a:t>
            </a:r>
            <a:r>
              <a:rPr lang="el-GR" sz="3800" dirty="0" smtClean="0">
                <a:solidFill>
                  <a:schemeClr val="bg1"/>
                </a:solidFill>
              </a:rPr>
              <a:t>ἄγγελον</a:t>
            </a:r>
            <a:r>
              <a:rPr lang="en-US" sz="3800" dirty="0" smtClean="0">
                <a:solidFill>
                  <a:schemeClr val="bg1"/>
                </a:solidFill>
              </a:rPr>
              <a:t> </a:t>
            </a:r>
            <a:r>
              <a:rPr lang="el-GR" sz="3800" dirty="0" smtClean="0">
                <a:solidFill>
                  <a:schemeClr val="bg1"/>
                </a:solidFill>
              </a:rPr>
              <a:t> </a:t>
            </a:r>
            <a:r>
              <a:rPr lang="el-GR" sz="3800" dirty="0">
                <a:solidFill>
                  <a:schemeClr val="bg1"/>
                </a:solidFill>
              </a:rPr>
              <a:t>ἀναβαίνοντα </a:t>
            </a:r>
            <a:endParaRPr lang="en-US" sz="3800" dirty="0">
              <a:solidFill>
                <a:schemeClr val="bg1"/>
              </a:solidFill>
            </a:endParaRPr>
          </a:p>
          <a:p>
            <a:r>
              <a:rPr lang="en-US" sz="2400" dirty="0" smtClean="0">
                <a:solidFill>
                  <a:srgbClr val="FFFF00"/>
                </a:solidFill>
              </a:rPr>
              <a:t>        and      </a:t>
            </a:r>
            <a:r>
              <a:rPr lang="en-US" sz="2400" dirty="0">
                <a:solidFill>
                  <a:srgbClr val="FFFF00"/>
                </a:solidFill>
              </a:rPr>
              <a:t>I saw </a:t>
            </a:r>
            <a:r>
              <a:rPr lang="en-US" sz="2400" dirty="0" smtClean="0">
                <a:solidFill>
                  <a:srgbClr val="FFFF00"/>
                </a:solidFill>
              </a:rPr>
              <a:t>       another           angel                 ascending</a:t>
            </a:r>
            <a:endParaRPr lang="fr-FR" sz="2400" dirty="0" smtClean="0">
              <a:solidFill>
                <a:schemeClr val="bg1"/>
              </a:solidFill>
            </a:endParaRPr>
          </a:p>
          <a:p>
            <a:r>
              <a:rPr lang="en-US" sz="3600" dirty="0" smtClean="0">
                <a:solidFill>
                  <a:schemeClr val="bg1"/>
                </a:solidFill>
              </a:rPr>
              <a:t>  </a:t>
            </a:r>
            <a:r>
              <a:rPr lang="el-GR" sz="3800" dirty="0" smtClean="0">
                <a:solidFill>
                  <a:schemeClr val="bg1"/>
                </a:solidFill>
              </a:rPr>
              <a:t>ἀπὸ </a:t>
            </a:r>
            <a:r>
              <a:rPr lang="el-GR" sz="3800" dirty="0">
                <a:solidFill>
                  <a:schemeClr val="bg1"/>
                </a:solidFill>
              </a:rPr>
              <a:t>ἀνατολῆς </a:t>
            </a:r>
            <a:r>
              <a:rPr lang="en-US" sz="3800" dirty="0" smtClean="0">
                <a:solidFill>
                  <a:schemeClr val="bg1"/>
                </a:solidFill>
              </a:rPr>
              <a:t> </a:t>
            </a:r>
            <a:r>
              <a:rPr lang="el-GR" sz="3800" dirty="0" smtClean="0">
                <a:solidFill>
                  <a:schemeClr val="bg1"/>
                </a:solidFill>
              </a:rPr>
              <a:t>ἡλίου </a:t>
            </a:r>
            <a:r>
              <a:rPr lang="en-US" sz="3800" dirty="0" smtClean="0">
                <a:solidFill>
                  <a:schemeClr val="bg1"/>
                </a:solidFill>
              </a:rPr>
              <a:t> </a:t>
            </a:r>
            <a:r>
              <a:rPr lang="el-GR" sz="3800" dirty="0" smtClean="0">
                <a:solidFill>
                  <a:schemeClr val="bg1"/>
                </a:solidFill>
              </a:rPr>
              <a:t>ἔχοντα </a:t>
            </a:r>
            <a:r>
              <a:rPr lang="en-US" sz="3800" dirty="0" smtClean="0">
                <a:solidFill>
                  <a:schemeClr val="bg1"/>
                </a:solidFill>
              </a:rPr>
              <a:t> </a:t>
            </a:r>
            <a:r>
              <a:rPr lang="el-GR" sz="3800" dirty="0" smtClean="0">
                <a:solidFill>
                  <a:schemeClr val="bg1"/>
                </a:solidFill>
              </a:rPr>
              <a:t>σφραγῖδα </a:t>
            </a:r>
            <a:r>
              <a:rPr lang="en-US" sz="3800" dirty="0" smtClean="0">
                <a:solidFill>
                  <a:schemeClr val="bg1"/>
                </a:solidFill>
              </a:rPr>
              <a:t> </a:t>
            </a:r>
            <a:r>
              <a:rPr lang="el-GR" sz="3800" dirty="0" smtClean="0">
                <a:solidFill>
                  <a:schemeClr val="bg1"/>
                </a:solidFill>
              </a:rPr>
              <a:t>θεοῦ </a:t>
            </a:r>
            <a:r>
              <a:rPr lang="en-US" sz="3800" dirty="0" smtClean="0">
                <a:solidFill>
                  <a:schemeClr val="bg1"/>
                </a:solidFill>
              </a:rPr>
              <a:t> </a:t>
            </a:r>
            <a:r>
              <a:rPr lang="el-GR" sz="3800" dirty="0" smtClean="0">
                <a:solidFill>
                  <a:schemeClr val="bg1"/>
                </a:solidFill>
              </a:rPr>
              <a:t>ζῶντος</a:t>
            </a:r>
            <a:r>
              <a:rPr lang="el-GR" sz="3800" dirty="0" smtClean="0">
                <a:solidFill>
                  <a:schemeClr val="bg1"/>
                </a:solidFill>
              </a:rPr>
              <a:t>,</a:t>
            </a:r>
            <a:endParaRPr lang="en-US" sz="3800" dirty="0" smtClean="0">
              <a:solidFill>
                <a:schemeClr val="bg1"/>
              </a:solidFill>
            </a:endParaRPr>
          </a:p>
          <a:p>
            <a:r>
              <a:rPr lang="fr-FR" sz="2400" dirty="0" smtClean="0">
                <a:solidFill>
                  <a:schemeClr val="bg1"/>
                </a:solidFill>
              </a:rPr>
              <a:t> </a:t>
            </a:r>
            <a:r>
              <a:rPr lang="fr-FR" sz="2400" dirty="0" smtClean="0">
                <a:solidFill>
                  <a:schemeClr val="bg1"/>
                </a:solidFill>
              </a:rPr>
              <a:t>    </a:t>
            </a:r>
            <a:r>
              <a:rPr lang="en-US" sz="2400" dirty="0" smtClean="0">
                <a:solidFill>
                  <a:srgbClr val="FFFF00"/>
                </a:solidFill>
              </a:rPr>
              <a:t>from     the </a:t>
            </a:r>
            <a:r>
              <a:rPr lang="en-US" sz="2400" dirty="0">
                <a:solidFill>
                  <a:srgbClr val="FFFF00"/>
                </a:solidFill>
              </a:rPr>
              <a:t>rising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sun        having             a seal                  </a:t>
            </a:r>
            <a:r>
              <a:rPr lang="en-US" sz="2400" dirty="0">
                <a:solidFill>
                  <a:srgbClr val="FFFF00"/>
                </a:solidFill>
              </a:rPr>
              <a:t>of </a:t>
            </a:r>
            <a:r>
              <a:rPr lang="en-US" sz="2400" dirty="0" smtClean="0">
                <a:solidFill>
                  <a:srgbClr val="FFFF00"/>
                </a:solidFill>
              </a:rPr>
              <a:t>God        living</a:t>
            </a:r>
            <a:r>
              <a:rPr lang="fr-FR" sz="2400" dirty="0" smtClean="0">
                <a:solidFill>
                  <a:schemeClr val="bg1"/>
                </a:solidFill>
              </a:rPr>
              <a:t> </a:t>
            </a:r>
            <a:r>
              <a:rPr lang="es-ES" sz="2400" dirty="0" smtClean="0">
                <a:solidFill>
                  <a:schemeClr val="bg1"/>
                </a:solidFill>
              </a:rPr>
              <a:t> </a:t>
            </a:r>
            <a:endParaRPr lang="es-ES" sz="2400" dirty="0" smtClean="0">
              <a:solidFill>
                <a:schemeClr val="bg1"/>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ἔκραξεν </a:t>
            </a:r>
            <a:r>
              <a:rPr lang="en-US" sz="3800" dirty="0" smtClean="0">
                <a:solidFill>
                  <a:schemeClr val="bg1"/>
                </a:solidFill>
              </a:rPr>
              <a:t> </a:t>
            </a:r>
            <a:r>
              <a:rPr lang="el-GR" sz="3800" dirty="0" smtClean="0">
                <a:solidFill>
                  <a:schemeClr val="bg1"/>
                </a:solidFill>
              </a:rPr>
              <a:t>φωνῇ </a:t>
            </a:r>
            <a:r>
              <a:rPr lang="en-US" sz="3800" dirty="0" smtClean="0">
                <a:solidFill>
                  <a:schemeClr val="bg1"/>
                </a:solidFill>
              </a:rPr>
              <a:t> </a:t>
            </a:r>
            <a:r>
              <a:rPr lang="el-GR" sz="3800" dirty="0" smtClean="0">
                <a:solidFill>
                  <a:schemeClr val="bg1"/>
                </a:solidFill>
              </a:rPr>
              <a:t>μεγάλῃ</a:t>
            </a:r>
            <a:r>
              <a:rPr lang="en-US" sz="3800" dirty="0" smtClean="0">
                <a:solidFill>
                  <a:schemeClr val="bg1"/>
                </a:solidFill>
              </a:rPr>
              <a:t> </a:t>
            </a:r>
            <a:r>
              <a:rPr lang="el-GR" sz="3800" dirty="0" smtClean="0">
                <a:solidFill>
                  <a:schemeClr val="bg1"/>
                </a:solidFill>
              </a:rPr>
              <a:t> </a:t>
            </a:r>
            <a:r>
              <a:rPr lang="el-GR" sz="3800" dirty="0">
                <a:solidFill>
                  <a:schemeClr val="bg1"/>
                </a:solidFill>
              </a:rPr>
              <a:t>τοῖς </a:t>
            </a:r>
            <a:r>
              <a:rPr lang="en-US" sz="3800" dirty="0" smtClean="0">
                <a:solidFill>
                  <a:schemeClr val="bg1"/>
                </a:solidFill>
              </a:rPr>
              <a:t> </a:t>
            </a:r>
            <a:r>
              <a:rPr lang="el-GR" sz="3800" dirty="0" smtClean="0">
                <a:solidFill>
                  <a:schemeClr val="bg1"/>
                </a:solidFill>
              </a:rPr>
              <a:t>τέσσαρσιν </a:t>
            </a:r>
            <a:r>
              <a:rPr lang="en-US" sz="3800" dirty="0" smtClean="0">
                <a:solidFill>
                  <a:schemeClr val="bg1"/>
                </a:solidFill>
              </a:rPr>
              <a:t> </a:t>
            </a:r>
            <a:r>
              <a:rPr lang="el-GR" sz="3800" dirty="0" smtClean="0">
                <a:solidFill>
                  <a:schemeClr val="bg1"/>
                </a:solidFill>
              </a:rPr>
              <a:t>ἀγγέλοις </a:t>
            </a:r>
            <a:endParaRPr lang="en-US" sz="3800" dirty="0" smtClean="0">
              <a:solidFill>
                <a:schemeClr val="bg1"/>
              </a:solidFill>
            </a:endParaRPr>
          </a:p>
          <a:p>
            <a:r>
              <a:rPr lang="fr-FR" sz="2400" dirty="0" smtClean="0">
                <a:solidFill>
                  <a:schemeClr val="bg1"/>
                </a:solidFill>
              </a:rPr>
              <a:t>   </a:t>
            </a:r>
            <a:r>
              <a:rPr lang="en-US" sz="2400" dirty="0" smtClean="0">
                <a:solidFill>
                  <a:srgbClr val="FFFF00"/>
                </a:solidFill>
              </a:rPr>
              <a:t>and    he cried out   </a:t>
            </a:r>
            <a:r>
              <a:rPr lang="en-US" sz="2400" dirty="0">
                <a:solidFill>
                  <a:srgbClr val="FFFF00"/>
                </a:solidFill>
              </a:rPr>
              <a:t>with a </a:t>
            </a:r>
            <a:r>
              <a:rPr lang="en-US" sz="2400" dirty="0" smtClean="0">
                <a:solidFill>
                  <a:srgbClr val="FFFF00"/>
                </a:solidFill>
              </a:rPr>
              <a:t>voice      </a:t>
            </a:r>
            <a:r>
              <a:rPr lang="en-US" sz="2400" dirty="0">
                <a:solidFill>
                  <a:srgbClr val="FFFF00"/>
                </a:solidFill>
              </a:rPr>
              <a:t>loud </a:t>
            </a:r>
            <a:r>
              <a:rPr lang="en-US" sz="2400" dirty="0" smtClean="0">
                <a:solidFill>
                  <a:srgbClr val="FFFF00"/>
                </a:solidFill>
              </a:rPr>
              <a:t>          to the         four                         angels</a:t>
            </a:r>
            <a:r>
              <a:rPr lang="fr-FR" sz="2400" dirty="0" smtClean="0">
                <a:solidFill>
                  <a:schemeClr val="bg1"/>
                </a:solidFill>
              </a:rPr>
              <a:t> </a:t>
            </a:r>
            <a:endParaRPr lang="es-ES" sz="2400" dirty="0">
              <a:solidFill>
                <a:schemeClr val="bg1"/>
              </a:solidFill>
            </a:endParaRPr>
          </a:p>
          <a:p>
            <a:r>
              <a:rPr lang="en-US" sz="3800" dirty="0" smtClean="0">
                <a:solidFill>
                  <a:schemeClr val="bg1"/>
                </a:solidFill>
              </a:rPr>
              <a:t>  </a:t>
            </a:r>
            <a:r>
              <a:rPr lang="el-GR" sz="3800" dirty="0" smtClean="0">
                <a:solidFill>
                  <a:schemeClr val="bg1"/>
                </a:solidFill>
              </a:rPr>
              <a:t>οἷς </a:t>
            </a:r>
            <a:r>
              <a:rPr lang="en-US" sz="3800" dirty="0" smtClean="0">
                <a:solidFill>
                  <a:schemeClr val="bg1"/>
                </a:solidFill>
              </a:rPr>
              <a:t>  </a:t>
            </a:r>
            <a:r>
              <a:rPr lang="el-GR" sz="3800" dirty="0" smtClean="0">
                <a:solidFill>
                  <a:schemeClr val="bg1"/>
                </a:solidFill>
              </a:rPr>
              <a:t>ἐδόθη </a:t>
            </a:r>
            <a:r>
              <a:rPr lang="el-GR" sz="3800" dirty="0">
                <a:solidFill>
                  <a:schemeClr val="bg1"/>
                </a:solidFill>
              </a:rPr>
              <a:t>αὐτοῖς </a:t>
            </a:r>
            <a:r>
              <a:rPr lang="en-US" sz="3800" dirty="0" smtClean="0">
                <a:solidFill>
                  <a:schemeClr val="bg1"/>
                </a:solidFill>
              </a:rPr>
              <a:t> </a:t>
            </a:r>
            <a:r>
              <a:rPr lang="el-GR" sz="3800" dirty="0" smtClean="0">
                <a:solidFill>
                  <a:schemeClr val="bg1"/>
                </a:solidFill>
              </a:rPr>
              <a:t>ἀδικῆσαι</a:t>
            </a:r>
            <a:r>
              <a:rPr lang="en-US" sz="3800" dirty="0" smtClean="0">
                <a:solidFill>
                  <a:schemeClr val="bg1"/>
                </a:solidFill>
              </a:rPr>
              <a:t> </a:t>
            </a:r>
            <a:r>
              <a:rPr lang="el-GR" sz="3800" dirty="0" smtClean="0">
                <a:solidFill>
                  <a:schemeClr val="bg1"/>
                </a:solidFill>
              </a:rPr>
              <a:t> </a:t>
            </a:r>
            <a:r>
              <a:rPr lang="el-GR" sz="3800" dirty="0">
                <a:solidFill>
                  <a:schemeClr val="bg1"/>
                </a:solidFill>
              </a:rPr>
              <a:t>τὴν γῆν </a:t>
            </a:r>
            <a:r>
              <a:rPr lang="en-US" sz="3800" dirty="0" smtClean="0">
                <a:solidFill>
                  <a:schemeClr val="bg1"/>
                </a:solidFill>
              </a:rPr>
              <a:t> </a:t>
            </a:r>
            <a:r>
              <a:rPr lang="el-GR" sz="3800" dirty="0" smtClean="0">
                <a:solidFill>
                  <a:schemeClr val="bg1"/>
                </a:solidFill>
              </a:rPr>
              <a:t>καὶ </a:t>
            </a:r>
            <a:r>
              <a:rPr lang="el-GR" sz="3800" dirty="0">
                <a:solidFill>
                  <a:schemeClr val="bg1"/>
                </a:solidFill>
              </a:rPr>
              <a:t>τὴν θάλασσαν </a:t>
            </a:r>
            <a:endParaRPr lang="en-US" sz="3800" dirty="0">
              <a:solidFill>
                <a:schemeClr val="bg1"/>
              </a:solidFill>
            </a:endParaRPr>
          </a:p>
          <a:p>
            <a:r>
              <a:rPr lang="en-US" sz="2400" dirty="0" smtClean="0">
                <a:solidFill>
                  <a:srgbClr val="FFFF00"/>
                </a:solidFill>
              </a:rPr>
              <a:t>to whom was given    to them           </a:t>
            </a:r>
            <a:r>
              <a:rPr lang="en-US" sz="2400" dirty="0">
                <a:solidFill>
                  <a:srgbClr val="FFFF00"/>
                </a:solidFill>
              </a:rPr>
              <a:t>to harm </a:t>
            </a:r>
            <a:r>
              <a:rPr lang="en-US" sz="2400" dirty="0" smtClean="0">
                <a:solidFill>
                  <a:srgbClr val="FFFF00"/>
                </a:solidFill>
              </a:rPr>
              <a:t>          the    earth     </a:t>
            </a:r>
            <a:r>
              <a:rPr lang="en-US" sz="2400" dirty="0">
                <a:solidFill>
                  <a:srgbClr val="FFFF00"/>
                </a:solidFill>
              </a:rPr>
              <a:t>and </a:t>
            </a:r>
            <a:r>
              <a:rPr lang="en-US" sz="2400" dirty="0" smtClean="0">
                <a:solidFill>
                  <a:srgbClr val="FFFF00"/>
                </a:solidFill>
              </a:rPr>
              <a:t>   the           sea</a:t>
            </a:r>
            <a:endParaRPr lang="es-ES" sz="24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7:2</a:t>
            </a:r>
            <a:r>
              <a:rPr lang="fr-FR" dirty="0" smtClean="0">
                <a:solidFill>
                  <a:schemeClr val="bg1"/>
                </a:solidFill>
              </a:rPr>
              <a:t> </a:t>
            </a:r>
            <a:r>
              <a:rPr lang="en-US" dirty="0">
                <a:solidFill>
                  <a:schemeClr val="bg1"/>
                </a:solidFill>
              </a:rPr>
              <a:t>Then I saw another angel ascending from the rising of the sun, with the seal of the living God, and he called with a loud voice to the four angels who had been given power to harm earth and sea</a:t>
            </a:r>
            <a:r>
              <a:rPr lang="en-US" dirty="0" smtClean="0">
                <a:solidFill>
                  <a:schemeClr val="bg1"/>
                </a:solidFill>
              </a:rPr>
              <a:t>,  /   </a:t>
            </a:r>
            <a:r>
              <a:rPr lang="fr-FR" baseline="30000" dirty="0" smtClean="0">
                <a:solidFill>
                  <a:srgbClr val="FFFF00"/>
                </a:solidFill>
              </a:rPr>
              <a:t>CUV </a:t>
            </a:r>
            <a:r>
              <a:rPr lang="fr-FR" b="1" dirty="0" smtClean="0">
                <a:solidFill>
                  <a:schemeClr val="bg1"/>
                </a:solidFill>
              </a:rPr>
              <a:t>7:2 </a:t>
            </a:r>
            <a:r>
              <a:rPr lang="zh-TW" altLang="en-US" dirty="0" smtClean="0">
                <a:solidFill>
                  <a:schemeClr val="bg1"/>
                </a:solidFill>
              </a:rPr>
              <a:t>我</a:t>
            </a:r>
            <a:r>
              <a:rPr lang="zh-TW" altLang="en-US" dirty="0">
                <a:solidFill>
                  <a:schemeClr val="bg1"/>
                </a:solidFill>
              </a:rPr>
              <a:t>又看見另有一位天使、從日出之地上來、拿著永生　神的印．他就向那得著權柄能傷害地和海的四位天使、大聲喊著</a:t>
            </a:r>
            <a:r>
              <a:rPr lang="zh-TW" altLang="en-US" dirty="0" smtClean="0">
                <a:solidFill>
                  <a:schemeClr val="bg1"/>
                </a:solidFill>
              </a:rPr>
              <a:t>說</a:t>
            </a:r>
            <a:r>
              <a:rPr lang="en-US" altLang="zh-TW"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1254073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r>
              <a:rPr lang="en-US" sz="3200" b="1" dirty="0" smtClean="0">
                <a:solidFill>
                  <a:srgbClr val="FFFF00"/>
                </a:solidFill>
              </a:rPr>
              <a:t>Revelation 7:3-4 </a:t>
            </a:r>
            <a:endParaRPr lang="en-US" sz="32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3</a:t>
            </a:r>
            <a:r>
              <a:rPr lang="en-US" sz="3200" b="1" dirty="0" smtClean="0">
                <a:solidFill>
                  <a:schemeClr val="bg1"/>
                </a:solidFill>
              </a:rPr>
              <a:t>   </a:t>
            </a:r>
            <a:r>
              <a:rPr lang="el-GR" sz="3400" dirty="0" smtClean="0">
                <a:solidFill>
                  <a:schemeClr val="bg1"/>
                </a:solidFill>
              </a:rPr>
              <a:t>λέγων</a:t>
            </a:r>
            <a:r>
              <a:rPr lang="el-GR" sz="3400" dirty="0">
                <a:solidFill>
                  <a:schemeClr val="bg1"/>
                </a:solidFill>
              </a:rPr>
              <a:t>· </a:t>
            </a:r>
            <a:r>
              <a:rPr lang="en-US" sz="3400" dirty="0" smtClean="0">
                <a:solidFill>
                  <a:schemeClr val="bg1"/>
                </a:solidFill>
              </a:rPr>
              <a:t>  </a:t>
            </a:r>
            <a:r>
              <a:rPr lang="el-GR" sz="3400" dirty="0" smtClean="0">
                <a:solidFill>
                  <a:schemeClr val="bg1"/>
                </a:solidFill>
              </a:rPr>
              <a:t>μὴ </a:t>
            </a:r>
            <a:r>
              <a:rPr lang="en-US" sz="3400" dirty="0" smtClean="0">
                <a:solidFill>
                  <a:schemeClr val="bg1"/>
                </a:solidFill>
              </a:rPr>
              <a:t> </a:t>
            </a:r>
            <a:r>
              <a:rPr lang="el-GR" sz="3400" dirty="0" smtClean="0">
                <a:solidFill>
                  <a:schemeClr val="bg1"/>
                </a:solidFill>
              </a:rPr>
              <a:t>ἀδικήσητε </a:t>
            </a:r>
            <a:r>
              <a:rPr lang="en-US" sz="3400" dirty="0" smtClean="0">
                <a:solidFill>
                  <a:schemeClr val="bg1"/>
                </a:solidFill>
              </a:rPr>
              <a:t> </a:t>
            </a:r>
            <a:r>
              <a:rPr lang="el-GR" sz="3400" dirty="0" smtClean="0">
                <a:solidFill>
                  <a:schemeClr val="bg1"/>
                </a:solidFill>
              </a:rPr>
              <a:t>τὴν γῆν</a:t>
            </a:r>
            <a:r>
              <a:rPr lang="en-US" sz="3400" dirty="0" smtClean="0">
                <a:solidFill>
                  <a:schemeClr val="bg1"/>
                </a:solidFill>
              </a:rPr>
              <a:t>    </a:t>
            </a:r>
            <a:r>
              <a:rPr lang="el-GR" sz="3400" dirty="0" smtClean="0">
                <a:solidFill>
                  <a:schemeClr val="bg1"/>
                </a:solidFill>
              </a:rPr>
              <a:t> μήτε</a:t>
            </a:r>
            <a:endParaRPr lang="en-US" sz="3400" dirty="0" smtClean="0">
              <a:solidFill>
                <a:schemeClr val="bg1"/>
              </a:solidFill>
            </a:endParaRPr>
          </a:p>
          <a:p>
            <a:r>
              <a:rPr lang="fr-FR" sz="2200" dirty="0">
                <a:solidFill>
                  <a:schemeClr val="bg1"/>
                </a:solidFill>
              </a:rPr>
              <a:t> </a:t>
            </a:r>
            <a:r>
              <a:rPr lang="fr-FR" sz="2200" dirty="0" smtClean="0">
                <a:solidFill>
                  <a:schemeClr val="bg1"/>
                </a:solidFill>
              </a:rPr>
              <a:t>        </a:t>
            </a:r>
            <a:r>
              <a:rPr lang="en-US" altLang="zh-TW" sz="2200" dirty="0" smtClean="0">
                <a:solidFill>
                  <a:srgbClr val="FFFF00"/>
                </a:solidFill>
              </a:rPr>
              <a:t>saying           not          </a:t>
            </a:r>
            <a:r>
              <a:rPr lang="en-US" altLang="zh-TW" sz="2200" dirty="0">
                <a:solidFill>
                  <a:srgbClr val="FFFF00"/>
                </a:solidFill>
              </a:rPr>
              <a:t>harm </a:t>
            </a:r>
            <a:r>
              <a:rPr lang="en-US" altLang="zh-TW" sz="2200" dirty="0" smtClean="0">
                <a:solidFill>
                  <a:srgbClr val="FFFF00"/>
                </a:solidFill>
              </a:rPr>
              <a:t>                 the    earth           nor</a:t>
            </a:r>
            <a:endParaRPr lang="es-ES" sz="2200" dirty="0" smtClean="0">
              <a:solidFill>
                <a:schemeClr val="bg1"/>
              </a:solidFill>
            </a:endParaRPr>
          </a:p>
          <a:p>
            <a:r>
              <a:rPr lang="en-US" sz="3400" dirty="0" smtClean="0">
                <a:solidFill>
                  <a:schemeClr val="bg1"/>
                </a:solidFill>
              </a:rPr>
              <a:t> </a:t>
            </a:r>
            <a:r>
              <a:rPr lang="el-GR" sz="3400" dirty="0">
                <a:solidFill>
                  <a:schemeClr val="bg1"/>
                </a:solidFill>
              </a:rPr>
              <a:t>τὴν θάλασσαν μήτε </a:t>
            </a:r>
            <a:r>
              <a:rPr lang="el-GR" sz="3400" dirty="0">
                <a:solidFill>
                  <a:schemeClr val="bg1"/>
                </a:solidFill>
              </a:rPr>
              <a:t>τὰ δένδρα, </a:t>
            </a:r>
            <a:r>
              <a:rPr lang="en-US" sz="3400" dirty="0" smtClean="0">
                <a:solidFill>
                  <a:schemeClr val="bg1"/>
                </a:solidFill>
              </a:rPr>
              <a:t> </a:t>
            </a:r>
            <a:r>
              <a:rPr lang="el-GR" sz="3400" dirty="0" smtClean="0">
                <a:solidFill>
                  <a:schemeClr val="bg1"/>
                </a:solidFill>
              </a:rPr>
              <a:t>ἄχρι</a:t>
            </a:r>
            <a:r>
              <a:rPr lang="en-US" sz="3400" dirty="0" smtClean="0">
                <a:solidFill>
                  <a:schemeClr val="bg1"/>
                </a:solidFill>
              </a:rPr>
              <a:t> </a:t>
            </a:r>
            <a:r>
              <a:rPr lang="el-GR" sz="3400" dirty="0" smtClean="0">
                <a:solidFill>
                  <a:schemeClr val="bg1"/>
                </a:solidFill>
              </a:rPr>
              <a:t>σφραγίσωμεν</a:t>
            </a:r>
            <a:endParaRPr lang="fr-FR" sz="3400" dirty="0" smtClean="0">
              <a:solidFill>
                <a:schemeClr val="bg1"/>
              </a:solidFill>
            </a:endParaRPr>
          </a:p>
          <a:p>
            <a:r>
              <a:rPr lang="en-US" altLang="zh-TW" sz="2200" dirty="0" smtClean="0">
                <a:solidFill>
                  <a:srgbClr val="FFFF00"/>
                </a:solidFill>
              </a:rPr>
              <a:t>    the          </a:t>
            </a:r>
            <a:r>
              <a:rPr lang="en-US" altLang="zh-TW" sz="2200" dirty="0">
                <a:solidFill>
                  <a:srgbClr val="FFFF00"/>
                </a:solidFill>
              </a:rPr>
              <a:t>sea</a:t>
            </a:r>
            <a:r>
              <a:rPr lang="en-US" altLang="zh-TW" sz="2200" dirty="0" smtClean="0">
                <a:solidFill>
                  <a:srgbClr val="FFFF00"/>
                </a:solidFill>
              </a:rPr>
              <a:t>                   nor       the      trees            until        </a:t>
            </a:r>
            <a:r>
              <a:rPr lang="en-US" altLang="zh-TW" sz="2200" dirty="0">
                <a:solidFill>
                  <a:srgbClr val="FFFF00"/>
                </a:solidFill>
              </a:rPr>
              <a:t>we have </a:t>
            </a:r>
            <a:r>
              <a:rPr lang="en-US" altLang="zh-TW" sz="2200" dirty="0" smtClean="0">
                <a:solidFill>
                  <a:srgbClr val="FFFF00"/>
                </a:solidFill>
              </a:rPr>
              <a:t>sealed</a:t>
            </a:r>
            <a:endParaRPr lang="fr-FR" sz="2200" dirty="0" smtClean="0">
              <a:solidFill>
                <a:schemeClr val="bg1"/>
              </a:solidFill>
            </a:endParaRPr>
          </a:p>
          <a:p>
            <a:r>
              <a:rPr lang="en-US" sz="3200" dirty="0" smtClean="0">
                <a:solidFill>
                  <a:schemeClr val="bg1"/>
                </a:solidFill>
              </a:rPr>
              <a:t> </a:t>
            </a:r>
            <a:r>
              <a:rPr lang="el-GR" sz="3400" dirty="0">
                <a:solidFill>
                  <a:schemeClr val="bg1"/>
                </a:solidFill>
              </a:rPr>
              <a:t>τοὺς </a:t>
            </a:r>
            <a:r>
              <a:rPr lang="en-US" sz="3400" dirty="0" smtClean="0">
                <a:solidFill>
                  <a:schemeClr val="bg1"/>
                </a:solidFill>
              </a:rPr>
              <a:t> </a:t>
            </a:r>
            <a:r>
              <a:rPr lang="el-GR" sz="3400" dirty="0" smtClean="0">
                <a:solidFill>
                  <a:schemeClr val="bg1"/>
                </a:solidFill>
              </a:rPr>
              <a:t>δούλους </a:t>
            </a:r>
            <a:r>
              <a:rPr lang="en-US" sz="3400" dirty="0" smtClean="0">
                <a:solidFill>
                  <a:schemeClr val="bg1"/>
                </a:solidFill>
              </a:rPr>
              <a:t> </a:t>
            </a:r>
            <a:r>
              <a:rPr lang="el-GR" sz="3400" dirty="0" smtClean="0">
                <a:solidFill>
                  <a:schemeClr val="bg1"/>
                </a:solidFill>
              </a:rPr>
              <a:t>τοῦ </a:t>
            </a:r>
            <a:r>
              <a:rPr lang="el-GR" sz="3400" dirty="0">
                <a:solidFill>
                  <a:schemeClr val="bg1"/>
                </a:solidFill>
              </a:rPr>
              <a:t>θεοῦ ἡμῶν </a:t>
            </a:r>
            <a:r>
              <a:rPr lang="en-US" sz="3400" dirty="0" smtClean="0">
                <a:solidFill>
                  <a:schemeClr val="bg1"/>
                </a:solidFill>
              </a:rPr>
              <a:t> </a:t>
            </a:r>
            <a:r>
              <a:rPr lang="el-GR" sz="3400" dirty="0" smtClean="0">
                <a:solidFill>
                  <a:schemeClr val="bg1"/>
                </a:solidFill>
              </a:rPr>
              <a:t>ἐπὶ </a:t>
            </a:r>
            <a:r>
              <a:rPr lang="el-GR" sz="3400" dirty="0">
                <a:solidFill>
                  <a:schemeClr val="bg1"/>
                </a:solidFill>
              </a:rPr>
              <a:t>τῶν </a:t>
            </a:r>
            <a:r>
              <a:rPr lang="en-US" sz="3400" dirty="0" smtClean="0">
                <a:solidFill>
                  <a:schemeClr val="bg1"/>
                </a:solidFill>
              </a:rPr>
              <a:t> </a:t>
            </a:r>
            <a:r>
              <a:rPr lang="el-GR" sz="3400" dirty="0" smtClean="0">
                <a:solidFill>
                  <a:schemeClr val="bg1"/>
                </a:solidFill>
              </a:rPr>
              <a:t>μετώπων </a:t>
            </a:r>
            <a:r>
              <a:rPr lang="el-GR" sz="3400" dirty="0">
                <a:solidFill>
                  <a:schemeClr val="bg1"/>
                </a:solidFill>
              </a:rPr>
              <a:t>αὐτῶν</a:t>
            </a:r>
            <a:r>
              <a:rPr lang="el-GR" sz="3400" dirty="0" smtClean="0">
                <a:solidFill>
                  <a:schemeClr val="bg1"/>
                </a:solidFill>
              </a:rPr>
              <a:t>.</a:t>
            </a:r>
            <a:r>
              <a:rPr lang="en-US" sz="3400" dirty="0" smtClean="0">
                <a:solidFill>
                  <a:schemeClr val="bg1"/>
                </a:solidFill>
              </a:rPr>
              <a:t> </a:t>
            </a:r>
          </a:p>
          <a:p>
            <a:r>
              <a:rPr lang="en-US" altLang="zh-TW" sz="2200" dirty="0" smtClean="0">
                <a:solidFill>
                  <a:srgbClr val="FFFF00"/>
                </a:solidFill>
              </a:rPr>
              <a:t>    the          </a:t>
            </a:r>
            <a:r>
              <a:rPr lang="en-US" altLang="zh-TW" sz="2200" dirty="0">
                <a:solidFill>
                  <a:srgbClr val="FFFF00"/>
                </a:solidFill>
              </a:rPr>
              <a:t>servants </a:t>
            </a:r>
            <a:r>
              <a:rPr lang="en-US" altLang="zh-TW" sz="2200" dirty="0" smtClean="0">
                <a:solidFill>
                  <a:srgbClr val="FFFF00"/>
                </a:solidFill>
              </a:rPr>
              <a:t>           of        God         our          on      the         foreheads          their</a:t>
            </a:r>
            <a:endParaRPr lang="fr-FR" sz="2200" dirty="0" smtClean="0">
              <a:solidFill>
                <a:schemeClr val="bg1"/>
              </a:solidFill>
            </a:endParaRPr>
          </a:p>
          <a:p>
            <a:r>
              <a:rPr lang="en-US" sz="2800" b="1" dirty="0" smtClean="0">
                <a:solidFill>
                  <a:srgbClr val="FFFF00"/>
                </a:solidFill>
              </a:rPr>
              <a:t>4</a:t>
            </a:r>
            <a:r>
              <a:rPr lang="en-US" sz="2800" b="1" dirty="0" smtClean="0">
                <a:solidFill>
                  <a:schemeClr val="bg1"/>
                </a:solidFill>
              </a:rPr>
              <a:t> </a:t>
            </a:r>
            <a:r>
              <a:rPr lang="el-GR" sz="3200" dirty="0">
                <a:solidFill>
                  <a:schemeClr val="bg1"/>
                </a:solidFill>
              </a:rPr>
              <a:t>Καὶ ἤκουσα τὸν ἀριθμὸν</a:t>
            </a:r>
            <a:r>
              <a:rPr lang="en-US" sz="3200" dirty="0" smtClean="0">
                <a:solidFill>
                  <a:schemeClr val="bg1"/>
                </a:solidFill>
              </a:rPr>
              <a:t> </a:t>
            </a:r>
            <a:r>
              <a:rPr lang="el-GR" sz="3200" dirty="0" smtClean="0">
                <a:solidFill>
                  <a:schemeClr val="bg1"/>
                </a:solidFill>
              </a:rPr>
              <a:t>τῶν</a:t>
            </a:r>
            <a:r>
              <a:rPr lang="en-US" sz="3200" dirty="0" smtClean="0">
                <a:solidFill>
                  <a:schemeClr val="bg1"/>
                </a:solidFill>
              </a:rPr>
              <a:t> </a:t>
            </a:r>
            <a:r>
              <a:rPr lang="el-GR" sz="3200" dirty="0" smtClean="0">
                <a:solidFill>
                  <a:schemeClr val="bg1"/>
                </a:solidFill>
              </a:rPr>
              <a:t>ἐσφραγισμένων</a:t>
            </a:r>
            <a:r>
              <a:rPr lang="el-GR" sz="3200" dirty="0">
                <a:solidFill>
                  <a:schemeClr val="bg1"/>
                </a:solidFill>
              </a:rPr>
              <a:t>, </a:t>
            </a:r>
            <a:r>
              <a:rPr lang="el-GR" sz="3200" dirty="0" smtClean="0">
                <a:solidFill>
                  <a:schemeClr val="bg1"/>
                </a:solidFill>
              </a:rPr>
              <a:t>ἑκατὸν </a:t>
            </a:r>
            <a:r>
              <a:rPr lang="el-GR" sz="3200" dirty="0">
                <a:solidFill>
                  <a:schemeClr val="bg1"/>
                </a:solidFill>
              </a:rPr>
              <a:t>τεσσεράκοντα </a:t>
            </a:r>
            <a:endParaRPr lang="en-US" sz="3200" dirty="0" smtClean="0">
              <a:solidFill>
                <a:schemeClr val="bg1"/>
              </a:solidFill>
            </a:endParaRPr>
          </a:p>
          <a:p>
            <a:r>
              <a:rPr lang="en-US" altLang="zh-TW" sz="2200" dirty="0" smtClean="0">
                <a:solidFill>
                  <a:srgbClr val="FFFF00"/>
                </a:solidFill>
              </a:rPr>
              <a:t>     and      </a:t>
            </a:r>
            <a:r>
              <a:rPr lang="en-US" altLang="zh-TW" sz="2200" dirty="0">
                <a:solidFill>
                  <a:srgbClr val="FFFF00"/>
                </a:solidFill>
              </a:rPr>
              <a:t>I heard       the      number </a:t>
            </a:r>
            <a:r>
              <a:rPr lang="en-US" altLang="zh-TW" sz="2200" dirty="0" smtClean="0">
                <a:solidFill>
                  <a:srgbClr val="FFFF00"/>
                </a:solidFill>
              </a:rPr>
              <a:t>  of those     who were sealed      one hundred          forty </a:t>
            </a:r>
          </a:p>
          <a:p>
            <a:r>
              <a:rPr lang="en-US" sz="3200" dirty="0" smtClean="0">
                <a:solidFill>
                  <a:schemeClr val="bg1"/>
                </a:solidFill>
              </a:rPr>
              <a:t> </a:t>
            </a:r>
            <a:r>
              <a:rPr lang="el-GR" sz="3200" dirty="0" smtClean="0">
                <a:solidFill>
                  <a:schemeClr val="bg1"/>
                </a:solidFill>
              </a:rPr>
              <a:t>τέσσαρες </a:t>
            </a:r>
            <a:r>
              <a:rPr lang="el-GR" sz="3200" dirty="0">
                <a:solidFill>
                  <a:schemeClr val="bg1"/>
                </a:solidFill>
              </a:rPr>
              <a:t>χιλιάδες</a:t>
            </a:r>
            <a:r>
              <a:rPr lang="el-GR" sz="3200" dirty="0" smtClean="0">
                <a:solidFill>
                  <a:schemeClr val="bg1"/>
                </a:solidFill>
              </a:rPr>
              <a:t>,</a:t>
            </a:r>
            <a:r>
              <a:rPr lang="en-US" sz="3200" dirty="0" smtClean="0">
                <a:solidFill>
                  <a:schemeClr val="bg1"/>
                </a:solidFill>
              </a:rPr>
              <a:t>  </a:t>
            </a:r>
            <a:r>
              <a:rPr lang="en-US" sz="3200" dirty="0" smtClean="0">
                <a:solidFill>
                  <a:schemeClr val="bg1"/>
                </a:solidFill>
              </a:rPr>
              <a:t> </a:t>
            </a:r>
            <a:r>
              <a:rPr lang="el-GR" sz="3200" dirty="0" smtClean="0">
                <a:solidFill>
                  <a:schemeClr val="bg1"/>
                </a:solidFill>
              </a:rPr>
              <a:t>ἐσφραγισμένοι </a:t>
            </a:r>
            <a:r>
              <a:rPr lang="en-US" sz="3200" dirty="0" smtClean="0">
                <a:solidFill>
                  <a:schemeClr val="bg1"/>
                </a:solidFill>
              </a:rPr>
              <a:t>  </a:t>
            </a:r>
            <a:r>
              <a:rPr lang="el-GR" sz="3200" dirty="0" smtClean="0">
                <a:solidFill>
                  <a:schemeClr val="bg1"/>
                </a:solidFill>
              </a:rPr>
              <a:t>ἐκ </a:t>
            </a:r>
            <a:r>
              <a:rPr lang="el-GR" sz="3200" dirty="0">
                <a:solidFill>
                  <a:schemeClr val="bg1"/>
                </a:solidFill>
              </a:rPr>
              <a:t>πάσης </a:t>
            </a:r>
            <a:r>
              <a:rPr lang="en-US" sz="3200" dirty="0" smtClean="0">
                <a:solidFill>
                  <a:schemeClr val="bg1"/>
                </a:solidFill>
              </a:rPr>
              <a:t> </a:t>
            </a:r>
            <a:r>
              <a:rPr lang="el-GR" sz="3200" dirty="0" smtClean="0">
                <a:solidFill>
                  <a:schemeClr val="bg1"/>
                </a:solidFill>
              </a:rPr>
              <a:t>φυλῆς </a:t>
            </a:r>
            <a:r>
              <a:rPr lang="en-US" sz="3200" dirty="0" smtClean="0">
                <a:solidFill>
                  <a:schemeClr val="bg1"/>
                </a:solidFill>
              </a:rPr>
              <a:t> </a:t>
            </a:r>
            <a:r>
              <a:rPr lang="el-GR" sz="3200" dirty="0" smtClean="0">
                <a:solidFill>
                  <a:schemeClr val="bg1"/>
                </a:solidFill>
              </a:rPr>
              <a:t>υἱῶν</a:t>
            </a:r>
            <a:r>
              <a:rPr lang="en-US" sz="3200" dirty="0" smtClean="0">
                <a:solidFill>
                  <a:schemeClr val="bg1"/>
                </a:solidFill>
              </a:rPr>
              <a:t> </a:t>
            </a:r>
            <a:r>
              <a:rPr lang="el-GR" sz="3200" dirty="0" smtClean="0">
                <a:solidFill>
                  <a:schemeClr val="bg1"/>
                </a:solidFill>
              </a:rPr>
              <a:t> </a:t>
            </a:r>
            <a:r>
              <a:rPr lang="el-GR" sz="3200" dirty="0">
                <a:solidFill>
                  <a:schemeClr val="bg1"/>
                </a:solidFill>
              </a:rPr>
              <a:t>Ἰσραήλ</a:t>
            </a:r>
            <a:r>
              <a:rPr lang="el-GR" sz="3200" dirty="0" smtClean="0">
                <a:solidFill>
                  <a:schemeClr val="bg1"/>
                </a:solidFill>
              </a:rPr>
              <a:t>·</a:t>
            </a:r>
            <a:r>
              <a:rPr lang="fr-FR" sz="3200" dirty="0" smtClean="0">
                <a:solidFill>
                  <a:schemeClr val="bg1"/>
                </a:solidFill>
              </a:rPr>
              <a:t> </a:t>
            </a:r>
          </a:p>
          <a:p>
            <a:r>
              <a:rPr lang="fr-FR" sz="2200" dirty="0" smtClean="0">
                <a:solidFill>
                  <a:schemeClr val="bg1"/>
                </a:solidFill>
              </a:rPr>
              <a:t> </a:t>
            </a:r>
            <a:r>
              <a:rPr lang="fr-FR" sz="2200" dirty="0" smtClean="0">
                <a:solidFill>
                  <a:schemeClr val="bg1"/>
                </a:solidFill>
              </a:rPr>
              <a:t>       </a:t>
            </a:r>
            <a:r>
              <a:rPr lang="en-US" altLang="zh-TW" sz="2200" dirty="0">
                <a:solidFill>
                  <a:srgbClr val="FFFF00"/>
                </a:solidFill>
              </a:rPr>
              <a:t>four           </a:t>
            </a:r>
            <a:r>
              <a:rPr lang="en-US" altLang="zh-TW" sz="2200" dirty="0" smtClean="0">
                <a:solidFill>
                  <a:srgbClr val="FFFF00"/>
                </a:solidFill>
              </a:rPr>
              <a:t>  </a:t>
            </a:r>
            <a:r>
              <a:rPr lang="en-US" altLang="zh-TW" sz="2200" dirty="0">
                <a:solidFill>
                  <a:srgbClr val="FFFF00"/>
                </a:solidFill>
              </a:rPr>
              <a:t>thousands </a:t>
            </a:r>
            <a:r>
              <a:rPr lang="fr-FR" sz="2200" dirty="0" smtClean="0">
                <a:solidFill>
                  <a:schemeClr val="bg1"/>
                </a:solidFill>
              </a:rPr>
              <a:t>                 </a:t>
            </a:r>
            <a:r>
              <a:rPr lang="en-US" altLang="zh-TW" sz="2200" dirty="0" smtClean="0">
                <a:solidFill>
                  <a:srgbClr val="FFFF00"/>
                </a:solidFill>
              </a:rPr>
              <a:t>sealed                      from    every         </a:t>
            </a:r>
            <a:r>
              <a:rPr lang="en-US" altLang="zh-TW" sz="2200" dirty="0">
                <a:solidFill>
                  <a:srgbClr val="FFFF00"/>
                </a:solidFill>
              </a:rPr>
              <a:t>tribe </a:t>
            </a:r>
            <a:r>
              <a:rPr lang="en-US" altLang="zh-TW" sz="2200" dirty="0" smtClean="0">
                <a:solidFill>
                  <a:srgbClr val="FFFF00"/>
                </a:solidFill>
              </a:rPr>
              <a:t>       of sons     of </a:t>
            </a:r>
            <a:r>
              <a:rPr lang="en-US" altLang="zh-TW" sz="2200" dirty="0">
                <a:solidFill>
                  <a:srgbClr val="FFFF00"/>
                </a:solidFill>
              </a:rPr>
              <a:t>Israel </a:t>
            </a:r>
            <a:endParaRPr lang="fr-FR" sz="22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7:3 </a:t>
            </a:r>
            <a:r>
              <a:rPr lang="en-US" altLang="zh-TW" dirty="0" smtClean="0">
                <a:solidFill>
                  <a:schemeClr val="bg1"/>
                </a:solidFill>
              </a:rPr>
              <a:t>saying</a:t>
            </a:r>
            <a:r>
              <a:rPr lang="en-US" altLang="zh-TW" dirty="0">
                <a:solidFill>
                  <a:schemeClr val="bg1"/>
                </a:solidFill>
              </a:rPr>
              <a:t>, "Do not harm the earth or the sea or the trees, until we have sealed the servants of our God on their foreheads</a:t>
            </a:r>
            <a:r>
              <a:rPr lang="en-US" altLang="zh-TW" dirty="0" smtClean="0">
                <a:solidFill>
                  <a:schemeClr val="bg1"/>
                </a:solidFill>
              </a:rPr>
              <a:t>.“ </a:t>
            </a:r>
            <a:r>
              <a:rPr lang="en-US" altLang="zh-TW" b="1" dirty="0" smtClean="0">
                <a:solidFill>
                  <a:schemeClr val="bg1"/>
                </a:solidFill>
              </a:rPr>
              <a:t>4</a:t>
            </a:r>
            <a:r>
              <a:rPr lang="zh-TW" altLang="en-US" dirty="0" smtClean="0">
                <a:solidFill>
                  <a:schemeClr val="bg1"/>
                </a:solidFill>
              </a:rPr>
              <a:t> </a:t>
            </a:r>
            <a:r>
              <a:rPr lang="en-US" altLang="zh-TW" dirty="0">
                <a:solidFill>
                  <a:schemeClr val="bg1"/>
                </a:solidFill>
              </a:rPr>
              <a:t>And I heard the number of the sealed, 144,000, sealed from every tribe of the sons of Israel</a:t>
            </a:r>
            <a:r>
              <a:rPr lang="en-US" altLang="zh-TW" dirty="0" smtClean="0">
                <a:solidFill>
                  <a:schemeClr val="bg1"/>
                </a:solidFill>
              </a:rPr>
              <a:t>:   </a:t>
            </a:r>
            <a:r>
              <a:rPr lang="fr-FR" dirty="0" smtClean="0">
                <a:solidFill>
                  <a:schemeClr val="bg1"/>
                </a:solidFill>
              </a:rPr>
              <a:t>/   </a:t>
            </a:r>
            <a:r>
              <a:rPr lang="fr-FR" baseline="30000" dirty="0" smtClean="0">
                <a:solidFill>
                  <a:srgbClr val="FFFF00"/>
                </a:solidFill>
              </a:rPr>
              <a:t>CUV </a:t>
            </a:r>
            <a:r>
              <a:rPr lang="fr-FR" b="1" dirty="0">
                <a:solidFill>
                  <a:schemeClr val="bg1"/>
                </a:solidFill>
              </a:rPr>
              <a:t>7:3</a:t>
            </a:r>
            <a:r>
              <a:rPr lang="fr-FR" dirty="0">
                <a:solidFill>
                  <a:schemeClr val="bg1"/>
                </a:solidFill>
              </a:rPr>
              <a:t> </a:t>
            </a:r>
            <a:r>
              <a:rPr lang="zh-TW" altLang="en-US" dirty="0" smtClean="0">
                <a:solidFill>
                  <a:schemeClr val="bg1"/>
                </a:solidFill>
              </a:rPr>
              <a:t>地</a:t>
            </a:r>
            <a:r>
              <a:rPr lang="zh-TW" altLang="en-US" dirty="0">
                <a:solidFill>
                  <a:schemeClr val="bg1"/>
                </a:solidFill>
              </a:rPr>
              <a:t>與海並樹木、你們不可傷害、等我們印了我們　神眾僕人的額</a:t>
            </a:r>
            <a:r>
              <a:rPr lang="zh-TW" altLang="en-US" dirty="0" smtClean="0">
                <a:solidFill>
                  <a:schemeClr val="bg1"/>
                </a:solidFill>
              </a:rPr>
              <a:t>。</a:t>
            </a:r>
            <a:r>
              <a:rPr lang="en-US" altLang="zh-TW" b="1" dirty="0">
                <a:solidFill>
                  <a:schemeClr val="bg1"/>
                </a:solidFill>
              </a:rPr>
              <a:t>4</a:t>
            </a:r>
            <a:r>
              <a:rPr lang="zh-TW" altLang="en-US" dirty="0">
                <a:solidFill>
                  <a:schemeClr val="bg1"/>
                </a:solidFill>
              </a:rPr>
              <a:t> 我聽見以色列人、各支派中受印的數目、有十四萬四千。</a:t>
            </a:r>
            <a:endParaRPr lang="en-US" altLang="zh-TW"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14876660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pPr algn="ctr"/>
            <a:r>
              <a:rPr lang="en-US" sz="3200" b="1" dirty="0" smtClean="0">
                <a:solidFill>
                  <a:srgbClr val="FFFF00"/>
                </a:solidFill>
              </a:rPr>
              <a:t>Revelation 7:5-6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5</a:t>
            </a:r>
            <a:r>
              <a:rPr lang="en-US" sz="3200" b="1" dirty="0" smtClean="0">
                <a:solidFill>
                  <a:schemeClr val="bg1"/>
                </a:solidFill>
              </a:rPr>
              <a:t> </a:t>
            </a:r>
            <a:r>
              <a:rPr lang="el-GR" sz="3400" dirty="0" smtClean="0">
                <a:solidFill>
                  <a:schemeClr val="bg1"/>
                </a:solidFill>
              </a:rPr>
              <a:t>ἐκ </a:t>
            </a:r>
            <a:r>
              <a:rPr lang="el-GR" sz="3400" dirty="0">
                <a:solidFill>
                  <a:schemeClr val="bg1"/>
                </a:solidFill>
              </a:rPr>
              <a:t>φυλῆς Ἰούδα δώδεκα χιλιάδες ἐσφραγισμένοι, </a:t>
            </a:r>
            <a:endParaRPr lang="en-US" sz="3400" dirty="0">
              <a:solidFill>
                <a:schemeClr val="bg1"/>
              </a:solidFill>
            </a:endParaRPr>
          </a:p>
          <a:p>
            <a:r>
              <a:rPr lang="en-US" sz="2400" dirty="0" smtClean="0">
                <a:solidFill>
                  <a:srgbClr val="FFFF00"/>
                </a:solidFill>
              </a:rPr>
              <a:t>  from    </a:t>
            </a:r>
            <a:r>
              <a:rPr lang="en-US" sz="2400" dirty="0">
                <a:solidFill>
                  <a:srgbClr val="FFFF00"/>
                </a:solidFill>
              </a:rPr>
              <a:t>tribe </a:t>
            </a:r>
            <a:r>
              <a:rPr lang="en-US" sz="2400" dirty="0" smtClean="0">
                <a:solidFill>
                  <a:srgbClr val="FFFF00"/>
                </a:solidFill>
              </a:rPr>
              <a:t>    of </a:t>
            </a:r>
            <a:r>
              <a:rPr lang="en-US" sz="2400" dirty="0">
                <a:solidFill>
                  <a:srgbClr val="FFFF00"/>
                </a:solidFill>
              </a:rPr>
              <a:t>Judah </a:t>
            </a:r>
            <a:r>
              <a:rPr lang="en-US" sz="2400" dirty="0" smtClean="0">
                <a:solidFill>
                  <a:srgbClr val="FFFF00"/>
                </a:solidFill>
              </a:rPr>
              <a:t>    twelve        thousands       were sealed </a:t>
            </a:r>
            <a:r>
              <a:rPr lang="fr-FR" sz="2400" dirty="0" smtClean="0">
                <a:solidFill>
                  <a:schemeClr val="bg1"/>
                </a:solidFill>
              </a:rPr>
              <a:t> </a:t>
            </a:r>
            <a:endParaRPr lang="es-ES" sz="2400" dirty="0" smtClean="0">
              <a:solidFill>
                <a:schemeClr val="bg1"/>
              </a:solidFill>
            </a:endParaRPr>
          </a:p>
          <a:p>
            <a:r>
              <a:rPr lang="en-US" sz="3200" dirty="0" smtClean="0">
                <a:solidFill>
                  <a:schemeClr val="bg1"/>
                </a:solidFill>
              </a:rPr>
              <a:t> </a:t>
            </a:r>
            <a:r>
              <a:rPr lang="el-GR" sz="3300" dirty="0" smtClean="0">
                <a:solidFill>
                  <a:schemeClr val="bg1"/>
                </a:solidFill>
              </a:rPr>
              <a:t>ἐκ φυλῆς</a:t>
            </a:r>
            <a:r>
              <a:rPr lang="en-US" sz="3300" dirty="0" smtClean="0">
                <a:solidFill>
                  <a:schemeClr val="bg1"/>
                </a:solidFill>
              </a:rPr>
              <a:t> </a:t>
            </a:r>
            <a:r>
              <a:rPr lang="el-GR" sz="3300" dirty="0" smtClean="0">
                <a:solidFill>
                  <a:schemeClr val="bg1"/>
                </a:solidFill>
              </a:rPr>
              <a:t> </a:t>
            </a:r>
            <a:r>
              <a:rPr lang="el-GR" sz="3300" dirty="0">
                <a:solidFill>
                  <a:schemeClr val="bg1"/>
                </a:solidFill>
              </a:rPr>
              <a:t>Ῥουβὴν δώδεκα χιλιάδες, ἐκ φυλῆς Γὰδ δώδεκα χιλιάδες, </a:t>
            </a:r>
            <a:endParaRPr lang="en-US" sz="3300" dirty="0" smtClean="0">
              <a:solidFill>
                <a:schemeClr val="bg1"/>
              </a:solidFill>
            </a:endParaRPr>
          </a:p>
          <a:p>
            <a:r>
              <a:rPr lang="en-US" sz="2400" dirty="0" smtClean="0">
                <a:solidFill>
                  <a:srgbClr val="FFFF00"/>
                </a:solidFill>
              </a:rPr>
              <a:t>from   tribe      </a:t>
            </a:r>
            <a:r>
              <a:rPr lang="en-US" sz="2400" dirty="0">
                <a:solidFill>
                  <a:srgbClr val="FFFF00"/>
                </a:solidFill>
              </a:rPr>
              <a:t>of </a:t>
            </a:r>
            <a:r>
              <a:rPr lang="en-US" sz="2400" dirty="0" smtClean="0">
                <a:solidFill>
                  <a:srgbClr val="FFFF00"/>
                </a:solidFill>
              </a:rPr>
              <a:t>Reuben     twelve      </a:t>
            </a:r>
            <a:r>
              <a:rPr lang="en-US" sz="2400" dirty="0">
                <a:solidFill>
                  <a:srgbClr val="FFFF00"/>
                </a:solidFill>
              </a:rPr>
              <a:t>thousands </a:t>
            </a:r>
            <a:r>
              <a:rPr lang="en-US" sz="2400" dirty="0" smtClean="0">
                <a:solidFill>
                  <a:srgbClr val="FFFF00"/>
                </a:solidFill>
              </a:rPr>
              <a:t>   from  tribe    </a:t>
            </a:r>
            <a:r>
              <a:rPr lang="en-US" sz="2400" dirty="0">
                <a:solidFill>
                  <a:srgbClr val="FFFF00"/>
                </a:solidFill>
              </a:rPr>
              <a:t>of </a:t>
            </a:r>
            <a:r>
              <a:rPr lang="en-US" sz="2400" dirty="0" smtClean="0">
                <a:solidFill>
                  <a:srgbClr val="FFFF00"/>
                </a:solidFill>
              </a:rPr>
              <a:t>Gad   </a:t>
            </a:r>
            <a:r>
              <a:rPr lang="en-US" sz="2400" dirty="0">
                <a:solidFill>
                  <a:srgbClr val="FFFF00"/>
                </a:solidFill>
              </a:rPr>
              <a:t>twelve  </a:t>
            </a:r>
            <a:r>
              <a:rPr lang="en-US" sz="2400" dirty="0" smtClean="0">
                <a:solidFill>
                  <a:srgbClr val="FFFF00"/>
                </a:solidFill>
              </a:rPr>
              <a:t>     thousands</a:t>
            </a:r>
            <a:endParaRPr lang="en-US" sz="2400" dirty="0" smtClean="0">
              <a:solidFill>
                <a:schemeClr val="bg1"/>
              </a:solidFill>
            </a:endParaRPr>
          </a:p>
          <a:p>
            <a:r>
              <a:rPr lang="en-US" sz="2800" b="1" dirty="0" smtClean="0">
                <a:solidFill>
                  <a:srgbClr val="FFFF00"/>
                </a:solidFill>
              </a:rPr>
              <a:t>6</a:t>
            </a:r>
            <a:r>
              <a:rPr lang="en-US" sz="2800" b="1" dirty="0" smtClean="0">
                <a:solidFill>
                  <a:schemeClr val="bg1"/>
                </a:solidFill>
              </a:rPr>
              <a:t>  </a:t>
            </a:r>
            <a:r>
              <a:rPr lang="el-GR" sz="3400" dirty="0">
                <a:solidFill>
                  <a:schemeClr val="bg1"/>
                </a:solidFill>
              </a:rPr>
              <a:t>ἐκ φυλῆς Ἀσὴρ δώδεκα χιλιάδες, ἐκ φυλῆς Νεφθαλὶμ </a:t>
            </a:r>
            <a:endParaRPr lang="en-US" sz="3400" dirty="0">
              <a:solidFill>
                <a:schemeClr val="bg1"/>
              </a:solidFill>
            </a:endParaRPr>
          </a:p>
          <a:p>
            <a:r>
              <a:rPr lang="fr-FR" sz="2400" dirty="0" smtClean="0">
                <a:solidFill>
                  <a:schemeClr val="bg1"/>
                </a:solidFill>
              </a:rPr>
              <a:t> </a:t>
            </a:r>
            <a:r>
              <a:rPr lang="fr-FR" sz="2400" dirty="0" smtClean="0">
                <a:solidFill>
                  <a:schemeClr val="bg1"/>
                </a:solidFill>
              </a:rPr>
              <a:t>   </a:t>
            </a:r>
            <a:r>
              <a:rPr lang="en-US" sz="2400" dirty="0" smtClean="0">
                <a:solidFill>
                  <a:srgbClr val="FFFF00"/>
                </a:solidFill>
              </a:rPr>
              <a:t>from   </a:t>
            </a:r>
            <a:r>
              <a:rPr lang="en-US" sz="2400" dirty="0">
                <a:solidFill>
                  <a:srgbClr val="FFFF00"/>
                </a:solidFill>
              </a:rPr>
              <a:t>tribe  </a:t>
            </a:r>
            <a:r>
              <a:rPr lang="en-US" sz="2400" dirty="0" smtClean="0">
                <a:solidFill>
                  <a:srgbClr val="FFFF00"/>
                </a:solidFill>
              </a:rPr>
              <a:t>  </a:t>
            </a:r>
            <a:r>
              <a:rPr lang="en-US" sz="2400" dirty="0">
                <a:solidFill>
                  <a:srgbClr val="FFFF00"/>
                </a:solidFill>
              </a:rPr>
              <a:t>of </a:t>
            </a:r>
            <a:r>
              <a:rPr lang="en-US" sz="2400" dirty="0" smtClean="0">
                <a:solidFill>
                  <a:srgbClr val="FFFF00"/>
                </a:solidFill>
              </a:rPr>
              <a:t> Asher    twelve       </a:t>
            </a:r>
            <a:r>
              <a:rPr lang="en-US" sz="2400" dirty="0">
                <a:solidFill>
                  <a:srgbClr val="FFFF00"/>
                </a:solidFill>
              </a:rPr>
              <a:t>thousands </a:t>
            </a:r>
            <a:r>
              <a:rPr lang="en-US" sz="2400" dirty="0" smtClean="0">
                <a:solidFill>
                  <a:srgbClr val="FFFF00"/>
                </a:solidFill>
              </a:rPr>
              <a:t>  from    </a:t>
            </a:r>
            <a:r>
              <a:rPr lang="en-US" sz="2400" dirty="0">
                <a:solidFill>
                  <a:srgbClr val="FFFF00"/>
                </a:solidFill>
              </a:rPr>
              <a:t>tribe   </a:t>
            </a:r>
            <a:r>
              <a:rPr lang="en-US" sz="2400" dirty="0" smtClean="0">
                <a:solidFill>
                  <a:srgbClr val="FFFF00"/>
                </a:solidFill>
              </a:rPr>
              <a:t>    </a:t>
            </a:r>
            <a:r>
              <a:rPr lang="en-US" sz="2400" dirty="0">
                <a:solidFill>
                  <a:srgbClr val="FFFF00"/>
                </a:solidFill>
              </a:rPr>
              <a:t>of </a:t>
            </a:r>
            <a:r>
              <a:rPr lang="en-US" altLang="zh-TW" sz="2400" dirty="0" smtClean="0">
                <a:solidFill>
                  <a:srgbClr val="FFFF00"/>
                </a:solidFill>
              </a:rPr>
              <a:t>Naphtali</a:t>
            </a:r>
            <a:endParaRPr lang="en-US" sz="2400" dirty="0" smtClean="0">
              <a:solidFill>
                <a:schemeClr val="bg1"/>
              </a:solidFill>
            </a:endParaRPr>
          </a:p>
          <a:p>
            <a:r>
              <a:rPr lang="en-US" sz="3200" dirty="0" smtClean="0">
                <a:solidFill>
                  <a:schemeClr val="bg1"/>
                </a:solidFill>
              </a:rPr>
              <a:t>   </a:t>
            </a:r>
            <a:r>
              <a:rPr lang="el-GR" sz="3400" dirty="0" smtClean="0">
                <a:solidFill>
                  <a:schemeClr val="bg1"/>
                </a:solidFill>
              </a:rPr>
              <a:t>δώδεκα </a:t>
            </a:r>
            <a:r>
              <a:rPr lang="el-GR" sz="3400" dirty="0">
                <a:solidFill>
                  <a:schemeClr val="bg1"/>
                </a:solidFill>
              </a:rPr>
              <a:t>χιλιάδες, ἐκ φυλῆς Μανασσῆ δώδεκα χιλιάδες</a:t>
            </a:r>
            <a:r>
              <a:rPr lang="el-GR" sz="3400" dirty="0" smtClean="0">
                <a:solidFill>
                  <a:schemeClr val="bg1"/>
                </a:solidFill>
              </a:rPr>
              <a:t>,</a:t>
            </a:r>
            <a:endParaRPr lang="en-US" sz="3400" dirty="0" smtClean="0">
              <a:solidFill>
                <a:schemeClr val="bg1"/>
              </a:solidFill>
            </a:endParaRPr>
          </a:p>
          <a:p>
            <a:r>
              <a:rPr lang="fr-FR" sz="2400" dirty="0" smtClean="0">
                <a:solidFill>
                  <a:schemeClr val="bg1"/>
                </a:solidFill>
              </a:rPr>
              <a:t> </a:t>
            </a:r>
            <a:r>
              <a:rPr lang="fr-FR" sz="2400" dirty="0" smtClean="0">
                <a:solidFill>
                  <a:schemeClr val="bg1"/>
                </a:solidFill>
              </a:rPr>
              <a:t>     </a:t>
            </a:r>
            <a:r>
              <a:rPr lang="en-US" sz="2400" dirty="0" smtClean="0">
                <a:solidFill>
                  <a:srgbClr val="FFFF00"/>
                </a:solidFill>
              </a:rPr>
              <a:t>twelve        </a:t>
            </a:r>
            <a:r>
              <a:rPr lang="en-US" sz="2400" dirty="0">
                <a:solidFill>
                  <a:srgbClr val="FFFF00"/>
                </a:solidFill>
              </a:rPr>
              <a:t>thousands </a:t>
            </a:r>
            <a:r>
              <a:rPr lang="en-US" sz="2400" dirty="0" smtClean="0">
                <a:solidFill>
                  <a:srgbClr val="FFFF00"/>
                </a:solidFill>
              </a:rPr>
              <a:t>   from   </a:t>
            </a:r>
            <a:r>
              <a:rPr lang="en-US" sz="2400" dirty="0">
                <a:solidFill>
                  <a:srgbClr val="FFFF00"/>
                </a:solidFill>
              </a:rPr>
              <a:t>tribe   </a:t>
            </a:r>
            <a:r>
              <a:rPr lang="en-US" sz="2400" dirty="0" smtClean="0">
                <a:solidFill>
                  <a:srgbClr val="FFFF00"/>
                </a:solidFill>
              </a:rPr>
              <a:t>   of </a:t>
            </a:r>
            <a:r>
              <a:rPr lang="en-US" altLang="zh-TW" sz="2400" dirty="0">
                <a:solidFill>
                  <a:srgbClr val="FFFF00"/>
                </a:solidFill>
              </a:rPr>
              <a:t>Manasseh</a:t>
            </a:r>
            <a:r>
              <a:rPr lang="en-US" sz="2400" dirty="0" smtClean="0">
                <a:solidFill>
                  <a:srgbClr val="FFFF00"/>
                </a:solidFill>
              </a:rPr>
              <a:t>       twelve       thousands</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800" dirty="0">
                <a:solidFill>
                  <a:schemeClr val="bg1"/>
                </a:solidFill>
              </a:rPr>
              <a:t> </a:t>
            </a: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7:5</a:t>
            </a:r>
            <a:r>
              <a:rPr lang="fr-FR" dirty="0" smtClean="0">
                <a:solidFill>
                  <a:schemeClr val="bg1"/>
                </a:solidFill>
              </a:rPr>
              <a:t> </a:t>
            </a:r>
            <a:r>
              <a:rPr lang="en-US" dirty="0">
                <a:solidFill>
                  <a:schemeClr val="bg1"/>
                </a:solidFill>
              </a:rPr>
              <a:t>12,000 from the tribe of Judah were sealed, 12,000 from the tribe of Reuben, 12,000 from the tribe of Gad</a:t>
            </a:r>
            <a:r>
              <a:rPr lang="en-US" dirty="0" smtClean="0">
                <a:solidFill>
                  <a:schemeClr val="bg1"/>
                </a:solidFill>
              </a:rPr>
              <a:t>, </a:t>
            </a:r>
            <a:r>
              <a:rPr lang="en-US" altLang="zh-TW" b="1" dirty="0">
                <a:solidFill>
                  <a:schemeClr val="bg1"/>
                </a:solidFill>
              </a:rPr>
              <a:t>6</a:t>
            </a:r>
            <a:r>
              <a:rPr lang="zh-TW" altLang="en-US" dirty="0">
                <a:solidFill>
                  <a:schemeClr val="bg1"/>
                </a:solidFill>
              </a:rPr>
              <a:t> </a:t>
            </a:r>
            <a:r>
              <a:rPr lang="en-US" altLang="zh-TW" dirty="0">
                <a:solidFill>
                  <a:schemeClr val="bg1"/>
                </a:solidFill>
              </a:rPr>
              <a:t>12,000 from the tribe of Asher, 12,000 from the tribe of Naphtali, 12,000 from the tribe of Manasseh,</a:t>
            </a:r>
          </a:p>
          <a:p>
            <a:r>
              <a:rPr lang="fr-FR" baseline="30000" dirty="0" smtClean="0">
                <a:solidFill>
                  <a:srgbClr val="FFFF00"/>
                </a:solidFill>
              </a:rPr>
              <a:t>	CUV </a:t>
            </a:r>
            <a:r>
              <a:rPr lang="fr-FR" b="1" dirty="0" smtClean="0">
                <a:solidFill>
                  <a:schemeClr val="bg1"/>
                </a:solidFill>
              </a:rPr>
              <a:t>7:5 </a:t>
            </a:r>
            <a:r>
              <a:rPr lang="zh-TW" altLang="en-US" dirty="0" smtClean="0">
                <a:solidFill>
                  <a:schemeClr val="bg1"/>
                </a:solidFill>
              </a:rPr>
              <a:t>猶</a:t>
            </a:r>
            <a:r>
              <a:rPr lang="zh-TW" altLang="en-US" dirty="0">
                <a:solidFill>
                  <a:schemeClr val="bg1"/>
                </a:solidFill>
              </a:rPr>
              <a:t>大支派中受印的有一萬二千．流便支派中有一萬二千．迦得支派中有一萬二千． </a:t>
            </a:r>
            <a:r>
              <a:rPr lang="fr-FR" baseline="30000" dirty="0" smtClean="0">
                <a:solidFill>
                  <a:schemeClr val="bg1"/>
                </a:solidFill>
              </a:rPr>
              <a:t>	</a:t>
            </a:r>
            <a:r>
              <a:rPr lang="en-US" altLang="zh-TW" b="1" dirty="0">
                <a:solidFill>
                  <a:schemeClr val="bg1"/>
                </a:solidFill>
              </a:rPr>
              <a:t>6</a:t>
            </a:r>
            <a:r>
              <a:rPr lang="zh-TW" altLang="en-US" dirty="0">
                <a:solidFill>
                  <a:schemeClr val="bg1"/>
                </a:solidFill>
              </a:rPr>
              <a:t> 亞設支派中有一萬二千．拿弗他利支派中有一萬二千．瑪拿西支派中有一萬二千．</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6903113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pPr algn="ctr"/>
            <a:r>
              <a:rPr lang="en-US" sz="3200" b="1" dirty="0" smtClean="0">
                <a:solidFill>
                  <a:srgbClr val="FFFF00"/>
                </a:solidFill>
              </a:rPr>
              <a:t>Revelation 7:7-8 </a:t>
            </a:r>
            <a:endParaRPr lang="en-US" sz="32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7</a:t>
            </a:r>
            <a:r>
              <a:rPr lang="el-GR" sz="3200" dirty="0" smtClean="0">
                <a:solidFill>
                  <a:schemeClr val="bg1"/>
                </a:solidFill>
              </a:rPr>
              <a:t> </a:t>
            </a:r>
            <a:r>
              <a:rPr lang="el-GR" sz="3400" dirty="0" smtClean="0">
                <a:solidFill>
                  <a:schemeClr val="bg1"/>
                </a:solidFill>
              </a:rPr>
              <a:t>ἐκ </a:t>
            </a:r>
            <a:r>
              <a:rPr lang="el-GR" sz="3400" dirty="0">
                <a:solidFill>
                  <a:schemeClr val="bg1"/>
                </a:solidFill>
              </a:rPr>
              <a:t>φυλῆς Συμεὼν δώδεκα χιλιάδες, ἐκ φυλῆς Λευὶ </a:t>
            </a:r>
            <a:endParaRPr lang="fr-FR" sz="3400" dirty="0" smtClean="0">
              <a:solidFill>
                <a:schemeClr val="bg1"/>
              </a:solidFill>
            </a:endParaRPr>
          </a:p>
          <a:p>
            <a:r>
              <a:rPr lang="fr-FR" sz="2400" dirty="0" smtClean="0">
                <a:solidFill>
                  <a:schemeClr val="bg1"/>
                </a:solidFill>
              </a:rPr>
              <a:t> </a:t>
            </a:r>
            <a:r>
              <a:rPr lang="fr-FR" sz="2400" dirty="0" smtClean="0">
                <a:solidFill>
                  <a:schemeClr val="bg1"/>
                </a:solidFill>
              </a:rPr>
              <a:t>  </a:t>
            </a:r>
            <a:r>
              <a:rPr lang="en-US" sz="2400" dirty="0" smtClean="0">
                <a:solidFill>
                  <a:srgbClr val="FFFF00"/>
                </a:solidFill>
              </a:rPr>
              <a:t>from    </a:t>
            </a:r>
            <a:r>
              <a:rPr lang="en-US" sz="2400" dirty="0">
                <a:solidFill>
                  <a:srgbClr val="FFFF00"/>
                </a:solidFill>
              </a:rPr>
              <a:t>tribe </a:t>
            </a:r>
            <a:r>
              <a:rPr lang="en-US" sz="2400" dirty="0" smtClean="0">
                <a:solidFill>
                  <a:srgbClr val="FFFF00"/>
                </a:solidFill>
              </a:rPr>
              <a:t>   </a:t>
            </a:r>
            <a:r>
              <a:rPr lang="en-US" sz="2400" dirty="0">
                <a:solidFill>
                  <a:srgbClr val="FFFF00"/>
                </a:solidFill>
              </a:rPr>
              <a:t>of Simeon</a:t>
            </a:r>
            <a:r>
              <a:rPr lang="en-US" sz="2400" dirty="0" smtClean="0">
                <a:solidFill>
                  <a:srgbClr val="FFFF00"/>
                </a:solidFill>
              </a:rPr>
              <a:t>       </a:t>
            </a:r>
            <a:r>
              <a:rPr lang="en-US" sz="2400" dirty="0">
                <a:solidFill>
                  <a:srgbClr val="FFFF00"/>
                </a:solidFill>
              </a:rPr>
              <a:t>twelve   </a:t>
            </a:r>
            <a:r>
              <a:rPr lang="en-US" sz="2400" dirty="0" smtClean="0">
                <a:solidFill>
                  <a:srgbClr val="FFFF00"/>
                </a:solidFill>
              </a:rPr>
              <a:t>   thousands    from    </a:t>
            </a:r>
            <a:r>
              <a:rPr lang="en-US" sz="2400" dirty="0">
                <a:solidFill>
                  <a:srgbClr val="FFFF00"/>
                </a:solidFill>
              </a:rPr>
              <a:t>tribe  </a:t>
            </a:r>
            <a:r>
              <a:rPr lang="en-US" sz="2400" dirty="0" smtClean="0">
                <a:solidFill>
                  <a:srgbClr val="FFFF00"/>
                </a:solidFill>
              </a:rPr>
              <a:t>   of Levi</a:t>
            </a:r>
            <a:endParaRPr lang="es-ES" sz="2400" dirty="0" smtClean="0">
              <a:solidFill>
                <a:schemeClr val="bg1"/>
              </a:solidFill>
            </a:endParaRPr>
          </a:p>
          <a:p>
            <a:r>
              <a:rPr lang="en-US" sz="3300" dirty="0" smtClean="0">
                <a:solidFill>
                  <a:schemeClr val="bg1"/>
                </a:solidFill>
              </a:rPr>
              <a:t> </a:t>
            </a:r>
            <a:r>
              <a:rPr lang="el-GR" sz="3500" dirty="0" smtClean="0">
                <a:solidFill>
                  <a:schemeClr val="bg1"/>
                </a:solidFill>
              </a:rPr>
              <a:t>δώδεκα </a:t>
            </a:r>
            <a:r>
              <a:rPr lang="el-GR" sz="3500" dirty="0">
                <a:solidFill>
                  <a:schemeClr val="bg1"/>
                </a:solidFill>
              </a:rPr>
              <a:t>χιλιάδες, ἐκ φυλῆς Ἰσσαχὰρ δώδεκα χιλιάδες</a:t>
            </a:r>
            <a:r>
              <a:rPr lang="el-GR" sz="3500" dirty="0" smtClean="0">
                <a:solidFill>
                  <a:schemeClr val="bg1"/>
                </a:solidFill>
              </a:rPr>
              <a:t>,</a:t>
            </a:r>
            <a:endParaRPr lang="en-US" sz="3500" dirty="0" smtClean="0">
              <a:solidFill>
                <a:schemeClr val="bg1"/>
              </a:solidFill>
            </a:endParaRPr>
          </a:p>
          <a:p>
            <a:r>
              <a:rPr lang="fr-FR" sz="2400" dirty="0" smtClean="0">
                <a:solidFill>
                  <a:schemeClr val="bg1"/>
                </a:solidFill>
              </a:rPr>
              <a:t>     </a:t>
            </a:r>
            <a:r>
              <a:rPr lang="en-US" sz="2400" dirty="0">
                <a:solidFill>
                  <a:srgbClr val="FFFF00"/>
                </a:solidFill>
              </a:rPr>
              <a:t>twelve  </a:t>
            </a:r>
            <a:r>
              <a:rPr lang="en-US" sz="2400" dirty="0" smtClean="0">
                <a:solidFill>
                  <a:srgbClr val="FFFF00"/>
                </a:solidFill>
              </a:rPr>
              <a:t>     </a:t>
            </a:r>
            <a:r>
              <a:rPr lang="en-US" sz="2400" dirty="0">
                <a:solidFill>
                  <a:srgbClr val="FFFF00"/>
                </a:solidFill>
              </a:rPr>
              <a:t>thousands </a:t>
            </a:r>
            <a:r>
              <a:rPr lang="en-US" sz="2400" dirty="0" smtClean="0">
                <a:solidFill>
                  <a:srgbClr val="FFFF00"/>
                </a:solidFill>
              </a:rPr>
              <a:t>    from    </a:t>
            </a:r>
            <a:r>
              <a:rPr lang="en-US" sz="2400" dirty="0">
                <a:solidFill>
                  <a:srgbClr val="FFFF00"/>
                </a:solidFill>
              </a:rPr>
              <a:t>tribe  </a:t>
            </a:r>
            <a:r>
              <a:rPr lang="en-US" sz="2400" dirty="0" smtClean="0">
                <a:solidFill>
                  <a:srgbClr val="FFFF00"/>
                </a:solidFill>
              </a:rPr>
              <a:t>    </a:t>
            </a:r>
            <a:r>
              <a:rPr lang="en-US" sz="2400" dirty="0">
                <a:solidFill>
                  <a:srgbClr val="FFFF00"/>
                </a:solidFill>
              </a:rPr>
              <a:t>of Issachar</a:t>
            </a:r>
            <a:r>
              <a:rPr lang="en-US" sz="2400" dirty="0" smtClean="0">
                <a:solidFill>
                  <a:srgbClr val="FFFF00"/>
                </a:solidFill>
              </a:rPr>
              <a:t>      </a:t>
            </a:r>
            <a:r>
              <a:rPr lang="en-US" sz="2400" dirty="0">
                <a:solidFill>
                  <a:srgbClr val="FFFF00"/>
                </a:solidFill>
              </a:rPr>
              <a:t>twelve  </a:t>
            </a:r>
            <a:r>
              <a:rPr lang="en-US" sz="2400" dirty="0" smtClean="0">
                <a:solidFill>
                  <a:srgbClr val="FFFF00"/>
                </a:solidFill>
              </a:rPr>
              <a:t>       thousands</a:t>
            </a:r>
            <a:endParaRPr lang="en-US" sz="2400" dirty="0" smtClean="0">
              <a:solidFill>
                <a:schemeClr val="bg1"/>
              </a:solidFill>
            </a:endParaRPr>
          </a:p>
          <a:p>
            <a:r>
              <a:rPr lang="en-US" sz="2800" b="1" dirty="0" smtClean="0">
                <a:solidFill>
                  <a:srgbClr val="FFFF00"/>
                </a:solidFill>
              </a:rPr>
              <a:t>8</a:t>
            </a:r>
            <a:r>
              <a:rPr lang="en-US" sz="2800" b="1" dirty="0" smtClean="0">
                <a:solidFill>
                  <a:schemeClr val="bg1"/>
                </a:solidFill>
              </a:rPr>
              <a:t>   </a:t>
            </a:r>
            <a:r>
              <a:rPr lang="el-GR" sz="3300" dirty="0" smtClean="0">
                <a:solidFill>
                  <a:schemeClr val="bg1"/>
                </a:solidFill>
              </a:rPr>
              <a:t>ἐκ </a:t>
            </a:r>
            <a:r>
              <a:rPr lang="el-GR" sz="3300" dirty="0">
                <a:solidFill>
                  <a:schemeClr val="bg1"/>
                </a:solidFill>
              </a:rPr>
              <a:t>φυλῆς Ζαβουλὼν δώδεκα χιλιάδες, ἐκ φυλῆς Ἰωσὴφ </a:t>
            </a:r>
            <a:r>
              <a:rPr lang="en-US" sz="3300" dirty="0" smtClean="0">
                <a:solidFill>
                  <a:schemeClr val="bg1"/>
                </a:solidFill>
              </a:rPr>
              <a:t> </a:t>
            </a:r>
            <a:r>
              <a:rPr lang="el-GR" sz="3300" dirty="0" smtClean="0">
                <a:solidFill>
                  <a:schemeClr val="bg1"/>
                </a:solidFill>
              </a:rPr>
              <a:t>δώδεκα </a:t>
            </a:r>
            <a:endParaRPr lang="en-US" sz="3300" dirty="0" smtClean="0">
              <a:solidFill>
                <a:schemeClr val="bg1"/>
              </a:solidFill>
            </a:endParaRPr>
          </a:p>
          <a:p>
            <a:r>
              <a:rPr lang="en-US" sz="2400" dirty="0" smtClean="0">
                <a:solidFill>
                  <a:srgbClr val="FFFF00"/>
                </a:solidFill>
              </a:rPr>
              <a:t>    from    </a:t>
            </a:r>
            <a:r>
              <a:rPr lang="en-US" sz="2400" dirty="0">
                <a:solidFill>
                  <a:srgbClr val="FFFF00"/>
                </a:solidFill>
              </a:rPr>
              <a:t>tribe </a:t>
            </a:r>
            <a:r>
              <a:rPr lang="en-US" sz="2400" dirty="0" smtClean="0">
                <a:solidFill>
                  <a:srgbClr val="FFFF00"/>
                </a:solidFill>
              </a:rPr>
              <a:t>     </a:t>
            </a:r>
            <a:r>
              <a:rPr lang="en-US" sz="2400" dirty="0">
                <a:solidFill>
                  <a:srgbClr val="FFFF00"/>
                </a:solidFill>
              </a:rPr>
              <a:t>of </a:t>
            </a:r>
            <a:r>
              <a:rPr lang="en-US" altLang="zh-TW" sz="2400" dirty="0" err="1" smtClean="0">
                <a:solidFill>
                  <a:srgbClr val="FFFF00"/>
                </a:solidFill>
              </a:rPr>
              <a:t>Zebulun</a:t>
            </a:r>
            <a:r>
              <a:rPr lang="en-US" altLang="zh-TW" sz="2400" dirty="0" smtClean="0">
                <a:solidFill>
                  <a:srgbClr val="FFFF00"/>
                </a:solidFill>
              </a:rPr>
              <a:t>    </a:t>
            </a:r>
            <a:r>
              <a:rPr lang="en-US" sz="2400" dirty="0" smtClean="0">
                <a:solidFill>
                  <a:srgbClr val="FFFF00"/>
                </a:solidFill>
              </a:rPr>
              <a:t>     </a:t>
            </a:r>
            <a:r>
              <a:rPr lang="en-US" sz="2400" dirty="0">
                <a:solidFill>
                  <a:srgbClr val="FFFF00"/>
                </a:solidFill>
              </a:rPr>
              <a:t>twelve      </a:t>
            </a:r>
            <a:r>
              <a:rPr lang="en-US" sz="2400" dirty="0" smtClean="0">
                <a:solidFill>
                  <a:srgbClr val="FFFF00"/>
                </a:solidFill>
              </a:rPr>
              <a:t> thousands   </a:t>
            </a:r>
            <a:r>
              <a:rPr lang="en-US" sz="2400" dirty="0">
                <a:solidFill>
                  <a:srgbClr val="FFFF00"/>
                </a:solidFill>
              </a:rPr>
              <a:t>from    tribe      </a:t>
            </a:r>
            <a:r>
              <a:rPr lang="en-US" sz="2400" dirty="0" smtClean="0">
                <a:solidFill>
                  <a:srgbClr val="FFFF00"/>
                </a:solidFill>
              </a:rPr>
              <a:t>of Joseph    twelve</a:t>
            </a:r>
            <a:endParaRPr lang="fr-FR" sz="2400" dirty="0" smtClean="0">
              <a:solidFill>
                <a:schemeClr val="bg1"/>
              </a:solidFill>
            </a:endParaRPr>
          </a:p>
          <a:p>
            <a:r>
              <a:rPr lang="en-US" sz="3300" dirty="0" smtClean="0">
                <a:solidFill>
                  <a:schemeClr val="bg1"/>
                </a:solidFill>
              </a:rPr>
              <a:t>  </a:t>
            </a:r>
            <a:r>
              <a:rPr lang="el-GR" sz="3300" dirty="0" smtClean="0">
                <a:solidFill>
                  <a:schemeClr val="bg1"/>
                </a:solidFill>
              </a:rPr>
              <a:t>χιλιάδες,</a:t>
            </a:r>
            <a:r>
              <a:rPr lang="en-US" sz="3300" dirty="0" smtClean="0">
                <a:solidFill>
                  <a:schemeClr val="bg1"/>
                </a:solidFill>
              </a:rPr>
              <a:t>     </a:t>
            </a:r>
            <a:r>
              <a:rPr lang="el-GR" sz="3300" dirty="0" smtClean="0">
                <a:solidFill>
                  <a:schemeClr val="bg1"/>
                </a:solidFill>
              </a:rPr>
              <a:t>ἐκ </a:t>
            </a:r>
            <a:r>
              <a:rPr lang="el-GR" sz="3300" dirty="0">
                <a:solidFill>
                  <a:schemeClr val="bg1"/>
                </a:solidFill>
              </a:rPr>
              <a:t>φυλῆς Βενιαμὶν δώδεκα χιλιάδες ἐσφραγισμένοι</a:t>
            </a:r>
            <a:r>
              <a:rPr lang="el-GR" sz="3300" dirty="0" smtClean="0">
                <a:solidFill>
                  <a:schemeClr val="bg1"/>
                </a:solidFill>
              </a:rPr>
              <a:t>.</a:t>
            </a:r>
            <a:endParaRPr lang="en-US" sz="3300" dirty="0" smtClean="0">
              <a:solidFill>
                <a:schemeClr val="bg1"/>
              </a:solidFill>
            </a:endParaRPr>
          </a:p>
          <a:p>
            <a:r>
              <a:rPr lang="en-US" sz="2400" dirty="0" smtClean="0">
                <a:solidFill>
                  <a:srgbClr val="FFFF00"/>
                </a:solidFill>
              </a:rPr>
              <a:t>    thousands       from    </a:t>
            </a:r>
            <a:r>
              <a:rPr lang="en-US" sz="2400" dirty="0">
                <a:solidFill>
                  <a:srgbClr val="FFFF00"/>
                </a:solidFill>
              </a:rPr>
              <a:t>tribe  </a:t>
            </a:r>
            <a:r>
              <a:rPr lang="en-US" sz="2400" dirty="0" smtClean="0">
                <a:solidFill>
                  <a:srgbClr val="FFFF00"/>
                </a:solidFill>
              </a:rPr>
              <a:t>   </a:t>
            </a:r>
            <a:r>
              <a:rPr lang="en-US" sz="2400" dirty="0">
                <a:solidFill>
                  <a:srgbClr val="FFFF00"/>
                </a:solidFill>
              </a:rPr>
              <a:t>of </a:t>
            </a:r>
            <a:r>
              <a:rPr lang="en-US" altLang="zh-TW" sz="2400" dirty="0" smtClean="0">
                <a:solidFill>
                  <a:srgbClr val="FFFF00"/>
                </a:solidFill>
              </a:rPr>
              <a:t>Benjamin </a:t>
            </a:r>
            <a:r>
              <a:rPr lang="en-US" sz="2400" dirty="0" smtClean="0">
                <a:solidFill>
                  <a:srgbClr val="FFFF00"/>
                </a:solidFill>
              </a:rPr>
              <a:t>    </a:t>
            </a:r>
            <a:r>
              <a:rPr lang="en-US" sz="2400" dirty="0">
                <a:solidFill>
                  <a:srgbClr val="FFFF00"/>
                </a:solidFill>
              </a:rPr>
              <a:t>twelve        </a:t>
            </a:r>
            <a:r>
              <a:rPr lang="en-US" sz="2400" dirty="0" smtClean="0">
                <a:solidFill>
                  <a:srgbClr val="FFFF00"/>
                </a:solidFill>
              </a:rPr>
              <a:t>thousands      </a:t>
            </a:r>
            <a:r>
              <a:rPr lang="en-US" altLang="zh-TW" sz="2400" dirty="0" smtClean="0">
                <a:solidFill>
                  <a:srgbClr val="FFFF00"/>
                </a:solidFill>
              </a:rPr>
              <a:t>were </a:t>
            </a:r>
            <a:r>
              <a:rPr lang="en-US" altLang="zh-TW" sz="2400" dirty="0">
                <a:solidFill>
                  <a:srgbClr val="FFFF00"/>
                </a:solidFill>
              </a:rPr>
              <a:t>sealed</a:t>
            </a:r>
            <a:r>
              <a:rPr lang="en-US" sz="2400" dirty="0" smtClean="0">
                <a:solidFill>
                  <a:srgbClr val="FFFF00"/>
                </a:solidFill>
              </a:rPr>
              <a:t> </a:t>
            </a:r>
            <a:r>
              <a:rPr lang="fr-FR" sz="2400" dirty="0" smtClean="0">
                <a:solidFill>
                  <a:schemeClr val="bg1"/>
                </a:solidFill>
              </a:rPr>
              <a:t> </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800" dirty="0">
                <a:solidFill>
                  <a:schemeClr val="bg1"/>
                </a:solidFill>
              </a:rPr>
              <a:t> </a:t>
            </a: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7:7</a:t>
            </a:r>
            <a:r>
              <a:rPr lang="fr-FR" dirty="0" smtClean="0">
                <a:solidFill>
                  <a:schemeClr val="bg1"/>
                </a:solidFill>
              </a:rPr>
              <a:t> </a:t>
            </a:r>
            <a:r>
              <a:rPr lang="en-US" dirty="0">
                <a:solidFill>
                  <a:schemeClr val="bg1"/>
                </a:solidFill>
              </a:rPr>
              <a:t>12,000 from the tribe of Simeon, 12,000 from the tribe of Levi, 12,000 from the tribe of Issachar</a:t>
            </a:r>
            <a:r>
              <a:rPr lang="en-US" dirty="0" smtClean="0">
                <a:solidFill>
                  <a:schemeClr val="bg1"/>
                </a:solidFill>
              </a:rPr>
              <a:t>, </a:t>
            </a:r>
            <a:r>
              <a:rPr lang="en-US" altLang="zh-TW" b="1" dirty="0">
                <a:solidFill>
                  <a:schemeClr val="bg1"/>
                </a:solidFill>
              </a:rPr>
              <a:t>8</a:t>
            </a:r>
            <a:r>
              <a:rPr lang="zh-TW" altLang="en-US" dirty="0">
                <a:solidFill>
                  <a:schemeClr val="bg1"/>
                </a:solidFill>
              </a:rPr>
              <a:t> </a:t>
            </a:r>
            <a:r>
              <a:rPr lang="en-US" altLang="zh-TW" dirty="0">
                <a:solidFill>
                  <a:schemeClr val="bg1"/>
                </a:solidFill>
              </a:rPr>
              <a:t>12,000 from the tribe of </a:t>
            </a:r>
            <a:r>
              <a:rPr lang="en-US" altLang="zh-TW" dirty="0" err="1">
                <a:solidFill>
                  <a:schemeClr val="bg1"/>
                </a:solidFill>
              </a:rPr>
              <a:t>Zebulun</a:t>
            </a:r>
            <a:r>
              <a:rPr lang="en-US" altLang="zh-TW" dirty="0">
                <a:solidFill>
                  <a:schemeClr val="bg1"/>
                </a:solidFill>
              </a:rPr>
              <a:t>, 12,000 from the tribe of Joseph, 12,000 from the tribe of Benjamin were sealed.</a:t>
            </a:r>
          </a:p>
          <a:p>
            <a:r>
              <a:rPr lang="fr-FR" baseline="30000" dirty="0" smtClean="0">
                <a:solidFill>
                  <a:srgbClr val="FFFF00"/>
                </a:solidFill>
              </a:rPr>
              <a:t>	CUV </a:t>
            </a:r>
            <a:r>
              <a:rPr lang="fr-FR" b="1" dirty="0" smtClean="0">
                <a:solidFill>
                  <a:schemeClr val="bg1"/>
                </a:solidFill>
              </a:rPr>
              <a:t>7:7 </a:t>
            </a:r>
            <a:r>
              <a:rPr lang="zh-TW" altLang="en-US" dirty="0" smtClean="0">
                <a:solidFill>
                  <a:schemeClr val="bg1"/>
                </a:solidFill>
              </a:rPr>
              <a:t>西</a:t>
            </a:r>
            <a:r>
              <a:rPr lang="zh-TW" altLang="en-US" dirty="0">
                <a:solidFill>
                  <a:schemeClr val="bg1"/>
                </a:solidFill>
              </a:rPr>
              <a:t>緬支派中有一萬二千．利未支派中有一萬二千．以薩迦支派中有一萬二千</a:t>
            </a:r>
            <a:r>
              <a:rPr lang="zh-TW" altLang="en-US" dirty="0" smtClean="0">
                <a:solidFill>
                  <a:schemeClr val="bg1"/>
                </a:solidFill>
              </a:rPr>
              <a:t>．</a:t>
            </a:r>
            <a:r>
              <a:rPr lang="en-US" altLang="zh-TW" b="1" dirty="0" smtClean="0">
                <a:solidFill>
                  <a:schemeClr val="bg1"/>
                </a:solidFill>
              </a:rPr>
              <a:t>8</a:t>
            </a:r>
            <a:r>
              <a:rPr lang="zh-TW" altLang="en-US" dirty="0" smtClean="0">
                <a:solidFill>
                  <a:schemeClr val="bg1"/>
                </a:solidFill>
              </a:rPr>
              <a:t> </a:t>
            </a:r>
            <a:r>
              <a:rPr lang="zh-TW" altLang="en-US" dirty="0">
                <a:solidFill>
                  <a:schemeClr val="bg1"/>
                </a:solidFill>
              </a:rPr>
              <a:t>西布倫支派中有一萬二千．約瑟支派中有一萬二千．便雅憫支派中受印的有一萬二千．</a:t>
            </a:r>
            <a:endParaRPr lang="en-US"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26313331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65580"/>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Revelation 7:9 </a:t>
            </a:r>
            <a:endParaRPr lang="en-US" sz="32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9 </a:t>
            </a:r>
            <a:r>
              <a:rPr lang="en-US" sz="2800" b="1" dirty="0" smtClean="0">
                <a:solidFill>
                  <a:schemeClr val="bg1"/>
                </a:solidFill>
              </a:rPr>
              <a:t> </a:t>
            </a:r>
            <a:r>
              <a:rPr lang="el-GR" sz="3600" dirty="0" smtClean="0">
                <a:solidFill>
                  <a:schemeClr val="bg1"/>
                </a:solidFill>
              </a:rPr>
              <a:t>Μετὰ</a:t>
            </a:r>
            <a:r>
              <a:rPr lang="en-US" sz="3600" dirty="0" smtClean="0">
                <a:solidFill>
                  <a:schemeClr val="bg1"/>
                </a:solidFill>
              </a:rPr>
              <a:t> </a:t>
            </a:r>
            <a:r>
              <a:rPr lang="el-GR" sz="3600" dirty="0" smtClean="0">
                <a:solidFill>
                  <a:schemeClr val="bg1"/>
                </a:solidFill>
              </a:rPr>
              <a:t> </a:t>
            </a:r>
            <a:r>
              <a:rPr lang="el-GR" sz="3600" dirty="0">
                <a:solidFill>
                  <a:schemeClr val="bg1"/>
                </a:solidFill>
              </a:rPr>
              <a:t>ταῦτα </a:t>
            </a:r>
            <a:r>
              <a:rPr lang="en-US" sz="3600" dirty="0" smtClean="0">
                <a:solidFill>
                  <a:schemeClr val="bg1"/>
                </a:solidFill>
              </a:rPr>
              <a:t> </a:t>
            </a:r>
            <a:r>
              <a:rPr lang="el-GR" sz="3600" dirty="0" smtClean="0">
                <a:solidFill>
                  <a:schemeClr val="bg1"/>
                </a:solidFill>
              </a:rPr>
              <a:t>εἶδον</a:t>
            </a:r>
            <a:r>
              <a:rPr lang="el-GR" sz="3600" dirty="0">
                <a:solidFill>
                  <a:schemeClr val="bg1"/>
                </a:solidFill>
              </a:rPr>
              <a:t>,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ἰδοὺ</a:t>
            </a:r>
            <a:r>
              <a:rPr lang="en-US" sz="3600" dirty="0" smtClean="0">
                <a:solidFill>
                  <a:schemeClr val="bg1"/>
                </a:solidFill>
              </a:rPr>
              <a:t>  </a:t>
            </a:r>
            <a:r>
              <a:rPr lang="el-GR" sz="3600" dirty="0" smtClean="0">
                <a:solidFill>
                  <a:schemeClr val="bg1"/>
                </a:solidFill>
              </a:rPr>
              <a:t> </a:t>
            </a:r>
            <a:r>
              <a:rPr lang="el-GR" sz="3600" dirty="0">
                <a:solidFill>
                  <a:schemeClr val="bg1"/>
                </a:solidFill>
              </a:rPr>
              <a:t>ὄχλος </a:t>
            </a:r>
            <a:r>
              <a:rPr lang="en-US" sz="3600" dirty="0" smtClean="0">
                <a:solidFill>
                  <a:schemeClr val="bg1"/>
                </a:solidFill>
              </a:rPr>
              <a:t> </a:t>
            </a:r>
            <a:r>
              <a:rPr lang="el-GR" sz="3600" dirty="0" smtClean="0">
                <a:solidFill>
                  <a:schemeClr val="bg1"/>
                </a:solidFill>
              </a:rPr>
              <a:t>πολύς</a:t>
            </a:r>
            <a:r>
              <a:rPr lang="el-GR" sz="3600" dirty="0">
                <a:solidFill>
                  <a:schemeClr val="bg1"/>
                </a:solidFill>
              </a:rPr>
              <a:t>, </a:t>
            </a:r>
            <a:endParaRPr lang="en-US" sz="3600" dirty="0" smtClean="0">
              <a:solidFill>
                <a:schemeClr val="bg1"/>
              </a:solidFill>
            </a:endParaRPr>
          </a:p>
          <a:p>
            <a:r>
              <a:rPr lang="fr-FR" sz="2200" dirty="0">
                <a:solidFill>
                  <a:schemeClr val="bg1"/>
                </a:solidFill>
              </a:rPr>
              <a:t> </a:t>
            </a:r>
            <a:r>
              <a:rPr lang="fr-FR" sz="2200" dirty="0" smtClean="0">
                <a:solidFill>
                  <a:schemeClr val="bg1"/>
                </a:solidFill>
              </a:rPr>
              <a:t>      </a:t>
            </a:r>
            <a:r>
              <a:rPr lang="en-US" sz="2200" dirty="0">
                <a:solidFill>
                  <a:srgbClr val="FFFF00"/>
                </a:solidFill>
              </a:rPr>
              <a:t> </a:t>
            </a:r>
            <a:r>
              <a:rPr lang="en-US" sz="2200" dirty="0" smtClean="0">
                <a:solidFill>
                  <a:srgbClr val="FFFF00"/>
                </a:solidFill>
              </a:rPr>
              <a:t>  </a:t>
            </a:r>
            <a:r>
              <a:rPr lang="en-US" sz="2200" dirty="0" smtClean="0">
                <a:solidFill>
                  <a:srgbClr val="FFFF00"/>
                </a:solidFill>
              </a:rPr>
              <a:t>after          these         </a:t>
            </a:r>
            <a:r>
              <a:rPr lang="en-US" sz="2200" dirty="0">
                <a:solidFill>
                  <a:srgbClr val="FFFF00"/>
                </a:solidFill>
              </a:rPr>
              <a:t>I </a:t>
            </a:r>
            <a:r>
              <a:rPr lang="en-US" sz="2200" dirty="0" smtClean="0">
                <a:solidFill>
                  <a:srgbClr val="FFFF00"/>
                </a:solidFill>
              </a:rPr>
              <a:t>looked       and     behold   a multitude     great</a:t>
            </a:r>
            <a:endParaRPr lang="fr-FR" sz="2400" dirty="0">
              <a:solidFill>
                <a:schemeClr val="bg1"/>
              </a:solidFill>
            </a:endParaRPr>
          </a:p>
          <a:p>
            <a:r>
              <a:rPr lang="en-US" sz="3600" dirty="0" smtClean="0">
                <a:solidFill>
                  <a:schemeClr val="bg1"/>
                </a:solidFill>
              </a:rPr>
              <a:t>      </a:t>
            </a:r>
            <a:r>
              <a:rPr lang="el-GR" sz="3600" dirty="0" smtClean="0">
                <a:solidFill>
                  <a:schemeClr val="bg1"/>
                </a:solidFill>
              </a:rPr>
              <a:t>ὃν </a:t>
            </a:r>
            <a:r>
              <a:rPr lang="en-US" sz="3600" dirty="0" smtClean="0">
                <a:solidFill>
                  <a:schemeClr val="bg1"/>
                </a:solidFill>
              </a:rPr>
              <a:t> </a:t>
            </a:r>
            <a:r>
              <a:rPr lang="el-GR" sz="3600" dirty="0" smtClean="0">
                <a:solidFill>
                  <a:schemeClr val="bg1"/>
                </a:solidFill>
              </a:rPr>
              <a:t>ἀριθμῆσαι</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αὐτὸν</a:t>
            </a:r>
            <a:r>
              <a:rPr lang="en-US" sz="3600" dirty="0" smtClean="0">
                <a:solidFill>
                  <a:schemeClr val="bg1"/>
                </a:solidFill>
              </a:rPr>
              <a:t>  </a:t>
            </a:r>
            <a:r>
              <a:rPr lang="el-GR" sz="3600" dirty="0" smtClean="0">
                <a:solidFill>
                  <a:schemeClr val="bg1"/>
                </a:solidFill>
              </a:rPr>
              <a:t>οὐδεὶς </a:t>
            </a:r>
            <a:r>
              <a:rPr lang="en-US" sz="3600" dirty="0" smtClean="0">
                <a:solidFill>
                  <a:schemeClr val="bg1"/>
                </a:solidFill>
              </a:rPr>
              <a:t> </a:t>
            </a:r>
            <a:r>
              <a:rPr lang="el-GR" sz="3600" dirty="0" smtClean="0">
                <a:solidFill>
                  <a:schemeClr val="bg1"/>
                </a:solidFill>
              </a:rPr>
              <a:t>ἐδύνατο</a:t>
            </a:r>
            <a:r>
              <a:rPr lang="el-GR" sz="3600" dirty="0">
                <a:solidFill>
                  <a:schemeClr val="bg1"/>
                </a:solidFill>
              </a:rPr>
              <a:t>, </a:t>
            </a:r>
            <a:endParaRPr lang="en-US" sz="3600" dirty="0" smtClean="0">
              <a:solidFill>
                <a:schemeClr val="bg1"/>
              </a:solidFill>
            </a:endParaRPr>
          </a:p>
          <a:p>
            <a:r>
              <a:rPr lang="en-US" sz="2200" dirty="0" smtClean="0">
                <a:solidFill>
                  <a:srgbClr val="FFFF00"/>
                </a:solidFill>
              </a:rPr>
              <a:t>         that         to number                  it               no one          was able </a:t>
            </a:r>
            <a:r>
              <a:rPr lang="fr-FR" sz="2200" dirty="0" smtClean="0">
                <a:solidFill>
                  <a:schemeClr val="bg1"/>
                </a:solidFill>
              </a:rPr>
              <a:t> </a:t>
            </a:r>
            <a:r>
              <a:rPr lang="es-ES" sz="2200" dirty="0" smtClean="0">
                <a:solidFill>
                  <a:schemeClr val="bg1"/>
                </a:solidFill>
              </a:rPr>
              <a:t> </a:t>
            </a:r>
          </a:p>
          <a:p>
            <a:r>
              <a:rPr lang="en-US" sz="3600" dirty="0" smtClean="0">
                <a:solidFill>
                  <a:schemeClr val="bg1"/>
                </a:solidFill>
              </a:rPr>
              <a:t> </a:t>
            </a:r>
            <a:r>
              <a:rPr lang="el-GR" sz="3600" dirty="0" smtClean="0">
                <a:solidFill>
                  <a:schemeClr val="bg1"/>
                </a:solidFill>
              </a:rPr>
              <a:t>ἐκ </a:t>
            </a:r>
            <a:r>
              <a:rPr lang="el-GR" sz="3600" dirty="0">
                <a:solidFill>
                  <a:schemeClr val="bg1"/>
                </a:solidFill>
              </a:rPr>
              <a:t>παντὸς ἔθνους καὶ φυλῶν καὶ</a:t>
            </a:r>
            <a:r>
              <a:rPr lang="en-US" sz="3600" dirty="0">
                <a:solidFill>
                  <a:schemeClr val="bg1"/>
                </a:solidFill>
              </a:rPr>
              <a:t> </a:t>
            </a:r>
            <a:r>
              <a:rPr lang="el-GR" sz="3600" dirty="0">
                <a:solidFill>
                  <a:schemeClr val="bg1"/>
                </a:solidFill>
              </a:rPr>
              <a:t> λαῶν</a:t>
            </a:r>
            <a:r>
              <a:rPr lang="en-US" sz="3600" dirty="0" smtClean="0">
                <a:solidFill>
                  <a:schemeClr val="bg1"/>
                </a:solidFill>
              </a:rPr>
              <a:t> </a:t>
            </a:r>
            <a:r>
              <a:rPr lang="el-GR" sz="3600" dirty="0">
                <a:solidFill>
                  <a:schemeClr val="bg1"/>
                </a:solidFill>
              </a:rPr>
              <a:t>καὶ γλωσσῶν ἑστῶτες</a:t>
            </a:r>
            <a:endParaRPr lang="en-US" sz="3600" dirty="0" smtClean="0">
              <a:solidFill>
                <a:schemeClr val="bg1"/>
              </a:solidFill>
            </a:endParaRPr>
          </a:p>
          <a:p>
            <a:r>
              <a:rPr lang="en-US" sz="2200" dirty="0" smtClean="0">
                <a:solidFill>
                  <a:srgbClr val="FFFF00"/>
                </a:solidFill>
              </a:rPr>
              <a:t>from      every           nation         and        </a:t>
            </a:r>
            <a:r>
              <a:rPr lang="en-US" sz="2200" dirty="0">
                <a:solidFill>
                  <a:srgbClr val="FFFF00"/>
                </a:solidFill>
              </a:rPr>
              <a:t>tribes </a:t>
            </a:r>
            <a:r>
              <a:rPr lang="en-US" sz="2200" dirty="0" smtClean="0">
                <a:solidFill>
                  <a:srgbClr val="FFFF00"/>
                </a:solidFill>
              </a:rPr>
              <a:t>      and      peoples    </a:t>
            </a:r>
            <a:r>
              <a:rPr lang="en-US" sz="2200" dirty="0">
                <a:solidFill>
                  <a:srgbClr val="FFFF00"/>
                </a:solidFill>
              </a:rPr>
              <a:t>and </a:t>
            </a:r>
            <a:r>
              <a:rPr lang="en-US" sz="2200" dirty="0" smtClean="0">
                <a:solidFill>
                  <a:srgbClr val="FFFF00"/>
                </a:solidFill>
              </a:rPr>
              <a:t>      languages          </a:t>
            </a:r>
            <a:r>
              <a:rPr lang="en-US" sz="2200" dirty="0">
                <a:solidFill>
                  <a:srgbClr val="FFFF00"/>
                </a:solidFill>
              </a:rPr>
              <a:t>standing </a:t>
            </a:r>
            <a:endParaRPr lang="es-ES" sz="2200" dirty="0">
              <a:solidFill>
                <a:schemeClr val="bg1"/>
              </a:solidFill>
            </a:endParaRPr>
          </a:p>
          <a:p>
            <a:r>
              <a:rPr lang="en-US" sz="3500" dirty="0" smtClean="0">
                <a:solidFill>
                  <a:schemeClr val="bg1"/>
                </a:solidFill>
              </a:rPr>
              <a:t> </a:t>
            </a:r>
            <a:r>
              <a:rPr lang="el-GR" sz="3500" dirty="0" smtClean="0">
                <a:solidFill>
                  <a:schemeClr val="bg1"/>
                </a:solidFill>
              </a:rPr>
              <a:t>ἐνώπιον </a:t>
            </a:r>
            <a:r>
              <a:rPr lang="el-GR" sz="3500" dirty="0">
                <a:solidFill>
                  <a:schemeClr val="bg1"/>
                </a:solidFill>
              </a:rPr>
              <a:t>τοῦ </a:t>
            </a:r>
            <a:r>
              <a:rPr lang="el-GR" sz="3500" dirty="0" smtClean="0">
                <a:solidFill>
                  <a:schemeClr val="bg1"/>
                </a:solidFill>
              </a:rPr>
              <a:t>θρόνου</a:t>
            </a:r>
            <a:r>
              <a:rPr lang="en-US" sz="3500" dirty="0" smtClean="0">
                <a:solidFill>
                  <a:schemeClr val="bg1"/>
                </a:solidFill>
              </a:rPr>
              <a:t> </a:t>
            </a:r>
            <a:r>
              <a:rPr lang="el-GR" sz="3500" dirty="0" smtClean="0">
                <a:solidFill>
                  <a:schemeClr val="bg1"/>
                </a:solidFill>
              </a:rPr>
              <a:t>καὶ </a:t>
            </a:r>
            <a:r>
              <a:rPr lang="el-GR" sz="3500" dirty="0">
                <a:solidFill>
                  <a:schemeClr val="bg1"/>
                </a:solidFill>
              </a:rPr>
              <a:t>ἐνώπιον τοῦ ἀρνίου </a:t>
            </a:r>
            <a:r>
              <a:rPr lang="el-GR" sz="3500" dirty="0">
                <a:solidFill>
                  <a:schemeClr val="bg1"/>
                </a:solidFill>
              </a:rPr>
              <a:t>περιβεβλημένους</a:t>
            </a:r>
            <a:endParaRPr lang="en-US" sz="3500" dirty="0" smtClean="0">
              <a:solidFill>
                <a:schemeClr val="bg1"/>
              </a:solidFill>
            </a:endParaRPr>
          </a:p>
          <a:p>
            <a:r>
              <a:rPr lang="fr-FR" sz="2200" dirty="0" smtClean="0">
                <a:solidFill>
                  <a:schemeClr val="bg1"/>
                </a:solidFill>
              </a:rPr>
              <a:t> </a:t>
            </a:r>
            <a:r>
              <a:rPr lang="fr-FR" sz="2200" dirty="0" smtClean="0">
                <a:solidFill>
                  <a:schemeClr val="bg1"/>
                </a:solidFill>
              </a:rPr>
              <a:t>       </a:t>
            </a:r>
            <a:r>
              <a:rPr lang="en-US" sz="2200" dirty="0" smtClean="0">
                <a:solidFill>
                  <a:srgbClr val="FFFF00"/>
                </a:solidFill>
              </a:rPr>
              <a:t>before          the        throne       </a:t>
            </a:r>
            <a:r>
              <a:rPr lang="en-US" sz="2200" dirty="0">
                <a:solidFill>
                  <a:srgbClr val="FFFF00"/>
                </a:solidFill>
              </a:rPr>
              <a:t>and </a:t>
            </a:r>
            <a:r>
              <a:rPr lang="en-US" sz="2200" dirty="0" smtClean="0">
                <a:solidFill>
                  <a:srgbClr val="FFFF00"/>
                </a:solidFill>
              </a:rPr>
              <a:t>         before         the        Lamb                  </a:t>
            </a:r>
            <a:r>
              <a:rPr lang="en-US" sz="2200" dirty="0">
                <a:solidFill>
                  <a:srgbClr val="FFFF00"/>
                </a:solidFill>
              </a:rPr>
              <a:t>clothed </a:t>
            </a:r>
            <a:r>
              <a:rPr lang="en-US" sz="2200" dirty="0" smtClean="0">
                <a:solidFill>
                  <a:srgbClr val="FFFF00"/>
                </a:solidFill>
              </a:rPr>
              <a:t> </a:t>
            </a:r>
            <a:r>
              <a:rPr lang="fr-FR" sz="2200" dirty="0" smtClean="0">
                <a:solidFill>
                  <a:schemeClr val="bg1"/>
                </a:solidFill>
              </a:rPr>
              <a:t> </a:t>
            </a:r>
            <a:endParaRPr lang="es-ES" sz="2200" dirty="0" smtClean="0">
              <a:solidFill>
                <a:schemeClr val="bg1"/>
              </a:solidFill>
            </a:endParaRPr>
          </a:p>
          <a:p>
            <a:r>
              <a:rPr lang="en-US" sz="3600" dirty="0" smtClean="0">
                <a:solidFill>
                  <a:schemeClr val="bg1"/>
                </a:solidFill>
              </a:rPr>
              <a:t>     </a:t>
            </a:r>
            <a:r>
              <a:rPr lang="el-GR" sz="3600" dirty="0" smtClean="0">
                <a:solidFill>
                  <a:schemeClr val="bg1"/>
                </a:solidFill>
              </a:rPr>
              <a:t>στολὰς </a:t>
            </a:r>
            <a:r>
              <a:rPr lang="el-GR" sz="3600" dirty="0" smtClean="0">
                <a:solidFill>
                  <a:schemeClr val="bg1"/>
                </a:solidFill>
              </a:rPr>
              <a:t>λευκὰς</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φοίνικες </a:t>
            </a:r>
            <a:r>
              <a:rPr lang="en-US" sz="3600" dirty="0" smtClean="0">
                <a:solidFill>
                  <a:schemeClr val="bg1"/>
                </a:solidFill>
              </a:rPr>
              <a:t> </a:t>
            </a:r>
            <a:r>
              <a:rPr lang="el-GR" sz="3600" dirty="0" smtClean="0">
                <a:solidFill>
                  <a:schemeClr val="bg1"/>
                </a:solidFill>
              </a:rPr>
              <a:t>ἐν </a:t>
            </a:r>
            <a:r>
              <a:rPr lang="el-GR" sz="3600" dirty="0" smtClean="0">
                <a:solidFill>
                  <a:schemeClr val="bg1"/>
                </a:solidFill>
              </a:rPr>
              <a:t>ταῖς χερσὶν αὐτῶν,</a:t>
            </a:r>
            <a:endParaRPr lang="en-US" sz="3600" dirty="0" smtClean="0">
              <a:solidFill>
                <a:schemeClr val="bg1"/>
              </a:solidFill>
            </a:endParaRPr>
          </a:p>
          <a:p>
            <a:r>
              <a:rPr lang="en-US" sz="2200" dirty="0" smtClean="0">
                <a:solidFill>
                  <a:srgbClr val="FFFF00"/>
                </a:solidFill>
              </a:rPr>
              <a:t>               robes          white           and    </a:t>
            </a:r>
            <a:r>
              <a:rPr lang="en-US" sz="2200" dirty="0">
                <a:solidFill>
                  <a:srgbClr val="FFFF00"/>
                </a:solidFill>
              </a:rPr>
              <a:t>palm </a:t>
            </a:r>
            <a:r>
              <a:rPr lang="en-US" sz="2200" dirty="0" smtClean="0">
                <a:solidFill>
                  <a:srgbClr val="FFFF00"/>
                </a:solidFill>
              </a:rPr>
              <a:t>branches    </a:t>
            </a:r>
            <a:r>
              <a:rPr lang="en-US" sz="2200" dirty="0">
                <a:solidFill>
                  <a:srgbClr val="FFFF00"/>
                </a:solidFill>
              </a:rPr>
              <a:t>in </a:t>
            </a:r>
            <a:r>
              <a:rPr lang="en-US" sz="2200" dirty="0" smtClean="0">
                <a:solidFill>
                  <a:srgbClr val="FFFF00"/>
                </a:solidFill>
              </a:rPr>
              <a:t>     the           hands         their</a:t>
            </a:r>
            <a:r>
              <a:rPr lang="fr-FR" sz="2400" dirty="0" smtClean="0">
                <a:solidFill>
                  <a:schemeClr val="bg1"/>
                </a:solidFill>
              </a:rPr>
              <a:t> </a:t>
            </a:r>
            <a:endParaRPr lang="es-ES" sz="2400" dirty="0" smtClean="0">
              <a:solidFill>
                <a:schemeClr val="bg1"/>
              </a:solidFill>
            </a:endParaRPr>
          </a:p>
          <a:p>
            <a:endParaRPr lang="en-US" sz="800" dirty="0" smtClean="0">
              <a:solidFill>
                <a:schemeClr val="bg1"/>
              </a:solidFill>
            </a:endParaRPr>
          </a:p>
          <a:p>
            <a:r>
              <a:rPr lang="en-US" sz="800" dirty="0" smtClean="0">
                <a:solidFill>
                  <a:schemeClr val="bg1"/>
                </a:solidFill>
              </a:rPr>
              <a:t> </a:t>
            </a:r>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7:9</a:t>
            </a:r>
            <a:r>
              <a:rPr lang="fr-FR" dirty="0" smtClean="0">
                <a:solidFill>
                  <a:schemeClr val="bg1"/>
                </a:solidFill>
              </a:rPr>
              <a:t> </a:t>
            </a:r>
            <a:r>
              <a:rPr lang="en-US" dirty="0">
                <a:solidFill>
                  <a:schemeClr val="bg1"/>
                </a:solidFill>
              </a:rPr>
              <a:t>After this I looked, and behold, a great multitude that no one could number, from every nation, from all tribes and peoples and languages, standing before the throne and before the Lamb, clothed in white robes, with palm branches in their hands</a:t>
            </a:r>
            <a:r>
              <a:rPr lang="en-US" dirty="0" smtClean="0">
                <a:solidFill>
                  <a:schemeClr val="bg1"/>
                </a:solidFill>
              </a:rPr>
              <a:t>,        </a:t>
            </a:r>
            <a:r>
              <a:rPr lang="fr-FR" dirty="0" smtClean="0">
                <a:solidFill>
                  <a:schemeClr val="bg1"/>
                </a:solidFill>
              </a:rPr>
              <a:t>/      </a:t>
            </a:r>
            <a:r>
              <a:rPr lang="fr-FR" baseline="30000" dirty="0" smtClean="0">
                <a:solidFill>
                  <a:srgbClr val="FFFF00"/>
                </a:solidFill>
              </a:rPr>
              <a:t>CUV </a:t>
            </a:r>
            <a:r>
              <a:rPr lang="fr-FR" b="1" dirty="0" smtClean="0">
                <a:solidFill>
                  <a:schemeClr val="bg1"/>
                </a:solidFill>
              </a:rPr>
              <a:t>7:9 </a:t>
            </a:r>
            <a:r>
              <a:rPr lang="zh-TW" altLang="en-US" dirty="0" smtClean="0">
                <a:solidFill>
                  <a:schemeClr val="bg1"/>
                </a:solidFill>
              </a:rPr>
              <a:t>此</a:t>
            </a:r>
            <a:r>
              <a:rPr lang="zh-TW" altLang="en-US" dirty="0">
                <a:solidFill>
                  <a:schemeClr val="bg1"/>
                </a:solidFill>
              </a:rPr>
              <a:t>後、我觀看、見有許多的人、沒有人能數過來、是從各國各族各民各方來的、站在寶座和羔羊面前、身穿白衣、手拿棕樹枝</a:t>
            </a:r>
            <a:r>
              <a:rPr lang="zh-TW" altLang="en-US" dirty="0" smtClean="0">
                <a:solidFill>
                  <a:schemeClr val="bg1"/>
                </a:solidFill>
              </a:rPr>
              <a:t>．</a:t>
            </a:r>
            <a:endParaRPr lang="en-US" altLang="zh-TW" dirty="0" smtClean="0">
              <a:solidFill>
                <a:schemeClr val="bg1"/>
              </a:solidFill>
            </a:endParaRPr>
          </a:p>
          <a:p>
            <a:endParaRPr lang="en-US"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6929830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7:10-11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10</a:t>
            </a:r>
            <a:r>
              <a:rPr lang="en-US" sz="3200" b="1" dirty="0" smtClean="0">
                <a:solidFill>
                  <a:schemeClr val="bg1"/>
                </a:solidFill>
              </a:rPr>
              <a:t> </a:t>
            </a:r>
            <a:r>
              <a:rPr lang="el-GR" sz="3300" dirty="0" smtClean="0">
                <a:solidFill>
                  <a:schemeClr val="bg1"/>
                </a:solidFill>
              </a:rPr>
              <a:t>καὶ </a:t>
            </a:r>
            <a:r>
              <a:rPr lang="el-GR" sz="3300" dirty="0">
                <a:solidFill>
                  <a:schemeClr val="bg1"/>
                </a:solidFill>
              </a:rPr>
              <a:t>κράζουσιν φωνῇ μεγάλῃ λέγοντες· </a:t>
            </a:r>
            <a:r>
              <a:rPr lang="en-US" sz="3300" dirty="0" smtClean="0">
                <a:solidFill>
                  <a:schemeClr val="bg1"/>
                </a:solidFill>
              </a:rPr>
              <a:t> </a:t>
            </a:r>
            <a:r>
              <a:rPr lang="el-GR" sz="3300" dirty="0" smtClean="0">
                <a:solidFill>
                  <a:schemeClr val="bg1"/>
                </a:solidFill>
              </a:rPr>
              <a:t>ἡ </a:t>
            </a:r>
            <a:r>
              <a:rPr lang="el-GR" sz="3300" dirty="0">
                <a:solidFill>
                  <a:schemeClr val="bg1"/>
                </a:solidFill>
              </a:rPr>
              <a:t>σωτηρία </a:t>
            </a:r>
            <a:endParaRPr lang="en-US" sz="3300" dirty="0">
              <a:solidFill>
                <a:schemeClr val="bg1"/>
              </a:solidFill>
            </a:endParaRPr>
          </a:p>
          <a:p>
            <a:r>
              <a:rPr lang="en-US" sz="2200" dirty="0" smtClean="0">
                <a:solidFill>
                  <a:srgbClr val="FFFF00"/>
                </a:solidFill>
              </a:rPr>
              <a:t>       and     they cry out   with </a:t>
            </a:r>
            <a:r>
              <a:rPr lang="en-US" sz="2200" dirty="0">
                <a:solidFill>
                  <a:srgbClr val="FFFF00"/>
                </a:solidFill>
              </a:rPr>
              <a:t>a </a:t>
            </a:r>
            <a:r>
              <a:rPr lang="en-US" sz="2200" dirty="0" smtClean="0">
                <a:solidFill>
                  <a:srgbClr val="FFFF00"/>
                </a:solidFill>
              </a:rPr>
              <a:t>voice     loud            saying           the   salvation</a:t>
            </a:r>
            <a:r>
              <a:rPr lang="fr-FR" sz="2200" dirty="0" smtClean="0">
                <a:solidFill>
                  <a:schemeClr val="bg1"/>
                </a:solidFill>
              </a:rPr>
              <a:t> </a:t>
            </a:r>
            <a:endParaRPr lang="es-ES" sz="2200" dirty="0" smtClean="0">
              <a:solidFill>
                <a:schemeClr val="bg1"/>
              </a:solidFill>
            </a:endParaRPr>
          </a:p>
          <a:p>
            <a:r>
              <a:rPr lang="el-GR" sz="3200" dirty="0" smtClean="0">
                <a:solidFill>
                  <a:schemeClr val="bg1"/>
                </a:solidFill>
              </a:rPr>
              <a:t>τῷ </a:t>
            </a:r>
            <a:r>
              <a:rPr lang="el-GR" sz="3200" dirty="0">
                <a:solidFill>
                  <a:schemeClr val="bg1"/>
                </a:solidFill>
              </a:rPr>
              <a:t>θεῷ ἡμῶν τῷ καθημένῳ ἐπὶ τῷ θρόνῳ καὶ τῷ ἀρνίῳ. </a:t>
            </a:r>
            <a:endParaRPr lang="en-US" sz="3200" dirty="0" smtClean="0">
              <a:solidFill>
                <a:schemeClr val="bg1"/>
              </a:solidFill>
            </a:endParaRPr>
          </a:p>
          <a:p>
            <a:r>
              <a:rPr lang="en-US" sz="2400" dirty="0" smtClean="0">
                <a:solidFill>
                  <a:srgbClr val="FFFF00"/>
                </a:solidFill>
              </a:rPr>
              <a:t>  to   God      our   to him  </a:t>
            </a:r>
            <a:r>
              <a:rPr lang="en-US" sz="2400" dirty="0">
                <a:solidFill>
                  <a:srgbClr val="FFFF00"/>
                </a:solidFill>
              </a:rPr>
              <a:t>who </a:t>
            </a:r>
            <a:r>
              <a:rPr lang="en-US" sz="2400" dirty="0" smtClean="0">
                <a:solidFill>
                  <a:srgbClr val="FFFF00"/>
                </a:solidFill>
              </a:rPr>
              <a:t>sits          </a:t>
            </a:r>
            <a:r>
              <a:rPr lang="en-US" sz="2400" dirty="0">
                <a:solidFill>
                  <a:srgbClr val="FFFF00"/>
                </a:solidFill>
              </a:rPr>
              <a:t>on </a:t>
            </a:r>
            <a:r>
              <a:rPr lang="en-US" sz="2400" dirty="0" smtClean="0">
                <a:solidFill>
                  <a:srgbClr val="FFFF00"/>
                </a:solidFill>
              </a:rPr>
              <a:t>  the   throne   </a:t>
            </a:r>
            <a:r>
              <a:rPr lang="en-US" sz="2400" dirty="0">
                <a:solidFill>
                  <a:srgbClr val="FFFF00"/>
                </a:solidFill>
              </a:rPr>
              <a:t>and </a:t>
            </a:r>
            <a:r>
              <a:rPr lang="en-US" sz="2400" dirty="0" smtClean="0">
                <a:solidFill>
                  <a:srgbClr val="FFFF00"/>
                </a:solidFill>
              </a:rPr>
              <a:t> to </a:t>
            </a:r>
            <a:r>
              <a:rPr lang="en-US" sz="2400" dirty="0">
                <a:solidFill>
                  <a:srgbClr val="FFFF00"/>
                </a:solidFill>
              </a:rPr>
              <a:t>the </a:t>
            </a:r>
            <a:r>
              <a:rPr lang="en-US" sz="2400" dirty="0" smtClean="0">
                <a:solidFill>
                  <a:srgbClr val="FFFF00"/>
                </a:solidFill>
              </a:rPr>
              <a:t>Lamb</a:t>
            </a:r>
            <a:endParaRPr lang="fr-FR" sz="2200" dirty="0">
              <a:solidFill>
                <a:schemeClr val="bg1"/>
              </a:solidFill>
            </a:endParaRPr>
          </a:p>
          <a:p>
            <a:r>
              <a:rPr lang="en-US" sz="2800" b="1" dirty="0" smtClean="0">
                <a:solidFill>
                  <a:srgbClr val="FFFF00"/>
                </a:solidFill>
              </a:rPr>
              <a:t>11</a:t>
            </a:r>
            <a:r>
              <a:rPr lang="en-US" sz="2800" b="1" dirty="0" smtClean="0">
                <a:solidFill>
                  <a:schemeClr val="bg1"/>
                </a:solidFill>
              </a:rPr>
              <a:t>  </a:t>
            </a:r>
            <a:r>
              <a:rPr lang="en-US" sz="2800" b="1" dirty="0" smtClean="0">
                <a:solidFill>
                  <a:schemeClr val="bg1"/>
                </a:solidFill>
              </a:rPr>
              <a:t> </a:t>
            </a:r>
            <a:r>
              <a:rPr lang="el-GR" sz="3300" dirty="0">
                <a:solidFill>
                  <a:schemeClr val="bg1"/>
                </a:solidFill>
              </a:rPr>
              <a:t>Καὶ πάντες οἱ ἄγγελοι εἱστήκεισαν κύκλῳ τοῦ θρόνου </a:t>
            </a:r>
            <a:endParaRPr lang="en-US" sz="3300" dirty="0">
              <a:solidFill>
                <a:schemeClr val="bg1"/>
              </a:solidFill>
            </a:endParaRPr>
          </a:p>
          <a:p>
            <a:r>
              <a:rPr lang="en-US" sz="2200" dirty="0" smtClean="0">
                <a:solidFill>
                  <a:srgbClr val="FFFF00"/>
                </a:solidFill>
              </a:rPr>
              <a:t>           and          </a:t>
            </a:r>
            <a:r>
              <a:rPr lang="en-US" altLang="zh-TW" sz="2200" dirty="0" smtClean="0">
                <a:solidFill>
                  <a:srgbClr val="FFFF00"/>
                </a:solidFill>
              </a:rPr>
              <a:t>all         the    angels           were </a:t>
            </a:r>
            <a:r>
              <a:rPr lang="en-US" altLang="zh-TW" sz="2200" dirty="0">
                <a:solidFill>
                  <a:srgbClr val="FFFF00"/>
                </a:solidFill>
              </a:rPr>
              <a:t>standing </a:t>
            </a:r>
            <a:r>
              <a:rPr lang="en-US" altLang="zh-TW" sz="2200" dirty="0" smtClean="0">
                <a:solidFill>
                  <a:srgbClr val="FFFF00"/>
                </a:solidFill>
              </a:rPr>
              <a:t>      around      the      throne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τῶν πρεσβυτέρων καὶ τῶν τεσσάρων </a:t>
            </a:r>
            <a:r>
              <a:rPr lang="en-US" sz="3200" dirty="0" smtClean="0">
                <a:solidFill>
                  <a:schemeClr val="bg1"/>
                </a:solidFill>
              </a:rPr>
              <a:t> </a:t>
            </a:r>
            <a:r>
              <a:rPr lang="el-GR" sz="3200" dirty="0" smtClean="0">
                <a:solidFill>
                  <a:schemeClr val="bg1"/>
                </a:solidFill>
              </a:rPr>
              <a:t>ζῴων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ἔπεσαν</a:t>
            </a:r>
            <a:r>
              <a:rPr lang="en-US" sz="3200" dirty="0" smtClean="0">
                <a:solidFill>
                  <a:schemeClr val="bg1"/>
                </a:solidFill>
              </a:rPr>
              <a:t> </a:t>
            </a:r>
            <a:r>
              <a:rPr lang="el-GR" sz="3200" dirty="0" smtClean="0">
                <a:solidFill>
                  <a:schemeClr val="bg1"/>
                </a:solidFill>
              </a:rPr>
              <a:t> </a:t>
            </a:r>
            <a:r>
              <a:rPr lang="el-GR" sz="3200" dirty="0">
                <a:solidFill>
                  <a:schemeClr val="bg1"/>
                </a:solidFill>
              </a:rPr>
              <a:t>ἐνώπιον </a:t>
            </a:r>
            <a:endParaRPr lang="en-US" sz="3200" dirty="0" smtClean="0">
              <a:solidFill>
                <a:schemeClr val="bg1"/>
              </a:solidFill>
            </a:endParaRPr>
          </a:p>
          <a:p>
            <a:r>
              <a:rPr lang="en-US" altLang="zh-TW" sz="2200" dirty="0" smtClean="0">
                <a:solidFill>
                  <a:srgbClr val="FFFF00"/>
                </a:solidFill>
              </a:rPr>
              <a:t>  and    the           elders                   and     </a:t>
            </a:r>
            <a:r>
              <a:rPr lang="en-US" altLang="zh-TW" sz="2200" dirty="0">
                <a:solidFill>
                  <a:srgbClr val="FFFF00"/>
                </a:solidFill>
              </a:rPr>
              <a:t>the </a:t>
            </a:r>
            <a:r>
              <a:rPr lang="en-US" altLang="zh-TW" sz="2200" dirty="0" smtClean="0">
                <a:solidFill>
                  <a:srgbClr val="FFFF00"/>
                </a:solidFill>
              </a:rPr>
              <a:t>         four     living creatures  </a:t>
            </a:r>
            <a:r>
              <a:rPr lang="en-US" altLang="zh-TW" sz="2200" dirty="0">
                <a:solidFill>
                  <a:srgbClr val="FFFF00"/>
                </a:solidFill>
              </a:rPr>
              <a:t>and </a:t>
            </a:r>
            <a:r>
              <a:rPr lang="en-US" altLang="zh-TW" sz="2200" dirty="0" smtClean="0">
                <a:solidFill>
                  <a:srgbClr val="FFFF00"/>
                </a:solidFill>
              </a:rPr>
              <a:t>    they </a:t>
            </a:r>
            <a:r>
              <a:rPr lang="en-US" altLang="zh-TW" sz="2200" dirty="0">
                <a:solidFill>
                  <a:srgbClr val="FFFF00"/>
                </a:solidFill>
              </a:rPr>
              <a:t>fell </a:t>
            </a:r>
            <a:r>
              <a:rPr lang="en-US" altLang="zh-TW" sz="2200" dirty="0" smtClean="0">
                <a:solidFill>
                  <a:srgbClr val="FFFF00"/>
                </a:solidFill>
              </a:rPr>
              <a:t>        before</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τοῦ </a:t>
            </a:r>
            <a:r>
              <a:rPr lang="el-GR" sz="3200" dirty="0">
                <a:solidFill>
                  <a:schemeClr val="bg1"/>
                </a:solidFill>
              </a:rPr>
              <a:t>θρόνου ἐπὶ τὰ πρόσωπα αὐτῶν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προσεκύνησαν τῷ θεῷ</a:t>
            </a:r>
            <a:r>
              <a:rPr lang="fr-FR" sz="3200" dirty="0">
                <a:solidFill>
                  <a:schemeClr val="bg1"/>
                </a:solidFill>
              </a:rPr>
              <a:t> </a:t>
            </a:r>
          </a:p>
          <a:p>
            <a:r>
              <a:rPr lang="en-US" altLang="zh-TW" sz="2200" dirty="0" smtClean="0">
                <a:solidFill>
                  <a:srgbClr val="FFFF00"/>
                </a:solidFill>
              </a:rPr>
              <a:t>      the      </a:t>
            </a:r>
            <a:r>
              <a:rPr lang="en-US" altLang="zh-TW" sz="2200" dirty="0">
                <a:solidFill>
                  <a:srgbClr val="FFFF00"/>
                </a:solidFill>
              </a:rPr>
              <a:t>throne </a:t>
            </a:r>
            <a:r>
              <a:rPr lang="en-US" altLang="zh-TW" sz="2200" dirty="0" smtClean="0">
                <a:solidFill>
                  <a:srgbClr val="FFFF00"/>
                </a:solidFill>
              </a:rPr>
              <a:t>       on   the      faces                their         and      they worshiped                   God</a:t>
            </a:r>
            <a:endParaRPr lang="fr-FR" sz="2200" dirty="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7:10</a:t>
            </a:r>
            <a:r>
              <a:rPr lang="fr-FR" dirty="0" smtClean="0">
                <a:solidFill>
                  <a:schemeClr val="bg1"/>
                </a:solidFill>
              </a:rPr>
              <a:t> </a:t>
            </a:r>
            <a:r>
              <a:rPr lang="en-US" dirty="0">
                <a:solidFill>
                  <a:schemeClr val="bg1"/>
                </a:solidFill>
              </a:rPr>
              <a:t>and crying out with a loud voice, "Salvation belongs to our God who sits on the throne, and to the Lamb</a:t>
            </a:r>
            <a:r>
              <a:rPr lang="en-US" dirty="0" smtClean="0">
                <a:solidFill>
                  <a:schemeClr val="bg1"/>
                </a:solidFill>
              </a:rPr>
              <a:t>!“</a:t>
            </a:r>
            <a:r>
              <a:rPr lang="en-US" altLang="zh-TW" b="1" dirty="0">
                <a:solidFill>
                  <a:schemeClr val="bg1"/>
                </a:solidFill>
              </a:rPr>
              <a:t>11</a:t>
            </a:r>
            <a:r>
              <a:rPr lang="zh-TW" altLang="en-US" dirty="0">
                <a:solidFill>
                  <a:schemeClr val="bg1"/>
                </a:solidFill>
              </a:rPr>
              <a:t> </a:t>
            </a:r>
            <a:r>
              <a:rPr lang="en-US" altLang="zh-TW" dirty="0">
                <a:solidFill>
                  <a:schemeClr val="bg1"/>
                </a:solidFill>
              </a:rPr>
              <a:t>And all the angels were standing around the throne and around the elders and the four living creatures, and they fell on their faces before the throne and worshiped God</a:t>
            </a:r>
            <a:r>
              <a:rPr lang="en-US" altLang="zh-TW" dirty="0" smtClean="0">
                <a:solidFill>
                  <a:schemeClr val="bg1"/>
                </a:solidFill>
              </a:rPr>
              <a:t>,      </a:t>
            </a:r>
            <a:r>
              <a:rPr lang="fr-FR" dirty="0" smtClean="0">
                <a:solidFill>
                  <a:schemeClr val="bg1"/>
                </a:solidFill>
              </a:rPr>
              <a:t>/     </a:t>
            </a:r>
            <a:r>
              <a:rPr lang="fr-FR" baseline="30000" dirty="0">
                <a:solidFill>
                  <a:srgbClr val="FFFF00"/>
                </a:solidFill>
              </a:rPr>
              <a:t>CUV </a:t>
            </a:r>
            <a:r>
              <a:rPr lang="fr-FR" b="1" dirty="0" smtClean="0">
                <a:solidFill>
                  <a:schemeClr val="bg1"/>
                </a:solidFill>
              </a:rPr>
              <a:t>7:10 </a:t>
            </a:r>
            <a:r>
              <a:rPr lang="zh-TW" altLang="en-US" dirty="0" smtClean="0">
                <a:solidFill>
                  <a:schemeClr val="bg1"/>
                </a:solidFill>
              </a:rPr>
              <a:t>大</a:t>
            </a:r>
            <a:r>
              <a:rPr lang="zh-TW" altLang="en-US" dirty="0">
                <a:solidFill>
                  <a:schemeClr val="bg1"/>
                </a:solidFill>
              </a:rPr>
              <a:t>聲喊著說、願救恩歸與坐在寶座上我們</a:t>
            </a:r>
            <a:r>
              <a:rPr lang="zh-TW" altLang="en-US" dirty="0" smtClean="0">
                <a:solidFill>
                  <a:schemeClr val="bg1"/>
                </a:solidFill>
              </a:rPr>
              <a:t>的神</a:t>
            </a:r>
            <a:r>
              <a:rPr lang="zh-TW" altLang="en-US" dirty="0">
                <a:solidFill>
                  <a:schemeClr val="bg1"/>
                </a:solidFill>
              </a:rPr>
              <a:t>、也歸與羔羊。 </a:t>
            </a:r>
            <a:r>
              <a:rPr lang="en-US" altLang="zh-TW" b="1" dirty="0">
                <a:solidFill>
                  <a:schemeClr val="bg1"/>
                </a:solidFill>
              </a:rPr>
              <a:t>11</a:t>
            </a:r>
            <a:r>
              <a:rPr lang="zh-TW" altLang="en-US" dirty="0">
                <a:solidFill>
                  <a:schemeClr val="bg1"/>
                </a:solidFill>
              </a:rPr>
              <a:t> 眾天使都站在寶座和眾長老並四活物的周圍、在寶座前、面伏於地、敬</a:t>
            </a:r>
            <a:r>
              <a:rPr lang="zh-TW" altLang="en-US" dirty="0" smtClean="0">
                <a:solidFill>
                  <a:schemeClr val="bg1"/>
                </a:solidFill>
              </a:rPr>
              <a:t>拜神</a:t>
            </a:r>
            <a:r>
              <a:rPr lang="zh-TW" altLang="en-US" dirty="0">
                <a:solidFill>
                  <a:schemeClr val="bg1"/>
                </a:solidFill>
              </a:rPr>
              <a:t>、 </a:t>
            </a: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19035053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5791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7:12-13 </a:t>
            </a:r>
            <a:endParaRPr lang="en-US" sz="32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12</a:t>
            </a:r>
            <a:r>
              <a:rPr lang="en-US" sz="2800" b="1" dirty="0" smtClean="0">
                <a:solidFill>
                  <a:schemeClr val="bg1"/>
                </a:solidFill>
              </a:rPr>
              <a:t>  </a:t>
            </a:r>
            <a:r>
              <a:rPr lang="el-GR" sz="3600" dirty="0" smtClean="0">
                <a:solidFill>
                  <a:schemeClr val="bg1"/>
                </a:solidFill>
              </a:rPr>
              <a:t>λέγοντες</a:t>
            </a:r>
            <a:r>
              <a:rPr lang="el-GR" sz="3600" dirty="0">
                <a:solidFill>
                  <a:schemeClr val="bg1"/>
                </a:solidFill>
              </a:rPr>
              <a:t>· </a:t>
            </a:r>
            <a:r>
              <a:rPr lang="en-US" sz="3600" dirty="0" smtClean="0">
                <a:solidFill>
                  <a:schemeClr val="bg1"/>
                </a:solidFill>
              </a:rPr>
              <a:t> </a:t>
            </a:r>
            <a:r>
              <a:rPr lang="el-GR" sz="3600" dirty="0" smtClean="0">
                <a:solidFill>
                  <a:schemeClr val="bg1"/>
                </a:solidFill>
              </a:rPr>
              <a:t>ἀμήν,</a:t>
            </a:r>
            <a:r>
              <a:rPr lang="en-US" sz="3600" dirty="0" smtClean="0">
                <a:solidFill>
                  <a:schemeClr val="bg1"/>
                </a:solidFill>
              </a:rPr>
              <a:t> </a:t>
            </a:r>
            <a:r>
              <a:rPr lang="el-GR" sz="3600" dirty="0" smtClean="0">
                <a:solidFill>
                  <a:schemeClr val="bg1"/>
                </a:solidFill>
              </a:rPr>
              <a:t> </a:t>
            </a:r>
            <a:r>
              <a:rPr lang="el-GR" sz="3600" dirty="0">
                <a:solidFill>
                  <a:schemeClr val="bg1"/>
                </a:solidFill>
              </a:rPr>
              <a:t>ἡ εὐλογία καὶ ἡ </a:t>
            </a:r>
            <a:r>
              <a:rPr lang="el-GR" sz="3600" dirty="0" smtClean="0">
                <a:solidFill>
                  <a:schemeClr val="bg1"/>
                </a:solidFill>
              </a:rPr>
              <a:t>δόξα</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a:t>
            </a:r>
            <a:endParaRPr lang="en-US" sz="3600" dirty="0" smtClean="0">
              <a:solidFill>
                <a:schemeClr val="bg1"/>
              </a:solidFill>
            </a:endParaRPr>
          </a:p>
          <a:p>
            <a:r>
              <a:rPr lang="en-US" sz="2200" dirty="0" smtClean="0">
                <a:solidFill>
                  <a:srgbClr val="FFFF00"/>
                </a:solidFill>
              </a:rPr>
              <a:t>             saying                  Amen      the      blessing      </a:t>
            </a:r>
            <a:r>
              <a:rPr lang="en-US" sz="2200" dirty="0">
                <a:solidFill>
                  <a:srgbClr val="FFFF00"/>
                </a:solidFill>
              </a:rPr>
              <a:t>and </a:t>
            </a:r>
            <a:r>
              <a:rPr lang="en-US" sz="2200" dirty="0" smtClean="0">
                <a:solidFill>
                  <a:srgbClr val="FFFF00"/>
                </a:solidFill>
              </a:rPr>
              <a:t>  the  glory         and</a:t>
            </a:r>
            <a:r>
              <a:rPr lang="fr-FR" sz="2200" dirty="0" smtClean="0">
                <a:solidFill>
                  <a:schemeClr val="bg1"/>
                </a:solidFill>
              </a:rPr>
              <a:t>  </a:t>
            </a:r>
            <a:endParaRPr lang="es-ES" sz="2200" dirty="0" smtClean="0">
              <a:solidFill>
                <a:schemeClr val="bg1"/>
              </a:solidFill>
            </a:endParaRPr>
          </a:p>
          <a:p>
            <a:r>
              <a:rPr lang="en-US" sz="3500" dirty="0" smtClean="0">
                <a:solidFill>
                  <a:schemeClr val="bg1"/>
                </a:solidFill>
              </a:rPr>
              <a:t> </a:t>
            </a:r>
            <a:r>
              <a:rPr lang="el-GR" sz="3500" dirty="0" smtClean="0">
                <a:solidFill>
                  <a:schemeClr val="bg1"/>
                </a:solidFill>
              </a:rPr>
              <a:t>ἡ </a:t>
            </a:r>
            <a:r>
              <a:rPr lang="el-GR" sz="3500" dirty="0" smtClean="0">
                <a:solidFill>
                  <a:schemeClr val="bg1"/>
                </a:solidFill>
              </a:rPr>
              <a:t>σοφία</a:t>
            </a:r>
            <a:r>
              <a:rPr lang="en-US" sz="3500" dirty="0" smtClean="0">
                <a:solidFill>
                  <a:schemeClr val="bg1"/>
                </a:solidFill>
              </a:rPr>
              <a:t> </a:t>
            </a:r>
            <a:r>
              <a:rPr lang="el-GR" sz="3500" dirty="0" smtClean="0">
                <a:solidFill>
                  <a:schemeClr val="bg1"/>
                </a:solidFill>
              </a:rPr>
              <a:t>καὶ </a:t>
            </a:r>
            <a:r>
              <a:rPr lang="el-GR" sz="3500" dirty="0">
                <a:solidFill>
                  <a:schemeClr val="bg1"/>
                </a:solidFill>
              </a:rPr>
              <a:t>ἡ εὐχαριστία καὶ ἡ τιμὴ καὶ ἡ δύναμις </a:t>
            </a:r>
            <a:endParaRPr lang="en-US" sz="3500" dirty="0" smtClean="0">
              <a:solidFill>
                <a:schemeClr val="bg1"/>
              </a:solidFill>
            </a:endParaRPr>
          </a:p>
          <a:p>
            <a:r>
              <a:rPr lang="en-US" sz="2200" dirty="0" smtClean="0">
                <a:solidFill>
                  <a:srgbClr val="FFFF00"/>
                </a:solidFill>
              </a:rPr>
              <a:t>the   wisdom    and  the    thanksgiving        and  the  honor   and  the    power</a:t>
            </a:r>
            <a:endParaRPr lang="en-US" sz="22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ἡ ἰσχὺς τῷ θεῷ ἡμῶν εἰς τοὺς αἰῶνας τῶν αἰώνων· </a:t>
            </a:r>
            <a:r>
              <a:rPr lang="en-US" sz="3600" dirty="0" smtClean="0">
                <a:solidFill>
                  <a:schemeClr val="bg1"/>
                </a:solidFill>
              </a:rPr>
              <a:t> </a:t>
            </a:r>
            <a:r>
              <a:rPr lang="el-GR" sz="3600" dirty="0" smtClean="0">
                <a:solidFill>
                  <a:schemeClr val="bg1"/>
                </a:solidFill>
              </a:rPr>
              <a:t>ἀμήν</a:t>
            </a:r>
            <a:r>
              <a:rPr lang="el-GR" sz="3600" dirty="0">
                <a:solidFill>
                  <a:schemeClr val="bg1"/>
                </a:solidFill>
              </a:rPr>
              <a:t>. </a:t>
            </a:r>
            <a:endParaRPr lang="en-US" sz="3600" dirty="0">
              <a:solidFill>
                <a:schemeClr val="bg1"/>
              </a:solidFill>
            </a:endParaRPr>
          </a:p>
          <a:p>
            <a:r>
              <a:rPr lang="en-US" sz="2200" dirty="0" smtClean="0">
                <a:solidFill>
                  <a:srgbClr val="FFFF00"/>
                </a:solidFill>
              </a:rPr>
              <a:t>    and   the    might     </a:t>
            </a:r>
            <a:r>
              <a:rPr lang="en-US" sz="2200" dirty="0">
                <a:solidFill>
                  <a:srgbClr val="FFFF00"/>
                </a:solidFill>
              </a:rPr>
              <a:t>to </a:t>
            </a:r>
            <a:r>
              <a:rPr lang="en-US" sz="2200" dirty="0" smtClean="0">
                <a:solidFill>
                  <a:srgbClr val="FFFF00"/>
                </a:solidFill>
              </a:rPr>
              <a:t>     God        our         to       the            ages          of the      ages                 Amen</a:t>
            </a:r>
            <a:r>
              <a:rPr lang="fr-FR" sz="2200" dirty="0" smtClean="0">
                <a:solidFill>
                  <a:schemeClr val="bg1"/>
                </a:solidFill>
              </a:rPr>
              <a:t>  </a:t>
            </a:r>
            <a:endParaRPr lang="fr-FR" sz="2200" dirty="0" smtClean="0">
              <a:solidFill>
                <a:schemeClr val="bg1"/>
              </a:solidFill>
            </a:endParaRPr>
          </a:p>
          <a:p>
            <a:r>
              <a:rPr lang="en-US" sz="2800" b="1" dirty="0" smtClean="0">
                <a:solidFill>
                  <a:srgbClr val="FFFF00"/>
                </a:solidFill>
              </a:rPr>
              <a:t>13</a:t>
            </a:r>
            <a:r>
              <a:rPr lang="en-US" sz="2800" b="1" dirty="0" smtClean="0">
                <a:solidFill>
                  <a:schemeClr val="bg1"/>
                </a:solidFill>
              </a:rPr>
              <a:t> </a:t>
            </a:r>
            <a:r>
              <a:rPr lang="en-US" sz="3500" b="1" dirty="0" smtClean="0">
                <a:solidFill>
                  <a:schemeClr val="bg1"/>
                </a:solidFill>
              </a:rPr>
              <a:t> </a:t>
            </a:r>
            <a:r>
              <a:rPr lang="el-GR" sz="3500" dirty="0" smtClean="0">
                <a:solidFill>
                  <a:schemeClr val="bg1"/>
                </a:solidFill>
              </a:rPr>
              <a:t>Καὶ </a:t>
            </a:r>
            <a:r>
              <a:rPr lang="el-GR" sz="3500" dirty="0">
                <a:solidFill>
                  <a:schemeClr val="bg1"/>
                </a:solidFill>
              </a:rPr>
              <a:t>ἀπεκρίθη </a:t>
            </a:r>
            <a:r>
              <a:rPr lang="en-US" sz="3500" dirty="0" smtClean="0">
                <a:solidFill>
                  <a:schemeClr val="bg1"/>
                </a:solidFill>
              </a:rPr>
              <a:t> </a:t>
            </a:r>
            <a:r>
              <a:rPr lang="el-GR" sz="3500" dirty="0" smtClean="0">
                <a:solidFill>
                  <a:schemeClr val="bg1"/>
                </a:solidFill>
              </a:rPr>
              <a:t>εἷς </a:t>
            </a:r>
            <a:r>
              <a:rPr lang="el-GR" sz="3500" dirty="0">
                <a:solidFill>
                  <a:schemeClr val="bg1"/>
                </a:solidFill>
              </a:rPr>
              <a:t>ἐκ τῶν </a:t>
            </a:r>
            <a:r>
              <a:rPr lang="el-GR" sz="3500" dirty="0" smtClean="0">
                <a:solidFill>
                  <a:schemeClr val="bg1"/>
                </a:solidFill>
              </a:rPr>
              <a:t>πρεσβυτέρων</a:t>
            </a:r>
            <a:r>
              <a:rPr lang="en-US" sz="3500" dirty="0" smtClean="0">
                <a:solidFill>
                  <a:schemeClr val="bg1"/>
                </a:solidFill>
              </a:rPr>
              <a:t> </a:t>
            </a:r>
            <a:r>
              <a:rPr lang="el-GR" sz="3500" dirty="0" smtClean="0">
                <a:solidFill>
                  <a:schemeClr val="bg1"/>
                </a:solidFill>
              </a:rPr>
              <a:t> λέγων</a:t>
            </a:r>
            <a:r>
              <a:rPr lang="en-US" sz="3500" dirty="0" smtClean="0">
                <a:solidFill>
                  <a:schemeClr val="bg1"/>
                </a:solidFill>
              </a:rPr>
              <a:t> </a:t>
            </a:r>
            <a:r>
              <a:rPr lang="el-GR" sz="3500" dirty="0" smtClean="0">
                <a:solidFill>
                  <a:schemeClr val="bg1"/>
                </a:solidFill>
              </a:rPr>
              <a:t> </a:t>
            </a:r>
            <a:r>
              <a:rPr lang="el-GR" sz="3500" dirty="0">
                <a:solidFill>
                  <a:schemeClr val="bg1"/>
                </a:solidFill>
              </a:rPr>
              <a:t>μοι· </a:t>
            </a:r>
            <a:r>
              <a:rPr lang="en-US" sz="3500" dirty="0" smtClean="0">
                <a:solidFill>
                  <a:schemeClr val="bg1"/>
                </a:solidFill>
              </a:rPr>
              <a:t> </a:t>
            </a:r>
            <a:r>
              <a:rPr lang="el-GR" sz="3500" dirty="0" smtClean="0">
                <a:solidFill>
                  <a:schemeClr val="bg1"/>
                </a:solidFill>
              </a:rPr>
              <a:t>οὗτοι </a:t>
            </a:r>
            <a:r>
              <a:rPr lang="en-US" sz="3500" dirty="0" smtClean="0">
                <a:solidFill>
                  <a:schemeClr val="bg1"/>
                </a:solidFill>
              </a:rPr>
              <a:t> </a:t>
            </a:r>
            <a:r>
              <a:rPr lang="el-GR" sz="3500" dirty="0" smtClean="0">
                <a:solidFill>
                  <a:schemeClr val="bg1"/>
                </a:solidFill>
              </a:rPr>
              <a:t>οἱ</a:t>
            </a:r>
            <a:endParaRPr lang="en-US" sz="3500" dirty="0" smtClean="0">
              <a:solidFill>
                <a:schemeClr val="bg1"/>
              </a:solidFill>
            </a:endParaRPr>
          </a:p>
          <a:p>
            <a:r>
              <a:rPr lang="en-US" altLang="zh-TW" sz="2200" dirty="0">
                <a:solidFill>
                  <a:srgbClr val="FFFF00"/>
                </a:solidFill>
              </a:rPr>
              <a:t> </a:t>
            </a:r>
            <a:r>
              <a:rPr lang="en-US" altLang="zh-TW" sz="2200" dirty="0" smtClean="0">
                <a:solidFill>
                  <a:srgbClr val="FFFF00"/>
                </a:solidFill>
              </a:rPr>
              <a:t>         and       answered         one    of      the               elders                        saying     to me       these     who</a:t>
            </a:r>
            <a:endParaRPr lang="en-US" sz="2200" dirty="0" smtClean="0">
              <a:solidFill>
                <a:schemeClr val="bg1"/>
              </a:solidFill>
            </a:endParaRPr>
          </a:p>
          <a:p>
            <a:r>
              <a:rPr lang="en-US" sz="3200" dirty="0" smtClean="0">
                <a:solidFill>
                  <a:schemeClr val="bg1"/>
                </a:solidFill>
              </a:rPr>
              <a:t> </a:t>
            </a:r>
            <a:r>
              <a:rPr lang="el-GR" sz="3300" dirty="0" smtClean="0">
                <a:solidFill>
                  <a:schemeClr val="bg1"/>
                </a:solidFill>
              </a:rPr>
              <a:t>περιβεβλημένοι </a:t>
            </a:r>
            <a:r>
              <a:rPr lang="el-GR" sz="3300" dirty="0">
                <a:solidFill>
                  <a:schemeClr val="bg1"/>
                </a:solidFill>
              </a:rPr>
              <a:t>τὰς στολὰς τὰς λευκὰς τίνες εἰσὶν καὶ πόθεν ἦλθον</a:t>
            </a:r>
            <a:r>
              <a:rPr lang="el-GR" sz="3300" dirty="0" smtClean="0">
                <a:solidFill>
                  <a:schemeClr val="bg1"/>
                </a:solidFill>
              </a:rPr>
              <a:t>;</a:t>
            </a:r>
            <a:r>
              <a:rPr lang="fr-FR" sz="3300" dirty="0" smtClean="0">
                <a:solidFill>
                  <a:schemeClr val="bg1"/>
                </a:solidFill>
              </a:rPr>
              <a:t> </a:t>
            </a:r>
          </a:p>
          <a:p>
            <a:r>
              <a:rPr lang="en-US" altLang="zh-TW" sz="2200" dirty="0" smtClean="0">
                <a:solidFill>
                  <a:srgbClr val="FFFF00"/>
                </a:solidFill>
              </a:rPr>
              <a:t>        are clothed                   the        robes       the        white         who     are       and  </a:t>
            </a:r>
            <a:r>
              <a:rPr lang="en-US" altLang="zh-TW" sz="2100" dirty="0">
                <a:solidFill>
                  <a:srgbClr val="FFFF00"/>
                </a:solidFill>
              </a:rPr>
              <a:t>from where </a:t>
            </a:r>
            <a:r>
              <a:rPr lang="en-US" altLang="zh-TW" sz="2100" dirty="0" smtClean="0">
                <a:solidFill>
                  <a:srgbClr val="FFFF00"/>
                </a:solidFill>
              </a:rPr>
              <a:t>they came</a:t>
            </a:r>
            <a:endParaRPr lang="fr-FR" sz="2100" dirty="0" smtClean="0">
              <a:solidFill>
                <a:schemeClr val="bg1"/>
              </a:solidFill>
            </a:endParaRPr>
          </a:p>
          <a:p>
            <a:endParaRPr lang="en-US" sz="800" dirty="0" smtClean="0">
              <a:solidFill>
                <a:schemeClr val="bg1"/>
              </a:solidFill>
            </a:endParaRPr>
          </a:p>
          <a:p>
            <a:r>
              <a:rPr lang="en-US" sz="800" dirty="0">
                <a:solidFill>
                  <a:schemeClr val="bg1"/>
                </a:solidFill>
              </a:rPr>
              <a:t> </a:t>
            </a:r>
          </a:p>
          <a:p>
            <a:r>
              <a:rPr lang="en-US" baseline="30000" dirty="0" smtClean="0">
                <a:solidFill>
                  <a:srgbClr val="FFFF00"/>
                </a:solidFill>
              </a:rPr>
              <a:t>	</a:t>
            </a:r>
            <a:r>
              <a:rPr lang="en-US" baseline="30000" dirty="0" smtClean="0">
                <a:solidFill>
                  <a:srgbClr val="FFFF00"/>
                </a:solidFill>
              </a:rPr>
              <a:t>ESV </a:t>
            </a:r>
            <a:r>
              <a:rPr lang="fr-FR" b="1" dirty="0" smtClean="0">
                <a:solidFill>
                  <a:schemeClr val="bg1"/>
                </a:solidFill>
              </a:rPr>
              <a:t>7:12</a:t>
            </a:r>
            <a:r>
              <a:rPr lang="fr-FR" dirty="0" smtClean="0">
                <a:solidFill>
                  <a:schemeClr val="bg1"/>
                </a:solidFill>
              </a:rPr>
              <a:t> </a:t>
            </a:r>
            <a:r>
              <a:rPr lang="en-US" dirty="0">
                <a:solidFill>
                  <a:schemeClr val="bg1"/>
                </a:solidFill>
              </a:rPr>
              <a:t>saying, "Amen! Blessing and glory and wisdom and thanksgiving and honor and power and might be to our God forever and ever! Amen</a:t>
            </a:r>
            <a:r>
              <a:rPr lang="en-US" dirty="0" smtClean="0">
                <a:solidFill>
                  <a:schemeClr val="bg1"/>
                </a:solidFill>
              </a:rPr>
              <a:t>.“ </a:t>
            </a:r>
            <a:r>
              <a:rPr lang="en-US" altLang="zh-TW" b="1" dirty="0" smtClean="0">
                <a:solidFill>
                  <a:schemeClr val="bg1"/>
                </a:solidFill>
              </a:rPr>
              <a:t>13</a:t>
            </a:r>
            <a:r>
              <a:rPr lang="zh-TW" altLang="en-US" dirty="0" smtClean="0">
                <a:solidFill>
                  <a:schemeClr val="bg1"/>
                </a:solidFill>
              </a:rPr>
              <a:t> </a:t>
            </a:r>
            <a:r>
              <a:rPr lang="en-US" altLang="zh-TW" dirty="0">
                <a:solidFill>
                  <a:schemeClr val="bg1"/>
                </a:solidFill>
              </a:rPr>
              <a:t>Then one of the elders addressed me, saying, "Who are these, clothed in white robes, and from where have they come</a:t>
            </a:r>
            <a:r>
              <a:rPr lang="en-US" altLang="zh-TW" dirty="0" smtClean="0">
                <a:solidFill>
                  <a:schemeClr val="bg1"/>
                </a:solidFill>
              </a:rPr>
              <a:t>?“       </a:t>
            </a:r>
            <a:r>
              <a:rPr lang="fr-FR" dirty="0" smtClean="0">
                <a:solidFill>
                  <a:schemeClr val="bg1"/>
                </a:solidFill>
              </a:rPr>
              <a:t>/     </a:t>
            </a:r>
            <a:r>
              <a:rPr lang="fr-FR" baseline="30000" dirty="0" smtClean="0">
                <a:solidFill>
                  <a:srgbClr val="FFFF00"/>
                </a:solidFill>
              </a:rPr>
              <a:t>CUV </a:t>
            </a:r>
            <a:r>
              <a:rPr lang="en-US" b="1" dirty="0">
                <a:solidFill>
                  <a:schemeClr val="bg1"/>
                </a:solidFill>
              </a:rPr>
              <a:t>7:12</a:t>
            </a:r>
            <a:r>
              <a:rPr lang="en-US" dirty="0">
                <a:solidFill>
                  <a:schemeClr val="bg1"/>
                </a:solidFill>
              </a:rPr>
              <a:t> </a:t>
            </a:r>
            <a:r>
              <a:rPr lang="zh-TW" altLang="en-US" dirty="0">
                <a:solidFill>
                  <a:schemeClr val="bg1"/>
                </a:solidFill>
              </a:rPr>
              <a:t>說、阿們．頌讚、榮耀、智慧、感謝、尊貴、權柄、大力、都歸與我們</a:t>
            </a:r>
            <a:r>
              <a:rPr lang="zh-TW" altLang="en-US" dirty="0" smtClean="0">
                <a:solidFill>
                  <a:schemeClr val="bg1"/>
                </a:solidFill>
              </a:rPr>
              <a:t>的神</a:t>
            </a:r>
            <a:r>
              <a:rPr lang="zh-TW" altLang="en-US" dirty="0">
                <a:solidFill>
                  <a:schemeClr val="bg1"/>
                </a:solidFill>
              </a:rPr>
              <a:t>、直到永永遠遠。阿們。 </a:t>
            </a:r>
            <a:r>
              <a:rPr lang="en-US" altLang="zh-TW" b="1" dirty="0" smtClean="0">
                <a:solidFill>
                  <a:schemeClr val="bg1"/>
                </a:solidFill>
              </a:rPr>
              <a:t>13</a:t>
            </a:r>
            <a:r>
              <a:rPr lang="zh-TW" altLang="en-US" dirty="0" smtClean="0">
                <a:solidFill>
                  <a:schemeClr val="bg1"/>
                </a:solidFill>
              </a:rPr>
              <a:t> </a:t>
            </a:r>
            <a:r>
              <a:rPr lang="zh-TW" altLang="en-US" dirty="0">
                <a:solidFill>
                  <a:schemeClr val="bg1"/>
                </a:solidFill>
              </a:rPr>
              <a:t>長老中有一位問我說、這些穿白衣的是誰、是從那裡來的。</a:t>
            </a:r>
            <a:endParaRPr lang="en-US" dirty="0">
              <a:solidFill>
                <a:schemeClr val="bg1"/>
              </a:solidFill>
            </a:endParaRPr>
          </a:p>
          <a:p>
            <a:endParaRPr lang="en-US" sz="800" dirty="0" smtClean="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662830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4454</TotalTime>
  <Words>1127</Words>
  <Application>Microsoft Office PowerPoint</Application>
  <PresentationFormat>Custom</PresentationFormat>
  <Paragraphs>224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Book of Revelation Chapter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655</cp:revision>
  <dcterms:created xsi:type="dcterms:W3CDTF">2020-04-05T11:02:49Z</dcterms:created>
  <dcterms:modified xsi:type="dcterms:W3CDTF">2021-04-28T15:42:49Z</dcterms:modified>
</cp:coreProperties>
</file>