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59" r:id="rId2"/>
    <p:sldId id="448" r:id="rId3"/>
    <p:sldId id="450" r:id="rId4"/>
    <p:sldId id="451" r:id="rId5"/>
    <p:sldId id="452" r:id="rId6"/>
    <p:sldId id="454" r:id="rId7"/>
    <p:sldId id="455" r:id="rId8"/>
    <p:sldId id="456" r:id="rId9"/>
    <p:sldId id="457" r:id="rId10"/>
    <p:sldId id="458" r:id="rId1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4/29/2021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4/29/2021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8</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9538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73247"/>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Revelation 8:13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13  </a:t>
            </a:r>
            <a:r>
              <a:rPr lang="el-GR" sz="3500" dirty="0">
                <a:solidFill>
                  <a:schemeClr val="bg1"/>
                </a:solidFill>
              </a:rPr>
              <a:t>Καὶ εἶδον, καὶ ἤκουσα ἑνὸς ἀετοῦ πετομένου</a:t>
            </a:r>
            <a:endParaRPr lang="en-US" sz="3500" dirty="0">
              <a:solidFill>
                <a:schemeClr val="bg1"/>
              </a:solidFill>
            </a:endParaRPr>
          </a:p>
          <a:p>
            <a:r>
              <a:rPr lang="en-US" sz="2400" dirty="0">
                <a:solidFill>
                  <a:srgbClr val="FFFF00"/>
                </a:solidFill>
              </a:rPr>
              <a:t> </a:t>
            </a:r>
            <a:r>
              <a:rPr lang="en-US" sz="2400" dirty="0" smtClean="0">
                <a:solidFill>
                  <a:srgbClr val="FFFF00"/>
                </a:solidFill>
              </a:rPr>
              <a:t>       and   I looked    </a:t>
            </a:r>
            <a:r>
              <a:rPr lang="en-US" sz="2400" dirty="0">
                <a:solidFill>
                  <a:srgbClr val="FFFF00"/>
                </a:solidFill>
              </a:rPr>
              <a:t>and </a:t>
            </a:r>
            <a:r>
              <a:rPr lang="en-US" sz="2400" dirty="0" smtClean="0">
                <a:solidFill>
                  <a:srgbClr val="FFFF00"/>
                </a:solidFill>
              </a:rPr>
              <a:t>     I </a:t>
            </a:r>
            <a:r>
              <a:rPr lang="en-US" sz="2400" dirty="0">
                <a:solidFill>
                  <a:srgbClr val="FFFF00"/>
                </a:solidFill>
              </a:rPr>
              <a:t>heard </a:t>
            </a:r>
            <a:r>
              <a:rPr lang="en-US" sz="2400" dirty="0" smtClean="0">
                <a:solidFill>
                  <a:srgbClr val="FFFF00"/>
                </a:solidFill>
              </a:rPr>
              <a:t>      one        </a:t>
            </a:r>
            <a:r>
              <a:rPr lang="en-US" sz="2400" dirty="0">
                <a:solidFill>
                  <a:srgbClr val="FFFF00"/>
                </a:solidFill>
              </a:rPr>
              <a:t>eagle </a:t>
            </a:r>
            <a:r>
              <a:rPr lang="en-US" sz="2400" dirty="0" smtClean="0">
                <a:solidFill>
                  <a:srgbClr val="FFFF00"/>
                </a:solidFill>
              </a:rPr>
              <a:t>          flying</a:t>
            </a:r>
            <a:r>
              <a:rPr lang="fr-FR" sz="2400" dirty="0" smtClean="0">
                <a:solidFill>
                  <a:schemeClr val="bg1"/>
                </a:solidFill>
              </a:rPr>
              <a:t> </a:t>
            </a:r>
            <a:r>
              <a:rPr lang="fr-FR" sz="2200" dirty="0" smtClean="0">
                <a:solidFill>
                  <a:schemeClr val="bg1"/>
                </a:solidFill>
              </a:rPr>
              <a:t> </a:t>
            </a:r>
            <a:endParaRPr lang="fr-FR" sz="2200" dirty="0">
              <a:solidFill>
                <a:schemeClr val="bg1"/>
              </a:solidFill>
            </a:endParaRPr>
          </a:p>
          <a:p>
            <a:r>
              <a:rPr lang="en-US" sz="3600" dirty="0" smtClean="0">
                <a:solidFill>
                  <a:schemeClr val="bg1"/>
                </a:solidFill>
              </a:rPr>
              <a:t> </a:t>
            </a:r>
            <a:r>
              <a:rPr lang="el-GR" sz="3600" dirty="0">
                <a:solidFill>
                  <a:schemeClr val="bg1"/>
                </a:solidFill>
              </a:rPr>
              <a:t>ἐν </a:t>
            </a:r>
            <a:r>
              <a:rPr lang="el-GR" sz="3600" dirty="0" smtClean="0">
                <a:solidFill>
                  <a:schemeClr val="bg1"/>
                </a:solidFill>
              </a:rPr>
              <a:t>μεσουρανήματι</a:t>
            </a:r>
            <a:r>
              <a:rPr lang="en-US" sz="3600" dirty="0" smtClean="0">
                <a:solidFill>
                  <a:schemeClr val="bg1"/>
                </a:solidFill>
              </a:rPr>
              <a:t> </a:t>
            </a:r>
            <a:r>
              <a:rPr lang="el-GR" sz="3600" dirty="0" smtClean="0">
                <a:solidFill>
                  <a:schemeClr val="bg1"/>
                </a:solidFill>
              </a:rPr>
              <a:t> </a:t>
            </a:r>
            <a:r>
              <a:rPr lang="el-GR" sz="3600" dirty="0">
                <a:solidFill>
                  <a:schemeClr val="bg1"/>
                </a:solidFill>
              </a:rPr>
              <a:t>λέγοντος φωνῇ μεγάλῃ· </a:t>
            </a:r>
            <a:r>
              <a:rPr lang="en-US" sz="3600" dirty="0" smtClean="0">
                <a:solidFill>
                  <a:schemeClr val="bg1"/>
                </a:solidFill>
              </a:rPr>
              <a:t> </a:t>
            </a:r>
            <a:r>
              <a:rPr lang="el-GR" sz="3600" dirty="0" smtClean="0">
                <a:solidFill>
                  <a:schemeClr val="bg1"/>
                </a:solidFill>
              </a:rPr>
              <a:t>οὐαὶ </a:t>
            </a:r>
            <a:r>
              <a:rPr lang="en-US" sz="3600" dirty="0" smtClean="0">
                <a:solidFill>
                  <a:schemeClr val="bg1"/>
                </a:solidFill>
              </a:rPr>
              <a:t> </a:t>
            </a:r>
            <a:r>
              <a:rPr lang="el-GR" sz="3600" dirty="0" smtClean="0">
                <a:solidFill>
                  <a:schemeClr val="bg1"/>
                </a:solidFill>
              </a:rPr>
              <a:t>οὐαὶ </a:t>
            </a:r>
            <a:r>
              <a:rPr lang="en-US" sz="3600" dirty="0" smtClean="0">
                <a:solidFill>
                  <a:schemeClr val="bg1"/>
                </a:solidFill>
              </a:rPr>
              <a:t> </a:t>
            </a:r>
            <a:r>
              <a:rPr lang="el-GR" sz="3600" dirty="0" smtClean="0">
                <a:solidFill>
                  <a:schemeClr val="bg1"/>
                </a:solidFill>
              </a:rPr>
              <a:t>οὐαὶ </a:t>
            </a:r>
            <a:endParaRPr lang="en-US" sz="3600" dirty="0">
              <a:solidFill>
                <a:schemeClr val="bg1"/>
              </a:solidFill>
            </a:endParaRPr>
          </a:p>
          <a:p>
            <a:r>
              <a:rPr lang="fr-FR" sz="2400" dirty="0" smtClean="0">
                <a:solidFill>
                  <a:schemeClr val="bg1"/>
                </a:solidFill>
              </a:rPr>
              <a:t>   </a:t>
            </a:r>
            <a:r>
              <a:rPr lang="en-US" sz="2400" dirty="0" smtClean="0">
                <a:solidFill>
                  <a:srgbClr val="FFFF00"/>
                </a:solidFill>
              </a:rPr>
              <a:t>in            midair                             saying        with a voice   loud               woe        </a:t>
            </a:r>
            <a:r>
              <a:rPr lang="en-US" sz="2400" dirty="0" err="1" smtClean="0">
                <a:solidFill>
                  <a:srgbClr val="FFFF00"/>
                </a:solidFill>
              </a:rPr>
              <a:t>woe</a:t>
            </a:r>
            <a:r>
              <a:rPr lang="en-US" sz="2400" dirty="0" smtClean="0">
                <a:solidFill>
                  <a:srgbClr val="FFFF00"/>
                </a:solidFill>
              </a:rPr>
              <a:t>       </a:t>
            </a:r>
            <a:r>
              <a:rPr lang="en-US" sz="2400" dirty="0" err="1" smtClean="0">
                <a:solidFill>
                  <a:srgbClr val="FFFF00"/>
                </a:solidFill>
              </a:rPr>
              <a:t>woe</a:t>
            </a:r>
            <a:r>
              <a:rPr lang="fr-FR" sz="2400" dirty="0" smtClean="0">
                <a:solidFill>
                  <a:schemeClr val="bg1"/>
                </a:solidFill>
              </a:rPr>
              <a:t>  </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τοὺς κατοικοῦντας</a:t>
            </a:r>
            <a:r>
              <a:rPr lang="en-US" sz="3600" dirty="0" smtClean="0">
                <a:solidFill>
                  <a:schemeClr val="bg1"/>
                </a:solidFill>
              </a:rPr>
              <a:t> </a:t>
            </a:r>
            <a:r>
              <a:rPr lang="el-GR" sz="3600" dirty="0" smtClean="0">
                <a:solidFill>
                  <a:schemeClr val="bg1"/>
                </a:solidFill>
              </a:rPr>
              <a:t> </a:t>
            </a:r>
            <a:r>
              <a:rPr lang="el-GR" sz="3600" dirty="0">
                <a:solidFill>
                  <a:schemeClr val="bg1"/>
                </a:solidFill>
              </a:rPr>
              <a:t>ἐπὶ </a:t>
            </a:r>
            <a:r>
              <a:rPr lang="en-US" sz="3600" dirty="0" smtClean="0">
                <a:solidFill>
                  <a:schemeClr val="bg1"/>
                </a:solidFill>
              </a:rPr>
              <a:t> </a:t>
            </a:r>
            <a:r>
              <a:rPr lang="el-GR" sz="3600" dirty="0" smtClean="0">
                <a:solidFill>
                  <a:schemeClr val="bg1"/>
                </a:solidFill>
              </a:rPr>
              <a:t>τῆς</a:t>
            </a:r>
            <a:r>
              <a:rPr lang="en-US" sz="3600" dirty="0" smtClean="0">
                <a:solidFill>
                  <a:schemeClr val="bg1"/>
                </a:solidFill>
              </a:rPr>
              <a:t> </a:t>
            </a:r>
            <a:r>
              <a:rPr lang="el-GR" sz="3600" dirty="0" smtClean="0">
                <a:solidFill>
                  <a:schemeClr val="bg1"/>
                </a:solidFill>
              </a:rPr>
              <a:t> γῆς</a:t>
            </a:r>
            <a:r>
              <a:rPr lang="en-US" sz="3600" dirty="0" smtClean="0">
                <a:solidFill>
                  <a:schemeClr val="bg1"/>
                </a:solidFill>
              </a:rPr>
              <a:t> </a:t>
            </a:r>
            <a:r>
              <a:rPr lang="el-GR" sz="3600" dirty="0" smtClean="0">
                <a:solidFill>
                  <a:schemeClr val="bg1"/>
                </a:solidFill>
              </a:rPr>
              <a:t> </a:t>
            </a:r>
            <a:r>
              <a:rPr lang="el-GR" sz="3600" dirty="0">
                <a:solidFill>
                  <a:schemeClr val="bg1"/>
                </a:solidFill>
              </a:rPr>
              <a:t>ἐκ </a:t>
            </a:r>
            <a:r>
              <a:rPr lang="en-US" sz="3600" dirty="0" smtClean="0">
                <a:solidFill>
                  <a:schemeClr val="bg1"/>
                </a:solidFill>
              </a:rPr>
              <a:t> </a:t>
            </a:r>
            <a:r>
              <a:rPr lang="el-GR" sz="3600" dirty="0" smtClean="0">
                <a:solidFill>
                  <a:schemeClr val="bg1"/>
                </a:solidFill>
              </a:rPr>
              <a:t>τῶν</a:t>
            </a:r>
            <a:r>
              <a:rPr lang="en-US" sz="3600" dirty="0" smtClean="0">
                <a:solidFill>
                  <a:schemeClr val="bg1"/>
                </a:solidFill>
              </a:rPr>
              <a:t> </a:t>
            </a:r>
            <a:r>
              <a:rPr lang="el-GR" sz="3600" dirty="0" smtClean="0">
                <a:solidFill>
                  <a:schemeClr val="bg1"/>
                </a:solidFill>
              </a:rPr>
              <a:t> </a:t>
            </a:r>
            <a:r>
              <a:rPr lang="el-GR" sz="3600" dirty="0">
                <a:solidFill>
                  <a:schemeClr val="bg1"/>
                </a:solidFill>
              </a:rPr>
              <a:t>λοιπῶν </a:t>
            </a:r>
            <a:r>
              <a:rPr lang="en-US" sz="3600" dirty="0" smtClean="0">
                <a:solidFill>
                  <a:schemeClr val="bg1"/>
                </a:solidFill>
              </a:rPr>
              <a:t> </a:t>
            </a:r>
            <a:r>
              <a:rPr lang="el-GR" sz="3600" dirty="0" smtClean="0">
                <a:solidFill>
                  <a:schemeClr val="bg1"/>
                </a:solidFill>
              </a:rPr>
              <a:t>φωνῶν </a:t>
            </a:r>
            <a:endParaRPr lang="en-US" sz="3600" dirty="0" smtClean="0">
              <a:solidFill>
                <a:schemeClr val="bg1"/>
              </a:solidFill>
            </a:endParaRPr>
          </a:p>
          <a:p>
            <a:r>
              <a:rPr lang="en-US" sz="2400" dirty="0" smtClean="0">
                <a:solidFill>
                  <a:srgbClr val="FFFF00"/>
                </a:solidFill>
              </a:rPr>
              <a:t> to </a:t>
            </a:r>
            <a:r>
              <a:rPr lang="en-US" sz="2400" dirty="0">
                <a:solidFill>
                  <a:srgbClr val="FFFF00"/>
                </a:solidFill>
              </a:rPr>
              <a:t>those </a:t>
            </a:r>
            <a:r>
              <a:rPr lang="en-US" sz="2400" dirty="0" smtClean="0">
                <a:solidFill>
                  <a:srgbClr val="FFFF00"/>
                </a:solidFill>
              </a:rPr>
              <a:t>     who </a:t>
            </a:r>
            <a:r>
              <a:rPr lang="en-US" sz="2400" dirty="0">
                <a:solidFill>
                  <a:srgbClr val="FFFF00"/>
                </a:solidFill>
              </a:rPr>
              <a:t>dwell </a:t>
            </a:r>
            <a:r>
              <a:rPr lang="en-US" sz="2400" dirty="0" smtClean="0">
                <a:solidFill>
                  <a:srgbClr val="FFFF00"/>
                </a:solidFill>
              </a:rPr>
              <a:t>                on      the    earth   from   the      remaining      sounds</a:t>
            </a:r>
            <a:r>
              <a:rPr lang="fr-FR" sz="2400" dirty="0" smtClean="0">
                <a:solidFill>
                  <a:schemeClr val="bg1"/>
                </a:solidFill>
              </a:rPr>
              <a:t> </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3600" dirty="0">
                <a:solidFill>
                  <a:schemeClr val="bg1"/>
                </a:solidFill>
              </a:rPr>
              <a:t>τῆς σάλπιγγος </a:t>
            </a:r>
            <a:r>
              <a:rPr lang="en-US" sz="3600" dirty="0" smtClean="0">
                <a:solidFill>
                  <a:schemeClr val="bg1"/>
                </a:solidFill>
              </a:rPr>
              <a:t> </a:t>
            </a:r>
            <a:r>
              <a:rPr lang="el-GR" sz="3600" dirty="0" smtClean="0">
                <a:solidFill>
                  <a:schemeClr val="bg1"/>
                </a:solidFill>
              </a:rPr>
              <a:t>τῶν </a:t>
            </a:r>
            <a:r>
              <a:rPr lang="el-GR" sz="3600" dirty="0">
                <a:solidFill>
                  <a:schemeClr val="bg1"/>
                </a:solidFill>
              </a:rPr>
              <a:t>τριῶν ἀγγέλων τῶν μελλόντων </a:t>
            </a:r>
            <a:r>
              <a:rPr lang="en-US" sz="3600" dirty="0" smtClean="0">
                <a:solidFill>
                  <a:schemeClr val="bg1"/>
                </a:solidFill>
              </a:rPr>
              <a:t> </a:t>
            </a:r>
            <a:r>
              <a:rPr lang="el-GR" sz="3600" dirty="0" smtClean="0">
                <a:solidFill>
                  <a:schemeClr val="bg1"/>
                </a:solidFill>
              </a:rPr>
              <a:t>σαλπίζειν</a:t>
            </a:r>
            <a:r>
              <a:rPr lang="el-GR" sz="3600" dirty="0">
                <a:solidFill>
                  <a:schemeClr val="bg1"/>
                </a:solidFill>
              </a:rPr>
              <a:t>.</a:t>
            </a:r>
            <a:endParaRPr lang="en-US" sz="3500" dirty="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trumpet          of the      three         angels         who        </a:t>
            </a:r>
            <a:r>
              <a:rPr lang="en-US" sz="2400" dirty="0">
                <a:solidFill>
                  <a:srgbClr val="FFFF00"/>
                </a:solidFill>
              </a:rPr>
              <a:t>are </a:t>
            </a:r>
            <a:r>
              <a:rPr lang="en-US" sz="2400" dirty="0" smtClean="0">
                <a:solidFill>
                  <a:srgbClr val="FFFF00"/>
                </a:solidFill>
              </a:rPr>
              <a:t>about     </a:t>
            </a:r>
            <a:r>
              <a:rPr lang="en-US" sz="2200" dirty="0" smtClean="0">
                <a:solidFill>
                  <a:srgbClr val="FFFF00"/>
                </a:solidFill>
              </a:rPr>
              <a:t>to blow the trumpet</a:t>
            </a:r>
            <a:endParaRPr lang="es-ES" sz="22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8:13</a:t>
            </a:r>
            <a:r>
              <a:rPr lang="fr-FR" dirty="0" smtClean="0">
                <a:solidFill>
                  <a:schemeClr val="bg1"/>
                </a:solidFill>
              </a:rPr>
              <a:t> </a:t>
            </a:r>
            <a:r>
              <a:rPr lang="en-US" dirty="0">
                <a:solidFill>
                  <a:schemeClr val="bg1"/>
                </a:solidFill>
              </a:rPr>
              <a:t>Then I looked, and I heard an eagle crying with a loud voice as it flew directly overhead, "Woe, woe, woe to those who dwell on the earth, at the blasts of the other trumpets that the three angels are about to blow</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8:13 </a:t>
            </a:r>
            <a:r>
              <a:rPr lang="zh-TW" altLang="en-US" dirty="0" smtClean="0">
                <a:solidFill>
                  <a:schemeClr val="bg1"/>
                </a:solidFill>
              </a:rPr>
              <a:t>我</a:t>
            </a:r>
            <a:r>
              <a:rPr lang="zh-TW" altLang="en-US" dirty="0">
                <a:solidFill>
                  <a:schemeClr val="bg1"/>
                </a:solidFill>
              </a:rPr>
              <a:t>又看見一個鷹飛在空中、並聽見他大聲說、三位天使要吹那其餘的號、你們住在地上的民、禍哉、禍哉、禍哉</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468638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1600" b="1" dirty="0" smtClean="0">
              <a:solidFill>
                <a:srgbClr val="FFFF00"/>
              </a:solidFill>
            </a:endParaRPr>
          </a:p>
          <a:p>
            <a:pPr algn="ctr"/>
            <a:r>
              <a:rPr lang="en-US" sz="3200" b="1" dirty="0" smtClean="0">
                <a:solidFill>
                  <a:srgbClr val="FFFF00"/>
                </a:solidFill>
              </a:rPr>
              <a:t>Revelation 8:1-2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700" dirty="0" smtClean="0">
                <a:solidFill>
                  <a:schemeClr val="bg1"/>
                </a:solidFill>
              </a:rPr>
              <a:t>Καὶ </a:t>
            </a:r>
            <a:r>
              <a:rPr lang="el-GR" sz="3700" dirty="0">
                <a:solidFill>
                  <a:schemeClr val="bg1"/>
                </a:solidFill>
              </a:rPr>
              <a:t>ὅταν ἤνοιξεν τὴν σφραγῖδα τὴν ἑβδόμην</a:t>
            </a:r>
            <a:r>
              <a:rPr lang="el-GR" sz="3700" dirty="0" smtClean="0">
                <a:solidFill>
                  <a:schemeClr val="bg1"/>
                </a:solidFill>
              </a:rPr>
              <a:t>, </a:t>
            </a:r>
            <a:endParaRPr lang="en-US" sz="3700" dirty="0">
              <a:solidFill>
                <a:schemeClr val="bg1"/>
              </a:solidFill>
            </a:endParaRPr>
          </a:p>
          <a:p>
            <a:r>
              <a:rPr lang="en-US" sz="2400" dirty="0">
                <a:solidFill>
                  <a:srgbClr val="FFFF00"/>
                </a:solidFill>
              </a:rPr>
              <a:t> </a:t>
            </a:r>
            <a:r>
              <a:rPr lang="en-US" sz="2400" dirty="0" smtClean="0">
                <a:solidFill>
                  <a:srgbClr val="FFFF00"/>
                </a:solidFill>
              </a:rPr>
              <a:t>     and     when       opened       the           seal                the       seventh</a:t>
            </a:r>
            <a:r>
              <a:rPr lang="fr-FR" sz="2400" dirty="0" smtClean="0">
                <a:solidFill>
                  <a:schemeClr val="bg1"/>
                </a:solidFill>
              </a:rPr>
              <a:t> </a:t>
            </a:r>
            <a:endParaRPr lang="es-ES" sz="2400" dirty="0" smtClean="0">
              <a:solidFill>
                <a:schemeClr val="bg1"/>
              </a:solidFill>
            </a:endParaRPr>
          </a:p>
          <a:p>
            <a:r>
              <a:rPr lang="en-US" sz="3500" dirty="0" smtClean="0">
                <a:solidFill>
                  <a:schemeClr val="bg1"/>
                </a:solidFill>
              </a:rPr>
              <a:t>   </a:t>
            </a:r>
            <a:r>
              <a:rPr lang="el-GR" sz="3700" dirty="0" smtClean="0">
                <a:solidFill>
                  <a:schemeClr val="bg1"/>
                </a:solidFill>
              </a:rPr>
              <a:t>ἐγένετο </a:t>
            </a:r>
            <a:r>
              <a:rPr lang="en-US" sz="3700" dirty="0" smtClean="0">
                <a:solidFill>
                  <a:schemeClr val="bg1"/>
                </a:solidFill>
              </a:rPr>
              <a:t> </a:t>
            </a:r>
            <a:r>
              <a:rPr lang="el-GR" sz="3700" dirty="0" smtClean="0">
                <a:solidFill>
                  <a:schemeClr val="bg1"/>
                </a:solidFill>
              </a:rPr>
              <a:t>σιγὴ ἐν </a:t>
            </a:r>
            <a:r>
              <a:rPr lang="el-GR" sz="3700" dirty="0">
                <a:solidFill>
                  <a:schemeClr val="bg1"/>
                </a:solidFill>
              </a:rPr>
              <a:t>τῷ οὐρανῷ </a:t>
            </a:r>
            <a:r>
              <a:rPr lang="en-US" sz="3700" dirty="0" smtClean="0">
                <a:solidFill>
                  <a:schemeClr val="bg1"/>
                </a:solidFill>
              </a:rPr>
              <a:t> </a:t>
            </a:r>
            <a:r>
              <a:rPr lang="el-GR" sz="3700" dirty="0" smtClean="0">
                <a:solidFill>
                  <a:schemeClr val="bg1"/>
                </a:solidFill>
              </a:rPr>
              <a:t>ὡς</a:t>
            </a:r>
            <a:r>
              <a:rPr lang="en-US" sz="3700" dirty="0" smtClean="0">
                <a:solidFill>
                  <a:schemeClr val="bg1"/>
                </a:solidFill>
              </a:rPr>
              <a:t>  </a:t>
            </a:r>
            <a:r>
              <a:rPr lang="el-GR" sz="3700" dirty="0" smtClean="0">
                <a:solidFill>
                  <a:schemeClr val="bg1"/>
                </a:solidFill>
              </a:rPr>
              <a:t> </a:t>
            </a:r>
            <a:r>
              <a:rPr lang="el-GR" sz="3700" dirty="0">
                <a:solidFill>
                  <a:schemeClr val="bg1"/>
                </a:solidFill>
              </a:rPr>
              <a:t>ἡμιώριον</a:t>
            </a:r>
            <a:r>
              <a:rPr lang="el-GR" sz="3700" dirty="0" smtClean="0">
                <a:solidFill>
                  <a:schemeClr val="bg1"/>
                </a:solidFill>
              </a:rPr>
              <a:t>. </a:t>
            </a:r>
            <a:endParaRPr lang="en-US" sz="3700" dirty="0" smtClean="0">
              <a:solidFill>
                <a:schemeClr val="bg1"/>
              </a:solidFill>
            </a:endParaRPr>
          </a:p>
          <a:p>
            <a:r>
              <a:rPr lang="en-US" sz="2400" dirty="0" smtClean="0">
                <a:solidFill>
                  <a:srgbClr val="FFFF00"/>
                </a:solidFill>
              </a:rPr>
              <a:t>      </a:t>
            </a:r>
            <a:r>
              <a:rPr lang="en-US" sz="2400" dirty="0">
                <a:solidFill>
                  <a:srgbClr val="FFFF00"/>
                </a:solidFill>
              </a:rPr>
              <a:t>there </a:t>
            </a:r>
            <a:r>
              <a:rPr lang="en-US" sz="2400" dirty="0" smtClean="0">
                <a:solidFill>
                  <a:srgbClr val="FFFF00"/>
                </a:solidFill>
              </a:rPr>
              <a:t>was      silence   </a:t>
            </a:r>
            <a:r>
              <a:rPr lang="en-US" sz="2400" dirty="0">
                <a:solidFill>
                  <a:srgbClr val="FFFF00"/>
                </a:solidFill>
              </a:rPr>
              <a:t>in </a:t>
            </a:r>
            <a:r>
              <a:rPr lang="en-US" sz="2400" dirty="0" smtClean="0">
                <a:solidFill>
                  <a:srgbClr val="FFFF00"/>
                </a:solidFill>
              </a:rPr>
              <a:t>   the       heaven      about     </a:t>
            </a:r>
            <a:r>
              <a:rPr lang="en-US" sz="2400" dirty="0">
                <a:solidFill>
                  <a:srgbClr val="FFFF00"/>
                </a:solidFill>
              </a:rPr>
              <a:t>half an </a:t>
            </a:r>
            <a:r>
              <a:rPr lang="en-US" sz="2400" dirty="0" smtClean="0">
                <a:solidFill>
                  <a:srgbClr val="FFFF00"/>
                </a:solidFill>
              </a:rPr>
              <a:t>hour</a:t>
            </a:r>
            <a:endParaRPr lang="en-US" altLang="zh-TW" sz="2400" dirty="0">
              <a:solidFill>
                <a:srgbClr val="FFFF00"/>
              </a:solidFill>
            </a:endParaRPr>
          </a:p>
          <a:p>
            <a:r>
              <a:rPr lang="en-US" sz="2800" b="1" dirty="0" smtClean="0">
                <a:solidFill>
                  <a:srgbClr val="FFFF00"/>
                </a:solidFill>
              </a:rPr>
              <a:t>2</a:t>
            </a:r>
            <a:r>
              <a:rPr lang="en-US" sz="2800" b="1" dirty="0" smtClean="0">
                <a:solidFill>
                  <a:schemeClr val="bg1"/>
                </a:solidFill>
              </a:rPr>
              <a:t>  </a:t>
            </a:r>
            <a:r>
              <a:rPr lang="el-GR" sz="4000" dirty="0" smtClean="0">
                <a:solidFill>
                  <a:schemeClr val="bg1"/>
                </a:solidFill>
              </a:rPr>
              <a:t>Καὶ εἶδον</a:t>
            </a:r>
            <a:r>
              <a:rPr lang="en-US" sz="4000" dirty="0" smtClean="0">
                <a:solidFill>
                  <a:schemeClr val="bg1"/>
                </a:solidFill>
              </a:rPr>
              <a:t> </a:t>
            </a:r>
            <a:r>
              <a:rPr lang="el-GR" sz="4000" dirty="0" smtClean="0">
                <a:solidFill>
                  <a:schemeClr val="bg1"/>
                </a:solidFill>
              </a:rPr>
              <a:t> τοὺς ἑπτὰ ἀγγέλους</a:t>
            </a:r>
            <a:r>
              <a:rPr lang="en-US" sz="4000" dirty="0" smtClean="0">
                <a:solidFill>
                  <a:schemeClr val="bg1"/>
                </a:solidFill>
              </a:rPr>
              <a:t> </a:t>
            </a:r>
            <a:r>
              <a:rPr lang="el-GR" sz="4000" dirty="0" smtClean="0">
                <a:solidFill>
                  <a:schemeClr val="bg1"/>
                </a:solidFill>
              </a:rPr>
              <a:t> οἳ ἐνώπιον τοῦ θεοῦ</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a:t>
            </a:r>
            <a:r>
              <a:rPr lang="en-US" altLang="zh-TW" sz="2400" dirty="0" smtClean="0">
                <a:solidFill>
                  <a:srgbClr val="FFFF00"/>
                </a:solidFill>
              </a:rPr>
              <a:t>I </a:t>
            </a:r>
            <a:r>
              <a:rPr lang="en-US" altLang="zh-TW" sz="2400" dirty="0">
                <a:solidFill>
                  <a:srgbClr val="FFFF00"/>
                </a:solidFill>
              </a:rPr>
              <a:t>saw </a:t>
            </a:r>
            <a:r>
              <a:rPr lang="en-US" altLang="zh-TW" sz="2400" dirty="0" smtClean="0">
                <a:solidFill>
                  <a:srgbClr val="FFFF00"/>
                </a:solidFill>
              </a:rPr>
              <a:t>           the         seven          angels              </a:t>
            </a:r>
            <a:r>
              <a:rPr lang="en-US" altLang="zh-TW" sz="2400" dirty="0">
                <a:solidFill>
                  <a:srgbClr val="FFFF00"/>
                </a:solidFill>
              </a:rPr>
              <a:t>who </a:t>
            </a:r>
            <a:r>
              <a:rPr lang="en-US" altLang="zh-TW" sz="2400" dirty="0" smtClean="0">
                <a:solidFill>
                  <a:srgbClr val="FFFF00"/>
                </a:solidFill>
              </a:rPr>
              <a:t>       </a:t>
            </a:r>
            <a:r>
              <a:rPr lang="en-US" altLang="zh-TW" sz="2400" dirty="0">
                <a:solidFill>
                  <a:srgbClr val="FFFF00"/>
                </a:solidFill>
              </a:rPr>
              <a:t>before </a:t>
            </a:r>
            <a:r>
              <a:rPr lang="en-US" altLang="zh-TW" sz="2400" dirty="0" smtClean="0">
                <a:solidFill>
                  <a:srgbClr val="FFFF00"/>
                </a:solidFill>
              </a:rPr>
              <a:t>                     God</a:t>
            </a:r>
            <a:endParaRPr lang="en-US" sz="2400" dirty="0" smtClean="0">
              <a:solidFill>
                <a:schemeClr val="bg1"/>
              </a:solidFill>
            </a:endParaRPr>
          </a:p>
          <a:p>
            <a:r>
              <a:rPr lang="en-US" sz="3500" dirty="0" smtClean="0">
                <a:solidFill>
                  <a:schemeClr val="bg1"/>
                </a:solidFill>
              </a:rPr>
              <a:t>     </a:t>
            </a:r>
            <a:r>
              <a:rPr lang="el-GR" sz="4000" dirty="0" smtClean="0">
                <a:solidFill>
                  <a:schemeClr val="bg1"/>
                </a:solidFill>
              </a:rPr>
              <a:t>ἑστήκασιν,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ἐδόθησαν </a:t>
            </a:r>
            <a:r>
              <a:rPr lang="en-US" sz="4000" dirty="0" smtClean="0">
                <a:solidFill>
                  <a:schemeClr val="bg1"/>
                </a:solidFill>
              </a:rPr>
              <a:t> </a:t>
            </a:r>
            <a:r>
              <a:rPr lang="el-GR" sz="4000" dirty="0" smtClean="0">
                <a:solidFill>
                  <a:schemeClr val="bg1"/>
                </a:solidFill>
              </a:rPr>
              <a:t>αὐτοῖς</a:t>
            </a:r>
            <a:r>
              <a:rPr lang="en-US" sz="4000" dirty="0" smtClean="0">
                <a:solidFill>
                  <a:schemeClr val="bg1"/>
                </a:solidFill>
              </a:rPr>
              <a:t> </a:t>
            </a:r>
            <a:r>
              <a:rPr lang="el-GR" sz="4000" dirty="0" smtClean="0">
                <a:solidFill>
                  <a:schemeClr val="bg1"/>
                </a:solidFill>
              </a:rPr>
              <a:t> </a:t>
            </a:r>
            <a:r>
              <a:rPr lang="el-GR" sz="4000" dirty="0">
                <a:solidFill>
                  <a:schemeClr val="bg1"/>
                </a:solidFill>
              </a:rPr>
              <a:t>ἑπτὰ σάλπιγγες</a:t>
            </a:r>
            <a:r>
              <a:rPr lang="el-GR" sz="4000" dirty="0" smtClean="0">
                <a:solidFill>
                  <a:schemeClr val="bg1"/>
                </a:solidFill>
              </a:rPr>
              <a:t>.</a:t>
            </a:r>
            <a:endParaRPr lang="en-US" sz="4000" dirty="0" smtClean="0">
              <a:solidFill>
                <a:schemeClr val="bg1"/>
              </a:solidFill>
            </a:endParaRPr>
          </a:p>
          <a:p>
            <a:r>
              <a:rPr lang="en-US" altLang="zh-TW" sz="2400" dirty="0" smtClean="0">
                <a:solidFill>
                  <a:srgbClr val="FFFF00"/>
                </a:solidFill>
              </a:rPr>
              <a:t>                 stood                  and        </a:t>
            </a:r>
            <a:r>
              <a:rPr lang="en-US" altLang="zh-TW" sz="2400" dirty="0">
                <a:solidFill>
                  <a:srgbClr val="FFFF00"/>
                </a:solidFill>
              </a:rPr>
              <a:t>were given </a:t>
            </a:r>
            <a:r>
              <a:rPr lang="en-US" altLang="zh-TW" sz="2400" dirty="0" smtClean="0">
                <a:solidFill>
                  <a:srgbClr val="FFFF00"/>
                </a:solidFill>
              </a:rPr>
              <a:t>            to </a:t>
            </a:r>
            <a:r>
              <a:rPr lang="en-US" altLang="zh-TW" sz="2400" dirty="0">
                <a:solidFill>
                  <a:srgbClr val="FFFF00"/>
                </a:solidFill>
              </a:rPr>
              <a:t>them </a:t>
            </a:r>
            <a:r>
              <a:rPr lang="en-US" altLang="zh-TW" sz="2400" dirty="0" smtClean="0">
                <a:solidFill>
                  <a:srgbClr val="FFFF00"/>
                </a:solidFill>
              </a:rPr>
              <a:t>       seven        trumpets</a:t>
            </a:r>
            <a:endParaRPr lang="fr-FR" sz="24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8:1</a:t>
            </a:r>
            <a:r>
              <a:rPr lang="fr-FR" dirty="0" smtClean="0">
                <a:solidFill>
                  <a:schemeClr val="bg1"/>
                </a:solidFill>
              </a:rPr>
              <a:t> </a:t>
            </a:r>
            <a:r>
              <a:rPr lang="en-US" dirty="0">
                <a:solidFill>
                  <a:schemeClr val="bg1"/>
                </a:solidFill>
              </a:rPr>
              <a:t>When the Lamb opened the seventh seal, there was silence in heaven for about half an hour</a:t>
            </a:r>
            <a:r>
              <a:rPr lang="en-US" dirty="0" smtClean="0">
                <a:solidFill>
                  <a:schemeClr val="bg1"/>
                </a:solidFill>
              </a:rPr>
              <a:t>. </a:t>
            </a:r>
            <a:r>
              <a:rPr lang="en-US" altLang="zh-TW" b="1" dirty="0">
                <a:solidFill>
                  <a:schemeClr val="bg1"/>
                </a:solidFill>
              </a:rPr>
              <a:t>2</a:t>
            </a:r>
            <a:r>
              <a:rPr lang="zh-TW" altLang="en-US" dirty="0">
                <a:solidFill>
                  <a:schemeClr val="bg1"/>
                </a:solidFill>
              </a:rPr>
              <a:t> </a:t>
            </a:r>
            <a:r>
              <a:rPr lang="en-US" altLang="zh-TW" dirty="0">
                <a:solidFill>
                  <a:schemeClr val="bg1"/>
                </a:solidFill>
              </a:rPr>
              <a:t>Then I saw the seven angels who stand before God, and seven trumpets were given to them.</a:t>
            </a:r>
          </a:p>
          <a:p>
            <a:r>
              <a:rPr lang="fr-FR" baseline="30000" dirty="0" smtClean="0">
                <a:solidFill>
                  <a:srgbClr val="FFFF00"/>
                </a:solidFill>
              </a:rPr>
              <a:t>	CUV </a:t>
            </a:r>
            <a:r>
              <a:rPr lang="fr-FR" b="1" dirty="0" smtClean="0">
                <a:solidFill>
                  <a:schemeClr val="bg1"/>
                </a:solidFill>
              </a:rPr>
              <a:t>8:1 </a:t>
            </a:r>
            <a:r>
              <a:rPr lang="zh-TW" altLang="en-US" dirty="0" smtClean="0">
                <a:solidFill>
                  <a:schemeClr val="bg1"/>
                </a:solidFill>
              </a:rPr>
              <a:t>羔</a:t>
            </a:r>
            <a:r>
              <a:rPr lang="zh-TW" altLang="en-US" dirty="0">
                <a:solidFill>
                  <a:schemeClr val="bg1"/>
                </a:solidFill>
              </a:rPr>
              <a:t>羊揭開第七印的時候、天上寂靜約有二刻。 </a:t>
            </a:r>
            <a:r>
              <a:rPr lang="en-US" altLang="zh-TW" b="1" dirty="0" smtClean="0">
                <a:solidFill>
                  <a:schemeClr val="bg1"/>
                </a:solidFill>
              </a:rPr>
              <a:t>2</a:t>
            </a:r>
            <a:r>
              <a:rPr lang="zh-TW" altLang="en-US" dirty="0" smtClean="0">
                <a:solidFill>
                  <a:schemeClr val="bg1"/>
                </a:solidFill>
              </a:rPr>
              <a:t> </a:t>
            </a:r>
            <a:r>
              <a:rPr lang="zh-TW" altLang="en-US" dirty="0">
                <a:solidFill>
                  <a:schemeClr val="bg1"/>
                </a:solidFill>
              </a:rPr>
              <a:t>我看見那站</a:t>
            </a:r>
            <a:r>
              <a:rPr lang="zh-TW" altLang="en-US" dirty="0" smtClean="0">
                <a:solidFill>
                  <a:schemeClr val="bg1"/>
                </a:solidFill>
              </a:rPr>
              <a:t>在神</a:t>
            </a:r>
            <a:r>
              <a:rPr lang="zh-TW" altLang="en-US" dirty="0">
                <a:solidFill>
                  <a:schemeClr val="bg1"/>
                </a:solidFill>
              </a:rPr>
              <a:t>面前的七位天使、有七枝號賜給他們。</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8:3 </a:t>
            </a:r>
          </a:p>
          <a:p>
            <a:pPr algn="ctr"/>
            <a:endParaRPr lang="en-US" sz="800" b="1" dirty="0" smtClean="0">
              <a:solidFill>
                <a:srgbClr val="FFFF00"/>
              </a:solidFill>
            </a:endParaRPr>
          </a:p>
          <a:p>
            <a:r>
              <a:rPr lang="en-US" sz="3200" b="1" dirty="0" smtClean="0">
                <a:solidFill>
                  <a:srgbClr val="FFFF00"/>
                </a:solidFill>
              </a:rPr>
              <a:t>3</a:t>
            </a:r>
            <a:r>
              <a:rPr lang="en-US" sz="3200" b="1"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ἄλλος</a:t>
            </a:r>
            <a:r>
              <a:rPr lang="en-US" sz="3800" dirty="0" smtClean="0">
                <a:solidFill>
                  <a:schemeClr val="bg1"/>
                </a:solidFill>
              </a:rPr>
              <a:t> </a:t>
            </a:r>
            <a:r>
              <a:rPr lang="el-GR" sz="3800" dirty="0" smtClean="0">
                <a:solidFill>
                  <a:schemeClr val="bg1"/>
                </a:solidFill>
              </a:rPr>
              <a:t> ἄγγελος</a:t>
            </a:r>
            <a:r>
              <a:rPr lang="en-US" sz="3800" dirty="0" smtClean="0">
                <a:solidFill>
                  <a:schemeClr val="bg1"/>
                </a:solidFill>
              </a:rPr>
              <a:t> </a:t>
            </a:r>
            <a:r>
              <a:rPr lang="el-GR" sz="3800" dirty="0" smtClean="0">
                <a:solidFill>
                  <a:schemeClr val="bg1"/>
                </a:solidFill>
              </a:rPr>
              <a:t> </a:t>
            </a:r>
            <a:r>
              <a:rPr lang="el-GR" sz="3800" dirty="0">
                <a:solidFill>
                  <a:schemeClr val="bg1"/>
                </a:solidFill>
              </a:rPr>
              <a:t>ἦλθεν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ἐστάθη</a:t>
            </a:r>
            <a:endParaRPr lang="en-US" sz="3800" dirty="0">
              <a:solidFill>
                <a:schemeClr val="bg1"/>
              </a:solidFill>
            </a:endParaRPr>
          </a:p>
          <a:p>
            <a:r>
              <a:rPr lang="en-US" sz="2200" dirty="0">
                <a:solidFill>
                  <a:srgbClr val="FFFF00"/>
                </a:solidFill>
              </a:rPr>
              <a:t> </a:t>
            </a:r>
            <a:r>
              <a:rPr lang="en-US" sz="2200" dirty="0" smtClean="0">
                <a:solidFill>
                  <a:srgbClr val="FFFF00"/>
                </a:solidFill>
              </a:rPr>
              <a:t>      and        another             angel                </a:t>
            </a:r>
            <a:r>
              <a:rPr lang="en-US" sz="2200" dirty="0">
                <a:solidFill>
                  <a:srgbClr val="FFFF00"/>
                </a:solidFill>
              </a:rPr>
              <a:t>came </a:t>
            </a:r>
            <a:r>
              <a:rPr lang="en-US" sz="2200" dirty="0" smtClean="0">
                <a:solidFill>
                  <a:srgbClr val="FFFF00"/>
                </a:solidFill>
              </a:rPr>
              <a:t>        and            stood</a:t>
            </a:r>
            <a:endParaRPr lang="fr-FR" sz="2200" dirty="0">
              <a:solidFill>
                <a:schemeClr val="bg1"/>
              </a:solidFill>
            </a:endParaRPr>
          </a:p>
          <a:p>
            <a:r>
              <a:rPr lang="en-US" sz="3600" dirty="0" smtClean="0">
                <a:solidFill>
                  <a:schemeClr val="bg1"/>
                </a:solidFill>
              </a:rPr>
              <a:t> </a:t>
            </a:r>
            <a:r>
              <a:rPr lang="el-GR" sz="3800" dirty="0" smtClean="0">
                <a:solidFill>
                  <a:schemeClr val="bg1"/>
                </a:solidFill>
              </a:rPr>
              <a:t>ἐπὶ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θυσιαστηρίου </a:t>
            </a:r>
            <a:r>
              <a:rPr lang="en-US" sz="3800" dirty="0" smtClean="0">
                <a:solidFill>
                  <a:schemeClr val="bg1"/>
                </a:solidFill>
              </a:rPr>
              <a:t> </a:t>
            </a:r>
            <a:r>
              <a:rPr lang="el-GR" sz="3800" dirty="0" smtClean="0">
                <a:solidFill>
                  <a:schemeClr val="bg1"/>
                </a:solidFill>
              </a:rPr>
              <a:t>ἔχων </a:t>
            </a:r>
            <a:r>
              <a:rPr lang="en-US" sz="3800" dirty="0" smtClean="0">
                <a:solidFill>
                  <a:schemeClr val="bg1"/>
                </a:solidFill>
              </a:rPr>
              <a:t> </a:t>
            </a:r>
            <a:r>
              <a:rPr lang="el-GR" sz="3800" dirty="0" smtClean="0">
                <a:solidFill>
                  <a:schemeClr val="bg1"/>
                </a:solidFill>
              </a:rPr>
              <a:t>λιβανωτὸν</a:t>
            </a:r>
            <a:endParaRPr lang="en-US" sz="3800" dirty="0">
              <a:solidFill>
                <a:schemeClr val="bg1"/>
              </a:solidFill>
            </a:endParaRPr>
          </a:p>
          <a:p>
            <a:r>
              <a:rPr lang="en-US" sz="2200" dirty="0" smtClean="0">
                <a:solidFill>
                  <a:srgbClr val="FFFF00"/>
                </a:solidFill>
              </a:rPr>
              <a:t>      at          the                 altar                              having            a censer </a:t>
            </a:r>
            <a:endParaRPr lang="fr-FR" sz="2200" dirty="0">
              <a:solidFill>
                <a:schemeClr val="bg1"/>
              </a:solidFill>
            </a:endParaRPr>
          </a:p>
          <a:p>
            <a:r>
              <a:rPr lang="en-US" sz="3800" dirty="0" smtClean="0">
                <a:solidFill>
                  <a:schemeClr val="bg1"/>
                </a:solidFill>
              </a:rPr>
              <a:t>  </a:t>
            </a:r>
            <a:r>
              <a:rPr lang="el-GR" sz="3800" dirty="0" smtClean="0">
                <a:solidFill>
                  <a:schemeClr val="bg1"/>
                </a:solidFill>
              </a:rPr>
              <a:t>χρυσοῦν</a:t>
            </a:r>
            <a:r>
              <a:rPr lang="el-GR" sz="3800" dirty="0">
                <a:solidFill>
                  <a:schemeClr val="bg1"/>
                </a:solidFill>
              </a:rPr>
              <a:t>, </a:t>
            </a:r>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ἐδόθη </a:t>
            </a:r>
            <a:r>
              <a:rPr lang="en-US" sz="3800" dirty="0" smtClean="0">
                <a:solidFill>
                  <a:schemeClr val="bg1"/>
                </a:solidFill>
              </a:rPr>
              <a:t> </a:t>
            </a:r>
            <a:r>
              <a:rPr lang="el-GR" sz="3800" dirty="0" smtClean="0">
                <a:solidFill>
                  <a:schemeClr val="bg1"/>
                </a:solidFill>
              </a:rPr>
              <a:t>αὐτῷ </a:t>
            </a:r>
            <a:r>
              <a:rPr lang="en-US" sz="3800" dirty="0" smtClean="0">
                <a:solidFill>
                  <a:schemeClr val="bg1"/>
                </a:solidFill>
              </a:rPr>
              <a:t> </a:t>
            </a:r>
            <a:r>
              <a:rPr lang="el-GR" sz="3800" dirty="0" smtClean="0">
                <a:solidFill>
                  <a:schemeClr val="bg1"/>
                </a:solidFill>
              </a:rPr>
              <a:t>θυμιάματα </a:t>
            </a:r>
            <a:r>
              <a:rPr lang="en-US" sz="3800" dirty="0" smtClean="0">
                <a:solidFill>
                  <a:schemeClr val="bg1"/>
                </a:solidFill>
              </a:rPr>
              <a:t> </a:t>
            </a:r>
            <a:r>
              <a:rPr lang="el-GR" sz="3800" dirty="0" smtClean="0">
                <a:solidFill>
                  <a:schemeClr val="bg1"/>
                </a:solidFill>
              </a:rPr>
              <a:t>πολλά</a:t>
            </a:r>
            <a:r>
              <a:rPr lang="el-GR" sz="3800" dirty="0">
                <a:solidFill>
                  <a:schemeClr val="bg1"/>
                </a:solidFill>
              </a:rPr>
              <a:t>,</a:t>
            </a:r>
            <a:endParaRPr lang="en-US" sz="3800" dirty="0">
              <a:solidFill>
                <a:schemeClr val="bg1"/>
              </a:solidFill>
            </a:endParaRPr>
          </a:p>
          <a:p>
            <a:r>
              <a:rPr lang="en-US" sz="2200" dirty="0" smtClean="0">
                <a:solidFill>
                  <a:srgbClr val="FFFF00"/>
                </a:solidFill>
              </a:rPr>
              <a:t>          </a:t>
            </a:r>
            <a:r>
              <a:rPr lang="en-US" sz="2200" dirty="0">
                <a:solidFill>
                  <a:srgbClr val="FFFF00"/>
                </a:solidFill>
              </a:rPr>
              <a:t>golden </a:t>
            </a:r>
            <a:r>
              <a:rPr lang="en-US" sz="2200" dirty="0" smtClean="0">
                <a:solidFill>
                  <a:srgbClr val="FFFF00"/>
                </a:solidFill>
              </a:rPr>
              <a:t>                    and       </a:t>
            </a:r>
            <a:r>
              <a:rPr lang="en-US" sz="2200" dirty="0">
                <a:solidFill>
                  <a:srgbClr val="FFFF00"/>
                </a:solidFill>
              </a:rPr>
              <a:t>was given </a:t>
            </a:r>
            <a:r>
              <a:rPr lang="en-US" sz="2200" dirty="0" smtClean="0">
                <a:solidFill>
                  <a:srgbClr val="FFFF00"/>
                </a:solidFill>
              </a:rPr>
              <a:t>      to him               incense                    much</a:t>
            </a:r>
            <a:r>
              <a:rPr lang="fr-FR" sz="2200" dirty="0" smtClean="0">
                <a:solidFill>
                  <a:schemeClr val="bg1"/>
                </a:solidFill>
              </a:rPr>
              <a:t> </a:t>
            </a:r>
            <a:r>
              <a:rPr lang="es-ES" sz="2200" dirty="0" smtClean="0">
                <a:solidFill>
                  <a:schemeClr val="bg1"/>
                </a:solidFill>
              </a:rPr>
              <a:t> </a:t>
            </a:r>
            <a:endParaRPr lang="es-ES" sz="2200" dirty="0">
              <a:solidFill>
                <a:schemeClr val="bg1"/>
              </a:solidFill>
            </a:endParaRPr>
          </a:p>
          <a:p>
            <a:r>
              <a:rPr lang="en-US" sz="3800" dirty="0" smtClean="0">
                <a:solidFill>
                  <a:schemeClr val="bg1"/>
                </a:solidFill>
              </a:rPr>
              <a:t>  </a:t>
            </a:r>
            <a:r>
              <a:rPr lang="el-GR" sz="3800" dirty="0" smtClean="0">
                <a:solidFill>
                  <a:schemeClr val="bg1"/>
                </a:solidFill>
              </a:rPr>
              <a:t>ἵνα </a:t>
            </a:r>
            <a:r>
              <a:rPr lang="en-US" sz="3800" dirty="0" smtClean="0">
                <a:solidFill>
                  <a:schemeClr val="bg1"/>
                </a:solidFill>
              </a:rPr>
              <a:t>  </a:t>
            </a:r>
            <a:r>
              <a:rPr lang="el-GR" sz="3800" dirty="0" smtClean="0">
                <a:solidFill>
                  <a:schemeClr val="bg1"/>
                </a:solidFill>
              </a:rPr>
              <a:t>δώσει </a:t>
            </a:r>
            <a:r>
              <a:rPr lang="en-US" sz="3800" dirty="0" smtClean="0">
                <a:solidFill>
                  <a:schemeClr val="bg1"/>
                </a:solidFill>
              </a:rPr>
              <a:t>  </a:t>
            </a:r>
            <a:r>
              <a:rPr lang="el-GR" sz="3800" dirty="0" smtClean="0">
                <a:solidFill>
                  <a:schemeClr val="bg1"/>
                </a:solidFill>
              </a:rPr>
              <a:t>ταῖς </a:t>
            </a:r>
            <a:r>
              <a:rPr lang="en-US" sz="3800" dirty="0" smtClean="0">
                <a:solidFill>
                  <a:schemeClr val="bg1"/>
                </a:solidFill>
              </a:rPr>
              <a:t> </a:t>
            </a:r>
            <a:r>
              <a:rPr lang="el-GR" sz="3800" dirty="0" smtClean="0">
                <a:solidFill>
                  <a:schemeClr val="bg1"/>
                </a:solidFill>
              </a:rPr>
              <a:t>προσευχαῖς </a:t>
            </a:r>
            <a:r>
              <a:rPr lang="en-US" sz="3800" dirty="0" smtClean="0">
                <a:solidFill>
                  <a:schemeClr val="bg1"/>
                </a:solidFill>
              </a:rPr>
              <a:t> </a:t>
            </a:r>
            <a:r>
              <a:rPr lang="el-GR" sz="3800" dirty="0" smtClean="0">
                <a:solidFill>
                  <a:schemeClr val="bg1"/>
                </a:solidFill>
              </a:rPr>
              <a:t>τῶν </a:t>
            </a:r>
            <a:r>
              <a:rPr lang="en-US" sz="3800" dirty="0" smtClean="0">
                <a:solidFill>
                  <a:schemeClr val="bg1"/>
                </a:solidFill>
              </a:rPr>
              <a:t> </a:t>
            </a:r>
            <a:r>
              <a:rPr lang="el-GR" sz="3800" dirty="0" smtClean="0">
                <a:solidFill>
                  <a:schemeClr val="bg1"/>
                </a:solidFill>
              </a:rPr>
              <a:t>ἁγίων </a:t>
            </a:r>
            <a:r>
              <a:rPr lang="en-US" sz="3800" dirty="0" smtClean="0">
                <a:solidFill>
                  <a:schemeClr val="bg1"/>
                </a:solidFill>
              </a:rPr>
              <a:t> </a:t>
            </a:r>
            <a:r>
              <a:rPr lang="el-GR" sz="3800" dirty="0" smtClean="0">
                <a:solidFill>
                  <a:schemeClr val="bg1"/>
                </a:solidFill>
              </a:rPr>
              <a:t>πάντων </a:t>
            </a:r>
            <a:endParaRPr lang="en-US" sz="3800" dirty="0" smtClean="0">
              <a:solidFill>
                <a:schemeClr val="bg1"/>
              </a:solidFill>
            </a:endParaRPr>
          </a:p>
          <a:p>
            <a:r>
              <a:rPr lang="en-US" sz="2200" dirty="0" smtClean="0">
                <a:solidFill>
                  <a:srgbClr val="FFFF00"/>
                </a:solidFill>
              </a:rPr>
              <a:t>    that  he should offer  with the          prayers                   of the         saints             all</a:t>
            </a:r>
            <a:r>
              <a:rPr lang="fr-FR" sz="2200" dirty="0" smtClean="0">
                <a:solidFill>
                  <a:schemeClr val="bg1"/>
                </a:solidFill>
              </a:rPr>
              <a:t> </a:t>
            </a:r>
            <a:endParaRPr lang="es-ES" sz="2200" dirty="0" smtClean="0">
              <a:solidFill>
                <a:schemeClr val="bg1"/>
              </a:solidFill>
            </a:endParaRPr>
          </a:p>
          <a:p>
            <a:r>
              <a:rPr lang="en-US" sz="3800" dirty="0" smtClean="0">
                <a:solidFill>
                  <a:schemeClr val="bg1"/>
                </a:solidFill>
              </a:rPr>
              <a:t> </a:t>
            </a:r>
            <a:r>
              <a:rPr lang="el-GR" sz="3800" dirty="0" smtClean="0">
                <a:solidFill>
                  <a:schemeClr val="bg1"/>
                </a:solidFill>
              </a:rPr>
              <a:t>ἐπὶ </a:t>
            </a:r>
            <a:r>
              <a:rPr lang="el-GR" sz="3800" dirty="0">
                <a:solidFill>
                  <a:schemeClr val="bg1"/>
                </a:solidFill>
              </a:rPr>
              <a:t>τὸ θυσιαστήριον </a:t>
            </a:r>
            <a:r>
              <a:rPr lang="en-US" sz="3800" dirty="0" smtClean="0">
                <a:solidFill>
                  <a:schemeClr val="bg1"/>
                </a:solidFill>
              </a:rPr>
              <a:t> </a:t>
            </a:r>
            <a:r>
              <a:rPr lang="el-GR" sz="3800" dirty="0" smtClean="0">
                <a:solidFill>
                  <a:schemeClr val="bg1"/>
                </a:solidFill>
              </a:rPr>
              <a:t>τὸ </a:t>
            </a:r>
            <a:r>
              <a:rPr lang="el-GR" sz="3800" dirty="0">
                <a:solidFill>
                  <a:schemeClr val="bg1"/>
                </a:solidFill>
              </a:rPr>
              <a:t>χρυσοῦν </a:t>
            </a:r>
            <a:r>
              <a:rPr lang="en-US" sz="3800" dirty="0" smtClean="0">
                <a:solidFill>
                  <a:schemeClr val="bg1"/>
                </a:solidFill>
              </a:rPr>
              <a:t> </a:t>
            </a:r>
            <a:r>
              <a:rPr lang="el-GR" sz="3800" dirty="0" smtClean="0">
                <a:solidFill>
                  <a:schemeClr val="bg1"/>
                </a:solidFill>
              </a:rPr>
              <a:t>τὸ </a:t>
            </a:r>
            <a:r>
              <a:rPr lang="el-GR" sz="3800" dirty="0">
                <a:solidFill>
                  <a:schemeClr val="bg1"/>
                </a:solidFill>
              </a:rPr>
              <a:t>ἐνώπιον </a:t>
            </a:r>
            <a:r>
              <a:rPr lang="en-US" sz="3800" dirty="0" smtClean="0">
                <a:solidFill>
                  <a:schemeClr val="bg1"/>
                </a:solidFill>
              </a:rPr>
              <a:t> </a:t>
            </a:r>
            <a:r>
              <a:rPr lang="el-GR" sz="3800" dirty="0" smtClean="0">
                <a:solidFill>
                  <a:schemeClr val="bg1"/>
                </a:solidFill>
              </a:rPr>
              <a:t>τοῦ </a:t>
            </a:r>
            <a:r>
              <a:rPr lang="el-GR" sz="3800" dirty="0">
                <a:solidFill>
                  <a:schemeClr val="bg1"/>
                </a:solidFill>
              </a:rPr>
              <a:t>θρόνου.</a:t>
            </a:r>
            <a:r>
              <a:rPr lang="fr-FR" sz="3800" dirty="0">
                <a:solidFill>
                  <a:schemeClr val="bg1"/>
                </a:solidFill>
              </a:rPr>
              <a:t>           </a:t>
            </a:r>
          </a:p>
          <a:p>
            <a:r>
              <a:rPr lang="en-US" sz="2200" dirty="0" smtClean="0">
                <a:solidFill>
                  <a:srgbClr val="FFFF00"/>
                </a:solidFill>
              </a:rPr>
              <a:t>     on     </a:t>
            </a:r>
            <a:r>
              <a:rPr lang="en-US" sz="2200" dirty="0">
                <a:solidFill>
                  <a:srgbClr val="FFFF00"/>
                </a:solidFill>
              </a:rPr>
              <a:t>the </a:t>
            </a:r>
            <a:r>
              <a:rPr lang="en-US" sz="2200" dirty="0" smtClean="0">
                <a:solidFill>
                  <a:srgbClr val="FFFF00"/>
                </a:solidFill>
              </a:rPr>
              <a:t>               altar                        the        golden        which is     before               the        throne</a:t>
            </a:r>
            <a:r>
              <a:rPr lang="fr-FR" sz="2400" dirty="0" smtClean="0">
                <a:solidFill>
                  <a:schemeClr val="bg1"/>
                </a:solidFill>
              </a:rPr>
              <a:t>  </a:t>
            </a:r>
            <a:endParaRPr lang="es-ES" sz="24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8:3</a:t>
            </a:r>
            <a:r>
              <a:rPr lang="fr-FR" dirty="0" smtClean="0">
                <a:solidFill>
                  <a:schemeClr val="bg1"/>
                </a:solidFill>
              </a:rPr>
              <a:t> </a:t>
            </a:r>
            <a:r>
              <a:rPr lang="en-US" dirty="0">
                <a:solidFill>
                  <a:schemeClr val="bg1"/>
                </a:solidFill>
              </a:rPr>
              <a:t>And another angel came and stood at the altar with a golden censer, and he was given much incense to offer with the prayers of all the saints on the golden altar before the throne</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8:3 </a:t>
            </a:r>
            <a:r>
              <a:rPr lang="zh-TW" altLang="en-US" dirty="0" smtClean="0">
                <a:solidFill>
                  <a:schemeClr val="bg1"/>
                </a:solidFill>
              </a:rPr>
              <a:t>另</a:t>
            </a:r>
            <a:r>
              <a:rPr lang="zh-TW" altLang="en-US" dirty="0">
                <a:solidFill>
                  <a:schemeClr val="bg1"/>
                </a:solidFill>
              </a:rPr>
              <a:t>有一位天使拿著金香爐、來站在祭壇旁邊．有許多香賜給他、要和眾聖徒的祈禱一同獻在寶座前的金壇上</a:t>
            </a:r>
            <a:r>
              <a:rPr lang="zh-TW" altLang="en-US" dirty="0" smtClean="0">
                <a:solidFill>
                  <a:schemeClr val="bg1"/>
                </a:solidFill>
              </a:rPr>
              <a:t>。</a:t>
            </a:r>
            <a:endParaRPr lang="en-US" altLang="zh-TW"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761046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r>
              <a:rPr lang="en-US" sz="3200" b="1" dirty="0" smtClean="0">
                <a:solidFill>
                  <a:srgbClr val="FFFF00"/>
                </a:solidFill>
              </a:rPr>
              <a:t>Revelation 8:4-5 </a:t>
            </a:r>
          </a:p>
          <a:p>
            <a:pPr algn="ctr"/>
            <a:endParaRPr lang="en-US" sz="800" b="1" dirty="0" smtClean="0">
              <a:solidFill>
                <a:srgbClr val="FFFF00"/>
              </a:solidFill>
            </a:endParaRPr>
          </a:p>
          <a:p>
            <a:r>
              <a:rPr lang="en-US" sz="2800" b="1" dirty="0" smtClean="0">
                <a:solidFill>
                  <a:srgbClr val="FFFF00"/>
                </a:solidFill>
              </a:rPr>
              <a:t>4</a:t>
            </a:r>
            <a:r>
              <a:rPr lang="en-US" sz="3200" b="1" dirty="0" smtClean="0">
                <a:solidFill>
                  <a:schemeClr val="bg1"/>
                </a:solidFill>
              </a:rPr>
              <a:t> </a:t>
            </a:r>
            <a:r>
              <a:rPr lang="el-GR" sz="3200" dirty="0">
                <a:solidFill>
                  <a:schemeClr val="bg1"/>
                </a:solidFill>
              </a:rPr>
              <a:t>καὶ ἀνέβη ὁ καπνὸς τῶν θυμιαμάτων ταῖς προσευχαῖς </a:t>
            </a:r>
            <a:endParaRPr lang="en-US" sz="3200" dirty="0">
              <a:solidFill>
                <a:schemeClr val="bg1"/>
              </a:solidFill>
            </a:endParaRPr>
          </a:p>
          <a:p>
            <a:r>
              <a:rPr lang="en-US" sz="2200" dirty="0" smtClean="0">
                <a:solidFill>
                  <a:srgbClr val="FFFF00"/>
                </a:solidFill>
              </a:rPr>
              <a:t>     and      rose     the    smoke     of the         incense         </a:t>
            </a:r>
            <a:r>
              <a:rPr lang="en-US" sz="2200" dirty="0">
                <a:solidFill>
                  <a:srgbClr val="FFFF00"/>
                </a:solidFill>
              </a:rPr>
              <a:t>with the </a:t>
            </a:r>
            <a:r>
              <a:rPr lang="en-US" sz="2200" dirty="0" smtClean="0">
                <a:solidFill>
                  <a:srgbClr val="FFFF00"/>
                </a:solidFill>
              </a:rPr>
              <a:t>     prayers </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ἁγίων ἐκ χειρὸς τοῦ ἀγγέλου ἐνώπιον τοῦ θεοῦ</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a:t>
            </a:r>
            <a:r>
              <a:rPr lang="en-US" sz="2200" dirty="0" smtClean="0">
                <a:solidFill>
                  <a:srgbClr val="FFFF00"/>
                </a:solidFill>
              </a:rPr>
              <a:t>of the    saints   from   </a:t>
            </a:r>
            <a:r>
              <a:rPr lang="en-US" sz="2200" dirty="0">
                <a:solidFill>
                  <a:srgbClr val="FFFF00"/>
                </a:solidFill>
              </a:rPr>
              <a:t>hand </a:t>
            </a:r>
            <a:r>
              <a:rPr lang="en-US" sz="2200" dirty="0" smtClean="0">
                <a:solidFill>
                  <a:srgbClr val="FFFF00"/>
                </a:solidFill>
              </a:rPr>
              <a:t>    of </a:t>
            </a:r>
            <a:r>
              <a:rPr lang="en-US" sz="2200" dirty="0">
                <a:solidFill>
                  <a:srgbClr val="FFFF00"/>
                </a:solidFill>
              </a:rPr>
              <a:t>the </a:t>
            </a:r>
            <a:r>
              <a:rPr lang="en-US" sz="2200" dirty="0" smtClean="0">
                <a:solidFill>
                  <a:srgbClr val="FFFF00"/>
                </a:solidFill>
              </a:rPr>
              <a:t>      angel              before                  God </a:t>
            </a:r>
            <a:endParaRPr lang="fr-FR" sz="2200" dirty="0">
              <a:solidFill>
                <a:schemeClr val="bg1"/>
              </a:solidFill>
            </a:endParaRPr>
          </a:p>
          <a:p>
            <a:r>
              <a:rPr lang="en-US" sz="2800" b="1" dirty="0" smtClean="0">
                <a:solidFill>
                  <a:srgbClr val="FFFF00"/>
                </a:solidFill>
              </a:rPr>
              <a:t>5 </a:t>
            </a:r>
            <a:r>
              <a:rPr lang="en-US" sz="2800" b="1" dirty="0" smtClean="0">
                <a:solidFill>
                  <a:schemeClr val="bg1"/>
                </a:solidFill>
              </a:rPr>
              <a:t> </a:t>
            </a:r>
            <a:r>
              <a:rPr lang="el-GR" sz="3200" dirty="0">
                <a:solidFill>
                  <a:schemeClr val="bg1"/>
                </a:solidFill>
              </a:rPr>
              <a:t>καὶ εἴληφεν </a:t>
            </a:r>
            <a:r>
              <a:rPr lang="en-US" sz="3200" dirty="0" smtClean="0">
                <a:solidFill>
                  <a:schemeClr val="bg1"/>
                </a:solidFill>
              </a:rPr>
              <a:t> </a:t>
            </a:r>
            <a:r>
              <a:rPr lang="el-GR" sz="3200" dirty="0" smtClean="0">
                <a:solidFill>
                  <a:schemeClr val="bg1"/>
                </a:solidFill>
              </a:rPr>
              <a:t>ὁ ἄγγελος</a:t>
            </a:r>
            <a:r>
              <a:rPr lang="en-US" sz="3200" dirty="0" smtClean="0">
                <a:solidFill>
                  <a:schemeClr val="bg1"/>
                </a:solidFill>
              </a:rPr>
              <a:t> </a:t>
            </a:r>
            <a:r>
              <a:rPr lang="el-GR" sz="3200" dirty="0" smtClean="0">
                <a:solidFill>
                  <a:schemeClr val="bg1"/>
                </a:solidFill>
              </a:rPr>
              <a:t> </a:t>
            </a:r>
            <a:r>
              <a:rPr lang="el-GR" sz="3200" dirty="0">
                <a:solidFill>
                  <a:schemeClr val="bg1"/>
                </a:solidFill>
              </a:rPr>
              <a:t>τὸν λιβανωτὸν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ἐγέμισεν αὐτὸν</a:t>
            </a:r>
            <a:r>
              <a:rPr lang="fr-FR" sz="3200" dirty="0" smtClean="0">
                <a:solidFill>
                  <a:schemeClr val="bg1"/>
                </a:solidFill>
              </a:rPr>
              <a:t> </a:t>
            </a:r>
          </a:p>
          <a:p>
            <a:r>
              <a:rPr lang="en-US" altLang="zh-TW" sz="2200" dirty="0" smtClean="0">
                <a:solidFill>
                  <a:srgbClr val="FFFF00"/>
                </a:solidFill>
              </a:rPr>
              <a:t>     and         took          the     angel          the         censer             and          filled              </a:t>
            </a:r>
            <a:r>
              <a:rPr lang="en-US" altLang="zh-TW" sz="2200" dirty="0">
                <a:solidFill>
                  <a:srgbClr val="FFFF00"/>
                </a:solidFill>
              </a:rPr>
              <a:t>it </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ἐκ</a:t>
            </a:r>
            <a:r>
              <a:rPr lang="en-US" sz="3200" dirty="0" smtClean="0">
                <a:solidFill>
                  <a:schemeClr val="bg1"/>
                </a:solidFill>
              </a:rPr>
              <a:t> </a:t>
            </a:r>
            <a:r>
              <a:rPr lang="el-GR" sz="3200" dirty="0" smtClean="0">
                <a:solidFill>
                  <a:schemeClr val="bg1"/>
                </a:solidFill>
              </a:rPr>
              <a:t> </a:t>
            </a:r>
            <a:r>
              <a:rPr lang="el-GR" sz="3200" dirty="0">
                <a:solidFill>
                  <a:schemeClr val="bg1"/>
                </a:solidFill>
              </a:rPr>
              <a:t>τοῦ </a:t>
            </a:r>
            <a:r>
              <a:rPr lang="en-US" sz="3200" dirty="0" smtClean="0">
                <a:solidFill>
                  <a:schemeClr val="bg1"/>
                </a:solidFill>
              </a:rPr>
              <a:t> </a:t>
            </a:r>
            <a:r>
              <a:rPr lang="el-GR" sz="3200" dirty="0" smtClean="0">
                <a:solidFill>
                  <a:schemeClr val="bg1"/>
                </a:solidFill>
              </a:rPr>
              <a:t>πυρὸς</a:t>
            </a:r>
            <a:r>
              <a:rPr lang="en-US" sz="3200" dirty="0" smtClean="0">
                <a:solidFill>
                  <a:schemeClr val="bg1"/>
                </a:solidFill>
              </a:rPr>
              <a:t> </a:t>
            </a:r>
            <a:r>
              <a:rPr lang="el-GR" sz="3200" dirty="0" smtClean="0">
                <a:solidFill>
                  <a:schemeClr val="bg1"/>
                </a:solidFill>
              </a:rPr>
              <a:t> </a:t>
            </a:r>
            <a:r>
              <a:rPr lang="el-GR" sz="3200" dirty="0">
                <a:solidFill>
                  <a:schemeClr val="bg1"/>
                </a:solidFill>
              </a:rPr>
              <a:t>τοῦ </a:t>
            </a:r>
            <a:r>
              <a:rPr lang="en-US" sz="3200" dirty="0" smtClean="0">
                <a:solidFill>
                  <a:schemeClr val="bg1"/>
                </a:solidFill>
              </a:rPr>
              <a:t> </a:t>
            </a:r>
            <a:r>
              <a:rPr lang="el-GR" sz="3200" dirty="0" smtClean="0">
                <a:solidFill>
                  <a:schemeClr val="bg1"/>
                </a:solidFill>
              </a:rPr>
              <a:t>θυσιαστηρίου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ἔβαλεν</a:t>
            </a:r>
            <a:r>
              <a:rPr lang="en-US" sz="3200" dirty="0" smtClean="0">
                <a:solidFill>
                  <a:schemeClr val="bg1"/>
                </a:solidFill>
              </a:rPr>
              <a:t> </a:t>
            </a:r>
            <a:r>
              <a:rPr lang="el-GR" sz="3200" dirty="0" smtClean="0">
                <a:solidFill>
                  <a:schemeClr val="bg1"/>
                </a:solidFill>
              </a:rPr>
              <a:t> </a:t>
            </a:r>
            <a:r>
              <a:rPr lang="el-GR" sz="3200" dirty="0">
                <a:solidFill>
                  <a:schemeClr val="bg1"/>
                </a:solidFill>
              </a:rPr>
              <a:t>εἰς </a:t>
            </a:r>
            <a:r>
              <a:rPr lang="en-US" sz="3200" dirty="0" smtClean="0">
                <a:solidFill>
                  <a:schemeClr val="bg1"/>
                </a:solidFill>
              </a:rPr>
              <a:t> </a:t>
            </a:r>
            <a:r>
              <a:rPr lang="el-GR" sz="3200" dirty="0" smtClean="0">
                <a:solidFill>
                  <a:schemeClr val="bg1"/>
                </a:solidFill>
              </a:rPr>
              <a:t>τὴν</a:t>
            </a:r>
            <a:r>
              <a:rPr lang="en-US" sz="3200" dirty="0" smtClean="0">
                <a:solidFill>
                  <a:schemeClr val="bg1"/>
                </a:solidFill>
              </a:rPr>
              <a:t> </a:t>
            </a:r>
            <a:r>
              <a:rPr lang="el-GR" sz="3200" dirty="0" smtClean="0">
                <a:solidFill>
                  <a:schemeClr val="bg1"/>
                </a:solidFill>
              </a:rPr>
              <a:t> </a:t>
            </a:r>
            <a:r>
              <a:rPr lang="el-GR" sz="3200" dirty="0">
                <a:solidFill>
                  <a:schemeClr val="bg1"/>
                </a:solidFill>
              </a:rPr>
              <a:t>γῆν, </a:t>
            </a:r>
            <a:endParaRPr lang="en-US" sz="3200" dirty="0" smtClean="0">
              <a:solidFill>
                <a:schemeClr val="bg1"/>
              </a:solidFill>
            </a:endParaRPr>
          </a:p>
          <a:p>
            <a:r>
              <a:rPr lang="en-US" altLang="zh-TW" sz="2200" dirty="0" smtClean="0">
                <a:solidFill>
                  <a:srgbClr val="FFFF00"/>
                </a:solidFill>
              </a:rPr>
              <a:t>     from    the         fire        of the            </a:t>
            </a:r>
            <a:r>
              <a:rPr lang="en-US" altLang="zh-TW" sz="2200" dirty="0">
                <a:solidFill>
                  <a:srgbClr val="FFFF00"/>
                </a:solidFill>
              </a:rPr>
              <a:t>altar </a:t>
            </a:r>
            <a:r>
              <a:rPr lang="en-US" altLang="zh-TW" sz="2200" dirty="0" smtClean="0">
                <a:solidFill>
                  <a:srgbClr val="FFFF00"/>
                </a:solidFill>
              </a:rPr>
              <a:t>                     and      threw         </a:t>
            </a:r>
            <a:r>
              <a:rPr lang="en-US" altLang="zh-TW" sz="2200" dirty="0">
                <a:solidFill>
                  <a:srgbClr val="FFFF00"/>
                </a:solidFill>
              </a:rPr>
              <a:t>on </a:t>
            </a:r>
            <a:r>
              <a:rPr lang="en-US" altLang="zh-TW" sz="2200" dirty="0" smtClean="0">
                <a:solidFill>
                  <a:srgbClr val="FFFF00"/>
                </a:solidFill>
              </a:rPr>
              <a:t>     the     earth</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ἐγένοντο </a:t>
            </a:r>
            <a:r>
              <a:rPr lang="en-US" sz="3200" dirty="0" smtClean="0">
                <a:solidFill>
                  <a:schemeClr val="bg1"/>
                </a:solidFill>
              </a:rPr>
              <a:t> </a:t>
            </a:r>
            <a:r>
              <a:rPr lang="el-GR" sz="3200" dirty="0" smtClean="0">
                <a:solidFill>
                  <a:schemeClr val="bg1"/>
                </a:solidFill>
              </a:rPr>
              <a:t>βρονταὶ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φωναὶ</a:t>
            </a:r>
            <a:r>
              <a:rPr lang="en-US" sz="3200" dirty="0" smtClean="0">
                <a:solidFill>
                  <a:schemeClr val="bg1"/>
                </a:solidFill>
              </a:rPr>
              <a:t> </a:t>
            </a:r>
            <a:r>
              <a:rPr lang="el-GR" sz="3200" dirty="0" smtClean="0">
                <a:solidFill>
                  <a:schemeClr val="bg1"/>
                </a:solidFill>
              </a:rPr>
              <a:t> </a:t>
            </a:r>
            <a:r>
              <a:rPr lang="el-GR" sz="3200" dirty="0">
                <a:solidFill>
                  <a:schemeClr val="bg1"/>
                </a:solidFill>
              </a:rPr>
              <a:t>καὶ </a:t>
            </a:r>
            <a:r>
              <a:rPr lang="en-US" sz="3200" dirty="0" smtClean="0">
                <a:solidFill>
                  <a:schemeClr val="bg1"/>
                </a:solidFill>
              </a:rPr>
              <a:t>   </a:t>
            </a:r>
            <a:r>
              <a:rPr lang="el-GR" sz="3200" dirty="0" smtClean="0">
                <a:solidFill>
                  <a:schemeClr val="bg1"/>
                </a:solidFill>
              </a:rPr>
              <a:t>ἀστραπαὶ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σεισμός</a:t>
            </a:r>
            <a:r>
              <a:rPr lang="el-GR" sz="3200" dirty="0">
                <a:solidFill>
                  <a:schemeClr val="bg1"/>
                </a:solidFill>
              </a:rPr>
              <a:t>.</a:t>
            </a:r>
            <a:r>
              <a:rPr lang="fr-FR" sz="2200" dirty="0">
                <a:solidFill>
                  <a:schemeClr val="bg1"/>
                </a:solidFill>
              </a:rPr>
              <a:t> </a:t>
            </a:r>
          </a:p>
          <a:p>
            <a:r>
              <a:rPr lang="en-US" altLang="zh-TW" sz="2200" dirty="0" smtClean="0">
                <a:solidFill>
                  <a:srgbClr val="FFFF00"/>
                </a:solidFill>
              </a:rPr>
              <a:t>   and     there </a:t>
            </a:r>
            <a:r>
              <a:rPr lang="en-US" altLang="zh-TW" sz="2200" dirty="0">
                <a:solidFill>
                  <a:srgbClr val="FFFF00"/>
                </a:solidFill>
              </a:rPr>
              <a:t>were </a:t>
            </a:r>
            <a:r>
              <a:rPr lang="en-US" altLang="zh-TW" sz="2200" dirty="0" smtClean="0">
                <a:solidFill>
                  <a:srgbClr val="FFFF00"/>
                </a:solidFill>
              </a:rPr>
              <a:t>       thunders        and      sounds     and  flashes of lightning  and   an earthquake</a:t>
            </a:r>
            <a:endParaRPr lang="fr-FR"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8:4</a:t>
            </a:r>
            <a:r>
              <a:rPr lang="fr-FR" dirty="0" smtClean="0">
                <a:solidFill>
                  <a:schemeClr val="bg1"/>
                </a:solidFill>
              </a:rPr>
              <a:t> </a:t>
            </a:r>
            <a:r>
              <a:rPr lang="en-US" dirty="0">
                <a:solidFill>
                  <a:schemeClr val="bg1"/>
                </a:solidFill>
              </a:rPr>
              <a:t>and the smoke of the incense, with the prayers of the saints, rose before God from the hand of the angel</a:t>
            </a:r>
            <a:r>
              <a:rPr lang="en-US" dirty="0" smtClean="0">
                <a:solidFill>
                  <a:schemeClr val="bg1"/>
                </a:solidFill>
              </a:rPr>
              <a:t>. </a:t>
            </a:r>
            <a:r>
              <a:rPr lang="en-US" altLang="zh-TW" b="1" dirty="0">
                <a:solidFill>
                  <a:schemeClr val="bg1"/>
                </a:solidFill>
              </a:rPr>
              <a:t>5</a:t>
            </a:r>
            <a:r>
              <a:rPr lang="zh-TW" altLang="en-US" dirty="0">
                <a:solidFill>
                  <a:schemeClr val="bg1"/>
                </a:solidFill>
              </a:rPr>
              <a:t> </a:t>
            </a:r>
            <a:r>
              <a:rPr lang="en-US" altLang="zh-TW" dirty="0">
                <a:solidFill>
                  <a:schemeClr val="bg1"/>
                </a:solidFill>
              </a:rPr>
              <a:t>Then the angel took the censer and filled it with fire from the altar and threw it on the earth, and there were peals of thunder, rumblings, flashes of lightning, and an earthquake</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 </a:t>
            </a:r>
            <a:r>
              <a:rPr lang="fr-FR" b="1" dirty="0">
                <a:solidFill>
                  <a:schemeClr val="bg1"/>
                </a:solidFill>
              </a:rPr>
              <a:t>8:4</a:t>
            </a:r>
            <a:r>
              <a:rPr lang="fr-FR" dirty="0">
                <a:solidFill>
                  <a:schemeClr val="bg1"/>
                </a:solidFill>
              </a:rPr>
              <a:t> </a:t>
            </a:r>
            <a:r>
              <a:rPr lang="en-US" dirty="0">
                <a:solidFill>
                  <a:schemeClr val="bg1"/>
                </a:solidFill>
              </a:rPr>
              <a:t> </a:t>
            </a:r>
            <a:r>
              <a:rPr lang="zh-TW" altLang="en-US" dirty="0" smtClean="0">
                <a:solidFill>
                  <a:schemeClr val="bg1"/>
                </a:solidFill>
              </a:rPr>
              <a:t>那</a:t>
            </a:r>
            <a:r>
              <a:rPr lang="zh-TW" altLang="en-US" dirty="0">
                <a:solidFill>
                  <a:schemeClr val="bg1"/>
                </a:solidFill>
              </a:rPr>
              <a:t>香的煙、和眾聖徒的祈禱、從天使的手中一同升</a:t>
            </a:r>
            <a:r>
              <a:rPr lang="zh-TW" altLang="en-US" dirty="0" smtClean="0">
                <a:solidFill>
                  <a:schemeClr val="bg1"/>
                </a:solidFill>
              </a:rPr>
              <a:t>到神</a:t>
            </a:r>
            <a:r>
              <a:rPr lang="zh-TW" altLang="en-US" dirty="0">
                <a:solidFill>
                  <a:schemeClr val="bg1"/>
                </a:solidFill>
              </a:rPr>
              <a:t>面</a:t>
            </a:r>
            <a:r>
              <a:rPr lang="zh-TW" altLang="en-US" dirty="0" smtClean="0">
                <a:solidFill>
                  <a:schemeClr val="bg1"/>
                </a:solidFill>
              </a:rPr>
              <a:t>前</a:t>
            </a:r>
            <a:r>
              <a:rPr lang="en-US" altLang="zh-TW" dirty="0" smtClean="0">
                <a:solidFill>
                  <a:schemeClr val="bg1"/>
                </a:solidFill>
              </a:rPr>
              <a:t>. </a:t>
            </a:r>
            <a:r>
              <a:rPr lang="en-US" altLang="zh-TW" b="1" dirty="0" smtClean="0">
                <a:solidFill>
                  <a:schemeClr val="bg1"/>
                </a:solidFill>
              </a:rPr>
              <a:t>5</a:t>
            </a:r>
            <a:r>
              <a:rPr lang="zh-TW" altLang="en-US" dirty="0" smtClean="0">
                <a:solidFill>
                  <a:schemeClr val="bg1"/>
                </a:solidFill>
              </a:rPr>
              <a:t> </a:t>
            </a:r>
            <a:r>
              <a:rPr lang="zh-TW" altLang="en-US" dirty="0">
                <a:solidFill>
                  <a:schemeClr val="bg1"/>
                </a:solidFill>
              </a:rPr>
              <a:t>天使拿著香爐、盛滿了壇上的火、倒在地上．隨有雷轟、大聲、閃電、地震。</a:t>
            </a:r>
            <a:endParaRPr lang="en-US" dirty="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939954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r>
              <a:rPr lang="en-US" sz="3200" b="1" dirty="0" smtClean="0">
                <a:solidFill>
                  <a:srgbClr val="FFFF00"/>
                </a:solidFill>
              </a:rPr>
              <a:t>Revelation 8:6-7 </a:t>
            </a:r>
          </a:p>
          <a:p>
            <a:pPr algn="ctr"/>
            <a:endParaRPr lang="en-US" sz="800" b="1" dirty="0" smtClean="0">
              <a:solidFill>
                <a:srgbClr val="FFFF00"/>
              </a:solidFill>
            </a:endParaRPr>
          </a:p>
          <a:p>
            <a:r>
              <a:rPr lang="en-US" sz="2800" b="1" dirty="0" smtClean="0">
                <a:solidFill>
                  <a:srgbClr val="FFFF00"/>
                </a:solidFill>
              </a:rPr>
              <a:t>6</a:t>
            </a:r>
            <a:r>
              <a:rPr lang="en-US" sz="3200" b="1" dirty="0" smtClean="0">
                <a:solidFill>
                  <a:schemeClr val="bg1"/>
                </a:solidFill>
              </a:rPr>
              <a:t>  </a:t>
            </a:r>
            <a:r>
              <a:rPr lang="el-GR" sz="3600" dirty="0" smtClean="0">
                <a:solidFill>
                  <a:schemeClr val="bg1"/>
                </a:solidFill>
              </a:rPr>
              <a:t>Καὶ οἱ</a:t>
            </a:r>
            <a:r>
              <a:rPr lang="en-US" sz="3600" dirty="0" smtClean="0">
                <a:solidFill>
                  <a:schemeClr val="bg1"/>
                </a:solidFill>
              </a:rPr>
              <a:t> </a:t>
            </a:r>
            <a:r>
              <a:rPr lang="el-GR" sz="3600" dirty="0" smtClean="0">
                <a:solidFill>
                  <a:schemeClr val="bg1"/>
                </a:solidFill>
              </a:rPr>
              <a:t> ἑπτὰ</a:t>
            </a:r>
            <a:r>
              <a:rPr lang="en-US" sz="3600" dirty="0" smtClean="0">
                <a:solidFill>
                  <a:schemeClr val="bg1"/>
                </a:solidFill>
              </a:rPr>
              <a:t> </a:t>
            </a:r>
            <a:r>
              <a:rPr lang="el-GR" sz="3600" dirty="0" smtClean="0">
                <a:solidFill>
                  <a:schemeClr val="bg1"/>
                </a:solidFill>
              </a:rPr>
              <a:t> </a:t>
            </a:r>
            <a:r>
              <a:rPr lang="el-GR" sz="3600" dirty="0">
                <a:solidFill>
                  <a:schemeClr val="bg1"/>
                </a:solidFill>
              </a:rPr>
              <a:t>ἄγγελοι </a:t>
            </a:r>
            <a:r>
              <a:rPr lang="en-US" sz="3600" dirty="0" smtClean="0">
                <a:solidFill>
                  <a:schemeClr val="bg1"/>
                </a:solidFill>
              </a:rPr>
              <a:t> </a:t>
            </a:r>
            <a:r>
              <a:rPr lang="el-GR" sz="3600" dirty="0" smtClean="0">
                <a:solidFill>
                  <a:schemeClr val="bg1"/>
                </a:solidFill>
              </a:rPr>
              <a:t>οἱ </a:t>
            </a:r>
            <a:r>
              <a:rPr lang="en-US" sz="3600" dirty="0" smtClean="0">
                <a:solidFill>
                  <a:schemeClr val="bg1"/>
                </a:solidFill>
              </a:rPr>
              <a:t> </a:t>
            </a:r>
            <a:r>
              <a:rPr lang="el-GR" sz="3600" dirty="0" smtClean="0">
                <a:solidFill>
                  <a:schemeClr val="bg1"/>
                </a:solidFill>
              </a:rPr>
              <a:t>ἔχοντες </a:t>
            </a:r>
            <a:r>
              <a:rPr lang="en-US" sz="3600" dirty="0" smtClean="0">
                <a:solidFill>
                  <a:schemeClr val="bg1"/>
                </a:solidFill>
              </a:rPr>
              <a:t> </a:t>
            </a:r>
            <a:r>
              <a:rPr lang="el-GR" sz="3600" dirty="0" smtClean="0">
                <a:solidFill>
                  <a:schemeClr val="bg1"/>
                </a:solidFill>
              </a:rPr>
              <a:t>τὰς </a:t>
            </a:r>
            <a:r>
              <a:rPr lang="en-US" sz="3600" dirty="0" smtClean="0">
                <a:solidFill>
                  <a:schemeClr val="bg1"/>
                </a:solidFill>
              </a:rPr>
              <a:t> </a:t>
            </a:r>
            <a:r>
              <a:rPr lang="el-GR" sz="3600" dirty="0" smtClean="0">
                <a:solidFill>
                  <a:schemeClr val="bg1"/>
                </a:solidFill>
              </a:rPr>
              <a:t>ἑπτὰ </a:t>
            </a:r>
            <a:endParaRPr lang="en-US" sz="3600" dirty="0" smtClean="0">
              <a:solidFill>
                <a:schemeClr val="bg1"/>
              </a:solidFill>
            </a:endParaRPr>
          </a:p>
          <a:p>
            <a:r>
              <a:rPr lang="en-US" altLang="zh-TW" sz="2200" dirty="0">
                <a:solidFill>
                  <a:srgbClr val="FFFF00"/>
                </a:solidFill>
              </a:rPr>
              <a:t> </a:t>
            </a:r>
            <a:r>
              <a:rPr lang="en-US" altLang="zh-TW" sz="2200" dirty="0" smtClean="0">
                <a:solidFill>
                  <a:srgbClr val="FFFF00"/>
                </a:solidFill>
              </a:rPr>
              <a:t>      and    the     </a:t>
            </a:r>
            <a:r>
              <a:rPr lang="en-US" altLang="zh-TW" sz="2200" dirty="0">
                <a:solidFill>
                  <a:srgbClr val="FFFF00"/>
                </a:solidFill>
              </a:rPr>
              <a:t>seven </a:t>
            </a:r>
            <a:r>
              <a:rPr lang="en-US" altLang="zh-TW" sz="2200" dirty="0" smtClean="0">
                <a:solidFill>
                  <a:srgbClr val="FFFF00"/>
                </a:solidFill>
              </a:rPr>
              <a:t>         angels         </a:t>
            </a:r>
            <a:r>
              <a:rPr lang="en-US" altLang="zh-TW" sz="2200" dirty="0">
                <a:solidFill>
                  <a:srgbClr val="FFFF00"/>
                </a:solidFill>
              </a:rPr>
              <a:t>who </a:t>
            </a:r>
            <a:r>
              <a:rPr lang="en-US" altLang="zh-TW" sz="2200" dirty="0" smtClean="0">
                <a:solidFill>
                  <a:srgbClr val="FFFF00"/>
                </a:solidFill>
              </a:rPr>
              <a:t>     having           the       </a:t>
            </a:r>
            <a:r>
              <a:rPr lang="en-US" altLang="zh-TW" sz="2200" dirty="0">
                <a:solidFill>
                  <a:srgbClr val="FFFF00"/>
                </a:solidFill>
              </a:rPr>
              <a:t>seven </a:t>
            </a:r>
            <a:r>
              <a:rPr lang="fr-FR" sz="2200" dirty="0" smtClean="0">
                <a:solidFill>
                  <a:schemeClr val="bg1"/>
                </a:solidFill>
              </a:rPr>
              <a:t>  </a:t>
            </a:r>
            <a:endParaRPr lang="es-ES" sz="2200" dirty="0" smtClean="0">
              <a:solidFill>
                <a:schemeClr val="bg1"/>
              </a:solidFill>
            </a:endParaRPr>
          </a:p>
          <a:p>
            <a:r>
              <a:rPr lang="en-US" sz="3500" dirty="0" smtClean="0">
                <a:solidFill>
                  <a:schemeClr val="bg1"/>
                </a:solidFill>
              </a:rPr>
              <a:t>  </a:t>
            </a:r>
            <a:r>
              <a:rPr lang="el-GR" sz="3500" dirty="0" smtClean="0">
                <a:solidFill>
                  <a:schemeClr val="bg1"/>
                </a:solidFill>
              </a:rPr>
              <a:t>σάλπιγγας</a:t>
            </a:r>
            <a:r>
              <a:rPr lang="en-US" sz="3500" dirty="0" smtClean="0">
                <a:solidFill>
                  <a:schemeClr val="bg1"/>
                </a:solidFill>
              </a:rPr>
              <a:t>   </a:t>
            </a:r>
            <a:r>
              <a:rPr lang="el-GR" sz="3500" dirty="0" smtClean="0">
                <a:solidFill>
                  <a:schemeClr val="bg1"/>
                </a:solidFill>
              </a:rPr>
              <a:t>ἡτοίμασαν </a:t>
            </a:r>
            <a:r>
              <a:rPr lang="en-US" sz="3500" dirty="0" smtClean="0">
                <a:solidFill>
                  <a:schemeClr val="bg1"/>
                </a:solidFill>
              </a:rPr>
              <a:t> </a:t>
            </a:r>
            <a:r>
              <a:rPr lang="el-GR" sz="3500" dirty="0" smtClean="0">
                <a:solidFill>
                  <a:schemeClr val="bg1"/>
                </a:solidFill>
              </a:rPr>
              <a:t>αὐτοὺς</a:t>
            </a:r>
            <a:r>
              <a:rPr lang="en-US" sz="3500" dirty="0" smtClean="0">
                <a:solidFill>
                  <a:schemeClr val="bg1"/>
                </a:solidFill>
              </a:rPr>
              <a:t> </a:t>
            </a:r>
            <a:r>
              <a:rPr lang="el-GR" sz="3500" dirty="0" smtClean="0">
                <a:solidFill>
                  <a:schemeClr val="bg1"/>
                </a:solidFill>
              </a:rPr>
              <a:t> ἵνα σαλπίσωσιν. </a:t>
            </a:r>
            <a:endParaRPr lang="en-US" sz="3500" dirty="0" smtClean="0">
              <a:solidFill>
                <a:schemeClr val="bg1"/>
              </a:solidFill>
            </a:endParaRPr>
          </a:p>
          <a:p>
            <a:r>
              <a:rPr lang="en-US" altLang="zh-TW" sz="2200" dirty="0" smtClean="0">
                <a:solidFill>
                  <a:srgbClr val="FFFF00"/>
                </a:solidFill>
              </a:rPr>
              <a:t>        trumpets                  prepared                 them           that     they should blow </a:t>
            </a:r>
            <a:r>
              <a:rPr lang="en-US" altLang="zh-TW" sz="2200" dirty="0">
                <a:solidFill>
                  <a:srgbClr val="FFFF00"/>
                </a:solidFill>
              </a:rPr>
              <a:t>the trumpet</a:t>
            </a:r>
            <a:endParaRPr lang="fr-FR" sz="2200" dirty="0">
              <a:solidFill>
                <a:schemeClr val="bg1"/>
              </a:solidFill>
            </a:endParaRPr>
          </a:p>
          <a:p>
            <a:r>
              <a:rPr lang="en-US" sz="2800" b="1" dirty="0" smtClean="0">
                <a:solidFill>
                  <a:srgbClr val="FFFF00"/>
                </a:solidFill>
              </a:rPr>
              <a:t>7 </a:t>
            </a:r>
            <a:r>
              <a:rPr lang="en-US" sz="2800" b="1" dirty="0" smtClean="0">
                <a:solidFill>
                  <a:schemeClr val="bg1"/>
                </a:solidFill>
              </a:rPr>
              <a:t> </a:t>
            </a:r>
            <a:r>
              <a:rPr lang="el-GR" sz="3400" dirty="0">
                <a:solidFill>
                  <a:schemeClr val="bg1"/>
                </a:solidFill>
              </a:rPr>
              <a:t>Καὶ ὁ πρῶτος ἐσάλπισεν·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ἐγένετο χάλαζα καὶ πῦρ μεμιγμένα </a:t>
            </a:r>
            <a:endParaRPr lang="en-US" sz="3400" dirty="0">
              <a:solidFill>
                <a:schemeClr val="bg1"/>
              </a:solidFill>
            </a:endParaRPr>
          </a:p>
          <a:p>
            <a:r>
              <a:rPr lang="fr-FR" sz="2200" dirty="0" smtClean="0">
                <a:solidFill>
                  <a:schemeClr val="bg1"/>
                </a:solidFill>
              </a:rPr>
              <a:t>       </a:t>
            </a:r>
            <a:r>
              <a:rPr lang="en-US" altLang="zh-TW" sz="2200" dirty="0" smtClean="0">
                <a:solidFill>
                  <a:srgbClr val="FFFF00"/>
                </a:solidFill>
              </a:rPr>
              <a:t>and  the     first        </a:t>
            </a:r>
            <a:r>
              <a:rPr lang="en-US" altLang="zh-TW" sz="2200" dirty="0">
                <a:solidFill>
                  <a:srgbClr val="FFFF00"/>
                </a:solidFill>
              </a:rPr>
              <a:t>blew </a:t>
            </a:r>
            <a:r>
              <a:rPr lang="en-US" altLang="zh-TW" sz="2200" dirty="0" smtClean="0">
                <a:solidFill>
                  <a:srgbClr val="FFFF00"/>
                </a:solidFill>
              </a:rPr>
              <a:t>the trumpet     and     there was           hail         </a:t>
            </a:r>
            <a:r>
              <a:rPr lang="en-US" altLang="zh-TW" sz="2200" dirty="0">
                <a:solidFill>
                  <a:srgbClr val="FFFF00"/>
                </a:solidFill>
              </a:rPr>
              <a:t>and </a:t>
            </a:r>
            <a:r>
              <a:rPr lang="en-US" altLang="zh-TW" sz="2200" dirty="0" smtClean="0">
                <a:solidFill>
                  <a:srgbClr val="FFFF00"/>
                </a:solidFill>
              </a:rPr>
              <a:t>    fire        mixed</a:t>
            </a:r>
            <a:endParaRPr lang="en-US" sz="2200" dirty="0" smtClean="0">
              <a:solidFill>
                <a:schemeClr val="bg1"/>
              </a:solidFill>
            </a:endParaRPr>
          </a:p>
          <a:p>
            <a:r>
              <a:rPr lang="en-US" sz="3200" dirty="0" smtClean="0">
                <a:solidFill>
                  <a:schemeClr val="bg1"/>
                </a:solidFill>
              </a:rPr>
              <a:t>  </a:t>
            </a:r>
            <a:r>
              <a:rPr lang="el-GR" sz="3400" dirty="0" smtClean="0">
                <a:solidFill>
                  <a:schemeClr val="bg1"/>
                </a:solidFill>
              </a:rPr>
              <a:t>ἐν </a:t>
            </a:r>
            <a:r>
              <a:rPr lang="el-GR" sz="3400" dirty="0">
                <a:solidFill>
                  <a:schemeClr val="bg1"/>
                </a:solidFill>
              </a:rPr>
              <a:t>αἵματι καὶ ἐβλήθη </a:t>
            </a:r>
            <a:r>
              <a:rPr lang="en-US" sz="3400" dirty="0" smtClean="0">
                <a:solidFill>
                  <a:schemeClr val="bg1"/>
                </a:solidFill>
              </a:rPr>
              <a:t> </a:t>
            </a:r>
            <a:r>
              <a:rPr lang="el-GR" sz="3400" dirty="0" smtClean="0">
                <a:solidFill>
                  <a:schemeClr val="bg1"/>
                </a:solidFill>
              </a:rPr>
              <a:t>εἰς </a:t>
            </a:r>
            <a:r>
              <a:rPr lang="el-GR" sz="3400" dirty="0">
                <a:solidFill>
                  <a:schemeClr val="bg1"/>
                </a:solidFill>
              </a:rPr>
              <a:t>τὴν γῆν, καὶ τὸ τρίτον τῆς γῆς κατεκάη</a:t>
            </a:r>
            <a:r>
              <a:rPr lang="el-GR" sz="3400" dirty="0" smtClean="0">
                <a:solidFill>
                  <a:schemeClr val="bg1"/>
                </a:solidFill>
              </a:rPr>
              <a:t> </a:t>
            </a:r>
            <a:endParaRPr lang="en-US" sz="3400" dirty="0" smtClean="0">
              <a:solidFill>
                <a:schemeClr val="bg1"/>
              </a:solidFill>
            </a:endParaRPr>
          </a:p>
          <a:p>
            <a:r>
              <a:rPr lang="fr-FR" sz="2200" dirty="0" smtClean="0">
                <a:solidFill>
                  <a:schemeClr val="bg1"/>
                </a:solidFill>
              </a:rPr>
              <a:t>  </a:t>
            </a:r>
            <a:r>
              <a:rPr lang="en-US" altLang="zh-TW" sz="2200" dirty="0" smtClean="0">
                <a:solidFill>
                  <a:srgbClr val="FFFF00"/>
                </a:solidFill>
              </a:rPr>
              <a:t>with      blood    </a:t>
            </a:r>
            <a:r>
              <a:rPr lang="en-US" altLang="zh-TW" sz="2200" dirty="0">
                <a:solidFill>
                  <a:srgbClr val="FFFF00"/>
                </a:solidFill>
              </a:rPr>
              <a:t>and </a:t>
            </a:r>
            <a:r>
              <a:rPr lang="en-US" altLang="zh-TW" sz="2200" dirty="0" smtClean="0">
                <a:solidFill>
                  <a:srgbClr val="FFFF00"/>
                </a:solidFill>
              </a:rPr>
              <a:t>  was </a:t>
            </a:r>
            <a:r>
              <a:rPr lang="en-US" altLang="zh-TW" sz="2200" dirty="0">
                <a:solidFill>
                  <a:srgbClr val="FFFF00"/>
                </a:solidFill>
              </a:rPr>
              <a:t>thrown </a:t>
            </a:r>
            <a:r>
              <a:rPr lang="en-US" altLang="zh-TW" sz="2200" dirty="0" smtClean="0">
                <a:solidFill>
                  <a:srgbClr val="FFFF00"/>
                </a:solidFill>
              </a:rPr>
              <a:t>  upon  the   earth    and    the     </a:t>
            </a:r>
            <a:r>
              <a:rPr lang="en-US" altLang="zh-TW" sz="2200" dirty="0">
                <a:solidFill>
                  <a:srgbClr val="FFFF00"/>
                </a:solidFill>
              </a:rPr>
              <a:t>third </a:t>
            </a:r>
            <a:r>
              <a:rPr lang="en-US" altLang="zh-TW" sz="2200" dirty="0" smtClean="0">
                <a:solidFill>
                  <a:srgbClr val="FFFF00"/>
                </a:solidFill>
              </a:rPr>
              <a:t>   of the  earth  </a:t>
            </a:r>
            <a:r>
              <a:rPr lang="en-US" altLang="zh-TW" sz="2200" dirty="0">
                <a:solidFill>
                  <a:srgbClr val="FFFF00"/>
                </a:solidFill>
              </a:rPr>
              <a:t>was burned </a:t>
            </a:r>
            <a:r>
              <a:rPr lang="en-US" altLang="zh-TW" sz="2200" dirty="0" smtClean="0">
                <a:solidFill>
                  <a:srgbClr val="FFFF00"/>
                </a:solidFill>
              </a:rPr>
              <a:t>up</a:t>
            </a:r>
            <a:endParaRPr lang="fr-FR" sz="2200" dirty="0" smtClean="0">
              <a:solidFill>
                <a:schemeClr val="bg1"/>
              </a:solidFill>
            </a:endParaRPr>
          </a:p>
          <a:p>
            <a:r>
              <a:rPr lang="en-US" sz="3200" dirty="0" smtClean="0">
                <a:solidFill>
                  <a:schemeClr val="bg1"/>
                </a:solidFill>
              </a:rPr>
              <a:t> </a:t>
            </a:r>
            <a:r>
              <a:rPr lang="el-GR" sz="3300" dirty="0">
                <a:solidFill>
                  <a:schemeClr val="bg1"/>
                </a:solidFill>
              </a:rPr>
              <a:t>καὶ τὸ τρίτον τῶν δένδρων κατεκάη καὶ πᾶς χόρτος χλωρὸς κατεκάη.</a:t>
            </a:r>
            <a:r>
              <a:rPr lang="fr-FR" sz="3300" dirty="0" smtClean="0">
                <a:solidFill>
                  <a:schemeClr val="bg1"/>
                </a:solidFill>
              </a:rPr>
              <a:t> </a:t>
            </a:r>
            <a:endParaRPr lang="fr-FR" sz="3300" dirty="0">
              <a:solidFill>
                <a:schemeClr val="bg1"/>
              </a:solidFill>
            </a:endParaRPr>
          </a:p>
          <a:p>
            <a:r>
              <a:rPr lang="fr-FR" sz="2200" dirty="0" smtClean="0">
                <a:solidFill>
                  <a:schemeClr val="bg1"/>
                </a:solidFill>
              </a:rPr>
              <a:t>  </a:t>
            </a:r>
            <a:r>
              <a:rPr lang="en-US" altLang="zh-TW" sz="2200" dirty="0">
                <a:solidFill>
                  <a:srgbClr val="FFFF00"/>
                </a:solidFill>
              </a:rPr>
              <a:t>and </a:t>
            </a:r>
            <a:r>
              <a:rPr lang="en-US" altLang="zh-TW" sz="2200" dirty="0" smtClean="0">
                <a:solidFill>
                  <a:srgbClr val="FFFF00"/>
                </a:solidFill>
              </a:rPr>
              <a:t>  the     third      of the      </a:t>
            </a:r>
            <a:r>
              <a:rPr lang="en-US" altLang="zh-TW" sz="2200" dirty="0">
                <a:solidFill>
                  <a:srgbClr val="FFFF00"/>
                </a:solidFill>
              </a:rPr>
              <a:t>trees </a:t>
            </a:r>
            <a:r>
              <a:rPr lang="en-US" altLang="zh-TW" sz="2200" dirty="0" smtClean="0">
                <a:solidFill>
                  <a:srgbClr val="FFFF00"/>
                </a:solidFill>
              </a:rPr>
              <a:t>       was </a:t>
            </a:r>
            <a:r>
              <a:rPr lang="en-US" altLang="zh-TW" sz="2200" dirty="0">
                <a:solidFill>
                  <a:srgbClr val="FFFF00"/>
                </a:solidFill>
              </a:rPr>
              <a:t>burned </a:t>
            </a:r>
            <a:r>
              <a:rPr lang="en-US" altLang="zh-TW" sz="2200" dirty="0" smtClean="0">
                <a:solidFill>
                  <a:srgbClr val="FFFF00"/>
                </a:solidFill>
              </a:rPr>
              <a:t>up  </a:t>
            </a:r>
            <a:r>
              <a:rPr lang="en-US" altLang="zh-TW" sz="2200" dirty="0">
                <a:solidFill>
                  <a:srgbClr val="FFFF00"/>
                </a:solidFill>
              </a:rPr>
              <a:t>and </a:t>
            </a:r>
            <a:r>
              <a:rPr lang="en-US" altLang="zh-TW" sz="2200" dirty="0" smtClean="0">
                <a:solidFill>
                  <a:srgbClr val="FFFF00"/>
                </a:solidFill>
              </a:rPr>
              <a:t>   all         grass           </a:t>
            </a:r>
            <a:r>
              <a:rPr lang="en-US" altLang="zh-TW" sz="2200" dirty="0">
                <a:solidFill>
                  <a:srgbClr val="FFFF00"/>
                </a:solidFill>
              </a:rPr>
              <a:t>green </a:t>
            </a:r>
            <a:r>
              <a:rPr lang="en-US" altLang="zh-TW" sz="2200" dirty="0" smtClean="0">
                <a:solidFill>
                  <a:srgbClr val="FFFF00"/>
                </a:solidFill>
              </a:rPr>
              <a:t>   </a:t>
            </a:r>
            <a:r>
              <a:rPr lang="en-US" altLang="zh-TW" sz="2200" dirty="0">
                <a:solidFill>
                  <a:srgbClr val="FFFF00"/>
                </a:solidFill>
              </a:rPr>
              <a:t>was burned </a:t>
            </a:r>
            <a:r>
              <a:rPr lang="en-US" altLang="zh-TW" sz="2200" dirty="0" smtClean="0">
                <a:solidFill>
                  <a:srgbClr val="FFFF00"/>
                </a:solidFill>
              </a:rPr>
              <a:t>up</a:t>
            </a:r>
            <a:endParaRPr lang="fr-FR"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a:solidFill>
                  <a:schemeClr val="bg1"/>
                </a:solidFill>
              </a:rPr>
              <a:t>8:6</a:t>
            </a:r>
            <a:r>
              <a:rPr lang="fr-FR" dirty="0">
                <a:solidFill>
                  <a:schemeClr val="bg1"/>
                </a:solidFill>
              </a:rPr>
              <a:t> </a:t>
            </a:r>
            <a:r>
              <a:rPr lang="zh-TW" altLang="en-US" dirty="0">
                <a:solidFill>
                  <a:schemeClr val="bg1"/>
                </a:solidFill>
              </a:rPr>
              <a:t> </a:t>
            </a:r>
            <a:r>
              <a:rPr lang="en-US" altLang="zh-TW" dirty="0">
                <a:solidFill>
                  <a:schemeClr val="bg1"/>
                </a:solidFill>
              </a:rPr>
              <a:t>Now the seven angels who had the seven trumpets prepared to blow them</a:t>
            </a:r>
            <a:r>
              <a:rPr lang="en-US" altLang="zh-TW" dirty="0" smtClean="0">
                <a:solidFill>
                  <a:schemeClr val="bg1"/>
                </a:solidFill>
              </a:rPr>
              <a:t>. </a:t>
            </a:r>
            <a:r>
              <a:rPr lang="en-US" altLang="zh-TW" b="1" dirty="0">
                <a:solidFill>
                  <a:schemeClr val="bg1"/>
                </a:solidFill>
              </a:rPr>
              <a:t>7</a:t>
            </a:r>
            <a:r>
              <a:rPr lang="zh-TW" altLang="en-US" dirty="0">
                <a:solidFill>
                  <a:schemeClr val="bg1"/>
                </a:solidFill>
              </a:rPr>
              <a:t> </a:t>
            </a:r>
            <a:r>
              <a:rPr lang="en-US" altLang="zh-TW" dirty="0">
                <a:solidFill>
                  <a:schemeClr val="bg1"/>
                </a:solidFill>
              </a:rPr>
              <a:t>The first angel blew his trumpet, and there followed hail and fire, mixed with blood, and these were thrown upon the earth. And a third of the earth was burned up, and a third of the trees were burned up, and all green grass was burned up</a:t>
            </a:r>
            <a:r>
              <a:rPr lang="en-US" altLang="zh-TW" dirty="0" smtClean="0">
                <a:solidFill>
                  <a:schemeClr val="bg1"/>
                </a:solidFill>
              </a:rPr>
              <a:t>. </a:t>
            </a:r>
            <a:r>
              <a:rPr lang="fr-FR" dirty="0">
                <a:solidFill>
                  <a:schemeClr val="bg1"/>
                </a:solidFill>
              </a:rPr>
              <a:t>/ </a:t>
            </a:r>
            <a:r>
              <a:rPr lang="fr-FR" baseline="30000" dirty="0">
                <a:solidFill>
                  <a:srgbClr val="FFFF00"/>
                </a:solidFill>
              </a:rPr>
              <a:t>CUV </a:t>
            </a:r>
            <a:r>
              <a:rPr lang="fr-FR" b="1" dirty="0">
                <a:solidFill>
                  <a:schemeClr val="bg1"/>
                </a:solidFill>
              </a:rPr>
              <a:t>8:6</a:t>
            </a:r>
            <a:r>
              <a:rPr lang="fr-FR" dirty="0">
                <a:solidFill>
                  <a:schemeClr val="bg1"/>
                </a:solidFill>
              </a:rPr>
              <a:t> </a:t>
            </a:r>
            <a:r>
              <a:rPr lang="zh-TW" altLang="en-US" dirty="0" smtClean="0">
                <a:solidFill>
                  <a:schemeClr val="bg1"/>
                </a:solidFill>
              </a:rPr>
              <a:t>拿</a:t>
            </a:r>
            <a:r>
              <a:rPr lang="zh-TW" altLang="en-US" dirty="0">
                <a:solidFill>
                  <a:schemeClr val="bg1"/>
                </a:solidFill>
              </a:rPr>
              <a:t>著七枝號的七位天使、就預備要吹</a:t>
            </a:r>
            <a:r>
              <a:rPr lang="zh-TW" altLang="en-US" dirty="0" smtClean="0">
                <a:solidFill>
                  <a:schemeClr val="bg1"/>
                </a:solidFill>
              </a:rPr>
              <a:t>。 </a:t>
            </a:r>
            <a:r>
              <a:rPr lang="en-US" altLang="zh-TW" b="1" dirty="0" smtClean="0">
                <a:solidFill>
                  <a:schemeClr val="bg1"/>
                </a:solidFill>
              </a:rPr>
              <a:t>7 </a:t>
            </a:r>
            <a:r>
              <a:rPr lang="zh-TW" altLang="en-US" dirty="0" smtClean="0">
                <a:solidFill>
                  <a:schemeClr val="bg1"/>
                </a:solidFill>
              </a:rPr>
              <a:t> </a:t>
            </a:r>
            <a:r>
              <a:rPr lang="zh-TW" altLang="en-US" dirty="0">
                <a:solidFill>
                  <a:schemeClr val="bg1"/>
                </a:solidFill>
              </a:rPr>
              <a:t>第一位天使吹號、就有雹子與火攙著血丟在地上．地的三分之一和樹的三分之一被燒了、一切的青草也被燒了。</a:t>
            </a:r>
            <a:endParaRPr lang="en-US" altLang="zh-TW" dirty="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1865541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8:8-9 </a:t>
            </a:r>
          </a:p>
          <a:p>
            <a:r>
              <a:rPr lang="en-US" sz="2800" b="1" dirty="0" smtClean="0">
                <a:solidFill>
                  <a:srgbClr val="FFFF00"/>
                </a:solidFill>
              </a:rPr>
              <a:t>8</a:t>
            </a:r>
            <a:r>
              <a:rPr lang="en-US" sz="2800" b="1" dirty="0" smtClean="0">
                <a:solidFill>
                  <a:schemeClr val="bg1"/>
                </a:solidFill>
              </a:rPr>
              <a:t>    </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δεύτερος </a:t>
            </a:r>
            <a:r>
              <a:rPr lang="en-US" sz="3600" dirty="0" smtClean="0">
                <a:solidFill>
                  <a:schemeClr val="bg1"/>
                </a:solidFill>
              </a:rPr>
              <a:t> </a:t>
            </a:r>
            <a:r>
              <a:rPr lang="el-GR" sz="3600" dirty="0" smtClean="0">
                <a:solidFill>
                  <a:schemeClr val="bg1"/>
                </a:solidFill>
              </a:rPr>
              <a:t>ἄγγελος </a:t>
            </a:r>
            <a:r>
              <a:rPr lang="en-US" sz="3600" dirty="0" smtClean="0">
                <a:solidFill>
                  <a:schemeClr val="bg1"/>
                </a:solidFill>
              </a:rPr>
              <a:t> </a:t>
            </a:r>
            <a:r>
              <a:rPr lang="el-GR" sz="3600" dirty="0" smtClean="0">
                <a:solidFill>
                  <a:schemeClr val="bg1"/>
                </a:solidFill>
              </a:rPr>
              <a:t>ἐσάλπισεν</a:t>
            </a:r>
            <a:r>
              <a:rPr lang="el-GR" sz="3600" dirty="0">
                <a:solidFill>
                  <a:schemeClr val="bg1"/>
                </a:solidFill>
              </a:rPr>
              <a:t>·</a:t>
            </a:r>
            <a:r>
              <a:rPr lang="el-GR" sz="3600" dirty="0" smtClean="0">
                <a:solidFill>
                  <a:schemeClr val="bg1"/>
                </a:solidFill>
              </a:rPr>
              <a:t> </a:t>
            </a:r>
            <a:endParaRPr lang="en-US" sz="3600" dirty="0" smtClean="0">
              <a:solidFill>
                <a:schemeClr val="bg1"/>
              </a:solidFill>
            </a:endParaRPr>
          </a:p>
          <a:p>
            <a:r>
              <a:rPr lang="fr-FR" sz="2200" dirty="0" smtClean="0">
                <a:solidFill>
                  <a:schemeClr val="bg1"/>
                </a:solidFill>
              </a:rPr>
              <a:t>            </a:t>
            </a:r>
            <a:r>
              <a:rPr lang="en-US" sz="2200" dirty="0" smtClean="0">
                <a:solidFill>
                  <a:srgbClr val="FFFF00"/>
                </a:solidFill>
              </a:rPr>
              <a:t>and    the         second                 angel            </a:t>
            </a:r>
            <a:r>
              <a:rPr lang="en-US" sz="2200" dirty="0">
                <a:solidFill>
                  <a:srgbClr val="FFFF00"/>
                </a:solidFill>
              </a:rPr>
              <a:t>blew </a:t>
            </a:r>
            <a:r>
              <a:rPr lang="en-US" sz="2200" dirty="0" smtClean="0">
                <a:solidFill>
                  <a:srgbClr val="FFFF00"/>
                </a:solidFill>
              </a:rPr>
              <a:t>the trumpet </a:t>
            </a:r>
            <a:endParaRPr lang="fr-FR" sz="2200" dirty="0" smtClean="0">
              <a:solidFill>
                <a:schemeClr val="bg1"/>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ὡς</a:t>
            </a:r>
            <a:r>
              <a:rPr lang="en-US" sz="3600" dirty="0" smtClean="0">
                <a:solidFill>
                  <a:schemeClr val="bg1"/>
                </a:solidFill>
              </a:rPr>
              <a:t>  </a:t>
            </a:r>
            <a:r>
              <a:rPr lang="el-GR" sz="3600" dirty="0" smtClean="0">
                <a:solidFill>
                  <a:schemeClr val="bg1"/>
                </a:solidFill>
              </a:rPr>
              <a:t> ὄρος </a:t>
            </a:r>
            <a:r>
              <a:rPr lang="en-US" sz="3600" dirty="0" smtClean="0">
                <a:solidFill>
                  <a:schemeClr val="bg1"/>
                </a:solidFill>
              </a:rPr>
              <a:t>  </a:t>
            </a:r>
            <a:r>
              <a:rPr lang="el-GR" sz="3600" dirty="0" smtClean="0">
                <a:solidFill>
                  <a:schemeClr val="bg1"/>
                </a:solidFill>
              </a:rPr>
              <a:t>μέγα </a:t>
            </a:r>
            <a:r>
              <a:rPr lang="en-US" sz="3600" dirty="0" smtClean="0">
                <a:solidFill>
                  <a:schemeClr val="bg1"/>
                </a:solidFill>
              </a:rPr>
              <a:t> </a:t>
            </a:r>
            <a:r>
              <a:rPr lang="el-GR" sz="3600" dirty="0" smtClean="0">
                <a:solidFill>
                  <a:schemeClr val="bg1"/>
                </a:solidFill>
              </a:rPr>
              <a:t>πυρὶ</a:t>
            </a:r>
            <a:r>
              <a:rPr lang="en-US" sz="3600" dirty="0" smtClean="0">
                <a:solidFill>
                  <a:schemeClr val="bg1"/>
                </a:solidFill>
              </a:rPr>
              <a:t> </a:t>
            </a:r>
            <a:r>
              <a:rPr lang="el-GR" sz="3600" dirty="0" smtClean="0">
                <a:solidFill>
                  <a:schemeClr val="bg1"/>
                </a:solidFill>
              </a:rPr>
              <a:t> καιόμενον </a:t>
            </a:r>
            <a:r>
              <a:rPr lang="en-US" sz="3600" dirty="0" smtClean="0">
                <a:solidFill>
                  <a:schemeClr val="bg1"/>
                </a:solidFill>
              </a:rPr>
              <a:t> </a:t>
            </a:r>
            <a:r>
              <a:rPr lang="el-GR" sz="3600" dirty="0" smtClean="0">
                <a:solidFill>
                  <a:schemeClr val="bg1"/>
                </a:solidFill>
              </a:rPr>
              <a:t>ἐβλήθη </a:t>
            </a:r>
            <a:endParaRPr lang="en-US" sz="3600" dirty="0" smtClean="0">
              <a:solidFill>
                <a:schemeClr val="bg1"/>
              </a:solidFill>
            </a:endParaRPr>
          </a:p>
          <a:p>
            <a:r>
              <a:rPr lang="en-US" sz="2200" dirty="0" smtClean="0">
                <a:solidFill>
                  <a:srgbClr val="FFFF00"/>
                </a:solidFill>
              </a:rPr>
              <a:t>   and      like   </a:t>
            </a:r>
            <a:r>
              <a:rPr lang="en-US" sz="2200" dirty="0">
                <a:solidFill>
                  <a:srgbClr val="FFFF00"/>
                </a:solidFill>
              </a:rPr>
              <a:t>a </a:t>
            </a:r>
            <a:r>
              <a:rPr lang="en-US" sz="2200" dirty="0" smtClean="0">
                <a:solidFill>
                  <a:srgbClr val="FFFF00"/>
                </a:solidFill>
              </a:rPr>
              <a:t>mountain    great     with fire            </a:t>
            </a:r>
            <a:r>
              <a:rPr lang="en-US" sz="2200" dirty="0">
                <a:solidFill>
                  <a:srgbClr val="FFFF00"/>
                </a:solidFill>
              </a:rPr>
              <a:t>burning </a:t>
            </a:r>
            <a:r>
              <a:rPr lang="en-US" sz="2200" dirty="0" smtClean="0">
                <a:solidFill>
                  <a:srgbClr val="FFFF00"/>
                </a:solidFill>
              </a:rPr>
              <a:t>         </a:t>
            </a:r>
            <a:r>
              <a:rPr lang="en-US" sz="2200" dirty="0">
                <a:solidFill>
                  <a:srgbClr val="FFFF00"/>
                </a:solidFill>
              </a:rPr>
              <a:t>was thrown </a:t>
            </a:r>
            <a:endParaRPr lang="en-US" sz="2200" dirty="0" smtClean="0">
              <a:solidFill>
                <a:schemeClr val="bg1"/>
              </a:solidFill>
            </a:endParaRPr>
          </a:p>
          <a:p>
            <a:r>
              <a:rPr lang="en-US" sz="3200" dirty="0" smtClean="0">
                <a:solidFill>
                  <a:schemeClr val="bg1"/>
                </a:solidFill>
              </a:rPr>
              <a:t> </a:t>
            </a:r>
            <a:r>
              <a:rPr lang="el-GR" sz="3600" dirty="0" smtClean="0">
                <a:solidFill>
                  <a:schemeClr val="bg1"/>
                </a:solidFill>
              </a:rPr>
              <a:t>εἰς </a:t>
            </a:r>
            <a:r>
              <a:rPr lang="el-GR" sz="3600" dirty="0">
                <a:solidFill>
                  <a:schemeClr val="bg1"/>
                </a:solidFill>
              </a:rPr>
              <a:t>τὴν θάλασσαν, καὶ ἐγένετο τὸ τρίτον τῆς θαλάσσης αἷμα </a:t>
            </a:r>
            <a:endParaRPr lang="en-US" sz="3600" dirty="0">
              <a:solidFill>
                <a:schemeClr val="bg1"/>
              </a:solidFill>
            </a:endParaRPr>
          </a:p>
          <a:p>
            <a:r>
              <a:rPr lang="fr-FR" sz="2200" dirty="0" smtClean="0">
                <a:solidFill>
                  <a:schemeClr val="bg1"/>
                </a:solidFill>
              </a:rPr>
              <a:t>  </a:t>
            </a:r>
            <a:r>
              <a:rPr lang="en-US" sz="2200" dirty="0">
                <a:solidFill>
                  <a:srgbClr val="FFFF00"/>
                </a:solidFill>
              </a:rPr>
              <a:t>into </a:t>
            </a:r>
            <a:r>
              <a:rPr lang="en-US" sz="2200" dirty="0" smtClean="0">
                <a:solidFill>
                  <a:srgbClr val="FFFF00"/>
                </a:solidFill>
              </a:rPr>
              <a:t>   the            sea                     </a:t>
            </a:r>
            <a:r>
              <a:rPr lang="en-US" sz="2200" dirty="0">
                <a:solidFill>
                  <a:srgbClr val="FFFF00"/>
                </a:solidFill>
              </a:rPr>
              <a:t>and </a:t>
            </a:r>
            <a:r>
              <a:rPr lang="en-US" sz="2200" dirty="0" smtClean="0">
                <a:solidFill>
                  <a:srgbClr val="FFFF00"/>
                </a:solidFill>
              </a:rPr>
              <a:t>      became       the     </a:t>
            </a:r>
            <a:r>
              <a:rPr lang="en-US" sz="2200" dirty="0">
                <a:solidFill>
                  <a:srgbClr val="FFFF00"/>
                </a:solidFill>
              </a:rPr>
              <a:t>third </a:t>
            </a:r>
            <a:r>
              <a:rPr lang="en-US" sz="2200" dirty="0" smtClean="0">
                <a:solidFill>
                  <a:srgbClr val="FFFF00"/>
                </a:solidFill>
              </a:rPr>
              <a:t>      of the           </a:t>
            </a:r>
            <a:r>
              <a:rPr lang="en-US" sz="2200" dirty="0">
                <a:solidFill>
                  <a:srgbClr val="FFFF00"/>
                </a:solidFill>
              </a:rPr>
              <a:t>sea </a:t>
            </a:r>
            <a:r>
              <a:rPr lang="en-US" sz="2200" dirty="0" smtClean="0">
                <a:solidFill>
                  <a:srgbClr val="FFFF00"/>
                </a:solidFill>
              </a:rPr>
              <a:t>                blood </a:t>
            </a:r>
            <a:r>
              <a:rPr lang="fr-FR" sz="2200" dirty="0" smtClean="0">
                <a:solidFill>
                  <a:schemeClr val="bg1"/>
                </a:solidFill>
              </a:rPr>
              <a:t>  </a:t>
            </a:r>
          </a:p>
          <a:p>
            <a:r>
              <a:rPr lang="en-US" sz="2800" b="1" dirty="0" smtClean="0">
                <a:solidFill>
                  <a:srgbClr val="FFFF00"/>
                </a:solidFill>
              </a:rPr>
              <a:t>9 </a:t>
            </a:r>
            <a:r>
              <a:rPr lang="en-US" sz="2800" b="1" dirty="0" smtClean="0">
                <a:solidFill>
                  <a:schemeClr val="bg1"/>
                </a:solidFill>
              </a:rPr>
              <a:t> </a:t>
            </a:r>
            <a:r>
              <a:rPr lang="el-GR" sz="3600" dirty="0" smtClean="0">
                <a:solidFill>
                  <a:schemeClr val="bg1"/>
                </a:solidFill>
              </a:rPr>
              <a:t>καὶ </a:t>
            </a:r>
            <a:r>
              <a:rPr lang="el-GR" sz="3600" dirty="0">
                <a:solidFill>
                  <a:schemeClr val="bg1"/>
                </a:solidFill>
              </a:rPr>
              <a:t>ἀπέθανεν </a:t>
            </a:r>
            <a:r>
              <a:rPr lang="en-US" sz="3600" dirty="0" smtClean="0">
                <a:solidFill>
                  <a:schemeClr val="bg1"/>
                </a:solidFill>
              </a:rPr>
              <a:t> </a:t>
            </a:r>
            <a:r>
              <a:rPr lang="el-GR" sz="3600" dirty="0" smtClean="0">
                <a:solidFill>
                  <a:schemeClr val="bg1"/>
                </a:solidFill>
              </a:rPr>
              <a:t>τὸ </a:t>
            </a:r>
            <a:r>
              <a:rPr lang="el-GR" sz="3600" dirty="0">
                <a:solidFill>
                  <a:schemeClr val="bg1"/>
                </a:solidFill>
              </a:rPr>
              <a:t>τρίτον </a:t>
            </a:r>
            <a:r>
              <a:rPr lang="en-US" sz="3600" dirty="0" smtClean="0">
                <a:solidFill>
                  <a:schemeClr val="bg1"/>
                </a:solidFill>
              </a:rPr>
              <a:t> </a:t>
            </a:r>
            <a:r>
              <a:rPr lang="el-GR" sz="3600" dirty="0" smtClean="0">
                <a:solidFill>
                  <a:schemeClr val="bg1"/>
                </a:solidFill>
              </a:rPr>
              <a:t>τῶν </a:t>
            </a:r>
            <a:r>
              <a:rPr lang="el-GR" sz="3600" dirty="0">
                <a:solidFill>
                  <a:schemeClr val="bg1"/>
                </a:solidFill>
              </a:rPr>
              <a:t>κτισμάτων </a:t>
            </a:r>
            <a:r>
              <a:rPr lang="en-US" sz="3600" dirty="0" smtClean="0">
                <a:solidFill>
                  <a:schemeClr val="bg1"/>
                </a:solidFill>
              </a:rPr>
              <a:t> </a:t>
            </a:r>
            <a:r>
              <a:rPr lang="el-GR" sz="3600" dirty="0" smtClean="0">
                <a:solidFill>
                  <a:schemeClr val="bg1"/>
                </a:solidFill>
              </a:rPr>
              <a:t>τῶν </a:t>
            </a:r>
            <a:r>
              <a:rPr lang="el-GR" sz="3600" dirty="0">
                <a:solidFill>
                  <a:schemeClr val="bg1"/>
                </a:solidFill>
              </a:rPr>
              <a:t>ἐν τῇ </a:t>
            </a:r>
            <a:r>
              <a:rPr lang="el-GR" sz="3600" dirty="0" smtClean="0">
                <a:solidFill>
                  <a:schemeClr val="bg1"/>
                </a:solidFill>
              </a:rPr>
              <a:t>θαλάσσῃ</a:t>
            </a:r>
            <a:endParaRPr lang="en-US" sz="3600" dirty="0" smtClean="0">
              <a:solidFill>
                <a:schemeClr val="bg1"/>
              </a:solidFill>
            </a:endParaRPr>
          </a:p>
          <a:p>
            <a:r>
              <a:rPr lang="en-US" altLang="zh-TW" sz="2200" dirty="0" smtClean="0">
                <a:solidFill>
                  <a:srgbClr val="FFFF00"/>
                </a:solidFill>
              </a:rPr>
              <a:t>      and           died                 the       third         of </a:t>
            </a:r>
            <a:r>
              <a:rPr lang="en-US" altLang="zh-TW" sz="2200" dirty="0">
                <a:solidFill>
                  <a:srgbClr val="FFFF00"/>
                </a:solidFill>
              </a:rPr>
              <a:t>the </a:t>
            </a:r>
            <a:r>
              <a:rPr lang="en-US" altLang="zh-TW" sz="2200" dirty="0" smtClean="0">
                <a:solidFill>
                  <a:srgbClr val="FFFF00"/>
                </a:solidFill>
              </a:rPr>
              <a:t>      creatures       those that  in   the        sea </a:t>
            </a:r>
            <a:endParaRPr lang="fr-FR" sz="2200" dirty="0" smtClean="0">
              <a:solidFill>
                <a:schemeClr val="bg1"/>
              </a:solidFill>
            </a:endParaRPr>
          </a:p>
          <a:p>
            <a:r>
              <a:rPr lang="en-US" sz="3600" dirty="0" smtClean="0">
                <a:solidFill>
                  <a:schemeClr val="bg1"/>
                </a:solidFill>
              </a:rPr>
              <a:t>  </a:t>
            </a:r>
            <a:r>
              <a:rPr lang="el-GR" sz="3600" dirty="0" smtClean="0">
                <a:solidFill>
                  <a:schemeClr val="bg1"/>
                </a:solidFill>
              </a:rPr>
              <a:t>τὰ </a:t>
            </a:r>
            <a:r>
              <a:rPr lang="el-GR" sz="3600" dirty="0">
                <a:solidFill>
                  <a:schemeClr val="bg1"/>
                </a:solidFill>
              </a:rPr>
              <a:t>ἔχοντα </a:t>
            </a:r>
            <a:r>
              <a:rPr lang="en-US" sz="3600" dirty="0" smtClean="0">
                <a:solidFill>
                  <a:schemeClr val="bg1"/>
                </a:solidFill>
              </a:rPr>
              <a:t> </a:t>
            </a:r>
            <a:r>
              <a:rPr lang="el-GR" sz="3600" dirty="0" smtClean="0">
                <a:solidFill>
                  <a:schemeClr val="bg1"/>
                </a:solidFill>
              </a:rPr>
              <a:t>ψυχὰς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τὸ τρίτον </a:t>
            </a:r>
            <a:r>
              <a:rPr lang="en-US" sz="3600" dirty="0" smtClean="0">
                <a:solidFill>
                  <a:schemeClr val="bg1"/>
                </a:solidFill>
              </a:rPr>
              <a:t> </a:t>
            </a:r>
            <a:r>
              <a:rPr lang="el-GR" sz="3600" dirty="0" smtClean="0">
                <a:solidFill>
                  <a:schemeClr val="bg1"/>
                </a:solidFill>
              </a:rPr>
              <a:t>τῶν </a:t>
            </a:r>
            <a:r>
              <a:rPr lang="en-US" sz="3600" dirty="0" smtClean="0">
                <a:solidFill>
                  <a:schemeClr val="bg1"/>
                </a:solidFill>
              </a:rPr>
              <a:t> </a:t>
            </a:r>
            <a:r>
              <a:rPr lang="el-GR" sz="3600" dirty="0" smtClean="0">
                <a:solidFill>
                  <a:schemeClr val="bg1"/>
                </a:solidFill>
              </a:rPr>
              <a:t>πλοίων </a:t>
            </a:r>
            <a:r>
              <a:rPr lang="en-US" sz="3600" dirty="0" smtClean="0">
                <a:solidFill>
                  <a:schemeClr val="bg1"/>
                </a:solidFill>
              </a:rPr>
              <a:t> </a:t>
            </a:r>
            <a:r>
              <a:rPr lang="el-GR" sz="3600" dirty="0" smtClean="0">
                <a:solidFill>
                  <a:schemeClr val="bg1"/>
                </a:solidFill>
              </a:rPr>
              <a:t>διεφθάρησαν</a:t>
            </a:r>
            <a:r>
              <a:rPr lang="el-GR" sz="3600" dirty="0">
                <a:solidFill>
                  <a:schemeClr val="bg1"/>
                </a:solidFill>
              </a:rPr>
              <a:t>.</a:t>
            </a:r>
            <a:r>
              <a:rPr lang="fr-FR" sz="3600" dirty="0" smtClean="0">
                <a:solidFill>
                  <a:schemeClr val="bg1"/>
                </a:solidFill>
              </a:rPr>
              <a:t> </a:t>
            </a:r>
          </a:p>
          <a:p>
            <a:r>
              <a:rPr lang="en-US" altLang="zh-TW" sz="2200" dirty="0">
                <a:solidFill>
                  <a:srgbClr val="FFFF00"/>
                </a:solidFill>
              </a:rPr>
              <a:t> </a:t>
            </a:r>
            <a:r>
              <a:rPr lang="en-US" altLang="zh-TW" sz="2200" dirty="0" smtClean="0">
                <a:solidFill>
                  <a:srgbClr val="FFFF00"/>
                </a:solidFill>
              </a:rPr>
              <a:t>those   having    breathings (lives)  and  the     third          of the         </a:t>
            </a:r>
            <a:r>
              <a:rPr lang="en-US" altLang="zh-TW" sz="2200" dirty="0">
                <a:solidFill>
                  <a:srgbClr val="FFFF00"/>
                </a:solidFill>
              </a:rPr>
              <a:t>ships </a:t>
            </a:r>
            <a:r>
              <a:rPr lang="en-US" altLang="zh-TW" sz="2200" dirty="0" smtClean="0">
                <a:solidFill>
                  <a:srgbClr val="FFFF00"/>
                </a:solidFill>
              </a:rPr>
              <a:t>              were destroyed</a:t>
            </a:r>
            <a:endParaRPr lang="fr-FR" sz="22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8:8</a:t>
            </a:r>
            <a:r>
              <a:rPr lang="fr-FR" dirty="0" smtClean="0">
                <a:solidFill>
                  <a:schemeClr val="bg1"/>
                </a:solidFill>
              </a:rPr>
              <a:t> </a:t>
            </a:r>
            <a:r>
              <a:rPr lang="en-US" dirty="0">
                <a:solidFill>
                  <a:schemeClr val="bg1"/>
                </a:solidFill>
              </a:rPr>
              <a:t>The second angel blew his trumpet, and something like a great mountain, burning with fire, was thrown into the sea, and a third of the sea became blood</a:t>
            </a:r>
            <a:r>
              <a:rPr lang="en-US" dirty="0" smtClean="0">
                <a:solidFill>
                  <a:schemeClr val="bg1"/>
                </a:solidFill>
              </a:rPr>
              <a:t>.  </a:t>
            </a:r>
            <a:r>
              <a:rPr lang="en-US" altLang="zh-TW" b="1" dirty="0" smtClean="0">
                <a:solidFill>
                  <a:schemeClr val="bg1"/>
                </a:solidFill>
              </a:rPr>
              <a:t>9</a:t>
            </a:r>
            <a:r>
              <a:rPr lang="zh-TW" altLang="en-US" dirty="0" smtClean="0">
                <a:solidFill>
                  <a:schemeClr val="bg1"/>
                </a:solidFill>
              </a:rPr>
              <a:t> </a:t>
            </a:r>
            <a:r>
              <a:rPr lang="en-US" altLang="zh-TW" dirty="0">
                <a:solidFill>
                  <a:schemeClr val="bg1"/>
                </a:solidFill>
              </a:rPr>
              <a:t>A third of the living creatures in the sea died, and a third of the ships were destroyed</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  </a:t>
            </a:r>
            <a:r>
              <a:rPr lang="fr-FR" b="1" dirty="0">
                <a:solidFill>
                  <a:schemeClr val="bg1"/>
                </a:solidFill>
              </a:rPr>
              <a:t>8:8</a:t>
            </a:r>
            <a:r>
              <a:rPr lang="fr-FR" dirty="0">
                <a:solidFill>
                  <a:schemeClr val="bg1"/>
                </a:solidFill>
              </a:rPr>
              <a:t> </a:t>
            </a:r>
            <a:r>
              <a:rPr lang="zh-TW" altLang="en-US" dirty="0" smtClean="0">
                <a:solidFill>
                  <a:schemeClr val="bg1"/>
                </a:solidFill>
              </a:rPr>
              <a:t>第</a:t>
            </a:r>
            <a:r>
              <a:rPr lang="zh-TW" altLang="en-US" dirty="0">
                <a:solidFill>
                  <a:schemeClr val="bg1"/>
                </a:solidFill>
              </a:rPr>
              <a:t>二位天使吹號、就有彷彿火燒著的大山扔在海中．海的三分之一變成血</a:t>
            </a:r>
            <a:r>
              <a:rPr lang="zh-TW" altLang="en-US" dirty="0" smtClean="0">
                <a:solidFill>
                  <a:schemeClr val="bg1"/>
                </a:solidFill>
              </a:rPr>
              <a:t>．  </a:t>
            </a:r>
            <a:r>
              <a:rPr lang="en-US" altLang="zh-TW" b="1" dirty="0">
                <a:solidFill>
                  <a:schemeClr val="bg1"/>
                </a:solidFill>
              </a:rPr>
              <a:t>9</a:t>
            </a:r>
            <a:r>
              <a:rPr lang="zh-TW" altLang="en-US" dirty="0">
                <a:solidFill>
                  <a:schemeClr val="bg1"/>
                </a:solidFill>
              </a:rPr>
              <a:t> 海中的活物死了三分之一．船隻也壞了三分之一。</a:t>
            </a:r>
            <a:endParaRPr lang="en-US" dirty="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5805594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2708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8:10 </a:t>
            </a:r>
          </a:p>
          <a:p>
            <a:pPr algn="ctr"/>
            <a:endParaRPr lang="en-US" sz="800" b="1" dirty="0" smtClean="0">
              <a:solidFill>
                <a:srgbClr val="FFFF00"/>
              </a:solidFill>
            </a:endParaRPr>
          </a:p>
          <a:p>
            <a:r>
              <a:rPr lang="en-US" sz="2800" dirty="0" smtClean="0">
                <a:solidFill>
                  <a:schemeClr val="bg1"/>
                </a:solidFill>
              </a:rPr>
              <a:t> </a:t>
            </a:r>
            <a:r>
              <a:rPr lang="en-US" sz="2800" b="1" dirty="0" smtClean="0">
                <a:solidFill>
                  <a:srgbClr val="FFFF00"/>
                </a:solidFill>
              </a:rPr>
              <a:t>10</a:t>
            </a:r>
            <a:r>
              <a:rPr lang="en-US" sz="28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l-GR" sz="4000" dirty="0" smtClean="0">
                <a:solidFill>
                  <a:schemeClr val="bg1"/>
                </a:solidFill>
              </a:rPr>
              <a:t>τρίτος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ἄγγελος </a:t>
            </a:r>
            <a:r>
              <a:rPr lang="en-US" sz="4000" dirty="0" smtClean="0">
                <a:solidFill>
                  <a:schemeClr val="bg1"/>
                </a:solidFill>
              </a:rPr>
              <a:t>  </a:t>
            </a:r>
            <a:r>
              <a:rPr lang="el-GR" sz="4000" dirty="0" smtClean="0">
                <a:solidFill>
                  <a:schemeClr val="bg1"/>
                </a:solidFill>
              </a:rPr>
              <a:t>ἐσάλπισεν</a:t>
            </a:r>
            <a:r>
              <a:rPr lang="el-GR" sz="4000" dirty="0">
                <a:solidFill>
                  <a:schemeClr val="bg1"/>
                </a:solidFill>
              </a:rPr>
              <a:t>·</a:t>
            </a:r>
            <a:r>
              <a:rPr lang="el-GR" sz="4000" dirty="0" smtClean="0">
                <a:solidFill>
                  <a:schemeClr val="bg1"/>
                </a:solidFill>
              </a:rPr>
              <a:t> </a:t>
            </a:r>
            <a:endParaRPr lang="en-US" sz="4000" dirty="0">
              <a:solidFill>
                <a:schemeClr val="bg1"/>
              </a:solidFill>
            </a:endParaRPr>
          </a:p>
          <a:p>
            <a:r>
              <a:rPr lang="en-US" sz="2400" dirty="0" smtClean="0">
                <a:solidFill>
                  <a:srgbClr val="FFFF00"/>
                </a:solidFill>
              </a:rPr>
              <a:t>           and      the    third                angel              blew the trumpet</a:t>
            </a:r>
            <a:endParaRPr lang="fr-FR" sz="2400" dirty="0">
              <a:solidFill>
                <a:schemeClr val="bg1"/>
              </a:solidFill>
            </a:endParaRPr>
          </a:p>
          <a:p>
            <a:r>
              <a:rPr lang="en-US" sz="36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ἔπεσεν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ἀστὴρ </a:t>
            </a:r>
            <a:r>
              <a:rPr lang="en-US" sz="4000" dirty="0" smtClean="0">
                <a:solidFill>
                  <a:schemeClr val="bg1"/>
                </a:solidFill>
              </a:rPr>
              <a:t> </a:t>
            </a:r>
            <a:r>
              <a:rPr lang="el-GR" sz="4000" dirty="0" smtClean="0">
                <a:solidFill>
                  <a:schemeClr val="bg1"/>
                </a:solidFill>
              </a:rPr>
              <a:t>μέγας </a:t>
            </a:r>
            <a:endParaRPr lang="en-US" sz="4000" dirty="0">
              <a:solidFill>
                <a:schemeClr val="bg1"/>
              </a:solidFill>
            </a:endParaRPr>
          </a:p>
          <a:p>
            <a:r>
              <a:rPr lang="en-US" sz="2400" dirty="0" smtClean="0">
                <a:solidFill>
                  <a:srgbClr val="FFFF00"/>
                </a:solidFill>
              </a:rPr>
              <a:t>    and            fell            from    the             heaven               a star            great </a:t>
            </a:r>
            <a:endParaRPr lang="es-ES" sz="2400" dirty="0" smtClean="0">
              <a:solidFill>
                <a:schemeClr val="bg1"/>
              </a:solidFill>
            </a:endParaRPr>
          </a:p>
          <a:p>
            <a:r>
              <a:rPr lang="en-US" sz="3600" dirty="0" smtClean="0">
                <a:solidFill>
                  <a:schemeClr val="bg1"/>
                </a:solidFill>
              </a:rPr>
              <a:t>   </a:t>
            </a:r>
            <a:r>
              <a:rPr lang="el-GR" sz="4000" dirty="0" smtClean="0">
                <a:solidFill>
                  <a:schemeClr val="bg1"/>
                </a:solidFill>
              </a:rPr>
              <a:t>καιόμενος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λαμπὰς</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ἔπεσεν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τρίτον </a:t>
            </a:r>
            <a:endParaRPr lang="en-US" sz="4000" dirty="0">
              <a:solidFill>
                <a:schemeClr val="bg1"/>
              </a:solidFill>
            </a:endParaRPr>
          </a:p>
          <a:p>
            <a:r>
              <a:rPr lang="fr-FR" sz="2400" dirty="0" smtClean="0">
                <a:solidFill>
                  <a:schemeClr val="bg1"/>
                </a:solidFill>
              </a:rPr>
              <a:t>           </a:t>
            </a:r>
            <a:r>
              <a:rPr lang="en-US" sz="2400" dirty="0">
                <a:solidFill>
                  <a:srgbClr val="FFFF00"/>
                </a:solidFill>
              </a:rPr>
              <a:t>blazing </a:t>
            </a:r>
            <a:r>
              <a:rPr lang="en-US" sz="2400" dirty="0" smtClean="0">
                <a:solidFill>
                  <a:srgbClr val="FFFF00"/>
                </a:solidFill>
              </a:rPr>
              <a:t>               like          </a:t>
            </a:r>
            <a:r>
              <a:rPr lang="en-US" sz="2400" dirty="0">
                <a:solidFill>
                  <a:srgbClr val="FFFF00"/>
                </a:solidFill>
              </a:rPr>
              <a:t>a </a:t>
            </a:r>
            <a:r>
              <a:rPr lang="en-US" sz="2400" dirty="0" smtClean="0">
                <a:solidFill>
                  <a:srgbClr val="FFFF00"/>
                </a:solidFill>
              </a:rPr>
              <a:t>torch          </a:t>
            </a:r>
            <a:r>
              <a:rPr lang="en-US" sz="2400" dirty="0">
                <a:solidFill>
                  <a:srgbClr val="FFFF00"/>
                </a:solidFill>
              </a:rPr>
              <a:t>and </a:t>
            </a:r>
            <a:r>
              <a:rPr lang="en-US" sz="2400" dirty="0" smtClean="0">
                <a:solidFill>
                  <a:srgbClr val="FFFF00"/>
                </a:solidFill>
              </a:rPr>
              <a:t>          it fell            on      the       third</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ποταμῶν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πηγὰς</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ὑδάτων</a:t>
            </a:r>
            <a:r>
              <a:rPr lang="el-GR" sz="4000" dirty="0">
                <a:solidFill>
                  <a:schemeClr val="bg1"/>
                </a:solidFill>
              </a:rPr>
              <a:t>,</a:t>
            </a:r>
            <a:endParaRPr lang="en-US" sz="4000" dirty="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rivers                and        on       the          springs     </a:t>
            </a:r>
            <a:r>
              <a:rPr lang="en-US" sz="2400" dirty="0">
                <a:solidFill>
                  <a:srgbClr val="FFFF00"/>
                </a:solidFill>
              </a:rPr>
              <a:t>of </a:t>
            </a:r>
            <a:r>
              <a:rPr lang="en-US" sz="2400" dirty="0" smtClean="0">
                <a:solidFill>
                  <a:srgbClr val="FFFF00"/>
                </a:solidFill>
              </a:rPr>
              <a:t>the         waters</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8:10</a:t>
            </a:r>
            <a:r>
              <a:rPr lang="fr-FR" dirty="0" smtClean="0">
                <a:solidFill>
                  <a:schemeClr val="bg1"/>
                </a:solidFill>
              </a:rPr>
              <a:t> </a:t>
            </a:r>
            <a:r>
              <a:rPr lang="en-US" dirty="0">
                <a:solidFill>
                  <a:schemeClr val="bg1"/>
                </a:solidFill>
              </a:rPr>
              <a:t>The third angel blew his trumpet, and a great star fell from heaven, blazing like a torch, and it fell on a third of the rivers and on the springs of water</a:t>
            </a:r>
            <a:r>
              <a:rPr lang="en-US" dirty="0" smtClean="0">
                <a:solidFill>
                  <a:schemeClr val="bg1"/>
                </a:solidFill>
              </a:rPr>
              <a:t>.       /    </a:t>
            </a:r>
            <a:r>
              <a:rPr lang="fr-FR" baseline="30000" dirty="0">
                <a:solidFill>
                  <a:srgbClr val="FFFF00"/>
                </a:solidFill>
              </a:rPr>
              <a:t>	CUV </a:t>
            </a:r>
            <a:r>
              <a:rPr lang="fr-FR" b="1" dirty="0" smtClean="0">
                <a:solidFill>
                  <a:schemeClr val="bg1"/>
                </a:solidFill>
              </a:rPr>
              <a:t>8:10 </a:t>
            </a:r>
            <a:r>
              <a:rPr lang="zh-TW" altLang="en-US" dirty="0" smtClean="0">
                <a:solidFill>
                  <a:schemeClr val="bg1"/>
                </a:solidFill>
              </a:rPr>
              <a:t>第</a:t>
            </a:r>
            <a:r>
              <a:rPr lang="zh-TW" altLang="en-US" dirty="0">
                <a:solidFill>
                  <a:schemeClr val="bg1"/>
                </a:solidFill>
              </a:rPr>
              <a:t>三位天使吹號、就有燒著的大星、好像火把從天上落下來、落在江河的三分之一、和眾水的泉源上</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1951122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Revelation 8:11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11</a:t>
            </a:r>
            <a:r>
              <a:rPr lang="en-US" sz="3200" b="1"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 </a:t>
            </a:r>
            <a:r>
              <a:rPr lang="el-GR" sz="4000" dirty="0">
                <a:solidFill>
                  <a:schemeClr val="bg1"/>
                </a:solidFill>
              </a:rPr>
              <a:t>ὄνομα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ἀστέρος </a:t>
            </a:r>
            <a:r>
              <a:rPr lang="en-US" sz="4000" dirty="0" smtClean="0">
                <a:solidFill>
                  <a:schemeClr val="bg1"/>
                </a:solidFill>
              </a:rPr>
              <a:t> </a:t>
            </a:r>
            <a:r>
              <a:rPr lang="el-GR" sz="4000" dirty="0" smtClean="0">
                <a:solidFill>
                  <a:schemeClr val="bg1"/>
                </a:solidFill>
              </a:rPr>
              <a:t>λέγεται  </a:t>
            </a:r>
            <a:endParaRPr lang="en-US" sz="4000" dirty="0">
              <a:solidFill>
                <a:schemeClr val="bg1"/>
              </a:solidFill>
            </a:endParaRPr>
          </a:p>
          <a:p>
            <a:r>
              <a:rPr lang="en-US" sz="2400" dirty="0" smtClean="0">
                <a:solidFill>
                  <a:srgbClr val="FFFF00"/>
                </a:solidFill>
              </a:rPr>
              <a:t>           and      the       name        of </a:t>
            </a:r>
            <a:r>
              <a:rPr lang="en-US" sz="2400" dirty="0">
                <a:solidFill>
                  <a:srgbClr val="FFFF00"/>
                </a:solidFill>
              </a:rPr>
              <a:t>the </a:t>
            </a:r>
            <a:r>
              <a:rPr lang="en-US" sz="2400" dirty="0" smtClean="0">
                <a:solidFill>
                  <a:srgbClr val="FFFF00"/>
                </a:solidFill>
              </a:rPr>
              <a:t>         star                 </a:t>
            </a:r>
            <a:r>
              <a:rPr lang="en-US" sz="2400" dirty="0">
                <a:solidFill>
                  <a:srgbClr val="FFFF00"/>
                </a:solidFill>
              </a:rPr>
              <a:t>is </a:t>
            </a:r>
            <a:r>
              <a:rPr lang="en-US" sz="2400" dirty="0" smtClean="0">
                <a:solidFill>
                  <a:srgbClr val="FFFF00"/>
                </a:solidFill>
              </a:rPr>
              <a:t>called</a:t>
            </a:r>
            <a:r>
              <a:rPr lang="fr-FR" sz="2400" dirty="0" smtClean="0">
                <a:solidFill>
                  <a:schemeClr val="bg1"/>
                </a:solidFill>
              </a:rPr>
              <a:t> </a:t>
            </a:r>
            <a:endParaRPr lang="fr-FR" sz="2400" dirty="0">
              <a:solidFill>
                <a:schemeClr val="bg1"/>
              </a:solidFill>
            </a:endParaRPr>
          </a:p>
          <a:p>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Ἄψινθος, καὶ ἐγένετο </a:t>
            </a:r>
            <a:r>
              <a:rPr lang="en-US" sz="4000" dirty="0" smtClean="0">
                <a:solidFill>
                  <a:schemeClr val="bg1"/>
                </a:solidFill>
              </a:rPr>
              <a:t> </a:t>
            </a:r>
            <a:r>
              <a:rPr lang="el-GR" sz="4000" dirty="0" smtClean="0">
                <a:solidFill>
                  <a:schemeClr val="bg1"/>
                </a:solidFill>
              </a:rPr>
              <a:t>τὸ </a:t>
            </a:r>
            <a:r>
              <a:rPr lang="el-GR" sz="4000" dirty="0">
                <a:solidFill>
                  <a:schemeClr val="bg1"/>
                </a:solidFill>
              </a:rPr>
              <a:t>τρίτον </a:t>
            </a:r>
            <a:r>
              <a:rPr lang="en-US" sz="4000" dirty="0" smtClean="0">
                <a:solidFill>
                  <a:schemeClr val="bg1"/>
                </a:solidFill>
              </a:rPr>
              <a:t> </a:t>
            </a:r>
            <a:r>
              <a:rPr lang="el-GR" sz="4000" dirty="0" smtClean="0">
                <a:solidFill>
                  <a:schemeClr val="bg1"/>
                </a:solidFill>
              </a:rPr>
              <a:t>τῶν </a:t>
            </a:r>
            <a:r>
              <a:rPr lang="el-GR" sz="4000" dirty="0">
                <a:solidFill>
                  <a:schemeClr val="bg1"/>
                </a:solidFill>
              </a:rPr>
              <a:t>ὑδάτων </a:t>
            </a:r>
            <a:endParaRPr lang="en-US" sz="4000" dirty="0">
              <a:solidFill>
                <a:schemeClr val="bg1"/>
              </a:solidFill>
            </a:endParaRPr>
          </a:p>
          <a:p>
            <a:r>
              <a:rPr lang="fr-FR" sz="2400" dirty="0" smtClean="0">
                <a:solidFill>
                  <a:schemeClr val="bg1"/>
                </a:solidFill>
              </a:rPr>
              <a:t> </a:t>
            </a:r>
            <a:r>
              <a:rPr lang="en-US" sz="2400" dirty="0" smtClean="0">
                <a:solidFill>
                  <a:srgbClr val="FFFF00"/>
                </a:solidFill>
              </a:rPr>
              <a:t>the   Wormwood        and       became         the        third         of </a:t>
            </a:r>
            <a:r>
              <a:rPr lang="en-US" sz="2400" dirty="0">
                <a:solidFill>
                  <a:srgbClr val="FFFF00"/>
                </a:solidFill>
              </a:rPr>
              <a:t>the </a:t>
            </a:r>
            <a:r>
              <a:rPr lang="en-US" sz="2400" dirty="0" smtClean="0">
                <a:solidFill>
                  <a:srgbClr val="FFFF00"/>
                </a:solidFill>
              </a:rPr>
              <a:t>     waters</a:t>
            </a:r>
            <a:r>
              <a:rPr lang="fr-FR" sz="2400" dirty="0" smtClean="0">
                <a:solidFill>
                  <a:schemeClr val="bg1"/>
                </a:solidFill>
              </a:rPr>
              <a:t> </a:t>
            </a:r>
            <a:endParaRPr lang="es-ES" sz="2400" dirty="0" smtClean="0">
              <a:solidFill>
                <a:schemeClr val="bg1"/>
              </a:solidFill>
            </a:endParaRPr>
          </a:p>
          <a:p>
            <a:r>
              <a:rPr lang="en-US" sz="3600" dirty="0" smtClean="0">
                <a:solidFill>
                  <a:schemeClr val="bg1"/>
                </a:solidFill>
              </a:rPr>
              <a:t>  </a:t>
            </a:r>
            <a:r>
              <a:rPr lang="el-GR" sz="4000" dirty="0" smtClean="0">
                <a:solidFill>
                  <a:schemeClr val="bg1"/>
                </a:solidFill>
              </a:rPr>
              <a:t>εἰς ἄψινθον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πολλοὶ </a:t>
            </a:r>
            <a:r>
              <a:rPr lang="en-US" sz="4000" dirty="0" smtClean="0">
                <a:solidFill>
                  <a:schemeClr val="bg1"/>
                </a:solidFill>
              </a:rPr>
              <a:t> </a:t>
            </a:r>
            <a:r>
              <a:rPr lang="el-GR" sz="4000" dirty="0" smtClean="0">
                <a:solidFill>
                  <a:schemeClr val="bg1"/>
                </a:solidFill>
              </a:rPr>
              <a:t>τῶν </a:t>
            </a:r>
            <a:r>
              <a:rPr lang="el-GR" sz="4000" dirty="0">
                <a:solidFill>
                  <a:schemeClr val="bg1"/>
                </a:solidFill>
              </a:rPr>
              <a:t>ἀνθρώπων </a:t>
            </a:r>
            <a:r>
              <a:rPr lang="en-US" sz="4000" dirty="0" smtClean="0">
                <a:solidFill>
                  <a:schemeClr val="bg1"/>
                </a:solidFill>
              </a:rPr>
              <a:t> </a:t>
            </a:r>
            <a:r>
              <a:rPr lang="el-GR" sz="4000" dirty="0" smtClean="0">
                <a:solidFill>
                  <a:schemeClr val="bg1"/>
                </a:solidFill>
              </a:rPr>
              <a:t>ἀπέθανον  </a:t>
            </a:r>
            <a:endParaRPr lang="en-US" sz="4000" dirty="0">
              <a:solidFill>
                <a:schemeClr val="bg1"/>
              </a:solidFill>
            </a:endParaRPr>
          </a:p>
          <a:p>
            <a:r>
              <a:rPr lang="en-US" sz="2400" dirty="0" smtClean="0">
                <a:solidFill>
                  <a:srgbClr val="FFFF00"/>
                </a:solidFill>
              </a:rPr>
              <a:t>    into     wormwood       </a:t>
            </a:r>
            <a:r>
              <a:rPr lang="en-US" sz="2400" dirty="0">
                <a:solidFill>
                  <a:srgbClr val="FFFF00"/>
                </a:solidFill>
              </a:rPr>
              <a:t>and </a:t>
            </a:r>
            <a:r>
              <a:rPr lang="en-US" sz="2400" dirty="0" smtClean="0">
                <a:solidFill>
                  <a:srgbClr val="FFFF00"/>
                </a:solidFill>
              </a:rPr>
              <a:t>       many          of the      men (people)                died</a:t>
            </a:r>
            <a:r>
              <a:rPr lang="fr-FR" sz="2400" dirty="0" smtClean="0">
                <a:solidFill>
                  <a:schemeClr val="bg1"/>
                </a:solidFill>
              </a:rPr>
              <a:t> </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ὑδάτων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ἐπικράνθησαν.</a:t>
            </a:r>
            <a:endParaRPr lang="en-US" sz="4000" dirty="0">
              <a:solidFill>
                <a:schemeClr val="bg1"/>
              </a:solidFill>
            </a:endParaRPr>
          </a:p>
          <a:p>
            <a:r>
              <a:rPr lang="en-US" sz="2400" dirty="0" smtClean="0">
                <a:solidFill>
                  <a:srgbClr val="FFFF00"/>
                </a:solidFill>
              </a:rPr>
              <a:t>           from      the            waters      </a:t>
            </a:r>
            <a:r>
              <a:rPr lang="en-US" sz="2400" dirty="0">
                <a:solidFill>
                  <a:srgbClr val="FFFF00"/>
                </a:solidFill>
              </a:rPr>
              <a:t>because </a:t>
            </a:r>
            <a:r>
              <a:rPr lang="en-US" sz="2400" dirty="0" smtClean="0">
                <a:solidFill>
                  <a:srgbClr val="FFFF00"/>
                </a:solidFill>
              </a:rPr>
              <a:t>  they </a:t>
            </a:r>
            <a:r>
              <a:rPr lang="en-US" sz="2400" dirty="0">
                <a:solidFill>
                  <a:srgbClr val="FFFF00"/>
                </a:solidFill>
              </a:rPr>
              <a:t>had been made </a:t>
            </a:r>
            <a:r>
              <a:rPr lang="en-US" sz="2400" dirty="0" smtClean="0">
                <a:solidFill>
                  <a:srgbClr val="FFFF00"/>
                </a:solidFill>
              </a:rPr>
              <a:t>bitter</a:t>
            </a:r>
            <a:endParaRPr lang="es-ES" sz="22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8:11</a:t>
            </a:r>
            <a:r>
              <a:rPr lang="fr-FR" dirty="0" smtClean="0">
                <a:solidFill>
                  <a:schemeClr val="bg1"/>
                </a:solidFill>
              </a:rPr>
              <a:t> </a:t>
            </a:r>
            <a:r>
              <a:rPr lang="en-US" dirty="0">
                <a:solidFill>
                  <a:srgbClr val="FFFF00"/>
                </a:solidFill>
              </a:rPr>
              <a:t>The</a:t>
            </a:r>
            <a:r>
              <a:rPr lang="en-US" dirty="0">
                <a:solidFill>
                  <a:schemeClr val="bg1"/>
                </a:solidFill>
              </a:rPr>
              <a:t> name of the star is Wormwood. A third of the waters became wormwood, and many people died from the water, because it had been made bitter</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8:11 </a:t>
            </a:r>
            <a:r>
              <a:rPr lang="zh-TW" altLang="en-US" dirty="0" smtClean="0">
                <a:solidFill>
                  <a:schemeClr val="bg1"/>
                </a:solidFill>
              </a:rPr>
              <a:t>這</a:t>
            </a:r>
            <a:r>
              <a:rPr lang="zh-TW" altLang="en-US" dirty="0">
                <a:solidFill>
                  <a:schemeClr val="bg1"/>
                </a:solidFill>
              </a:rPr>
              <a:t>星名叫茵蔯．眾水的三分之一變為茵蔯．因水變苦、就死了許多</a:t>
            </a:r>
            <a:r>
              <a:rPr lang="zh-TW" altLang="en-US" dirty="0" smtClean="0">
                <a:solidFill>
                  <a:schemeClr val="bg1"/>
                </a:solidFill>
              </a:rPr>
              <a:t>人。</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846117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600" b="1" dirty="0" smtClean="0">
                <a:solidFill>
                  <a:srgbClr val="FFFF00"/>
                </a:solidFill>
              </a:rPr>
              <a:t>                                    Revelation 8:12 </a:t>
            </a: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12  </a:t>
            </a:r>
            <a:r>
              <a:rPr lang="en-US" sz="3200" b="1" dirty="0" smtClean="0">
                <a:solidFill>
                  <a:schemeClr val="bg1"/>
                </a:solidFill>
              </a:rPr>
              <a:t> </a:t>
            </a:r>
            <a:r>
              <a:rPr lang="el-GR" sz="4000" dirty="0">
                <a:solidFill>
                  <a:schemeClr val="bg1"/>
                </a:solidFill>
              </a:rPr>
              <a:t>Καὶ ὁ </a:t>
            </a:r>
            <a:r>
              <a:rPr lang="el-GR" sz="4000" dirty="0" smtClean="0">
                <a:solidFill>
                  <a:schemeClr val="bg1"/>
                </a:solidFill>
              </a:rPr>
              <a:t>τέταρτος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ἄγγελος </a:t>
            </a:r>
            <a:r>
              <a:rPr lang="en-US" sz="4000" dirty="0" smtClean="0">
                <a:solidFill>
                  <a:schemeClr val="bg1"/>
                </a:solidFill>
              </a:rPr>
              <a:t> </a:t>
            </a:r>
            <a:r>
              <a:rPr lang="el-GR" sz="4000" dirty="0" smtClean="0">
                <a:solidFill>
                  <a:schemeClr val="bg1"/>
                </a:solidFill>
              </a:rPr>
              <a:t>ἐσάλπισεν·</a:t>
            </a:r>
            <a:endParaRPr lang="en-US" sz="4000" dirty="0">
              <a:solidFill>
                <a:schemeClr val="bg1"/>
              </a:solidFill>
            </a:endParaRPr>
          </a:p>
          <a:p>
            <a:r>
              <a:rPr lang="en-US" altLang="zh-TW" sz="2400" dirty="0" smtClean="0">
                <a:solidFill>
                  <a:srgbClr val="FFFF00"/>
                </a:solidFill>
              </a:rPr>
              <a:t>             and   the       fourth                  angel            blew the trumpet</a:t>
            </a:r>
            <a:r>
              <a:rPr lang="fr-FR" sz="2200" dirty="0" smtClean="0">
                <a:solidFill>
                  <a:schemeClr val="bg1"/>
                </a:solidFill>
              </a:rPr>
              <a:t> </a:t>
            </a:r>
            <a:endParaRPr lang="fr-FR" sz="2200" dirty="0">
              <a:solidFill>
                <a:schemeClr val="bg1"/>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ἐπλήγη τὸ τρίτον </a:t>
            </a:r>
            <a:r>
              <a:rPr lang="en-US" sz="3800" dirty="0" smtClean="0">
                <a:solidFill>
                  <a:schemeClr val="bg1"/>
                </a:solidFill>
              </a:rPr>
              <a:t> </a:t>
            </a:r>
            <a:r>
              <a:rPr lang="el-GR" sz="3800" dirty="0" smtClean="0">
                <a:solidFill>
                  <a:schemeClr val="bg1"/>
                </a:solidFill>
              </a:rPr>
              <a:t>τοῦ </a:t>
            </a:r>
            <a:r>
              <a:rPr lang="el-GR" sz="3800" dirty="0">
                <a:solidFill>
                  <a:schemeClr val="bg1"/>
                </a:solidFill>
              </a:rPr>
              <a:t>ἡλίου καὶ τὸ τρίτον</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τῆς </a:t>
            </a:r>
            <a:r>
              <a:rPr lang="el-GR" sz="3800" dirty="0">
                <a:solidFill>
                  <a:schemeClr val="bg1"/>
                </a:solidFill>
              </a:rPr>
              <a:t>σελήνης </a:t>
            </a:r>
            <a:endParaRPr lang="en-US" sz="3800" dirty="0">
              <a:solidFill>
                <a:schemeClr val="bg1"/>
              </a:solidFill>
            </a:endParaRPr>
          </a:p>
          <a:p>
            <a:r>
              <a:rPr lang="fr-FR" sz="2400" dirty="0" smtClean="0">
                <a:solidFill>
                  <a:schemeClr val="bg1"/>
                </a:solidFill>
              </a:rPr>
              <a:t>   </a:t>
            </a:r>
            <a:r>
              <a:rPr lang="en-US" altLang="zh-TW" sz="2400" dirty="0">
                <a:solidFill>
                  <a:srgbClr val="FFFF00"/>
                </a:solidFill>
              </a:rPr>
              <a:t>and </a:t>
            </a:r>
            <a:r>
              <a:rPr lang="en-US" altLang="zh-TW" sz="2400" dirty="0" smtClean="0">
                <a:solidFill>
                  <a:srgbClr val="FFFF00"/>
                </a:solidFill>
              </a:rPr>
              <a:t>   was </a:t>
            </a:r>
            <a:r>
              <a:rPr lang="en-US" altLang="zh-TW" sz="2400" dirty="0">
                <a:solidFill>
                  <a:srgbClr val="FFFF00"/>
                </a:solidFill>
              </a:rPr>
              <a:t>struck </a:t>
            </a:r>
            <a:r>
              <a:rPr lang="en-US" altLang="zh-TW" sz="2400" dirty="0" smtClean="0">
                <a:solidFill>
                  <a:srgbClr val="FFFF00"/>
                </a:solidFill>
              </a:rPr>
              <a:t>  the      third        of the     sun         and   the       third      of the      moon</a:t>
            </a:r>
            <a:r>
              <a:rPr lang="fr-FR" sz="2400" dirty="0" smtClean="0">
                <a:solidFill>
                  <a:schemeClr val="bg1"/>
                </a:solidFill>
              </a:rPr>
              <a:t>  </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τὸ τρίτον τῶν ἀστέρων, ἵνα σκοτισθῇ </a:t>
            </a:r>
            <a:r>
              <a:rPr lang="en-US" sz="3800" dirty="0" smtClean="0">
                <a:solidFill>
                  <a:schemeClr val="bg1"/>
                </a:solidFill>
              </a:rPr>
              <a:t> </a:t>
            </a:r>
            <a:r>
              <a:rPr lang="el-GR" sz="3800" dirty="0" smtClean="0">
                <a:solidFill>
                  <a:schemeClr val="bg1"/>
                </a:solidFill>
              </a:rPr>
              <a:t>τὸ </a:t>
            </a:r>
            <a:r>
              <a:rPr lang="el-GR" sz="3800" dirty="0">
                <a:solidFill>
                  <a:schemeClr val="bg1"/>
                </a:solidFill>
              </a:rPr>
              <a:t>τρίτον αὐτῶν</a:t>
            </a:r>
            <a:endParaRPr lang="en-US" sz="3800" dirty="0" smtClean="0">
              <a:solidFill>
                <a:schemeClr val="bg1"/>
              </a:solidFill>
            </a:endParaRPr>
          </a:p>
          <a:p>
            <a:r>
              <a:rPr lang="en-US" altLang="zh-TW" sz="2400" dirty="0" smtClean="0">
                <a:solidFill>
                  <a:srgbClr val="FFFF00"/>
                </a:solidFill>
              </a:rPr>
              <a:t>   and   the      third      of </a:t>
            </a:r>
            <a:r>
              <a:rPr lang="en-US" altLang="zh-TW" sz="2400" dirty="0">
                <a:solidFill>
                  <a:srgbClr val="FFFF00"/>
                </a:solidFill>
              </a:rPr>
              <a:t>the </a:t>
            </a:r>
            <a:r>
              <a:rPr lang="en-US" altLang="zh-TW" sz="2400" dirty="0" smtClean="0">
                <a:solidFill>
                  <a:srgbClr val="FFFF00"/>
                </a:solidFill>
              </a:rPr>
              <a:t>         stars         </a:t>
            </a:r>
            <a:r>
              <a:rPr lang="en-US" altLang="zh-TW" sz="2200" dirty="0">
                <a:solidFill>
                  <a:srgbClr val="FFFF00"/>
                </a:solidFill>
              </a:rPr>
              <a:t>so that might be darkened </a:t>
            </a:r>
            <a:r>
              <a:rPr lang="en-US" altLang="zh-TW" sz="2200" dirty="0" smtClean="0">
                <a:solidFill>
                  <a:srgbClr val="FFFF00"/>
                </a:solidFill>
              </a:rPr>
              <a:t> the    </a:t>
            </a:r>
            <a:r>
              <a:rPr lang="en-US" altLang="zh-TW" sz="2400" dirty="0" smtClean="0">
                <a:solidFill>
                  <a:srgbClr val="FFFF00"/>
                </a:solidFill>
              </a:rPr>
              <a:t> </a:t>
            </a:r>
            <a:r>
              <a:rPr lang="en-US" altLang="zh-TW" sz="2400" dirty="0">
                <a:solidFill>
                  <a:srgbClr val="FFFF00"/>
                </a:solidFill>
              </a:rPr>
              <a:t>third </a:t>
            </a:r>
            <a:r>
              <a:rPr lang="en-US" altLang="zh-TW" sz="2400" dirty="0" smtClean="0">
                <a:solidFill>
                  <a:srgbClr val="FFFF00"/>
                </a:solidFill>
              </a:rPr>
              <a:t>         their</a:t>
            </a:r>
            <a:r>
              <a:rPr lang="fr-FR" sz="2400" dirty="0" smtClean="0">
                <a:solidFill>
                  <a:schemeClr val="bg1"/>
                </a:solidFill>
              </a:rPr>
              <a:t> </a:t>
            </a:r>
            <a:r>
              <a:rPr lang="fr-FR" sz="2300" dirty="0" smtClean="0">
                <a:solidFill>
                  <a:schemeClr val="bg1"/>
                </a:solidFill>
              </a:rPr>
              <a:t> </a:t>
            </a:r>
            <a:endParaRPr lang="es-ES" sz="2300" dirty="0">
              <a:solidFill>
                <a:schemeClr val="bg1"/>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ἡ </a:t>
            </a:r>
            <a:r>
              <a:rPr lang="el-GR" sz="3800" dirty="0" smtClean="0">
                <a:solidFill>
                  <a:schemeClr val="bg1"/>
                </a:solidFill>
              </a:rPr>
              <a:t>ἡμέρα</a:t>
            </a:r>
            <a:r>
              <a:rPr lang="en-US" sz="3800" dirty="0" smtClean="0">
                <a:solidFill>
                  <a:schemeClr val="bg1"/>
                </a:solidFill>
              </a:rPr>
              <a:t> </a:t>
            </a:r>
            <a:r>
              <a:rPr lang="el-GR" sz="3800" dirty="0" smtClean="0">
                <a:solidFill>
                  <a:schemeClr val="bg1"/>
                </a:solidFill>
              </a:rPr>
              <a:t> </a:t>
            </a:r>
            <a:r>
              <a:rPr lang="el-GR" sz="3800" dirty="0">
                <a:solidFill>
                  <a:schemeClr val="bg1"/>
                </a:solidFill>
              </a:rPr>
              <a:t>μὴ φάνῃ </a:t>
            </a:r>
            <a:r>
              <a:rPr lang="en-US" sz="3800" dirty="0" smtClean="0">
                <a:solidFill>
                  <a:schemeClr val="bg1"/>
                </a:solidFill>
              </a:rPr>
              <a:t> </a:t>
            </a:r>
            <a:r>
              <a:rPr lang="el-GR" sz="3800" dirty="0" smtClean="0">
                <a:solidFill>
                  <a:schemeClr val="bg1"/>
                </a:solidFill>
              </a:rPr>
              <a:t>τὸ </a:t>
            </a:r>
            <a:r>
              <a:rPr lang="el-GR" sz="3800" dirty="0">
                <a:solidFill>
                  <a:schemeClr val="bg1"/>
                </a:solidFill>
              </a:rPr>
              <a:t>τρίτον αὐτῆς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ἡ νὺξ ὁμοίως.</a:t>
            </a:r>
            <a:endParaRPr lang="en-US" sz="3800" dirty="0">
              <a:solidFill>
                <a:schemeClr val="bg1"/>
              </a:solidFill>
            </a:endParaRPr>
          </a:p>
          <a:p>
            <a:r>
              <a:rPr lang="en-US" altLang="zh-TW" sz="2400" dirty="0" smtClean="0">
                <a:solidFill>
                  <a:srgbClr val="FFFF00"/>
                </a:solidFill>
              </a:rPr>
              <a:t>  and   the    </a:t>
            </a:r>
            <a:r>
              <a:rPr lang="en-US" altLang="zh-TW" sz="2400" dirty="0">
                <a:solidFill>
                  <a:srgbClr val="FFFF00"/>
                </a:solidFill>
              </a:rPr>
              <a:t>day </a:t>
            </a:r>
            <a:r>
              <a:rPr lang="en-US" altLang="zh-TW" sz="2400" dirty="0" smtClean="0">
                <a:solidFill>
                  <a:srgbClr val="FFFF00"/>
                </a:solidFill>
              </a:rPr>
              <a:t>          not  </a:t>
            </a:r>
            <a:r>
              <a:rPr lang="en-US" altLang="zh-TW" sz="2200" dirty="0" smtClean="0">
                <a:solidFill>
                  <a:srgbClr val="FFFF00"/>
                </a:solidFill>
              </a:rPr>
              <a:t>might shine  </a:t>
            </a:r>
            <a:r>
              <a:rPr lang="en-US" altLang="zh-TW" sz="2400" dirty="0" smtClean="0">
                <a:solidFill>
                  <a:srgbClr val="FFFF00"/>
                </a:solidFill>
              </a:rPr>
              <a:t>the     third           its            and  the  night    likewise</a:t>
            </a:r>
            <a:endParaRPr lang="es-ES" sz="22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8:12</a:t>
            </a:r>
            <a:r>
              <a:rPr lang="fr-FR" dirty="0" smtClean="0">
                <a:solidFill>
                  <a:schemeClr val="bg1"/>
                </a:solidFill>
              </a:rPr>
              <a:t> </a:t>
            </a:r>
            <a:r>
              <a:rPr lang="en-US" altLang="zh-TW" dirty="0">
                <a:solidFill>
                  <a:schemeClr val="bg1"/>
                </a:solidFill>
              </a:rPr>
              <a:t>The fourth angel blew his trumpet, and a third of the sun was struck, and a third of the moon, and a third of the stars, so that a third of their light might be darkened, and a third of the day might be kept from shining, and likewise a third of the night</a:t>
            </a:r>
            <a:r>
              <a:rPr lang="en-US" altLang="zh-TW" dirty="0" smtClean="0">
                <a:solidFill>
                  <a:schemeClr val="bg1"/>
                </a:solidFill>
              </a:rPr>
              <a:t>.       /         </a:t>
            </a:r>
            <a:r>
              <a:rPr lang="fr-FR" baseline="30000" dirty="0" smtClean="0">
                <a:solidFill>
                  <a:srgbClr val="FFFF00"/>
                </a:solidFill>
              </a:rPr>
              <a:t>CUV </a:t>
            </a:r>
            <a:r>
              <a:rPr lang="fr-FR" b="1" dirty="0" smtClean="0">
                <a:solidFill>
                  <a:schemeClr val="bg1"/>
                </a:solidFill>
              </a:rPr>
              <a:t>8:12 </a:t>
            </a:r>
            <a:r>
              <a:rPr lang="zh-TW" altLang="en-US" dirty="0" smtClean="0">
                <a:solidFill>
                  <a:schemeClr val="bg1"/>
                </a:solidFill>
              </a:rPr>
              <a:t>第</a:t>
            </a:r>
            <a:r>
              <a:rPr lang="zh-TW" altLang="en-US" dirty="0">
                <a:solidFill>
                  <a:schemeClr val="bg1"/>
                </a:solidFill>
              </a:rPr>
              <a:t>四位天使吹號、日頭的三分之一、月亮的三分之一、星辰的三分之一、都被擊打．以致日月星的三分之一黑暗了、白晝的三分之一沒有光、黑夜也是這樣</a:t>
            </a:r>
            <a:r>
              <a:rPr lang="zh-TW" altLang="en-US" dirty="0" smtClean="0">
                <a:solidFill>
                  <a:schemeClr val="bg1"/>
                </a:solidFill>
              </a:rPr>
              <a:t>。</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500264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4954</TotalTime>
  <Words>929</Words>
  <Application>Microsoft Office PowerPoint</Application>
  <PresentationFormat>Custom</PresentationFormat>
  <Paragraphs>175</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Book of Revelation Chapter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682</cp:revision>
  <dcterms:created xsi:type="dcterms:W3CDTF">2020-04-05T11:02:49Z</dcterms:created>
  <dcterms:modified xsi:type="dcterms:W3CDTF">2021-04-29T10:59:05Z</dcterms:modified>
</cp:coreProperties>
</file>