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82" r:id="rId2"/>
    <p:sldId id="448" r:id="rId3"/>
    <p:sldId id="483" r:id="rId4"/>
    <p:sldId id="460" r:id="rId5"/>
    <p:sldId id="462" r:id="rId6"/>
    <p:sldId id="464" r:id="rId7"/>
    <p:sldId id="466" r:id="rId8"/>
    <p:sldId id="468" r:id="rId9"/>
    <p:sldId id="470" r:id="rId10"/>
    <p:sldId id="490" r:id="rId11"/>
    <p:sldId id="472" r:id="rId12"/>
    <p:sldId id="474" r:id="rId13"/>
    <p:sldId id="492" r:id="rId14"/>
    <p:sldId id="476" r:id="rId15"/>
    <p:sldId id="478" r:id="rId16"/>
    <p:sldId id="450" r:id="rId17"/>
    <p:sldId id="481" r:id="rId18"/>
    <p:sldId id="451" r:id="rId19"/>
    <p:sldId id="452" r:id="rId2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4/30/2021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4/30/2021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9</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689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73302"/>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Revelation 9:11-12 </a:t>
            </a:r>
          </a:p>
          <a:p>
            <a:endParaRPr lang="en-US" sz="800" b="1" dirty="0" smtClean="0">
              <a:solidFill>
                <a:srgbClr val="FFFF00"/>
              </a:solidFill>
            </a:endParaRPr>
          </a:p>
          <a:p>
            <a:r>
              <a:rPr lang="en-US" sz="2800" b="1" dirty="0" smtClean="0">
                <a:solidFill>
                  <a:srgbClr val="FFFF00"/>
                </a:solidFill>
              </a:rPr>
              <a:t> 11</a:t>
            </a:r>
            <a:r>
              <a:rPr lang="en-US" sz="3200" dirty="0" smtClean="0">
                <a:solidFill>
                  <a:schemeClr val="bg1"/>
                </a:solidFill>
              </a:rPr>
              <a:t>  </a:t>
            </a:r>
            <a:r>
              <a:rPr lang="el-GR" sz="3800" dirty="0" smtClean="0">
                <a:solidFill>
                  <a:schemeClr val="bg1"/>
                </a:solidFill>
              </a:rPr>
              <a:t>ἔχουσιν </a:t>
            </a:r>
            <a:r>
              <a:rPr lang="en-US" sz="3800" dirty="0" smtClean="0">
                <a:solidFill>
                  <a:schemeClr val="bg1"/>
                </a:solidFill>
              </a:rPr>
              <a:t>  </a:t>
            </a:r>
            <a:r>
              <a:rPr lang="el-GR" sz="3800" dirty="0" smtClean="0">
                <a:solidFill>
                  <a:schemeClr val="bg1"/>
                </a:solidFill>
              </a:rPr>
              <a:t>ἐπ</a:t>
            </a:r>
            <a:r>
              <a:rPr lang="el-GR" sz="3800" dirty="0">
                <a:solidFill>
                  <a:schemeClr val="bg1"/>
                </a:solidFill>
              </a:rPr>
              <a:t>᾽ </a:t>
            </a:r>
            <a:r>
              <a:rPr lang="en-US" sz="3800" dirty="0" smtClean="0">
                <a:solidFill>
                  <a:schemeClr val="bg1"/>
                </a:solidFill>
              </a:rPr>
              <a:t> </a:t>
            </a:r>
            <a:r>
              <a:rPr lang="el-GR" sz="3800" dirty="0" smtClean="0">
                <a:solidFill>
                  <a:schemeClr val="bg1"/>
                </a:solidFill>
              </a:rPr>
              <a:t>αὐτῶν </a:t>
            </a:r>
            <a:r>
              <a:rPr lang="en-US" sz="3800" dirty="0" smtClean="0">
                <a:solidFill>
                  <a:schemeClr val="bg1"/>
                </a:solidFill>
              </a:rPr>
              <a:t> </a:t>
            </a:r>
            <a:r>
              <a:rPr lang="el-GR" sz="3800" dirty="0" smtClean="0">
                <a:solidFill>
                  <a:schemeClr val="bg1"/>
                </a:solidFill>
              </a:rPr>
              <a:t>βασιλέα</a:t>
            </a:r>
            <a:r>
              <a:rPr lang="en-US" sz="3800" dirty="0" smtClean="0">
                <a:solidFill>
                  <a:schemeClr val="bg1"/>
                </a:solidFill>
              </a:rPr>
              <a:t> </a:t>
            </a:r>
          </a:p>
          <a:p>
            <a:r>
              <a:rPr lang="fr-FR" sz="2200" dirty="0" smtClean="0">
                <a:solidFill>
                  <a:schemeClr val="bg1"/>
                </a:solidFill>
              </a:rPr>
              <a:t>    </a:t>
            </a:r>
            <a:r>
              <a:rPr lang="en-US" sz="2200" dirty="0">
                <a:solidFill>
                  <a:srgbClr val="FFFF00"/>
                </a:solidFill>
              </a:rPr>
              <a:t> </a:t>
            </a:r>
            <a:r>
              <a:rPr lang="en-US" sz="2200" dirty="0" smtClean="0">
                <a:solidFill>
                  <a:srgbClr val="FFFF00"/>
                </a:solidFill>
              </a:rPr>
              <a:t>       they </a:t>
            </a:r>
            <a:r>
              <a:rPr lang="en-US" sz="2200" dirty="0">
                <a:solidFill>
                  <a:srgbClr val="FFFF00"/>
                </a:solidFill>
              </a:rPr>
              <a:t>have </a:t>
            </a:r>
            <a:r>
              <a:rPr lang="en-US" sz="2200" dirty="0" smtClean="0">
                <a:solidFill>
                  <a:srgbClr val="FFFF00"/>
                </a:solidFill>
              </a:rPr>
              <a:t>         over           them             a king</a:t>
            </a:r>
            <a:r>
              <a:rPr lang="fr-FR" sz="2400" dirty="0" smtClean="0">
                <a:solidFill>
                  <a:srgbClr val="FFFF00"/>
                </a:solidFill>
              </a:rPr>
              <a:t> </a:t>
            </a:r>
            <a:endParaRPr lang="en-US" sz="2400" dirty="0" smtClean="0">
              <a:solidFill>
                <a:srgbClr val="FFFF00"/>
              </a:solidFill>
            </a:endParaRPr>
          </a:p>
          <a:p>
            <a:r>
              <a:rPr lang="en-US" sz="3800" dirty="0" smtClean="0">
                <a:solidFill>
                  <a:schemeClr val="bg1"/>
                </a:solidFill>
              </a:rPr>
              <a:t> </a:t>
            </a:r>
            <a:r>
              <a:rPr lang="el-GR" sz="3800" dirty="0" smtClean="0">
                <a:solidFill>
                  <a:schemeClr val="bg1"/>
                </a:solidFill>
              </a:rPr>
              <a:t>τὸν </a:t>
            </a:r>
            <a:r>
              <a:rPr lang="en-US" sz="3800" dirty="0" smtClean="0">
                <a:solidFill>
                  <a:schemeClr val="bg1"/>
                </a:solidFill>
              </a:rPr>
              <a:t> </a:t>
            </a:r>
            <a:r>
              <a:rPr lang="el-GR" sz="3800" dirty="0" smtClean="0">
                <a:solidFill>
                  <a:schemeClr val="bg1"/>
                </a:solidFill>
              </a:rPr>
              <a:t>ἄγγελον </a:t>
            </a:r>
            <a:r>
              <a:rPr lang="en-US" sz="3800" dirty="0" smtClean="0">
                <a:solidFill>
                  <a:schemeClr val="bg1"/>
                </a:solidFill>
              </a:rPr>
              <a:t> </a:t>
            </a:r>
            <a:r>
              <a:rPr lang="el-GR" sz="3800" dirty="0" smtClean="0">
                <a:solidFill>
                  <a:schemeClr val="bg1"/>
                </a:solidFill>
              </a:rPr>
              <a:t>τῆς</a:t>
            </a:r>
            <a:r>
              <a:rPr lang="en-US" sz="3800" dirty="0" smtClean="0">
                <a:solidFill>
                  <a:schemeClr val="bg1"/>
                </a:solidFill>
              </a:rPr>
              <a:t> </a:t>
            </a:r>
            <a:r>
              <a:rPr lang="el-GR" sz="3800" dirty="0" smtClean="0">
                <a:solidFill>
                  <a:schemeClr val="bg1"/>
                </a:solidFill>
              </a:rPr>
              <a:t> </a:t>
            </a:r>
            <a:r>
              <a:rPr lang="el-GR" sz="3800" dirty="0">
                <a:solidFill>
                  <a:schemeClr val="bg1"/>
                </a:solidFill>
              </a:rPr>
              <a:t>ἀβύσσου, </a:t>
            </a:r>
            <a:r>
              <a:rPr lang="en-US" sz="3800" dirty="0" smtClean="0">
                <a:solidFill>
                  <a:schemeClr val="bg1"/>
                </a:solidFill>
              </a:rPr>
              <a:t> </a:t>
            </a:r>
            <a:r>
              <a:rPr lang="el-GR" sz="3800" dirty="0" smtClean="0">
                <a:solidFill>
                  <a:schemeClr val="bg1"/>
                </a:solidFill>
              </a:rPr>
              <a:t>ὄνομα </a:t>
            </a:r>
            <a:r>
              <a:rPr lang="en-US" sz="3800" dirty="0" smtClean="0">
                <a:solidFill>
                  <a:schemeClr val="bg1"/>
                </a:solidFill>
              </a:rPr>
              <a:t> </a:t>
            </a:r>
            <a:r>
              <a:rPr lang="el-GR" sz="3800" dirty="0" smtClean="0">
                <a:solidFill>
                  <a:schemeClr val="bg1"/>
                </a:solidFill>
              </a:rPr>
              <a:t>αὐτῷ</a:t>
            </a:r>
            <a:endParaRPr lang="en-US" sz="3800" dirty="0" smtClean="0">
              <a:solidFill>
                <a:schemeClr val="bg1"/>
              </a:solidFill>
            </a:endParaRPr>
          </a:p>
          <a:p>
            <a:r>
              <a:rPr lang="en-US" sz="2200" dirty="0" smtClean="0">
                <a:solidFill>
                  <a:srgbClr val="FFFF00"/>
                </a:solidFill>
              </a:rPr>
              <a:t>     the            angel           </a:t>
            </a:r>
            <a:r>
              <a:rPr lang="en-US" sz="2200" dirty="0">
                <a:solidFill>
                  <a:srgbClr val="FFFF00"/>
                </a:solidFill>
              </a:rPr>
              <a:t>of the </a:t>
            </a:r>
            <a:r>
              <a:rPr lang="en-US" sz="2200" dirty="0" smtClean="0">
                <a:solidFill>
                  <a:srgbClr val="FFFF00"/>
                </a:solidFill>
              </a:rPr>
              <a:t>         Abyss                        name         to him </a:t>
            </a:r>
            <a:r>
              <a:rPr lang="fr-FR" sz="2200" dirty="0" smtClean="0">
                <a:solidFill>
                  <a:srgbClr val="FFFF00"/>
                </a:solidFill>
              </a:rPr>
              <a:t> </a:t>
            </a:r>
            <a:endParaRPr lang="en-US" sz="2200" dirty="0" smtClean="0">
              <a:solidFill>
                <a:srgbClr val="FFFF00"/>
              </a:solidFill>
            </a:endParaRPr>
          </a:p>
          <a:p>
            <a:r>
              <a:rPr lang="en-US" sz="3800" dirty="0" smtClean="0">
                <a:solidFill>
                  <a:schemeClr val="bg1"/>
                </a:solidFill>
              </a:rPr>
              <a:t>  </a:t>
            </a:r>
            <a:r>
              <a:rPr lang="el-GR" sz="3800" dirty="0">
                <a:solidFill>
                  <a:schemeClr val="bg1"/>
                </a:solidFill>
              </a:rPr>
              <a:t>Ἑβραϊστὶ </a:t>
            </a:r>
            <a:r>
              <a:rPr lang="en-US" sz="3800" dirty="0" smtClean="0">
                <a:solidFill>
                  <a:schemeClr val="bg1"/>
                </a:solidFill>
              </a:rPr>
              <a:t>  </a:t>
            </a:r>
            <a:r>
              <a:rPr lang="el-GR" sz="3800" dirty="0">
                <a:solidFill>
                  <a:schemeClr val="bg1"/>
                </a:solidFill>
              </a:rPr>
              <a:t>Ἀβαδδών,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ἐν </a:t>
            </a:r>
            <a:r>
              <a:rPr lang="en-US" sz="3800" dirty="0" smtClean="0">
                <a:solidFill>
                  <a:schemeClr val="bg1"/>
                </a:solidFill>
              </a:rPr>
              <a:t> </a:t>
            </a:r>
            <a:r>
              <a:rPr lang="el-GR" sz="3800" dirty="0" smtClean="0">
                <a:solidFill>
                  <a:schemeClr val="bg1"/>
                </a:solidFill>
              </a:rPr>
              <a:t>τῇ</a:t>
            </a:r>
            <a:r>
              <a:rPr lang="en-US" sz="3800" dirty="0" smtClean="0">
                <a:solidFill>
                  <a:schemeClr val="bg1"/>
                </a:solidFill>
              </a:rPr>
              <a:t>  </a:t>
            </a:r>
            <a:r>
              <a:rPr lang="el-GR" sz="3800" dirty="0" smtClean="0">
                <a:solidFill>
                  <a:schemeClr val="bg1"/>
                </a:solidFill>
              </a:rPr>
              <a:t> </a:t>
            </a:r>
            <a:r>
              <a:rPr lang="el-GR" sz="3800" dirty="0">
                <a:solidFill>
                  <a:schemeClr val="bg1"/>
                </a:solidFill>
              </a:rPr>
              <a:t>Ἑλληνικῇ </a:t>
            </a:r>
            <a:r>
              <a:rPr lang="en-US" sz="3800" dirty="0" smtClean="0">
                <a:solidFill>
                  <a:schemeClr val="bg1"/>
                </a:solidFill>
              </a:rPr>
              <a:t>  </a:t>
            </a:r>
            <a:r>
              <a:rPr lang="el-GR" sz="3800" dirty="0" smtClean="0">
                <a:solidFill>
                  <a:schemeClr val="bg1"/>
                </a:solidFill>
              </a:rPr>
              <a:t>ὄνομα</a:t>
            </a:r>
            <a:endParaRPr lang="fr-FR" sz="3800" dirty="0" smtClean="0">
              <a:solidFill>
                <a:schemeClr val="bg1"/>
              </a:solidFill>
            </a:endParaRPr>
          </a:p>
          <a:p>
            <a:r>
              <a:rPr lang="en-US" sz="2200" dirty="0" smtClean="0">
                <a:solidFill>
                  <a:srgbClr val="FFFF00"/>
                </a:solidFill>
              </a:rPr>
              <a:t>       in </a:t>
            </a:r>
            <a:r>
              <a:rPr lang="en-US" sz="2200" dirty="0">
                <a:solidFill>
                  <a:srgbClr val="FFFF00"/>
                </a:solidFill>
              </a:rPr>
              <a:t>Hebrew </a:t>
            </a:r>
            <a:r>
              <a:rPr lang="en-US" sz="2200" dirty="0" smtClean="0">
                <a:solidFill>
                  <a:srgbClr val="FFFF00"/>
                </a:solidFill>
              </a:rPr>
              <a:t>               </a:t>
            </a:r>
            <a:r>
              <a:rPr lang="en-US" sz="2200" dirty="0" err="1" smtClean="0">
                <a:solidFill>
                  <a:srgbClr val="FFFF00"/>
                </a:solidFill>
              </a:rPr>
              <a:t>Abaddon</a:t>
            </a:r>
            <a:r>
              <a:rPr lang="en-US" sz="2200" dirty="0" smtClean="0">
                <a:solidFill>
                  <a:srgbClr val="FFFF00"/>
                </a:solidFill>
              </a:rPr>
              <a:t>              </a:t>
            </a:r>
            <a:r>
              <a:rPr lang="en-US" sz="2200" dirty="0">
                <a:solidFill>
                  <a:srgbClr val="FFFF00"/>
                </a:solidFill>
              </a:rPr>
              <a:t>and </a:t>
            </a:r>
            <a:r>
              <a:rPr lang="en-US" sz="2200" dirty="0" smtClean="0">
                <a:solidFill>
                  <a:srgbClr val="FFFF00"/>
                </a:solidFill>
              </a:rPr>
              <a:t>      in       the           Greek                   </a:t>
            </a:r>
            <a:r>
              <a:rPr lang="fr-FR" sz="2400" dirty="0" err="1" smtClean="0">
                <a:solidFill>
                  <a:srgbClr val="FFFF00"/>
                </a:solidFill>
              </a:rPr>
              <a:t>name</a:t>
            </a:r>
            <a:r>
              <a:rPr lang="fr-FR" sz="2400" dirty="0" smtClean="0">
                <a:solidFill>
                  <a:srgbClr val="FFFF00"/>
                </a:solidFill>
              </a:rPr>
              <a:t> </a:t>
            </a:r>
          </a:p>
          <a:p>
            <a:r>
              <a:rPr lang="en-US" sz="3800" b="1" dirty="0" smtClean="0">
                <a:solidFill>
                  <a:srgbClr val="FFFF00"/>
                </a:solidFill>
              </a:rPr>
              <a:t>  </a:t>
            </a:r>
            <a:r>
              <a:rPr lang="el-GR" sz="3800" dirty="0" smtClean="0">
                <a:solidFill>
                  <a:schemeClr val="bg1"/>
                </a:solidFill>
              </a:rPr>
              <a:t>ἔχει </a:t>
            </a:r>
            <a:r>
              <a:rPr lang="en-US" sz="3800" dirty="0" smtClean="0">
                <a:solidFill>
                  <a:schemeClr val="bg1"/>
                </a:solidFill>
              </a:rPr>
              <a:t> </a:t>
            </a:r>
            <a:r>
              <a:rPr lang="el-GR" sz="3800" dirty="0">
                <a:solidFill>
                  <a:schemeClr val="bg1"/>
                </a:solidFill>
              </a:rPr>
              <a:t>Ἀπολλύων</a:t>
            </a:r>
            <a:r>
              <a:rPr lang="el-GR" sz="3800" dirty="0" smtClean="0">
                <a:solidFill>
                  <a:schemeClr val="bg1"/>
                </a:solidFill>
              </a:rPr>
              <a:t>.</a:t>
            </a:r>
            <a:r>
              <a:rPr lang="en-US" sz="3800" dirty="0" smtClean="0">
                <a:solidFill>
                  <a:schemeClr val="bg1"/>
                </a:solidFill>
              </a:rPr>
              <a:t>   </a:t>
            </a:r>
            <a:r>
              <a:rPr lang="en-US" sz="3800" b="1" dirty="0" smtClean="0">
                <a:solidFill>
                  <a:srgbClr val="FFFF00"/>
                </a:solidFill>
              </a:rPr>
              <a:t>               </a:t>
            </a:r>
            <a:r>
              <a:rPr lang="en-US" sz="2800" b="1" dirty="0" smtClean="0">
                <a:solidFill>
                  <a:srgbClr val="FFFF00"/>
                </a:solidFill>
              </a:rPr>
              <a:t>12</a:t>
            </a:r>
            <a:r>
              <a:rPr lang="en-US" sz="2800" b="1" dirty="0" smtClean="0">
                <a:solidFill>
                  <a:schemeClr val="bg1"/>
                </a:solidFill>
              </a:rPr>
              <a:t>  </a:t>
            </a:r>
            <a:r>
              <a:rPr lang="en-US" sz="2000" b="1" dirty="0" smtClean="0">
                <a:solidFill>
                  <a:schemeClr val="bg1"/>
                </a:solidFill>
              </a:rPr>
              <a:t> </a:t>
            </a:r>
            <a:r>
              <a:rPr lang="en-US" sz="2400" b="1" dirty="0" smtClean="0">
                <a:solidFill>
                  <a:schemeClr val="bg1"/>
                </a:solidFill>
              </a:rPr>
              <a:t>  </a:t>
            </a:r>
            <a:r>
              <a:rPr lang="el-GR" sz="3800" dirty="0" smtClean="0">
                <a:solidFill>
                  <a:schemeClr val="bg1"/>
                </a:solidFill>
              </a:rPr>
              <a:t>Ἡ </a:t>
            </a:r>
            <a:r>
              <a:rPr lang="en-US" sz="3800" dirty="0" smtClean="0">
                <a:solidFill>
                  <a:schemeClr val="bg1"/>
                </a:solidFill>
              </a:rPr>
              <a:t> </a:t>
            </a:r>
            <a:r>
              <a:rPr lang="el-GR" sz="3800" dirty="0" smtClean="0">
                <a:solidFill>
                  <a:schemeClr val="bg1"/>
                </a:solidFill>
              </a:rPr>
              <a:t>οὐαὶ</a:t>
            </a:r>
            <a:r>
              <a:rPr lang="en-US" sz="3800" dirty="0" smtClean="0">
                <a:solidFill>
                  <a:schemeClr val="bg1"/>
                </a:solidFill>
              </a:rPr>
              <a:t> </a:t>
            </a:r>
            <a:r>
              <a:rPr lang="el-GR" sz="3800" dirty="0" smtClean="0">
                <a:solidFill>
                  <a:schemeClr val="bg1"/>
                </a:solidFill>
              </a:rPr>
              <a:t> </a:t>
            </a:r>
            <a:r>
              <a:rPr lang="el-GR" sz="3800" dirty="0">
                <a:solidFill>
                  <a:schemeClr val="bg1"/>
                </a:solidFill>
              </a:rPr>
              <a:t>ἡ </a:t>
            </a:r>
            <a:r>
              <a:rPr lang="en-US" sz="3800" dirty="0" smtClean="0">
                <a:solidFill>
                  <a:schemeClr val="bg1"/>
                </a:solidFill>
              </a:rPr>
              <a:t> </a:t>
            </a:r>
            <a:r>
              <a:rPr lang="el-GR" sz="3800" dirty="0" smtClean="0">
                <a:solidFill>
                  <a:schemeClr val="bg1"/>
                </a:solidFill>
              </a:rPr>
              <a:t>μία </a:t>
            </a:r>
            <a:r>
              <a:rPr lang="en-US" sz="3800" dirty="0" smtClean="0">
                <a:solidFill>
                  <a:schemeClr val="bg1"/>
                </a:solidFill>
              </a:rPr>
              <a:t> </a:t>
            </a:r>
            <a:r>
              <a:rPr lang="el-GR" sz="3800" dirty="0" smtClean="0">
                <a:solidFill>
                  <a:schemeClr val="bg1"/>
                </a:solidFill>
              </a:rPr>
              <a:t>ἀπῆλθεν· </a:t>
            </a:r>
            <a:endParaRPr lang="en-US" sz="3800" dirty="0">
              <a:solidFill>
                <a:schemeClr val="bg1"/>
              </a:solidFill>
            </a:endParaRPr>
          </a:p>
          <a:p>
            <a:r>
              <a:rPr lang="en-US" sz="2200" dirty="0" smtClean="0">
                <a:solidFill>
                  <a:srgbClr val="FFFF00"/>
                </a:solidFill>
              </a:rPr>
              <a:t>   he has          </a:t>
            </a:r>
            <a:r>
              <a:rPr lang="en-US" sz="2200" dirty="0" err="1" smtClean="0">
                <a:solidFill>
                  <a:srgbClr val="FFFF00"/>
                </a:solidFill>
              </a:rPr>
              <a:t>Apollyon</a:t>
            </a:r>
            <a:r>
              <a:rPr lang="en-US" sz="2200" dirty="0" smtClean="0">
                <a:solidFill>
                  <a:srgbClr val="FFFF00"/>
                </a:solidFill>
              </a:rPr>
              <a:t>                                                        t</a:t>
            </a:r>
            <a:r>
              <a:rPr lang="en-US" altLang="zh-TW" sz="2200" dirty="0" smtClean="0">
                <a:solidFill>
                  <a:srgbClr val="FFFF00"/>
                </a:solidFill>
              </a:rPr>
              <a:t>he      woe      the    first       </a:t>
            </a:r>
            <a:r>
              <a:rPr lang="en-US" altLang="zh-TW" sz="2200" dirty="0">
                <a:solidFill>
                  <a:srgbClr val="FFFF00"/>
                </a:solidFill>
              </a:rPr>
              <a:t>has </a:t>
            </a:r>
            <a:r>
              <a:rPr lang="en-US" altLang="zh-TW" sz="2200" dirty="0" smtClean="0">
                <a:solidFill>
                  <a:srgbClr val="FFFF00"/>
                </a:solidFill>
              </a:rPr>
              <a:t>passed </a:t>
            </a:r>
            <a:r>
              <a:rPr lang="fr-FR" sz="2200" dirty="0" smtClean="0">
                <a:solidFill>
                  <a:srgbClr val="FFFF00"/>
                </a:solidFill>
              </a:rPr>
              <a:t>  </a:t>
            </a:r>
          </a:p>
          <a:p>
            <a:r>
              <a:rPr lang="en-US" sz="3800" dirty="0" smtClean="0">
                <a:solidFill>
                  <a:schemeClr val="bg1"/>
                </a:solidFill>
              </a:rPr>
              <a:t>     </a:t>
            </a:r>
            <a:r>
              <a:rPr lang="el-GR" sz="3800" dirty="0" smtClean="0">
                <a:solidFill>
                  <a:schemeClr val="bg1"/>
                </a:solidFill>
              </a:rPr>
              <a:t>ἰδοὺ </a:t>
            </a:r>
            <a:r>
              <a:rPr lang="en-US" sz="3800" dirty="0" smtClean="0">
                <a:solidFill>
                  <a:schemeClr val="bg1"/>
                </a:solidFill>
              </a:rPr>
              <a:t> </a:t>
            </a:r>
            <a:r>
              <a:rPr lang="el-GR" sz="3800" dirty="0" smtClean="0">
                <a:solidFill>
                  <a:schemeClr val="bg1"/>
                </a:solidFill>
              </a:rPr>
              <a:t>ἔρχεται </a:t>
            </a:r>
            <a:r>
              <a:rPr lang="en-US" sz="3800" dirty="0" smtClean="0">
                <a:solidFill>
                  <a:schemeClr val="bg1"/>
                </a:solidFill>
              </a:rPr>
              <a:t> </a:t>
            </a:r>
            <a:r>
              <a:rPr lang="el-GR" sz="3800" dirty="0" smtClean="0">
                <a:solidFill>
                  <a:schemeClr val="bg1"/>
                </a:solidFill>
              </a:rPr>
              <a:t>ἔτι </a:t>
            </a:r>
            <a:r>
              <a:rPr lang="en-US" sz="3800" dirty="0" smtClean="0">
                <a:solidFill>
                  <a:schemeClr val="bg1"/>
                </a:solidFill>
              </a:rPr>
              <a:t> </a:t>
            </a:r>
            <a:r>
              <a:rPr lang="el-GR" sz="3800" dirty="0" smtClean="0">
                <a:solidFill>
                  <a:schemeClr val="bg1"/>
                </a:solidFill>
              </a:rPr>
              <a:t>δύο </a:t>
            </a:r>
            <a:r>
              <a:rPr lang="en-US" sz="3800" dirty="0" smtClean="0">
                <a:solidFill>
                  <a:schemeClr val="bg1"/>
                </a:solidFill>
              </a:rPr>
              <a:t> </a:t>
            </a:r>
            <a:r>
              <a:rPr lang="el-GR" sz="3800" dirty="0" smtClean="0">
                <a:solidFill>
                  <a:schemeClr val="bg1"/>
                </a:solidFill>
              </a:rPr>
              <a:t>οὐαὶ </a:t>
            </a:r>
            <a:r>
              <a:rPr lang="en-US" sz="3800" dirty="0" smtClean="0">
                <a:solidFill>
                  <a:schemeClr val="bg1"/>
                </a:solidFill>
              </a:rPr>
              <a:t> </a:t>
            </a:r>
            <a:r>
              <a:rPr lang="el-GR" sz="3800" dirty="0" smtClean="0">
                <a:solidFill>
                  <a:schemeClr val="bg1"/>
                </a:solidFill>
              </a:rPr>
              <a:t>μετὰ </a:t>
            </a:r>
            <a:r>
              <a:rPr lang="en-US" sz="3800" dirty="0" smtClean="0">
                <a:solidFill>
                  <a:schemeClr val="bg1"/>
                </a:solidFill>
              </a:rPr>
              <a:t> </a:t>
            </a:r>
            <a:r>
              <a:rPr lang="el-GR" sz="3800" dirty="0" smtClean="0">
                <a:solidFill>
                  <a:schemeClr val="bg1"/>
                </a:solidFill>
              </a:rPr>
              <a:t>ταῦτα</a:t>
            </a:r>
            <a:r>
              <a:rPr lang="el-GR" sz="3800" dirty="0">
                <a:solidFill>
                  <a:schemeClr val="bg1"/>
                </a:solidFill>
              </a:rPr>
              <a:t>. </a:t>
            </a:r>
            <a:endParaRPr lang="en-US" sz="3800" dirty="0">
              <a:solidFill>
                <a:schemeClr val="bg1"/>
              </a:solidFill>
            </a:endParaRPr>
          </a:p>
          <a:p>
            <a:r>
              <a:rPr lang="en-US" altLang="zh-TW" sz="2200" dirty="0" smtClean="0">
                <a:solidFill>
                  <a:srgbClr val="FFFF00"/>
                </a:solidFill>
              </a:rPr>
              <a:t>         behold      are to </a:t>
            </a:r>
            <a:r>
              <a:rPr lang="en-US" altLang="zh-TW" sz="2200" dirty="0">
                <a:solidFill>
                  <a:srgbClr val="FFFF00"/>
                </a:solidFill>
              </a:rPr>
              <a:t>come </a:t>
            </a:r>
            <a:r>
              <a:rPr lang="en-US" altLang="zh-TW" sz="2200" dirty="0" smtClean="0">
                <a:solidFill>
                  <a:srgbClr val="FFFF00"/>
                </a:solidFill>
              </a:rPr>
              <a:t>    still       two          woes        after          these</a:t>
            </a:r>
            <a:r>
              <a:rPr lang="fr-FR" sz="2200" dirty="0" smtClean="0">
                <a:solidFill>
                  <a:srgbClr val="FFFF00"/>
                </a:solidFill>
              </a:rPr>
              <a:t>  </a:t>
            </a:r>
            <a:endParaRPr lang="es-ES" sz="2200" dirty="0" smtClean="0">
              <a:solidFill>
                <a:srgbClr val="FFFF00"/>
              </a:solidFill>
            </a:endParaRPr>
          </a:p>
          <a:p>
            <a:endParaRPr lang="en-US" sz="800" dirty="0">
              <a:solidFill>
                <a:schemeClr val="bg1"/>
              </a:solidFill>
            </a:endParaRPr>
          </a:p>
          <a:p>
            <a:endParaRPr lang="en-US" sz="800" dirty="0">
              <a:solidFill>
                <a:schemeClr val="bg1"/>
              </a:solidFill>
            </a:endParaRPr>
          </a:p>
          <a:p>
            <a:r>
              <a:rPr lang="en-US" sz="800" dirty="0">
                <a:solidFill>
                  <a:schemeClr val="bg1"/>
                </a:solidFill>
              </a:rPr>
              <a:t> </a:t>
            </a:r>
          </a:p>
          <a:p>
            <a:r>
              <a:rPr lang="en-US" baseline="30000" dirty="0" smtClean="0">
                <a:solidFill>
                  <a:srgbClr val="FFFF00"/>
                </a:solidFill>
              </a:rPr>
              <a:t>	ESV </a:t>
            </a:r>
            <a:r>
              <a:rPr lang="fr-FR" b="1" dirty="0" smtClean="0">
                <a:solidFill>
                  <a:schemeClr val="bg1"/>
                </a:solidFill>
              </a:rPr>
              <a:t>9:11</a:t>
            </a:r>
            <a:r>
              <a:rPr lang="fr-FR" dirty="0" smtClean="0">
                <a:solidFill>
                  <a:schemeClr val="bg1"/>
                </a:solidFill>
              </a:rPr>
              <a:t> </a:t>
            </a:r>
            <a:r>
              <a:rPr lang="en-US" dirty="0">
                <a:solidFill>
                  <a:schemeClr val="bg1"/>
                </a:solidFill>
              </a:rPr>
              <a:t>They have as king over them the angel of the bottomless pit. His name in Hebrew is </a:t>
            </a:r>
            <a:r>
              <a:rPr lang="en-US" dirty="0" err="1">
                <a:solidFill>
                  <a:schemeClr val="bg1"/>
                </a:solidFill>
              </a:rPr>
              <a:t>Abaddon</a:t>
            </a:r>
            <a:r>
              <a:rPr lang="en-US" dirty="0">
                <a:solidFill>
                  <a:schemeClr val="bg1"/>
                </a:solidFill>
              </a:rPr>
              <a:t>, and in Greek he is called </a:t>
            </a:r>
            <a:r>
              <a:rPr lang="en-US" dirty="0" err="1">
                <a:solidFill>
                  <a:schemeClr val="bg1"/>
                </a:solidFill>
              </a:rPr>
              <a:t>Apollyon</a:t>
            </a:r>
            <a:r>
              <a:rPr lang="en-US" dirty="0" smtClean="0">
                <a:solidFill>
                  <a:schemeClr val="bg1"/>
                </a:solidFill>
              </a:rPr>
              <a:t>. </a:t>
            </a:r>
            <a:r>
              <a:rPr lang="en-US" altLang="zh-TW" b="1" dirty="0">
                <a:solidFill>
                  <a:schemeClr val="bg1"/>
                </a:solidFill>
              </a:rPr>
              <a:t>12</a:t>
            </a:r>
            <a:r>
              <a:rPr lang="zh-TW" altLang="en-US" dirty="0">
                <a:solidFill>
                  <a:schemeClr val="bg1"/>
                </a:solidFill>
              </a:rPr>
              <a:t> </a:t>
            </a:r>
            <a:r>
              <a:rPr lang="en-US" altLang="zh-TW" dirty="0">
                <a:solidFill>
                  <a:schemeClr val="bg1"/>
                </a:solidFill>
              </a:rPr>
              <a:t>The first woe has passed; behold, two woes are still to come</a:t>
            </a:r>
            <a:r>
              <a:rPr lang="en-US" altLang="zh-TW" dirty="0" smtClean="0">
                <a:solidFill>
                  <a:schemeClr val="bg1"/>
                </a:solidFill>
              </a:rPr>
              <a:t>.    </a:t>
            </a:r>
            <a:r>
              <a:rPr lang="fr-FR" dirty="0" smtClean="0">
                <a:solidFill>
                  <a:schemeClr val="bg1"/>
                </a:solidFill>
              </a:rPr>
              <a:t>/   </a:t>
            </a:r>
            <a:r>
              <a:rPr lang="fr-FR" baseline="30000" dirty="0" smtClean="0">
                <a:solidFill>
                  <a:srgbClr val="FFFF00"/>
                </a:solidFill>
              </a:rPr>
              <a:t>CUV  </a:t>
            </a:r>
            <a:r>
              <a:rPr lang="fr-FR" b="1" dirty="0" smtClean="0">
                <a:solidFill>
                  <a:schemeClr val="bg1"/>
                </a:solidFill>
              </a:rPr>
              <a:t>9:11</a:t>
            </a:r>
            <a:r>
              <a:rPr lang="fr-FR" dirty="0" smtClean="0">
                <a:solidFill>
                  <a:schemeClr val="bg1"/>
                </a:solidFill>
              </a:rPr>
              <a:t> </a:t>
            </a:r>
            <a:r>
              <a:rPr lang="zh-TW" altLang="en-US" dirty="0" smtClean="0">
                <a:solidFill>
                  <a:schemeClr val="bg1"/>
                </a:solidFill>
              </a:rPr>
              <a:t>有</a:t>
            </a:r>
            <a:r>
              <a:rPr lang="zh-TW" altLang="en-US" dirty="0">
                <a:solidFill>
                  <a:schemeClr val="bg1"/>
                </a:solidFill>
              </a:rPr>
              <a:t>無底坑的使者作他們的王．按著希伯來話、名叫亞巴頓、希利尼話、名叫亞玻倫</a:t>
            </a:r>
            <a:r>
              <a:rPr lang="zh-TW" altLang="en-US" dirty="0" smtClean="0">
                <a:solidFill>
                  <a:schemeClr val="bg1"/>
                </a:solidFill>
              </a:rPr>
              <a:t>。 </a:t>
            </a:r>
            <a:r>
              <a:rPr lang="en-US" altLang="zh-TW" b="1" dirty="0">
                <a:solidFill>
                  <a:schemeClr val="bg1"/>
                </a:solidFill>
              </a:rPr>
              <a:t>12</a:t>
            </a:r>
            <a:r>
              <a:rPr lang="zh-TW" altLang="en-US" dirty="0">
                <a:solidFill>
                  <a:schemeClr val="bg1"/>
                </a:solidFill>
              </a:rPr>
              <a:t> 第一樣災禍過去了、還有兩樣災禍要來。</a:t>
            </a:r>
            <a:endParaRPr lang="en-US"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6104393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11747"/>
          </a:xfrm>
          <a:prstGeom prst="rect">
            <a:avLst/>
          </a:prstGeom>
          <a:solidFill>
            <a:srgbClr val="002060"/>
          </a:solidFill>
        </p:spPr>
        <p:txBody>
          <a:bodyPr wrap="square" lIns="108821" tIns="54411" rIns="108821" bIns="54411">
            <a:spAutoFit/>
          </a:bodyPr>
          <a:lstStyle/>
          <a:p>
            <a:r>
              <a:rPr lang="en-US" sz="1200" b="1" dirty="0" smtClean="0">
                <a:solidFill>
                  <a:srgbClr val="FFFF00"/>
                </a:solidFill>
              </a:rPr>
              <a:t>                             </a:t>
            </a:r>
          </a:p>
          <a:p>
            <a:endParaRPr lang="en-US" sz="1200" b="1" dirty="0" smtClean="0">
              <a:solidFill>
                <a:srgbClr val="FFFF00"/>
              </a:solidFill>
            </a:endParaRPr>
          </a:p>
          <a:p>
            <a:endParaRPr lang="en-US" sz="1200" b="1" dirty="0" smtClean="0">
              <a:solidFill>
                <a:srgbClr val="FFFF00"/>
              </a:solidFill>
            </a:endParaRPr>
          </a:p>
          <a:p>
            <a:r>
              <a:rPr lang="en-US" sz="3200" b="1" dirty="0" smtClean="0">
                <a:solidFill>
                  <a:srgbClr val="FFFF00"/>
                </a:solidFill>
              </a:rPr>
              <a:t>                                         </a:t>
            </a:r>
            <a:r>
              <a:rPr lang="en-US" sz="3600" b="1" dirty="0" smtClean="0">
                <a:solidFill>
                  <a:srgbClr val="FFFF00"/>
                </a:solidFill>
              </a:rPr>
              <a:t>Revelation 9:13 </a:t>
            </a:r>
            <a:endParaRPr lang="en-US" sz="1000" b="1" dirty="0" smtClean="0">
              <a:solidFill>
                <a:srgbClr val="FFFF00"/>
              </a:solidFill>
            </a:endParaRPr>
          </a:p>
          <a:p>
            <a:endParaRPr lang="en-US" sz="1000" b="1" dirty="0" smtClean="0">
              <a:solidFill>
                <a:srgbClr val="FFFF00"/>
              </a:solidFill>
            </a:endParaRPr>
          </a:p>
          <a:p>
            <a:endParaRPr lang="en-US" sz="1000" b="1" dirty="0" smtClean="0">
              <a:solidFill>
                <a:srgbClr val="FFFF00"/>
              </a:solidFill>
            </a:endParaRPr>
          </a:p>
          <a:p>
            <a:endParaRPr lang="en-US" sz="1000" b="1" dirty="0" smtClean="0">
              <a:solidFill>
                <a:srgbClr val="FFFF00"/>
              </a:solidFill>
            </a:endParaRPr>
          </a:p>
          <a:p>
            <a:r>
              <a:rPr lang="en-US" sz="2800" b="1" dirty="0" smtClean="0">
                <a:solidFill>
                  <a:srgbClr val="FFFF00"/>
                </a:solidFill>
              </a:rPr>
              <a:t>  13</a:t>
            </a:r>
            <a:r>
              <a:rPr lang="en-US" sz="36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ἕκτος </a:t>
            </a:r>
            <a:r>
              <a:rPr lang="en-US" sz="4000" dirty="0" smtClean="0">
                <a:solidFill>
                  <a:schemeClr val="bg1"/>
                </a:solidFill>
              </a:rPr>
              <a:t> </a:t>
            </a:r>
            <a:r>
              <a:rPr lang="el-GR" sz="4000" dirty="0" smtClean="0">
                <a:solidFill>
                  <a:schemeClr val="bg1"/>
                </a:solidFill>
              </a:rPr>
              <a:t>ἄγγελος </a:t>
            </a:r>
            <a:r>
              <a:rPr lang="en-US" sz="4000" dirty="0" smtClean="0">
                <a:solidFill>
                  <a:schemeClr val="bg1"/>
                </a:solidFill>
              </a:rPr>
              <a:t> </a:t>
            </a:r>
            <a:r>
              <a:rPr lang="el-GR" sz="4000" dirty="0" smtClean="0">
                <a:solidFill>
                  <a:schemeClr val="bg1"/>
                </a:solidFill>
              </a:rPr>
              <a:t>ἐσάλπισεν</a:t>
            </a:r>
            <a:r>
              <a:rPr lang="el-GR" sz="4000" dirty="0">
                <a:solidFill>
                  <a:schemeClr val="bg1"/>
                </a:solidFill>
              </a:rPr>
              <a:t>·</a:t>
            </a:r>
            <a:endParaRPr lang="en-US" sz="4000" dirty="0" smtClean="0">
              <a:solidFill>
                <a:schemeClr val="bg1"/>
              </a:solidFill>
            </a:endParaRPr>
          </a:p>
          <a:p>
            <a:r>
              <a:rPr lang="fr-FR" sz="2400" dirty="0" smtClean="0">
                <a:solidFill>
                  <a:schemeClr val="bg1"/>
                </a:solidFill>
              </a:rPr>
              <a:t> </a:t>
            </a:r>
            <a:r>
              <a:rPr lang="en-US" sz="2400" dirty="0">
                <a:solidFill>
                  <a:srgbClr val="FFFF00"/>
                </a:solidFill>
              </a:rPr>
              <a:t> </a:t>
            </a:r>
            <a:r>
              <a:rPr lang="en-US" sz="2400" dirty="0" smtClean="0">
                <a:solidFill>
                  <a:srgbClr val="FFFF00"/>
                </a:solidFill>
              </a:rPr>
              <a:t>          and     the      sixth             angel            </a:t>
            </a:r>
            <a:r>
              <a:rPr lang="en-US" sz="2400" dirty="0">
                <a:solidFill>
                  <a:srgbClr val="FFFF00"/>
                </a:solidFill>
              </a:rPr>
              <a:t>blew </a:t>
            </a:r>
            <a:r>
              <a:rPr lang="en-US" sz="2400" dirty="0" smtClean="0">
                <a:solidFill>
                  <a:srgbClr val="FFFF00"/>
                </a:solidFill>
              </a:rPr>
              <a:t>the trumpet</a:t>
            </a:r>
            <a:r>
              <a:rPr lang="fr-FR" sz="2400" dirty="0" smtClean="0">
                <a:solidFill>
                  <a:srgbClr val="FFFF00"/>
                </a:solidFill>
              </a:rPr>
              <a:t> </a:t>
            </a:r>
          </a:p>
          <a:p>
            <a:endParaRPr lang="fr-FR" sz="800" dirty="0" smtClean="0">
              <a:solidFill>
                <a:srgbClr val="FFFF00"/>
              </a:solidFill>
            </a:endParaRPr>
          </a:p>
          <a:p>
            <a:r>
              <a:rPr lang="en-US" sz="4000" dirty="0" smtClean="0">
                <a:solidFill>
                  <a:schemeClr val="bg1"/>
                </a:solidFill>
              </a:rPr>
              <a:t> </a:t>
            </a:r>
            <a:r>
              <a:rPr lang="el-GR" sz="4000" dirty="0" smtClean="0">
                <a:solidFill>
                  <a:schemeClr val="bg1"/>
                </a:solidFill>
              </a:rPr>
              <a:t>καὶ ἤκουσα</a:t>
            </a:r>
            <a:r>
              <a:rPr lang="en-US" sz="4000" dirty="0" smtClean="0">
                <a:solidFill>
                  <a:schemeClr val="bg1"/>
                </a:solidFill>
              </a:rPr>
              <a:t> </a:t>
            </a:r>
            <a:r>
              <a:rPr lang="el-GR" sz="4000" dirty="0" smtClean="0">
                <a:solidFill>
                  <a:schemeClr val="bg1"/>
                </a:solidFill>
              </a:rPr>
              <a:t> </a:t>
            </a:r>
            <a:r>
              <a:rPr lang="el-GR" sz="4000" dirty="0">
                <a:solidFill>
                  <a:schemeClr val="bg1"/>
                </a:solidFill>
              </a:rPr>
              <a:t>φωνὴν </a:t>
            </a:r>
            <a:r>
              <a:rPr lang="el-GR" sz="4000" dirty="0" smtClean="0">
                <a:solidFill>
                  <a:schemeClr val="bg1"/>
                </a:solidFill>
              </a:rPr>
              <a:t>μίαν</a:t>
            </a:r>
            <a:r>
              <a:rPr lang="en-US" sz="4000" dirty="0" smtClean="0">
                <a:solidFill>
                  <a:schemeClr val="bg1"/>
                </a:solidFill>
              </a:rPr>
              <a:t> </a:t>
            </a:r>
            <a:r>
              <a:rPr lang="el-GR" sz="4000" dirty="0" smtClean="0">
                <a:solidFill>
                  <a:schemeClr val="bg1"/>
                </a:solidFill>
              </a:rPr>
              <a:t> </a:t>
            </a:r>
            <a:r>
              <a:rPr lang="el-GR" sz="4000" dirty="0">
                <a:solidFill>
                  <a:schemeClr val="bg1"/>
                </a:solidFill>
              </a:rPr>
              <a:t>ἐκ </a:t>
            </a:r>
            <a:r>
              <a:rPr lang="en-US" sz="4000" dirty="0" smtClean="0">
                <a:solidFill>
                  <a:schemeClr val="bg1"/>
                </a:solidFill>
              </a:rPr>
              <a:t> </a:t>
            </a:r>
            <a:r>
              <a:rPr lang="el-GR" sz="4000" dirty="0" smtClean="0">
                <a:solidFill>
                  <a:schemeClr val="bg1"/>
                </a:solidFill>
              </a:rPr>
              <a:t>τῶν </a:t>
            </a:r>
            <a:r>
              <a:rPr lang="el-GR" sz="4000" dirty="0">
                <a:solidFill>
                  <a:schemeClr val="bg1"/>
                </a:solidFill>
              </a:rPr>
              <a:t>[τεσσάρων] κεράτων </a:t>
            </a:r>
            <a:endParaRPr lang="en-US" sz="4000" dirty="0" smtClean="0">
              <a:solidFill>
                <a:schemeClr val="bg1"/>
              </a:solidFill>
            </a:endParaRPr>
          </a:p>
          <a:p>
            <a:r>
              <a:rPr lang="en-US" sz="2400" dirty="0" smtClean="0">
                <a:solidFill>
                  <a:srgbClr val="FFFF00"/>
                </a:solidFill>
              </a:rPr>
              <a:t>   and       I heard              </a:t>
            </a:r>
            <a:r>
              <a:rPr lang="en-US" sz="2400" dirty="0">
                <a:solidFill>
                  <a:srgbClr val="FFFF00"/>
                </a:solidFill>
              </a:rPr>
              <a:t>voice </a:t>
            </a:r>
            <a:r>
              <a:rPr lang="en-US" sz="2400" dirty="0" smtClean="0">
                <a:solidFill>
                  <a:srgbClr val="FFFF00"/>
                </a:solidFill>
              </a:rPr>
              <a:t>          one        from    the                 four                     horns</a:t>
            </a:r>
            <a:r>
              <a:rPr lang="fr-FR" sz="2400" dirty="0" smtClean="0">
                <a:solidFill>
                  <a:srgbClr val="FFFF00"/>
                </a:solidFill>
              </a:rPr>
              <a:t> </a:t>
            </a:r>
          </a:p>
          <a:p>
            <a:endParaRPr lang="en-US" sz="800" dirty="0" smtClean="0">
              <a:solidFill>
                <a:srgbClr val="FFFF00"/>
              </a:solidFill>
            </a:endParaRPr>
          </a:p>
          <a:p>
            <a:r>
              <a:rPr lang="en-US" sz="4000" dirty="0" smtClean="0">
                <a:solidFill>
                  <a:schemeClr val="bg1"/>
                </a:solidFill>
              </a:rPr>
              <a:t>  </a:t>
            </a:r>
            <a:r>
              <a:rPr lang="el-GR" sz="4000" dirty="0" smtClean="0">
                <a:solidFill>
                  <a:schemeClr val="bg1"/>
                </a:solidFill>
              </a:rPr>
              <a:t>τοῦ θυσιαστηρίου</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χρυσοῦ </a:t>
            </a:r>
            <a:r>
              <a:rPr lang="en-US" sz="4000" dirty="0" smtClean="0">
                <a:solidFill>
                  <a:schemeClr val="bg1"/>
                </a:solidFill>
              </a:rPr>
              <a:t> </a:t>
            </a:r>
            <a:r>
              <a:rPr lang="el-GR" sz="4000" dirty="0" smtClean="0">
                <a:solidFill>
                  <a:schemeClr val="bg1"/>
                </a:solidFill>
              </a:rPr>
              <a:t>τοῦ </a:t>
            </a:r>
            <a:r>
              <a:rPr lang="el-GR" sz="4000" dirty="0">
                <a:solidFill>
                  <a:schemeClr val="bg1"/>
                </a:solidFill>
              </a:rPr>
              <a:t>ἐνώπιον τοῦ θεοῦ,</a:t>
            </a:r>
            <a:r>
              <a:rPr lang="el-GR" sz="4000" dirty="0" smtClean="0">
                <a:solidFill>
                  <a:schemeClr val="bg1"/>
                </a:solidFill>
              </a:rPr>
              <a:t> </a:t>
            </a:r>
            <a:endParaRPr lang="en-US" sz="4000" dirty="0" smtClean="0">
              <a:solidFill>
                <a:schemeClr val="bg1"/>
              </a:solidFill>
            </a:endParaRPr>
          </a:p>
          <a:p>
            <a:r>
              <a:rPr lang="en-US" sz="2400" dirty="0" smtClean="0">
                <a:solidFill>
                  <a:srgbClr val="FFFF00"/>
                </a:solidFill>
              </a:rPr>
              <a:t>    of the                 </a:t>
            </a:r>
            <a:r>
              <a:rPr lang="en-US" sz="2400" dirty="0">
                <a:solidFill>
                  <a:srgbClr val="FFFF00"/>
                </a:solidFill>
              </a:rPr>
              <a:t>altar </a:t>
            </a:r>
            <a:r>
              <a:rPr lang="en-US" sz="2400" dirty="0" smtClean="0">
                <a:solidFill>
                  <a:srgbClr val="FFFF00"/>
                </a:solidFill>
              </a:rPr>
              <a:t>                       the         golden         that is       before                         God</a:t>
            </a:r>
            <a:endParaRPr lang="en-US" sz="2200" dirty="0" smtClean="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9:13</a:t>
            </a:r>
            <a:r>
              <a:rPr lang="fr-FR" dirty="0" smtClean="0">
                <a:solidFill>
                  <a:schemeClr val="bg1"/>
                </a:solidFill>
              </a:rPr>
              <a:t> </a:t>
            </a:r>
            <a:r>
              <a:rPr lang="en-US" dirty="0">
                <a:solidFill>
                  <a:schemeClr val="bg1"/>
                </a:solidFill>
              </a:rPr>
              <a:t>Then the sixth angel blew his trumpet, and I heard a voice from the four horns of the golden altar before God,</a:t>
            </a:r>
          </a:p>
          <a:p>
            <a:r>
              <a:rPr lang="fr-FR" baseline="30000" dirty="0" smtClean="0">
                <a:solidFill>
                  <a:srgbClr val="FFFF00"/>
                </a:solidFill>
              </a:rPr>
              <a:t>	CUV </a:t>
            </a:r>
            <a:r>
              <a:rPr lang="fr-FR" b="1" dirty="0" smtClean="0">
                <a:solidFill>
                  <a:schemeClr val="bg1"/>
                </a:solidFill>
              </a:rPr>
              <a:t>9:13 </a:t>
            </a:r>
            <a:r>
              <a:rPr lang="zh-TW" altLang="en-US" dirty="0" smtClean="0">
                <a:solidFill>
                  <a:schemeClr val="bg1"/>
                </a:solidFill>
              </a:rPr>
              <a:t>第</a:t>
            </a:r>
            <a:r>
              <a:rPr lang="zh-TW" altLang="en-US" dirty="0">
                <a:solidFill>
                  <a:schemeClr val="bg1"/>
                </a:solidFill>
              </a:rPr>
              <a:t>六位天使吹號、我就聽見有聲音、</a:t>
            </a:r>
            <a:r>
              <a:rPr lang="zh-TW" altLang="en-US" dirty="0" smtClean="0">
                <a:solidFill>
                  <a:schemeClr val="bg1"/>
                </a:solidFill>
              </a:rPr>
              <a:t>從神</a:t>
            </a:r>
            <a:r>
              <a:rPr lang="zh-TW" altLang="en-US" dirty="0">
                <a:solidFill>
                  <a:schemeClr val="bg1"/>
                </a:solidFill>
              </a:rPr>
              <a:t>面前金壇的四角出來、</a:t>
            </a:r>
            <a:r>
              <a:rPr lang="fr-FR" baseline="30000" dirty="0" smtClean="0">
                <a:solidFill>
                  <a:schemeClr val="bg1"/>
                </a:solidFill>
              </a:rPr>
              <a:t>	</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7176472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04025"/>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endParaRPr lang="en-US" sz="900" b="1" dirty="0" smtClean="0">
              <a:solidFill>
                <a:srgbClr val="FFFF00"/>
              </a:solidFill>
            </a:endParaRPr>
          </a:p>
          <a:p>
            <a:endParaRPr lang="en-US" sz="900" b="1" dirty="0" smtClean="0">
              <a:solidFill>
                <a:srgbClr val="FFFF00"/>
              </a:solidFill>
            </a:endParaRPr>
          </a:p>
          <a:p>
            <a:pPr algn="ctr"/>
            <a:r>
              <a:rPr lang="en-US" sz="3600" b="1" dirty="0" smtClean="0">
                <a:solidFill>
                  <a:srgbClr val="FFFF00"/>
                </a:solidFill>
              </a:rPr>
              <a:t>Revelation 9:14 </a:t>
            </a:r>
          </a:p>
          <a:p>
            <a:pPr algn="ctr"/>
            <a:endParaRPr lang="en-US" sz="800" b="1" dirty="0" smtClean="0">
              <a:solidFill>
                <a:srgbClr val="FFFF00"/>
              </a:solidFill>
            </a:endParaRPr>
          </a:p>
          <a:p>
            <a:pPr algn="ctr"/>
            <a:endParaRPr lang="en-US" sz="800" b="1" dirty="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14</a:t>
            </a:r>
            <a:r>
              <a:rPr lang="en-US" sz="3200" b="1" dirty="0" smtClean="0">
                <a:solidFill>
                  <a:schemeClr val="bg1"/>
                </a:solidFill>
              </a:rPr>
              <a:t>    </a:t>
            </a:r>
            <a:r>
              <a:rPr lang="el-GR" sz="4000" dirty="0" smtClean="0">
                <a:solidFill>
                  <a:schemeClr val="bg1"/>
                </a:solidFill>
              </a:rPr>
              <a:t>λέγοντα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ἕκτῳ </a:t>
            </a:r>
            <a:r>
              <a:rPr lang="en-US" sz="4000" dirty="0" smtClean="0">
                <a:solidFill>
                  <a:schemeClr val="bg1"/>
                </a:solidFill>
              </a:rPr>
              <a:t> </a:t>
            </a:r>
            <a:r>
              <a:rPr lang="el-GR" sz="4000" dirty="0" smtClean="0">
                <a:solidFill>
                  <a:schemeClr val="bg1"/>
                </a:solidFill>
              </a:rPr>
              <a:t>ἀγγέλῳ</a:t>
            </a:r>
            <a:r>
              <a:rPr lang="el-GR" sz="4000" dirty="0">
                <a:solidFill>
                  <a:schemeClr val="bg1"/>
                </a:solidFill>
              </a:rPr>
              <a:t>,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ἔχων </a:t>
            </a:r>
            <a:endParaRPr lang="en-US" sz="4000" dirty="0">
              <a:solidFill>
                <a:schemeClr val="bg1"/>
              </a:solidFill>
            </a:endParaRPr>
          </a:p>
          <a:p>
            <a:r>
              <a:rPr lang="en-US" sz="2400" dirty="0" smtClean="0">
                <a:solidFill>
                  <a:srgbClr val="FFFF00"/>
                </a:solidFill>
              </a:rPr>
              <a:t>                saying          to </a:t>
            </a:r>
            <a:r>
              <a:rPr lang="en-US" sz="2400" dirty="0">
                <a:solidFill>
                  <a:srgbClr val="FFFF00"/>
                </a:solidFill>
              </a:rPr>
              <a:t>the </a:t>
            </a:r>
            <a:r>
              <a:rPr lang="en-US" sz="2400" dirty="0" smtClean="0">
                <a:solidFill>
                  <a:srgbClr val="FFFF00"/>
                </a:solidFill>
              </a:rPr>
              <a:t>    sixth           </a:t>
            </a:r>
            <a:r>
              <a:rPr lang="en-US" sz="2400" dirty="0">
                <a:solidFill>
                  <a:srgbClr val="FFFF00"/>
                </a:solidFill>
              </a:rPr>
              <a:t>angel </a:t>
            </a:r>
            <a:r>
              <a:rPr lang="en-US" sz="2400" dirty="0" smtClean="0">
                <a:solidFill>
                  <a:srgbClr val="FFFF00"/>
                </a:solidFill>
              </a:rPr>
              <a:t>          who is   holding </a:t>
            </a:r>
          </a:p>
          <a:p>
            <a:r>
              <a:rPr lang="fr-FR" sz="800" dirty="0" smtClean="0">
                <a:solidFill>
                  <a:srgbClr val="FFFF00"/>
                </a:solidFill>
              </a:rPr>
              <a:t>  </a:t>
            </a:r>
            <a:endParaRPr lang="es-ES" sz="800" dirty="0" smtClean="0">
              <a:solidFill>
                <a:srgbClr val="FFFF00"/>
              </a:solidFill>
            </a:endParaRPr>
          </a:p>
          <a:p>
            <a:r>
              <a:rPr lang="en-US" sz="4000" dirty="0" smtClean="0">
                <a:solidFill>
                  <a:schemeClr val="bg1"/>
                </a:solidFill>
              </a:rPr>
              <a:t>   </a:t>
            </a:r>
            <a:r>
              <a:rPr lang="el-GR" sz="4000" dirty="0" smtClean="0">
                <a:solidFill>
                  <a:schemeClr val="bg1"/>
                </a:solidFill>
              </a:rPr>
              <a:t>τὴν </a:t>
            </a:r>
            <a:r>
              <a:rPr lang="el-GR" sz="4000" dirty="0">
                <a:solidFill>
                  <a:schemeClr val="bg1"/>
                </a:solidFill>
              </a:rPr>
              <a:t>σάλπιγγα·</a:t>
            </a:r>
            <a:r>
              <a:rPr lang="en-US" sz="4000" dirty="0">
                <a:solidFill>
                  <a:schemeClr val="bg1"/>
                </a:solidFill>
              </a:rPr>
              <a:t> </a:t>
            </a:r>
            <a:r>
              <a:rPr lang="en-US" sz="4000" dirty="0" smtClean="0">
                <a:solidFill>
                  <a:schemeClr val="bg1"/>
                </a:solidFill>
              </a:rPr>
              <a:t>   </a:t>
            </a:r>
            <a:r>
              <a:rPr lang="el-GR" sz="4000" dirty="0" smtClean="0">
                <a:solidFill>
                  <a:schemeClr val="bg1"/>
                </a:solidFill>
              </a:rPr>
              <a:t>λῦσον </a:t>
            </a:r>
            <a:r>
              <a:rPr lang="en-US" sz="4000" dirty="0" smtClean="0">
                <a:solidFill>
                  <a:schemeClr val="bg1"/>
                </a:solidFill>
              </a:rPr>
              <a:t> </a:t>
            </a:r>
            <a:r>
              <a:rPr lang="el-GR" sz="4000" dirty="0" smtClean="0">
                <a:solidFill>
                  <a:schemeClr val="bg1"/>
                </a:solidFill>
              </a:rPr>
              <a:t>τοὺς</a:t>
            </a:r>
            <a:r>
              <a:rPr lang="en-US" sz="4000" dirty="0" smtClean="0">
                <a:solidFill>
                  <a:schemeClr val="bg1"/>
                </a:solidFill>
              </a:rPr>
              <a:t> </a:t>
            </a:r>
            <a:r>
              <a:rPr lang="el-GR" sz="4000" dirty="0" smtClean="0">
                <a:solidFill>
                  <a:schemeClr val="bg1"/>
                </a:solidFill>
              </a:rPr>
              <a:t> τέσσαρας</a:t>
            </a:r>
            <a:r>
              <a:rPr lang="en-US" sz="4000" dirty="0" smtClean="0">
                <a:solidFill>
                  <a:schemeClr val="bg1"/>
                </a:solidFill>
              </a:rPr>
              <a:t> </a:t>
            </a:r>
            <a:r>
              <a:rPr lang="el-GR" sz="4000" dirty="0" smtClean="0">
                <a:solidFill>
                  <a:schemeClr val="bg1"/>
                </a:solidFill>
              </a:rPr>
              <a:t> ἀγγέλους</a:t>
            </a:r>
            <a:endParaRPr lang="en-US" sz="4000" dirty="0" smtClean="0">
              <a:solidFill>
                <a:schemeClr val="bg1"/>
              </a:solidFill>
            </a:endParaRPr>
          </a:p>
          <a:p>
            <a:r>
              <a:rPr lang="en-US" sz="2400" dirty="0" smtClean="0">
                <a:solidFill>
                  <a:srgbClr val="FFFF00"/>
                </a:solidFill>
              </a:rPr>
              <a:t>       the          trumpet                    release          the               four                        angels </a:t>
            </a:r>
          </a:p>
          <a:p>
            <a:endParaRPr lang="fr-FR" sz="800" dirty="0" smtClean="0">
              <a:solidFill>
                <a:srgbClr val="FFFF00"/>
              </a:solidFill>
            </a:endParaRPr>
          </a:p>
          <a:p>
            <a:r>
              <a:rPr lang="en-US" sz="4000" dirty="0" smtClean="0">
                <a:solidFill>
                  <a:schemeClr val="bg1"/>
                </a:solidFill>
              </a:rPr>
              <a:t> </a:t>
            </a:r>
            <a:r>
              <a:rPr lang="el-GR" sz="4000" dirty="0">
                <a:solidFill>
                  <a:schemeClr val="bg1"/>
                </a:solidFill>
              </a:rPr>
              <a:t>τοὺς </a:t>
            </a:r>
            <a:r>
              <a:rPr lang="el-GR" sz="4000" dirty="0" smtClean="0">
                <a:solidFill>
                  <a:schemeClr val="bg1"/>
                </a:solidFill>
              </a:rPr>
              <a:t>δεδεμένους</a:t>
            </a:r>
            <a:r>
              <a:rPr lang="en-US" sz="4000" dirty="0" smtClean="0">
                <a:solidFill>
                  <a:schemeClr val="bg1"/>
                </a:solidFill>
              </a:rPr>
              <a:t> </a:t>
            </a:r>
            <a:r>
              <a:rPr lang="el-GR" sz="4000" dirty="0" smtClean="0">
                <a:solidFill>
                  <a:schemeClr val="bg1"/>
                </a:solidFill>
              </a:rPr>
              <a:t> </a:t>
            </a:r>
            <a:r>
              <a:rPr lang="el-GR" sz="4000" dirty="0">
                <a:solidFill>
                  <a:schemeClr val="bg1"/>
                </a:solidFill>
              </a:rPr>
              <a:t>ἐπὶ τῷ ποταμῷ </a:t>
            </a:r>
            <a:r>
              <a:rPr lang="en-US" sz="4000" dirty="0" smtClean="0">
                <a:solidFill>
                  <a:schemeClr val="bg1"/>
                </a:solidFill>
              </a:rPr>
              <a:t> </a:t>
            </a:r>
            <a:r>
              <a:rPr lang="el-GR" sz="4000" dirty="0" smtClean="0">
                <a:solidFill>
                  <a:schemeClr val="bg1"/>
                </a:solidFill>
              </a:rPr>
              <a:t>τῷ </a:t>
            </a:r>
            <a:r>
              <a:rPr lang="el-GR" sz="4000" dirty="0">
                <a:solidFill>
                  <a:schemeClr val="bg1"/>
                </a:solidFill>
              </a:rPr>
              <a:t>μεγάλῳ Εὐφράτῃ. </a:t>
            </a:r>
            <a:r>
              <a:rPr lang="en-US" sz="4000" dirty="0" smtClean="0">
                <a:solidFill>
                  <a:schemeClr val="bg1"/>
                </a:solidFill>
              </a:rPr>
              <a:t>              </a:t>
            </a:r>
            <a:endParaRPr lang="fr-FR" sz="4000" dirty="0" smtClean="0">
              <a:solidFill>
                <a:schemeClr val="bg1"/>
              </a:solidFill>
            </a:endParaRPr>
          </a:p>
          <a:p>
            <a:r>
              <a:rPr lang="en-US" sz="2400" dirty="0" smtClean="0">
                <a:solidFill>
                  <a:srgbClr val="FFFF00"/>
                </a:solidFill>
              </a:rPr>
              <a:t>    who              are </a:t>
            </a:r>
            <a:r>
              <a:rPr lang="en-US" sz="2400" dirty="0">
                <a:solidFill>
                  <a:srgbClr val="FFFF00"/>
                </a:solidFill>
              </a:rPr>
              <a:t>bound </a:t>
            </a:r>
            <a:r>
              <a:rPr lang="en-US" sz="2400" dirty="0" smtClean="0">
                <a:solidFill>
                  <a:srgbClr val="FFFF00"/>
                </a:solidFill>
              </a:rPr>
              <a:t>               at       the        river              the       great              Euphrates</a:t>
            </a:r>
            <a:endParaRPr lang="fr-FR" sz="22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800" dirty="0" smtClean="0">
                <a:solidFill>
                  <a:schemeClr val="bg1"/>
                </a:solidFill>
              </a:rPr>
              <a:t> </a:t>
            </a:r>
          </a:p>
          <a:p>
            <a:r>
              <a:rPr lang="en-US" baseline="30000" dirty="0" smtClean="0">
                <a:solidFill>
                  <a:srgbClr val="FFFF00"/>
                </a:solidFill>
              </a:rPr>
              <a:t>	ESV  </a:t>
            </a:r>
            <a:r>
              <a:rPr lang="fr-FR" b="1" dirty="0" smtClean="0">
                <a:solidFill>
                  <a:schemeClr val="bg1"/>
                </a:solidFill>
              </a:rPr>
              <a:t>9:14</a:t>
            </a:r>
            <a:r>
              <a:rPr lang="fr-FR" dirty="0" smtClean="0">
                <a:solidFill>
                  <a:schemeClr val="bg1"/>
                </a:solidFill>
              </a:rPr>
              <a:t> </a:t>
            </a:r>
            <a:r>
              <a:rPr lang="en-US" dirty="0">
                <a:solidFill>
                  <a:schemeClr val="bg1"/>
                </a:solidFill>
              </a:rPr>
              <a:t>saying to the sixth angel who had the trumpet, "Release the four angels who are bound at the great river Euphrates</a:t>
            </a:r>
            <a:r>
              <a:rPr lang="en-US" dirty="0" smtClean="0">
                <a:solidFill>
                  <a:schemeClr val="bg1"/>
                </a:solidFill>
              </a:rPr>
              <a:t>.“         /         </a:t>
            </a:r>
            <a:r>
              <a:rPr lang="fr-FR" baseline="30000" dirty="0" smtClean="0">
                <a:solidFill>
                  <a:srgbClr val="FFFF00"/>
                </a:solidFill>
              </a:rPr>
              <a:t>CUV </a:t>
            </a:r>
            <a:r>
              <a:rPr lang="fr-FR" b="1" dirty="0" smtClean="0">
                <a:solidFill>
                  <a:schemeClr val="bg1"/>
                </a:solidFill>
              </a:rPr>
              <a:t>9:14 </a:t>
            </a:r>
            <a:r>
              <a:rPr lang="zh-TW" altLang="en-US" dirty="0" smtClean="0">
                <a:solidFill>
                  <a:schemeClr val="bg1"/>
                </a:solidFill>
              </a:rPr>
              <a:t>吩</a:t>
            </a:r>
            <a:r>
              <a:rPr lang="zh-TW" altLang="en-US" dirty="0">
                <a:solidFill>
                  <a:schemeClr val="bg1"/>
                </a:solidFill>
              </a:rPr>
              <a:t>咐那吹號的第六位天使、說、把那捆綁在伯拉大河的四個使者釋放了</a:t>
            </a:r>
            <a:r>
              <a:rPr lang="zh-TW" altLang="en-US" dirty="0" smtClean="0">
                <a:solidFill>
                  <a:schemeClr val="bg1"/>
                </a:solidFill>
              </a:rPr>
              <a:t>。</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48249628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34803"/>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pPr algn="ctr"/>
            <a:r>
              <a:rPr lang="en-US" sz="3200" b="1" dirty="0" smtClean="0">
                <a:solidFill>
                  <a:srgbClr val="FFFF00"/>
                </a:solidFill>
              </a:rPr>
              <a:t>Revelation 9:15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 15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ἐλύθησαν </a:t>
            </a:r>
            <a:r>
              <a:rPr lang="en-US" sz="4000" dirty="0" smtClean="0">
                <a:solidFill>
                  <a:schemeClr val="bg1"/>
                </a:solidFill>
              </a:rPr>
              <a:t> </a:t>
            </a:r>
            <a:r>
              <a:rPr lang="el-GR" sz="4000" dirty="0" smtClean="0">
                <a:solidFill>
                  <a:schemeClr val="bg1"/>
                </a:solidFill>
              </a:rPr>
              <a:t>οἱ</a:t>
            </a:r>
            <a:r>
              <a:rPr lang="en-US" sz="4000" dirty="0" smtClean="0">
                <a:solidFill>
                  <a:schemeClr val="bg1"/>
                </a:solidFill>
              </a:rPr>
              <a:t> </a:t>
            </a:r>
            <a:r>
              <a:rPr lang="el-GR" sz="4000" dirty="0" smtClean="0">
                <a:solidFill>
                  <a:schemeClr val="bg1"/>
                </a:solidFill>
              </a:rPr>
              <a:t> </a:t>
            </a:r>
            <a:r>
              <a:rPr lang="el-GR" sz="4000" dirty="0">
                <a:solidFill>
                  <a:schemeClr val="bg1"/>
                </a:solidFill>
              </a:rPr>
              <a:t>τέσσαρες </a:t>
            </a:r>
            <a:r>
              <a:rPr lang="en-US" sz="4000" dirty="0" smtClean="0">
                <a:solidFill>
                  <a:schemeClr val="bg1"/>
                </a:solidFill>
              </a:rPr>
              <a:t> </a:t>
            </a:r>
            <a:r>
              <a:rPr lang="el-GR" sz="4000" dirty="0" smtClean="0">
                <a:solidFill>
                  <a:schemeClr val="bg1"/>
                </a:solidFill>
              </a:rPr>
              <a:t>ἄγγελοι</a:t>
            </a:r>
            <a:endParaRPr lang="fr-FR" sz="4000" dirty="0" smtClean="0">
              <a:solidFill>
                <a:schemeClr val="bg1"/>
              </a:solidFill>
            </a:endParaRPr>
          </a:p>
          <a:p>
            <a:r>
              <a:rPr lang="fr-FR" sz="2200" dirty="0" smtClean="0">
                <a:solidFill>
                  <a:srgbClr val="FFFF00"/>
                </a:solidFill>
              </a:rPr>
              <a:t> </a:t>
            </a:r>
            <a:r>
              <a:rPr lang="en-US" sz="2400" dirty="0">
                <a:solidFill>
                  <a:srgbClr val="FFFF00"/>
                </a:solidFill>
              </a:rPr>
              <a:t> </a:t>
            </a:r>
            <a:r>
              <a:rPr lang="en-US" sz="2400" dirty="0" smtClean="0">
                <a:solidFill>
                  <a:srgbClr val="FFFF00"/>
                </a:solidFill>
              </a:rPr>
              <a:t>        and        were </a:t>
            </a:r>
            <a:r>
              <a:rPr lang="en-US" sz="2400" dirty="0">
                <a:solidFill>
                  <a:srgbClr val="FFFF00"/>
                </a:solidFill>
              </a:rPr>
              <a:t>released </a:t>
            </a:r>
            <a:r>
              <a:rPr lang="en-US" sz="2400" dirty="0" smtClean="0">
                <a:solidFill>
                  <a:srgbClr val="FFFF00"/>
                </a:solidFill>
              </a:rPr>
              <a:t>     the         </a:t>
            </a:r>
            <a:r>
              <a:rPr lang="en-US" sz="2400" dirty="0">
                <a:solidFill>
                  <a:srgbClr val="FFFF00"/>
                </a:solidFill>
              </a:rPr>
              <a:t>four </a:t>
            </a:r>
            <a:r>
              <a:rPr lang="en-US" sz="2400" dirty="0" smtClean="0">
                <a:solidFill>
                  <a:srgbClr val="FFFF00"/>
                </a:solidFill>
              </a:rPr>
              <a:t>                     angels</a:t>
            </a:r>
            <a:r>
              <a:rPr lang="fr-FR" sz="2200" dirty="0" smtClean="0">
                <a:solidFill>
                  <a:srgbClr val="FFFF00"/>
                </a:solidFill>
              </a:rPr>
              <a:t> </a:t>
            </a:r>
          </a:p>
          <a:p>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ἡτοιμασμένοι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ὥραν</a:t>
            </a:r>
            <a:endParaRPr lang="en-US" sz="4000" dirty="0" smtClean="0">
              <a:solidFill>
                <a:schemeClr val="bg1"/>
              </a:solidFill>
            </a:endParaRPr>
          </a:p>
          <a:p>
            <a:r>
              <a:rPr lang="en-US" sz="2400" dirty="0" smtClean="0">
                <a:solidFill>
                  <a:srgbClr val="FFFF00"/>
                </a:solidFill>
              </a:rPr>
              <a:t>                who       had </a:t>
            </a:r>
            <a:r>
              <a:rPr lang="en-US" sz="2400" dirty="0">
                <a:solidFill>
                  <a:srgbClr val="FFFF00"/>
                </a:solidFill>
              </a:rPr>
              <a:t>been prepared </a:t>
            </a:r>
            <a:r>
              <a:rPr lang="en-US" sz="2400" dirty="0" smtClean="0">
                <a:solidFill>
                  <a:srgbClr val="FFFF00"/>
                </a:solidFill>
              </a:rPr>
              <a:t>       for       </a:t>
            </a:r>
            <a:r>
              <a:rPr lang="en-US" sz="2400" dirty="0">
                <a:solidFill>
                  <a:srgbClr val="FFFF00"/>
                </a:solidFill>
              </a:rPr>
              <a:t>the </a:t>
            </a:r>
            <a:r>
              <a:rPr lang="en-US" sz="2400" dirty="0" smtClean="0">
                <a:solidFill>
                  <a:srgbClr val="FFFF00"/>
                </a:solidFill>
              </a:rPr>
              <a:t>       hour</a:t>
            </a:r>
            <a:endParaRPr lang="fr-FR" sz="22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ἡμέραν</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μῆνα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ἐνιαυτόν</a:t>
            </a:r>
            <a:r>
              <a:rPr lang="el-GR" sz="4000" dirty="0" smtClean="0">
                <a:solidFill>
                  <a:schemeClr val="bg1"/>
                </a:solidFill>
              </a:rPr>
              <a:t>, </a:t>
            </a:r>
            <a:r>
              <a:rPr lang="fr-FR" sz="4000" dirty="0" smtClean="0">
                <a:solidFill>
                  <a:schemeClr val="bg1"/>
                </a:solidFill>
              </a:rPr>
              <a:t> </a:t>
            </a:r>
            <a:endParaRPr lang="fr-FR" sz="4000" dirty="0">
              <a:solidFill>
                <a:schemeClr val="bg1"/>
              </a:solidFill>
            </a:endParaRPr>
          </a:p>
          <a:p>
            <a:r>
              <a:rPr lang="en-US" sz="2400" dirty="0" smtClean="0">
                <a:solidFill>
                  <a:srgbClr val="FFFF00"/>
                </a:solidFill>
              </a:rPr>
              <a:t>          and            day             and       month      </a:t>
            </a:r>
            <a:r>
              <a:rPr lang="en-US" sz="2400" dirty="0">
                <a:solidFill>
                  <a:srgbClr val="FFFF00"/>
                </a:solidFill>
              </a:rPr>
              <a:t>and </a:t>
            </a:r>
            <a:r>
              <a:rPr lang="en-US" sz="2400" dirty="0" smtClean="0">
                <a:solidFill>
                  <a:srgbClr val="FFFF00"/>
                </a:solidFill>
              </a:rPr>
              <a:t>            year</a:t>
            </a:r>
            <a:endParaRPr lang="fr-FR" sz="2200" dirty="0" smtClean="0">
              <a:solidFill>
                <a:srgbClr val="FFFF00"/>
              </a:solidFill>
            </a:endParaRPr>
          </a:p>
          <a:p>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a:solidFill>
                  <a:schemeClr val="bg1"/>
                </a:solidFill>
              </a:rPr>
              <a:t>ἀποκτείνωσιν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τρίτον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ἀνθρώπων</a:t>
            </a:r>
            <a:r>
              <a:rPr lang="el-GR" sz="4000" dirty="0">
                <a:solidFill>
                  <a:schemeClr val="bg1"/>
                </a:solidFill>
              </a:rPr>
              <a:t>. </a:t>
            </a:r>
            <a:r>
              <a:rPr lang="fr-FR" sz="4000" dirty="0">
                <a:solidFill>
                  <a:schemeClr val="bg1"/>
                </a:solidFill>
              </a:rPr>
              <a:t> </a:t>
            </a:r>
          </a:p>
          <a:p>
            <a:r>
              <a:rPr lang="en-US" sz="2400" dirty="0" smtClean="0">
                <a:solidFill>
                  <a:srgbClr val="FFFF00"/>
                </a:solidFill>
              </a:rPr>
              <a:t>     so that       they should kill              the        third          </a:t>
            </a:r>
            <a:r>
              <a:rPr lang="en-US" sz="2400" dirty="0">
                <a:solidFill>
                  <a:srgbClr val="FFFF00"/>
                </a:solidFill>
              </a:rPr>
              <a:t>of </a:t>
            </a:r>
            <a:r>
              <a:rPr lang="en-US" sz="2400" dirty="0" smtClean="0">
                <a:solidFill>
                  <a:srgbClr val="FFFF00"/>
                </a:solidFill>
              </a:rPr>
              <a:t>the          people</a:t>
            </a:r>
            <a:endParaRPr lang="fr-FR" sz="2200" dirty="0">
              <a:solidFill>
                <a:srgbClr val="FFFF00"/>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9:15</a:t>
            </a:r>
            <a:r>
              <a:rPr lang="fr-FR" dirty="0" smtClean="0">
                <a:solidFill>
                  <a:schemeClr val="bg1"/>
                </a:solidFill>
              </a:rPr>
              <a:t> </a:t>
            </a:r>
            <a:r>
              <a:rPr lang="en-US" dirty="0">
                <a:solidFill>
                  <a:schemeClr val="bg1"/>
                </a:solidFill>
              </a:rPr>
              <a:t>So the four angels, who had been prepared for the hour, the day, the month, and the year, were released to kill a third of mankind</a:t>
            </a:r>
            <a:r>
              <a:rPr lang="en-US" dirty="0" smtClean="0">
                <a:solidFill>
                  <a:schemeClr val="bg1"/>
                </a:solidFill>
              </a:rPr>
              <a:t>.    </a:t>
            </a:r>
            <a:r>
              <a:rPr lang="fr-FR" dirty="0">
                <a:solidFill>
                  <a:schemeClr val="bg1"/>
                </a:solidFill>
              </a:rPr>
              <a:t>/ </a:t>
            </a:r>
            <a:r>
              <a:rPr lang="fr-FR" dirty="0" smtClean="0">
                <a:solidFill>
                  <a:schemeClr val="bg1"/>
                </a:solidFill>
              </a:rPr>
              <a:t>   </a:t>
            </a:r>
            <a:r>
              <a:rPr lang="fr-FR" baseline="30000" dirty="0" smtClean="0">
                <a:solidFill>
                  <a:srgbClr val="FFFF00"/>
                </a:solidFill>
              </a:rPr>
              <a:t>CUV </a:t>
            </a:r>
            <a:r>
              <a:rPr lang="en-US" dirty="0" smtClean="0">
                <a:solidFill>
                  <a:schemeClr val="bg1"/>
                </a:solidFill>
              </a:rPr>
              <a:t> </a:t>
            </a:r>
            <a:r>
              <a:rPr lang="en-US" b="1" dirty="0" smtClean="0">
                <a:solidFill>
                  <a:schemeClr val="bg1"/>
                </a:solidFill>
              </a:rPr>
              <a:t>9:15</a:t>
            </a:r>
            <a:r>
              <a:rPr lang="en-US" dirty="0" smtClean="0">
                <a:solidFill>
                  <a:schemeClr val="bg1"/>
                </a:solidFill>
              </a:rPr>
              <a:t> </a:t>
            </a:r>
            <a:r>
              <a:rPr lang="zh-TW" altLang="en-US" dirty="0">
                <a:solidFill>
                  <a:schemeClr val="bg1"/>
                </a:solidFill>
              </a:rPr>
              <a:t>那四個使者就被釋放．他們原是預備好了、到某年某月某日某時、要殺人的三分之一</a:t>
            </a:r>
            <a:r>
              <a:rPr lang="zh-TW" altLang="en-US" dirty="0" smtClean="0">
                <a:solidFill>
                  <a:schemeClr val="bg1"/>
                </a:solidFill>
              </a:rPr>
              <a:t>。</a:t>
            </a:r>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667131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5785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pPr algn="ctr"/>
            <a:endParaRPr lang="en-US" sz="1200" b="1" dirty="0" smtClean="0">
              <a:solidFill>
                <a:srgbClr val="FFFF00"/>
              </a:solidFill>
            </a:endParaRPr>
          </a:p>
          <a:p>
            <a:r>
              <a:rPr lang="en-US" sz="3600" b="1" dirty="0" smtClean="0">
                <a:solidFill>
                  <a:srgbClr val="FFFF00"/>
                </a:solidFill>
              </a:rPr>
              <a:t>                                      Revelation 9:16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16</a:t>
            </a:r>
            <a:r>
              <a:rPr lang="en-US" sz="3200" b="1" dirty="0" smtClean="0">
                <a:solidFill>
                  <a:schemeClr val="bg1"/>
                </a:solidFill>
              </a:rPr>
              <a:t>   </a:t>
            </a:r>
            <a:r>
              <a:rPr lang="en-US" sz="32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ἀριθμὸς</a:t>
            </a:r>
            <a:r>
              <a:rPr lang="en-US" sz="4000" dirty="0" smtClean="0">
                <a:solidFill>
                  <a:schemeClr val="bg1"/>
                </a:solidFill>
              </a:rPr>
              <a:t> </a:t>
            </a:r>
            <a:r>
              <a:rPr lang="el-GR" sz="4000" dirty="0" smtClean="0">
                <a:solidFill>
                  <a:schemeClr val="bg1"/>
                </a:solidFill>
              </a:rPr>
              <a:t> </a:t>
            </a:r>
            <a:r>
              <a:rPr lang="el-GR" sz="4000" dirty="0">
                <a:solidFill>
                  <a:schemeClr val="bg1"/>
                </a:solidFill>
              </a:rPr>
              <a:t>τῶν </a:t>
            </a:r>
            <a:r>
              <a:rPr lang="en-US" sz="4000" dirty="0" smtClean="0">
                <a:solidFill>
                  <a:schemeClr val="bg1"/>
                </a:solidFill>
              </a:rPr>
              <a:t> </a:t>
            </a:r>
            <a:r>
              <a:rPr lang="el-GR" sz="4000" dirty="0" smtClean="0">
                <a:solidFill>
                  <a:schemeClr val="bg1"/>
                </a:solidFill>
              </a:rPr>
              <a:t>στρατευμάτων </a:t>
            </a:r>
            <a:endParaRPr lang="en-US" sz="4000" dirty="0">
              <a:solidFill>
                <a:schemeClr val="bg1"/>
              </a:solidFill>
            </a:endParaRP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and    the         number            </a:t>
            </a:r>
            <a:r>
              <a:rPr lang="en-US" sz="2400" dirty="0">
                <a:solidFill>
                  <a:srgbClr val="FFFF00"/>
                </a:solidFill>
              </a:rPr>
              <a:t>of </a:t>
            </a:r>
            <a:r>
              <a:rPr lang="en-US" sz="2400" dirty="0" smtClean="0">
                <a:solidFill>
                  <a:srgbClr val="FFFF00"/>
                </a:solidFill>
              </a:rPr>
              <a:t>                troops </a:t>
            </a:r>
            <a:r>
              <a:rPr lang="fr-FR" sz="2400" dirty="0" smtClean="0">
                <a:solidFill>
                  <a:srgbClr val="FFFF00"/>
                </a:solidFill>
              </a:rPr>
              <a:t> </a:t>
            </a:r>
            <a:endParaRPr lang="fr-FR" sz="2400" dirty="0">
              <a:solidFill>
                <a:srgbClr val="FFFF00"/>
              </a:solidFill>
            </a:endParaRPr>
          </a:p>
          <a:p>
            <a:r>
              <a:rPr lang="en-US" sz="36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ἱππικοῦ </a:t>
            </a:r>
            <a:r>
              <a:rPr lang="en-US" sz="4000" dirty="0" smtClean="0">
                <a:solidFill>
                  <a:schemeClr val="bg1"/>
                </a:solidFill>
              </a:rPr>
              <a:t>    </a:t>
            </a:r>
            <a:r>
              <a:rPr lang="el-GR" sz="4000" dirty="0" smtClean="0">
                <a:solidFill>
                  <a:schemeClr val="bg1"/>
                </a:solidFill>
              </a:rPr>
              <a:t>δισμυριάδες </a:t>
            </a:r>
            <a:r>
              <a:rPr lang="en-US" sz="4000" dirty="0" smtClean="0">
                <a:solidFill>
                  <a:schemeClr val="bg1"/>
                </a:solidFill>
              </a:rPr>
              <a:t>    </a:t>
            </a:r>
            <a:r>
              <a:rPr lang="el-GR" sz="4000" dirty="0" smtClean="0">
                <a:solidFill>
                  <a:schemeClr val="bg1"/>
                </a:solidFill>
              </a:rPr>
              <a:t>μυριάδων</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of the       cavalry          a double myriad (20,000)      of a myriad (10,000)</a:t>
            </a:r>
            <a:endParaRPr lang="es-ES" sz="2400" dirty="0" smtClean="0">
              <a:solidFill>
                <a:srgbClr val="FFFF00"/>
              </a:solidFill>
            </a:endParaRPr>
          </a:p>
          <a:p>
            <a:r>
              <a:rPr lang="en-US" sz="3600" dirty="0" smtClean="0">
                <a:solidFill>
                  <a:schemeClr val="bg1"/>
                </a:solidFill>
              </a:rPr>
              <a:t>           </a:t>
            </a:r>
            <a:r>
              <a:rPr lang="el-GR" sz="4000" dirty="0" smtClean="0">
                <a:solidFill>
                  <a:schemeClr val="bg1"/>
                </a:solidFill>
              </a:rPr>
              <a:t>ἤκουσα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ἀριθμὸν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αὐτῶν</a:t>
            </a:r>
            <a:r>
              <a:rPr lang="el-GR" sz="4000" dirty="0" smtClean="0">
                <a:solidFill>
                  <a:schemeClr val="bg1"/>
                </a:solidFill>
              </a:rPr>
              <a:t>.</a:t>
            </a:r>
            <a:endParaRPr lang="en-US" sz="4000" dirty="0" smtClean="0">
              <a:solidFill>
                <a:schemeClr val="bg1"/>
              </a:solidFill>
            </a:endParaRPr>
          </a:p>
          <a:p>
            <a:r>
              <a:rPr lang="en-US" sz="2400" dirty="0" smtClean="0">
                <a:solidFill>
                  <a:srgbClr val="FFFF00"/>
                </a:solidFill>
              </a:rPr>
              <a:t>                    I heard             the           number               </a:t>
            </a:r>
            <a:r>
              <a:rPr lang="en-US" sz="2400" dirty="0">
                <a:solidFill>
                  <a:srgbClr val="FFFF00"/>
                </a:solidFill>
              </a:rPr>
              <a:t>their </a:t>
            </a:r>
            <a:endParaRPr lang="es-ES"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sz="2000" baseline="30000" dirty="0" smtClean="0">
                <a:solidFill>
                  <a:srgbClr val="FFFF00"/>
                </a:solidFill>
              </a:rPr>
              <a:t>	ESV </a:t>
            </a:r>
            <a:r>
              <a:rPr lang="fr-FR" sz="2000" b="1" dirty="0" smtClean="0">
                <a:solidFill>
                  <a:schemeClr val="bg1"/>
                </a:solidFill>
              </a:rPr>
              <a:t>9:16</a:t>
            </a:r>
            <a:r>
              <a:rPr lang="fr-FR" sz="2000" dirty="0" smtClean="0">
                <a:solidFill>
                  <a:schemeClr val="bg1"/>
                </a:solidFill>
              </a:rPr>
              <a:t> </a:t>
            </a:r>
            <a:r>
              <a:rPr lang="en-US" sz="2000" dirty="0">
                <a:solidFill>
                  <a:schemeClr val="bg1"/>
                </a:solidFill>
              </a:rPr>
              <a:t>The number of mounted troops was twice ten thousand times ten thousand; I heard their number</a:t>
            </a:r>
            <a:r>
              <a:rPr lang="en-US" sz="2000" dirty="0" smtClean="0">
                <a:solidFill>
                  <a:schemeClr val="bg1"/>
                </a:solidFill>
              </a:rPr>
              <a:t>.     /       </a:t>
            </a:r>
            <a:r>
              <a:rPr lang="fr-FR" sz="2000" baseline="30000" dirty="0" smtClean="0">
                <a:solidFill>
                  <a:srgbClr val="FFFF00"/>
                </a:solidFill>
              </a:rPr>
              <a:t>CUV </a:t>
            </a:r>
            <a:r>
              <a:rPr lang="fr-FR" sz="2000" b="1" dirty="0" smtClean="0">
                <a:solidFill>
                  <a:schemeClr val="bg1"/>
                </a:solidFill>
              </a:rPr>
              <a:t>9:16 </a:t>
            </a:r>
            <a:r>
              <a:rPr lang="zh-TW" altLang="en-US" sz="2000" dirty="0" smtClean="0">
                <a:solidFill>
                  <a:schemeClr val="bg1"/>
                </a:solidFill>
              </a:rPr>
              <a:t>馬</a:t>
            </a:r>
            <a:r>
              <a:rPr lang="zh-TW" altLang="en-US" sz="2000" dirty="0">
                <a:solidFill>
                  <a:schemeClr val="bg1"/>
                </a:solidFill>
              </a:rPr>
              <a:t>軍有二萬萬．他們的數目我聽見了</a:t>
            </a:r>
            <a:r>
              <a:rPr lang="zh-TW" altLang="en-US" sz="2000"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25521810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65580"/>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9:17 </a:t>
            </a:r>
          </a:p>
          <a:p>
            <a:endParaRPr lang="en-US" sz="800" b="1" dirty="0" smtClean="0">
              <a:solidFill>
                <a:srgbClr val="FFFF00"/>
              </a:solidFill>
            </a:endParaRPr>
          </a:p>
          <a:p>
            <a:r>
              <a:rPr lang="en-US" sz="2800" b="1" dirty="0" smtClean="0">
                <a:solidFill>
                  <a:srgbClr val="FFFF00"/>
                </a:solidFill>
              </a:rPr>
              <a:t>17</a:t>
            </a:r>
            <a:r>
              <a:rPr lang="en-US" sz="3200" b="1"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οὕτως</a:t>
            </a:r>
            <a:r>
              <a:rPr lang="en-US" sz="3400" dirty="0" smtClean="0">
                <a:solidFill>
                  <a:schemeClr val="bg1"/>
                </a:solidFill>
              </a:rPr>
              <a:t> </a:t>
            </a:r>
            <a:r>
              <a:rPr lang="el-GR" sz="3400" dirty="0" smtClean="0">
                <a:solidFill>
                  <a:schemeClr val="bg1"/>
                </a:solidFill>
              </a:rPr>
              <a:t> εἶδον</a:t>
            </a:r>
            <a:r>
              <a:rPr lang="en-US" sz="3400" dirty="0" smtClean="0">
                <a:solidFill>
                  <a:schemeClr val="bg1"/>
                </a:solidFill>
              </a:rPr>
              <a:t> </a:t>
            </a:r>
            <a:r>
              <a:rPr lang="el-GR" sz="3400" dirty="0" smtClean="0">
                <a:solidFill>
                  <a:schemeClr val="bg1"/>
                </a:solidFill>
              </a:rPr>
              <a:t> </a:t>
            </a:r>
            <a:r>
              <a:rPr lang="el-GR" sz="3400" dirty="0">
                <a:solidFill>
                  <a:schemeClr val="bg1"/>
                </a:solidFill>
              </a:rPr>
              <a:t>τοὺς </a:t>
            </a:r>
            <a:r>
              <a:rPr lang="en-US" sz="3400" dirty="0" smtClean="0">
                <a:solidFill>
                  <a:schemeClr val="bg1"/>
                </a:solidFill>
              </a:rPr>
              <a:t> </a:t>
            </a:r>
            <a:r>
              <a:rPr lang="el-GR" sz="3400" dirty="0" smtClean="0">
                <a:solidFill>
                  <a:schemeClr val="bg1"/>
                </a:solidFill>
              </a:rPr>
              <a:t>ἵππους</a:t>
            </a:r>
            <a:r>
              <a:rPr lang="en-US" sz="3400" dirty="0" smtClean="0">
                <a:solidFill>
                  <a:schemeClr val="bg1"/>
                </a:solidFill>
              </a:rPr>
              <a:t> </a:t>
            </a:r>
            <a:r>
              <a:rPr lang="el-GR" sz="3400" dirty="0" smtClean="0">
                <a:solidFill>
                  <a:schemeClr val="bg1"/>
                </a:solidFill>
              </a:rPr>
              <a:t> </a:t>
            </a:r>
            <a:r>
              <a:rPr lang="el-GR" sz="3400" dirty="0">
                <a:solidFill>
                  <a:schemeClr val="bg1"/>
                </a:solidFill>
              </a:rPr>
              <a:t>ἐν τῇ </a:t>
            </a:r>
            <a:r>
              <a:rPr lang="en-US" sz="3400" dirty="0" smtClean="0">
                <a:solidFill>
                  <a:schemeClr val="bg1"/>
                </a:solidFill>
              </a:rPr>
              <a:t> </a:t>
            </a:r>
            <a:r>
              <a:rPr lang="el-GR" sz="3400" dirty="0" smtClean="0">
                <a:solidFill>
                  <a:schemeClr val="bg1"/>
                </a:solidFill>
              </a:rPr>
              <a:t>ὁράσει </a:t>
            </a:r>
            <a:endParaRPr lang="en-US" sz="3400" dirty="0">
              <a:solidFill>
                <a:schemeClr val="bg1"/>
              </a:solidFill>
            </a:endParaRPr>
          </a:p>
          <a:p>
            <a:r>
              <a:rPr lang="en-US" sz="2200" dirty="0">
                <a:solidFill>
                  <a:srgbClr val="FFFF00"/>
                </a:solidFill>
              </a:rPr>
              <a:t> </a:t>
            </a:r>
            <a:r>
              <a:rPr lang="en-US" sz="2200" dirty="0" smtClean="0">
                <a:solidFill>
                  <a:srgbClr val="FFFF00"/>
                </a:solidFill>
              </a:rPr>
              <a:t>        and          thus           </a:t>
            </a:r>
            <a:r>
              <a:rPr lang="en-US" sz="2200" dirty="0">
                <a:solidFill>
                  <a:srgbClr val="FFFF00"/>
                </a:solidFill>
              </a:rPr>
              <a:t>I saw </a:t>
            </a:r>
            <a:r>
              <a:rPr lang="en-US" sz="2200" dirty="0" smtClean="0">
                <a:solidFill>
                  <a:srgbClr val="FFFF00"/>
                </a:solidFill>
              </a:rPr>
              <a:t>         the          horses        </a:t>
            </a:r>
            <a:r>
              <a:rPr lang="en-US" sz="2200" dirty="0">
                <a:solidFill>
                  <a:srgbClr val="FFFF00"/>
                </a:solidFill>
              </a:rPr>
              <a:t>in </a:t>
            </a:r>
            <a:r>
              <a:rPr lang="en-US" sz="2200" dirty="0" smtClean="0">
                <a:solidFill>
                  <a:srgbClr val="FFFF00"/>
                </a:solidFill>
              </a:rPr>
              <a:t>  the      vision </a:t>
            </a:r>
            <a:r>
              <a:rPr lang="fr-FR" sz="2400" dirty="0" smtClean="0">
                <a:solidFill>
                  <a:srgbClr val="FFFF00"/>
                </a:solidFill>
              </a:rPr>
              <a:t>  </a:t>
            </a:r>
            <a:endParaRPr lang="es-ES" sz="2200" dirty="0" smtClean="0">
              <a:solidFill>
                <a:srgbClr val="FFFF00"/>
              </a:solidFill>
            </a:endParaRPr>
          </a:p>
          <a:p>
            <a:r>
              <a:rPr lang="en-US" sz="3200" dirty="0" smtClean="0">
                <a:solidFill>
                  <a:schemeClr val="bg1"/>
                </a:solidFill>
              </a:rPr>
              <a:t> </a:t>
            </a:r>
            <a:r>
              <a:rPr lang="el-GR" sz="3300" dirty="0">
                <a:solidFill>
                  <a:schemeClr val="bg1"/>
                </a:solidFill>
              </a:rPr>
              <a:t>καὶ τοὺς </a:t>
            </a:r>
            <a:r>
              <a:rPr lang="en-US" sz="3300" dirty="0" smtClean="0">
                <a:solidFill>
                  <a:schemeClr val="bg1"/>
                </a:solidFill>
              </a:rPr>
              <a:t> </a:t>
            </a:r>
            <a:r>
              <a:rPr lang="el-GR" sz="3300" dirty="0" smtClean="0">
                <a:solidFill>
                  <a:schemeClr val="bg1"/>
                </a:solidFill>
              </a:rPr>
              <a:t>καθημένους</a:t>
            </a:r>
            <a:r>
              <a:rPr lang="en-US" sz="3300" dirty="0" smtClean="0">
                <a:solidFill>
                  <a:schemeClr val="bg1"/>
                </a:solidFill>
              </a:rPr>
              <a:t> </a:t>
            </a:r>
            <a:r>
              <a:rPr lang="el-GR" sz="3300" dirty="0" smtClean="0">
                <a:solidFill>
                  <a:schemeClr val="bg1"/>
                </a:solidFill>
              </a:rPr>
              <a:t> </a:t>
            </a:r>
            <a:r>
              <a:rPr lang="el-GR" sz="3300" dirty="0">
                <a:solidFill>
                  <a:schemeClr val="bg1"/>
                </a:solidFill>
              </a:rPr>
              <a:t>ἐπ᾽ αὐτῶν, ἔχοντας θώρακας </a:t>
            </a:r>
            <a:endParaRPr lang="en-US" sz="3300" dirty="0">
              <a:solidFill>
                <a:schemeClr val="bg1"/>
              </a:solidFill>
            </a:endParaRPr>
          </a:p>
          <a:p>
            <a:r>
              <a:rPr lang="en-US" sz="2200" dirty="0" smtClean="0">
                <a:solidFill>
                  <a:srgbClr val="FFFF00"/>
                </a:solidFill>
              </a:rPr>
              <a:t>  and    those      who are seated        on       them            having        breastplates</a:t>
            </a:r>
            <a:r>
              <a:rPr lang="fr-FR" sz="2400" dirty="0" smtClean="0">
                <a:solidFill>
                  <a:srgbClr val="FFFF00"/>
                </a:solidFill>
              </a:rPr>
              <a:t> </a:t>
            </a:r>
            <a:endParaRPr lang="es-ES" sz="2400" dirty="0">
              <a:solidFill>
                <a:srgbClr val="FFFF00"/>
              </a:solidFill>
            </a:endParaRPr>
          </a:p>
          <a:p>
            <a:r>
              <a:rPr lang="en-US" sz="3400" dirty="0" smtClean="0">
                <a:solidFill>
                  <a:schemeClr val="bg1"/>
                </a:solidFill>
              </a:rPr>
              <a:t> </a:t>
            </a:r>
            <a:r>
              <a:rPr lang="el-GR" sz="3400" dirty="0" smtClean="0">
                <a:solidFill>
                  <a:schemeClr val="bg1"/>
                </a:solidFill>
              </a:rPr>
              <a:t>πυρίνους </a:t>
            </a:r>
            <a:r>
              <a:rPr lang="el-GR" sz="3400" dirty="0">
                <a:solidFill>
                  <a:schemeClr val="bg1"/>
                </a:solidFill>
              </a:rPr>
              <a:t>καὶ </a:t>
            </a:r>
            <a:r>
              <a:rPr lang="el-GR" sz="3400" dirty="0" smtClean="0">
                <a:solidFill>
                  <a:schemeClr val="bg1"/>
                </a:solidFill>
              </a:rPr>
              <a:t>ὑακινθίνους </a:t>
            </a:r>
            <a:r>
              <a:rPr lang="el-GR" sz="3400" dirty="0">
                <a:solidFill>
                  <a:schemeClr val="bg1"/>
                </a:solidFill>
              </a:rPr>
              <a:t>καὶ θειώδεις, καὶ αἱ κεφαλαὶ </a:t>
            </a:r>
            <a:endParaRPr lang="en-US" sz="3400" dirty="0" smtClean="0">
              <a:solidFill>
                <a:schemeClr val="bg1"/>
              </a:solidFill>
            </a:endParaRPr>
          </a:p>
          <a:p>
            <a:r>
              <a:rPr lang="en-US" sz="2200" dirty="0" smtClean="0">
                <a:solidFill>
                  <a:srgbClr val="FFFF00"/>
                </a:solidFill>
              </a:rPr>
              <a:t>   of </a:t>
            </a:r>
            <a:r>
              <a:rPr lang="en-US" sz="2200" dirty="0">
                <a:solidFill>
                  <a:srgbClr val="FFFF00"/>
                </a:solidFill>
              </a:rPr>
              <a:t>fiery </a:t>
            </a:r>
            <a:r>
              <a:rPr lang="en-US" sz="2200" dirty="0" smtClean="0">
                <a:solidFill>
                  <a:srgbClr val="FFFF00"/>
                </a:solidFill>
              </a:rPr>
              <a:t>(red)    and     hyacinth (blue)       and   sulfur (yellow)    and  the      heads </a:t>
            </a:r>
            <a:endParaRPr lang="es-ES" sz="2200" dirty="0">
              <a:solidFill>
                <a:srgbClr val="FFFF00"/>
              </a:solidFill>
            </a:endParaRPr>
          </a:p>
          <a:p>
            <a:r>
              <a:rPr lang="en-US" sz="3200" dirty="0" smtClean="0">
                <a:solidFill>
                  <a:schemeClr val="bg1"/>
                </a:solidFill>
              </a:rPr>
              <a:t>  </a:t>
            </a:r>
            <a:r>
              <a:rPr lang="el-GR" sz="3400" dirty="0" smtClean="0">
                <a:solidFill>
                  <a:schemeClr val="bg1"/>
                </a:solidFill>
              </a:rPr>
              <a:t>τῶν </a:t>
            </a:r>
            <a:r>
              <a:rPr lang="el-GR" sz="3400" dirty="0">
                <a:solidFill>
                  <a:schemeClr val="bg1"/>
                </a:solidFill>
              </a:rPr>
              <a:t>ἵππων </a:t>
            </a:r>
            <a:r>
              <a:rPr lang="en-US" sz="3400" dirty="0" smtClean="0">
                <a:solidFill>
                  <a:schemeClr val="bg1"/>
                </a:solidFill>
              </a:rPr>
              <a:t> </a:t>
            </a:r>
            <a:r>
              <a:rPr lang="el-GR" sz="3400" dirty="0" smtClean="0">
                <a:solidFill>
                  <a:schemeClr val="bg1"/>
                </a:solidFill>
              </a:rPr>
              <a:t>ὡς κεφαλαὶ </a:t>
            </a:r>
            <a:r>
              <a:rPr lang="en-US" sz="3400" dirty="0" smtClean="0">
                <a:solidFill>
                  <a:schemeClr val="bg1"/>
                </a:solidFill>
              </a:rPr>
              <a:t> </a:t>
            </a:r>
            <a:r>
              <a:rPr lang="el-GR" sz="3400" dirty="0" smtClean="0">
                <a:solidFill>
                  <a:schemeClr val="bg1"/>
                </a:solidFill>
              </a:rPr>
              <a:t>λεόντων,</a:t>
            </a:r>
            <a:r>
              <a:rPr lang="en-US" sz="3400" dirty="0" smtClean="0">
                <a:solidFill>
                  <a:schemeClr val="bg1"/>
                </a:solidFill>
              </a:rPr>
              <a:t> </a:t>
            </a:r>
            <a:r>
              <a:rPr lang="el-GR" sz="3400" dirty="0" smtClean="0">
                <a:solidFill>
                  <a:schemeClr val="bg1"/>
                </a:solidFill>
              </a:rPr>
              <a:t> </a:t>
            </a:r>
            <a:r>
              <a:rPr lang="el-GR" sz="3400" dirty="0">
                <a:solidFill>
                  <a:schemeClr val="bg1"/>
                </a:solidFill>
              </a:rPr>
              <a:t>καὶ ἐκ τῶν στομάτων αὐτῶν </a:t>
            </a:r>
            <a:endParaRPr lang="en-US" sz="3400" dirty="0" smtClean="0">
              <a:solidFill>
                <a:schemeClr val="bg1"/>
              </a:solidFill>
            </a:endParaRPr>
          </a:p>
          <a:p>
            <a:r>
              <a:rPr lang="en-US" sz="2200" dirty="0" smtClean="0">
                <a:solidFill>
                  <a:srgbClr val="FFFF00"/>
                </a:solidFill>
              </a:rPr>
              <a:t>   of the     </a:t>
            </a:r>
            <a:r>
              <a:rPr lang="en-US" sz="2200" dirty="0">
                <a:solidFill>
                  <a:srgbClr val="FFFF00"/>
                </a:solidFill>
              </a:rPr>
              <a:t>horses </a:t>
            </a:r>
            <a:r>
              <a:rPr lang="en-US" sz="2200" dirty="0" smtClean="0">
                <a:solidFill>
                  <a:srgbClr val="FFFF00"/>
                </a:solidFill>
              </a:rPr>
              <a:t>    like        heads               of lions           and  from  the         </a:t>
            </a:r>
            <a:r>
              <a:rPr lang="en-US" sz="2200" dirty="0">
                <a:solidFill>
                  <a:srgbClr val="FFFF00"/>
                </a:solidFill>
              </a:rPr>
              <a:t>mouths </a:t>
            </a:r>
            <a:r>
              <a:rPr lang="en-US" sz="2200" dirty="0" smtClean="0">
                <a:solidFill>
                  <a:srgbClr val="FFFF00"/>
                </a:solidFill>
              </a:rPr>
              <a:t>             their</a:t>
            </a:r>
            <a:endParaRPr lang="es-ES" sz="2200" dirty="0">
              <a:solidFill>
                <a:srgbClr val="FFFF00"/>
              </a:solidFill>
            </a:endParaRPr>
          </a:p>
          <a:p>
            <a:r>
              <a:rPr lang="en-US" sz="3400" dirty="0" smtClean="0">
                <a:solidFill>
                  <a:schemeClr val="bg1"/>
                </a:solidFill>
              </a:rPr>
              <a:t>     </a:t>
            </a:r>
            <a:r>
              <a:rPr lang="el-GR" sz="3400" dirty="0">
                <a:solidFill>
                  <a:schemeClr val="bg1"/>
                </a:solidFill>
              </a:rPr>
              <a:t>ἐκπορεύεται </a:t>
            </a:r>
            <a:r>
              <a:rPr lang="en-US" sz="3400" dirty="0" smtClean="0">
                <a:solidFill>
                  <a:schemeClr val="bg1"/>
                </a:solidFill>
              </a:rPr>
              <a:t> </a:t>
            </a:r>
            <a:r>
              <a:rPr lang="el-GR" sz="3400" dirty="0" smtClean="0">
                <a:solidFill>
                  <a:schemeClr val="bg1"/>
                </a:solidFill>
              </a:rPr>
              <a:t>πῦρ</a:t>
            </a:r>
            <a:r>
              <a:rPr lang="en-US" sz="3400" dirty="0" smtClean="0">
                <a:solidFill>
                  <a:schemeClr val="bg1"/>
                </a:solidFill>
              </a:rPr>
              <a:t> </a:t>
            </a:r>
            <a:r>
              <a:rPr lang="el-GR" sz="3400" dirty="0" smtClean="0">
                <a:solidFill>
                  <a:schemeClr val="bg1"/>
                </a:solidFill>
              </a:rPr>
              <a:t> καὶ</a:t>
            </a:r>
            <a:r>
              <a:rPr lang="en-US" sz="3400" dirty="0" smtClean="0">
                <a:solidFill>
                  <a:schemeClr val="bg1"/>
                </a:solidFill>
              </a:rPr>
              <a:t> </a:t>
            </a:r>
            <a:r>
              <a:rPr lang="el-GR" sz="3400" dirty="0" smtClean="0">
                <a:solidFill>
                  <a:schemeClr val="bg1"/>
                </a:solidFill>
              </a:rPr>
              <a:t> </a:t>
            </a:r>
            <a:r>
              <a:rPr lang="el-GR" sz="3400" dirty="0">
                <a:solidFill>
                  <a:schemeClr val="bg1"/>
                </a:solidFill>
              </a:rPr>
              <a:t>καπνὸς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θεῖον</a:t>
            </a:r>
            <a:r>
              <a:rPr lang="el-GR" sz="3400" dirty="0">
                <a:solidFill>
                  <a:schemeClr val="bg1"/>
                </a:solidFill>
              </a:rPr>
              <a:t>.</a:t>
            </a:r>
            <a:r>
              <a:rPr lang="fr-FR" sz="3400" dirty="0">
                <a:solidFill>
                  <a:schemeClr val="bg1"/>
                </a:solidFill>
              </a:rPr>
              <a:t> </a:t>
            </a:r>
          </a:p>
          <a:p>
            <a:r>
              <a:rPr lang="en-US" sz="2200" dirty="0" smtClean="0">
                <a:solidFill>
                  <a:srgbClr val="FFFF00"/>
                </a:solidFill>
              </a:rPr>
              <a:t>               come out                fire       </a:t>
            </a:r>
            <a:r>
              <a:rPr lang="en-US" sz="2200" dirty="0">
                <a:solidFill>
                  <a:srgbClr val="FFFF00"/>
                </a:solidFill>
              </a:rPr>
              <a:t>and </a:t>
            </a:r>
            <a:r>
              <a:rPr lang="en-US" sz="2200" dirty="0" smtClean="0">
                <a:solidFill>
                  <a:srgbClr val="FFFF00"/>
                </a:solidFill>
              </a:rPr>
              <a:t>        smoke        and     sulfur </a:t>
            </a:r>
            <a:endParaRPr lang="es-ES" sz="22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9:17</a:t>
            </a:r>
            <a:r>
              <a:rPr lang="fr-FR" dirty="0" smtClean="0">
                <a:solidFill>
                  <a:schemeClr val="bg1"/>
                </a:solidFill>
              </a:rPr>
              <a:t> </a:t>
            </a:r>
            <a:r>
              <a:rPr lang="en-US" dirty="0">
                <a:solidFill>
                  <a:schemeClr val="bg1"/>
                </a:solidFill>
              </a:rPr>
              <a:t>And this is how I saw the horses in my vision and those who rode them: they wore breastplates the color of fire and of sapphire and of sulfur, and the heads of the horses were like lions' heads, and fire and smoke and sulfur came out of their mouths</a:t>
            </a:r>
            <a:r>
              <a:rPr lang="en-US" dirty="0" smtClean="0">
                <a:solidFill>
                  <a:schemeClr val="bg1"/>
                </a:solidFill>
              </a:rPr>
              <a:t>.     </a:t>
            </a:r>
            <a:r>
              <a:rPr lang="fr-FR" dirty="0" smtClean="0">
                <a:solidFill>
                  <a:schemeClr val="bg1"/>
                </a:solidFill>
              </a:rPr>
              <a:t>/    </a:t>
            </a:r>
            <a:r>
              <a:rPr lang="fr-FR" baseline="30000" dirty="0" smtClean="0">
                <a:solidFill>
                  <a:srgbClr val="FFFF00"/>
                </a:solidFill>
              </a:rPr>
              <a:t>CUV </a:t>
            </a:r>
            <a:r>
              <a:rPr lang="fr-FR" b="1" dirty="0">
                <a:solidFill>
                  <a:schemeClr val="bg1"/>
                </a:solidFill>
              </a:rPr>
              <a:t>9:17</a:t>
            </a:r>
            <a:r>
              <a:rPr lang="fr-FR" dirty="0">
                <a:solidFill>
                  <a:schemeClr val="bg1"/>
                </a:solidFill>
              </a:rPr>
              <a:t> </a:t>
            </a:r>
            <a:r>
              <a:rPr lang="en-US" dirty="0">
                <a:solidFill>
                  <a:schemeClr val="bg1"/>
                </a:solidFill>
              </a:rPr>
              <a:t> </a:t>
            </a:r>
            <a:r>
              <a:rPr lang="zh-TW" altLang="en-US" dirty="0" smtClean="0">
                <a:solidFill>
                  <a:schemeClr val="bg1"/>
                </a:solidFill>
              </a:rPr>
              <a:t>我</a:t>
            </a:r>
            <a:r>
              <a:rPr lang="zh-TW" altLang="en-US" dirty="0">
                <a:solidFill>
                  <a:schemeClr val="bg1"/>
                </a:solidFill>
              </a:rPr>
              <a:t>在異象中看見那些馬和騎馬的、騎馬的胸前有甲如火、與紫瑪瑙、並硫磺．馬的頭好像獅子頭、有火、有煙、有硫磺、從馬的口中出來</a:t>
            </a:r>
            <a:r>
              <a:rPr lang="zh-TW" altLang="en-US" dirty="0" smtClean="0">
                <a:solidFill>
                  <a:schemeClr val="bg1"/>
                </a:solidFill>
              </a:rPr>
              <a:t>。</a:t>
            </a:r>
            <a:endParaRPr lang="fr-FR"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595233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 y="-5026"/>
            <a:ext cx="12159986" cy="6880969"/>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r>
              <a:rPr lang="en-US" sz="3600" b="1" dirty="0" smtClean="0">
                <a:solidFill>
                  <a:srgbClr val="FFFF00"/>
                </a:solidFill>
              </a:rPr>
              <a:t>                                      </a:t>
            </a:r>
            <a:r>
              <a:rPr lang="en-US" sz="3200" b="1" dirty="0" smtClean="0">
                <a:solidFill>
                  <a:srgbClr val="FFFF00"/>
                </a:solidFill>
              </a:rPr>
              <a:t>Revelation 9:18 </a:t>
            </a: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18 </a:t>
            </a:r>
            <a:r>
              <a:rPr lang="en-US" sz="3200" b="1" dirty="0" smtClean="0">
                <a:solidFill>
                  <a:schemeClr val="bg1"/>
                </a:solidFill>
              </a:rPr>
              <a:t>  </a:t>
            </a:r>
            <a:r>
              <a:rPr lang="el-GR" sz="4000" dirty="0" smtClean="0">
                <a:solidFill>
                  <a:schemeClr val="bg1"/>
                </a:solidFill>
              </a:rPr>
              <a:t>ἀπὸ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τριῶν </a:t>
            </a:r>
            <a:r>
              <a:rPr lang="en-US" sz="4000" dirty="0" smtClean="0">
                <a:solidFill>
                  <a:schemeClr val="bg1"/>
                </a:solidFill>
              </a:rPr>
              <a:t> </a:t>
            </a:r>
            <a:r>
              <a:rPr lang="el-GR" sz="4000" dirty="0" smtClean="0">
                <a:solidFill>
                  <a:schemeClr val="bg1"/>
                </a:solidFill>
              </a:rPr>
              <a:t>πληγῶν </a:t>
            </a:r>
            <a:r>
              <a:rPr lang="en-US" sz="4000" dirty="0" smtClean="0">
                <a:solidFill>
                  <a:schemeClr val="bg1"/>
                </a:solidFill>
              </a:rPr>
              <a:t> </a:t>
            </a:r>
            <a:r>
              <a:rPr lang="el-GR" sz="4000" dirty="0" smtClean="0">
                <a:solidFill>
                  <a:schemeClr val="bg1"/>
                </a:solidFill>
              </a:rPr>
              <a:t>τούτων </a:t>
            </a:r>
            <a:endParaRPr lang="en-US" sz="4000" dirty="0" smtClean="0">
              <a:solidFill>
                <a:schemeClr val="bg1"/>
              </a:solidFill>
            </a:endParaRPr>
          </a:p>
          <a:p>
            <a:r>
              <a:rPr lang="en-US" sz="2400" dirty="0">
                <a:solidFill>
                  <a:srgbClr val="FFFF00"/>
                </a:solidFill>
              </a:rPr>
              <a:t> </a:t>
            </a:r>
            <a:r>
              <a:rPr lang="en-US" sz="2400" dirty="0" smtClean="0">
                <a:solidFill>
                  <a:srgbClr val="FFFF00"/>
                </a:solidFill>
              </a:rPr>
              <a:t>             by          the          </a:t>
            </a:r>
            <a:r>
              <a:rPr lang="en-US" sz="2400" dirty="0">
                <a:solidFill>
                  <a:srgbClr val="FFFF00"/>
                </a:solidFill>
              </a:rPr>
              <a:t>three </a:t>
            </a:r>
            <a:r>
              <a:rPr lang="en-US" sz="2400" dirty="0" smtClean="0">
                <a:solidFill>
                  <a:srgbClr val="FFFF00"/>
                </a:solidFill>
              </a:rPr>
              <a:t>           plagues            these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ἀπεκτάνθησαν</a:t>
            </a:r>
            <a:r>
              <a:rPr lang="en-US" sz="4000" dirty="0" smtClean="0">
                <a:solidFill>
                  <a:schemeClr val="bg1"/>
                </a:solidFill>
              </a:rPr>
              <a:t>  </a:t>
            </a:r>
            <a:r>
              <a:rPr lang="el-GR" sz="4000" dirty="0" smtClean="0">
                <a:solidFill>
                  <a:schemeClr val="bg1"/>
                </a:solidFill>
              </a:rPr>
              <a:t>τὸ τρίτον</a:t>
            </a:r>
            <a:r>
              <a:rPr lang="en-US" sz="4000" dirty="0" smtClean="0">
                <a:solidFill>
                  <a:schemeClr val="bg1"/>
                </a:solidFill>
              </a:rPr>
              <a:t> </a:t>
            </a:r>
            <a:r>
              <a:rPr lang="el-GR" sz="4000" dirty="0" smtClean="0">
                <a:solidFill>
                  <a:schemeClr val="bg1"/>
                </a:solidFill>
              </a:rPr>
              <a:t> τῶν </a:t>
            </a:r>
            <a:r>
              <a:rPr lang="el-GR" sz="4000" dirty="0">
                <a:solidFill>
                  <a:schemeClr val="bg1"/>
                </a:solidFill>
              </a:rPr>
              <a:t>ἀνθρώπων, </a:t>
            </a:r>
            <a:endParaRPr lang="en-US" sz="4000" dirty="0">
              <a:solidFill>
                <a:schemeClr val="bg1"/>
              </a:solidFill>
            </a:endParaRPr>
          </a:p>
          <a:p>
            <a:r>
              <a:rPr lang="fr-FR" sz="2400" dirty="0">
                <a:solidFill>
                  <a:schemeClr val="bg1"/>
                </a:solidFill>
              </a:rPr>
              <a:t> </a:t>
            </a:r>
            <a:r>
              <a:rPr lang="fr-FR" sz="2400" dirty="0" smtClean="0">
                <a:solidFill>
                  <a:schemeClr val="bg1"/>
                </a:solidFill>
              </a:rPr>
              <a:t>       </a:t>
            </a:r>
            <a:r>
              <a:rPr lang="en-US" sz="2400" dirty="0" smtClean="0">
                <a:solidFill>
                  <a:srgbClr val="FFFF00"/>
                </a:solidFill>
              </a:rPr>
              <a:t>were </a:t>
            </a:r>
            <a:r>
              <a:rPr lang="en-US" sz="2400" dirty="0">
                <a:solidFill>
                  <a:srgbClr val="FFFF00"/>
                </a:solidFill>
              </a:rPr>
              <a:t>killed </a:t>
            </a:r>
            <a:r>
              <a:rPr lang="en-US" sz="2400" dirty="0" smtClean="0">
                <a:solidFill>
                  <a:srgbClr val="FFFF00"/>
                </a:solidFill>
              </a:rPr>
              <a:t>                      the     third           </a:t>
            </a:r>
            <a:r>
              <a:rPr lang="en-US" sz="2400" dirty="0">
                <a:solidFill>
                  <a:srgbClr val="FFFF00"/>
                </a:solidFill>
              </a:rPr>
              <a:t>of </a:t>
            </a:r>
            <a:r>
              <a:rPr lang="en-US" sz="2400" dirty="0" smtClean="0">
                <a:solidFill>
                  <a:srgbClr val="FFFF00"/>
                </a:solidFill>
              </a:rPr>
              <a:t>the          people</a:t>
            </a:r>
            <a:r>
              <a:rPr lang="fr-FR" sz="2400" dirty="0" smtClean="0">
                <a:solidFill>
                  <a:schemeClr val="bg1"/>
                </a:solidFill>
              </a:rPr>
              <a:t> </a:t>
            </a:r>
            <a:r>
              <a:rPr lang="es-ES" sz="2400" dirty="0" smtClean="0">
                <a:solidFill>
                  <a:schemeClr val="bg1"/>
                </a:solidFill>
              </a:rPr>
              <a:t> </a:t>
            </a:r>
          </a:p>
          <a:p>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πυρὸς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καπνοῦ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θείου </a:t>
            </a:r>
            <a:endParaRPr lang="en-US" sz="4000" dirty="0">
              <a:solidFill>
                <a:schemeClr val="bg1"/>
              </a:solidFill>
            </a:endParaRPr>
          </a:p>
          <a:p>
            <a:r>
              <a:rPr lang="en-US" sz="2400" dirty="0" smtClean="0">
                <a:solidFill>
                  <a:srgbClr val="FFFF00"/>
                </a:solidFill>
              </a:rPr>
              <a:t>    by       the            fire            and       the          smoke           </a:t>
            </a:r>
            <a:r>
              <a:rPr lang="en-US" sz="2400" dirty="0">
                <a:solidFill>
                  <a:srgbClr val="FFFF00"/>
                </a:solidFill>
              </a:rPr>
              <a:t>and </a:t>
            </a:r>
            <a:r>
              <a:rPr lang="en-US" sz="2400" dirty="0" smtClean="0">
                <a:solidFill>
                  <a:srgbClr val="FFFF00"/>
                </a:solidFill>
              </a:rPr>
              <a:t>      the         sulfur</a:t>
            </a:r>
            <a:r>
              <a:rPr lang="fr-FR" sz="2400" dirty="0" smtClean="0">
                <a:solidFill>
                  <a:schemeClr val="bg1"/>
                </a:solidFill>
              </a:rPr>
              <a:t> </a:t>
            </a:r>
            <a:r>
              <a:rPr lang="es-ES" sz="2400" dirty="0" smtClean="0">
                <a:solidFill>
                  <a:schemeClr val="bg1"/>
                </a:solidFill>
              </a:rPr>
              <a:t> </a:t>
            </a:r>
            <a:endParaRPr lang="es-ES" sz="2400" dirty="0">
              <a:solidFill>
                <a:schemeClr val="bg1"/>
              </a:solidFill>
            </a:endParaRPr>
          </a:p>
          <a:p>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ἐκπορευομένου </a:t>
            </a:r>
            <a:r>
              <a:rPr lang="en-US" sz="4000" dirty="0" smtClean="0">
                <a:solidFill>
                  <a:schemeClr val="bg1"/>
                </a:solidFill>
              </a:rPr>
              <a:t> </a:t>
            </a:r>
            <a:r>
              <a:rPr lang="el-GR" sz="4000" dirty="0" smtClean="0">
                <a:solidFill>
                  <a:schemeClr val="bg1"/>
                </a:solidFill>
              </a:rPr>
              <a:t>ἐκ</a:t>
            </a:r>
            <a:r>
              <a:rPr lang="en-US" sz="4000" dirty="0" smtClean="0">
                <a:solidFill>
                  <a:schemeClr val="bg1"/>
                </a:solidFill>
              </a:rPr>
              <a:t> </a:t>
            </a:r>
            <a:r>
              <a:rPr lang="el-GR" sz="4000" dirty="0" smtClean="0">
                <a:solidFill>
                  <a:schemeClr val="bg1"/>
                </a:solidFill>
              </a:rPr>
              <a:t> </a:t>
            </a:r>
            <a:r>
              <a:rPr lang="el-GR" sz="4000" dirty="0">
                <a:solidFill>
                  <a:schemeClr val="bg1"/>
                </a:solidFill>
              </a:rPr>
              <a:t>τῶν </a:t>
            </a:r>
            <a:r>
              <a:rPr lang="en-US" sz="4000" dirty="0" smtClean="0">
                <a:solidFill>
                  <a:schemeClr val="bg1"/>
                </a:solidFill>
              </a:rPr>
              <a:t> </a:t>
            </a:r>
            <a:r>
              <a:rPr lang="el-GR" sz="4000" dirty="0" smtClean="0">
                <a:solidFill>
                  <a:schemeClr val="bg1"/>
                </a:solidFill>
              </a:rPr>
              <a:t>στομάτων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αὐτῶν.</a:t>
            </a:r>
          </a:p>
          <a:p>
            <a:r>
              <a:rPr lang="en-US" sz="2400" dirty="0" smtClean="0">
                <a:solidFill>
                  <a:srgbClr val="FFFF00"/>
                </a:solidFill>
              </a:rPr>
              <a:t>That are            coming out                    from     the            </a:t>
            </a:r>
            <a:r>
              <a:rPr lang="en-US" sz="2400" dirty="0">
                <a:solidFill>
                  <a:srgbClr val="FFFF00"/>
                </a:solidFill>
              </a:rPr>
              <a:t>mouths </a:t>
            </a:r>
            <a:r>
              <a:rPr lang="en-US" sz="2400" dirty="0" smtClean="0">
                <a:solidFill>
                  <a:srgbClr val="FFFF00"/>
                </a:solidFill>
              </a:rPr>
              <a:t>                their</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r>
              <a:rPr lang="fr-FR" baseline="30000" dirty="0" smtClean="0">
                <a:solidFill>
                  <a:schemeClr val="bg1"/>
                </a:solidFill>
              </a:rPr>
              <a:t>	</a:t>
            </a:r>
            <a:r>
              <a:rPr lang="fr-FR" baseline="30000" dirty="0" smtClean="0">
                <a:solidFill>
                  <a:srgbClr val="FFFF00"/>
                </a:solidFill>
              </a:rPr>
              <a:t>ESV </a:t>
            </a:r>
            <a:r>
              <a:rPr lang="fr-FR" b="1" dirty="0" smtClean="0">
                <a:solidFill>
                  <a:schemeClr val="bg1"/>
                </a:solidFill>
              </a:rPr>
              <a:t> </a:t>
            </a:r>
            <a:r>
              <a:rPr lang="fr-FR" b="1" dirty="0">
                <a:solidFill>
                  <a:schemeClr val="bg1"/>
                </a:solidFill>
              </a:rPr>
              <a:t>9:18</a:t>
            </a:r>
            <a:r>
              <a:rPr lang="fr-FR" dirty="0">
                <a:solidFill>
                  <a:schemeClr val="bg1"/>
                </a:solidFill>
              </a:rPr>
              <a:t> </a:t>
            </a:r>
            <a:r>
              <a:rPr lang="en-US" dirty="0">
                <a:solidFill>
                  <a:schemeClr val="bg1"/>
                </a:solidFill>
              </a:rPr>
              <a:t>By these three plagues a third of mankind was killed, by the fire and smoke and sulfur coming out of their mouths</a:t>
            </a:r>
            <a:r>
              <a:rPr lang="en-US" dirty="0" smtClean="0">
                <a:solidFill>
                  <a:schemeClr val="bg1"/>
                </a:solidFill>
              </a:rPr>
              <a:t>.   / </a:t>
            </a:r>
            <a:r>
              <a:rPr lang="fr-FR" baseline="30000" dirty="0">
                <a:solidFill>
                  <a:srgbClr val="FFFF00"/>
                </a:solidFill>
              </a:rPr>
              <a:t>CUV </a:t>
            </a:r>
            <a:r>
              <a:rPr lang="fr-FR" baseline="30000" dirty="0">
                <a:solidFill>
                  <a:schemeClr val="bg1"/>
                </a:solidFill>
              </a:rPr>
              <a:t> </a:t>
            </a:r>
            <a:r>
              <a:rPr lang="fr-FR" b="1" dirty="0">
                <a:solidFill>
                  <a:schemeClr val="bg1"/>
                </a:solidFill>
              </a:rPr>
              <a:t>9:18</a:t>
            </a:r>
            <a:r>
              <a:rPr lang="fr-FR" dirty="0">
                <a:solidFill>
                  <a:schemeClr val="bg1"/>
                </a:solidFill>
              </a:rPr>
              <a:t> </a:t>
            </a:r>
            <a:r>
              <a:rPr lang="fr-FR" dirty="0" smtClean="0">
                <a:solidFill>
                  <a:schemeClr val="bg1"/>
                </a:solidFill>
              </a:rPr>
              <a:t>  </a:t>
            </a:r>
            <a:r>
              <a:rPr lang="zh-TW" altLang="en-US" dirty="0" smtClean="0">
                <a:solidFill>
                  <a:schemeClr val="bg1"/>
                </a:solidFill>
              </a:rPr>
              <a:t>口</a:t>
            </a:r>
            <a:r>
              <a:rPr lang="zh-TW" altLang="en-US" dirty="0">
                <a:solidFill>
                  <a:schemeClr val="bg1"/>
                </a:solidFill>
              </a:rPr>
              <a:t>中所出來的火、與煙、並硫磺、這三樣災殺了人的三分之一</a:t>
            </a:r>
            <a:r>
              <a:rPr lang="zh-TW" altLang="en-US" dirty="0" smtClean="0">
                <a:solidFill>
                  <a:schemeClr val="bg1"/>
                </a:solidFill>
              </a:rPr>
              <a:t>。</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7610466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 y="-5026"/>
            <a:ext cx="12159986"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pPr algn="ctr"/>
            <a:r>
              <a:rPr lang="en-US" sz="3200" b="1" dirty="0" smtClean="0">
                <a:solidFill>
                  <a:srgbClr val="FFFF00"/>
                </a:solidFill>
              </a:rPr>
              <a:t>Revelation 9:19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19 </a:t>
            </a:r>
            <a:r>
              <a:rPr lang="en-US" sz="3200" b="1"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γὰρ</a:t>
            </a:r>
            <a:r>
              <a:rPr lang="en-US" sz="4000" dirty="0" smtClean="0">
                <a:solidFill>
                  <a:schemeClr val="bg1"/>
                </a:solidFill>
              </a:rPr>
              <a:t> </a:t>
            </a:r>
            <a:r>
              <a:rPr lang="el-GR" sz="4000" dirty="0" smtClean="0">
                <a:solidFill>
                  <a:schemeClr val="bg1"/>
                </a:solidFill>
              </a:rPr>
              <a:t> </a:t>
            </a:r>
            <a:r>
              <a:rPr lang="el-GR" sz="4000" dirty="0">
                <a:solidFill>
                  <a:schemeClr val="bg1"/>
                </a:solidFill>
              </a:rPr>
              <a:t>ἐξουσία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ἵππων</a:t>
            </a:r>
            <a:r>
              <a:rPr lang="en-US" sz="4000" dirty="0" smtClean="0">
                <a:solidFill>
                  <a:schemeClr val="bg1"/>
                </a:solidFill>
              </a:rPr>
              <a:t> </a:t>
            </a:r>
            <a:endParaRPr lang="en-US" sz="4000" dirty="0">
              <a:solidFill>
                <a:schemeClr val="bg1"/>
              </a:solidFill>
            </a:endParaRPr>
          </a:p>
          <a:p>
            <a:r>
              <a:rPr lang="en-US" altLang="zh-TW" sz="2400" dirty="0" smtClean="0">
                <a:solidFill>
                  <a:srgbClr val="FFFF00"/>
                </a:solidFill>
              </a:rPr>
              <a:t>             the     for          power             of </a:t>
            </a:r>
            <a:r>
              <a:rPr lang="en-US" altLang="zh-TW" sz="2400" dirty="0">
                <a:solidFill>
                  <a:srgbClr val="FFFF00"/>
                </a:solidFill>
              </a:rPr>
              <a:t>the </a:t>
            </a:r>
            <a:r>
              <a:rPr lang="en-US" altLang="zh-TW" sz="2400" dirty="0" smtClean="0">
                <a:solidFill>
                  <a:srgbClr val="FFFF00"/>
                </a:solidFill>
              </a:rPr>
              <a:t>     horses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στόματι </a:t>
            </a:r>
            <a:r>
              <a:rPr lang="en-US" sz="4000" dirty="0" smtClean="0">
                <a:solidFill>
                  <a:schemeClr val="bg1"/>
                </a:solidFill>
              </a:rPr>
              <a:t> </a:t>
            </a:r>
            <a:r>
              <a:rPr lang="el-GR" sz="4000" dirty="0" smtClean="0">
                <a:solidFill>
                  <a:schemeClr val="bg1"/>
                </a:solidFill>
              </a:rPr>
              <a:t>αὐτῶν </a:t>
            </a:r>
            <a:r>
              <a:rPr lang="en-US" sz="4000" dirty="0" smtClean="0">
                <a:solidFill>
                  <a:schemeClr val="bg1"/>
                </a:solidFill>
              </a:rPr>
              <a:t> </a:t>
            </a:r>
            <a:r>
              <a:rPr lang="el-GR" sz="4000" dirty="0" smtClean="0">
                <a:solidFill>
                  <a:schemeClr val="bg1"/>
                </a:solidFill>
              </a:rPr>
              <a:t>ἐστιν</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ταῖς </a:t>
            </a:r>
            <a:r>
              <a:rPr lang="en-US" sz="4000" dirty="0" smtClean="0">
                <a:solidFill>
                  <a:schemeClr val="bg1"/>
                </a:solidFill>
              </a:rPr>
              <a:t> </a:t>
            </a:r>
            <a:r>
              <a:rPr lang="el-GR" sz="4000" dirty="0" smtClean="0">
                <a:solidFill>
                  <a:schemeClr val="bg1"/>
                </a:solidFill>
              </a:rPr>
              <a:t>οὐραῖς</a:t>
            </a:r>
            <a:endParaRPr lang="en-US" sz="4000" dirty="0" smtClean="0">
              <a:solidFill>
                <a:srgbClr val="FFFF00"/>
              </a:solidFill>
            </a:endParaRPr>
          </a:p>
          <a:p>
            <a:r>
              <a:rPr lang="en-US" altLang="zh-TW" sz="2400" dirty="0" smtClean="0">
                <a:solidFill>
                  <a:srgbClr val="FFFF00"/>
                </a:solidFill>
              </a:rPr>
              <a:t>   </a:t>
            </a:r>
            <a:r>
              <a:rPr lang="en-US" altLang="zh-TW" sz="2400" dirty="0">
                <a:solidFill>
                  <a:srgbClr val="FFFF00"/>
                </a:solidFill>
              </a:rPr>
              <a:t>in </a:t>
            </a:r>
            <a:r>
              <a:rPr lang="en-US" altLang="zh-TW" sz="2400" dirty="0" smtClean="0">
                <a:solidFill>
                  <a:srgbClr val="FFFF00"/>
                </a:solidFill>
              </a:rPr>
              <a:t>     the       </a:t>
            </a:r>
            <a:r>
              <a:rPr lang="en-US" altLang="zh-TW" sz="2400" dirty="0">
                <a:solidFill>
                  <a:srgbClr val="FFFF00"/>
                </a:solidFill>
              </a:rPr>
              <a:t>mouths </a:t>
            </a:r>
            <a:r>
              <a:rPr lang="en-US" altLang="zh-TW" sz="2400" dirty="0" smtClean="0">
                <a:solidFill>
                  <a:srgbClr val="FFFF00"/>
                </a:solidFill>
              </a:rPr>
              <a:t>               their                 is          and       in        the           tails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αὐτῶν</a:t>
            </a:r>
            <a:r>
              <a:rPr lang="el-GR" sz="4000" dirty="0">
                <a:solidFill>
                  <a:schemeClr val="bg1"/>
                </a:solidFill>
              </a:rPr>
              <a:t>, </a:t>
            </a:r>
            <a:r>
              <a:rPr lang="en-US" sz="4000" dirty="0" smtClean="0">
                <a:solidFill>
                  <a:schemeClr val="bg1"/>
                </a:solidFill>
              </a:rPr>
              <a:t>    </a:t>
            </a:r>
            <a:r>
              <a:rPr lang="el-GR" sz="4000" dirty="0" smtClean="0">
                <a:solidFill>
                  <a:schemeClr val="bg1"/>
                </a:solidFill>
              </a:rPr>
              <a:t>αἱ </a:t>
            </a:r>
            <a:r>
              <a:rPr lang="en-US" sz="4000" dirty="0" smtClean="0">
                <a:solidFill>
                  <a:schemeClr val="bg1"/>
                </a:solidFill>
              </a:rPr>
              <a:t> </a:t>
            </a:r>
            <a:r>
              <a:rPr lang="el-GR" sz="4000" dirty="0" smtClean="0">
                <a:solidFill>
                  <a:schemeClr val="bg1"/>
                </a:solidFill>
              </a:rPr>
              <a:t>γὰρ </a:t>
            </a:r>
            <a:r>
              <a:rPr lang="en-US" sz="4000" dirty="0" smtClean="0">
                <a:solidFill>
                  <a:schemeClr val="bg1"/>
                </a:solidFill>
              </a:rPr>
              <a:t> </a:t>
            </a:r>
            <a:r>
              <a:rPr lang="el-GR" sz="4000" dirty="0" smtClean="0">
                <a:solidFill>
                  <a:schemeClr val="bg1"/>
                </a:solidFill>
              </a:rPr>
              <a:t>οὐραὶ </a:t>
            </a:r>
            <a:r>
              <a:rPr lang="en-US" sz="4000" dirty="0" smtClean="0">
                <a:solidFill>
                  <a:schemeClr val="bg1"/>
                </a:solidFill>
              </a:rPr>
              <a:t> </a:t>
            </a:r>
            <a:r>
              <a:rPr lang="el-GR" sz="4000" dirty="0" smtClean="0">
                <a:solidFill>
                  <a:schemeClr val="bg1"/>
                </a:solidFill>
              </a:rPr>
              <a:t>αὐτῶν </a:t>
            </a:r>
            <a:r>
              <a:rPr lang="en-US" sz="4000" dirty="0" smtClean="0">
                <a:solidFill>
                  <a:schemeClr val="bg1"/>
                </a:solidFill>
              </a:rPr>
              <a:t> </a:t>
            </a:r>
            <a:r>
              <a:rPr lang="el-GR" sz="4000" dirty="0" smtClean="0">
                <a:solidFill>
                  <a:schemeClr val="bg1"/>
                </a:solidFill>
              </a:rPr>
              <a:t>ὅμοιαι </a:t>
            </a:r>
            <a:r>
              <a:rPr lang="en-US" sz="4000" dirty="0" smtClean="0">
                <a:solidFill>
                  <a:schemeClr val="bg1"/>
                </a:solidFill>
              </a:rPr>
              <a:t> </a:t>
            </a:r>
            <a:r>
              <a:rPr lang="el-GR" sz="4000" dirty="0" smtClean="0">
                <a:solidFill>
                  <a:schemeClr val="bg1"/>
                </a:solidFill>
              </a:rPr>
              <a:t>ὄφεσιν</a:t>
            </a:r>
            <a:r>
              <a:rPr lang="el-GR" sz="4000" dirty="0">
                <a:solidFill>
                  <a:schemeClr val="bg1"/>
                </a:solidFill>
              </a:rPr>
              <a:t>, </a:t>
            </a:r>
            <a:endParaRPr lang="en-US" sz="4000" dirty="0">
              <a:solidFill>
                <a:srgbClr val="FFFF00"/>
              </a:solidFill>
            </a:endParaRPr>
          </a:p>
          <a:p>
            <a:r>
              <a:rPr lang="en-US" altLang="zh-TW" sz="2400" dirty="0" smtClean="0">
                <a:solidFill>
                  <a:srgbClr val="FFFF00"/>
                </a:solidFill>
              </a:rPr>
              <a:t>        their                   the     for             tails            their                   </a:t>
            </a:r>
            <a:r>
              <a:rPr lang="en-US" altLang="zh-TW" sz="2400" dirty="0">
                <a:solidFill>
                  <a:srgbClr val="FFFF00"/>
                </a:solidFill>
              </a:rPr>
              <a:t>like </a:t>
            </a:r>
            <a:r>
              <a:rPr lang="en-US" altLang="zh-TW" sz="2400" dirty="0" smtClean="0">
                <a:solidFill>
                  <a:srgbClr val="FFFF00"/>
                </a:solidFill>
              </a:rPr>
              <a:t>          serpents</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ἔχουσαι </a:t>
            </a:r>
            <a:r>
              <a:rPr lang="en-US" sz="4000" dirty="0" smtClean="0">
                <a:solidFill>
                  <a:schemeClr val="bg1"/>
                </a:solidFill>
              </a:rPr>
              <a:t> </a:t>
            </a:r>
            <a:r>
              <a:rPr lang="el-GR" sz="4000" dirty="0" smtClean="0">
                <a:solidFill>
                  <a:schemeClr val="bg1"/>
                </a:solidFill>
              </a:rPr>
              <a:t>κεφαλὰς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αὐταῖς</a:t>
            </a:r>
            <a:r>
              <a:rPr lang="en-US" sz="4000" dirty="0" smtClean="0">
                <a:solidFill>
                  <a:schemeClr val="bg1"/>
                </a:solidFill>
              </a:rPr>
              <a:t> </a:t>
            </a:r>
            <a:r>
              <a:rPr lang="el-GR" sz="4000" dirty="0" smtClean="0">
                <a:solidFill>
                  <a:schemeClr val="bg1"/>
                </a:solidFill>
              </a:rPr>
              <a:t> </a:t>
            </a:r>
            <a:r>
              <a:rPr lang="el-GR" sz="4000" dirty="0">
                <a:solidFill>
                  <a:schemeClr val="bg1"/>
                </a:solidFill>
              </a:rPr>
              <a:t>ἀδικοῦσιν.</a:t>
            </a:r>
          </a:p>
          <a:p>
            <a:r>
              <a:rPr lang="en-US" altLang="zh-TW" sz="2400" dirty="0" smtClean="0">
                <a:solidFill>
                  <a:srgbClr val="FFFF00"/>
                </a:solidFill>
              </a:rPr>
              <a:t>           having                 heads              </a:t>
            </a:r>
            <a:r>
              <a:rPr lang="en-US" altLang="zh-TW" sz="2400" dirty="0">
                <a:solidFill>
                  <a:srgbClr val="FFFF00"/>
                </a:solidFill>
              </a:rPr>
              <a:t>and </a:t>
            </a:r>
            <a:r>
              <a:rPr lang="en-US" altLang="zh-TW" sz="2400" dirty="0" smtClean="0">
                <a:solidFill>
                  <a:srgbClr val="FFFF00"/>
                </a:solidFill>
              </a:rPr>
              <a:t>   with       </a:t>
            </a:r>
            <a:r>
              <a:rPr lang="en-US" altLang="zh-TW" sz="2400" dirty="0">
                <a:solidFill>
                  <a:srgbClr val="FFFF00"/>
                </a:solidFill>
              </a:rPr>
              <a:t>them </a:t>
            </a:r>
            <a:r>
              <a:rPr lang="en-US" altLang="zh-TW" sz="2400" dirty="0" smtClean="0">
                <a:solidFill>
                  <a:srgbClr val="FFFF00"/>
                </a:solidFill>
              </a:rPr>
              <a:t>            they do harm</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fr-FR" baseline="30000" dirty="0" smtClean="0">
                <a:solidFill>
                  <a:schemeClr val="bg1"/>
                </a:solidFill>
              </a:rPr>
              <a:t>	</a:t>
            </a:r>
            <a:r>
              <a:rPr lang="fr-FR" baseline="30000" dirty="0" smtClean="0">
                <a:solidFill>
                  <a:srgbClr val="FFFF00"/>
                </a:solidFill>
              </a:rPr>
              <a:t>ESV </a:t>
            </a:r>
            <a:r>
              <a:rPr lang="fr-FR" b="1" dirty="0" smtClean="0">
                <a:solidFill>
                  <a:schemeClr val="bg1"/>
                </a:solidFill>
              </a:rPr>
              <a:t> 9:19</a:t>
            </a:r>
            <a:r>
              <a:rPr lang="fr-FR" dirty="0" smtClean="0">
                <a:solidFill>
                  <a:schemeClr val="bg1"/>
                </a:solidFill>
              </a:rPr>
              <a:t> </a:t>
            </a:r>
            <a:r>
              <a:rPr lang="en-US" altLang="zh-TW" dirty="0">
                <a:solidFill>
                  <a:schemeClr val="bg1"/>
                </a:solidFill>
              </a:rPr>
              <a:t>For the power of the horses is in their mouths and in their tails, for their tails are like serpents with heads, and by means of them they wound</a:t>
            </a:r>
            <a:r>
              <a:rPr lang="en-US" altLang="zh-TW" dirty="0" smtClean="0">
                <a:solidFill>
                  <a:schemeClr val="bg1"/>
                </a:solidFill>
              </a:rPr>
              <a:t>.    /    </a:t>
            </a:r>
            <a:r>
              <a:rPr lang="fr-FR" baseline="30000" dirty="0" smtClean="0">
                <a:solidFill>
                  <a:srgbClr val="FFFF00"/>
                </a:solidFill>
              </a:rPr>
              <a:t>CUV </a:t>
            </a:r>
            <a:r>
              <a:rPr lang="fr-FR" b="1" dirty="0">
                <a:solidFill>
                  <a:schemeClr val="bg1"/>
                </a:solidFill>
              </a:rPr>
              <a:t>9:19</a:t>
            </a:r>
            <a:r>
              <a:rPr lang="fr-FR" dirty="0">
                <a:solidFill>
                  <a:schemeClr val="bg1"/>
                </a:solidFill>
              </a:rPr>
              <a:t> </a:t>
            </a:r>
            <a:r>
              <a:rPr lang="zh-TW" altLang="en-US" dirty="0" smtClean="0">
                <a:solidFill>
                  <a:schemeClr val="bg1"/>
                </a:solidFill>
              </a:rPr>
              <a:t>這</a:t>
            </a:r>
            <a:r>
              <a:rPr lang="zh-TW" altLang="en-US" dirty="0">
                <a:solidFill>
                  <a:schemeClr val="bg1"/>
                </a:solidFill>
              </a:rPr>
              <a:t>馬的能力、是在口裡、和尾巴上．因這尾巴像蛇、並且有頭用以害人</a:t>
            </a:r>
            <a:r>
              <a:rPr lang="zh-TW" altLang="en-US"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3858727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9:20 </a:t>
            </a:r>
          </a:p>
          <a:p>
            <a:pPr algn="ctr"/>
            <a:endParaRPr lang="en-US" sz="800" b="1" dirty="0" smtClean="0">
              <a:solidFill>
                <a:srgbClr val="FFFF00"/>
              </a:solidFill>
            </a:endParaRPr>
          </a:p>
          <a:p>
            <a:r>
              <a:rPr lang="en-US" sz="2400" b="1" dirty="0" smtClean="0">
                <a:solidFill>
                  <a:srgbClr val="FFFF00"/>
                </a:solidFill>
              </a:rPr>
              <a:t>20</a:t>
            </a:r>
            <a:r>
              <a:rPr lang="en-US" sz="2400" b="1" dirty="0" smtClean="0">
                <a:solidFill>
                  <a:schemeClr val="bg1"/>
                </a:solidFill>
              </a:rPr>
              <a:t>  </a:t>
            </a:r>
            <a:r>
              <a:rPr lang="el-GR" sz="3200" dirty="0" smtClean="0">
                <a:solidFill>
                  <a:schemeClr val="bg1"/>
                </a:solidFill>
              </a:rPr>
              <a:t>Καὶ </a:t>
            </a:r>
            <a:r>
              <a:rPr lang="el-GR" sz="3200" dirty="0">
                <a:solidFill>
                  <a:schemeClr val="bg1"/>
                </a:solidFill>
              </a:rPr>
              <a:t>οἱ λοιποὶ τῶν ἀνθρώπων, οἳ οὐκ ἀπεκτάνθησαν </a:t>
            </a:r>
            <a:endParaRPr lang="en-US" sz="3200" dirty="0">
              <a:solidFill>
                <a:schemeClr val="bg1"/>
              </a:solidFill>
            </a:endParaRPr>
          </a:p>
          <a:p>
            <a:r>
              <a:rPr lang="en-US" altLang="zh-TW" sz="2200" dirty="0" smtClean="0">
                <a:solidFill>
                  <a:srgbClr val="FFFF00"/>
                </a:solidFill>
              </a:rPr>
              <a:t>        and   the    rest       of the     people              </a:t>
            </a:r>
            <a:r>
              <a:rPr lang="en-US" altLang="zh-TW" sz="2200" dirty="0">
                <a:solidFill>
                  <a:srgbClr val="FFFF00"/>
                </a:solidFill>
              </a:rPr>
              <a:t>who </a:t>
            </a:r>
            <a:r>
              <a:rPr lang="en-US" altLang="zh-TW" sz="2200" dirty="0" smtClean="0">
                <a:solidFill>
                  <a:srgbClr val="FFFF00"/>
                </a:solidFill>
              </a:rPr>
              <a:t>  not       were killed </a:t>
            </a:r>
            <a:endParaRPr lang="es-ES" sz="2200" dirty="0" smtClean="0">
              <a:solidFill>
                <a:schemeClr val="bg1"/>
              </a:solidFill>
            </a:endParaRPr>
          </a:p>
          <a:p>
            <a:r>
              <a:rPr lang="el-GR" sz="3200" dirty="0" smtClean="0">
                <a:solidFill>
                  <a:schemeClr val="bg1"/>
                </a:solidFill>
              </a:rPr>
              <a:t>ἐν </a:t>
            </a:r>
            <a:r>
              <a:rPr lang="el-GR" sz="3200" dirty="0">
                <a:solidFill>
                  <a:schemeClr val="bg1"/>
                </a:solidFill>
              </a:rPr>
              <a:t>ταῖς πληγαῖς ταύταις, οὐδὲ μετενόησαν ἐκ τῶν ἔργων </a:t>
            </a:r>
            <a:endParaRPr lang="en-US" sz="3200" dirty="0">
              <a:solidFill>
                <a:schemeClr val="bg1"/>
              </a:solidFill>
            </a:endParaRPr>
          </a:p>
          <a:p>
            <a:r>
              <a:rPr lang="en-US" altLang="zh-TW" sz="2200" dirty="0" smtClean="0">
                <a:solidFill>
                  <a:srgbClr val="FFFF00"/>
                </a:solidFill>
              </a:rPr>
              <a:t>by    the       plagues           these       and </a:t>
            </a:r>
            <a:r>
              <a:rPr lang="en-US" altLang="zh-TW" sz="2200" dirty="0">
                <a:solidFill>
                  <a:srgbClr val="FFFF00"/>
                </a:solidFill>
              </a:rPr>
              <a:t>not </a:t>
            </a:r>
            <a:r>
              <a:rPr lang="en-US" altLang="zh-TW" sz="2200" dirty="0" smtClean="0">
                <a:solidFill>
                  <a:srgbClr val="FFFF00"/>
                </a:solidFill>
              </a:rPr>
              <a:t>    they repented     of      </a:t>
            </a:r>
            <a:r>
              <a:rPr lang="en-US" altLang="zh-TW" sz="2200" dirty="0">
                <a:solidFill>
                  <a:srgbClr val="FFFF00"/>
                </a:solidFill>
              </a:rPr>
              <a:t>the </a:t>
            </a:r>
            <a:r>
              <a:rPr lang="en-US" altLang="zh-TW" sz="2200" dirty="0" smtClean="0">
                <a:solidFill>
                  <a:srgbClr val="FFFF00"/>
                </a:solidFill>
              </a:rPr>
              <a:t>    works</a:t>
            </a:r>
            <a:endParaRPr lang="fr-FR" sz="2200" dirty="0">
              <a:solidFill>
                <a:srgbClr val="FFFF00"/>
              </a:solidFill>
            </a:endParaRPr>
          </a:p>
          <a:p>
            <a:r>
              <a:rPr lang="en-US" sz="3200" dirty="0" smtClean="0">
                <a:solidFill>
                  <a:schemeClr val="bg1"/>
                </a:solidFill>
              </a:rPr>
              <a:t> </a:t>
            </a:r>
            <a:r>
              <a:rPr lang="el-GR" sz="3200" dirty="0" smtClean="0">
                <a:solidFill>
                  <a:schemeClr val="bg1"/>
                </a:solidFill>
              </a:rPr>
              <a:t>τῶν </a:t>
            </a:r>
            <a:r>
              <a:rPr lang="el-GR" sz="3200" dirty="0">
                <a:solidFill>
                  <a:schemeClr val="bg1"/>
                </a:solidFill>
              </a:rPr>
              <a:t>χειρῶν αὐτῶν</a:t>
            </a:r>
            <a:r>
              <a:rPr lang="el-GR" sz="3200" dirty="0" smtClean="0">
                <a:solidFill>
                  <a:schemeClr val="bg1"/>
                </a:solidFill>
              </a:rPr>
              <a:t>,</a:t>
            </a:r>
            <a:r>
              <a:rPr lang="en-US" sz="3200" dirty="0" smtClean="0">
                <a:solidFill>
                  <a:schemeClr val="bg1"/>
                </a:solidFill>
              </a:rPr>
              <a:t> </a:t>
            </a:r>
            <a:r>
              <a:rPr lang="el-GR" sz="3200" dirty="0" smtClean="0">
                <a:solidFill>
                  <a:schemeClr val="bg1"/>
                </a:solidFill>
              </a:rPr>
              <a:t> ἵνα</a:t>
            </a:r>
            <a:r>
              <a:rPr lang="en-US" sz="3200" dirty="0" smtClean="0">
                <a:solidFill>
                  <a:schemeClr val="bg1"/>
                </a:solidFill>
              </a:rPr>
              <a:t> </a:t>
            </a:r>
            <a:r>
              <a:rPr lang="el-GR" sz="3200" dirty="0" smtClean="0">
                <a:solidFill>
                  <a:schemeClr val="bg1"/>
                </a:solidFill>
              </a:rPr>
              <a:t> μὴ</a:t>
            </a:r>
            <a:r>
              <a:rPr lang="en-US" sz="3200" dirty="0" smtClean="0">
                <a:solidFill>
                  <a:schemeClr val="bg1"/>
                </a:solidFill>
              </a:rPr>
              <a:t> </a:t>
            </a:r>
            <a:r>
              <a:rPr lang="el-GR" sz="3200" dirty="0" smtClean="0">
                <a:solidFill>
                  <a:schemeClr val="bg1"/>
                </a:solidFill>
              </a:rPr>
              <a:t> </a:t>
            </a:r>
            <a:r>
              <a:rPr lang="el-GR" sz="3200" dirty="0">
                <a:solidFill>
                  <a:schemeClr val="bg1"/>
                </a:solidFill>
              </a:rPr>
              <a:t>προσκυνήσουσιν τὰ δαιμόνια </a:t>
            </a:r>
            <a:endParaRPr lang="en-US" sz="3200" dirty="0">
              <a:solidFill>
                <a:schemeClr val="bg1"/>
              </a:solidFill>
            </a:endParaRPr>
          </a:p>
          <a:p>
            <a:r>
              <a:rPr lang="fr-FR" sz="2200" dirty="0" smtClean="0">
                <a:solidFill>
                  <a:schemeClr val="bg1"/>
                </a:solidFill>
              </a:rPr>
              <a:t> </a:t>
            </a:r>
            <a:r>
              <a:rPr lang="en-US" altLang="zh-TW" sz="2200" dirty="0">
                <a:solidFill>
                  <a:srgbClr val="FFFF00"/>
                </a:solidFill>
              </a:rPr>
              <a:t>of </a:t>
            </a:r>
            <a:r>
              <a:rPr lang="en-US" altLang="zh-TW" sz="2200" dirty="0" smtClean="0">
                <a:solidFill>
                  <a:srgbClr val="FFFF00"/>
                </a:solidFill>
              </a:rPr>
              <a:t>the    </a:t>
            </a:r>
            <a:r>
              <a:rPr lang="en-US" altLang="zh-TW" sz="2200" dirty="0">
                <a:solidFill>
                  <a:srgbClr val="FFFF00"/>
                </a:solidFill>
              </a:rPr>
              <a:t>hands </a:t>
            </a:r>
            <a:r>
              <a:rPr lang="en-US" altLang="zh-TW" sz="2200" dirty="0" smtClean="0">
                <a:solidFill>
                  <a:srgbClr val="FFFF00"/>
                </a:solidFill>
              </a:rPr>
              <a:t>       their        so that  not       they shall worship          the     demons</a:t>
            </a:r>
            <a:endParaRPr lang="fr-FR" sz="2200" dirty="0" smtClean="0">
              <a:solidFill>
                <a:schemeClr val="bg1"/>
              </a:solidFill>
            </a:endParaRP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τὰ εἴδωλα τὰ χρυσᾶ καὶ τὰ ἀργυρᾶ καὶ τὰ χαλκᾶ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τὰ λίθινα </a:t>
            </a:r>
            <a:endParaRPr lang="en-US" sz="3200" dirty="0">
              <a:solidFill>
                <a:schemeClr val="bg1"/>
              </a:solidFill>
            </a:endParaRPr>
          </a:p>
          <a:p>
            <a:r>
              <a:rPr lang="en-US" altLang="zh-TW" sz="2200" dirty="0" smtClean="0">
                <a:solidFill>
                  <a:srgbClr val="FFFF00"/>
                </a:solidFill>
              </a:rPr>
              <a:t>     and   the      idols       the   golden    </a:t>
            </a:r>
            <a:r>
              <a:rPr lang="en-US" altLang="zh-TW" sz="2200" dirty="0">
                <a:solidFill>
                  <a:srgbClr val="FFFF00"/>
                </a:solidFill>
              </a:rPr>
              <a:t>and </a:t>
            </a:r>
            <a:r>
              <a:rPr lang="en-US" altLang="zh-TW" sz="2200" dirty="0" smtClean="0">
                <a:solidFill>
                  <a:srgbClr val="FFFF00"/>
                </a:solidFill>
              </a:rPr>
              <a:t>   the   of silver     </a:t>
            </a:r>
            <a:r>
              <a:rPr lang="en-US" altLang="zh-TW" sz="2200" dirty="0">
                <a:solidFill>
                  <a:srgbClr val="FFFF00"/>
                </a:solidFill>
              </a:rPr>
              <a:t>and </a:t>
            </a:r>
            <a:r>
              <a:rPr lang="en-US" altLang="zh-TW" sz="2200" dirty="0" smtClean="0">
                <a:solidFill>
                  <a:srgbClr val="FFFF00"/>
                </a:solidFill>
              </a:rPr>
              <a:t>  the  of bronze  and   the  of stone</a:t>
            </a:r>
            <a:endParaRPr lang="fr-FR" sz="2200" dirty="0" smtClean="0">
              <a:solidFill>
                <a:schemeClr val="bg1"/>
              </a:solidFill>
            </a:endParaRPr>
          </a:p>
          <a:p>
            <a:r>
              <a:rPr lang="el-GR" sz="3200" dirty="0">
                <a:solidFill>
                  <a:schemeClr val="bg1"/>
                </a:solidFill>
              </a:rPr>
              <a:t>καὶ τὰ ξύλινα, ἃ </a:t>
            </a:r>
            <a:r>
              <a:rPr lang="el-GR" sz="3200" dirty="0" smtClean="0">
                <a:solidFill>
                  <a:schemeClr val="bg1"/>
                </a:solidFill>
              </a:rPr>
              <a:t>οὔτε</a:t>
            </a:r>
            <a:r>
              <a:rPr lang="en-US" sz="3200" dirty="0" smtClean="0">
                <a:solidFill>
                  <a:schemeClr val="bg1"/>
                </a:solidFill>
              </a:rPr>
              <a:t> </a:t>
            </a:r>
            <a:r>
              <a:rPr lang="el-GR" sz="3200" dirty="0" smtClean="0">
                <a:solidFill>
                  <a:schemeClr val="bg1"/>
                </a:solidFill>
              </a:rPr>
              <a:t> </a:t>
            </a:r>
            <a:r>
              <a:rPr lang="el-GR" sz="3200" dirty="0">
                <a:solidFill>
                  <a:schemeClr val="bg1"/>
                </a:solidFill>
              </a:rPr>
              <a:t>βλέπειν δύνανται οὔτε ἀκούειν οὔτε περιπατεῖν,</a:t>
            </a:r>
          </a:p>
          <a:p>
            <a:r>
              <a:rPr lang="en-US" altLang="zh-TW" sz="2200" dirty="0" smtClean="0">
                <a:solidFill>
                  <a:srgbClr val="FFFF00"/>
                </a:solidFill>
              </a:rPr>
              <a:t>and   the  of wood  </a:t>
            </a:r>
            <a:r>
              <a:rPr lang="en-US" altLang="zh-TW" sz="2200" dirty="0">
                <a:solidFill>
                  <a:srgbClr val="FFFF00"/>
                </a:solidFill>
              </a:rPr>
              <a:t>which </a:t>
            </a:r>
            <a:r>
              <a:rPr lang="en-US" altLang="zh-TW" sz="2200" dirty="0" smtClean="0">
                <a:solidFill>
                  <a:srgbClr val="FFFF00"/>
                </a:solidFill>
              </a:rPr>
              <a:t> neither    to see        are able          nor         to hear        nor          to walk</a:t>
            </a:r>
            <a:endParaRPr lang="fr-FR" sz="2200" dirty="0">
              <a:solidFill>
                <a:schemeClr val="bg1"/>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9:20</a:t>
            </a:r>
            <a:r>
              <a:rPr lang="fr-FR" dirty="0" smtClean="0">
                <a:solidFill>
                  <a:schemeClr val="bg1"/>
                </a:solidFill>
              </a:rPr>
              <a:t> </a:t>
            </a:r>
            <a:r>
              <a:rPr lang="en-US" altLang="zh-TW" dirty="0">
                <a:solidFill>
                  <a:schemeClr val="bg1"/>
                </a:solidFill>
              </a:rPr>
              <a:t>The rest of mankind, who were not killed by these plagues, did not repent of the works of their hands nor give up worshiping demons and idols of gold and silver and bronze and stone and wood, which cannot see or hear or walk</a:t>
            </a:r>
            <a:r>
              <a:rPr lang="en-US" altLang="zh-TW" dirty="0" smtClean="0">
                <a:solidFill>
                  <a:schemeClr val="bg1"/>
                </a:solidFill>
              </a:rPr>
              <a:t>,</a:t>
            </a:r>
            <a:r>
              <a:rPr lang="fr-FR" dirty="0">
                <a:solidFill>
                  <a:schemeClr val="bg1"/>
                </a:solidFill>
              </a:rPr>
              <a:t> </a:t>
            </a:r>
            <a:r>
              <a:rPr lang="fr-FR" dirty="0" smtClean="0">
                <a:solidFill>
                  <a:schemeClr val="bg1"/>
                </a:solidFill>
              </a:rPr>
              <a:t>   /      </a:t>
            </a:r>
            <a:r>
              <a:rPr lang="fr-FR" baseline="30000" dirty="0" smtClean="0">
                <a:solidFill>
                  <a:srgbClr val="FFFF00"/>
                </a:solidFill>
              </a:rPr>
              <a:t>CUV </a:t>
            </a:r>
            <a:r>
              <a:rPr lang="fr-FR" b="1" dirty="0" smtClean="0">
                <a:solidFill>
                  <a:schemeClr val="bg1"/>
                </a:solidFill>
              </a:rPr>
              <a:t>9:20 </a:t>
            </a:r>
            <a:r>
              <a:rPr lang="zh-TW" altLang="en-US" dirty="0" smtClean="0">
                <a:solidFill>
                  <a:schemeClr val="bg1"/>
                </a:solidFill>
              </a:rPr>
              <a:t>其</a:t>
            </a:r>
            <a:r>
              <a:rPr lang="zh-TW" altLang="en-US" dirty="0">
                <a:solidFill>
                  <a:schemeClr val="bg1"/>
                </a:solidFill>
              </a:rPr>
              <a:t>餘未曾被這些災所殺的人、仍舊不悔改自己手所作的、還是去拜鬼魔、和那些不能看、不能聽、不能走、金、銀、銅、木、石、的偶像</a:t>
            </a:r>
            <a:r>
              <a:rPr lang="zh-TW" altLang="en-US" dirty="0" smtClean="0">
                <a:solidFill>
                  <a:schemeClr val="bg1"/>
                </a:solidFill>
              </a:rPr>
              <a:t>。</a:t>
            </a:r>
            <a:endParaRPr lang="en-US" altLang="zh-TW"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399545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3200" b="1" dirty="0" smtClean="0">
                <a:solidFill>
                  <a:srgbClr val="FFFF00"/>
                </a:solidFill>
              </a:rPr>
              <a:t>Revelation 9:21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21</a:t>
            </a:r>
            <a:r>
              <a:rPr lang="en-US" sz="3200" b="1"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οὐ </a:t>
            </a:r>
            <a:r>
              <a:rPr lang="en-US" sz="4000" dirty="0" smtClean="0">
                <a:solidFill>
                  <a:schemeClr val="bg1"/>
                </a:solidFill>
              </a:rPr>
              <a:t> </a:t>
            </a:r>
            <a:r>
              <a:rPr lang="el-GR" sz="4000" dirty="0" smtClean="0">
                <a:solidFill>
                  <a:schemeClr val="bg1"/>
                </a:solidFill>
              </a:rPr>
              <a:t>μετενόησαν</a:t>
            </a:r>
            <a:r>
              <a:rPr lang="en-US" sz="4000" dirty="0" smtClean="0">
                <a:solidFill>
                  <a:schemeClr val="bg1"/>
                </a:solidFill>
              </a:rPr>
              <a:t>  </a:t>
            </a:r>
            <a:r>
              <a:rPr lang="el-GR" sz="4000" dirty="0" smtClean="0">
                <a:solidFill>
                  <a:schemeClr val="bg1"/>
                </a:solidFill>
              </a:rPr>
              <a:t> ἐκ</a:t>
            </a:r>
            <a:r>
              <a:rPr lang="en-US" sz="4000" dirty="0" smtClean="0">
                <a:solidFill>
                  <a:schemeClr val="bg1"/>
                </a:solidFill>
              </a:rPr>
              <a:t> </a:t>
            </a:r>
            <a:r>
              <a:rPr lang="el-GR" sz="4000" dirty="0" smtClean="0">
                <a:solidFill>
                  <a:schemeClr val="bg1"/>
                </a:solidFill>
              </a:rPr>
              <a:t> </a:t>
            </a:r>
            <a:r>
              <a:rPr lang="el-GR" sz="4000" dirty="0">
                <a:solidFill>
                  <a:schemeClr val="bg1"/>
                </a:solidFill>
              </a:rPr>
              <a:t>τῶν </a:t>
            </a:r>
            <a:r>
              <a:rPr lang="en-US" sz="4000" dirty="0" smtClean="0">
                <a:solidFill>
                  <a:schemeClr val="bg1"/>
                </a:solidFill>
              </a:rPr>
              <a:t> </a:t>
            </a:r>
            <a:r>
              <a:rPr lang="el-GR" sz="4000" dirty="0" smtClean="0">
                <a:solidFill>
                  <a:schemeClr val="bg1"/>
                </a:solidFill>
              </a:rPr>
              <a:t>φόνων</a:t>
            </a:r>
            <a:endParaRPr lang="en-US" sz="4000" dirty="0">
              <a:solidFill>
                <a:schemeClr val="bg1"/>
              </a:solidFill>
            </a:endParaRPr>
          </a:p>
          <a:p>
            <a:r>
              <a:rPr lang="en-US" sz="2400" dirty="0" smtClean="0">
                <a:solidFill>
                  <a:srgbClr val="FFFF00"/>
                </a:solidFill>
              </a:rPr>
              <a:t>         </a:t>
            </a:r>
            <a:r>
              <a:rPr lang="en-US" sz="2400" dirty="0">
                <a:solidFill>
                  <a:srgbClr val="FFFF00"/>
                </a:solidFill>
              </a:rPr>
              <a:t> </a:t>
            </a:r>
            <a:r>
              <a:rPr lang="en-US" sz="2400" dirty="0" smtClean="0">
                <a:solidFill>
                  <a:srgbClr val="FFFF00"/>
                </a:solidFill>
              </a:rPr>
              <a:t> and     not        </a:t>
            </a:r>
            <a:r>
              <a:rPr lang="en-US" sz="2400" dirty="0">
                <a:solidFill>
                  <a:srgbClr val="FFFF00"/>
                </a:solidFill>
              </a:rPr>
              <a:t>they </a:t>
            </a:r>
            <a:r>
              <a:rPr lang="en-US" sz="2400" dirty="0" smtClean="0">
                <a:solidFill>
                  <a:srgbClr val="FFFF00"/>
                </a:solidFill>
              </a:rPr>
              <a:t>repented           from     the        </a:t>
            </a:r>
            <a:r>
              <a:rPr lang="en-US" sz="2400" dirty="0">
                <a:solidFill>
                  <a:srgbClr val="FFFF00"/>
                </a:solidFill>
              </a:rPr>
              <a:t>murders </a:t>
            </a:r>
            <a:endParaRPr lang="es-ES" sz="2400" dirty="0" smtClean="0">
              <a:solidFill>
                <a:schemeClr val="bg1"/>
              </a:solidFill>
            </a:endParaRPr>
          </a:p>
          <a:p>
            <a:r>
              <a:rPr lang="en-US" sz="4000" dirty="0" smtClean="0">
                <a:solidFill>
                  <a:schemeClr val="bg1"/>
                </a:solidFill>
              </a:rPr>
              <a:t>   </a:t>
            </a:r>
            <a:r>
              <a:rPr lang="el-GR" sz="4000" dirty="0" smtClean="0">
                <a:solidFill>
                  <a:schemeClr val="bg1"/>
                </a:solidFill>
              </a:rPr>
              <a:t>αὐτῶν</a:t>
            </a:r>
            <a:r>
              <a:rPr lang="en-US" sz="4000" dirty="0" smtClean="0">
                <a:solidFill>
                  <a:schemeClr val="bg1"/>
                </a:solidFill>
              </a:rPr>
              <a:t>    </a:t>
            </a:r>
            <a:r>
              <a:rPr lang="el-GR" sz="4000" dirty="0" smtClean="0">
                <a:solidFill>
                  <a:schemeClr val="bg1"/>
                </a:solidFill>
              </a:rPr>
              <a:t>οὔτε </a:t>
            </a:r>
            <a:r>
              <a:rPr lang="en-US" sz="4000" dirty="0" smtClean="0">
                <a:solidFill>
                  <a:schemeClr val="bg1"/>
                </a:solidFill>
              </a:rPr>
              <a:t> </a:t>
            </a:r>
            <a:r>
              <a:rPr lang="el-GR" sz="4000" dirty="0" smtClean="0">
                <a:solidFill>
                  <a:schemeClr val="bg1"/>
                </a:solidFill>
              </a:rPr>
              <a:t>ἐκ</a:t>
            </a:r>
            <a:r>
              <a:rPr lang="en-US" sz="4000" dirty="0" smtClean="0">
                <a:solidFill>
                  <a:schemeClr val="bg1"/>
                </a:solidFill>
              </a:rPr>
              <a:t> </a:t>
            </a:r>
            <a:r>
              <a:rPr lang="el-GR" sz="4000" dirty="0" smtClean="0">
                <a:solidFill>
                  <a:schemeClr val="bg1"/>
                </a:solidFill>
              </a:rPr>
              <a:t> τῶν</a:t>
            </a:r>
            <a:r>
              <a:rPr lang="en-US" sz="4000" dirty="0" smtClean="0">
                <a:solidFill>
                  <a:schemeClr val="bg1"/>
                </a:solidFill>
              </a:rPr>
              <a:t> </a:t>
            </a:r>
            <a:r>
              <a:rPr lang="el-GR" sz="4000" dirty="0" smtClean="0">
                <a:solidFill>
                  <a:schemeClr val="bg1"/>
                </a:solidFill>
              </a:rPr>
              <a:t> φαρμάκων</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αὐτῶν </a:t>
            </a:r>
            <a:endParaRPr lang="en-US" sz="4000" dirty="0" smtClean="0">
              <a:solidFill>
                <a:schemeClr val="bg1"/>
              </a:solidFill>
            </a:endParaRPr>
          </a:p>
          <a:p>
            <a:r>
              <a:rPr lang="en-US" sz="2400" dirty="0" smtClean="0">
                <a:solidFill>
                  <a:srgbClr val="FFFF00"/>
                </a:solidFill>
              </a:rPr>
              <a:t>           their                nor      from    the     drugs (magic potions)     their</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οὔτε</a:t>
            </a:r>
            <a:r>
              <a:rPr lang="en-US" sz="4000" dirty="0" smtClean="0">
                <a:solidFill>
                  <a:schemeClr val="bg1"/>
                </a:solidFill>
              </a:rPr>
              <a:t> </a:t>
            </a:r>
            <a:r>
              <a:rPr lang="el-GR" sz="4000" dirty="0" smtClean="0">
                <a:solidFill>
                  <a:schemeClr val="bg1"/>
                </a:solidFill>
              </a:rPr>
              <a:t> </a:t>
            </a:r>
            <a:r>
              <a:rPr lang="el-GR" sz="4000" dirty="0">
                <a:solidFill>
                  <a:schemeClr val="bg1"/>
                </a:solidFill>
              </a:rPr>
              <a:t>ἐκ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πορνείας </a:t>
            </a:r>
            <a:r>
              <a:rPr lang="en-US" sz="4000" dirty="0" smtClean="0">
                <a:solidFill>
                  <a:schemeClr val="bg1"/>
                </a:solidFill>
              </a:rPr>
              <a:t> </a:t>
            </a:r>
            <a:r>
              <a:rPr lang="el-GR" sz="4000" dirty="0" smtClean="0">
                <a:solidFill>
                  <a:schemeClr val="bg1"/>
                </a:solidFill>
              </a:rPr>
              <a:t>αὐτῶν</a:t>
            </a:r>
            <a:r>
              <a:rPr lang="en-US" sz="4000" dirty="0" smtClean="0">
                <a:solidFill>
                  <a:schemeClr val="bg1"/>
                </a:solidFill>
              </a:rPr>
              <a:t> </a:t>
            </a:r>
          </a:p>
          <a:p>
            <a:r>
              <a:rPr lang="en-US" sz="2400" dirty="0" smtClean="0">
                <a:solidFill>
                  <a:srgbClr val="FFFF00"/>
                </a:solidFill>
              </a:rPr>
              <a:t>                 nor       from   the     sexual </a:t>
            </a:r>
            <a:r>
              <a:rPr lang="en-US" sz="2400" dirty="0">
                <a:solidFill>
                  <a:srgbClr val="FFFF00"/>
                </a:solidFill>
              </a:rPr>
              <a:t>immorality </a:t>
            </a:r>
            <a:r>
              <a:rPr lang="en-US" sz="2400" dirty="0" smtClean="0">
                <a:solidFill>
                  <a:srgbClr val="FFFF00"/>
                </a:solidFill>
              </a:rPr>
              <a:t>     their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οὔτε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κλεμμάτων </a:t>
            </a:r>
            <a:r>
              <a:rPr lang="en-US" sz="4000" dirty="0" smtClean="0">
                <a:solidFill>
                  <a:schemeClr val="bg1"/>
                </a:solidFill>
              </a:rPr>
              <a:t> </a:t>
            </a:r>
            <a:r>
              <a:rPr lang="el-GR" sz="4000" dirty="0" smtClean="0">
                <a:solidFill>
                  <a:schemeClr val="bg1"/>
                </a:solidFill>
              </a:rPr>
              <a:t>αὐτῶν</a:t>
            </a:r>
            <a:r>
              <a:rPr lang="el-GR" sz="4000" dirty="0">
                <a:solidFill>
                  <a:schemeClr val="bg1"/>
                </a:solidFill>
              </a:rPr>
              <a:t>.</a:t>
            </a:r>
          </a:p>
          <a:p>
            <a:r>
              <a:rPr lang="en-US" sz="2400" dirty="0" smtClean="0">
                <a:solidFill>
                  <a:srgbClr val="FFFF00"/>
                </a:solidFill>
              </a:rPr>
              <a:t>               nor       </a:t>
            </a:r>
            <a:r>
              <a:rPr lang="en-US" sz="2400" dirty="0">
                <a:solidFill>
                  <a:srgbClr val="FFFF00"/>
                </a:solidFill>
              </a:rPr>
              <a:t>from   </a:t>
            </a:r>
            <a:r>
              <a:rPr lang="en-US" sz="2400" dirty="0" smtClean="0">
                <a:solidFill>
                  <a:srgbClr val="FFFF00"/>
                </a:solidFill>
              </a:rPr>
              <a:t>  the              thefts                        their</a:t>
            </a:r>
            <a:endParaRPr lang="fr-FR" sz="2400" dirty="0" smtClean="0">
              <a:solidFill>
                <a:srgbClr val="FFFF00"/>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a:solidFill>
                  <a:schemeClr val="bg1"/>
                </a:solidFill>
              </a:rPr>
              <a:t>9:21</a:t>
            </a:r>
            <a:r>
              <a:rPr lang="fr-FR" dirty="0">
                <a:solidFill>
                  <a:schemeClr val="bg1"/>
                </a:solidFill>
              </a:rPr>
              <a:t> </a:t>
            </a:r>
            <a:r>
              <a:rPr lang="en-US" dirty="0">
                <a:solidFill>
                  <a:schemeClr val="bg1"/>
                </a:solidFill>
              </a:rPr>
              <a:t>nor did they repent of their murders or their sorceries or their sexual immorality or their thefts.</a:t>
            </a:r>
          </a:p>
          <a:p>
            <a:r>
              <a:rPr lang="fr-FR" baseline="30000" dirty="0">
                <a:solidFill>
                  <a:schemeClr val="bg1"/>
                </a:solidFill>
              </a:rPr>
              <a:t>	</a:t>
            </a:r>
            <a:r>
              <a:rPr lang="fr-FR" baseline="30000" dirty="0">
                <a:solidFill>
                  <a:srgbClr val="FFFF00"/>
                </a:solidFill>
              </a:rPr>
              <a:t>CUV </a:t>
            </a:r>
            <a:r>
              <a:rPr lang="fr-FR" b="1" dirty="0" smtClean="0">
                <a:solidFill>
                  <a:schemeClr val="bg1"/>
                </a:solidFill>
              </a:rPr>
              <a:t>9:21 </a:t>
            </a:r>
            <a:r>
              <a:rPr lang="zh-TW" altLang="en-US" dirty="0" smtClean="0">
                <a:solidFill>
                  <a:schemeClr val="bg1"/>
                </a:solidFill>
              </a:rPr>
              <a:t>又</a:t>
            </a:r>
            <a:r>
              <a:rPr lang="zh-TW" altLang="en-US" dirty="0">
                <a:solidFill>
                  <a:schemeClr val="bg1"/>
                </a:solidFill>
              </a:rPr>
              <a:t>不悔改他們那些凶殺、邪術、姦淫、偷竊的事</a:t>
            </a:r>
            <a:r>
              <a:rPr lang="zh-TW" altLang="en-US" dirty="0" smtClean="0">
                <a:solidFill>
                  <a:schemeClr val="bg1"/>
                </a:solidFill>
              </a:rPr>
              <a:t>。</a:t>
            </a:r>
            <a:endParaRPr lang="fr-FR" dirty="0">
              <a:solidFill>
                <a:schemeClr val="bg1"/>
              </a:solidFill>
            </a:endParaRPr>
          </a:p>
          <a:p>
            <a:endParaRPr lang="fr-FR" sz="1100" dirty="0" smtClean="0">
              <a:solidFill>
                <a:schemeClr val="bg1"/>
              </a:solidFill>
            </a:endParaRPr>
          </a:p>
          <a:p>
            <a:endParaRPr lang="fr-FR" sz="1100" dirty="0">
              <a:solidFill>
                <a:schemeClr val="bg1"/>
              </a:solidFill>
            </a:endParaRP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1865541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Revelation 9:1 </a:t>
            </a:r>
          </a:p>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ὁ</a:t>
            </a:r>
            <a:r>
              <a:rPr lang="en-US" sz="4000" dirty="0" smtClean="0">
                <a:solidFill>
                  <a:schemeClr val="bg1"/>
                </a:solidFill>
              </a:rPr>
              <a:t> </a:t>
            </a:r>
            <a:r>
              <a:rPr lang="el-GR" sz="4000" dirty="0" smtClean="0">
                <a:solidFill>
                  <a:schemeClr val="bg1"/>
                </a:solidFill>
              </a:rPr>
              <a:t> </a:t>
            </a:r>
            <a:r>
              <a:rPr lang="el-GR" sz="4000" dirty="0">
                <a:solidFill>
                  <a:schemeClr val="bg1"/>
                </a:solidFill>
              </a:rPr>
              <a:t>πέμπτος </a:t>
            </a:r>
            <a:r>
              <a:rPr lang="en-US" sz="4000" dirty="0" smtClean="0">
                <a:solidFill>
                  <a:schemeClr val="bg1"/>
                </a:solidFill>
              </a:rPr>
              <a:t> </a:t>
            </a:r>
            <a:r>
              <a:rPr lang="el-GR" sz="4000" dirty="0" smtClean="0">
                <a:solidFill>
                  <a:schemeClr val="bg1"/>
                </a:solidFill>
              </a:rPr>
              <a:t>ἄγγελος </a:t>
            </a:r>
            <a:r>
              <a:rPr lang="en-US" sz="4000" dirty="0" smtClean="0">
                <a:solidFill>
                  <a:schemeClr val="bg1"/>
                </a:solidFill>
              </a:rPr>
              <a:t> </a:t>
            </a:r>
            <a:r>
              <a:rPr lang="el-GR" sz="4000" dirty="0" smtClean="0">
                <a:solidFill>
                  <a:schemeClr val="bg1"/>
                </a:solidFill>
              </a:rPr>
              <a:t>ἐσάλπισεν·</a:t>
            </a:r>
            <a:endParaRPr lang="en-US" sz="4000" dirty="0">
              <a:solidFill>
                <a:schemeClr val="bg1"/>
              </a:solidFill>
            </a:endParaRPr>
          </a:p>
          <a:p>
            <a:r>
              <a:rPr lang="en-US" altLang="zh-TW" sz="2400" dirty="0">
                <a:solidFill>
                  <a:srgbClr val="FFFF00"/>
                </a:solidFill>
              </a:rPr>
              <a:t> </a:t>
            </a:r>
            <a:r>
              <a:rPr lang="en-US" altLang="zh-TW" sz="2400" dirty="0" smtClean="0">
                <a:solidFill>
                  <a:srgbClr val="FFFF00"/>
                </a:solidFill>
              </a:rPr>
              <a:t>       and     the          fifth                     angel           blew the trumpet</a:t>
            </a:r>
            <a:r>
              <a:rPr lang="fr-FR" sz="2200" dirty="0" smtClean="0">
                <a:solidFill>
                  <a:srgbClr val="FFFF00"/>
                </a:solidFill>
              </a:rPr>
              <a:t> </a:t>
            </a:r>
            <a:endParaRPr lang="es-ES" sz="22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εἶδον </a:t>
            </a:r>
            <a:r>
              <a:rPr lang="en-US" sz="4000" dirty="0" smtClean="0">
                <a:solidFill>
                  <a:schemeClr val="bg1"/>
                </a:solidFill>
              </a:rPr>
              <a:t> </a:t>
            </a:r>
            <a:r>
              <a:rPr lang="el-GR" sz="4000" dirty="0" smtClean="0">
                <a:solidFill>
                  <a:schemeClr val="bg1"/>
                </a:solidFill>
              </a:rPr>
              <a:t>ἀστέρα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οὐρανοῦ</a:t>
            </a:r>
            <a:endParaRPr lang="en-US" sz="4000" dirty="0" smtClean="0">
              <a:solidFill>
                <a:schemeClr val="bg1"/>
              </a:solidFill>
            </a:endParaRPr>
          </a:p>
          <a:p>
            <a:r>
              <a:rPr lang="en-US" altLang="zh-TW" sz="2400" dirty="0" smtClean="0">
                <a:solidFill>
                  <a:srgbClr val="FFFF00"/>
                </a:solidFill>
              </a:rPr>
              <a:t>        and         I </a:t>
            </a:r>
            <a:r>
              <a:rPr lang="en-US" altLang="zh-TW" sz="2400" dirty="0">
                <a:solidFill>
                  <a:srgbClr val="FFFF00"/>
                </a:solidFill>
              </a:rPr>
              <a:t>saw </a:t>
            </a:r>
            <a:r>
              <a:rPr lang="en-US" altLang="zh-TW" sz="2400" dirty="0" smtClean="0">
                <a:solidFill>
                  <a:srgbClr val="FFFF00"/>
                </a:solidFill>
              </a:rPr>
              <a:t>          a </a:t>
            </a:r>
            <a:r>
              <a:rPr lang="en-US" altLang="zh-TW" sz="2400" dirty="0">
                <a:solidFill>
                  <a:srgbClr val="FFFF00"/>
                </a:solidFill>
              </a:rPr>
              <a:t>star </a:t>
            </a:r>
            <a:r>
              <a:rPr lang="en-US" altLang="zh-TW" sz="2400" dirty="0" smtClean="0">
                <a:solidFill>
                  <a:srgbClr val="FFFF00"/>
                </a:solidFill>
              </a:rPr>
              <a:t>          </a:t>
            </a:r>
            <a:r>
              <a:rPr lang="en-US" altLang="zh-TW" sz="2400" dirty="0">
                <a:solidFill>
                  <a:srgbClr val="FFFF00"/>
                </a:solidFill>
              </a:rPr>
              <a:t>from </a:t>
            </a:r>
            <a:r>
              <a:rPr lang="en-US" altLang="zh-TW" sz="2400" dirty="0" smtClean="0">
                <a:solidFill>
                  <a:srgbClr val="FFFF00"/>
                </a:solidFill>
              </a:rPr>
              <a:t>    the           heaven </a:t>
            </a:r>
            <a:endParaRPr lang="fr-FR" sz="2200" dirty="0" smtClean="0">
              <a:solidFill>
                <a:srgbClr val="FFFF00"/>
              </a:solidFill>
            </a:endParaRPr>
          </a:p>
          <a:p>
            <a:r>
              <a:rPr lang="en-US" sz="4000" dirty="0" smtClean="0">
                <a:solidFill>
                  <a:schemeClr val="bg1"/>
                </a:solidFill>
              </a:rPr>
              <a:t>  </a:t>
            </a:r>
            <a:r>
              <a:rPr lang="el-GR" sz="4000" dirty="0" smtClean="0">
                <a:solidFill>
                  <a:schemeClr val="bg1"/>
                </a:solidFill>
              </a:rPr>
              <a:t>πεπτωκότα</a:t>
            </a:r>
            <a:r>
              <a:rPr lang="en-US" sz="4000" dirty="0" smtClean="0">
                <a:solidFill>
                  <a:schemeClr val="bg1"/>
                </a:solidFill>
              </a:rPr>
              <a:t> </a:t>
            </a:r>
            <a:r>
              <a:rPr lang="el-GR" sz="4000" dirty="0" smtClean="0">
                <a:solidFill>
                  <a:schemeClr val="bg1"/>
                </a:solidFill>
              </a:rPr>
              <a:t> </a:t>
            </a:r>
            <a:r>
              <a:rPr lang="el-GR" sz="4000" dirty="0">
                <a:solidFill>
                  <a:schemeClr val="bg1"/>
                </a:solidFill>
              </a:rPr>
              <a:t>εἰς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γῆν,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ἐδόθη </a:t>
            </a:r>
            <a:r>
              <a:rPr lang="en-US" sz="4000" dirty="0" smtClean="0">
                <a:solidFill>
                  <a:schemeClr val="bg1"/>
                </a:solidFill>
              </a:rPr>
              <a:t> </a:t>
            </a:r>
            <a:r>
              <a:rPr lang="el-GR" sz="4000" dirty="0" smtClean="0">
                <a:solidFill>
                  <a:schemeClr val="bg1"/>
                </a:solidFill>
              </a:rPr>
              <a:t>αὐτῷ </a:t>
            </a:r>
            <a:endParaRPr lang="en-US" sz="4000" dirty="0">
              <a:solidFill>
                <a:schemeClr val="bg1"/>
              </a:solidFill>
            </a:endParaRPr>
          </a:p>
          <a:p>
            <a:r>
              <a:rPr lang="en-US" altLang="zh-TW" sz="2400" dirty="0" smtClean="0">
                <a:solidFill>
                  <a:srgbClr val="FFFF00"/>
                </a:solidFill>
              </a:rPr>
              <a:t>             fallen                    to        the       earth       </a:t>
            </a:r>
            <a:r>
              <a:rPr lang="en-US" altLang="zh-TW" sz="2400" dirty="0">
                <a:solidFill>
                  <a:srgbClr val="FFFF00"/>
                </a:solidFill>
              </a:rPr>
              <a:t>and </a:t>
            </a:r>
            <a:r>
              <a:rPr lang="en-US" altLang="zh-TW" sz="2400" dirty="0" smtClean="0">
                <a:solidFill>
                  <a:srgbClr val="FFFF00"/>
                </a:solidFill>
              </a:rPr>
              <a:t>     was </a:t>
            </a:r>
            <a:r>
              <a:rPr lang="en-US" altLang="zh-TW" sz="2400" dirty="0">
                <a:solidFill>
                  <a:srgbClr val="FFFF00"/>
                </a:solidFill>
              </a:rPr>
              <a:t>given </a:t>
            </a:r>
            <a:r>
              <a:rPr lang="en-US" altLang="zh-TW" sz="2400" dirty="0" smtClean="0">
                <a:solidFill>
                  <a:srgbClr val="FFFF00"/>
                </a:solidFill>
              </a:rPr>
              <a:t>     to him</a:t>
            </a:r>
            <a:endParaRPr lang="fr-FR" sz="2200" dirty="0">
              <a:solidFill>
                <a:srgbClr val="FFFF00"/>
              </a:solidFill>
            </a:endParaRPr>
          </a:p>
          <a:p>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κλεὶς</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φρέατος </a:t>
            </a:r>
            <a:r>
              <a:rPr lang="en-US" sz="4000" dirty="0" smtClean="0">
                <a:solidFill>
                  <a:schemeClr val="bg1"/>
                </a:solidFill>
              </a:rPr>
              <a:t> </a:t>
            </a:r>
            <a:r>
              <a:rPr lang="el-GR" sz="4000" dirty="0" smtClean="0">
                <a:solidFill>
                  <a:schemeClr val="bg1"/>
                </a:solidFill>
              </a:rPr>
              <a:t>τῆς </a:t>
            </a:r>
            <a:r>
              <a:rPr lang="en-US" sz="4000" dirty="0" smtClean="0">
                <a:solidFill>
                  <a:schemeClr val="bg1"/>
                </a:solidFill>
              </a:rPr>
              <a:t> </a:t>
            </a:r>
            <a:r>
              <a:rPr lang="el-GR" sz="4000" dirty="0" smtClean="0">
                <a:solidFill>
                  <a:schemeClr val="bg1"/>
                </a:solidFill>
              </a:rPr>
              <a:t>ἀβύσσου</a:t>
            </a:r>
            <a:r>
              <a:rPr lang="en-US" sz="4000" dirty="0" smtClean="0">
                <a:solidFill>
                  <a:schemeClr val="bg1"/>
                </a:solidFill>
              </a:rPr>
              <a:t> </a:t>
            </a:r>
          </a:p>
          <a:p>
            <a:r>
              <a:rPr lang="en-US" altLang="zh-TW" sz="2400" dirty="0" smtClean="0">
                <a:solidFill>
                  <a:srgbClr val="FFFF00"/>
                </a:solidFill>
              </a:rPr>
              <a:t>         the        key       of </a:t>
            </a:r>
            <a:r>
              <a:rPr lang="en-US" altLang="zh-TW" sz="2400" dirty="0">
                <a:solidFill>
                  <a:srgbClr val="FFFF00"/>
                </a:solidFill>
              </a:rPr>
              <a:t>the </a:t>
            </a:r>
            <a:r>
              <a:rPr lang="en-US" altLang="zh-TW" sz="2400" dirty="0" smtClean="0">
                <a:solidFill>
                  <a:srgbClr val="FFFF00"/>
                </a:solidFill>
              </a:rPr>
              <a:t>           shaft            of </a:t>
            </a:r>
            <a:r>
              <a:rPr lang="en-US" altLang="zh-TW" sz="2400" dirty="0">
                <a:solidFill>
                  <a:srgbClr val="FFFF00"/>
                </a:solidFill>
              </a:rPr>
              <a:t>the </a:t>
            </a:r>
            <a:r>
              <a:rPr lang="en-US" altLang="zh-TW" sz="2400" dirty="0" smtClean="0">
                <a:solidFill>
                  <a:srgbClr val="FFFF00"/>
                </a:solidFill>
              </a:rPr>
              <a:t>       Abyss</a:t>
            </a:r>
            <a:endParaRPr lang="en-US" sz="22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800" dirty="0" smtClean="0">
                <a:solidFill>
                  <a:schemeClr val="bg1"/>
                </a:solidFill>
              </a:rPr>
              <a:t> </a:t>
            </a:r>
          </a:p>
          <a:p>
            <a:r>
              <a:rPr lang="en-US" baseline="30000" dirty="0" smtClean="0">
                <a:solidFill>
                  <a:srgbClr val="FFFF00"/>
                </a:solidFill>
              </a:rPr>
              <a:t>	ESV </a:t>
            </a:r>
            <a:r>
              <a:rPr lang="fr-FR" b="1" dirty="0" smtClean="0">
                <a:solidFill>
                  <a:schemeClr val="bg1"/>
                </a:solidFill>
              </a:rPr>
              <a:t>9:1</a:t>
            </a:r>
            <a:r>
              <a:rPr lang="fr-FR" dirty="0" smtClean="0">
                <a:solidFill>
                  <a:schemeClr val="bg1"/>
                </a:solidFill>
              </a:rPr>
              <a:t> </a:t>
            </a:r>
            <a:r>
              <a:rPr lang="zh-TW" altLang="en-US" dirty="0"/>
              <a:t> </a:t>
            </a:r>
            <a:r>
              <a:rPr lang="en-US" altLang="zh-TW" dirty="0">
                <a:solidFill>
                  <a:schemeClr val="bg1"/>
                </a:solidFill>
              </a:rPr>
              <a:t>And the fifth angel blew his trumpet, and I saw a star fallen from heaven to earth, and he was given the key to the shaft of the bottomless pit</a:t>
            </a:r>
            <a:r>
              <a:rPr lang="en-US" altLang="zh-TW" dirty="0" smtClean="0">
                <a:solidFill>
                  <a:schemeClr val="bg1"/>
                </a:solidFill>
              </a:rPr>
              <a:t>.   /    </a:t>
            </a:r>
            <a:r>
              <a:rPr lang="fr-FR" baseline="30000" dirty="0" smtClean="0">
                <a:solidFill>
                  <a:srgbClr val="FFFF00"/>
                </a:solidFill>
              </a:rPr>
              <a:t>CUV </a:t>
            </a:r>
            <a:r>
              <a:rPr lang="fr-FR" b="1" dirty="0" smtClean="0">
                <a:solidFill>
                  <a:schemeClr val="bg1"/>
                </a:solidFill>
              </a:rPr>
              <a:t>9:1 </a:t>
            </a:r>
            <a:r>
              <a:rPr lang="zh-TW" altLang="en-US" dirty="0" smtClean="0">
                <a:solidFill>
                  <a:schemeClr val="bg1"/>
                </a:solidFill>
              </a:rPr>
              <a:t>第</a:t>
            </a:r>
            <a:r>
              <a:rPr lang="zh-TW" altLang="en-US" dirty="0">
                <a:solidFill>
                  <a:schemeClr val="bg1"/>
                </a:solidFill>
              </a:rPr>
              <a:t>五位天使吹號、我就看見一個星從天落到地上．有無底坑的鑰匙賜給他。</a:t>
            </a:r>
            <a:r>
              <a:rPr lang="fr-FR" baseline="30000" dirty="0" smtClean="0">
                <a:solidFill>
                  <a:schemeClr val="bg1"/>
                </a:solidFill>
              </a:rPr>
              <a:t>	</a:t>
            </a:r>
          </a:p>
          <a:p>
            <a:endParaRPr lang="fr-FR" sz="800" baseline="30000" dirty="0">
              <a:solidFill>
                <a:schemeClr val="bg1"/>
              </a:solidFill>
            </a:endParaRPr>
          </a:p>
          <a:p>
            <a:endParaRPr lang="fr-FR" sz="800" baseline="30000" dirty="0" smtClean="0">
              <a:solidFill>
                <a:schemeClr val="bg1"/>
              </a:solidFill>
            </a:endParaRPr>
          </a:p>
          <a:p>
            <a:endParaRPr lang="fr-FR" sz="800" baseline="30000" dirty="0">
              <a:solidFill>
                <a:schemeClr val="bg1"/>
              </a:solidFill>
            </a:endParaRPr>
          </a:p>
          <a:p>
            <a:endParaRPr lang="fr-FR" sz="800" baseline="30000" dirty="0" smtClean="0">
              <a:solidFill>
                <a:schemeClr val="bg1"/>
              </a:solidFill>
            </a:endParaRPr>
          </a:p>
          <a:p>
            <a:endParaRPr lang="fr-FR" sz="800" baseline="30000" dirty="0" smtClean="0">
              <a:solidFill>
                <a:schemeClr val="bg1"/>
              </a:solidFill>
            </a:endParaRPr>
          </a:p>
          <a:p>
            <a:endParaRPr lang="fr-FR" sz="800" baseline="300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Revelation 9:2-3 </a:t>
            </a:r>
          </a:p>
          <a:p>
            <a:endParaRPr lang="en-US" sz="800" b="1" dirty="0" smtClean="0">
              <a:solidFill>
                <a:srgbClr val="FFFF00"/>
              </a:solidFill>
            </a:endParaRPr>
          </a:p>
          <a:p>
            <a:r>
              <a:rPr lang="en-US" sz="2800" b="1" dirty="0" smtClean="0">
                <a:solidFill>
                  <a:srgbClr val="FFFF00"/>
                </a:solidFill>
              </a:rPr>
              <a:t>2 </a:t>
            </a:r>
            <a:r>
              <a:rPr lang="el-GR" sz="3600" dirty="0" smtClean="0">
                <a:solidFill>
                  <a:schemeClr val="bg1"/>
                </a:solidFill>
              </a:rPr>
              <a:t>καὶ </a:t>
            </a:r>
            <a:r>
              <a:rPr lang="el-GR" sz="3600" dirty="0">
                <a:solidFill>
                  <a:schemeClr val="bg1"/>
                </a:solidFill>
              </a:rPr>
              <a:t>ἤνοιξεν τὸ </a:t>
            </a:r>
            <a:r>
              <a:rPr lang="el-GR" sz="3600" dirty="0" smtClean="0">
                <a:solidFill>
                  <a:schemeClr val="bg1"/>
                </a:solidFill>
              </a:rPr>
              <a:t>φρέαρ</a:t>
            </a:r>
            <a:r>
              <a:rPr lang="en-US" sz="3600" dirty="0" smtClean="0">
                <a:solidFill>
                  <a:schemeClr val="bg1"/>
                </a:solidFill>
              </a:rPr>
              <a:t> </a:t>
            </a:r>
            <a:r>
              <a:rPr lang="el-GR" sz="3600" dirty="0">
                <a:solidFill>
                  <a:schemeClr val="bg1"/>
                </a:solidFill>
              </a:rPr>
              <a:t>τῆς ἀβύσσου,</a:t>
            </a:r>
            <a:r>
              <a:rPr lang="en-US" sz="3600" dirty="0">
                <a:solidFill>
                  <a:schemeClr val="bg1"/>
                </a:solidFill>
              </a:rPr>
              <a:t> </a:t>
            </a:r>
            <a:r>
              <a:rPr lang="el-GR" sz="3600" dirty="0">
                <a:solidFill>
                  <a:schemeClr val="bg1"/>
                </a:solidFill>
              </a:rPr>
              <a:t>καὶ ἀνέβη </a:t>
            </a:r>
            <a:endParaRPr lang="en-US" sz="3600" dirty="0" smtClean="0">
              <a:solidFill>
                <a:schemeClr val="bg1"/>
              </a:solidFill>
            </a:endParaRPr>
          </a:p>
          <a:p>
            <a:r>
              <a:rPr lang="en-US" altLang="zh-TW" sz="2200" dirty="0" smtClean="0">
                <a:solidFill>
                  <a:srgbClr val="FFFF00"/>
                </a:solidFill>
              </a:rPr>
              <a:t>     and     he </a:t>
            </a:r>
            <a:r>
              <a:rPr lang="en-US" altLang="zh-TW" sz="2200" dirty="0">
                <a:solidFill>
                  <a:srgbClr val="FFFF00"/>
                </a:solidFill>
              </a:rPr>
              <a:t>opened </a:t>
            </a:r>
            <a:r>
              <a:rPr lang="en-US" altLang="zh-TW" sz="2200" dirty="0" smtClean="0">
                <a:solidFill>
                  <a:srgbClr val="FFFF00"/>
                </a:solidFill>
              </a:rPr>
              <a:t>   the       shaft      </a:t>
            </a:r>
            <a:r>
              <a:rPr lang="en-US" altLang="zh-TW" sz="2200" dirty="0">
                <a:solidFill>
                  <a:srgbClr val="FFFF00"/>
                </a:solidFill>
              </a:rPr>
              <a:t>of the </a:t>
            </a:r>
            <a:r>
              <a:rPr lang="en-US" altLang="zh-TW" sz="2200" dirty="0" smtClean="0">
                <a:solidFill>
                  <a:srgbClr val="FFFF00"/>
                </a:solidFill>
              </a:rPr>
              <a:t>        Abyss             and       rose</a:t>
            </a:r>
            <a:endParaRPr lang="en-US" sz="2200" dirty="0" smtClean="0">
              <a:solidFill>
                <a:srgbClr val="FFFF00"/>
              </a:solidFill>
            </a:endParaRPr>
          </a:p>
          <a:p>
            <a:r>
              <a:rPr lang="el-GR" sz="3400" dirty="0" smtClean="0">
                <a:solidFill>
                  <a:schemeClr val="bg1"/>
                </a:solidFill>
              </a:rPr>
              <a:t>καπνὸς </a:t>
            </a:r>
            <a:r>
              <a:rPr lang="el-GR" sz="3400" dirty="0">
                <a:solidFill>
                  <a:schemeClr val="bg1"/>
                </a:solidFill>
              </a:rPr>
              <a:t>ἐκ τοῦ φρέατος ὡς καπνὸς </a:t>
            </a:r>
            <a:r>
              <a:rPr lang="el-GR" sz="3400" dirty="0" smtClean="0">
                <a:solidFill>
                  <a:schemeClr val="bg1"/>
                </a:solidFill>
              </a:rPr>
              <a:t>καμίνου</a:t>
            </a:r>
            <a:r>
              <a:rPr lang="en-US" sz="3400" dirty="0" smtClean="0">
                <a:solidFill>
                  <a:schemeClr val="bg1"/>
                </a:solidFill>
              </a:rPr>
              <a:t> </a:t>
            </a:r>
            <a:r>
              <a:rPr lang="el-GR" sz="3400" dirty="0">
                <a:solidFill>
                  <a:schemeClr val="bg1"/>
                </a:solidFill>
              </a:rPr>
              <a:t>μεγάλης,</a:t>
            </a:r>
            <a:r>
              <a:rPr lang="en-US" sz="3400" dirty="0">
                <a:solidFill>
                  <a:schemeClr val="bg1"/>
                </a:solidFill>
              </a:rPr>
              <a:t> </a:t>
            </a:r>
            <a:endParaRPr lang="en-US" sz="3400" dirty="0" smtClean="0">
              <a:solidFill>
                <a:schemeClr val="bg1"/>
              </a:solidFill>
            </a:endParaRPr>
          </a:p>
          <a:p>
            <a:r>
              <a:rPr lang="en-US" altLang="zh-TW" sz="2200" dirty="0" smtClean="0">
                <a:solidFill>
                  <a:srgbClr val="FFFF00"/>
                </a:solidFill>
              </a:rPr>
              <a:t>   smoke     from   the           </a:t>
            </a:r>
            <a:r>
              <a:rPr lang="en-US" altLang="zh-TW" sz="2200" dirty="0">
                <a:solidFill>
                  <a:srgbClr val="FFFF00"/>
                </a:solidFill>
              </a:rPr>
              <a:t>shaft </a:t>
            </a:r>
            <a:r>
              <a:rPr lang="en-US" altLang="zh-TW" sz="2200" dirty="0" smtClean="0">
                <a:solidFill>
                  <a:srgbClr val="FFFF00"/>
                </a:solidFill>
              </a:rPr>
              <a:t>         like      smoke      </a:t>
            </a:r>
            <a:r>
              <a:rPr lang="en-US" altLang="zh-TW" sz="2200" dirty="0">
                <a:solidFill>
                  <a:srgbClr val="FFFF00"/>
                </a:solidFill>
              </a:rPr>
              <a:t>of a </a:t>
            </a:r>
            <a:r>
              <a:rPr lang="en-US" altLang="zh-TW" sz="2200" dirty="0" smtClean="0">
                <a:solidFill>
                  <a:srgbClr val="FFFF00"/>
                </a:solidFill>
              </a:rPr>
              <a:t>furnace        </a:t>
            </a:r>
            <a:r>
              <a:rPr lang="en-US" altLang="zh-TW" sz="2200" dirty="0">
                <a:solidFill>
                  <a:srgbClr val="FFFF00"/>
                </a:solidFill>
              </a:rPr>
              <a:t>great</a:t>
            </a:r>
            <a:r>
              <a:rPr lang="en-US" altLang="zh-TW" sz="2200" dirty="0" smtClean="0">
                <a:solidFill>
                  <a:srgbClr val="FFFF00"/>
                </a:solidFill>
              </a:rPr>
              <a:t> </a:t>
            </a:r>
            <a:endParaRPr lang="en-US" sz="2200" dirty="0" smtClean="0">
              <a:solidFill>
                <a:srgbClr val="FFFF00"/>
              </a:solidFill>
            </a:endParaRPr>
          </a:p>
          <a:p>
            <a:r>
              <a:rPr lang="el-GR" sz="3600" dirty="0" smtClean="0">
                <a:solidFill>
                  <a:schemeClr val="bg1"/>
                </a:solidFill>
              </a:rPr>
              <a:t>καὶ </a:t>
            </a:r>
            <a:r>
              <a:rPr lang="el-GR" sz="3600" dirty="0">
                <a:solidFill>
                  <a:schemeClr val="bg1"/>
                </a:solidFill>
              </a:rPr>
              <a:t>ἐσκοτώθη ὁ ἥλιος καὶ ὁ ἀὴρ ἐκ τοῦ καπνοῦ τοῦ φρέατος.</a:t>
            </a:r>
            <a:r>
              <a:rPr lang="fr-FR" sz="3600" dirty="0" smtClean="0">
                <a:solidFill>
                  <a:schemeClr val="bg1"/>
                </a:solidFill>
              </a:rPr>
              <a:t> </a:t>
            </a:r>
          </a:p>
          <a:p>
            <a:r>
              <a:rPr lang="fr-FR" sz="2200" dirty="0" smtClean="0">
                <a:solidFill>
                  <a:srgbClr val="FFFF00"/>
                </a:solidFill>
              </a:rPr>
              <a:t> </a:t>
            </a:r>
            <a:r>
              <a:rPr lang="en-US" altLang="zh-TW" sz="2200" dirty="0">
                <a:solidFill>
                  <a:srgbClr val="FFFF00"/>
                </a:solidFill>
              </a:rPr>
              <a:t>and </a:t>
            </a:r>
            <a:r>
              <a:rPr lang="en-US" altLang="zh-TW" sz="2200" dirty="0" smtClean="0">
                <a:solidFill>
                  <a:srgbClr val="FFFF00"/>
                </a:solidFill>
              </a:rPr>
              <a:t>    was </a:t>
            </a:r>
            <a:r>
              <a:rPr lang="en-US" altLang="zh-TW" sz="2200" dirty="0">
                <a:solidFill>
                  <a:srgbClr val="FFFF00"/>
                </a:solidFill>
              </a:rPr>
              <a:t>darkened </a:t>
            </a:r>
            <a:r>
              <a:rPr lang="en-US" altLang="zh-TW" sz="2200" dirty="0" smtClean="0">
                <a:solidFill>
                  <a:srgbClr val="FFFF00"/>
                </a:solidFill>
              </a:rPr>
              <a:t>   the     sun       and   the  air     from    </a:t>
            </a:r>
            <a:r>
              <a:rPr lang="en-US" altLang="zh-TW" sz="2200" dirty="0">
                <a:solidFill>
                  <a:srgbClr val="FFFF00"/>
                </a:solidFill>
              </a:rPr>
              <a:t>the </a:t>
            </a:r>
            <a:r>
              <a:rPr lang="en-US" altLang="zh-TW" sz="2200" dirty="0" smtClean="0">
                <a:solidFill>
                  <a:srgbClr val="FFFF00"/>
                </a:solidFill>
              </a:rPr>
              <a:t>       smoke       of </a:t>
            </a:r>
            <a:r>
              <a:rPr lang="en-US" altLang="zh-TW" sz="2200" dirty="0">
                <a:solidFill>
                  <a:srgbClr val="FFFF00"/>
                </a:solidFill>
              </a:rPr>
              <a:t>the </a:t>
            </a:r>
            <a:r>
              <a:rPr lang="en-US" altLang="zh-TW" sz="2200" dirty="0" smtClean="0">
                <a:solidFill>
                  <a:srgbClr val="FFFF00"/>
                </a:solidFill>
              </a:rPr>
              <a:t>      shaft </a:t>
            </a:r>
            <a:r>
              <a:rPr lang="fr-FR" sz="2200" dirty="0" smtClean="0">
                <a:solidFill>
                  <a:srgbClr val="FFFF00"/>
                </a:solidFill>
              </a:rPr>
              <a:t> </a:t>
            </a:r>
          </a:p>
          <a:p>
            <a:r>
              <a:rPr lang="en-US" sz="2800" b="1" dirty="0" smtClean="0">
                <a:solidFill>
                  <a:srgbClr val="FFFF00"/>
                </a:solidFill>
              </a:rPr>
              <a:t> 3</a:t>
            </a:r>
            <a:r>
              <a:rPr lang="en-US" sz="3200" b="1" dirty="0" smtClean="0">
                <a:solidFill>
                  <a:schemeClr val="bg1"/>
                </a:solidFill>
              </a:rPr>
              <a:t> </a:t>
            </a:r>
            <a:r>
              <a:rPr lang="el-GR" sz="3600" dirty="0">
                <a:solidFill>
                  <a:schemeClr val="bg1"/>
                </a:solidFill>
              </a:rPr>
              <a:t>καὶ ἐκ τοῦ καπνοῦ ἐξῆλθον ἀκρίδες εἰς τὴν γῆν, καὶ ἐδόθη </a:t>
            </a:r>
            <a:endParaRPr lang="en-US" sz="3600" dirty="0">
              <a:solidFill>
                <a:schemeClr val="bg1"/>
              </a:solidFill>
            </a:endParaRPr>
          </a:p>
          <a:p>
            <a:r>
              <a:rPr lang="en-US" altLang="zh-TW" sz="2200" dirty="0" smtClean="0">
                <a:solidFill>
                  <a:srgbClr val="FFFF00"/>
                </a:solidFill>
              </a:rPr>
              <a:t>      and   from  the          smoke         came out             locusts       </a:t>
            </a:r>
            <a:r>
              <a:rPr lang="en-US" altLang="zh-TW" sz="2200" dirty="0">
                <a:solidFill>
                  <a:srgbClr val="FFFF00"/>
                </a:solidFill>
              </a:rPr>
              <a:t>on </a:t>
            </a:r>
            <a:r>
              <a:rPr lang="en-US" altLang="zh-TW" sz="2200" dirty="0" smtClean="0">
                <a:solidFill>
                  <a:srgbClr val="FFFF00"/>
                </a:solidFill>
              </a:rPr>
              <a:t>     the    earth    </a:t>
            </a:r>
            <a:r>
              <a:rPr lang="en-US" altLang="zh-TW" sz="2200" dirty="0">
                <a:solidFill>
                  <a:srgbClr val="FFFF00"/>
                </a:solidFill>
              </a:rPr>
              <a:t>and </a:t>
            </a:r>
            <a:r>
              <a:rPr lang="en-US" altLang="zh-TW" sz="2200" dirty="0" smtClean="0">
                <a:solidFill>
                  <a:srgbClr val="FFFF00"/>
                </a:solidFill>
              </a:rPr>
              <a:t>   was given</a:t>
            </a:r>
            <a:r>
              <a:rPr lang="fr-FR" sz="2200" dirty="0" smtClean="0">
                <a:solidFill>
                  <a:srgbClr val="FFFF00"/>
                </a:solidFill>
              </a:rPr>
              <a:t>  </a:t>
            </a:r>
            <a:endParaRPr lang="es-ES" sz="2200" dirty="0">
              <a:solidFill>
                <a:srgbClr val="FFFF00"/>
              </a:solidFill>
            </a:endParaRPr>
          </a:p>
          <a:p>
            <a:r>
              <a:rPr lang="en-US" sz="3000" dirty="0">
                <a:solidFill>
                  <a:schemeClr val="bg1"/>
                </a:solidFill>
              </a:rPr>
              <a:t> </a:t>
            </a:r>
            <a:r>
              <a:rPr lang="el-GR" sz="3600" dirty="0" smtClean="0">
                <a:solidFill>
                  <a:schemeClr val="bg1"/>
                </a:solidFill>
              </a:rPr>
              <a:t>αὐταῖς </a:t>
            </a:r>
            <a:r>
              <a:rPr lang="en-US" sz="3600" dirty="0" smtClean="0">
                <a:solidFill>
                  <a:schemeClr val="bg1"/>
                </a:solidFill>
              </a:rPr>
              <a:t> </a:t>
            </a:r>
            <a:r>
              <a:rPr lang="el-GR" sz="3600" dirty="0" smtClean="0">
                <a:solidFill>
                  <a:schemeClr val="bg1"/>
                </a:solidFill>
              </a:rPr>
              <a:t>ἐξουσία </a:t>
            </a:r>
            <a:r>
              <a:rPr lang="en-US" sz="3600" dirty="0" smtClean="0">
                <a:solidFill>
                  <a:schemeClr val="bg1"/>
                </a:solidFill>
              </a:rPr>
              <a:t> </a:t>
            </a:r>
            <a:r>
              <a:rPr lang="el-GR" sz="3600" dirty="0" smtClean="0">
                <a:solidFill>
                  <a:schemeClr val="bg1"/>
                </a:solidFill>
              </a:rPr>
              <a:t>ὡς </a:t>
            </a:r>
            <a:r>
              <a:rPr lang="en-US" sz="3600" dirty="0" smtClean="0">
                <a:solidFill>
                  <a:schemeClr val="bg1"/>
                </a:solidFill>
              </a:rPr>
              <a:t> </a:t>
            </a:r>
            <a:r>
              <a:rPr lang="el-GR" sz="3600" dirty="0" smtClean="0">
                <a:solidFill>
                  <a:schemeClr val="bg1"/>
                </a:solidFill>
              </a:rPr>
              <a:t>ἔχουσιν </a:t>
            </a:r>
            <a:r>
              <a:rPr lang="en-US" sz="3600" dirty="0" smtClean="0">
                <a:solidFill>
                  <a:schemeClr val="bg1"/>
                </a:solidFill>
              </a:rPr>
              <a:t> </a:t>
            </a:r>
            <a:r>
              <a:rPr lang="el-GR" sz="3600" dirty="0" smtClean="0">
                <a:solidFill>
                  <a:schemeClr val="bg1"/>
                </a:solidFill>
              </a:rPr>
              <a:t>ἐξουσίαν </a:t>
            </a:r>
            <a:r>
              <a:rPr lang="en-US" sz="3600" dirty="0" smtClean="0">
                <a:solidFill>
                  <a:schemeClr val="bg1"/>
                </a:solidFill>
              </a:rPr>
              <a:t> </a:t>
            </a:r>
            <a:r>
              <a:rPr lang="el-GR" sz="3600" dirty="0" smtClean="0">
                <a:solidFill>
                  <a:schemeClr val="bg1"/>
                </a:solidFill>
              </a:rPr>
              <a:t>οἱ </a:t>
            </a:r>
            <a:r>
              <a:rPr lang="el-GR" sz="3600" dirty="0">
                <a:solidFill>
                  <a:schemeClr val="bg1"/>
                </a:solidFill>
              </a:rPr>
              <a:t>σκορπίοι </a:t>
            </a:r>
            <a:r>
              <a:rPr lang="en-US" sz="3600" dirty="0" smtClean="0">
                <a:solidFill>
                  <a:schemeClr val="bg1"/>
                </a:solidFill>
              </a:rPr>
              <a:t> </a:t>
            </a:r>
            <a:r>
              <a:rPr lang="el-GR" sz="3600" dirty="0" smtClean="0">
                <a:solidFill>
                  <a:schemeClr val="bg1"/>
                </a:solidFill>
              </a:rPr>
              <a:t>τῆς </a:t>
            </a:r>
            <a:r>
              <a:rPr lang="el-GR" sz="3600" dirty="0">
                <a:solidFill>
                  <a:schemeClr val="bg1"/>
                </a:solidFill>
              </a:rPr>
              <a:t>γῆς. </a:t>
            </a:r>
            <a:endParaRPr lang="en-US" sz="3600" dirty="0">
              <a:solidFill>
                <a:schemeClr val="bg1"/>
              </a:solidFill>
            </a:endParaRPr>
          </a:p>
          <a:p>
            <a:r>
              <a:rPr lang="en-US" altLang="zh-TW" sz="2200" dirty="0" smtClean="0">
                <a:solidFill>
                  <a:srgbClr val="FFFF00"/>
                </a:solidFill>
              </a:rPr>
              <a:t>    to them           power            as      (they) have             </a:t>
            </a:r>
            <a:r>
              <a:rPr lang="en-US" altLang="zh-TW" sz="2200" dirty="0">
                <a:solidFill>
                  <a:srgbClr val="FFFF00"/>
                </a:solidFill>
              </a:rPr>
              <a:t>power </a:t>
            </a:r>
            <a:r>
              <a:rPr lang="en-US" altLang="zh-TW" sz="2200" dirty="0" smtClean="0">
                <a:solidFill>
                  <a:srgbClr val="FFFF00"/>
                </a:solidFill>
              </a:rPr>
              <a:t>           the      scorpions       </a:t>
            </a:r>
            <a:r>
              <a:rPr lang="en-US" altLang="zh-TW" sz="2200" dirty="0">
                <a:solidFill>
                  <a:srgbClr val="FFFF00"/>
                </a:solidFill>
              </a:rPr>
              <a:t>of the </a:t>
            </a:r>
            <a:r>
              <a:rPr lang="en-US" altLang="zh-TW" sz="2200" dirty="0" smtClean="0">
                <a:solidFill>
                  <a:srgbClr val="FFFF00"/>
                </a:solidFill>
              </a:rPr>
              <a:t> earth</a:t>
            </a:r>
            <a:endParaRPr lang="fr-FR" sz="2200" dirty="0">
              <a:solidFill>
                <a:srgbClr val="FFFF00"/>
              </a:solidFill>
            </a:endParaRPr>
          </a:p>
          <a:p>
            <a:endParaRPr lang="fr-FR" sz="800" dirty="0" smtClean="0">
              <a:solidFill>
                <a:srgbClr val="FFFF00"/>
              </a:solidFill>
            </a:endParaRPr>
          </a:p>
          <a:p>
            <a:r>
              <a:rPr lang="en-US" sz="800" dirty="0">
                <a:solidFill>
                  <a:schemeClr val="bg1"/>
                </a:solidFill>
              </a:rPr>
              <a:t> </a:t>
            </a:r>
          </a:p>
          <a:p>
            <a:r>
              <a:rPr lang="en-US" baseline="30000" dirty="0" smtClean="0">
                <a:solidFill>
                  <a:srgbClr val="FFFF00"/>
                </a:solidFill>
              </a:rPr>
              <a:t>	ESV  </a:t>
            </a:r>
            <a:r>
              <a:rPr lang="en-US" altLang="zh-TW" b="1" dirty="0">
                <a:solidFill>
                  <a:schemeClr val="bg1"/>
                </a:solidFill>
              </a:rPr>
              <a:t>9:2</a:t>
            </a:r>
            <a:r>
              <a:rPr lang="zh-TW" altLang="en-US" dirty="0">
                <a:solidFill>
                  <a:schemeClr val="bg1"/>
                </a:solidFill>
              </a:rPr>
              <a:t> </a:t>
            </a:r>
            <a:r>
              <a:rPr lang="en-US" altLang="zh-TW" dirty="0">
                <a:solidFill>
                  <a:schemeClr val="bg1"/>
                </a:solidFill>
              </a:rPr>
              <a:t>He opened the shaft of the bottomless pit, and from the shaft rose smoke like the smoke of a great furnace, and the sun and the air were darkened with the smoke from the shaft</a:t>
            </a:r>
            <a:r>
              <a:rPr lang="en-US" altLang="zh-TW" dirty="0" smtClean="0">
                <a:solidFill>
                  <a:schemeClr val="bg1"/>
                </a:solidFill>
              </a:rPr>
              <a:t>. </a:t>
            </a:r>
            <a:r>
              <a:rPr lang="en-US" altLang="zh-TW" b="1" dirty="0">
                <a:solidFill>
                  <a:schemeClr val="bg1"/>
                </a:solidFill>
              </a:rPr>
              <a:t>3</a:t>
            </a:r>
            <a:r>
              <a:rPr lang="zh-TW" altLang="en-US" dirty="0">
                <a:solidFill>
                  <a:schemeClr val="bg1"/>
                </a:solidFill>
              </a:rPr>
              <a:t> </a:t>
            </a:r>
            <a:r>
              <a:rPr lang="en-US" altLang="zh-TW" dirty="0">
                <a:solidFill>
                  <a:schemeClr val="bg1"/>
                </a:solidFill>
              </a:rPr>
              <a:t>Then from the smoke came locusts on the earth, and they were given power like the power of scorpions of the earth</a:t>
            </a:r>
            <a:r>
              <a:rPr lang="en-US" altLang="zh-TW" dirty="0" smtClean="0">
                <a:solidFill>
                  <a:schemeClr val="bg1"/>
                </a:solidFill>
              </a:rPr>
              <a:t>.   /   </a:t>
            </a:r>
            <a:r>
              <a:rPr lang="fr-FR" baseline="30000" dirty="0">
                <a:solidFill>
                  <a:srgbClr val="FFFF00"/>
                </a:solidFill>
              </a:rPr>
              <a:t>CUV </a:t>
            </a:r>
            <a:r>
              <a:rPr lang="fr-FR" b="1" dirty="0" smtClean="0">
                <a:solidFill>
                  <a:schemeClr val="bg1"/>
                </a:solidFill>
              </a:rPr>
              <a:t>9:2 </a:t>
            </a:r>
            <a:r>
              <a:rPr lang="zh-TW" altLang="en-US" dirty="0" smtClean="0">
                <a:solidFill>
                  <a:schemeClr val="bg1"/>
                </a:solidFill>
              </a:rPr>
              <a:t>他</a:t>
            </a:r>
            <a:r>
              <a:rPr lang="zh-TW" altLang="en-US" dirty="0">
                <a:solidFill>
                  <a:schemeClr val="bg1"/>
                </a:solidFill>
              </a:rPr>
              <a:t>開了無底坑、便有煙從坑裡往上冒、好像大火爐的煙．日頭和天空、都因這煙昏暗了</a:t>
            </a:r>
            <a:r>
              <a:rPr lang="zh-TW" altLang="en-US" dirty="0" smtClean="0">
                <a:solidFill>
                  <a:schemeClr val="bg1"/>
                </a:solidFill>
              </a:rPr>
              <a:t>。</a:t>
            </a:r>
            <a:r>
              <a:rPr lang="en-US" altLang="zh-TW" b="1" dirty="0">
                <a:solidFill>
                  <a:schemeClr val="bg1"/>
                </a:solidFill>
              </a:rPr>
              <a:t>3</a:t>
            </a:r>
            <a:r>
              <a:rPr lang="zh-TW" altLang="en-US" dirty="0">
                <a:solidFill>
                  <a:schemeClr val="bg1"/>
                </a:solidFill>
              </a:rPr>
              <a:t> 有蝗蟲從煙中出來飛到地上．有能力賜給他們、好像地上蠍子的能力一樣。</a:t>
            </a:r>
            <a:endParaRPr lang="en-US" altLang="zh-TW"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5756101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73302"/>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Revelation 9:4 </a:t>
            </a:r>
          </a:p>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4</a:t>
            </a:r>
            <a:r>
              <a:rPr lang="en-US" sz="32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ἐρρέθη αὐταῖς </a:t>
            </a:r>
            <a:r>
              <a:rPr lang="en-US" sz="4000" dirty="0" smtClean="0">
                <a:solidFill>
                  <a:schemeClr val="bg1"/>
                </a:solidFill>
              </a:rPr>
              <a:t> </a:t>
            </a:r>
            <a:r>
              <a:rPr lang="el-GR" sz="4000" dirty="0" smtClean="0">
                <a:solidFill>
                  <a:schemeClr val="bg1"/>
                </a:solidFill>
              </a:rPr>
              <a:t>ἵνα</a:t>
            </a:r>
            <a:r>
              <a:rPr lang="en-US" sz="4000" dirty="0" smtClean="0">
                <a:solidFill>
                  <a:schemeClr val="bg1"/>
                </a:solidFill>
              </a:rPr>
              <a:t> </a:t>
            </a:r>
            <a:r>
              <a:rPr lang="el-GR" sz="4000" dirty="0" smtClean="0">
                <a:solidFill>
                  <a:schemeClr val="bg1"/>
                </a:solidFill>
              </a:rPr>
              <a:t> μὴ</a:t>
            </a:r>
            <a:r>
              <a:rPr lang="en-US" sz="4000" dirty="0" smtClean="0">
                <a:solidFill>
                  <a:schemeClr val="bg1"/>
                </a:solidFill>
              </a:rPr>
              <a:t> </a:t>
            </a:r>
            <a:r>
              <a:rPr lang="el-GR" sz="4000" dirty="0" smtClean="0">
                <a:solidFill>
                  <a:schemeClr val="bg1"/>
                </a:solidFill>
              </a:rPr>
              <a:t> </a:t>
            </a:r>
            <a:r>
              <a:rPr lang="el-GR" sz="4000" dirty="0">
                <a:solidFill>
                  <a:schemeClr val="bg1"/>
                </a:solidFill>
              </a:rPr>
              <a:t>ἀδικήσουσιν </a:t>
            </a:r>
            <a:endParaRPr lang="en-US" sz="4000" dirty="0" smtClean="0">
              <a:solidFill>
                <a:schemeClr val="bg1"/>
              </a:solidFill>
            </a:endParaRPr>
          </a:p>
          <a:p>
            <a:r>
              <a:rPr lang="en-US" altLang="zh-TW" sz="2400" dirty="0" smtClean="0">
                <a:solidFill>
                  <a:srgbClr val="FFFF00"/>
                </a:solidFill>
              </a:rPr>
              <a:t>      and        was </a:t>
            </a:r>
            <a:r>
              <a:rPr lang="en-US" altLang="zh-TW" sz="2400" dirty="0">
                <a:solidFill>
                  <a:srgbClr val="FFFF00"/>
                </a:solidFill>
              </a:rPr>
              <a:t>told </a:t>
            </a:r>
            <a:r>
              <a:rPr lang="en-US" altLang="zh-TW" sz="2400" dirty="0" smtClean="0">
                <a:solidFill>
                  <a:srgbClr val="FFFF00"/>
                </a:solidFill>
              </a:rPr>
              <a:t>         to them      that      not         they shall harm</a:t>
            </a:r>
            <a:endParaRPr lang="en-US" sz="2200" dirty="0" smtClean="0">
              <a:solidFill>
                <a:srgbClr val="FFFF00"/>
              </a:solidFill>
            </a:endParaRPr>
          </a:p>
          <a:p>
            <a:r>
              <a:rPr lang="en-US" sz="3200" dirty="0" smtClean="0">
                <a:solidFill>
                  <a:schemeClr val="bg1"/>
                </a:solidFill>
              </a:rPr>
              <a:t>   </a:t>
            </a:r>
            <a:r>
              <a:rPr lang="el-GR" sz="4000" dirty="0" smtClean="0">
                <a:solidFill>
                  <a:schemeClr val="bg1"/>
                </a:solidFill>
              </a:rPr>
              <a:t>τὸν χόρτον</a:t>
            </a:r>
            <a:r>
              <a:rPr lang="en-US" sz="4000" dirty="0" smtClean="0">
                <a:solidFill>
                  <a:schemeClr val="bg1"/>
                </a:solidFill>
              </a:rPr>
              <a:t> </a:t>
            </a:r>
            <a:r>
              <a:rPr lang="el-GR" sz="4000" dirty="0" smtClean="0">
                <a:solidFill>
                  <a:schemeClr val="bg1"/>
                </a:solidFill>
              </a:rPr>
              <a:t> </a:t>
            </a:r>
            <a:r>
              <a:rPr lang="el-GR" sz="4000" dirty="0">
                <a:solidFill>
                  <a:schemeClr val="bg1"/>
                </a:solidFill>
              </a:rPr>
              <a:t>τῆς </a:t>
            </a:r>
            <a:r>
              <a:rPr lang="el-GR" sz="4000" dirty="0" smtClean="0">
                <a:solidFill>
                  <a:schemeClr val="bg1"/>
                </a:solidFill>
              </a:rPr>
              <a:t>γῆς</a:t>
            </a:r>
            <a:r>
              <a:rPr lang="en-US" sz="4000" dirty="0" smtClean="0">
                <a:solidFill>
                  <a:schemeClr val="bg1"/>
                </a:solidFill>
              </a:rPr>
              <a:t>  </a:t>
            </a:r>
            <a:r>
              <a:rPr lang="el-GR" sz="4000" dirty="0" smtClean="0">
                <a:solidFill>
                  <a:schemeClr val="bg1"/>
                </a:solidFill>
              </a:rPr>
              <a:t>οὐδὲ </a:t>
            </a:r>
            <a:r>
              <a:rPr lang="en-US" sz="4000" dirty="0" smtClean="0">
                <a:solidFill>
                  <a:schemeClr val="bg1"/>
                </a:solidFill>
              </a:rPr>
              <a:t> </a:t>
            </a:r>
            <a:r>
              <a:rPr lang="el-GR" sz="4000" dirty="0" smtClean="0">
                <a:solidFill>
                  <a:schemeClr val="bg1"/>
                </a:solidFill>
              </a:rPr>
              <a:t>πᾶν</a:t>
            </a:r>
            <a:r>
              <a:rPr lang="en-US" sz="4000" dirty="0" smtClean="0">
                <a:solidFill>
                  <a:schemeClr val="bg1"/>
                </a:solidFill>
              </a:rPr>
              <a:t> </a:t>
            </a:r>
            <a:r>
              <a:rPr lang="el-GR" sz="4000" dirty="0" smtClean="0">
                <a:solidFill>
                  <a:schemeClr val="bg1"/>
                </a:solidFill>
              </a:rPr>
              <a:t> χλωρὸν </a:t>
            </a:r>
            <a:endParaRPr lang="en-US" sz="4000" dirty="0" smtClean="0">
              <a:solidFill>
                <a:schemeClr val="bg1"/>
              </a:solidFill>
            </a:endParaRPr>
          </a:p>
          <a:p>
            <a:r>
              <a:rPr lang="fr-FR" sz="2400" dirty="0" smtClean="0">
                <a:solidFill>
                  <a:srgbClr val="FFFF00"/>
                </a:solidFill>
              </a:rPr>
              <a:t>      </a:t>
            </a:r>
            <a:r>
              <a:rPr lang="en-US" altLang="zh-TW" sz="2400" dirty="0" smtClean="0">
                <a:solidFill>
                  <a:srgbClr val="FFFF00"/>
                </a:solidFill>
              </a:rPr>
              <a:t>the         grass         of </a:t>
            </a:r>
            <a:r>
              <a:rPr lang="en-US" altLang="zh-TW" sz="2400" dirty="0">
                <a:solidFill>
                  <a:srgbClr val="FFFF00"/>
                </a:solidFill>
              </a:rPr>
              <a:t>the </a:t>
            </a:r>
            <a:r>
              <a:rPr lang="en-US" altLang="zh-TW" sz="2400" dirty="0" smtClean="0">
                <a:solidFill>
                  <a:srgbClr val="FFFF00"/>
                </a:solidFill>
              </a:rPr>
              <a:t>  earth    and not      any       green plant</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οὐδὲ </a:t>
            </a:r>
            <a:r>
              <a:rPr lang="en-US" sz="4000" dirty="0" smtClean="0">
                <a:solidFill>
                  <a:schemeClr val="bg1"/>
                </a:solidFill>
              </a:rPr>
              <a:t> </a:t>
            </a:r>
            <a:r>
              <a:rPr lang="el-GR" sz="4000" dirty="0" smtClean="0">
                <a:solidFill>
                  <a:schemeClr val="bg1"/>
                </a:solidFill>
              </a:rPr>
              <a:t>πᾶν </a:t>
            </a:r>
            <a:r>
              <a:rPr lang="en-US" sz="4000" dirty="0" smtClean="0">
                <a:solidFill>
                  <a:schemeClr val="bg1"/>
                </a:solidFill>
              </a:rPr>
              <a:t> </a:t>
            </a:r>
            <a:r>
              <a:rPr lang="el-GR" sz="4000" dirty="0" smtClean="0">
                <a:solidFill>
                  <a:schemeClr val="bg1"/>
                </a:solidFill>
              </a:rPr>
              <a:t>δένδρον</a:t>
            </a:r>
            <a:r>
              <a:rPr lang="el-GR" sz="4000" dirty="0">
                <a:solidFill>
                  <a:schemeClr val="bg1"/>
                </a:solidFill>
              </a:rPr>
              <a:t>, </a:t>
            </a:r>
            <a:r>
              <a:rPr lang="en-US" sz="4000" dirty="0" smtClean="0">
                <a:solidFill>
                  <a:schemeClr val="bg1"/>
                </a:solidFill>
              </a:rPr>
              <a:t> </a:t>
            </a:r>
            <a:r>
              <a:rPr lang="el-GR" sz="4000" dirty="0" smtClean="0">
                <a:solidFill>
                  <a:schemeClr val="bg1"/>
                </a:solidFill>
              </a:rPr>
              <a:t>εἰ </a:t>
            </a:r>
            <a:r>
              <a:rPr lang="el-GR" sz="4000" dirty="0">
                <a:solidFill>
                  <a:schemeClr val="bg1"/>
                </a:solidFill>
              </a:rPr>
              <a:t>μὴ</a:t>
            </a:r>
            <a:r>
              <a:rPr lang="en-US" sz="4000" dirty="0">
                <a:solidFill>
                  <a:schemeClr val="bg1"/>
                </a:solidFill>
              </a:rPr>
              <a:t>  </a:t>
            </a:r>
            <a:r>
              <a:rPr lang="el-GR" sz="4000" dirty="0">
                <a:solidFill>
                  <a:schemeClr val="bg1"/>
                </a:solidFill>
              </a:rPr>
              <a:t> τοὺς </a:t>
            </a:r>
            <a:r>
              <a:rPr lang="en-US" sz="4000" dirty="0" smtClean="0">
                <a:solidFill>
                  <a:schemeClr val="bg1"/>
                </a:solidFill>
              </a:rPr>
              <a:t> </a:t>
            </a:r>
            <a:r>
              <a:rPr lang="el-GR" sz="4000" dirty="0" smtClean="0">
                <a:solidFill>
                  <a:schemeClr val="bg1"/>
                </a:solidFill>
              </a:rPr>
              <a:t>ἀνθρώπους </a:t>
            </a:r>
            <a:r>
              <a:rPr lang="en-US" sz="4000" dirty="0" smtClean="0">
                <a:solidFill>
                  <a:schemeClr val="bg1"/>
                </a:solidFill>
              </a:rPr>
              <a:t> </a:t>
            </a:r>
            <a:r>
              <a:rPr lang="el-GR" sz="4000" dirty="0" smtClean="0">
                <a:solidFill>
                  <a:schemeClr val="bg1"/>
                </a:solidFill>
              </a:rPr>
              <a:t>οἵτινες</a:t>
            </a:r>
            <a:endParaRPr lang="en-US" sz="4000" dirty="0">
              <a:solidFill>
                <a:schemeClr val="bg1"/>
              </a:solidFill>
            </a:endParaRPr>
          </a:p>
          <a:p>
            <a:r>
              <a:rPr lang="en-US" altLang="zh-TW" sz="2400" dirty="0" smtClean="0">
                <a:solidFill>
                  <a:srgbClr val="FFFF00"/>
                </a:solidFill>
              </a:rPr>
              <a:t>     nor            any              tree                 except           the                  people                     who</a:t>
            </a:r>
            <a:r>
              <a:rPr lang="fr-FR" sz="2400" dirty="0" smtClean="0">
                <a:solidFill>
                  <a:srgbClr val="FFFF00"/>
                </a:solidFill>
              </a:rPr>
              <a:t> </a:t>
            </a:r>
            <a:endParaRPr lang="en-US" sz="2400" dirty="0" smtClean="0">
              <a:solidFill>
                <a:srgbClr val="FFFF00"/>
              </a:solidFill>
            </a:endParaRPr>
          </a:p>
          <a:p>
            <a:r>
              <a:rPr lang="en-US" sz="4000" dirty="0" smtClean="0">
                <a:solidFill>
                  <a:schemeClr val="bg1"/>
                </a:solidFill>
              </a:rPr>
              <a:t> </a:t>
            </a:r>
            <a:r>
              <a:rPr lang="el-GR" sz="4000" dirty="0" smtClean="0">
                <a:solidFill>
                  <a:schemeClr val="bg1"/>
                </a:solidFill>
              </a:rPr>
              <a:t>οὐκ </a:t>
            </a:r>
            <a:r>
              <a:rPr lang="el-GR" sz="4000" dirty="0">
                <a:solidFill>
                  <a:schemeClr val="bg1"/>
                </a:solidFill>
              </a:rPr>
              <a:t>ἔχουσιν </a:t>
            </a:r>
            <a:r>
              <a:rPr lang="en-US" sz="4000" dirty="0" smtClean="0">
                <a:solidFill>
                  <a:schemeClr val="bg1"/>
                </a:solidFill>
              </a:rPr>
              <a:t> </a:t>
            </a:r>
            <a:r>
              <a:rPr lang="el-GR" sz="4000" dirty="0" smtClean="0">
                <a:solidFill>
                  <a:schemeClr val="bg1"/>
                </a:solidFill>
              </a:rPr>
              <a:t>τὴν σφραγῖδα</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a:t>
            </a:r>
            <a:r>
              <a:rPr lang="el-GR" sz="4000" dirty="0" smtClean="0">
                <a:solidFill>
                  <a:schemeClr val="bg1"/>
                </a:solidFill>
              </a:rPr>
              <a:t>θεοῦ</a:t>
            </a:r>
            <a:r>
              <a:rPr lang="en-US" sz="4000" dirty="0" smtClean="0">
                <a:solidFill>
                  <a:schemeClr val="bg1"/>
                </a:solidFill>
              </a:rPr>
              <a:t> </a:t>
            </a:r>
            <a:r>
              <a:rPr lang="el-GR" sz="4000" dirty="0" smtClean="0">
                <a:solidFill>
                  <a:schemeClr val="bg1"/>
                </a:solidFill>
              </a:rPr>
              <a:t> </a:t>
            </a:r>
            <a:r>
              <a:rPr lang="el-GR" sz="4000" dirty="0">
                <a:solidFill>
                  <a:schemeClr val="bg1"/>
                </a:solidFill>
              </a:rPr>
              <a:t>ἐπὶ τῶν μετώπων.</a:t>
            </a:r>
            <a:r>
              <a:rPr lang="fr-FR" sz="4000" dirty="0" smtClean="0">
                <a:solidFill>
                  <a:schemeClr val="bg1"/>
                </a:solidFill>
              </a:rPr>
              <a:t> </a:t>
            </a:r>
          </a:p>
          <a:p>
            <a:r>
              <a:rPr lang="en-US" altLang="zh-TW" sz="2400" dirty="0" smtClean="0">
                <a:solidFill>
                  <a:srgbClr val="FFFF00"/>
                </a:solidFill>
              </a:rPr>
              <a:t>    </a:t>
            </a:r>
            <a:r>
              <a:rPr lang="en-US" altLang="zh-TW" sz="2400" dirty="0">
                <a:solidFill>
                  <a:srgbClr val="FFFF00"/>
                </a:solidFill>
              </a:rPr>
              <a:t>not </a:t>
            </a:r>
            <a:r>
              <a:rPr lang="en-US" altLang="zh-TW" sz="2400" dirty="0" smtClean="0">
                <a:solidFill>
                  <a:srgbClr val="FFFF00"/>
                </a:solidFill>
              </a:rPr>
              <a:t>            have             the           seal                      of         </a:t>
            </a:r>
            <a:r>
              <a:rPr lang="en-US" altLang="zh-TW" sz="2400" dirty="0">
                <a:solidFill>
                  <a:srgbClr val="FFFF00"/>
                </a:solidFill>
              </a:rPr>
              <a:t>God </a:t>
            </a:r>
            <a:r>
              <a:rPr lang="en-US" altLang="zh-TW" sz="2400" dirty="0" smtClean="0">
                <a:solidFill>
                  <a:srgbClr val="FFFF00"/>
                </a:solidFill>
              </a:rPr>
              <a:t>          on      the        foreheads</a:t>
            </a:r>
            <a:endParaRPr lang="fr-FR" sz="2400" dirty="0" smtClean="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en-US" altLang="zh-TW" b="1" dirty="0" smtClean="0">
                <a:solidFill>
                  <a:schemeClr val="bg1"/>
                </a:solidFill>
              </a:rPr>
              <a:t>9:4</a:t>
            </a:r>
            <a:r>
              <a:rPr lang="zh-TW" altLang="en-US" dirty="0" smtClean="0">
                <a:solidFill>
                  <a:schemeClr val="bg1"/>
                </a:solidFill>
              </a:rPr>
              <a:t> </a:t>
            </a:r>
            <a:r>
              <a:rPr lang="en-US" altLang="zh-TW" dirty="0">
                <a:solidFill>
                  <a:schemeClr val="bg1"/>
                </a:solidFill>
              </a:rPr>
              <a:t>They were told not to harm the grass of the earth or any green plant or any tree, but only those people who do not have the seal of God on their foreheads.</a:t>
            </a:r>
          </a:p>
          <a:p>
            <a:r>
              <a:rPr lang="fr-FR" baseline="30000" dirty="0">
                <a:solidFill>
                  <a:schemeClr val="bg1"/>
                </a:solidFill>
              </a:rPr>
              <a:t>	</a:t>
            </a:r>
            <a:r>
              <a:rPr lang="fr-FR" baseline="30000" dirty="0">
                <a:solidFill>
                  <a:srgbClr val="FFFF00"/>
                </a:solidFill>
              </a:rPr>
              <a:t>CUV </a:t>
            </a:r>
            <a:r>
              <a:rPr lang="en-US" altLang="zh-TW" b="1" dirty="0" smtClean="0">
                <a:solidFill>
                  <a:schemeClr val="bg1"/>
                </a:solidFill>
              </a:rPr>
              <a:t>9:4</a:t>
            </a:r>
            <a:r>
              <a:rPr lang="zh-TW" altLang="en-US" dirty="0" smtClean="0">
                <a:solidFill>
                  <a:schemeClr val="bg1"/>
                </a:solidFill>
              </a:rPr>
              <a:t> </a:t>
            </a:r>
            <a:r>
              <a:rPr lang="zh-TW" altLang="en-US" dirty="0">
                <a:solidFill>
                  <a:schemeClr val="bg1"/>
                </a:solidFill>
              </a:rPr>
              <a:t>並且吩咐他們說、不可傷害地上的草、和各樣青物、並一切樹木、惟獨要傷害額上沒有　神印記的人</a:t>
            </a:r>
            <a:r>
              <a:rPr lang="zh-TW" altLang="en-US" dirty="0" smtClean="0">
                <a:solidFill>
                  <a:schemeClr val="bg1"/>
                </a:solidFill>
              </a:rPr>
              <a:t>。</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4413301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5019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1200" b="1" dirty="0" smtClean="0">
                <a:solidFill>
                  <a:srgbClr val="FFFF00"/>
                </a:solidFill>
              </a:rPr>
              <a:t> </a:t>
            </a:r>
            <a:r>
              <a:rPr lang="en-US" sz="3600" b="1" dirty="0" smtClean="0">
                <a:solidFill>
                  <a:srgbClr val="FFFF00"/>
                </a:solidFill>
              </a:rPr>
              <a:t>                                      </a:t>
            </a:r>
            <a:r>
              <a:rPr lang="en-US" sz="3200" b="1" dirty="0" smtClean="0">
                <a:solidFill>
                  <a:srgbClr val="FFFF00"/>
                </a:solidFill>
              </a:rPr>
              <a:t>Revelation 9:5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5</a:t>
            </a:r>
            <a:r>
              <a:rPr lang="en-US" sz="3200" b="1" dirty="0" smtClean="0">
                <a:solidFill>
                  <a:schemeClr val="bg1"/>
                </a:solidFill>
              </a:rPr>
              <a:t> </a:t>
            </a:r>
            <a:r>
              <a:rPr lang="el-GR" sz="4000" dirty="0">
                <a:solidFill>
                  <a:schemeClr val="bg1"/>
                </a:solidFill>
              </a:rPr>
              <a:t>καὶ </a:t>
            </a:r>
            <a:r>
              <a:rPr lang="el-GR" sz="4000" dirty="0" smtClean="0">
                <a:solidFill>
                  <a:schemeClr val="bg1"/>
                </a:solidFill>
              </a:rPr>
              <a:t>ἐδόθη </a:t>
            </a:r>
            <a:r>
              <a:rPr lang="en-US" sz="4000" dirty="0" smtClean="0">
                <a:solidFill>
                  <a:schemeClr val="bg1"/>
                </a:solidFill>
              </a:rPr>
              <a:t> </a:t>
            </a:r>
            <a:r>
              <a:rPr lang="el-GR" sz="4000" dirty="0" smtClean="0">
                <a:solidFill>
                  <a:schemeClr val="bg1"/>
                </a:solidFill>
              </a:rPr>
              <a:t>αὐτοῖς </a:t>
            </a:r>
            <a:r>
              <a:rPr lang="en-US" sz="4000" dirty="0" smtClean="0">
                <a:solidFill>
                  <a:schemeClr val="bg1"/>
                </a:solidFill>
              </a:rPr>
              <a:t> </a:t>
            </a:r>
            <a:r>
              <a:rPr lang="el-GR" sz="4000" dirty="0" smtClean="0">
                <a:solidFill>
                  <a:schemeClr val="bg1"/>
                </a:solidFill>
              </a:rPr>
              <a:t>ἵνα μὴ </a:t>
            </a:r>
            <a:r>
              <a:rPr lang="en-US" sz="4000" dirty="0" smtClean="0">
                <a:solidFill>
                  <a:schemeClr val="bg1"/>
                </a:solidFill>
              </a:rPr>
              <a:t> </a:t>
            </a:r>
            <a:r>
              <a:rPr lang="el-GR" sz="4000" dirty="0" smtClean="0">
                <a:solidFill>
                  <a:schemeClr val="bg1"/>
                </a:solidFill>
              </a:rPr>
              <a:t>ἀποκτείνωσιν </a:t>
            </a:r>
            <a:endParaRPr lang="en-US" sz="4000" dirty="0" smtClean="0">
              <a:solidFill>
                <a:schemeClr val="bg1"/>
              </a:solidFill>
            </a:endParaRPr>
          </a:p>
          <a:p>
            <a:r>
              <a:rPr lang="en-US" sz="2400" dirty="0">
                <a:solidFill>
                  <a:srgbClr val="FFFF00"/>
                </a:solidFill>
              </a:rPr>
              <a:t> </a:t>
            </a:r>
            <a:r>
              <a:rPr lang="en-US" sz="2400" dirty="0" smtClean="0">
                <a:solidFill>
                  <a:srgbClr val="FFFF00"/>
                </a:solidFill>
              </a:rPr>
              <a:t>    and    was given       </a:t>
            </a:r>
            <a:r>
              <a:rPr lang="en-US" sz="2400" dirty="0">
                <a:solidFill>
                  <a:srgbClr val="FFFF00"/>
                </a:solidFill>
              </a:rPr>
              <a:t>to </a:t>
            </a:r>
            <a:r>
              <a:rPr lang="en-US" sz="2400" dirty="0" smtClean="0">
                <a:solidFill>
                  <a:srgbClr val="FFFF00"/>
                </a:solidFill>
              </a:rPr>
              <a:t>them        that   not        they should kill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αὐτούς</a:t>
            </a:r>
            <a:r>
              <a:rPr lang="el-GR" sz="4000" dirty="0">
                <a:solidFill>
                  <a:schemeClr val="bg1"/>
                </a:solidFill>
              </a:rPr>
              <a:t>, </a:t>
            </a:r>
            <a:r>
              <a:rPr lang="en-US" sz="4000" dirty="0" smtClean="0">
                <a:solidFill>
                  <a:schemeClr val="bg1"/>
                </a:solidFill>
              </a:rPr>
              <a:t>  </a:t>
            </a:r>
            <a:r>
              <a:rPr lang="el-GR" sz="4000" dirty="0" smtClean="0">
                <a:solidFill>
                  <a:schemeClr val="bg1"/>
                </a:solidFill>
              </a:rPr>
              <a:t>ἀλλ᾽</a:t>
            </a:r>
            <a:r>
              <a:rPr lang="en-US" sz="4000" dirty="0" smtClean="0">
                <a:solidFill>
                  <a:schemeClr val="bg1"/>
                </a:solidFill>
              </a:rPr>
              <a:t> </a:t>
            </a:r>
            <a:r>
              <a:rPr lang="el-GR" sz="4000" dirty="0" smtClean="0">
                <a:solidFill>
                  <a:schemeClr val="bg1"/>
                </a:solidFill>
              </a:rPr>
              <a:t> ἵνα</a:t>
            </a:r>
            <a:r>
              <a:rPr lang="en-US" sz="4000" dirty="0" smtClean="0">
                <a:solidFill>
                  <a:schemeClr val="bg1"/>
                </a:solidFill>
              </a:rPr>
              <a:t> </a:t>
            </a:r>
            <a:r>
              <a:rPr lang="el-GR" sz="4000" dirty="0" smtClean="0">
                <a:solidFill>
                  <a:schemeClr val="bg1"/>
                </a:solidFill>
              </a:rPr>
              <a:t> βασανισθήσονται</a:t>
            </a:r>
            <a:r>
              <a:rPr lang="en-US" sz="4000" dirty="0" smtClean="0">
                <a:solidFill>
                  <a:schemeClr val="bg1"/>
                </a:solidFill>
              </a:rPr>
              <a:t>  </a:t>
            </a:r>
            <a:r>
              <a:rPr lang="el-GR" sz="4000" dirty="0" smtClean="0">
                <a:solidFill>
                  <a:schemeClr val="bg1"/>
                </a:solidFill>
              </a:rPr>
              <a:t>μῆνας </a:t>
            </a:r>
            <a:r>
              <a:rPr lang="en-US" sz="4000" dirty="0" smtClean="0">
                <a:solidFill>
                  <a:schemeClr val="bg1"/>
                </a:solidFill>
              </a:rPr>
              <a:t> </a:t>
            </a:r>
            <a:r>
              <a:rPr lang="el-GR" sz="4000" dirty="0">
                <a:solidFill>
                  <a:schemeClr val="bg1"/>
                </a:solidFill>
              </a:rPr>
              <a:t>πέντε,</a:t>
            </a:r>
            <a:endParaRPr lang="en-US" sz="4000" dirty="0" smtClean="0">
              <a:solidFill>
                <a:schemeClr val="bg1"/>
              </a:solidFill>
            </a:endParaRPr>
          </a:p>
          <a:p>
            <a:r>
              <a:rPr lang="fr-FR" sz="2400" dirty="0" smtClean="0">
                <a:solidFill>
                  <a:schemeClr val="bg1"/>
                </a:solidFill>
              </a:rPr>
              <a:t> </a:t>
            </a:r>
            <a:r>
              <a:rPr lang="en-US" sz="2400" dirty="0">
                <a:solidFill>
                  <a:srgbClr val="FFFF00"/>
                </a:solidFill>
              </a:rPr>
              <a:t> </a:t>
            </a:r>
            <a:r>
              <a:rPr lang="en-US" sz="2400" dirty="0" smtClean="0">
                <a:solidFill>
                  <a:srgbClr val="FFFF00"/>
                </a:solidFill>
              </a:rPr>
              <a:t>   </a:t>
            </a:r>
            <a:r>
              <a:rPr lang="en-US" sz="2400" dirty="0" smtClean="0">
                <a:solidFill>
                  <a:srgbClr val="FFFF00"/>
                </a:solidFill>
              </a:rPr>
              <a:t>     </a:t>
            </a:r>
            <a:r>
              <a:rPr lang="en-US" sz="2400" dirty="0" smtClean="0">
                <a:solidFill>
                  <a:srgbClr val="FFFF00"/>
                </a:solidFill>
              </a:rPr>
              <a:t>them            </a:t>
            </a:r>
            <a:r>
              <a:rPr lang="en-US" sz="2400" dirty="0" smtClean="0">
                <a:solidFill>
                  <a:srgbClr val="FFFF00"/>
                </a:solidFill>
              </a:rPr>
              <a:t>     </a:t>
            </a:r>
            <a:r>
              <a:rPr lang="en-US" sz="2400" dirty="0" smtClean="0">
                <a:solidFill>
                  <a:srgbClr val="FFFF00"/>
                </a:solidFill>
              </a:rPr>
              <a:t>but        that       they shall be tormented               months          </a:t>
            </a:r>
            <a:r>
              <a:rPr lang="en-US" sz="2400" dirty="0">
                <a:solidFill>
                  <a:srgbClr val="FFFF00"/>
                </a:solidFill>
              </a:rPr>
              <a:t>five </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a:t>
            </a:r>
            <a:r>
              <a:rPr lang="el-GR" sz="4000" dirty="0">
                <a:solidFill>
                  <a:schemeClr val="bg1"/>
                </a:solidFill>
              </a:rPr>
              <a:t>βασανισμὸς </a:t>
            </a:r>
            <a:r>
              <a:rPr lang="en-US" sz="4000" dirty="0" smtClean="0">
                <a:solidFill>
                  <a:schemeClr val="bg1"/>
                </a:solidFill>
              </a:rPr>
              <a:t> </a:t>
            </a:r>
            <a:r>
              <a:rPr lang="el-GR" sz="4000" dirty="0" smtClean="0">
                <a:solidFill>
                  <a:schemeClr val="bg1"/>
                </a:solidFill>
              </a:rPr>
              <a:t>αὐτῶν</a:t>
            </a:r>
            <a:r>
              <a:rPr lang="en-US" sz="4000" dirty="0" smtClean="0">
                <a:solidFill>
                  <a:schemeClr val="bg1"/>
                </a:solidFill>
              </a:rPr>
              <a:t>  </a:t>
            </a:r>
            <a:r>
              <a:rPr lang="el-GR" sz="4000" dirty="0" smtClean="0">
                <a:solidFill>
                  <a:schemeClr val="bg1"/>
                </a:solidFill>
              </a:rPr>
              <a:t>ὡς </a:t>
            </a:r>
            <a:r>
              <a:rPr lang="en-US" sz="4000" dirty="0" smtClean="0">
                <a:solidFill>
                  <a:schemeClr val="bg1"/>
                </a:solidFill>
              </a:rPr>
              <a:t> </a:t>
            </a:r>
            <a:r>
              <a:rPr lang="el-GR" sz="4000" dirty="0">
                <a:solidFill>
                  <a:schemeClr val="bg1"/>
                </a:solidFill>
              </a:rPr>
              <a:t>βασανισμὸς </a:t>
            </a:r>
            <a:r>
              <a:rPr lang="en-US" sz="4000" dirty="0">
                <a:solidFill>
                  <a:schemeClr val="bg1"/>
                </a:solidFill>
              </a:rPr>
              <a:t> </a:t>
            </a:r>
            <a:r>
              <a:rPr lang="el-GR" sz="4000" dirty="0">
                <a:solidFill>
                  <a:schemeClr val="bg1"/>
                </a:solidFill>
              </a:rPr>
              <a:t>σκορπίου</a:t>
            </a:r>
            <a:endParaRPr lang="en-US" sz="4000" dirty="0" smtClean="0">
              <a:solidFill>
                <a:schemeClr val="bg1"/>
              </a:solidFill>
            </a:endParaRPr>
          </a:p>
          <a:p>
            <a:r>
              <a:rPr lang="en-US" sz="2400" dirty="0" smtClean="0">
                <a:solidFill>
                  <a:srgbClr val="FFFF00"/>
                </a:solidFill>
              </a:rPr>
              <a:t>   and     the           </a:t>
            </a:r>
            <a:r>
              <a:rPr lang="en-US" sz="2400" dirty="0">
                <a:solidFill>
                  <a:srgbClr val="FFFF00"/>
                </a:solidFill>
              </a:rPr>
              <a:t>torment </a:t>
            </a:r>
            <a:r>
              <a:rPr lang="en-US" sz="2400" dirty="0" smtClean="0">
                <a:solidFill>
                  <a:srgbClr val="FFFF00"/>
                </a:solidFill>
              </a:rPr>
              <a:t>                   their          </a:t>
            </a:r>
            <a:r>
              <a:rPr lang="fr-FR" sz="2400" dirty="0" smtClean="0">
                <a:solidFill>
                  <a:srgbClr val="FFFF00"/>
                </a:solidFill>
              </a:rPr>
              <a:t> </a:t>
            </a:r>
            <a:r>
              <a:rPr lang="en-US" sz="2400" dirty="0">
                <a:solidFill>
                  <a:srgbClr val="FFFF00"/>
                </a:solidFill>
              </a:rPr>
              <a:t>like           torment          </a:t>
            </a:r>
            <a:r>
              <a:rPr lang="en-US" sz="2400" dirty="0" smtClean="0">
                <a:solidFill>
                  <a:srgbClr val="FFFF00"/>
                </a:solidFill>
              </a:rPr>
              <a:t>          </a:t>
            </a:r>
            <a:r>
              <a:rPr lang="en-US" sz="2400" dirty="0">
                <a:solidFill>
                  <a:srgbClr val="FFFF00"/>
                </a:solidFill>
              </a:rPr>
              <a:t>of a scorpion</a:t>
            </a:r>
            <a:endParaRPr lang="es-ES" sz="2400" dirty="0">
              <a:solidFill>
                <a:srgbClr val="FFFF00"/>
              </a:solidFill>
            </a:endParaRPr>
          </a:p>
          <a:p>
            <a:r>
              <a:rPr lang="en-US" sz="4000" dirty="0" smtClean="0">
                <a:solidFill>
                  <a:schemeClr val="bg1"/>
                </a:solidFill>
              </a:rPr>
              <a:t>          </a:t>
            </a:r>
            <a:r>
              <a:rPr lang="el-GR" sz="4000" dirty="0" smtClean="0">
                <a:solidFill>
                  <a:schemeClr val="bg1"/>
                </a:solidFill>
              </a:rPr>
              <a:t>ὅταν </a:t>
            </a:r>
            <a:r>
              <a:rPr lang="en-US" sz="4000" dirty="0" smtClean="0">
                <a:solidFill>
                  <a:schemeClr val="bg1"/>
                </a:solidFill>
              </a:rPr>
              <a:t> </a:t>
            </a:r>
            <a:r>
              <a:rPr lang="el-GR" sz="4000" dirty="0" smtClean="0">
                <a:solidFill>
                  <a:schemeClr val="bg1"/>
                </a:solidFill>
              </a:rPr>
              <a:t>παίσῃ </a:t>
            </a:r>
            <a:r>
              <a:rPr lang="en-US" sz="4000" dirty="0" smtClean="0">
                <a:solidFill>
                  <a:schemeClr val="bg1"/>
                </a:solidFill>
              </a:rPr>
              <a:t> </a:t>
            </a:r>
            <a:r>
              <a:rPr lang="el-GR" sz="4000" dirty="0" smtClean="0">
                <a:solidFill>
                  <a:schemeClr val="bg1"/>
                </a:solidFill>
              </a:rPr>
              <a:t>ἄνθρωπον</a:t>
            </a:r>
            <a:r>
              <a:rPr lang="el-GR" sz="4000" dirty="0">
                <a:solidFill>
                  <a:schemeClr val="bg1"/>
                </a:solidFill>
              </a:rPr>
              <a:t>.</a:t>
            </a:r>
            <a:r>
              <a:rPr lang="fr-FR" sz="4000" dirty="0" smtClean="0">
                <a:solidFill>
                  <a:schemeClr val="bg1"/>
                </a:solidFill>
              </a:rPr>
              <a:t>           </a:t>
            </a:r>
            <a:endParaRPr lang="fr-FR" sz="4000" dirty="0">
              <a:solidFill>
                <a:schemeClr val="bg1"/>
              </a:solidFill>
            </a:endParaRPr>
          </a:p>
          <a:p>
            <a:r>
              <a:rPr lang="en-US" sz="2400" dirty="0" smtClean="0">
                <a:solidFill>
                  <a:srgbClr val="FFFF00"/>
                </a:solidFill>
              </a:rPr>
              <a:t>                  when        </a:t>
            </a:r>
            <a:r>
              <a:rPr lang="en-US" sz="2400" dirty="0">
                <a:solidFill>
                  <a:srgbClr val="FFFF00"/>
                </a:solidFill>
              </a:rPr>
              <a:t>it </a:t>
            </a:r>
            <a:r>
              <a:rPr lang="en-US" sz="2400" dirty="0" smtClean="0">
                <a:solidFill>
                  <a:srgbClr val="FFFF00"/>
                </a:solidFill>
              </a:rPr>
              <a:t>stings             a man</a:t>
            </a:r>
            <a:endParaRPr lang="es-ES" sz="24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9:5</a:t>
            </a:r>
            <a:r>
              <a:rPr lang="fr-FR" dirty="0" smtClean="0">
                <a:solidFill>
                  <a:schemeClr val="bg1"/>
                </a:solidFill>
              </a:rPr>
              <a:t> </a:t>
            </a:r>
            <a:r>
              <a:rPr lang="en-US" dirty="0">
                <a:solidFill>
                  <a:schemeClr val="bg1"/>
                </a:solidFill>
              </a:rPr>
              <a:t>They were allowed to torment them for five months, but not to kill them, and their torment was like the torment of a scorpion when it stings someone.</a:t>
            </a:r>
          </a:p>
          <a:p>
            <a:r>
              <a:rPr lang="fr-FR" baseline="30000" dirty="0">
                <a:solidFill>
                  <a:schemeClr val="bg1"/>
                </a:solidFill>
              </a:rPr>
              <a:t>	</a:t>
            </a:r>
            <a:r>
              <a:rPr lang="fr-FR" baseline="30000" dirty="0">
                <a:solidFill>
                  <a:srgbClr val="FFFF00"/>
                </a:solidFill>
              </a:rPr>
              <a:t>CUV </a:t>
            </a:r>
            <a:r>
              <a:rPr lang="fr-FR" b="1" dirty="0" smtClean="0">
                <a:solidFill>
                  <a:schemeClr val="bg1"/>
                </a:solidFill>
              </a:rPr>
              <a:t>9:5 </a:t>
            </a:r>
            <a:r>
              <a:rPr lang="zh-TW" altLang="en-US" dirty="0" smtClean="0">
                <a:solidFill>
                  <a:schemeClr val="bg1"/>
                </a:solidFill>
              </a:rPr>
              <a:t>但</a:t>
            </a:r>
            <a:r>
              <a:rPr lang="zh-TW" altLang="en-US" dirty="0">
                <a:solidFill>
                  <a:schemeClr val="bg1"/>
                </a:solidFill>
              </a:rPr>
              <a:t>不許蝗蟲害死他們、只叫他們受痛苦五個月．這痛苦就像蠍子螫人的痛苦一樣。 </a:t>
            </a:r>
            <a:r>
              <a:rPr lang="fr-FR" baseline="30000" dirty="0" smtClean="0">
                <a:solidFill>
                  <a:schemeClr val="bg1"/>
                </a:solidFill>
              </a:rPr>
              <a:t>	</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070342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5785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r>
              <a:rPr lang="en-US" sz="3600" b="1" dirty="0" smtClean="0">
                <a:solidFill>
                  <a:srgbClr val="FFFF00"/>
                </a:solidFill>
              </a:rPr>
              <a:t>                                      </a:t>
            </a:r>
            <a:r>
              <a:rPr lang="en-US" sz="3200" b="1" dirty="0" smtClean="0">
                <a:solidFill>
                  <a:srgbClr val="FFFF00"/>
                </a:solidFill>
              </a:rPr>
              <a:t>Revelation 9:6 </a:t>
            </a:r>
          </a:p>
          <a:p>
            <a:pPr algn="ctr"/>
            <a:endParaRPr lang="en-US" sz="800" b="1" dirty="0" smtClean="0">
              <a:solidFill>
                <a:srgbClr val="FFFF00"/>
              </a:solidFill>
            </a:endParaRPr>
          </a:p>
          <a:p>
            <a:r>
              <a:rPr lang="en-US" sz="2800" b="1" dirty="0" smtClean="0">
                <a:solidFill>
                  <a:srgbClr val="FFFF00"/>
                </a:solidFill>
              </a:rPr>
              <a:t>6</a:t>
            </a:r>
            <a:r>
              <a:rPr lang="en-US" sz="2800" b="1" dirty="0" smtClean="0">
                <a:solidFill>
                  <a:schemeClr val="bg1"/>
                </a:solidFill>
              </a:rPr>
              <a:t>  </a:t>
            </a:r>
            <a:r>
              <a:rPr lang="en-US" sz="3200" b="1"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ταῖς</a:t>
            </a:r>
            <a:r>
              <a:rPr lang="en-US" sz="4000" dirty="0" smtClean="0">
                <a:solidFill>
                  <a:schemeClr val="bg1"/>
                </a:solidFill>
              </a:rPr>
              <a:t> </a:t>
            </a:r>
            <a:r>
              <a:rPr lang="el-GR" sz="4000" dirty="0" smtClean="0">
                <a:solidFill>
                  <a:schemeClr val="bg1"/>
                </a:solidFill>
              </a:rPr>
              <a:t> </a:t>
            </a:r>
            <a:r>
              <a:rPr lang="el-GR" sz="4000" dirty="0">
                <a:solidFill>
                  <a:schemeClr val="bg1"/>
                </a:solidFill>
              </a:rPr>
              <a:t>ἡμέραις </a:t>
            </a:r>
            <a:r>
              <a:rPr lang="en-US" sz="4000" dirty="0" smtClean="0">
                <a:solidFill>
                  <a:schemeClr val="bg1"/>
                </a:solidFill>
              </a:rPr>
              <a:t> </a:t>
            </a:r>
            <a:r>
              <a:rPr lang="el-GR" sz="4000" dirty="0" smtClean="0">
                <a:solidFill>
                  <a:schemeClr val="bg1"/>
                </a:solidFill>
              </a:rPr>
              <a:t>ἐκείναις</a:t>
            </a:r>
            <a:endParaRPr lang="en-US" sz="4000" dirty="0">
              <a:solidFill>
                <a:schemeClr val="bg1"/>
              </a:solidFill>
            </a:endParaRPr>
          </a:p>
          <a:p>
            <a:r>
              <a:rPr lang="fr-FR" sz="2400" dirty="0" smtClean="0">
                <a:solidFill>
                  <a:schemeClr val="bg1"/>
                </a:solidFill>
              </a:rPr>
              <a:t> </a:t>
            </a:r>
            <a:r>
              <a:rPr lang="en-US" sz="2400" dirty="0">
                <a:solidFill>
                  <a:srgbClr val="FFFF00"/>
                </a:solidFill>
              </a:rPr>
              <a:t> </a:t>
            </a:r>
            <a:r>
              <a:rPr lang="en-US" sz="2400" dirty="0" smtClean="0">
                <a:solidFill>
                  <a:srgbClr val="FFFF00"/>
                </a:solidFill>
              </a:rPr>
              <a:t>    </a:t>
            </a:r>
            <a:r>
              <a:rPr lang="en-US" altLang="zh-TW" sz="2400" dirty="0" smtClean="0">
                <a:solidFill>
                  <a:srgbClr val="FFFF00"/>
                </a:solidFill>
              </a:rPr>
              <a:t> and        in      the                days                those</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ζητήσουσιν </a:t>
            </a:r>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ἄνθρωποι </a:t>
            </a:r>
            <a:r>
              <a:rPr lang="en-US" sz="4000" dirty="0" smtClean="0">
                <a:solidFill>
                  <a:schemeClr val="bg1"/>
                </a:solidFill>
              </a:rPr>
              <a:t> </a:t>
            </a:r>
            <a:r>
              <a:rPr lang="el-GR" sz="4000" dirty="0" smtClean="0">
                <a:solidFill>
                  <a:schemeClr val="bg1"/>
                </a:solidFill>
              </a:rPr>
              <a:t>τὸν</a:t>
            </a:r>
            <a:r>
              <a:rPr lang="en-US" sz="4000" dirty="0" smtClean="0">
                <a:solidFill>
                  <a:schemeClr val="bg1"/>
                </a:solidFill>
              </a:rPr>
              <a:t> </a:t>
            </a:r>
            <a:r>
              <a:rPr lang="el-GR" sz="4000" dirty="0" smtClean="0">
                <a:solidFill>
                  <a:schemeClr val="bg1"/>
                </a:solidFill>
              </a:rPr>
              <a:t> θάνατον</a:t>
            </a:r>
            <a:r>
              <a:rPr lang="en-US" sz="4000" dirty="0" smtClean="0">
                <a:solidFill>
                  <a:schemeClr val="bg1"/>
                </a:solidFill>
              </a:rPr>
              <a:t> </a:t>
            </a:r>
          </a:p>
          <a:p>
            <a:r>
              <a:rPr lang="en-US" altLang="zh-TW" sz="2400" dirty="0" smtClean="0">
                <a:solidFill>
                  <a:srgbClr val="FFFF00"/>
                </a:solidFill>
              </a:rPr>
              <a:t>              will </a:t>
            </a:r>
            <a:r>
              <a:rPr lang="en-US" altLang="zh-TW" sz="2400" dirty="0">
                <a:solidFill>
                  <a:srgbClr val="FFFF00"/>
                </a:solidFill>
              </a:rPr>
              <a:t>seek </a:t>
            </a:r>
            <a:r>
              <a:rPr lang="fr-FR" sz="2400" dirty="0">
                <a:solidFill>
                  <a:srgbClr val="FFFF00"/>
                </a:solidFill>
              </a:rPr>
              <a:t> </a:t>
            </a:r>
            <a:r>
              <a:rPr lang="fr-FR" sz="2400" dirty="0" smtClean="0">
                <a:solidFill>
                  <a:srgbClr val="FFFF00"/>
                </a:solidFill>
              </a:rPr>
              <a:t>          the              </a:t>
            </a:r>
            <a:r>
              <a:rPr lang="en-US" altLang="zh-TW" sz="2400" dirty="0" smtClean="0">
                <a:solidFill>
                  <a:srgbClr val="FFFF00"/>
                </a:solidFill>
              </a:rPr>
              <a:t>people            the           death </a:t>
            </a:r>
            <a:r>
              <a:rPr lang="fr-FR" sz="2400" dirty="0" smtClean="0">
                <a:solidFill>
                  <a:srgbClr val="FFFF00"/>
                </a:solidFill>
              </a:rPr>
              <a:t>   </a:t>
            </a:r>
            <a:r>
              <a:rPr lang="es-ES" sz="2400" dirty="0" smtClean="0">
                <a:solidFill>
                  <a:srgbClr val="FFFF00"/>
                </a:solidFill>
              </a:rPr>
              <a:t> </a:t>
            </a:r>
          </a:p>
          <a:p>
            <a:r>
              <a:rPr lang="en-US" sz="36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οὐ </a:t>
            </a:r>
            <a:r>
              <a:rPr lang="el-GR" sz="4000" dirty="0" smtClean="0">
                <a:solidFill>
                  <a:schemeClr val="bg1"/>
                </a:solidFill>
              </a:rPr>
              <a:t>μὴ</a:t>
            </a:r>
            <a:r>
              <a:rPr lang="en-US" sz="4000" dirty="0" smtClean="0">
                <a:solidFill>
                  <a:schemeClr val="bg1"/>
                </a:solidFill>
              </a:rPr>
              <a:t> </a:t>
            </a:r>
            <a:r>
              <a:rPr lang="el-GR" sz="4000" dirty="0" smtClean="0">
                <a:solidFill>
                  <a:schemeClr val="bg1"/>
                </a:solidFill>
              </a:rPr>
              <a:t> εὑρήσουσιν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αὐτόν</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ἐπιθυμήσουσιν</a:t>
            </a:r>
            <a:endParaRPr lang="en-US" sz="4000" dirty="0" smtClean="0">
              <a:solidFill>
                <a:schemeClr val="bg1"/>
              </a:solidFill>
            </a:endParaRPr>
          </a:p>
          <a:p>
            <a:r>
              <a:rPr lang="en-US" altLang="zh-TW" sz="2400" dirty="0" smtClean="0">
                <a:solidFill>
                  <a:srgbClr val="FFFF00"/>
                </a:solidFill>
              </a:rPr>
              <a:t>    and        never             they will find                  it                and           they </a:t>
            </a:r>
            <a:r>
              <a:rPr lang="en-US" altLang="zh-TW" sz="2400" dirty="0">
                <a:solidFill>
                  <a:srgbClr val="FFFF00"/>
                </a:solidFill>
              </a:rPr>
              <a:t>will long </a:t>
            </a:r>
            <a:r>
              <a:rPr lang="fr-FR" sz="2400" dirty="0" smtClean="0">
                <a:solidFill>
                  <a:srgbClr val="FFFF00"/>
                </a:solidFill>
              </a:rPr>
              <a:t> </a:t>
            </a:r>
            <a:endParaRPr lang="es-ES" sz="2400" dirty="0">
              <a:solidFill>
                <a:srgbClr val="FFFF00"/>
              </a:solidFill>
            </a:endParaRPr>
          </a:p>
          <a:p>
            <a:r>
              <a:rPr lang="en-US" sz="3500" dirty="0" smtClean="0">
                <a:solidFill>
                  <a:schemeClr val="bg1"/>
                </a:solidFill>
              </a:rPr>
              <a:t>  </a:t>
            </a:r>
            <a:r>
              <a:rPr lang="el-GR" sz="4000" dirty="0" smtClean="0">
                <a:solidFill>
                  <a:schemeClr val="bg1"/>
                </a:solidFill>
              </a:rPr>
              <a:t>ἀποθανεῖν</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φεύγει </a:t>
            </a:r>
            <a:r>
              <a:rPr lang="en-US" sz="4000" dirty="0" smtClean="0">
                <a:solidFill>
                  <a:schemeClr val="bg1"/>
                </a:solidFill>
              </a:rPr>
              <a:t> </a:t>
            </a:r>
            <a:r>
              <a:rPr lang="el-GR" sz="4000" dirty="0" smtClean="0">
                <a:solidFill>
                  <a:schemeClr val="bg1"/>
                </a:solidFill>
              </a:rPr>
              <a:t>ὁ θάνατος</a:t>
            </a:r>
            <a:r>
              <a:rPr lang="en-US" sz="4000" dirty="0" smtClean="0">
                <a:solidFill>
                  <a:schemeClr val="bg1"/>
                </a:solidFill>
              </a:rPr>
              <a:t> </a:t>
            </a:r>
            <a:r>
              <a:rPr lang="el-GR" sz="4000" dirty="0" smtClean="0">
                <a:solidFill>
                  <a:schemeClr val="bg1"/>
                </a:solidFill>
              </a:rPr>
              <a:t> </a:t>
            </a:r>
            <a:r>
              <a:rPr lang="el-GR" sz="4000" dirty="0">
                <a:solidFill>
                  <a:schemeClr val="bg1"/>
                </a:solidFill>
              </a:rPr>
              <a:t>ἀπ᾽ </a:t>
            </a:r>
            <a:r>
              <a:rPr lang="en-US" sz="4000" dirty="0" smtClean="0">
                <a:solidFill>
                  <a:schemeClr val="bg1"/>
                </a:solidFill>
              </a:rPr>
              <a:t> </a:t>
            </a:r>
            <a:r>
              <a:rPr lang="el-GR" sz="4000" dirty="0" smtClean="0">
                <a:solidFill>
                  <a:schemeClr val="bg1"/>
                </a:solidFill>
              </a:rPr>
              <a:t>αὐτῶν</a:t>
            </a:r>
            <a:r>
              <a:rPr lang="el-GR" sz="4000" dirty="0">
                <a:solidFill>
                  <a:schemeClr val="bg1"/>
                </a:solidFill>
              </a:rPr>
              <a:t>.</a:t>
            </a:r>
            <a:r>
              <a:rPr lang="fr-FR" sz="4000" dirty="0" smtClean="0">
                <a:solidFill>
                  <a:schemeClr val="bg1"/>
                </a:solidFill>
              </a:rPr>
              <a:t>           </a:t>
            </a:r>
            <a:endParaRPr lang="fr-FR" sz="4000" dirty="0">
              <a:solidFill>
                <a:schemeClr val="bg1"/>
              </a:solidFill>
            </a:endParaRPr>
          </a:p>
          <a:p>
            <a:r>
              <a:rPr lang="en-US" altLang="zh-TW" sz="2400" dirty="0" smtClean="0">
                <a:solidFill>
                  <a:srgbClr val="FFFF00"/>
                </a:solidFill>
              </a:rPr>
              <a:t>            to die                    </a:t>
            </a:r>
            <a:r>
              <a:rPr lang="en-US" altLang="zh-TW" sz="2400" dirty="0">
                <a:solidFill>
                  <a:srgbClr val="FFFF00"/>
                </a:solidFill>
              </a:rPr>
              <a:t>but </a:t>
            </a:r>
            <a:r>
              <a:rPr lang="en-US" altLang="zh-TW" sz="2400" dirty="0" smtClean="0">
                <a:solidFill>
                  <a:srgbClr val="FFFF00"/>
                </a:solidFill>
              </a:rPr>
              <a:t>        flees          the        death           </a:t>
            </a:r>
            <a:r>
              <a:rPr lang="en-US" altLang="zh-TW" sz="2400" dirty="0">
                <a:solidFill>
                  <a:srgbClr val="FFFF00"/>
                </a:solidFill>
              </a:rPr>
              <a:t>from </a:t>
            </a:r>
            <a:r>
              <a:rPr lang="en-US" altLang="zh-TW" sz="2400" dirty="0" smtClean="0">
                <a:solidFill>
                  <a:srgbClr val="FFFF00"/>
                </a:solidFill>
              </a:rPr>
              <a:t>       them</a:t>
            </a:r>
            <a:endParaRPr lang="es-ES"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9:6</a:t>
            </a:r>
            <a:r>
              <a:rPr lang="fr-FR" dirty="0" smtClean="0">
                <a:solidFill>
                  <a:schemeClr val="bg1"/>
                </a:solidFill>
              </a:rPr>
              <a:t> </a:t>
            </a:r>
            <a:r>
              <a:rPr lang="en-US" altLang="zh-TW" dirty="0">
                <a:solidFill>
                  <a:schemeClr val="bg1"/>
                </a:solidFill>
              </a:rPr>
              <a:t>And in those days people will seek death and will not find it. They will long to die, but death will flee from them</a:t>
            </a:r>
            <a:r>
              <a:rPr lang="en-US" altLang="zh-TW" dirty="0" smtClean="0">
                <a:solidFill>
                  <a:schemeClr val="bg1"/>
                </a:solidFill>
              </a:rPr>
              <a:t>.     /      </a:t>
            </a:r>
            <a:r>
              <a:rPr lang="fr-FR" baseline="30000" dirty="0" smtClean="0">
                <a:solidFill>
                  <a:srgbClr val="FFFF00"/>
                </a:solidFill>
              </a:rPr>
              <a:t>CUV </a:t>
            </a:r>
            <a:r>
              <a:rPr lang="fr-FR" b="1" dirty="0" smtClean="0">
                <a:solidFill>
                  <a:schemeClr val="bg1"/>
                </a:solidFill>
              </a:rPr>
              <a:t>9:6 </a:t>
            </a:r>
            <a:r>
              <a:rPr lang="zh-TW" altLang="en-US" dirty="0" smtClean="0">
                <a:solidFill>
                  <a:schemeClr val="bg1"/>
                </a:solidFill>
              </a:rPr>
              <a:t>在</a:t>
            </a:r>
            <a:r>
              <a:rPr lang="zh-TW" altLang="en-US" dirty="0">
                <a:solidFill>
                  <a:schemeClr val="bg1"/>
                </a:solidFill>
              </a:rPr>
              <a:t>那些日子、人要求死、決不得死．願意死、死卻遠避他們</a:t>
            </a:r>
            <a:r>
              <a:rPr lang="zh-TW" altLang="en-US" dirty="0" smtClean="0">
                <a:solidFill>
                  <a:schemeClr val="bg1"/>
                </a:solidFill>
              </a:rPr>
              <a:t>。</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378004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5" y="28841"/>
            <a:ext cx="12117564" cy="6788636"/>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r>
              <a:rPr lang="en-US" sz="3600" b="1" dirty="0" smtClean="0">
                <a:solidFill>
                  <a:srgbClr val="FFFF00"/>
                </a:solidFill>
              </a:rPr>
              <a:t>                                      </a:t>
            </a:r>
            <a:r>
              <a:rPr lang="en-US" sz="3200" b="1" dirty="0" smtClean="0">
                <a:solidFill>
                  <a:srgbClr val="FFFF00"/>
                </a:solidFill>
              </a:rPr>
              <a:t>Revelation 9:7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7</a:t>
            </a:r>
            <a:r>
              <a:rPr lang="en-US" sz="2800" b="1" dirty="0" smtClean="0">
                <a:solidFill>
                  <a:schemeClr val="bg1"/>
                </a:solidFill>
              </a:rPr>
              <a:t> </a:t>
            </a:r>
            <a:r>
              <a:rPr lang="en-US" sz="3200" b="1"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τὰ ὁμοιώματα </a:t>
            </a:r>
            <a:r>
              <a:rPr lang="en-US" sz="4000" dirty="0" smtClean="0">
                <a:solidFill>
                  <a:schemeClr val="bg1"/>
                </a:solidFill>
              </a:rPr>
              <a:t> </a:t>
            </a:r>
            <a:r>
              <a:rPr lang="el-GR" sz="4000" dirty="0" smtClean="0">
                <a:solidFill>
                  <a:schemeClr val="bg1"/>
                </a:solidFill>
              </a:rPr>
              <a:t>τῶν </a:t>
            </a:r>
            <a:r>
              <a:rPr lang="el-GR" sz="4000" dirty="0">
                <a:solidFill>
                  <a:schemeClr val="bg1"/>
                </a:solidFill>
              </a:rPr>
              <a:t>ἀκρίδων </a:t>
            </a:r>
            <a:r>
              <a:rPr lang="en-US" sz="4000" dirty="0" smtClean="0">
                <a:solidFill>
                  <a:schemeClr val="bg1"/>
                </a:solidFill>
              </a:rPr>
              <a:t> </a:t>
            </a:r>
            <a:r>
              <a:rPr lang="el-GR" sz="4000" dirty="0" smtClean="0">
                <a:solidFill>
                  <a:schemeClr val="bg1"/>
                </a:solidFill>
              </a:rPr>
              <a:t>ὅμοια</a:t>
            </a:r>
            <a:endParaRPr lang="en-US" sz="4000" dirty="0">
              <a:solidFill>
                <a:schemeClr val="bg1"/>
              </a:solidFill>
            </a:endParaRPr>
          </a:p>
          <a:p>
            <a:r>
              <a:rPr lang="en-US" altLang="zh-TW" sz="2400" dirty="0">
                <a:solidFill>
                  <a:srgbClr val="FFFF00"/>
                </a:solidFill>
              </a:rPr>
              <a:t> </a:t>
            </a:r>
            <a:r>
              <a:rPr lang="en-US" altLang="zh-TW" sz="2400" dirty="0" smtClean="0">
                <a:solidFill>
                  <a:srgbClr val="FFFF00"/>
                </a:solidFill>
              </a:rPr>
              <a:t>      and     the      appearances            of the       </a:t>
            </a:r>
            <a:r>
              <a:rPr lang="en-US" altLang="zh-TW" sz="2400" dirty="0">
                <a:solidFill>
                  <a:srgbClr val="FFFF00"/>
                </a:solidFill>
              </a:rPr>
              <a:t>locusts </a:t>
            </a:r>
            <a:r>
              <a:rPr lang="en-US" altLang="zh-TW" sz="2400" dirty="0" smtClean="0">
                <a:solidFill>
                  <a:srgbClr val="FFFF00"/>
                </a:solidFill>
              </a:rPr>
              <a:t>            are like</a:t>
            </a:r>
            <a:endParaRPr lang="fr-FR" sz="2400" dirty="0">
              <a:solidFill>
                <a:srgbClr val="FFFF00"/>
              </a:solidFill>
            </a:endParaRPr>
          </a:p>
          <a:p>
            <a:r>
              <a:rPr lang="en-US" sz="3600" dirty="0" smtClean="0">
                <a:solidFill>
                  <a:schemeClr val="bg1"/>
                </a:solidFill>
              </a:rPr>
              <a:t>       </a:t>
            </a:r>
            <a:r>
              <a:rPr lang="el-GR" sz="4000" dirty="0" smtClean="0">
                <a:solidFill>
                  <a:schemeClr val="bg1"/>
                </a:solidFill>
              </a:rPr>
              <a:t>ἵπποις </a:t>
            </a:r>
            <a:r>
              <a:rPr lang="en-US" sz="4000" dirty="0" smtClean="0">
                <a:solidFill>
                  <a:schemeClr val="bg1"/>
                </a:solidFill>
              </a:rPr>
              <a:t> </a:t>
            </a:r>
            <a:r>
              <a:rPr lang="el-GR" sz="4000" dirty="0" smtClean="0">
                <a:solidFill>
                  <a:schemeClr val="bg1"/>
                </a:solidFill>
              </a:rPr>
              <a:t>ἡτοιμασμένοις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πόλεμον, </a:t>
            </a:r>
            <a:endParaRPr lang="en-US" sz="4000" dirty="0" smtClean="0">
              <a:solidFill>
                <a:schemeClr val="bg1"/>
              </a:solidFill>
            </a:endParaRPr>
          </a:p>
          <a:p>
            <a:r>
              <a:rPr lang="en-US" altLang="zh-TW" sz="2400" dirty="0" smtClean="0">
                <a:solidFill>
                  <a:srgbClr val="FFFF00"/>
                </a:solidFill>
              </a:rPr>
              <a:t>              horses                  prepared                       for           battle</a:t>
            </a:r>
            <a:r>
              <a:rPr lang="fr-FR" sz="2400" dirty="0" smtClean="0">
                <a:solidFill>
                  <a:srgbClr val="FFFF00"/>
                </a:solidFill>
              </a:rPr>
              <a:t>   </a:t>
            </a:r>
            <a:r>
              <a:rPr lang="es-ES" sz="2400" dirty="0" smtClean="0">
                <a:solidFill>
                  <a:schemeClr val="bg1"/>
                </a:solidFill>
              </a:rPr>
              <a:t> </a:t>
            </a:r>
          </a:p>
          <a:p>
            <a:r>
              <a:rPr lang="en-US" sz="3600" dirty="0" smtClean="0">
                <a:solidFill>
                  <a:schemeClr val="bg1"/>
                </a:solidFill>
              </a:rPr>
              <a:t> </a:t>
            </a:r>
            <a:r>
              <a:rPr lang="el-GR" sz="4000" dirty="0" smtClean="0">
                <a:solidFill>
                  <a:schemeClr val="bg1"/>
                </a:solidFill>
              </a:rPr>
              <a:t>καὶ </a:t>
            </a:r>
            <a:r>
              <a:rPr lang="el-GR" sz="4000" dirty="0">
                <a:solidFill>
                  <a:schemeClr val="bg1"/>
                </a:solidFill>
              </a:rPr>
              <a:t>ἐπὶ τὰς κεφαλὰς αὐτῶν ὡς στέφανοι ὅμοιοι </a:t>
            </a:r>
            <a:r>
              <a:rPr lang="en-US" sz="4000" dirty="0" smtClean="0">
                <a:solidFill>
                  <a:schemeClr val="bg1"/>
                </a:solidFill>
              </a:rPr>
              <a:t> </a:t>
            </a:r>
            <a:r>
              <a:rPr lang="el-GR" sz="4000" dirty="0" smtClean="0">
                <a:solidFill>
                  <a:schemeClr val="bg1"/>
                </a:solidFill>
              </a:rPr>
              <a:t>χρυσῷ</a:t>
            </a:r>
            <a:r>
              <a:rPr lang="el-GR" sz="4000" dirty="0">
                <a:solidFill>
                  <a:schemeClr val="bg1"/>
                </a:solidFill>
              </a:rPr>
              <a:t>, </a:t>
            </a:r>
            <a:endParaRPr lang="en-US" sz="4000" dirty="0" smtClean="0">
              <a:solidFill>
                <a:schemeClr val="bg1"/>
              </a:solidFill>
            </a:endParaRPr>
          </a:p>
          <a:p>
            <a:r>
              <a:rPr lang="en-US" altLang="zh-TW" sz="2400" dirty="0">
                <a:solidFill>
                  <a:srgbClr val="FFFF00"/>
                </a:solidFill>
              </a:rPr>
              <a:t> </a:t>
            </a:r>
            <a:r>
              <a:rPr lang="en-US" altLang="zh-TW" sz="2400" dirty="0" smtClean="0">
                <a:solidFill>
                  <a:srgbClr val="FFFF00"/>
                </a:solidFill>
              </a:rPr>
              <a:t>  and     on       the         heads                 their        </a:t>
            </a:r>
            <a:r>
              <a:rPr lang="en-US" altLang="zh-TW" sz="2400" dirty="0">
                <a:solidFill>
                  <a:srgbClr val="FFFF00"/>
                </a:solidFill>
              </a:rPr>
              <a:t>like </a:t>
            </a:r>
            <a:r>
              <a:rPr lang="en-US" altLang="zh-TW" sz="2400" dirty="0" smtClean="0">
                <a:solidFill>
                  <a:srgbClr val="FFFF00"/>
                </a:solidFill>
              </a:rPr>
              <a:t>         crowns              similar           of gold </a:t>
            </a:r>
            <a:r>
              <a:rPr lang="fr-FR" sz="2400" dirty="0" smtClean="0">
                <a:solidFill>
                  <a:srgbClr val="FFFF00"/>
                </a:solidFill>
              </a:rPr>
              <a:t> </a:t>
            </a:r>
            <a:endParaRPr lang="es-ES" sz="2400" dirty="0">
              <a:solidFill>
                <a:srgbClr val="FFFF00"/>
              </a:solidFill>
            </a:endParaRPr>
          </a:p>
          <a:p>
            <a:r>
              <a:rPr lang="en-US" sz="36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τὰ </a:t>
            </a:r>
            <a:r>
              <a:rPr lang="en-US" sz="4000" dirty="0" smtClean="0">
                <a:solidFill>
                  <a:schemeClr val="bg1"/>
                </a:solidFill>
              </a:rPr>
              <a:t> </a:t>
            </a:r>
            <a:r>
              <a:rPr lang="el-GR" sz="4000" dirty="0" smtClean="0">
                <a:solidFill>
                  <a:schemeClr val="bg1"/>
                </a:solidFill>
              </a:rPr>
              <a:t>πρόσωπα </a:t>
            </a:r>
            <a:r>
              <a:rPr lang="en-US" sz="4000" dirty="0" smtClean="0">
                <a:solidFill>
                  <a:schemeClr val="bg1"/>
                </a:solidFill>
              </a:rPr>
              <a:t> </a:t>
            </a:r>
            <a:r>
              <a:rPr lang="el-GR" sz="4000" dirty="0" smtClean="0">
                <a:solidFill>
                  <a:schemeClr val="bg1"/>
                </a:solidFill>
              </a:rPr>
              <a:t>αὐτῶν</a:t>
            </a:r>
            <a:r>
              <a:rPr lang="en-US" sz="4000" dirty="0" smtClean="0">
                <a:solidFill>
                  <a:schemeClr val="bg1"/>
                </a:solidFill>
              </a:rPr>
              <a:t> </a:t>
            </a:r>
            <a:r>
              <a:rPr lang="el-GR" sz="4000" dirty="0" smtClean="0">
                <a:solidFill>
                  <a:schemeClr val="bg1"/>
                </a:solidFill>
              </a:rPr>
              <a:t> ὡς</a:t>
            </a:r>
            <a:r>
              <a:rPr lang="en-US" sz="4000" dirty="0" smtClean="0">
                <a:solidFill>
                  <a:schemeClr val="bg1"/>
                </a:solidFill>
              </a:rPr>
              <a:t> </a:t>
            </a:r>
            <a:r>
              <a:rPr lang="el-GR" sz="4000" dirty="0" smtClean="0">
                <a:solidFill>
                  <a:schemeClr val="bg1"/>
                </a:solidFill>
              </a:rPr>
              <a:t> </a:t>
            </a:r>
            <a:r>
              <a:rPr lang="el-GR" sz="4000" dirty="0">
                <a:solidFill>
                  <a:schemeClr val="bg1"/>
                </a:solidFill>
              </a:rPr>
              <a:t>πρόσωπα </a:t>
            </a:r>
            <a:r>
              <a:rPr lang="en-US" sz="4000" dirty="0" smtClean="0">
                <a:solidFill>
                  <a:schemeClr val="bg1"/>
                </a:solidFill>
              </a:rPr>
              <a:t> </a:t>
            </a:r>
            <a:r>
              <a:rPr lang="el-GR" sz="4000" dirty="0" smtClean="0">
                <a:solidFill>
                  <a:schemeClr val="bg1"/>
                </a:solidFill>
              </a:rPr>
              <a:t>ἀνθρώπων,</a:t>
            </a:r>
            <a:r>
              <a:rPr lang="fr-FR" sz="4000" dirty="0" smtClean="0">
                <a:solidFill>
                  <a:schemeClr val="bg1"/>
                </a:solidFill>
              </a:rPr>
              <a:t> </a:t>
            </a:r>
            <a:r>
              <a:rPr lang="fr-FR" sz="3600" dirty="0" smtClean="0">
                <a:solidFill>
                  <a:schemeClr val="bg1"/>
                </a:solidFill>
              </a:rPr>
              <a:t>          </a:t>
            </a:r>
            <a:endParaRPr lang="fr-FR" sz="3600" dirty="0">
              <a:solidFill>
                <a:schemeClr val="bg1"/>
              </a:solidFill>
            </a:endParaRPr>
          </a:p>
          <a:p>
            <a:r>
              <a:rPr lang="fr-FR" sz="2400" dirty="0" smtClean="0">
                <a:solidFill>
                  <a:srgbClr val="FFFF00"/>
                </a:solidFill>
              </a:rPr>
              <a:t> </a:t>
            </a:r>
            <a:r>
              <a:rPr lang="en-US" altLang="zh-TW" sz="2400" dirty="0">
                <a:solidFill>
                  <a:srgbClr val="FFFF00"/>
                </a:solidFill>
              </a:rPr>
              <a:t> </a:t>
            </a:r>
            <a:r>
              <a:rPr lang="en-US" altLang="zh-TW" sz="2400" dirty="0" smtClean="0">
                <a:solidFill>
                  <a:srgbClr val="FFFF00"/>
                </a:solidFill>
              </a:rPr>
              <a:t>    and     the            </a:t>
            </a:r>
            <a:r>
              <a:rPr lang="en-US" altLang="zh-TW" sz="2400" dirty="0">
                <a:solidFill>
                  <a:srgbClr val="FFFF00"/>
                </a:solidFill>
              </a:rPr>
              <a:t>heads                 their      </a:t>
            </a:r>
            <a:r>
              <a:rPr lang="en-US" altLang="zh-TW" sz="2400" dirty="0" smtClean="0">
                <a:solidFill>
                  <a:srgbClr val="FFFF00"/>
                </a:solidFill>
              </a:rPr>
              <a:t>       like             </a:t>
            </a:r>
            <a:r>
              <a:rPr lang="en-US" altLang="zh-TW" sz="2400" dirty="0">
                <a:solidFill>
                  <a:srgbClr val="FFFF00"/>
                </a:solidFill>
              </a:rPr>
              <a:t>faces </a:t>
            </a:r>
            <a:r>
              <a:rPr lang="en-US" altLang="zh-TW" sz="2400" dirty="0" smtClean="0">
                <a:solidFill>
                  <a:srgbClr val="FFFF00"/>
                </a:solidFill>
              </a:rPr>
              <a:t>                     of men</a:t>
            </a:r>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9:7</a:t>
            </a:r>
            <a:r>
              <a:rPr lang="fr-FR" dirty="0" smtClean="0">
                <a:solidFill>
                  <a:schemeClr val="bg1"/>
                </a:solidFill>
              </a:rPr>
              <a:t> </a:t>
            </a:r>
            <a:r>
              <a:rPr lang="zh-TW" altLang="en-US" dirty="0"/>
              <a:t> </a:t>
            </a:r>
            <a:r>
              <a:rPr lang="en-US" altLang="zh-TW" dirty="0">
                <a:solidFill>
                  <a:schemeClr val="bg1"/>
                </a:solidFill>
              </a:rPr>
              <a:t>In appearance the locusts were like horses prepared for battle: on their heads were what looked like crowns of gold; their faces were like human faces,</a:t>
            </a:r>
          </a:p>
          <a:p>
            <a:r>
              <a:rPr lang="fr-FR" baseline="30000" dirty="0">
                <a:solidFill>
                  <a:schemeClr val="bg1"/>
                </a:solidFill>
              </a:rPr>
              <a:t>	</a:t>
            </a:r>
            <a:r>
              <a:rPr lang="fr-FR" baseline="30000" dirty="0">
                <a:solidFill>
                  <a:srgbClr val="FFFF00"/>
                </a:solidFill>
              </a:rPr>
              <a:t>CUV </a:t>
            </a:r>
            <a:r>
              <a:rPr lang="fr-FR" b="1" dirty="0" smtClean="0">
                <a:solidFill>
                  <a:schemeClr val="bg1"/>
                </a:solidFill>
              </a:rPr>
              <a:t>9:7 </a:t>
            </a:r>
            <a:r>
              <a:rPr lang="zh-TW" altLang="en-US" dirty="0" smtClean="0">
                <a:solidFill>
                  <a:schemeClr val="bg1"/>
                </a:solidFill>
              </a:rPr>
              <a:t>蝗</a:t>
            </a:r>
            <a:r>
              <a:rPr lang="zh-TW" altLang="en-US" dirty="0">
                <a:solidFill>
                  <a:schemeClr val="bg1"/>
                </a:solidFill>
              </a:rPr>
              <a:t>蟲的形狀、好像預備出戰的馬一樣、頭上戴的好像金冠冕、臉面好像男人的臉面</a:t>
            </a:r>
            <a:r>
              <a:rPr lang="zh-TW" altLang="en-US" dirty="0" smtClean="0">
                <a:solidFill>
                  <a:schemeClr val="bg1"/>
                </a:solidFill>
              </a:rPr>
              <a:t>。</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r>
              <a:rPr lang="fr-FR" sz="800" dirty="0" smtClean="0">
                <a:solidFill>
                  <a:schemeClr val="bg1"/>
                </a:solidFill>
              </a:rPr>
              <a:t> </a:t>
            </a:r>
            <a:endParaRPr lang="fr-FR" sz="800" dirty="0">
              <a:solidFill>
                <a:schemeClr val="bg1"/>
              </a:solidFill>
            </a:endParaRPr>
          </a:p>
        </p:txBody>
      </p:sp>
    </p:spTree>
    <p:extLst>
      <p:ext uri="{BB962C8B-B14F-4D97-AF65-F5344CB8AC3E}">
        <p14:creationId xmlns:p14="http://schemas.microsoft.com/office/powerpoint/2010/main" val="4451117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73302"/>
          </a:xfrm>
          <a:prstGeom prst="rect">
            <a:avLst/>
          </a:prstGeom>
          <a:solidFill>
            <a:srgbClr val="002060"/>
          </a:solidFill>
        </p:spPr>
        <p:txBody>
          <a:bodyPr wrap="square" lIns="108821" tIns="54411" rIns="108821" bIns="54411">
            <a:spAutoFit/>
          </a:bodyPr>
          <a:lstStyle/>
          <a:p>
            <a:r>
              <a:rPr lang="en-US" sz="1200" b="1" dirty="0" smtClean="0">
                <a:solidFill>
                  <a:srgbClr val="FFFF00"/>
                </a:solidFill>
              </a:rPr>
              <a:t>                             </a:t>
            </a:r>
          </a:p>
          <a:p>
            <a:endParaRPr lang="en-US" sz="1200" b="1" dirty="0" smtClean="0">
              <a:solidFill>
                <a:srgbClr val="FFFF00"/>
              </a:solidFill>
            </a:endParaRP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Revelation 9:8-9 </a:t>
            </a:r>
          </a:p>
          <a:p>
            <a:endParaRPr lang="en-US" sz="1400" b="1" dirty="0" smtClean="0">
              <a:solidFill>
                <a:srgbClr val="FFFF00"/>
              </a:solidFill>
            </a:endParaRPr>
          </a:p>
          <a:p>
            <a:endParaRPr lang="en-US" sz="1400" b="1" dirty="0" smtClean="0">
              <a:solidFill>
                <a:srgbClr val="FFFF00"/>
              </a:solidFill>
            </a:endParaRPr>
          </a:p>
          <a:p>
            <a:r>
              <a:rPr lang="en-US" sz="2800" b="1" dirty="0" smtClean="0">
                <a:solidFill>
                  <a:srgbClr val="FFFF00"/>
                </a:solidFill>
              </a:rPr>
              <a:t>8</a:t>
            </a:r>
            <a:r>
              <a:rPr lang="en-US" sz="3200" b="1"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εἶχον </a:t>
            </a:r>
            <a:r>
              <a:rPr lang="en-US" sz="3600" dirty="0" smtClean="0">
                <a:solidFill>
                  <a:schemeClr val="bg1"/>
                </a:solidFill>
              </a:rPr>
              <a:t>   </a:t>
            </a:r>
            <a:r>
              <a:rPr lang="el-GR" sz="3600" dirty="0" smtClean="0">
                <a:solidFill>
                  <a:schemeClr val="bg1"/>
                </a:solidFill>
              </a:rPr>
              <a:t>τρίχας</a:t>
            </a:r>
            <a:r>
              <a:rPr lang="en-US" sz="3600" dirty="0" smtClean="0">
                <a:solidFill>
                  <a:schemeClr val="bg1"/>
                </a:solidFill>
              </a:rPr>
              <a:t>  </a:t>
            </a:r>
            <a:r>
              <a:rPr lang="el-GR" sz="3600" dirty="0" smtClean="0">
                <a:solidFill>
                  <a:schemeClr val="bg1"/>
                </a:solidFill>
              </a:rPr>
              <a:t> </a:t>
            </a:r>
            <a:r>
              <a:rPr lang="el-GR" sz="3600" dirty="0">
                <a:solidFill>
                  <a:schemeClr val="bg1"/>
                </a:solidFill>
              </a:rPr>
              <a:t>ὡς </a:t>
            </a:r>
            <a:r>
              <a:rPr lang="en-US" sz="3600" dirty="0" smtClean="0">
                <a:solidFill>
                  <a:schemeClr val="bg1"/>
                </a:solidFill>
              </a:rPr>
              <a:t> </a:t>
            </a:r>
            <a:r>
              <a:rPr lang="el-GR" sz="3600" dirty="0" smtClean="0">
                <a:solidFill>
                  <a:schemeClr val="bg1"/>
                </a:solidFill>
              </a:rPr>
              <a:t>τρίχας </a:t>
            </a:r>
            <a:r>
              <a:rPr lang="en-US" sz="3600" dirty="0" smtClean="0">
                <a:solidFill>
                  <a:schemeClr val="bg1"/>
                </a:solidFill>
              </a:rPr>
              <a:t>  </a:t>
            </a:r>
            <a:r>
              <a:rPr lang="el-GR" sz="3600" dirty="0" smtClean="0">
                <a:solidFill>
                  <a:schemeClr val="bg1"/>
                </a:solidFill>
              </a:rPr>
              <a:t>γυναικῶν</a:t>
            </a:r>
            <a:r>
              <a:rPr lang="el-GR" sz="3600" dirty="0">
                <a:solidFill>
                  <a:schemeClr val="bg1"/>
                </a:solidFill>
              </a:rPr>
              <a:t>, </a:t>
            </a:r>
            <a:endParaRPr lang="en-US" sz="3600" dirty="0">
              <a:solidFill>
                <a:schemeClr val="bg1"/>
              </a:solidFill>
            </a:endParaRPr>
          </a:p>
          <a:p>
            <a:r>
              <a:rPr lang="fr-FR" sz="2400" dirty="0" smtClean="0">
                <a:solidFill>
                  <a:srgbClr val="FFFF00"/>
                </a:solidFill>
              </a:rPr>
              <a:t>         </a:t>
            </a:r>
            <a:r>
              <a:rPr lang="en-US" sz="2400" dirty="0" smtClean="0">
                <a:solidFill>
                  <a:srgbClr val="FFFF00"/>
                </a:solidFill>
              </a:rPr>
              <a:t>and    they had         hairs         like        hairs             of women</a:t>
            </a:r>
          </a:p>
          <a:p>
            <a:r>
              <a:rPr lang="el-GR" sz="3600" dirty="0" smtClean="0">
                <a:solidFill>
                  <a:schemeClr val="bg1"/>
                </a:solidFill>
              </a:rPr>
              <a:t>καὶ </a:t>
            </a:r>
            <a:r>
              <a:rPr lang="el-GR" sz="3600" dirty="0">
                <a:solidFill>
                  <a:schemeClr val="bg1"/>
                </a:solidFill>
              </a:rPr>
              <a:t>οἱ ὀδόντες αὐτῶν ὡς λεόντων ἦσαν, </a:t>
            </a:r>
            <a:r>
              <a:rPr lang="en-US" sz="3600" dirty="0" smtClean="0">
                <a:solidFill>
                  <a:schemeClr val="bg1"/>
                </a:solidFill>
              </a:rPr>
              <a:t>  </a:t>
            </a:r>
            <a:r>
              <a:rPr lang="en-US" sz="2800" b="1" dirty="0" smtClean="0">
                <a:solidFill>
                  <a:srgbClr val="FFFF00"/>
                </a:solidFill>
              </a:rPr>
              <a:t>9</a:t>
            </a:r>
            <a:r>
              <a:rPr lang="en-US" sz="3600" dirty="0" smtClean="0">
                <a:solidFill>
                  <a:schemeClr val="bg1"/>
                </a:solidFill>
              </a:rPr>
              <a:t> </a:t>
            </a:r>
            <a:r>
              <a:rPr lang="el-GR" sz="3600" dirty="0">
                <a:solidFill>
                  <a:schemeClr val="bg1"/>
                </a:solidFill>
              </a:rPr>
              <a:t>καὶ εἶχον </a:t>
            </a:r>
            <a:r>
              <a:rPr lang="en-US" sz="3600" dirty="0" smtClean="0">
                <a:solidFill>
                  <a:schemeClr val="bg1"/>
                </a:solidFill>
              </a:rPr>
              <a:t>  </a:t>
            </a:r>
            <a:r>
              <a:rPr lang="el-GR" sz="3600" dirty="0" smtClean="0">
                <a:solidFill>
                  <a:schemeClr val="bg1"/>
                </a:solidFill>
              </a:rPr>
              <a:t>θώρακας </a:t>
            </a:r>
            <a:endParaRPr lang="en-US" sz="3600" dirty="0" smtClean="0">
              <a:solidFill>
                <a:schemeClr val="bg1"/>
              </a:solidFill>
            </a:endParaRPr>
          </a:p>
          <a:p>
            <a:r>
              <a:rPr lang="fr-FR" sz="2400" dirty="0" smtClean="0">
                <a:solidFill>
                  <a:schemeClr val="bg1"/>
                </a:solidFill>
              </a:rPr>
              <a:t> </a:t>
            </a:r>
            <a:r>
              <a:rPr lang="en-US" sz="2400" dirty="0">
                <a:solidFill>
                  <a:srgbClr val="FFFF00"/>
                </a:solidFill>
              </a:rPr>
              <a:t>and </a:t>
            </a:r>
            <a:r>
              <a:rPr lang="en-US" sz="2400" dirty="0" smtClean="0">
                <a:solidFill>
                  <a:srgbClr val="FFFF00"/>
                </a:solidFill>
              </a:rPr>
              <a:t> the     teeth             their        like      of lions      they were  </a:t>
            </a:r>
            <a:r>
              <a:rPr lang="zh-TW" altLang="en-US" sz="2400" dirty="0" smtClean="0">
                <a:solidFill>
                  <a:srgbClr val="FFFF00"/>
                </a:solidFill>
              </a:rPr>
              <a:t>      </a:t>
            </a:r>
            <a:r>
              <a:rPr lang="en-US" altLang="zh-TW" sz="2400" dirty="0" smtClean="0">
                <a:solidFill>
                  <a:srgbClr val="FFFF00"/>
                </a:solidFill>
              </a:rPr>
              <a:t>and  they </a:t>
            </a:r>
            <a:r>
              <a:rPr lang="en-US" altLang="zh-TW" sz="2400" dirty="0">
                <a:solidFill>
                  <a:srgbClr val="FFFF00"/>
                </a:solidFill>
              </a:rPr>
              <a:t>had </a:t>
            </a:r>
            <a:r>
              <a:rPr lang="en-US" altLang="zh-TW" sz="2400" dirty="0" smtClean="0">
                <a:solidFill>
                  <a:srgbClr val="FFFF00"/>
                </a:solidFill>
              </a:rPr>
              <a:t>    breastplates</a:t>
            </a:r>
            <a:r>
              <a:rPr lang="fr-FR" sz="2400" dirty="0" smtClean="0">
                <a:solidFill>
                  <a:srgbClr val="FFFF00"/>
                </a:solidFill>
              </a:rPr>
              <a:t> </a:t>
            </a:r>
          </a:p>
          <a:p>
            <a:r>
              <a:rPr lang="en-US" sz="3400" dirty="0" smtClean="0">
                <a:solidFill>
                  <a:schemeClr val="bg1"/>
                </a:solidFill>
              </a:rPr>
              <a:t>  </a:t>
            </a:r>
            <a:r>
              <a:rPr lang="el-GR" sz="3600" dirty="0" smtClean="0">
                <a:solidFill>
                  <a:schemeClr val="bg1"/>
                </a:solidFill>
              </a:rPr>
              <a:t>ὡς </a:t>
            </a:r>
            <a:r>
              <a:rPr lang="en-US" sz="3600" dirty="0" smtClean="0">
                <a:solidFill>
                  <a:schemeClr val="bg1"/>
                </a:solidFill>
              </a:rPr>
              <a:t> </a:t>
            </a:r>
            <a:r>
              <a:rPr lang="el-GR" sz="3600" dirty="0" smtClean="0">
                <a:solidFill>
                  <a:schemeClr val="bg1"/>
                </a:solidFill>
              </a:rPr>
              <a:t>θώρακας </a:t>
            </a:r>
            <a:r>
              <a:rPr lang="el-GR" sz="3600" dirty="0">
                <a:solidFill>
                  <a:schemeClr val="bg1"/>
                </a:solidFill>
              </a:rPr>
              <a:t>σιδηροῦς, καὶ ἡ φωνὴ τῶν πτερύγων αὐτῶν</a:t>
            </a:r>
            <a:endParaRPr lang="en-US" sz="3600" dirty="0" smtClean="0">
              <a:solidFill>
                <a:schemeClr val="bg1"/>
              </a:solidFill>
            </a:endParaRPr>
          </a:p>
          <a:p>
            <a:r>
              <a:rPr lang="en-US" altLang="zh-TW" sz="2400" dirty="0" smtClean="0">
                <a:solidFill>
                  <a:srgbClr val="FFFF00"/>
                </a:solidFill>
              </a:rPr>
              <a:t>   like     </a:t>
            </a:r>
            <a:r>
              <a:rPr lang="en-US" altLang="zh-TW" sz="2400" dirty="0">
                <a:solidFill>
                  <a:srgbClr val="FFFF00"/>
                </a:solidFill>
              </a:rPr>
              <a:t>breastplates </a:t>
            </a:r>
            <a:r>
              <a:rPr lang="en-US" altLang="zh-TW" sz="2400" dirty="0" smtClean="0">
                <a:solidFill>
                  <a:srgbClr val="FFFF00"/>
                </a:solidFill>
              </a:rPr>
              <a:t>         of iron           </a:t>
            </a:r>
            <a:r>
              <a:rPr lang="en-US" altLang="zh-TW" sz="2400" dirty="0">
                <a:solidFill>
                  <a:srgbClr val="FFFF00"/>
                </a:solidFill>
              </a:rPr>
              <a:t>and </a:t>
            </a:r>
            <a:r>
              <a:rPr lang="en-US" altLang="zh-TW" sz="2400" dirty="0" smtClean="0">
                <a:solidFill>
                  <a:srgbClr val="FFFF00"/>
                </a:solidFill>
              </a:rPr>
              <a:t> the   sound   </a:t>
            </a:r>
            <a:r>
              <a:rPr lang="en-US" altLang="zh-TW" sz="2400" dirty="0">
                <a:solidFill>
                  <a:srgbClr val="FFFF00"/>
                </a:solidFill>
              </a:rPr>
              <a:t>of </a:t>
            </a:r>
            <a:r>
              <a:rPr lang="en-US" altLang="zh-TW" sz="2400" dirty="0" smtClean="0">
                <a:solidFill>
                  <a:srgbClr val="FFFF00"/>
                </a:solidFill>
              </a:rPr>
              <a:t>the           </a:t>
            </a:r>
            <a:r>
              <a:rPr lang="en-US" altLang="zh-TW" sz="2400" dirty="0">
                <a:solidFill>
                  <a:srgbClr val="FFFF00"/>
                </a:solidFill>
              </a:rPr>
              <a:t>wings </a:t>
            </a:r>
            <a:r>
              <a:rPr lang="en-US" altLang="zh-TW" sz="2400" dirty="0" smtClean="0">
                <a:solidFill>
                  <a:srgbClr val="FFFF00"/>
                </a:solidFill>
              </a:rPr>
              <a:t>          their</a:t>
            </a:r>
            <a:r>
              <a:rPr lang="fr-FR" sz="2400" dirty="0" smtClean="0">
                <a:solidFill>
                  <a:srgbClr val="FFFF00"/>
                </a:solidFill>
              </a:rPr>
              <a:t> </a:t>
            </a:r>
            <a:endParaRPr lang="en-US" sz="2400" dirty="0" smtClean="0">
              <a:solidFill>
                <a:srgbClr val="FFFF00"/>
              </a:solidFill>
            </a:endParaRPr>
          </a:p>
          <a:p>
            <a:r>
              <a:rPr lang="en-US" sz="3400" dirty="0" smtClean="0">
                <a:solidFill>
                  <a:schemeClr val="bg1"/>
                </a:solidFill>
              </a:rPr>
              <a:t>   </a:t>
            </a:r>
            <a:r>
              <a:rPr lang="el-GR" sz="3600" dirty="0" smtClean="0">
                <a:solidFill>
                  <a:schemeClr val="bg1"/>
                </a:solidFill>
              </a:rPr>
              <a:t>ὡς </a:t>
            </a:r>
            <a:r>
              <a:rPr lang="el-GR" sz="3600" dirty="0">
                <a:solidFill>
                  <a:schemeClr val="bg1"/>
                </a:solidFill>
              </a:rPr>
              <a:t>φωνὴ ἁρμάτων ἵππων </a:t>
            </a:r>
            <a:r>
              <a:rPr lang="el-GR" sz="3600" dirty="0" smtClean="0">
                <a:solidFill>
                  <a:schemeClr val="bg1"/>
                </a:solidFill>
              </a:rPr>
              <a:t>πολλῶν</a:t>
            </a:r>
            <a:r>
              <a:rPr lang="en-US" sz="3600" dirty="0" smtClean="0">
                <a:solidFill>
                  <a:schemeClr val="bg1"/>
                </a:solidFill>
              </a:rPr>
              <a:t> </a:t>
            </a:r>
            <a:r>
              <a:rPr lang="el-GR" sz="3600" dirty="0" smtClean="0">
                <a:solidFill>
                  <a:schemeClr val="bg1"/>
                </a:solidFill>
              </a:rPr>
              <a:t> </a:t>
            </a:r>
            <a:r>
              <a:rPr lang="el-GR" sz="3600" dirty="0">
                <a:solidFill>
                  <a:schemeClr val="bg1"/>
                </a:solidFill>
              </a:rPr>
              <a:t>τρεχόντων </a:t>
            </a:r>
            <a:r>
              <a:rPr lang="en-US" sz="3600" dirty="0" smtClean="0">
                <a:solidFill>
                  <a:schemeClr val="bg1"/>
                </a:solidFill>
              </a:rPr>
              <a:t> </a:t>
            </a:r>
            <a:r>
              <a:rPr lang="el-GR" sz="3600" dirty="0" smtClean="0">
                <a:solidFill>
                  <a:schemeClr val="bg1"/>
                </a:solidFill>
              </a:rPr>
              <a:t>εἰς </a:t>
            </a:r>
            <a:r>
              <a:rPr lang="en-US" sz="3600" dirty="0" smtClean="0">
                <a:solidFill>
                  <a:schemeClr val="bg1"/>
                </a:solidFill>
              </a:rPr>
              <a:t> </a:t>
            </a:r>
            <a:r>
              <a:rPr lang="el-GR" sz="3600" dirty="0" smtClean="0">
                <a:solidFill>
                  <a:schemeClr val="bg1"/>
                </a:solidFill>
              </a:rPr>
              <a:t>πόλεμον</a:t>
            </a:r>
            <a:r>
              <a:rPr lang="el-GR" sz="3600" dirty="0">
                <a:solidFill>
                  <a:schemeClr val="bg1"/>
                </a:solidFill>
              </a:rPr>
              <a:t>, </a:t>
            </a:r>
            <a:endParaRPr lang="en-US" sz="3600" dirty="0" smtClean="0">
              <a:solidFill>
                <a:schemeClr val="bg1"/>
              </a:solidFill>
            </a:endParaRPr>
          </a:p>
          <a:p>
            <a:r>
              <a:rPr lang="en-US" altLang="zh-TW" sz="2400" dirty="0" smtClean="0">
                <a:solidFill>
                  <a:srgbClr val="FFFF00"/>
                </a:solidFill>
              </a:rPr>
              <a:t>     </a:t>
            </a:r>
            <a:r>
              <a:rPr lang="en-US" altLang="zh-TW" sz="2400" dirty="0">
                <a:solidFill>
                  <a:srgbClr val="FFFF00"/>
                </a:solidFill>
              </a:rPr>
              <a:t>like </a:t>
            </a:r>
            <a:r>
              <a:rPr lang="en-US" altLang="zh-TW" sz="2400" dirty="0" smtClean="0">
                <a:solidFill>
                  <a:srgbClr val="FFFF00"/>
                </a:solidFill>
              </a:rPr>
              <a:t>   sound       </a:t>
            </a:r>
            <a:r>
              <a:rPr lang="en-US" altLang="zh-TW" sz="2400" dirty="0">
                <a:solidFill>
                  <a:srgbClr val="FFFF00"/>
                </a:solidFill>
              </a:rPr>
              <a:t>of </a:t>
            </a:r>
            <a:r>
              <a:rPr lang="en-US" altLang="zh-TW" sz="2400" dirty="0" smtClean="0">
                <a:solidFill>
                  <a:srgbClr val="FFFF00"/>
                </a:solidFill>
              </a:rPr>
              <a:t>chariots     of horses       many                rushing           into       battle</a:t>
            </a:r>
            <a:endParaRPr lang="en-US" sz="2200" dirty="0" smtClean="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9:8</a:t>
            </a:r>
            <a:r>
              <a:rPr lang="fr-FR" dirty="0" smtClean="0">
                <a:solidFill>
                  <a:schemeClr val="bg1"/>
                </a:solidFill>
              </a:rPr>
              <a:t> </a:t>
            </a:r>
            <a:r>
              <a:rPr lang="en-US" dirty="0">
                <a:solidFill>
                  <a:schemeClr val="bg1"/>
                </a:solidFill>
              </a:rPr>
              <a:t>their hair like women's hair, and their teeth like lions' teeth</a:t>
            </a:r>
            <a:r>
              <a:rPr lang="en-US" dirty="0" smtClean="0">
                <a:solidFill>
                  <a:schemeClr val="bg1"/>
                </a:solidFill>
              </a:rPr>
              <a:t>; </a:t>
            </a:r>
            <a:r>
              <a:rPr lang="en-US" altLang="zh-TW" b="1" dirty="0">
                <a:solidFill>
                  <a:schemeClr val="bg1"/>
                </a:solidFill>
              </a:rPr>
              <a:t>9</a:t>
            </a:r>
            <a:r>
              <a:rPr lang="zh-TW" altLang="en-US" dirty="0">
                <a:solidFill>
                  <a:schemeClr val="bg1"/>
                </a:solidFill>
              </a:rPr>
              <a:t> </a:t>
            </a:r>
            <a:r>
              <a:rPr lang="en-US" altLang="zh-TW" dirty="0">
                <a:solidFill>
                  <a:schemeClr val="bg1"/>
                </a:solidFill>
              </a:rPr>
              <a:t>they had breastplates like breastplates of iron, and the noise of their wings was like the noise of many chariots with horses rushing into battle</a:t>
            </a:r>
            <a:r>
              <a:rPr lang="en-US" altLang="zh-TW" dirty="0" smtClean="0">
                <a:solidFill>
                  <a:schemeClr val="bg1"/>
                </a:solidFill>
              </a:rPr>
              <a:t>.    /    </a:t>
            </a:r>
            <a:r>
              <a:rPr lang="fr-FR" baseline="30000" dirty="0" smtClean="0">
                <a:solidFill>
                  <a:srgbClr val="FFFF00"/>
                </a:solidFill>
              </a:rPr>
              <a:t>CUV </a:t>
            </a:r>
            <a:r>
              <a:rPr lang="fr-FR" b="1" dirty="0">
                <a:solidFill>
                  <a:schemeClr val="bg1"/>
                </a:solidFill>
              </a:rPr>
              <a:t>9:8</a:t>
            </a:r>
            <a:r>
              <a:rPr lang="fr-FR" dirty="0">
                <a:solidFill>
                  <a:schemeClr val="bg1"/>
                </a:solidFill>
              </a:rPr>
              <a:t> </a:t>
            </a:r>
            <a:r>
              <a:rPr lang="en-US" dirty="0" smtClean="0">
                <a:solidFill>
                  <a:schemeClr val="bg1"/>
                </a:solidFill>
              </a:rPr>
              <a:t> </a:t>
            </a:r>
            <a:r>
              <a:rPr lang="zh-TW" altLang="en-US" dirty="0" smtClean="0">
                <a:solidFill>
                  <a:schemeClr val="bg1"/>
                </a:solidFill>
              </a:rPr>
              <a:t>頭</a:t>
            </a:r>
            <a:r>
              <a:rPr lang="zh-TW" altLang="en-US" dirty="0">
                <a:solidFill>
                  <a:schemeClr val="bg1"/>
                </a:solidFill>
              </a:rPr>
              <a:t>髮像女人的頭髮、牙齒像獅子的牙齒</a:t>
            </a:r>
            <a:r>
              <a:rPr lang="zh-TW" altLang="en-US" dirty="0" smtClean="0">
                <a:solidFill>
                  <a:schemeClr val="bg1"/>
                </a:solidFill>
              </a:rPr>
              <a:t>。</a:t>
            </a:r>
            <a:r>
              <a:rPr lang="en-US" altLang="zh-TW" b="1" dirty="0">
                <a:solidFill>
                  <a:schemeClr val="bg1"/>
                </a:solidFill>
              </a:rPr>
              <a:t>9</a:t>
            </a:r>
            <a:r>
              <a:rPr lang="zh-TW" altLang="en-US" dirty="0">
                <a:solidFill>
                  <a:schemeClr val="bg1"/>
                </a:solidFill>
              </a:rPr>
              <a:t> 胸前有甲、好像鐵甲．他們翅膀的聲音、好像許多車馬奔跑上陣的聲音</a:t>
            </a:r>
            <a:r>
              <a:rPr lang="zh-TW" altLang="en-US" dirty="0" smtClean="0">
                <a:solidFill>
                  <a:schemeClr val="bg1"/>
                </a:solidFill>
              </a:rPr>
              <a:t>。</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446883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880969"/>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pPr algn="ctr"/>
            <a:r>
              <a:rPr lang="en-US" sz="3600" b="1" dirty="0" smtClean="0">
                <a:solidFill>
                  <a:srgbClr val="FFFF00"/>
                </a:solidFill>
              </a:rPr>
              <a:t>Revelation 9:10 </a:t>
            </a: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r>
              <a:rPr lang="en-US" sz="2800" b="1" dirty="0" smtClean="0">
                <a:solidFill>
                  <a:srgbClr val="FFFF00"/>
                </a:solidFill>
              </a:rPr>
              <a:t>10</a:t>
            </a:r>
            <a:r>
              <a:rPr lang="en-US" sz="3200" b="1"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ἔχουσιν </a:t>
            </a:r>
            <a:r>
              <a:rPr lang="en-US" sz="4000" dirty="0" smtClean="0">
                <a:solidFill>
                  <a:schemeClr val="bg1"/>
                </a:solidFill>
              </a:rPr>
              <a:t> </a:t>
            </a:r>
            <a:r>
              <a:rPr lang="el-GR" sz="4000" dirty="0" smtClean="0">
                <a:solidFill>
                  <a:schemeClr val="bg1"/>
                </a:solidFill>
              </a:rPr>
              <a:t>οὐρὰς</a:t>
            </a:r>
            <a:r>
              <a:rPr lang="en-US" sz="4000" dirty="0" smtClean="0">
                <a:solidFill>
                  <a:schemeClr val="bg1"/>
                </a:solidFill>
              </a:rPr>
              <a:t> </a:t>
            </a:r>
            <a:r>
              <a:rPr lang="el-GR" sz="4000" dirty="0" smtClean="0">
                <a:solidFill>
                  <a:schemeClr val="bg1"/>
                </a:solidFill>
              </a:rPr>
              <a:t> ὁμοίας</a:t>
            </a:r>
            <a:r>
              <a:rPr lang="en-US" sz="4000" dirty="0" smtClean="0">
                <a:solidFill>
                  <a:schemeClr val="bg1"/>
                </a:solidFill>
              </a:rPr>
              <a:t> </a:t>
            </a:r>
            <a:r>
              <a:rPr lang="el-GR" sz="4000" dirty="0" smtClean="0">
                <a:solidFill>
                  <a:schemeClr val="bg1"/>
                </a:solidFill>
              </a:rPr>
              <a:t> σκορπίοις</a:t>
            </a:r>
            <a:endParaRPr lang="en-US" sz="4000" dirty="0">
              <a:solidFill>
                <a:schemeClr val="bg1"/>
              </a:solidFill>
            </a:endParaRPr>
          </a:p>
          <a:p>
            <a:r>
              <a:rPr lang="en-US" altLang="zh-TW" sz="2400" dirty="0">
                <a:solidFill>
                  <a:srgbClr val="FFFF00"/>
                </a:solidFill>
              </a:rPr>
              <a:t> </a:t>
            </a:r>
            <a:r>
              <a:rPr lang="en-US" altLang="zh-TW" sz="2400" dirty="0" smtClean="0">
                <a:solidFill>
                  <a:srgbClr val="FFFF00"/>
                </a:solidFill>
              </a:rPr>
              <a:t>      and        they </a:t>
            </a:r>
            <a:r>
              <a:rPr lang="en-US" altLang="zh-TW" sz="2400" dirty="0">
                <a:solidFill>
                  <a:srgbClr val="FFFF00"/>
                </a:solidFill>
              </a:rPr>
              <a:t>have </a:t>
            </a:r>
            <a:r>
              <a:rPr lang="en-US" altLang="zh-TW" sz="2400" dirty="0" smtClean="0">
                <a:solidFill>
                  <a:srgbClr val="FFFF00"/>
                </a:solidFill>
              </a:rPr>
              <a:t>           tails                  like               scorpions</a:t>
            </a:r>
            <a:r>
              <a:rPr lang="fr-FR" sz="2200" dirty="0" smtClean="0">
                <a:solidFill>
                  <a:srgbClr val="FFFF00"/>
                </a:solidFill>
              </a:rPr>
              <a:t>  </a:t>
            </a:r>
            <a:endParaRPr lang="es-ES" sz="22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a:solidFill>
                  <a:schemeClr val="bg1"/>
                </a:solidFill>
              </a:rPr>
              <a:t>κέντρα</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ἐν</a:t>
            </a:r>
            <a:r>
              <a:rPr lang="en-US" sz="4000" dirty="0" smtClean="0">
                <a:solidFill>
                  <a:schemeClr val="bg1"/>
                </a:solidFill>
              </a:rPr>
              <a:t> </a:t>
            </a:r>
            <a:r>
              <a:rPr lang="el-GR" sz="4000" dirty="0" smtClean="0">
                <a:solidFill>
                  <a:schemeClr val="bg1"/>
                </a:solidFill>
              </a:rPr>
              <a:t> ταῖς</a:t>
            </a:r>
            <a:r>
              <a:rPr lang="en-US" sz="4000" dirty="0" smtClean="0">
                <a:solidFill>
                  <a:schemeClr val="bg1"/>
                </a:solidFill>
              </a:rPr>
              <a:t> </a:t>
            </a:r>
            <a:r>
              <a:rPr lang="el-GR" sz="4000" dirty="0" smtClean="0">
                <a:solidFill>
                  <a:schemeClr val="bg1"/>
                </a:solidFill>
              </a:rPr>
              <a:t> οὐραῖς</a:t>
            </a:r>
            <a:r>
              <a:rPr lang="en-US" sz="4000" dirty="0" smtClean="0">
                <a:solidFill>
                  <a:schemeClr val="bg1"/>
                </a:solidFill>
              </a:rPr>
              <a:t> </a:t>
            </a:r>
            <a:r>
              <a:rPr lang="el-GR" sz="4000" dirty="0" smtClean="0">
                <a:solidFill>
                  <a:schemeClr val="bg1"/>
                </a:solidFill>
              </a:rPr>
              <a:t> αὐτῶν</a:t>
            </a:r>
            <a:endParaRPr lang="en-US" sz="4000" dirty="0" smtClean="0">
              <a:solidFill>
                <a:schemeClr val="bg1"/>
              </a:solidFill>
            </a:endParaRPr>
          </a:p>
          <a:p>
            <a:r>
              <a:rPr lang="en-US" altLang="zh-TW" sz="2400" dirty="0" smtClean="0">
                <a:solidFill>
                  <a:srgbClr val="FFFF00"/>
                </a:solidFill>
              </a:rPr>
              <a:t>       and          stings            and      in        the             tails             </a:t>
            </a:r>
            <a:r>
              <a:rPr lang="fr-FR" sz="2400" dirty="0" smtClean="0">
                <a:solidFill>
                  <a:srgbClr val="FFFF00"/>
                </a:solidFill>
              </a:rPr>
              <a:t> </a:t>
            </a:r>
            <a:r>
              <a:rPr lang="en-US" altLang="zh-TW" sz="2000" dirty="0" smtClean="0">
                <a:solidFill>
                  <a:srgbClr val="FFFF00"/>
                </a:solidFill>
              </a:rPr>
              <a:t> </a:t>
            </a:r>
            <a:r>
              <a:rPr lang="en-US" altLang="zh-TW" sz="2000" dirty="0">
                <a:solidFill>
                  <a:srgbClr val="FFFF00"/>
                </a:solidFill>
              </a:rPr>
              <a:t>their </a:t>
            </a:r>
            <a:endParaRPr lang="fr-FR" sz="2200" dirty="0" smtClean="0">
              <a:solidFill>
                <a:srgbClr val="FFFF00"/>
              </a:solidFill>
            </a:endParaRPr>
          </a:p>
          <a:p>
            <a:r>
              <a:rPr lang="en-US" sz="3200" b="1" dirty="0" smtClean="0">
                <a:solidFill>
                  <a:srgbClr val="FFFF00"/>
                </a:solidFill>
              </a:rPr>
              <a:t>             </a:t>
            </a:r>
            <a:r>
              <a:rPr lang="el-GR" sz="4000" dirty="0" smtClean="0">
                <a:solidFill>
                  <a:schemeClr val="bg1"/>
                </a:solidFill>
              </a:rPr>
              <a:t>ἡ</a:t>
            </a:r>
            <a:r>
              <a:rPr lang="en-US" sz="4000" dirty="0" smtClean="0">
                <a:solidFill>
                  <a:schemeClr val="bg1"/>
                </a:solidFill>
              </a:rPr>
              <a:t> </a:t>
            </a:r>
            <a:r>
              <a:rPr lang="el-GR" sz="4000" dirty="0" smtClean="0">
                <a:solidFill>
                  <a:schemeClr val="bg1"/>
                </a:solidFill>
              </a:rPr>
              <a:t> ἐξουσία</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αὐτῶν</a:t>
            </a:r>
            <a:r>
              <a:rPr lang="en-US" sz="4000" dirty="0">
                <a:solidFill>
                  <a:schemeClr val="bg1"/>
                </a:solidFill>
              </a:rPr>
              <a:t> </a:t>
            </a:r>
            <a:r>
              <a:rPr lang="en-US" sz="4000" dirty="0" smtClean="0">
                <a:solidFill>
                  <a:schemeClr val="bg1"/>
                </a:solidFill>
              </a:rPr>
              <a:t> </a:t>
            </a:r>
            <a:r>
              <a:rPr lang="el-GR" sz="4000" dirty="0" smtClean="0">
                <a:solidFill>
                  <a:schemeClr val="bg1"/>
                </a:solidFill>
              </a:rPr>
              <a:t>ἀδικῆσαι</a:t>
            </a:r>
            <a:r>
              <a:rPr lang="en-US" sz="4000" dirty="0" smtClean="0">
                <a:solidFill>
                  <a:schemeClr val="bg1"/>
                </a:solidFill>
              </a:rPr>
              <a:t> </a:t>
            </a:r>
            <a:r>
              <a:rPr lang="en-US" sz="4000" b="1" dirty="0" smtClean="0">
                <a:solidFill>
                  <a:srgbClr val="FFFF00"/>
                </a:solidFill>
              </a:rPr>
              <a:t> </a:t>
            </a:r>
            <a:r>
              <a:rPr lang="el-GR" sz="4000" dirty="0" smtClean="0">
                <a:solidFill>
                  <a:schemeClr val="bg1"/>
                </a:solidFill>
              </a:rPr>
              <a:t> </a:t>
            </a:r>
            <a:endParaRPr lang="en-US" sz="4000" dirty="0" smtClean="0">
              <a:solidFill>
                <a:schemeClr val="bg1"/>
              </a:solidFill>
            </a:endParaRPr>
          </a:p>
          <a:p>
            <a:r>
              <a:rPr lang="en-US" altLang="zh-TW" sz="2400" dirty="0" smtClean="0">
                <a:solidFill>
                  <a:srgbClr val="FFFF00"/>
                </a:solidFill>
              </a:rPr>
              <a:t>                 the       </a:t>
            </a:r>
            <a:r>
              <a:rPr lang="en-US" altLang="zh-TW" sz="2400" dirty="0">
                <a:solidFill>
                  <a:srgbClr val="FFFF00"/>
                </a:solidFill>
              </a:rPr>
              <a:t>power </a:t>
            </a:r>
            <a:r>
              <a:rPr lang="en-US" altLang="zh-TW" sz="2400" dirty="0" smtClean="0">
                <a:solidFill>
                  <a:srgbClr val="FFFF00"/>
                </a:solidFill>
              </a:rPr>
              <a:t>              their                to </a:t>
            </a:r>
            <a:r>
              <a:rPr lang="en-US" altLang="zh-TW" sz="2400" dirty="0">
                <a:solidFill>
                  <a:srgbClr val="FFFF00"/>
                </a:solidFill>
              </a:rPr>
              <a:t>hurt </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τοὺς </a:t>
            </a:r>
            <a:r>
              <a:rPr lang="en-US" sz="4000" dirty="0" smtClean="0">
                <a:solidFill>
                  <a:schemeClr val="bg1"/>
                </a:solidFill>
              </a:rPr>
              <a:t> </a:t>
            </a:r>
            <a:r>
              <a:rPr lang="el-GR" sz="4000" dirty="0" smtClean="0">
                <a:solidFill>
                  <a:schemeClr val="bg1"/>
                </a:solidFill>
              </a:rPr>
              <a:t>ἀνθρώπους</a:t>
            </a:r>
            <a:r>
              <a:rPr lang="en-US" sz="4000" dirty="0" smtClean="0">
                <a:solidFill>
                  <a:schemeClr val="bg1"/>
                </a:solidFill>
              </a:rPr>
              <a:t> </a:t>
            </a:r>
            <a:r>
              <a:rPr lang="el-GR" sz="4000" dirty="0" smtClean="0">
                <a:solidFill>
                  <a:schemeClr val="bg1"/>
                </a:solidFill>
              </a:rPr>
              <a:t> </a:t>
            </a:r>
            <a:r>
              <a:rPr lang="el-GR" sz="4000" dirty="0">
                <a:solidFill>
                  <a:schemeClr val="bg1"/>
                </a:solidFill>
              </a:rPr>
              <a:t>μῆνας </a:t>
            </a:r>
            <a:r>
              <a:rPr lang="en-US" sz="4000" dirty="0" smtClean="0">
                <a:solidFill>
                  <a:schemeClr val="bg1"/>
                </a:solidFill>
              </a:rPr>
              <a:t> </a:t>
            </a:r>
            <a:r>
              <a:rPr lang="el-GR" sz="4000" dirty="0" smtClean="0">
                <a:solidFill>
                  <a:schemeClr val="bg1"/>
                </a:solidFill>
              </a:rPr>
              <a:t>πέντε</a:t>
            </a:r>
            <a:r>
              <a:rPr lang="el-GR" sz="4000" dirty="0">
                <a:solidFill>
                  <a:schemeClr val="bg1"/>
                </a:solidFill>
              </a:rPr>
              <a:t>,</a:t>
            </a:r>
            <a:r>
              <a:rPr lang="en-US" sz="4000" b="1" dirty="0">
                <a:solidFill>
                  <a:srgbClr val="FFFF00"/>
                </a:solidFill>
              </a:rPr>
              <a:t> </a:t>
            </a:r>
            <a:r>
              <a:rPr lang="el-GR" sz="4000" dirty="0">
                <a:solidFill>
                  <a:schemeClr val="bg1"/>
                </a:solidFill>
              </a:rPr>
              <a:t> </a:t>
            </a:r>
            <a:endParaRPr lang="en-US" sz="4000" dirty="0">
              <a:solidFill>
                <a:schemeClr val="bg1"/>
              </a:solidFill>
            </a:endParaRPr>
          </a:p>
          <a:p>
            <a:r>
              <a:rPr lang="en-US" altLang="zh-TW" sz="2400" dirty="0" smtClean="0">
                <a:solidFill>
                  <a:srgbClr val="FFFF00"/>
                </a:solidFill>
              </a:rPr>
              <a:t>                 the                   people                  </a:t>
            </a:r>
            <a:r>
              <a:rPr lang="en-US" altLang="zh-TW" sz="2400" dirty="0">
                <a:solidFill>
                  <a:srgbClr val="FFFF00"/>
                </a:solidFill>
              </a:rPr>
              <a:t>months </a:t>
            </a:r>
            <a:r>
              <a:rPr lang="en-US" altLang="zh-TW" sz="2400" dirty="0" smtClean="0">
                <a:solidFill>
                  <a:srgbClr val="FFFF00"/>
                </a:solidFill>
              </a:rPr>
              <a:t>       five</a:t>
            </a:r>
            <a:endParaRPr lang="en-US" sz="2400" dirty="0">
              <a:solidFill>
                <a:srgbClr val="FFFF00"/>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r>
              <a:rPr lang="en-US" sz="800" dirty="0">
                <a:solidFill>
                  <a:schemeClr val="bg1"/>
                </a:solidFill>
              </a:rPr>
              <a:t> </a:t>
            </a:r>
          </a:p>
          <a:p>
            <a:r>
              <a:rPr lang="en-US" baseline="30000" dirty="0" smtClean="0">
                <a:solidFill>
                  <a:srgbClr val="FFFF00"/>
                </a:solidFill>
              </a:rPr>
              <a:t>	ESV </a:t>
            </a:r>
            <a:r>
              <a:rPr lang="fr-FR" b="1" dirty="0" smtClean="0">
                <a:solidFill>
                  <a:schemeClr val="bg1"/>
                </a:solidFill>
              </a:rPr>
              <a:t>9:10</a:t>
            </a:r>
            <a:r>
              <a:rPr lang="fr-FR" dirty="0" smtClean="0">
                <a:solidFill>
                  <a:schemeClr val="bg1"/>
                </a:solidFill>
              </a:rPr>
              <a:t> </a:t>
            </a:r>
            <a:r>
              <a:rPr lang="zh-TW" altLang="en-US" dirty="0"/>
              <a:t> </a:t>
            </a:r>
            <a:r>
              <a:rPr lang="en-US" altLang="zh-TW" dirty="0">
                <a:solidFill>
                  <a:schemeClr val="bg1"/>
                </a:solidFill>
              </a:rPr>
              <a:t>They have tails and stings like scorpions, and their power to hurt people for five months is in their tails.</a:t>
            </a:r>
          </a:p>
          <a:p>
            <a:r>
              <a:rPr lang="fr-FR" baseline="30000" dirty="0" smtClean="0">
                <a:solidFill>
                  <a:srgbClr val="FFFF00"/>
                </a:solidFill>
              </a:rPr>
              <a:t>	CUV </a:t>
            </a:r>
            <a:r>
              <a:rPr lang="fr-FR" b="1" dirty="0" smtClean="0">
                <a:solidFill>
                  <a:schemeClr val="bg1"/>
                </a:solidFill>
              </a:rPr>
              <a:t>9:10 </a:t>
            </a:r>
            <a:r>
              <a:rPr lang="zh-TW" altLang="en-US" dirty="0" smtClean="0">
                <a:solidFill>
                  <a:schemeClr val="bg1"/>
                </a:solidFill>
              </a:rPr>
              <a:t>有</a:t>
            </a:r>
            <a:r>
              <a:rPr lang="zh-TW" altLang="en-US" dirty="0">
                <a:solidFill>
                  <a:schemeClr val="bg1"/>
                </a:solidFill>
              </a:rPr>
              <a:t>尾巴像蠍子．尾巴上的毒鉤能傷人五個月</a:t>
            </a:r>
            <a:r>
              <a:rPr lang="zh-TW" altLang="en-US" dirty="0" smtClean="0">
                <a:solidFill>
                  <a:schemeClr val="bg1"/>
                </a:solidFill>
              </a:rPr>
              <a:t>。</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6512060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5433</TotalTime>
  <Words>1537</Words>
  <Application>Microsoft Office PowerPoint</Application>
  <PresentationFormat>Custom</PresentationFormat>
  <Paragraphs>404</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Book of Revelation Chapter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745</cp:revision>
  <dcterms:created xsi:type="dcterms:W3CDTF">2020-04-05T11:02:49Z</dcterms:created>
  <dcterms:modified xsi:type="dcterms:W3CDTF">2021-04-30T10:47:58Z</dcterms:modified>
</cp:coreProperties>
</file>