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92" r:id="rId2"/>
    <p:sldId id="448" r:id="rId3"/>
    <p:sldId id="460" r:id="rId4"/>
    <p:sldId id="462" r:id="rId5"/>
    <p:sldId id="464" r:id="rId6"/>
    <p:sldId id="483" r:id="rId7"/>
    <p:sldId id="486" r:id="rId8"/>
    <p:sldId id="488" r:id="rId9"/>
    <p:sldId id="487" r:id="rId10"/>
    <p:sldId id="491" r:id="rId11"/>
    <p:sldId id="476" r:id="rId12"/>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6" autoAdjust="0"/>
    <p:restoredTop sz="94940" autoAdjust="0"/>
  </p:normalViewPr>
  <p:slideViewPr>
    <p:cSldViewPr>
      <p:cViewPr varScale="1">
        <p:scale>
          <a:sx n="89" d="100"/>
          <a:sy n="89" d="100"/>
        </p:scale>
        <p:origin x="-624" y="-10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10</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689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11747"/>
          </a:xfrm>
          <a:prstGeom prst="rect">
            <a:avLst/>
          </a:prstGeom>
          <a:solidFill>
            <a:srgbClr val="002060"/>
          </a:solidFill>
        </p:spPr>
        <p:txBody>
          <a:bodyPr wrap="square" lIns="108821" tIns="54411" rIns="108821" bIns="54411">
            <a:spAutoFit/>
          </a:bodyPr>
          <a:lstStyle/>
          <a:p>
            <a:r>
              <a:rPr lang="en-US" sz="800" b="1" dirty="0" smtClean="0">
                <a:solidFill>
                  <a:srgbClr val="FFFF00"/>
                </a:solidFill>
              </a:rPr>
              <a:t>                             </a:t>
            </a:r>
          </a:p>
          <a:p>
            <a:endParaRPr lang="en-US" sz="800" b="1" dirty="0">
              <a:solidFill>
                <a:srgbClr val="FFFF00"/>
              </a:solidFill>
            </a:endParaRPr>
          </a:p>
          <a:p>
            <a:r>
              <a:rPr lang="en-US" sz="3200" b="1" dirty="0" smtClean="0">
                <a:solidFill>
                  <a:srgbClr val="FFFF00"/>
                </a:solidFill>
              </a:rPr>
              <a:t>                                         </a:t>
            </a:r>
            <a:r>
              <a:rPr lang="en-US" sz="3600" b="1" dirty="0" smtClean="0">
                <a:solidFill>
                  <a:srgbClr val="FFFF00"/>
                </a:solidFill>
              </a:rPr>
              <a:t>Revelation 10:10 </a:t>
            </a:r>
            <a:endParaRPr lang="en-US" sz="10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10</a:t>
            </a:r>
            <a:r>
              <a:rPr lang="en-US" sz="3200" b="1" dirty="0" smtClean="0">
                <a:solidFill>
                  <a:schemeClr val="bg1"/>
                </a:solidFill>
              </a:rPr>
              <a:t> </a:t>
            </a:r>
            <a:r>
              <a:rPr lang="en-US" sz="3300" b="1" dirty="0" smtClean="0">
                <a:solidFill>
                  <a:schemeClr val="bg1"/>
                </a:solidFill>
              </a:rPr>
              <a:t> </a:t>
            </a:r>
            <a:r>
              <a:rPr lang="el-GR" sz="4000" dirty="0">
                <a:solidFill>
                  <a:schemeClr val="bg1"/>
                </a:solidFill>
              </a:rPr>
              <a:t>Καὶ ἔλαβον τὸ βιβλαρίδιον ἐκ τῆς </a:t>
            </a:r>
            <a:r>
              <a:rPr lang="el-GR" sz="4000" dirty="0" smtClean="0">
                <a:solidFill>
                  <a:schemeClr val="bg1"/>
                </a:solidFill>
              </a:rPr>
              <a:t>χειρὸς</a:t>
            </a:r>
            <a:endParaRPr lang="en-US" sz="4000" dirty="0">
              <a:solidFill>
                <a:schemeClr val="bg1"/>
              </a:solidFill>
            </a:endParaRPr>
          </a:p>
          <a:p>
            <a:r>
              <a:rPr lang="en-US" sz="2400" dirty="0">
                <a:solidFill>
                  <a:srgbClr val="FFFF00"/>
                </a:solidFill>
              </a:rPr>
              <a:t> </a:t>
            </a:r>
            <a:r>
              <a:rPr lang="en-US" sz="2400" dirty="0" smtClean="0">
                <a:solidFill>
                  <a:srgbClr val="FFFF00"/>
                </a:solidFill>
              </a:rPr>
              <a:t>        and          I </a:t>
            </a:r>
            <a:r>
              <a:rPr lang="en-US" sz="2400" dirty="0">
                <a:solidFill>
                  <a:srgbClr val="FFFF00"/>
                </a:solidFill>
              </a:rPr>
              <a:t>took </a:t>
            </a:r>
            <a:r>
              <a:rPr lang="en-US" sz="2400" dirty="0" smtClean="0">
                <a:solidFill>
                  <a:srgbClr val="FFFF00"/>
                </a:solidFill>
              </a:rPr>
              <a:t>       the         little </a:t>
            </a:r>
            <a:r>
              <a:rPr lang="en-US" sz="2400" dirty="0">
                <a:solidFill>
                  <a:srgbClr val="FFFF00"/>
                </a:solidFill>
              </a:rPr>
              <a:t>scroll </a:t>
            </a:r>
            <a:r>
              <a:rPr lang="en-US" sz="2400" dirty="0" smtClean="0">
                <a:solidFill>
                  <a:srgbClr val="FFFF00"/>
                </a:solidFill>
              </a:rPr>
              <a:t>           from   the       hand </a:t>
            </a:r>
            <a:r>
              <a:rPr lang="fr-FR" sz="2400" dirty="0" smtClean="0">
                <a:solidFill>
                  <a:srgbClr val="FFFF00"/>
                </a:solidFill>
              </a:rPr>
              <a:t> </a:t>
            </a:r>
            <a:endParaRPr lang="es-ES" sz="2400" dirty="0" smtClean="0">
              <a:solidFill>
                <a:srgbClr val="FFFF00"/>
              </a:solidFill>
            </a:endParaRPr>
          </a:p>
          <a:p>
            <a:r>
              <a:rPr lang="en-US" sz="4000" dirty="0" smtClean="0">
                <a:solidFill>
                  <a:schemeClr val="bg1"/>
                </a:solidFill>
              </a:rPr>
              <a:t> </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ἀγγέλου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κατέφαγον </a:t>
            </a:r>
            <a:r>
              <a:rPr lang="en-US" sz="4000" dirty="0" smtClean="0">
                <a:solidFill>
                  <a:schemeClr val="bg1"/>
                </a:solidFill>
              </a:rPr>
              <a:t> </a:t>
            </a:r>
            <a:r>
              <a:rPr lang="el-GR" sz="4000" dirty="0" smtClean="0">
                <a:solidFill>
                  <a:schemeClr val="bg1"/>
                </a:solidFill>
              </a:rPr>
              <a:t>αὐτό</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of </a:t>
            </a:r>
            <a:r>
              <a:rPr lang="en-US" sz="2400" dirty="0">
                <a:solidFill>
                  <a:srgbClr val="FFFF00"/>
                </a:solidFill>
              </a:rPr>
              <a:t>the </a:t>
            </a:r>
            <a:r>
              <a:rPr lang="en-US" sz="2400" dirty="0" smtClean="0">
                <a:solidFill>
                  <a:srgbClr val="FFFF00"/>
                </a:solidFill>
              </a:rPr>
              <a:t>          angel             and         I devoured                  it</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ἦν</a:t>
            </a:r>
            <a:r>
              <a:rPr lang="en-US" sz="4000" dirty="0" smtClean="0">
                <a:solidFill>
                  <a:schemeClr val="bg1"/>
                </a:solidFill>
              </a:rPr>
              <a:t> </a:t>
            </a:r>
            <a:r>
              <a:rPr lang="el-GR" sz="4000" dirty="0" smtClean="0">
                <a:solidFill>
                  <a:schemeClr val="bg1"/>
                </a:solidFill>
              </a:rPr>
              <a:t> ἐν</a:t>
            </a:r>
            <a:r>
              <a:rPr lang="en-US" sz="4000" dirty="0" smtClean="0">
                <a:solidFill>
                  <a:schemeClr val="bg1"/>
                </a:solidFill>
              </a:rPr>
              <a:t> </a:t>
            </a:r>
            <a:r>
              <a:rPr lang="el-GR" sz="4000" dirty="0" smtClean="0">
                <a:solidFill>
                  <a:schemeClr val="bg1"/>
                </a:solidFill>
              </a:rPr>
              <a:t> </a:t>
            </a:r>
            <a:r>
              <a:rPr lang="el-GR" sz="4000" dirty="0">
                <a:solidFill>
                  <a:schemeClr val="bg1"/>
                </a:solidFill>
              </a:rPr>
              <a:t>τῷ </a:t>
            </a:r>
            <a:r>
              <a:rPr lang="en-US" sz="4000" dirty="0" smtClean="0">
                <a:solidFill>
                  <a:schemeClr val="bg1"/>
                </a:solidFill>
              </a:rPr>
              <a:t> </a:t>
            </a:r>
            <a:r>
              <a:rPr lang="el-GR" sz="4000" dirty="0" smtClean="0">
                <a:solidFill>
                  <a:schemeClr val="bg1"/>
                </a:solidFill>
              </a:rPr>
              <a:t>στόματί </a:t>
            </a:r>
            <a:r>
              <a:rPr lang="en-US" sz="4000" dirty="0" smtClean="0">
                <a:solidFill>
                  <a:schemeClr val="bg1"/>
                </a:solidFill>
              </a:rPr>
              <a:t> </a:t>
            </a:r>
            <a:r>
              <a:rPr lang="el-GR" sz="4000" dirty="0" smtClean="0">
                <a:solidFill>
                  <a:schemeClr val="bg1"/>
                </a:solidFill>
              </a:rPr>
              <a:t>μου </a:t>
            </a:r>
            <a:r>
              <a:rPr lang="en-US" sz="4000" dirty="0" smtClean="0">
                <a:solidFill>
                  <a:schemeClr val="bg1"/>
                </a:solidFill>
              </a:rPr>
              <a:t> </a:t>
            </a:r>
            <a:r>
              <a:rPr lang="el-GR" sz="4000" dirty="0" smtClean="0">
                <a:solidFill>
                  <a:schemeClr val="bg1"/>
                </a:solidFill>
              </a:rPr>
              <a:t>ὡς </a:t>
            </a:r>
            <a:r>
              <a:rPr lang="en-US" sz="4000" dirty="0" smtClean="0">
                <a:solidFill>
                  <a:schemeClr val="bg1"/>
                </a:solidFill>
              </a:rPr>
              <a:t> </a:t>
            </a:r>
            <a:r>
              <a:rPr lang="el-GR" sz="4000" dirty="0" smtClean="0">
                <a:solidFill>
                  <a:schemeClr val="bg1"/>
                </a:solidFill>
              </a:rPr>
              <a:t>μέλι </a:t>
            </a:r>
            <a:r>
              <a:rPr lang="en-US" sz="4000" dirty="0" smtClean="0">
                <a:solidFill>
                  <a:schemeClr val="bg1"/>
                </a:solidFill>
              </a:rPr>
              <a:t> </a:t>
            </a:r>
            <a:r>
              <a:rPr lang="el-GR" sz="4000" dirty="0" smtClean="0">
                <a:solidFill>
                  <a:schemeClr val="bg1"/>
                </a:solidFill>
              </a:rPr>
              <a:t>γλυκὺ</a:t>
            </a:r>
            <a:endParaRPr lang="en-US" sz="4000" dirty="0">
              <a:solidFill>
                <a:schemeClr val="bg1"/>
              </a:solidFill>
            </a:endParaRPr>
          </a:p>
          <a:p>
            <a:r>
              <a:rPr lang="en-US" sz="2400" dirty="0" smtClean="0">
                <a:solidFill>
                  <a:srgbClr val="FFFF00"/>
                </a:solidFill>
              </a:rPr>
              <a:t>      and   It </a:t>
            </a:r>
            <a:r>
              <a:rPr lang="en-US" sz="2400" dirty="0">
                <a:solidFill>
                  <a:srgbClr val="FFFF00"/>
                </a:solidFill>
              </a:rPr>
              <a:t>was </a:t>
            </a:r>
            <a:r>
              <a:rPr lang="en-US" sz="2400" dirty="0" smtClean="0">
                <a:solidFill>
                  <a:srgbClr val="FFFF00"/>
                </a:solidFill>
              </a:rPr>
              <a:t>   in      the          mouth            my          as      honey       sweet </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ὅτε </a:t>
            </a:r>
            <a:r>
              <a:rPr lang="en-US" sz="4000" dirty="0" smtClean="0">
                <a:solidFill>
                  <a:schemeClr val="bg1"/>
                </a:solidFill>
              </a:rPr>
              <a:t> </a:t>
            </a:r>
            <a:r>
              <a:rPr lang="el-GR" sz="4000" dirty="0" smtClean="0">
                <a:solidFill>
                  <a:schemeClr val="bg1"/>
                </a:solidFill>
              </a:rPr>
              <a:t>ἔφαγον </a:t>
            </a:r>
            <a:r>
              <a:rPr lang="en-US" sz="4000" dirty="0" smtClean="0">
                <a:solidFill>
                  <a:schemeClr val="bg1"/>
                </a:solidFill>
              </a:rPr>
              <a:t> </a:t>
            </a:r>
            <a:r>
              <a:rPr lang="el-GR" sz="4000" dirty="0" smtClean="0">
                <a:solidFill>
                  <a:schemeClr val="bg1"/>
                </a:solidFill>
              </a:rPr>
              <a:t>αὐτό</a:t>
            </a:r>
            <a:r>
              <a:rPr lang="el-GR" sz="4000" dirty="0">
                <a:solidFill>
                  <a:schemeClr val="bg1"/>
                </a:solidFill>
              </a:rPr>
              <a:t>, </a:t>
            </a:r>
            <a:r>
              <a:rPr lang="en-US" sz="4000" dirty="0" smtClean="0">
                <a:solidFill>
                  <a:schemeClr val="bg1"/>
                </a:solidFill>
              </a:rPr>
              <a:t> </a:t>
            </a:r>
            <a:r>
              <a:rPr lang="el-GR" sz="4000" dirty="0" smtClean="0">
                <a:solidFill>
                  <a:schemeClr val="bg1"/>
                </a:solidFill>
              </a:rPr>
              <a:t>ἐπικράνθη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κοιλία </a:t>
            </a:r>
            <a:r>
              <a:rPr lang="en-US" sz="4000" dirty="0" smtClean="0">
                <a:solidFill>
                  <a:schemeClr val="bg1"/>
                </a:solidFill>
              </a:rPr>
              <a:t> </a:t>
            </a:r>
            <a:r>
              <a:rPr lang="el-GR" sz="4000" dirty="0" smtClean="0">
                <a:solidFill>
                  <a:schemeClr val="bg1"/>
                </a:solidFill>
              </a:rPr>
              <a:t>μου</a:t>
            </a:r>
            <a:r>
              <a:rPr lang="el-GR" sz="4000" dirty="0">
                <a:solidFill>
                  <a:schemeClr val="bg1"/>
                </a:solidFill>
              </a:rPr>
              <a:t>.</a:t>
            </a:r>
          </a:p>
          <a:p>
            <a:r>
              <a:rPr lang="en-US" sz="2400" dirty="0" smtClean="0">
                <a:solidFill>
                  <a:srgbClr val="FFFF00"/>
                </a:solidFill>
              </a:rPr>
              <a:t>     but     </a:t>
            </a:r>
            <a:r>
              <a:rPr lang="en-US" sz="2400" dirty="0">
                <a:solidFill>
                  <a:srgbClr val="FFFF00"/>
                </a:solidFill>
              </a:rPr>
              <a:t>when </a:t>
            </a:r>
            <a:r>
              <a:rPr lang="en-US" sz="2400" dirty="0" smtClean="0">
                <a:solidFill>
                  <a:srgbClr val="FFFF00"/>
                </a:solidFill>
              </a:rPr>
              <a:t>    I </a:t>
            </a:r>
            <a:r>
              <a:rPr lang="en-US" sz="2400" dirty="0">
                <a:solidFill>
                  <a:srgbClr val="FFFF00"/>
                </a:solidFill>
              </a:rPr>
              <a:t>had eaten </a:t>
            </a:r>
            <a:r>
              <a:rPr lang="en-US" sz="2400" dirty="0" smtClean="0">
                <a:solidFill>
                  <a:srgbClr val="FFFF00"/>
                </a:solidFill>
              </a:rPr>
              <a:t>         it              was </a:t>
            </a:r>
            <a:r>
              <a:rPr lang="en-US" sz="2400" dirty="0">
                <a:solidFill>
                  <a:srgbClr val="FFFF00"/>
                </a:solidFill>
              </a:rPr>
              <a:t>made bitter </a:t>
            </a:r>
            <a:r>
              <a:rPr lang="en-US" sz="2400" dirty="0" smtClean="0">
                <a:solidFill>
                  <a:srgbClr val="FFFF00"/>
                </a:solidFill>
              </a:rPr>
              <a:t>   the   </a:t>
            </a:r>
            <a:r>
              <a:rPr lang="en-US" sz="2400" dirty="0">
                <a:solidFill>
                  <a:srgbClr val="FFFF00"/>
                </a:solidFill>
              </a:rPr>
              <a:t>stomach </a:t>
            </a:r>
            <a:r>
              <a:rPr lang="en-US" sz="2400" dirty="0" smtClean="0">
                <a:solidFill>
                  <a:srgbClr val="FFFF00"/>
                </a:solidFill>
              </a:rPr>
              <a:t>       my</a:t>
            </a:r>
            <a:endParaRPr lang="en-US" sz="2200" dirty="0">
              <a:solidFill>
                <a:srgbClr val="FFFF00"/>
              </a:solidFill>
            </a:endParaRPr>
          </a:p>
          <a:p>
            <a:endParaRPr lang="en-US" sz="800" dirty="0" smtClean="0">
              <a:solidFill>
                <a:schemeClr val="bg1"/>
              </a:solidFill>
            </a:endParaRPr>
          </a:p>
          <a:p>
            <a:endParaRPr lang="en-US" sz="800" dirty="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10:10</a:t>
            </a:r>
            <a:r>
              <a:rPr lang="fr-FR" dirty="0" smtClean="0">
                <a:solidFill>
                  <a:schemeClr val="bg1"/>
                </a:solidFill>
              </a:rPr>
              <a:t> </a:t>
            </a:r>
            <a:r>
              <a:rPr lang="en-US" dirty="0">
                <a:solidFill>
                  <a:schemeClr val="bg1"/>
                </a:solidFill>
              </a:rPr>
              <a:t>And I took the little scroll from the hand of the angel and ate it. It was sweet as honey in my mouth, but when I had eaten it my stomach was made bitter.</a:t>
            </a:r>
          </a:p>
          <a:p>
            <a:r>
              <a:rPr lang="fr-FR" baseline="30000" dirty="0" smtClean="0">
                <a:solidFill>
                  <a:srgbClr val="FFFF00"/>
                </a:solidFill>
              </a:rPr>
              <a:t>	CUV </a:t>
            </a:r>
            <a:r>
              <a:rPr lang="en-US" b="1" dirty="0" smtClean="0">
                <a:solidFill>
                  <a:schemeClr val="bg1"/>
                </a:solidFill>
              </a:rPr>
              <a:t>10:10</a:t>
            </a:r>
            <a:r>
              <a:rPr lang="en-US" dirty="0" smtClean="0">
                <a:solidFill>
                  <a:schemeClr val="bg1"/>
                </a:solidFill>
              </a:rPr>
              <a:t> </a:t>
            </a:r>
            <a:r>
              <a:rPr lang="zh-TW" altLang="en-US" dirty="0">
                <a:solidFill>
                  <a:schemeClr val="bg1"/>
                </a:solidFill>
              </a:rPr>
              <a:t>我從天使手中把小書卷接過來、喫盡了．在我口中果然甜如蜜．喫了以後、肚子覺得發苦了。</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0103772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57858"/>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r>
              <a:rPr lang="en-US" sz="3600" b="1" dirty="0" smtClean="0">
                <a:solidFill>
                  <a:srgbClr val="FFFF00"/>
                </a:solidFill>
              </a:rPr>
              <a:t>                             </a:t>
            </a:r>
            <a:r>
              <a:rPr lang="en-US" sz="3600" b="1" dirty="0" smtClean="0">
                <a:solidFill>
                  <a:srgbClr val="FFFF00"/>
                </a:solidFill>
              </a:rPr>
              <a:t>Revelation 10:11 </a:t>
            </a:r>
            <a:endParaRPr lang="en-US" sz="36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11</a:t>
            </a:r>
            <a:r>
              <a:rPr lang="en-US" sz="3200" b="1" dirty="0" smtClean="0">
                <a:solidFill>
                  <a:schemeClr val="bg1"/>
                </a:solidFill>
              </a:rPr>
              <a:t> </a:t>
            </a:r>
            <a:r>
              <a:rPr lang="en-US" sz="3200" b="1" dirty="0" smtClean="0">
                <a:solidFill>
                  <a:schemeClr val="bg1"/>
                </a:solidFill>
              </a:rPr>
              <a:t> </a:t>
            </a:r>
            <a:r>
              <a:rPr lang="el-GR" sz="3600" dirty="0" smtClean="0"/>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λέγουσίν </a:t>
            </a:r>
            <a:r>
              <a:rPr lang="en-US" sz="4000" dirty="0" smtClean="0">
                <a:solidFill>
                  <a:schemeClr val="bg1"/>
                </a:solidFill>
              </a:rPr>
              <a:t> </a:t>
            </a:r>
            <a:r>
              <a:rPr lang="el-GR" sz="4000" dirty="0" smtClean="0">
                <a:solidFill>
                  <a:schemeClr val="bg1"/>
                </a:solidFill>
              </a:rPr>
              <a:t>μοι·</a:t>
            </a:r>
            <a:r>
              <a:rPr lang="en-US" sz="4000" dirty="0" smtClean="0">
                <a:solidFill>
                  <a:schemeClr val="bg1"/>
                </a:solidFill>
              </a:rPr>
              <a:t>    </a:t>
            </a:r>
            <a:r>
              <a:rPr lang="el-GR" sz="4000" dirty="0" smtClean="0">
                <a:solidFill>
                  <a:schemeClr val="bg1"/>
                </a:solidFill>
              </a:rPr>
              <a:t>δεῖ </a:t>
            </a:r>
            <a:r>
              <a:rPr lang="en-US" sz="4000" dirty="0" smtClean="0">
                <a:solidFill>
                  <a:schemeClr val="bg1"/>
                </a:solidFill>
              </a:rPr>
              <a:t>     </a:t>
            </a:r>
            <a:r>
              <a:rPr lang="el-GR" sz="4000" dirty="0">
                <a:solidFill>
                  <a:schemeClr val="bg1"/>
                </a:solidFill>
              </a:rPr>
              <a:t>σε </a:t>
            </a:r>
            <a:r>
              <a:rPr lang="en-US" sz="4000" dirty="0" smtClean="0">
                <a:solidFill>
                  <a:schemeClr val="bg1"/>
                </a:solidFill>
              </a:rPr>
              <a:t>  </a:t>
            </a:r>
            <a:r>
              <a:rPr lang="el-GR" sz="4000" dirty="0" smtClean="0">
                <a:solidFill>
                  <a:schemeClr val="bg1"/>
                </a:solidFill>
              </a:rPr>
              <a:t>πάλιν </a:t>
            </a:r>
            <a:endParaRPr lang="en-US" sz="4000" dirty="0">
              <a:solidFill>
                <a:schemeClr val="bg1"/>
              </a:solidFill>
            </a:endParaRPr>
          </a:p>
          <a:p>
            <a:r>
              <a:rPr lang="en-US" sz="2400" dirty="0">
                <a:solidFill>
                  <a:srgbClr val="FFFF00"/>
                </a:solidFill>
              </a:rPr>
              <a:t> </a:t>
            </a:r>
            <a:r>
              <a:rPr lang="en-US" sz="2400" dirty="0" smtClean="0">
                <a:solidFill>
                  <a:srgbClr val="FFFF00"/>
                </a:solidFill>
              </a:rPr>
              <a:t>          and            they say       to me    </a:t>
            </a:r>
            <a:r>
              <a:rPr lang="en-US" sz="2200" dirty="0" smtClean="0">
                <a:solidFill>
                  <a:srgbClr val="FFFF00"/>
                </a:solidFill>
              </a:rPr>
              <a:t>it is necessary  for you     </a:t>
            </a:r>
            <a:r>
              <a:rPr lang="en-US" sz="2400" dirty="0" smtClean="0">
                <a:solidFill>
                  <a:srgbClr val="FFFF00"/>
                </a:solidFill>
              </a:rPr>
              <a:t>again</a:t>
            </a:r>
            <a:r>
              <a:rPr lang="fr-FR" sz="2400" dirty="0" smtClean="0">
                <a:solidFill>
                  <a:srgbClr val="FFFF00"/>
                </a:solidFill>
              </a:rPr>
              <a:t>  </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προφητεῦσαι</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λαοῖς</a:t>
            </a:r>
            <a:r>
              <a:rPr lang="en-US" sz="4000" dirty="0" smtClean="0">
                <a:solidFill>
                  <a:schemeClr val="bg1"/>
                </a:solidFill>
              </a:rPr>
              <a:t> </a:t>
            </a:r>
            <a:r>
              <a:rPr lang="el-GR" sz="4000" dirty="0" smtClean="0">
                <a:solidFill>
                  <a:schemeClr val="bg1"/>
                </a:solidFill>
              </a:rPr>
              <a:t> 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ἔθνεσιν </a:t>
            </a:r>
            <a:endParaRPr lang="en-US" sz="4000" dirty="0" smtClean="0">
              <a:solidFill>
                <a:schemeClr val="bg1"/>
              </a:solidFill>
            </a:endParaRPr>
          </a:p>
          <a:p>
            <a:r>
              <a:rPr lang="en-US" sz="2400" dirty="0">
                <a:solidFill>
                  <a:srgbClr val="FFFF00"/>
                </a:solidFill>
              </a:rPr>
              <a:t> </a:t>
            </a:r>
            <a:r>
              <a:rPr lang="en-US" sz="2400" dirty="0" smtClean="0">
                <a:solidFill>
                  <a:srgbClr val="FFFF00"/>
                </a:solidFill>
              </a:rPr>
              <a:t>            to prophesy                  about    peoples      and         nations </a:t>
            </a:r>
            <a:endParaRPr lang="fr-FR" sz="2400" dirty="0" smtClean="0">
              <a:solidFill>
                <a:srgbClr val="FFFF00"/>
              </a:solidFill>
            </a:endParaRPr>
          </a:p>
          <a:p>
            <a:r>
              <a:rPr lang="en-US" sz="4000" dirty="0" smtClean="0">
                <a:solidFill>
                  <a:schemeClr val="bg1"/>
                </a:solidFill>
              </a:rPr>
              <a:t>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γλώσσαις</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βασιλεῦσιν </a:t>
            </a:r>
            <a:r>
              <a:rPr lang="en-US" sz="4000" dirty="0" smtClean="0">
                <a:solidFill>
                  <a:schemeClr val="bg1"/>
                </a:solidFill>
              </a:rPr>
              <a:t> </a:t>
            </a:r>
            <a:r>
              <a:rPr lang="el-GR" sz="4000" dirty="0" smtClean="0">
                <a:solidFill>
                  <a:schemeClr val="bg1"/>
                </a:solidFill>
              </a:rPr>
              <a:t>πολλοῖς</a:t>
            </a:r>
            <a:r>
              <a:rPr lang="el-GR" sz="4000" dirty="0">
                <a:solidFill>
                  <a:schemeClr val="bg1"/>
                </a:solidFill>
              </a:rPr>
              <a:t>.</a:t>
            </a:r>
          </a:p>
          <a:p>
            <a:r>
              <a:rPr lang="en-US" sz="2400" dirty="0" smtClean="0">
                <a:solidFill>
                  <a:srgbClr val="FFFF00"/>
                </a:solidFill>
              </a:rPr>
              <a:t>         and          languages           and             kings                          many</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10:11</a:t>
            </a:r>
            <a:r>
              <a:rPr lang="fr-FR" dirty="0" smtClean="0">
                <a:solidFill>
                  <a:schemeClr val="bg1"/>
                </a:solidFill>
              </a:rPr>
              <a:t> </a:t>
            </a:r>
            <a:r>
              <a:rPr lang="en-US" dirty="0">
                <a:solidFill>
                  <a:schemeClr val="bg1"/>
                </a:solidFill>
              </a:rPr>
              <a:t>And I was told, "You must again prophesy about many peoples and nations and languages and kings."</a:t>
            </a:r>
          </a:p>
          <a:p>
            <a:r>
              <a:rPr lang="fr-FR" baseline="30000" dirty="0">
                <a:solidFill>
                  <a:srgbClr val="FFFF00"/>
                </a:solidFill>
              </a:rPr>
              <a:t>	CUV </a:t>
            </a:r>
            <a:r>
              <a:rPr lang="en-US" b="1" dirty="0" smtClean="0">
                <a:solidFill>
                  <a:schemeClr val="bg1"/>
                </a:solidFill>
              </a:rPr>
              <a:t>10:11</a:t>
            </a:r>
            <a:r>
              <a:rPr lang="en-US" dirty="0" smtClean="0">
                <a:solidFill>
                  <a:schemeClr val="bg1"/>
                </a:solidFill>
              </a:rPr>
              <a:t> </a:t>
            </a:r>
            <a:r>
              <a:rPr lang="zh-TW" altLang="en-US" dirty="0">
                <a:solidFill>
                  <a:schemeClr val="bg1"/>
                </a:solidFill>
              </a:rPr>
              <a:t>天使</a:t>
            </a:r>
            <a:r>
              <a:rPr lang="en-US" altLang="zh-TW" dirty="0">
                <a:solidFill>
                  <a:schemeClr val="bg1"/>
                </a:solidFill>
              </a:rPr>
              <a:t>〔</a:t>
            </a:r>
            <a:r>
              <a:rPr lang="zh-TW" altLang="en-US" dirty="0">
                <a:solidFill>
                  <a:schemeClr val="bg1"/>
                </a:solidFill>
              </a:rPr>
              <a:t>原文作他們</a:t>
            </a:r>
            <a:r>
              <a:rPr lang="en-US" altLang="zh-TW" dirty="0">
                <a:solidFill>
                  <a:schemeClr val="bg1"/>
                </a:solidFill>
              </a:rPr>
              <a:t>〕</a:t>
            </a:r>
            <a:r>
              <a:rPr lang="zh-TW" altLang="en-US" dirty="0">
                <a:solidFill>
                  <a:schemeClr val="bg1"/>
                </a:solidFill>
              </a:rPr>
              <a:t>對我說、你必指著多民多國多方多王再說預言。</a:t>
            </a:r>
            <a:endParaRPr lang="fr-FR"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25521810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88636"/>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900" b="1" dirty="0" smtClean="0">
                <a:solidFill>
                  <a:srgbClr val="FFFF00"/>
                </a:solidFill>
              </a:rPr>
              <a:t>                     </a:t>
            </a:r>
          </a:p>
          <a:p>
            <a:pPr algn="ctr"/>
            <a:r>
              <a:rPr lang="en-US" sz="3600" b="1" dirty="0" smtClean="0">
                <a:solidFill>
                  <a:srgbClr val="FFFF00"/>
                </a:solidFill>
              </a:rPr>
              <a:t>Revelation 10:1 </a:t>
            </a:r>
            <a:endParaRPr lang="en-US" sz="36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1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εἶδον</a:t>
            </a:r>
            <a:r>
              <a:rPr lang="en-US" sz="4000" dirty="0" smtClean="0">
                <a:solidFill>
                  <a:schemeClr val="bg1"/>
                </a:solidFill>
              </a:rPr>
              <a:t> </a:t>
            </a:r>
            <a:r>
              <a:rPr lang="el-GR" sz="4000" dirty="0" smtClean="0">
                <a:solidFill>
                  <a:schemeClr val="bg1"/>
                </a:solidFill>
              </a:rPr>
              <a:t> </a:t>
            </a:r>
            <a:r>
              <a:rPr lang="el-GR" sz="4000" dirty="0">
                <a:solidFill>
                  <a:schemeClr val="bg1"/>
                </a:solidFill>
              </a:rPr>
              <a:t>ἄλλον </a:t>
            </a:r>
            <a:r>
              <a:rPr lang="en-US" sz="4000" dirty="0" smtClean="0">
                <a:solidFill>
                  <a:schemeClr val="bg1"/>
                </a:solidFill>
              </a:rPr>
              <a:t> </a:t>
            </a:r>
            <a:r>
              <a:rPr lang="el-GR" sz="4000" dirty="0" smtClean="0">
                <a:solidFill>
                  <a:schemeClr val="bg1"/>
                </a:solidFill>
              </a:rPr>
              <a:t>ἄγγελον </a:t>
            </a:r>
            <a:r>
              <a:rPr lang="en-US" sz="4000" dirty="0" smtClean="0">
                <a:solidFill>
                  <a:schemeClr val="bg1"/>
                </a:solidFill>
              </a:rPr>
              <a:t> </a:t>
            </a:r>
            <a:r>
              <a:rPr lang="el-GR" sz="4000" dirty="0" smtClean="0">
                <a:solidFill>
                  <a:schemeClr val="bg1"/>
                </a:solidFill>
              </a:rPr>
              <a:t>ἰσχυρὸν</a:t>
            </a:r>
            <a:endParaRPr lang="en-US" sz="4000" dirty="0" smtClean="0">
              <a:solidFill>
                <a:schemeClr val="bg1"/>
              </a:solidFill>
            </a:endParaRPr>
          </a:p>
          <a:p>
            <a:r>
              <a:rPr lang="en-US" sz="2400" dirty="0" smtClean="0">
                <a:solidFill>
                  <a:srgbClr val="FFFF00"/>
                </a:solidFill>
              </a:rPr>
              <a:t>          and       </a:t>
            </a:r>
            <a:r>
              <a:rPr lang="en-US" sz="2400" dirty="0">
                <a:solidFill>
                  <a:srgbClr val="FFFF00"/>
                </a:solidFill>
              </a:rPr>
              <a:t>I saw </a:t>
            </a:r>
            <a:r>
              <a:rPr lang="en-US" sz="2400" dirty="0" smtClean="0">
                <a:solidFill>
                  <a:srgbClr val="FFFF00"/>
                </a:solidFill>
              </a:rPr>
              <a:t>          another            angel               mighty</a:t>
            </a:r>
            <a:r>
              <a:rPr lang="fr-FR" sz="2400" dirty="0" smtClean="0">
                <a:solidFill>
                  <a:srgbClr val="FFFF00"/>
                </a:solidFill>
              </a:rPr>
              <a:t> </a:t>
            </a:r>
            <a:endParaRPr lang="es-ES" sz="2400" dirty="0" smtClean="0">
              <a:solidFill>
                <a:srgbClr val="FFFF00"/>
              </a:solidFill>
            </a:endParaRPr>
          </a:p>
          <a:p>
            <a:r>
              <a:rPr lang="en-US" sz="3800" dirty="0" smtClean="0">
                <a:solidFill>
                  <a:schemeClr val="bg1"/>
                </a:solidFill>
              </a:rPr>
              <a:t> </a:t>
            </a:r>
            <a:r>
              <a:rPr lang="el-GR" sz="3600" dirty="0" smtClean="0">
                <a:solidFill>
                  <a:schemeClr val="bg1"/>
                </a:solidFill>
              </a:rPr>
              <a:t>καταβαίνοντα</a:t>
            </a:r>
            <a:r>
              <a:rPr lang="en-US" sz="3600" dirty="0" smtClean="0">
                <a:solidFill>
                  <a:schemeClr val="bg1"/>
                </a:solidFill>
              </a:rPr>
              <a:t> </a:t>
            </a:r>
            <a:r>
              <a:rPr lang="en-US" sz="3800" dirty="0" smtClean="0">
                <a:solidFill>
                  <a:schemeClr val="bg1"/>
                </a:solidFill>
              </a:rPr>
              <a:t> </a:t>
            </a:r>
            <a:r>
              <a:rPr lang="el-GR" sz="3800" dirty="0" smtClean="0">
                <a:solidFill>
                  <a:schemeClr val="bg1"/>
                </a:solidFill>
              </a:rPr>
              <a:t>ἐκ </a:t>
            </a:r>
            <a:r>
              <a:rPr lang="el-GR" sz="3800" dirty="0">
                <a:solidFill>
                  <a:schemeClr val="bg1"/>
                </a:solidFill>
              </a:rPr>
              <a:t>τοῦ </a:t>
            </a:r>
            <a:r>
              <a:rPr lang="el-GR" sz="3800" dirty="0" smtClean="0">
                <a:solidFill>
                  <a:schemeClr val="bg1"/>
                </a:solidFill>
              </a:rPr>
              <a:t>οὐρανοῦ</a:t>
            </a:r>
            <a:r>
              <a:rPr lang="en-US" sz="3800" dirty="0" smtClean="0">
                <a:solidFill>
                  <a:schemeClr val="bg1"/>
                </a:solidFill>
              </a:rPr>
              <a:t> </a:t>
            </a:r>
            <a:r>
              <a:rPr lang="el-GR" sz="3800" dirty="0" smtClean="0">
                <a:solidFill>
                  <a:schemeClr val="bg1"/>
                </a:solidFill>
              </a:rPr>
              <a:t> </a:t>
            </a:r>
            <a:r>
              <a:rPr lang="el-GR" sz="3800" dirty="0">
                <a:solidFill>
                  <a:schemeClr val="bg1"/>
                </a:solidFill>
              </a:rPr>
              <a:t>περιβεβλημένον </a:t>
            </a:r>
            <a:r>
              <a:rPr lang="en-US" sz="3800" dirty="0" smtClean="0">
                <a:solidFill>
                  <a:schemeClr val="bg1"/>
                </a:solidFill>
              </a:rPr>
              <a:t> </a:t>
            </a:r>
            <a:r>
              <a:rPr lang="el-GR" sz="3800" dirty="0" smtClean="0">
                <a:solidFill>
                  <a:schemeClr val="bg1"/>
                </a:solidFill>
              </a:rPr>
              <a:t>νεφέλην</a:t>
            </a:r>
            <a:r>
              <a:rPr lang="el-GR" sz="3800" dirty="0">
                <a:solidFill>
                  <a:schemeClr val="bg1"/>
                </a:solidFill>
              </a:rPr>
              <a:t>, </a:t>
            </a:r>
            <a:endParaRPr lang="en-US" sz="3800" dirty="0">
              <a:solidFill>
                <a:schemeClr val="bg1"/>
              </a:solidFill>
            </a:endParaRPr>
          </a:p>
          <a:p>
            <a:r>
              <a:rPr lang="en-US" sz="2400" dirty="0" smtClean="0">
                <a:solidFill>
                  <a:srgbClr val="FFFF00"/>
                </a:solidFill>
              </a:rPr>
              <a:t>         coming down        </a:t>
            </a:r>
            <a:r>
              <a:rPr lang="en-US" sz="2400" dirty="0">
                <a:solidFill>
                  <a:srgbClr val="FFFF00"/>
                </a:solidFill>
              </a:rPr>
              <a:t>from </a:t>
            </a:r>
            <a:r>
              <a:rPr lang="en-US" sz="2400" dirty="0" smtClean="0">
                <a:solidFill>
                  <a:srgbClr val="FFFF00"/>
                </a:solidFill>
              </a:rPr>
              <a:t>  the         heaven                        wrapped                       in </a:t>
            </a:r>
            <a:r>
              <a:rPr lang="en-US" sz="2400" dirty="0">
                <a:solidFill>
                  <a:srgbClr val="FFFF00"/>
                </a:solidFill>
              </a:rPr>
              <a:t>a </a:t>
            </a:r>
            <a:r>
              <a:rPr lang="en-US" sz="2400" dirty="0" smtClean="0">
                <a:solidFill>
                  <a:srgbClr val="FFFF00"/>
                </a:solidFill>
              </a:rPr>
              <a:t>cloud</a:t>
            </a:r>
            <a:r>
              <a:rPr lang="fr-FR" sz="2200" dirty="0" smtClean="0">
                <a:solidFill>
                  <a:srgbClr val="FFFF00"/>
                </a:solidFill>
              </a:rPr>
              <a:t> </a:t>
            </a:r>
            <a:endParaRPr lang="fr-FR" sz="2200" dirty="0" smtClean="0">
              <a:solidFill>
                <a:srgbClr val="FFFF00"/>
              </a:solidFill>
            </a:endParaRPr>
          </a:p>
          <a:p>
            <a:r>
              <a:rPr lang="en-US" sz="3800" dirty="0" smtClean="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ἡ</a:t>
            </a:r>
            <a:r>
              <a:rPr lang="en-US" sz="3800" dirty="0" smtClean="0">
                <a:solidFill>
                  <a:schemeClr val="bg1"/>
                </a:solidFill>
              </a:rPr>
              <a:t> </a:t>
            </a:r>
            <a:r>
              <a:rPr lang="el-GR" sz="3800" dirty="0" smtClean="0">
                <a:solidFill>
                  <a:schemeClr val="bg1"/>
                </a:solidFill>
              </a:rPr>
              <a:t> </a:t>
            </a:r>
            <a:r>
              <a:rPr lang="el-GR" sz="3800" dirty="0" smtClean="0">
                <a:solidFill>
                  <a:schemeClr val="bg1"/>
                </a:solidFill>
              </a:rPr>
              <a:t>ἶρις</a:t>
            </a:r>
            <a:r>
              <a:rPr lang="en-US" sz="3800" dirty="0" smtClean="0">
                <a:solidFill>
                  <a:schemeClr val="bg1"/>
                </a:solidFill>
              </a:rPr>
              <a:t> </a:t>
            </a:r>
            <a:r>
              <a:rPr lang="en-US" sz="3800" dirty="0" smtClean="0">
                <a:solidFill>
                  <a:schemeClr val="bg1"/>
                </a:solidFill>
              </a:rPr>
              <a:t> </a:t>
            </a:r>
            <a:r>
              <a:rPr lang="el-GR" sz="3800" dirty="0" smtClean="0">
                <a:solidFill>
                  <a:schemeClr val="bg1"/>
                </a:solidFill>
              </a:rPr>
              <a:t>ἐπὶ </a:t>
            </a:r>
            <a:r>
              <a:rPr lang="en-US" sz="3800" dirty="0" smtClean="0">
                <a:solidFill>
                  <a:schemeClr val="bg1"/>
                </a:solidFill>
              </a:rPr>
              <a:t> </a:t>
            </a:r>
            <a:r>
              <a:rPr lang="el-GR" sz="3800" dirty="0" smtClean="0">
                <a:solidFill>
                  <a:schemeClr val="bg1"/>
                </a:solidFill>
              </a:rPr>
              <a:t>τῆς</a:t>
            </a:r>
            <a:r>
              <a:rPr lang="en-US" sz="3800" dirty="0" smtClean="0">
                <a:solidFill>
                  <a:schemeClr val="bg1"/>
                </a:solidFill>
              </a:rPr>
              <a:t> </a:t>
            </a:r>
            <a:r>
              <a:rPr lang="el-GR" sz="3800" dirty="0" smtClean="0">
                <a:solidFill>
                  <a:schemeClr val="bg1"/>
                </a:solidFill>
              </a:rPr>
              <a:t>κεφαλῆς </a:t>
            </a:r>
            <a:r>
              <a:rPr lang="en-US" sz="3800" dirty="0" smtClean="0">
                <a:solidFill>
                  <a:schemeClr val="bg1"/>
                </a:solidFill>
              </a:rPr>
              <a:t> </a:t>
            </a:r>
            <a:r>
              <a:rPr lang="el-GR" sz="3800" dirty="0" smtClean="0">
                <a:solidFill>
                  <a:schemeClr val="bg1"/>
                </a:solidFill>
              </a:rPr>
              <a:t>αὐτοῦ </a:t>
            </a:r>
            <a:r>
              <a:rPr lang="en-US" sz="3800" dirty="0" smtClean="0">
                <a:solidFill>
                  <a:schemeClr val="bg1"/>
                </a:solidFill>
              </a:rPr>
              <a:t> </a:t>
            </a:r>
            <a:r>
              <a:rPr lang="el-GR" sz="3800" dirty="0" smtClean="0">
                <a:solidFill>
                  <a:schemeClr val="bg1"/>
                </a:solidFill>
              </a:rPr>
              <a:t>καὶ </a:t>
            </a:r>
            <a:r>
              <a:rPr lang="el-GR" sz="3800" dirty="0">
                <a:solidFill>
                  <a:schemeClr val="bg1"/>
                </a:solidFill>
              </a:rPr>
              <a:t>τὸ </a:t>
            </a:r>
            <a:r>
              <a:rPr lang="en-US" sz="3800" dirty="0" smtClean="0">
                <a:solidFill>
                  <a:schemeClr val="bg1"/>
                </a:solidFill>
              </a:rPr>
              <a:t> </a:t>
            </a:r>
            <a:r>
              <a:rPr lang="el-GR" sz="3800" dirty="0" smtClean="0">
                <a:solidFill>
                  <a:schemeClr val="bg1"/>
                </a:solidFill>
              </a:rPr>
              <a:t>πρόσωπον</a:t>
            </a:r>
            <a:endParaRPr lang="en-US" sz="3800" dirty="0" smtClean="0">
              <a:solidFill>
                <a:schemeClr val="bg1"/>
              </a:solidFill>
            </a:endParaRPr>
          </a:p>
          <a:p>
            <a:r>
              <a:rPr lang="fr-FR" sz="2400" dirty="0" smtClean="0">
                <a:solidFill>
                  <a:srgbClr val="FFFF00"/>
                </a:solidFill>
              </a:rPr>
              <a:t> </a:t>
            </a:r>
            <a:r>
              <a:rPr lang="en-US" sz="2400" dirty="0">
                <a:solidFill>
                  <a:srgbClr val="FFFF00"/>
                </a:solidFill>
              </a:rPr>
              <a:t> </a:t>
            </a:r>
            <a:r>
              <a:rPr lang="en-US" sz="2400" dirty="0" smtClean="0">
                <a:solidFill>
                  <a:srgbClr val="FFFF00"/>
                </a:solidFill>
              </a:rPr>
              <a:t>  </a:t>
            </a:r>
            <a:r>
              <a:rPr lang="en-US" sz="2400" dirty="0" smtClean="0">
                <a:solidFill>
                  <a:srgbClr val="FFFF00"/>
                </a:solidFill>
              </a:rPr>
              <a:t>and   the  </a:t>
            </a:r>
            <a:r>
              <a:rPr lang="en-US" sz="2400" dirty="0">
                <a:solidFill>
                  <a:srgbClr val="FFFF00"/>
                </a:solidFill>
              </a:rPr>
              <a:t>rainbow over </a:t>
            </a:r>
            <a:r>
              <a:rPr lang="en-US" sz="2400" dirty="0" smtClean="0">
                <a:solidFill>
                  <a:srgbClr val="FFFF00"/>
                </a:solidFill>
              </a:rPr>
              <a:t>   the        head                     his           and   the            face</a:t>
            </a:r>
            <a:r>
              <a:rPr lang="fr-FR" sz="2400" dirty="0" smtClean="0">
                <a:solidFill>
                  <a:srgbClr val="FFFF00"/>
                </a:solidFill>
              </a:rPr>
              <a:t> </a:t>
            </a:r>
            <a:r>
              <a:rPr lang="fr-FR" sz="2200" dirty="0" smtClean="0">
                <a:solidFill>
                  <a:srgbClr val="FFFF00"/>
                </a:solidFill>
              </a:rPr>
              <a:t> </a:t>
            </a:r>
            <a:endParaRPr lang="fr-FR" sz="2200" dirty="0" smtClean="0">
              <a:solidFill>
                <a:srgbClr val="FFFF00"/>
              </a:solidFill>
            </a:endParaRPr>
          </a:p>
          <a:p>
            <a:r>
              <a:rPr lang="en-US" sz="3800" dirty="0" smtClean="0">
                <a:solidFill>
                  <a:schemeClr val="bg1"/>
                </a:solidFill>
              </a:rPr>
              <a:t> </a:t>
            </a:r>
            <a:r>
              <a:rPr lang="el-GR" sz="3800" dirty="0">
                <a:solidFill>
                  <a:schemeClr val="bg1"/>
                </a:solidFill>
              </a:rPr>
              <a:t>αὐτοῦ</a:t>
            </a:r>
            <a:r>
              <a:rPr lang="en-US" sz="3800" dirty="0" smtClean="0">
                <a:solidFill>
                  <a:schemeClr val="bg1"/>
                </a:solidFill>
              </a:rPr>
              <a:t>  </a:t>
            </a:r>
            <a:r>
              <a:rPr lang="el-GR" sz="3800" dirty="0" smtClean="0">
                <a:solidFill>
                  <a:schemeClr val="bg1"/>
                </a:solidFill>
              </a:rPr>
              <a:t>ὡς</a:t>
            </a:r>
            <a:r>
              <a:rPr lang="en-US" sz="3800" dirty="0" smtClean="0">
                <a:solidFill>
                  <a:schemeClr val="bg1"/>
                </a:solidFill>
              </a:rPr>
              <a:t> </a:t>
            </a:r>
            <a:r>
              <a:rPr lang="el-GR" sz="3800" dirty="0" smtClean="0">
                <a:solidFill>
                  <a:schemeClr val="bg1"/>
                </a:solidFill>
              </a:rPr>
              <a:t> </a:t>
            </a:r>
            <a:r>
              <a:rPr lang="el-GR" sz="3800" dirty="0">
                <a:solidFill>
                  <a:schemeClr val="bg1"/>
                </a:solidFill>
              </a:rPr>
              <a:t>ὁ ἥλιος </a:t>
            </a:r>
            <a:r>
              <a:rPr lang="en-US" sz="3800" dirty="0" smtClean="0">
                <a:solidFill>
                  <a:schemeClr val="bg1"/>
                </a:solidFill>
              </a:rPr>
              <a:t> </a:t>
            </a:r>
            <a:r>
              <a:rPr lang="el-GR" sz="3800" dirty="0" smtClean="0">
                <a:solidFill>
                  <a:schemeClr val="bg1"/>
                </a:solidFill>
              </a:rPr>
              <a:t>καὶ </a:t>
            </a:r>
            <a:r>
              <a:rPr lang="el-GR" sz="3800" dirty="0">
                <a:solidFill>
                  <a:schemeClr val="bg1"/>
                </a:solidFill>
              </a:rPr>
              <a:t>οἱ πόδες </a:t>
            </a:r>
            <a:r>
              <a:rPr lang="en-US" sz="3800" dirty="0" smtClean="0">
                <a:solidFill>
                  <a:schemeClr val="bg1"/>
                </a:solidFill>
              </a:rPr>
              <a:t> </a:t>
            </a:r>
            <a:r>
              <a:rPr lang="el-GR" sz="3800" dirty="0" smtClean="0">
                <a:solidFill>
                  <a:schemeClr val="bg1"/>
                </a:solidFill>
              </a:rPr>
              <a:t>αὐτοῦ </a:t>
            </a:r>
            <a:r>
              <a:rPr lang="en-US" sz="3800" dirty="0" smtClean="0">
                <a:solidFill>
                  <a:schemeClr val="bg1"/>
                </a:solidFill>
              </a:rPr>
              <a:t> </a:t>
            </a:r>
            <a:r>
              <a:rPr lang="el-GR" sz="3800" dirty="0" smtClean="0">
                <a:solidFill>
                  <a:schemeClr val="bg1"/>
                </a:solidFill>
              </a:rPr>
              <a:t>ὡς </a:t>
            </a:r>
            <a:r>
              <a:rPr lang="el-GR" sz="3800" dirty="0">
                <a:solidFill>
                  <a:schemeClr val="bg1"/>
                </a:solidFill>
              </a:rPr>
              <a:t>στῦλοι </a:t>
            </a:r>
            <a:r>
              <a:rPr lang="en-US" sz="3800" dirty="0" smtClean="0">
                <a:solidFill>
                  <a:schemeClr val="bg1"/>
                </a:solidFill>
              </a:rPr>
              <a:t> </a:t>
            </a:r>
            <a:r>
              <a:rPr lang="el-GR" sz="3800" dirty="0" smtClean="0">
                <a:solidFill>
                  <a:schemeClr val="bg1"/>
                </a:solidFill>
              </a:rPr>
              <a:t>πυρός</a:t>
            </a:r>
            <a:r>
              <a:rPr lang="el-GR" sz="3800" dirty="0">
                <a:solidFill>
                  <a:schemeClr val="bg1"/>
                </a:solidFill>
              </a:rPr>
              <a:t>,</a:t>
            </a:r>
          </a:p>
          <a:p>
            <a:r>
              <a:rPr lang="en-US" sz="2400" dirty="0" smtClean="0">
                <a:solidFill>
                  <a:srgbClr val="FFFF00"/>
                </a:solidFill>
              </a:rPr>
              <a:t>       his            like   the    sun         and    the    </a:t>
            </a:r>
            <a:r>
              <a:rPr lang="en-US" sz="2400" dirty="0">
                <a:solidFill>
                  <a:srgbClr val="FFFF00"/>
                </a:solidFill>
              </a:rPr>
              <a:t>legs </a:t>
            </a:r>
            <a:r>
              <a:rPr lang="en-US" sz="2400" dirty="0" smtClean="0">
                <a:solidFill>
                  <a:srgbClr val="FFFF00"/>
                </a:solidFill>
              </a:rPr>
              <a:t>              his            like       pillars           of fire</a:t>
            </a:r>
            <a:endParaRPr lang="fr-FR" sz="11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10:1</a:t>
            </a:r>
            <a:r>
              <a:rPr lang="fr-FR" dirty="0" smtClean="0">
                <a:solidFill>
                  <a:schemeClr val="bg1"/>
                </a:solidFill>
              </a:rPr>
              <a:t> </a:t>
            </a:r>
            <a:r>
              <a:rPr lang="en-US" dirty="0">
                <a:solidFill>
                  <a:schemeClr val="bg1"/>
                </a:solidFill>
              </a:rPr>
              <a:t>Then I saw another mighty angel coming down from heaven, wrapped in a cloud, with a rainbow over his head, and his face was like the sun, and his legs like pillars of fire.</a:t>
            </a:r>
          </a:p>
          <a:p>
            <a:r>
              <a:rPr lang="fr-FR" dirty="0" smtClean="0">
                <a:solidFill>
                  <a:schemeClr val="bg1"/>
                </a:solidFill>
              </a:rPr>
              <a:t>	</a:t>
            </a:r>
            <a:r>
              <a:rPr lang="fr-FR" baseline="30000" dirty="0" smtClean="0">
                <a:solidFill>
                  <a:srgbClr val="FFFF00"/>
                </a:solidFill>
              </a:rPr>
              <a:t>CUV </a:t>
            </a:r>
            <a:r>
              <a:rPr lang="fr-FR" b="1" dirty="0" smtClean="0">
                <a:solidFill>
                  <a:schemeClr val="bg1"/>
                </a:solidFill>
              </a:rPr>
              <a:t>10:1 </a:t>
            </a:r>
            <a:r>
              <a:rPr lang="zh-TW" altLang="en-US" dirty="0" smtClean="0">
                <a:solidFill>
                  <a:schemeClr val="bg1"/>
                </a:solidFill>
              </a:rPr>
              <a:t>我</a:t>
            </a:r>
            <a:r>
              <a:rPr lang="zh-TW" altLang="en-US" dirty="0">
                <a:solidFill>
                  <a:schemeClr val="bg1"/>
                </a:solidFill>
              </a:rPr>
              <a:t>又看見另有一位大力的天使、從天降下、披著雲彩、頭上有虹．臉面像日頭、兩腳像火柱</a:t>
            </a:r>
            <a:r>
              <a:rPr lang="zh-TW" altLang="en-US" dirty="0" smtClean="0">
                <a:solidFill>
                  <a:schemeClr val="bg1"/>
                </a:solidFill>
              </a:rPr>
              <a:t>．</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019469"/>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r>
              <a:rPr lang="en-US" sz="900" b="1" dirty="0" smtClean="0">
                <a:solidFill>
                  <a:srgbClr val="FFFF00"/>
                </a:solidFill>
              </a:rPr>
              <a:t>       </a:t>
            </a:r>
            <a:r>
              <a:rPr lang="en-US" sz="3200" b="1" dirty="0" smtClean="0">
                <a:solidFill>
                  <a:srgbClr val="FFFF00"/>
                </a:solidFill>
              </a:rPr>
              <a:t>                            </a:t>
            </a:r>
            <a:r>
              <a:rPr lang="en-US" sz="3200" b="1" dirty="0" smtClean="0">
                <a:solidFill>
                  <a:srgbClr val="FFFF00"/>
                </a:solidFill>
              </a:rPr>
              <a:t>Revelation 10:2-3 </a:t>
            </a:r>
            <a:endParaRPr lang="en-US" sz="900" b="1" dirty="0" smtClean="0">
              <a:solidFill>
                <a:srgbClr val="FFFF00"/>
              </a:solidFill>
            </a:endParaRPr>
          </a:p>
          <a:p>
            <a:endParaRPr lang="en-US" sz="900" b="1" dirty="0" smtClean="0">
              <a:solidFill>
                <a:srgbClr val="FFFF00"/>
              </a:solidFill>
            </a:endParaRPr>
          </a:p>
          <a:p>
            <a:r>
              <a:rPr lang="en-US" sz="2800" b="1" dirty="0" smtClean="0">
                <a:solidFill>
                  <a:srgbClr val="FFFF00"/>
                </a:solidFill>
              </a:rPr>
              <a:t>2</a:t>
            </a:r>
            <a:r>
              <a:rPr lang="en-US" sz="3200" b="1"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ἔχων </a:t>
            </a:r>
            <a:r>
              <a:rPr lang="en-US" sz="3600" dirty="0" smtClean="0">
                <a:solidFill>
                  <a:schemeClr val="bg1"/>
                </a:solidFill>
              </a:rPr>
              <a:t> </a:t>
            </a:r>
            <a:r>
              <a:rPr lang="el-GR" sz="3600" dirty="0" smtClean="0">
                <a:solidFill>
                  <a:schemeClr val="bg1"/>
                </a:solidFill>
              </a:rPr>
              <a:t>ἐν </a:t>
            </a:r>
            <a:r>
              <a:rPr lang="el-GR" sz="3600" dirty="0">
                <a:solidFill>
                  <a:schemeClr val="bg1"/>
                </a:solidFill>
              </a:rPr>
              <a:t>τῇ </a:t>
            </a:r>
            <a:r>
              <a:rPr lang="en-US" sz="3600" dirty="0" smtClean="0">
                <a:solidFill>
                  <a:schemeClr val="bg1"/>
                </a:solidFill>
              </a:rPr>
              <a:t> </a:t>
            </a:r>
            <a:r>
              <a:rPr lang="el-GR" sz="3600" dirty="0" smtClean="0">
                <a:solidFill>
                  <a:schemeClr val="bg1"/>
                </a:solidFill>
              </a:rPr>
              <a:t>χειρὶ </a:t>
            </a:r>
            <a:r>
              <a:rPr lang="en-US" sz="3600" dirty="0" smtClean="0">
                <a:solidFill>
                  <a:schemeClr val="bg1"/>
                </a:solidFill>
              </a:rPr>
              <a:t> </a:t>
            </a:r>
            <a:r>
              <a:rPr lang="el-GR" sz="3600" dirty="0" smtClean="0">
                <a:solidFill>
                  <a:schemeClr val="bg1"/>
                </a:solidFill>
              </a:rPr>
              <a:t>αὐτοῦ</a:t>
            </a:r>
            <a:r>
              <a:rPr lang="en-US" sz="3600" dirty="0" smtClean="0">
                <a:solidFill>
                  <a:schemeClr val="bg1"/>
                </a:solidFill>
              </a:rPr>
              <a:t> </a:t>
            </a:r>
            <a:r>
              <a:rPr lang="el-GR" sz="3600" dirty="0" smtClean="0">
                <a:solidFill>
                  <a:schemeClr val="bg1"/>
                </a:solidFill>
              </a:rPr>
              <a:t> βιβλαρίδιον</a:t>
            </a:r>
            <a:endParaRPr lang="en-US" sz="3600" dirty="0">
              <a:solidFill>
                <a:schemeClr val="bg1"/>
              </a:solidFill>
            </a:endParaRPr>
          </a:p>
          <a:p>
            <a:r>
              <a:rPr lang="en-US" sz="2200" dirty="0" smtClean="0">
                <a:solidFill>
                  <a:srgbClr val="FFFF00"/>
                </a:solidFill>
              </a:rPr>
              <a:t>     and       having      in     the     hand          his                a </a:t>
            </a:r>
            <a:r>
              <a:rPr lang="en-US" sz="2200" dirty="0">
                <a:solidFill>
                  <a:srgbClr val="FFFF00"/>
                </a:solidFill>
              </a:rPr>
              <a:t>little scroll </a:t>
            </a:r>
            <a:r>
              <a:rPr lang="fr-FR" sz="2200" dirty="0" smtClean="0">
                <a:solidFill>
                  <a:srgbClr val="FFFF00"/>
                </a:solidFill>
              </a:rPr>
              <a:t>   </a:t>
            </a:r>
            <a:endParaRPr lang="es-ES" sz="2200" dirty="0" smtClean="0">
              <a:solidFill>
                <a:srgbClr val="FFFF00"/>
              </a:solidFill>
            </a:endParaRPr>
          </a:p>
          <a:p>
            <a:r>
              <a:rPr lang="en-US" sz="3600" dirty="0" smtClean="0">
                <a:solidFill>
                  <a:schemeClr val="bg1"/>
                </a:solidFill>
              </a:rPr>
              <a:t> </a:t>
            </a:r>
            <a:r>
              <a:rPr lang="el-GR" sz="3600" dirty="0">
                <a:solidFill>
                  <a:schemeClr val="bg1"/>
                </a:solidFill>
              </a:rPr>
              <a:t>ἠνεῳγμένον</a:t>
            </a:r>
            <a:r>
              <a:rPr lang="el-GR" sz="3600" dirty="0" smtClean="0">
                <a:solidFill>
                  <a:schemeClr val="bg1"/>
                </a:solidFill>
              </a:rPr>
              <a:t>.</a:t>
            </a:r>
            <a:r>
              <a:rPr lang="en-US" sz="3600" dirty="0" smtClean="0">
                <a:solidFill>
                  <a:schemeClr val="bg1"/>
                </a:solidFill>
              </a:rPr>
              <a:t>  </a:t>
            </a:r>
            <a:r>
              <a:rPr lang="en-US" sz="3600" dirty="0" smtClean="0">
                <a:solidFill>
                  <a:schemeClr val="bg1"/>
                </a:solidFill>
              </a:rPr>
              <a:t> </a:t>
            </a:r>
            <a:r>
              <a:rPr lang="el-GR" sz="3600" dirty="0" smtClean="0">
                <a:solidFill>
                  <a:schemeClr val="bg1"/>
                </a:solidFill>
              </a:rPr>
              <a:t>καὶ </a:t>
            </a:r>
            <a:r>
              <a:rPr lang="el-GR" sz="3600" dirty="0" smtClean="0">
                <a:solidFill>
                  <a:schemeClr val="bg1"/>
                </a:solidFill>
              </a:rPr>
              <a:t>ἔθηκεν</a:t>
            </a:r>
            <a:r>
              <a:rPr lang="en-US" sz="3600" dirty="0" smtClean="0">
                <a:solidFill>
                  <a:schemeClr val="bg1"/>
                </a:solidFill>
              </a:rPr>
              <a:t> </a:t>
            </a:r>
            <a:r>
              <a:rPr lang="el-GR" sz="3600" dirty="0" smtClean="0">
                <a:solidFill>
                  <a:schemeClr val="bg1"/>
                </a:solidFill>
              </a:rPr>
              <a:t> </a:t>
            </a:r>
            <a:r>
              <a:rPr lang="el-GR" sz="3600" dirty="0">
                <a:solidFill>
                  <a:schemeClr val="bg1"/>
                </a:solidFill>
              </a:rPr>
              <a:t>τὸν </a:t>
            </a:r>
            <a:r>
              <a:rPr lang="en-US" sz="3600" dirty="0" smtClean="0">
                <a:solidFill>
                  <a:schemeClr val="bg1"/>
                </a:solidFill>
              </a:rPr>
              <a:t> </a:t>
            </a:r>
            <a:r>
              <a:rPr lang="el-GR" sz="3600" dirty="0" smtClean="0">
                <a:solidFill>
                  <a:schemeClr val="bg1"/>
                </a:solidFill>
              </a:rPr>
              <a:t>πόδα αὐτοῦ</a:t>
            </a:r>
            <a:endParaRPr lang="en-US" sz="3600" dirty="0" smtClean="0">
              <a:solidFill>
                <a:schemeClr val="bg1"/>
              </a:solidFill>
            </a:endParaRPr>
          </a:p>
          <a:p>
            <a:r>
              <a:rPr lang="en-US" sz="2200" dirty="0" smtClean="0">
                <a:solidFill>
                  <a:srgbClr val="FFFF00"/>
                </a:solidFill>
              </a:rPr>
              <a:t>              open                       and        he </a:t>
            </a:r>
            <a:r>
              <a:rPr lang="en-US" sz="2200" dirty="0">
                <a:solidFill>
                  <a:srgbClr val="FFFF00"/>
                </a:solidFill>
              </a:rPr>
              <a:t>set </a:t>
            </a:r>
            <a:r>
              <a:rPr lang="en-US" sz="2200" dirty="0" smtClean="0">
                <a:solidFill>
                  <a:srgbClr val="FFFF00"/>
                </a:solidFill>
              </a:rPr>
              <a:t>        the          foot           his </a:t>
            </a:r>
            <a:endParaRPr lang="fr-FR" sz="2200" dirty="0">
              <a:solidFill>
                <a:srgbClr val="FFFF00"/>
              </a:solidFill>
            </a:endParaRPr>
          </a:p>
          <a:p>
            <a:r>
              <a:rPr lang="fr-FR" sz="3600" dirty="0">
                <a:solidFill>
                  <a:srgbClr val="FFFF00"/>
                </a:solidFill>
              </a:rPr>
              <a:t> </a:t>
            </a:r>
            <a:r>
              <a:rPr lang="el-GR" sz="3600" dirty="0">
                <a:solidFill>
                  <a:schemeClr val="bg1"/>
                </a:solidFill>
              </a:rPr>
              <a:t>τὸν </a:t>
            </a:r>
            <a:r>
              <a:rPr lang="el-GR" sz="3600" dirty="0" smtClean="0">
                <a:solidFill>
                  <a:schemeClr val="bg1"/>
                </a:solidFill>
              </a:rPr>
              <a:t>δεξιὸν</a:t>
            </a:r>
            <a:r>
              <a:rPr lang="en-US" sz="3600" dirty="0" smtClean="0">
                <a:solidFill>
                  <a:schemeClr val="bg1"/>
                </a:solidFill>
              </a:rPr>
              <a:t> </a:t>
            </a:r>
            <a:r>
              <a:rPr lang="en-US" sz="3600" dirty="0" smtClean="0">
                <a:solidFill>
                  <a:schemeClr val="bg1"/>
                </a:solidFill>
              </a:rPr>
              <a:t> </a:t>
            </a:r>
            <a:r>
              <a:rPr lang="el-GR" sz="3600" dirty="0" smtClean="0">
                <a:solidFill>
                  <a:schemeClr val="bg1"/>
                </a:solidFill>
              </a:rPr>
              <a:t>ἐπὶ </a:t>
            </a:r>
            <a:r>
              <a:rPr lang="el-GR" sz="3600" dirty="0">
                <a:solidFill>
                  <a:schemeClr val="bg1"/>
                </a:solidFill>
              </a:rPr>
              <a:t>τῆς θαλάσσης, </a:t>
            </a:r>
            <a:r>
              <a:rPr lang="en-US" sz="3600" dirty="0" smtClean="0">
                <a:solidFill>
                  <a:schemeClr val="bg1"/>
                </a:solidFill>
              </a:rPr>
              <a:t> </a:t>
            </a:r>
            <a:r>
              <a:rPr lang="el-GR" sz="3600" dirty="0" smtClean="0">
                <a:solidFill>
                  <a:schemeClr val="bg1"/>
                </a:solidFill>
              </a:rPr>
              <a:t>τὸν </a:t>
            </a:r>
            <a:r>
              <a:rPr lang="en-US" sz="3600" dirty="0" smtClean="0">
                <a:solidFill>
                  <a:schemeClr val="bg1"/>
                </a:solidFill>
              </a:rPr>
              <a:t> </a:t>
            </a:r>
            <a:r>
              <a:rPr lang="el-GR" sz="3600" dirty="0" smtClean="0">
                <a:solidFill>
                  <a:schemeClr val="bg1"/>
                </a:solidFill>
              </a:rPr>
              <a:t>δὲ</a:t>
            </a:r>
            <a:r>
              <a:rPr lang="en-US" sz="3600" dirty="0" smtClean="0">
                <a:solidFill>
                  <a:schemeClr val="bg1"/>
                </a:solidFill>
              </a:rPr>
              <a:t> </a:t>
            </a:r>
            <a:r>
              <a:rPr lang="el-GR" sz="3600" dirty="0" smtClean="0">
                <a:solidFill>
                  <a:schemeClr val="bg1"/>
                </a:solidFill>
              </a:rPr>
              <a:t> </a:t>
            </a:r>
            <a:r>
              <a:rPr lang="el-GR" sz="3600" dirty="0">
                <a:solidFill>
                  <a:schemeClr val="bg1"/>
                </a:solidFill>
              </a:rPr>
              <a:t>εὐώνυμον </a:t>
            </a:r>
            <a:r>
              <a:rPr lang="en-US" sz="3600" dirty="0" smtClean="0">
                <a:solidFill>
                  <a:schemeClr val="bg1"/>
                </a:solidFill>
              </a:rPr>
              <a:t> </a:t>
            </a:r>
            <a:r>
              <a:rPr lang="el-GR" sz="3600" dirty="0" smtClean="0">
                <a:solidFill>
                  <a:schemeClr val="bg1"/>
                </a:solidFill>
              </a:rPr>
              <a:t>ἐπὶ </a:t>
            </a:r>
            <a:r>
              <a:rPr lang="el-GR" sz="3600" dirty="0">
                <a:solidFill>
                  <a:schemeClr val="bg1"/>
                </a:solidFill>
              </a:rPr>
              <a:t>τῆς γῆς,</a:t>
            </a:r>
          </a:p>
          <a:p>
            <a:r>
              <a:rPr lang="en-US" sz="2200" dirty="0">
                <a:solidFill>
                  <a:srgbClr val="FFFF00"/>
                </a:solidFill>
              </a:rPr>
              <a:t> </a:t>
            </a:r>
            <a:r>
              <a:rPr lang="en-US" sz="2200" dirty="0" smtClean="0">
                <a:solidFill>
                  <a:srgbClr val="FFFF00"/>
                </a:solidFill>
              </a:rPr>
              <a:t>   the      right             on      the               sea                   the      </a:t>
            </a:r>
            <a:r>
              <a:rPr lang="en-US" sz="2200" dirty="0">
                <a:solidFill>
                  <a:srgbClr val="FFFF00"/>
                </a:solidFill>
              </a:rPr>
              <a:t>and </a:t>
            </a:r>
            <a:r>
              <a:rPr lang="en-US" sz="2200" dirty="0" smtClean="0">
                <a:solidFill>
                  <a:srgbClr val="FFFF00"/>
                </a:solidFill>
              </a:rPr>
              <a:t>          </a:t>
            </a:r>
            <a:r>
              <a:rPr lang="en-US" sz="2200" dirty="0">
                <a:solidFill>
                  <a:srgbClr val="FFFF00"/>
                </a:solidFill>
              </a:rPr>
              <a:t>left </a:t>
            </a:r>
            <a:r>
              <a:rPr lang="en-US" sz="2200" dirty="0" smtClean="0">
                <a:solidFill>
                  <a:srgbClr val="FFFF00"/>
                </a:solidFill>
              </a:rPr>
              <a:t>(foot)           on     the     land</a:t>
            </a:r>
            <a:r>
              <a:rPr lang="fr-FR" sz="2200" dirty="0" smtClean="0">
                <a:solidFill>
                  <a:srgbClr val="FFFF00"/>
                </a:solidFill>
              </a:rPr>
              <a:t> </a:t>
            </a:r>
            <a:endParaRPr lang="en-US" sz="2200" dirty="0" smtClean="0">
              <a:solidFill>
                <a:srgbClr val="FFFF00"/>
              </a:solidFill>
            </a:endParaRPr>
          </a:p>
          <a:p>
            <a:r>
              <a:rPr lang="en-US" sz="2800" b="1" dirty="0" smtClean="0">
                <a:solidFill>
                  <a:srgbClr val="FFFF00"/>
                </a:solidFill>
              </a:rPr>
              <a:t>3</a:t>
            </a:r>
            <a:r>
              <a:rPr lang="en-US" sz="32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ἔκραξεν </a:t>
            </a:r>
            <a:r>
              <a:rPr lang="en-US" sz="3600" dirty="0" smtClean="0">
                <a:solidFill>
                  <a:schemeClr val="bg1"/>
                </a:solidFill>
              </a:rPr>
              <a:t> </a:t>
            </a:r>
            <a:r>
              <a:rPr lang="el-GR" sz="3600" dirty="0" smtClean="0">
                <a:solidFill>
                  <a:schemeClr val="bg1"/>
                </a:solidFill>
              </a:rPr>
              <a:t>φωνῇ </a:t>
            </a:r>
            <a:r>
              <a:rPr lang="en-US" sz="3600" dirty="0" smtClean="0">
                <a:solidFill>
                  <a:schemeClr val="bg1"/>
                </a:solidFill>
              </a:rPr>
              <a:t> </a:t>
            </a:r>
            <a:r>
              <a:rPr lang="el-GR" sz="3600" dirty="0" smtClean="0">
                <a:solidFill>
                  <a:schemeClr val="bg1"/>
                </a:solidFill>
              </a:rPr>
              <a:t>μεγάλῃ </a:t>
            </a:r>
            <a:r>
              <a:rPr lang="en-US" sz="3600" dirty="0" smtClean="0">
                <a:solidFill>
                  <a:schemeClr val="bg1"/>
                </a:solidFill>
              </a:rPr>
              <a:t> </a:t>
            </a:r>
            <a:r>
              <a:rPr lang="el-GR" sz="3600" dirty="0" smtClean="0">
                <a:solidFill>
                  <a:schemeClr val="bg1"/>
                </a:solidFill>
              </a:rPr>
              <a:t>ὥσπερ </a:t>
            </a:r>
            <a:r>
              <a:rPr lang="en-US" sz="3600" dirty="0" smtClean="0">
                <a:solidFill>
                  <a:schemeClr val="bg1"/>
                </a:solidFill>
              </a:rPr>
              <a:t> </a:t>
            </a:r>
            <a:r>
              <a:rPr lang="el-GR" sz="3600" dirty="0" smtClean="0">
                <a:solidFill>
                  <a:schemeClr val="bg1"/>
                </a:solidFill>
              </a:rPr>
              <a:t>λέων </a:t>
            </a:r>
            <a:r>
              <a:rPr lang="en-US" sz="3600" dirty="0" smtClean="0">
                <a:solidFill>
                  <a:schemeClr val="bg1"/>
                </a:solidFill>
              </a:rPr>
              <a:t> </a:t>
            </a:r>
            <a:r>
              <a:rPr lang="el-GR" sz="3600" dirty="0" smtClean="0">
                <a:solidFill>
                  <a:schemeClr val="bg1"/>
                </a:solidFill>
              </a:rPr>
              <a:t>μυκᾶται</a:t>
            </a:r>
            <a:r>
              <a:rPr lang="el-GR" sz="3600" dirty="0">
                <a:solidFill>
                  <a:schemeClr val="bg1"/>
                </a:solidFill>
              </a:rPr>
              <a:t>. </a:t>
            </a:r>
            <a:endParaRPr lang="en-US" sz="3600" dirty="0">
              <a:solidFill>
                <a:schemeClr val="bg1"/>
              </a:solidFill>
            </a:endParaRPr>
          </a:p>
          <a:p>
            <a:r>
              <a:rPr lang="en-US" altLang="zh-TW" sz="2200" dirty="0" smtClean="0">
                <a:solidFill>
                  <a:srgbClr val="FFFF00"/>
                </a:solidFill>
              </a:rPr>
              <a:t>       and     he called out  </a:t>
            </a:r>
            <a:r>
              <a:rPr lang="en-US" altLang="zh-TW" sz="2200" dirty="0">
                <a:solidFill>
                  <a:srgbClr val="FFFF00"/>
                </a:solidFill>
              </a:rPr>
              <a:t>with </a:t>
            </a:r>
            <a:r>
              <a:rPr lang="en-US" altLang="zh-TW" sz="2200" dirty="0" smtClean="0">
                <a:solidFill>
                  <a:srgbClr val="FFFF00"/>
                </a:solidFill>
              </a:rPr>
              <a:t>a voice      </a:t>
            </a:r>
            <a:r>
              <a:rPr lang="en-US" altLang="zh-TW" sz="2200" dirty="0">
                <a:solidFill>
                  <a:srgbClr val="FFFF00"/>
                </a:solidFill>
              </a:rPr>
              <a:t>loud </a:t>
            </a:r>
            <a:r>
              <a:rPr lang="en-US" altLang="zh-TW" sz="2200" dirty="0" smtClean="0">
                <a:solidFill>
                  <a:srgbClr val="FFFF00"/>
                </a:solidFill>
              </a:rPr>
              <a:t>                like              </a:t>
            </a:r>
            <a:r>
              <a:rPr lang="en-US" altLang="zh-TW" sz="2200" dirty="0">
                <a:solidFill>
                  <a:srgbClr val="FFFF00"/>
                </a:solidFill>
              </a:rPr>
              <a:t>a lion </a:t>
            </a:r>
            <a:r>
              <a:rPr lang="en-US" altLang="zh-TW" sz="2200" dirty="0" smtClean="0">
                <a:solidFill>
                  <a:srgbClr val="FFFF00"/>
                </a:solidFill>
              </a:rPr>
              <a:t>          roaring</a:t>
            </a:r>
            <a:endParaRPr lang="en-US" sz="2200" dirty="0" smtClean="0">
              <a:solidFill>
                <a:srgbClr val="FFFF00"/>
              </a:solidFill>
            </a:endParaRPr>
          </a:p>
          <a:p>
            <a:r>
              <a:rPr lang="en-US" sz="3500" dirty="0" smtClean="0">
                <a:solidFill>
                  <a:schemeClr val="bg1"/>
                </a:solidFill>
              </a:rPr>
              <a:t> </a:t>
            </a:r>
            <a:r>
              <a:rPr lang="el-GR" sz="3500" dirty="0">
                <a:solidFill>
                  <a:schemeClr val="bg1"/>
                </a:solidFill>
              </a:rPr>
              <a:t>καὶ ὅτε ἔκραξεν, ἐλάλησαν αἱ ἑπτὰ βρονταὶ τὰς ἑαυτῶν φωνάς.</a:t>
            </a:r>
          </a:p>
          <a:p>
            <a:r>
              <a:rPr lang="en-US" sz="2200" dirty="0">
                <a:solidFill>
                  <a:srgbClr val="FFFF00"/>
                </a:solidFill>
              </a:rPr>
              <a:t> </a:t>
            </a:r>
            <a:r>
              <a:rPr lang="en-US" sz="2200" dirty="0" smtClean="0">
                <a:solidFill>
                  <a:srgbClr val="FFFF00"/>
                </a:solidFill>
              </a:rPr>
              <a:t> and  w</a:t>
            </a:r>
            <a:r>
              <a:rPr lang="en-US" altLang="zh-TW" sz="2200" dirty="0" smtClean="0">
                <a:solidFill>
                  <a:srgbClr val="FFFF00"/>
                </a:solidFill>
              </a:rPr>
              <a:t>hen   he </a:t>
            </a:r>
            <a:r>
              <a:rPr lang="en-US" altLang="zh-TW" sz="2200" dirty="0">
                <a:solidFill>
                  <a:srgbClr val="FFFF00"/>
                </a:solidFill>
              </a:rPr>
              <a:t>called </a:t>
            </a:r>
            <a:r>
              <a:rPr lang="en-US" altLang="zh-TW" sz="2200" dirty="0" smtClean="0">
                <a:solidFill>
                  <a:srgbClr val="FFFF00"/>
                </a:solidFill>
              </a:rPr>
              <a:t>out       they spoke      </a:t>
            </a:r>
            <a:r>
              <a:rPr lang="en-US" altLang="zh-TW" sz="2200" dirty="0">
                <a:solidFill>
                  <a:srgbClr val="FFFF00"/>
                </a:solidFill>
              </a:rPr>
              <a:t>the </a:t>
            </a:r>
            <a:r>
              <a:rPr lang="en-US" altLang="zh-TW" sz="2200" dirty="0" smtClean="0">
                <a:solidFill>
                  <a:srgbClr val="FFFF00"/>
                </a:solidFill>
              </a:rPr>
              <a:t>   seven       thunders      the     their own       voices</a:t>
            </a:r>
            <a:r>
              <a:rPr lang="fr-FR" sz="2200" dirty="0" smtClean="0">
                <a:solidFill>
                  <a:srgbClr val="FFFF00"/>
                </a:solidFill>
              </a:rPr>
              <a:t>  </a:t>
            </a:r>
            <a:endParaRPr lang="fr-FR" sz="2200" dirty="0" smtClean="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10:2</a:t>
            </a:r>
            <a:r>
              <a:rPr lang="fr-FR" dirty="0" smtClean="0">
                <a:solidFill>
                  <a:schemeClr val="bg1"/>
                </a:solidFill>
              </a:rPr>
              <a:t> </a:t>
            </a:r>
            <a:r>
              <a:rPr lang="en-US" dirty="0">
                <a:solidFill>
                  <a:schemeClr val="bg1"/>
                </a:solidFill>
              </a:rPr>
              <a:t>He had a little scroll open in his hand. And he set his right foot on the sea, and his left foot on the land</a:t>
            </a:r>
            <a:r>
              <a:rPr lang="en-US" dirty="0" smtClean="0">
                <a:solidFill>
                  <a:schemeClr val="bg1"/>
                </a:solidFill>
              </a:rPr>
              <a:t>, </a:t>
            </a:r>
            <a:r>
              <a:rPr lang="en-US" altLang="zh-TW" b="1" dirty="0">
                <a:solidFill>
                  <a:schemeClr val="bg1"/>
                </a:solidFill>
              </a:rPr>
              <a:t>3</a:t>
            </a:r>
            <a:r>
              <a:rPr lang="zh-TW" altLang="en-US" dirty="0">
                <a:solidFill>
                  <a:schemeClr val="bg1"/>
                </a:solidFill>
              </a:rPr>
              <a:t> </a:t>
            </a:r>
            <a:r>
              <a:rPr lang="en-US" altLang="zh-TW" dirty="0">
                <a:solidFill>
                  <a:schemeClr val="bg1"/>
                </a:solidFill>
              </a:rPr>
              <a:t>and called out with a loud voice, like a lion roaring. When he called out, the seven thunders sounded</a:t>
            </a:r>
            <a:r>
              <a:rPr lang="en-US" altLang="zh-TW" dirty="0" smtClean="0">
                <a:solidFill>
                  <a:schemeClr val="bg1"/>
                </a:solidFill>
              </a:rPr>
              <a:t>.  /   </a:t>
            </a:r>
            <a:r>
              <a:rPr lang="fr-FR" baseline="30000" dirty="0" smtClean="0">
                <a:solidFill>
                  <a:srgbClr val="FFFF00"/>
                </a:solidFill>
              </a:rPr>
              <a:t>CUV </a:t>
            </a:r>
            <a:r>
              <a:rPr lang="fr-FR" b="1" dirty="0">
                <a:solidFill>
                  <a:schemeClr val="bg1"/>
                </a:solidFill>
              </a:rPr>
              <a:t>10:2</a:t>
            </a:r>
            <a:r>
              <a:rPr lang="fr-FR" dirty="0">
                <a:solidFill>
                  <a:schemeClr val="bg1"/>
                </a:solidFill>
              </a:rPr>
              <a:t> </a:t>
            </a:r>
            <a:r>
              <a:rPr lang="zh-TW" altLang="en-US" dirty="0" smtClean="0">
                <a:solidFill>
                  <a:schemeClr val="bg1"/>
                </a:solidFill>
              </a:rPr>
              <a:t>他</a:t>
            </a:r>
            <a:r>
              <a:rPr lang="zh-TW" altLang="en-US" dirty="0">
                <a:solidFill>
                  <a:schemeClr val="bg1"/>
                </a:solidFill>
              </a:rPr>
              <a:t>手裡拿著小書卷是展開的．他右腳踏海、左腳踏地． </a:t>
            </a:r>
            <a:r>
              <a:rPr lang="en-US" altLang="zh-TW" b="1" dirty="0">
                <a:solidFill>
                  <a:schemeClr val="bg1"/>
                </a:solidFill>
              </a:rPr>
              <a:t>3</a:t>
            </a:r>
            <a:r>
              <a:rPr lang="zh-TW" altLang="en-US" dirty="0">
                <a:solidFill>
                  <a:schemeClr val="bg1"/>
                </a:solidFill>
              </a:rPr>
              <a:t> 大聲呼喊、好像獅子吼叫、呼喊完了、就有七雷發聲。</a:t>
            </a:r>
            <a:endParaRPr lang="en-US"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44133019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88636"/>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r>
              <a:rPr lang="en-US" sz="3600" b="1" dirty="0" smtClean="0">
                <a:solidFill>
                  <a:srgbClr val="FFFF00"/>
                </a:solidFill>
              </a:rPr>
              <a:t>                                      </a:t>
            </a:r>
            <a:r>
              <a:rPr lang="en-US" sz="3200" b="1" dirty="0" smtClean="0">
                <a:solidFill>
                  <a:srgbClr val="FFFF00"/>
                </a:solidFill>
              </a:rPr>
              <a:t>Revelation 10:4 </a:t>
            </a:r>
            <a:endParaRPr lang="en-US" sz="32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4  </a:t>
            </a:r>
            <a:r>
              <a:rPr lang="en-US" sz="3200" b="1"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ὅτε</a:t>
            </a:r>
            <a:r>
              <a:rPr lang="en-US" sz="4000" dirty="0" smtClean="0">
                <a:solidFill>
                  <a:schemeClr val="bg1"/>
                </a:solidFill>
              </a:rPr>
              <a:t> </a:t>
            </a:r>
            <a:r>
              <a:rPr lang="el-GR" sz="4000" dirty="0" smtClean="0">
                <a:solidFill>
                  <a:schemeClr val="bg1"/>
                </a:solidFill>
              </a:rPr>
              <a:t> </a:t>
            </a:r>
            <a:r>
              <a:rPr lang="el-GR" sz="4000" dirty="0">
                <a:solidFill>
                  <a:schemeClr val="bg1"/>
                </a:solidFill>
              </a:rPr>
              <a:t>ἐλάλησαν </a:t>
            </a:r>
            <a:r>
              <a:rPr lang="en-US" sz="4000" dirty="0" smtClean="0">
                <a:solidFill>
                  <a:schemeClr val="bg1"/>
                </a:solidFill>
              </a:rPr>
              <a:t> </a:t>
            </a:r>
            <a:r>
              <a:rPr lang="el-GR" sz="4000" dirty="0" smtClean="0">
                <a:solidFill>
                  <a:schemeClr val="bg1"/>
                </a:solidFill>
              </a:rPr>
              <a:t>αἱ </a:t>
            </a:r>
            <a:r>
              <a:rPr lang="en-US" sz="4000" dirty="0" smtClean="0">
                <a:solidFill>
                  <a:schemeClr val="bg1"/>
                </a:solidFill>
              </a:rPr>
              <a:t> </a:t>
            </a:r>
            <a:r>
              <a:rPr lang="el-GR" sz="4000" dirty="0" smtClean="0">
                <a:solidFill>
                  <a:schemeClr val="bg1"/>
                </a:solidFill>
              </a:rPr>
              <a:t>ἑπτὰ </a:t>
            </a:r>
            <a:r>
              <a:rPr lang="en-US" sz="4000" dirty="0" smtClean="0">
                <a:solidFill>
                  <a:schemeClr val="bg1"/>
                </a:solidFill>
              </a:rPr>
              <a:t> </a:t>
            </a:r>
            <a:r>
              <a:rPr lang="el-GR" sz="4000" dirty="0" smtClean="0">
                <a:solidFill>
                  <a:schemeClr val="bg1"/>
                </a:solidFill>
              </a:rPr>
              <a:t>βρονταί</a:t>
            </a:r>
            <a:r>
              <a:rPr lang="el-GR" sz="4000" dirty="0" smtClean="0">
                <a:solidFill>
                  <a:schemeClr val="bg1"/>
                </a:solidFill>
              </a:rPr>
              <a:t>,</a:t>
            </a:r>
            <a:endParaRPr lang="en-US" sz="4000" dirty="0" smtClean="0">
              <a:solidFill>
                <a:schemeClr val="bg1"/>
              </a:solidFill>
            </a:endParaRPr>
          </a:p>
          <a:p>
            <a:r>
              <a:rPr lang="en-US" sz="2400" dirty="0" smtClean="0">
                <a:solidFill>
                  <a:srgbClr val="FFFF00"/>
                </a:solidFill>
              </a:rPr>
              <a:t>        and     when        they spoke          the     seven          </a:t>
            </a:r>
            <a:r>
              <a:rPr lang="en-US" sz="2400" dirty="0">
                <a:solidFill>
                  <a:srgbClr val="FFFF00"/>
                </a:solidFill>
              </a:rPr>
              <a:t>thunders </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ἤμελλον </a:t>
            </a:r>
            <a:r>
              <a:rPr lang="en-US" sz="4000" dirty="0" smtClean="0">
                <a:solidFill>
                  <a:schemeClr val="bg1"/>
                </a:solidFill>
              </a:rPr>
              <a:t> </a:t>
            </a:r>
            <a:r>
              <a:rPr lang="el-GR" sz="4000" dirty="0" smtClean="0">
                <a:solidFill>
                  <a:schemeClr val="bg1"/>
                </a:solidFill>
              </a:rPr>
              <a:t>γράφειν</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ἤκουσα </a:t>
            </a:r>
            <a:r>
              <a:rPr lang="en-US" sz="4000" dirty="0" smtClean="0">
                <a:solidFill>
                  <a:schemeClr val="bg1"/>
                </a:solidFill>
              </a:rPr>
              <a:t> </a:t>
            </a:r>
            <a:r>
              <a:rPr lang="el-GR" sz="4000" dirty="0" smtClean="0">
                <a:solidFill>
                  <a:schemeClr val="bg1"/>
                </a:solidFill>
              </a:rPr>
              <a:t>φωνὴν </a:t>
            </a:r>
            <a:endParaRPr lang="en-US" sz="4000" dirty="0" smtClean="0">
              <a:solidFill>
                <a:schemeClr val="bg1"/>
              </a:solidFill>
            </a:endParaRPr>
          </a:p>
          <a:p>
            <a:r>
              <a:rPr lang="en-US" sz="2400" dirty="0" smtClean="0">
                <a:solidFill>
                  <a:srgbClr val="FFFF00"/>
                </a:solidFill>
              </a:rPr>
              <a:t>        I </a:t>
            </a:r>
            <a:r>
              <a:rPr lang="en-US" sz="2400" dirty="0">
                <a:solidFill>
                  <a:srgbClr val="FFFF00"/>
                </a:solidFill>
              </a:rPr>
              <a:t>was </a:t>
            </a:r>
            <a:r>
              <a:rPr lang="en-US" sz="2400" dirty="0" smtClean="0">
                <a:solidFill>
                  <a:srgbClr val="FFFF00"/>
                </a:solidFill>
              </a:rPr>
              <a:t>about            </a:t>
            </a:r>
            <a:r>
              <a:rPr lang="en-US" sz="2400" dirty="0">
                <a:solidFill>
                  <a:srgbClr val="FFFF00"/>
                </a:solidFill>
              </a:rPr>
              <a:t>to </a:t>
            </a:r>
            <a:r>
              <a:rPr lang="en-US" sz="2400" dirty="0" smtClean="0">
                <a:solidFill>
                  <a:srgbClr val="FFFF00"/>
                </a:solidFill>
              </a:rPr>
              <a:t>write            but          </a:t>
            </a:r>
            <a:r>
              <a:rPr lang="en-US" sz="2400" dirty="0">
                <a:solidFill>
                  <a:srgbClr val="FFFF00"/>
                </a:solidFill>
              </a:rPr>
              <a:t>I heard </a:t>
            </a:r>
            <a:r>
              <a:rPr lang="en-US" sz="2400" dirty="0" smtClean="0">
                <a:solidFill>
                  <a:srgbClr val="FFFF00"/>
                </a:solidFill>
              </a:rPr>
              <a:t>             a </a:t>
            </a:r>
            <a:r>
              <a:rPr lang="en-US" sz="2400" dirty="0">
                <a:solidFill>
                  <a:srgbClr val="FFFF00"/>
                </a:solidFill>
              </a:rPr>
              <a:t>voice </a:t>
            </a:r>
            <a:r>
              <a:rPr lang="fr-FR" sz="2400" dirty="0" smtClean="0">
                <a:solidFill>
                  <a:srgbClr val="FFFF00"/>
                </a:solidFill>
              </a:rPr>
              <a:t>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οὐρανοῦ </a:t>
            </a:r>
            <a:r>
              <a:rPr lang="en-US" sz="4000" dirty="0" smtClean="0">
                <a:solidFill>
                  <a:schemeClr val="bg1"/>
                </a:solidFill>
              </a:rPr>
              <a:t> </a:t>
            </a:r>
            <a:r>
              <a:rPr lang="el-GR" sz="4000" dirty="0" smtClean="0">
                <a:solidFill>
                  <a:schemeClr val="bg1"/>
                </a:solidFill>
              </a:rPr>
              <a:t>λέγουσαν</a:t>
            </a:r>
            <a:r>
              <a:rPr lang="el-GR" sz="4000" dirty="0">
                <a:solidFill>
                  <a:schemeClr val="bg1"/>
                </a:solidFill>
              </a:rPr>
              <a:t>· </a:t>
            </a:r>
            <a:r>
              <a:rPr lang="en-US" sz="4000" dirty="0" smtClean="0">
                <a:solidFill>
                  <a:schemeClr val="bg1"/>
                </a:solidFill>
              </a:rPr>
              <a:t> </a:t>
            </a:r>
            <a:r>
              <a:rPr lang="el-GR" sz="4000" dirty="0" smtClean="0">
                <a:solidFill>
                  <a:schemeClr val="bg1"/>
                </a:solidFill>
              </a:rPr>
              <a:t>σφράγισον </a:t>
            </a:r>
            <a:r>
              <a:rPr lang="en-US" sz="4000" dirty="0" smtClean="0">
                <a:solidFill>
                  <a:schemeClr val="bg1"/>
                </a:solidFill>
              </a:rPr>
              <a:t> </a:t>
            </a:r>
            <a:r>
              <a:rPr lang="el-GR" sz="4000" dirty="0" smtClean="0">
                <a:solidFill>
                  <a:schemeClr val="bg1"/>
                </a:solidFill>
              </a:rPr>
              <a:t>ἃ </a:t>
            </a:r>
            <a:r>
              <a:rPr lang="en-US" sz="4000" dirty="0" smtClean="0">
                <a:solidFill>
                  <a:schemeClr val="bg1"/>
                </a:solidFill>
              </a:rPr>
              <a:t> </a:t>
            </a:r>
            <a:r>
              <a:rPr lang="el-GR" sz="4000" dirty="0" smtClean="0">
                <a:solidFill>
                  <a:schemeClr val="bg1"/>
                </a:solidFill>
              </a:rPr>
              <a:t>ἐλάλησαν </a:t>
            </a:r>
            <a:endParaRPr lang="en-US" sz="4000" dirty="0">
              <a:solidFill>
                <a:schemeClr val="bg1"/>
              </a:solidFill>
            </a:endParaRPr>
          </a:p>
          <a:p>
            <a:r>
              <a:rPr lang="en-US" sz="2400" dirty="0">
                <a:solidFill>
                  <a:srgbClr val="FFFF00"/>
                </a:solidFill>
              </a:rPr>
              <a:t> </a:t>
            </a:r>
            <a:r>
              <a:rPr lang="en-US" sz="2400" dirty="0" smtClean="0">
                <a:solidFill>
                  <a:srgbClr val="FFFF00"/>
                </a:solidFill>
              </a:rPr>
              <a:t>from    the           heaven                      saying                      seal </a:t>
            </a:r>
            <a:r>
              <a:rPr lang="en-US" sz="2400" dirty="0">
                <a:solidFill>
                  <a:srgbClr val="FFFF00"/>
                </a:solidFill>
              </a:rPr>
              <a:t>up </a:t>
            </a:r>
            <a:r>
              <a:rPr lang="en-US" sz="2400" dirty="0" smtClean="0">
                <a:solidFill>
                  <a:srgbClr val="FFFF00"/>
                </a:solidFill>
              </a:rPr>
              <a:t>             what they spoke</a:t>
            </a:r>
            <a:r>
              <a:rPr lang="fr-FR" sz="2400" dirty="0" smtClean="0">
                <a:solidFill>
                  <a:srgbClr val="FFFF00"/>
                </a:solidFill>
              </a:rPr>
              <a:t>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αἱ </a:t>
            </a:r>
            <a:r>
              <a:rPr lang="en-US" sz="4000" dirty="0" smtClean="0">
                <a:solidFill>
                  <a:schemeClr val="bg1"/>
                </a:solidFill>
              </a:rPr>
              <a:t> </a:t>
            </a:r>
            <a:r>
              <a:rPr lang="el-GR" sz="4000" dirty="0" smtClean="0">
                <a:solidFill>
                  <a:schemeClr val="bg1"/>
                </a:solidFill>
              </a:rPr>
              <a:t>ἑπτὰ </a:t>
            </a:r>
            <a:r>
              <a:rPr lang="en-US" sz="4000" dirty="0" smtClean="0">
                <a:solidFill>
                  <a:schemeClr val="bg1"/>
                </a:solidFill>
              </a:rPr>
              <a:t> </a:t>
            </a:r>
            <a:r>
              <a:rPr lang="el-GR" sz="4000" dirty="0" smtClean="0">
                <a:solidFill>
                  <a:schemeClr val="bg1"/>
                </a:solidFill>
              </a:rPr>
              <a:t>βρονταί</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μὴ </a:t>
            </a:r>
            <a:r>
              <a:rPr lang="en-US" sz="4000" dirty="0" smtClean="0">
                <a:solidFill>
                  <a:schemeClr val="bg1"/>
                </a:solidFill>
              </a:rPr>
              <a:t> </a:t>
            </a:r>
            <a:r>
              <a:rPr lang="el-GR" sz="4000" dirty="0" smtClean="0">
                <a:solidFill>
                  <a:schemeClr val="bg1"/>
                </a:solidFill>
              </a:rPr>
              <a:t>αὐτὰ</a:t>
            </a:r>
            <a:r>
              <a:rPr lang="en-US" sz="4000" dirty="0" smtClean="0">
                <a:solidFill>
                  <a:schemeClr val="bg1"/>
                </a:solidFill>
              </a:rPr>
              <a:t> </a:t>
            </a:r>
            <a:r>
              <a:rPr lang="el-GR" sz="4000" dirty="0" smtClean="0">
                <a:solidFill>
                  <a:schemeClr val="bg1"/>
                </a:solidFill>
              </a:rPr>
              <a:t> </a:t>
            </a:r>
            <a:r>
              <a:rPr lang="el-GR" sz="4000" dirty="0">
                <a:solidFill>
                  <a:schemeClr val="bg1"/>
                </a:solidFill>
              </a:rPr>
              <a:t>γράψῃς.</a:t>
            </a:r>
          </a:p>
          <a:p>
            <a:r>
              <a:rPr lang="en-US" sz="2400" dirty="0" smtClean="0">
                <a:solidFill>
                  <a:srgbClr val="FFFF00"/>
                </a:solidFill>
              </a:rPr>
              <a:t>       the     seven          thunders          </a:t>
            </a:r>
            <a:r>
              <a:rPr lang="en-US" sz="2400" dirty="0">
                <a:solidFill>
                  <a:srgbClr val="FFFF00"/>
                </a:solidFill>
              </a:rPr>
              <a:t>and </a:t>
            </a:r>
            <a:r>
              <a:rPr lang="en-US" sz="2400" dirty="0" smtClean="0">
                <a:solidFill>
                  <a:srgbClr val="FFFF00"/>
                </a:solidFill>
              </a:rPr>
              <a:t>     </a:t>
            </a:r>
            <a:r>
              <a:rPr lang="en-US" sz="2400" dirty="0">
                <a:solidFill>
                  <a:srgbClr val="FFFF00"/>
                </a:solidFill>
              </a:rPr>
              <a:t>not </a:t>
            </a:r>
            <a:r>
              <a:rPr lang="en-US" sz="2400" dirty="0" smtClean="0">
                <a:solidFill>
                  <a:srgbClr val="FFFF00"/>
                </a:solidFill>
              </a:rPr>
              <a:t>      them       write down</a:t>
            </a:r>
            <a:endParaRPr lang="es-ES" sz="2400" dirty="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10:4</a:t>
            </a:r>
            <a:r>
              <a:rPr lang="fr-FR" dirty="0" smtClean="0">
                <a:solidFill>
                  <a:schemeClr val="bg1"/>
                </a:solidFill>
              </a:rPr>
              <a:t> </a:t>
            </a:r>
            <a:r>
              <a:rPr lang="en-US" dirty="0">
                <a:solidFill>
                  <a:schemeClr val="bg1"/>
                </a:solidFill>
              </a:rPr>
              <a:t>And when the seven thunders had sounded, I was about to write, but I heard a voice from heaven saying, "Seal up what the seven thunders have said, and do not write it down."</a:t>
            </a:r>
          </a:p>
          <a:p>
            <a:r>
              <a:rPr lang="fr-FR" baseline="30000" dirty="0" smtClean="0">
                <a:solidFill>
                  <a:srgbClr val="FFFF00"/>
                </a:solidFill>
              </a:rPr>
              <a:t>	CUV </a:t>
            </a:r>
            <a:r>
              <a:rPr lang="fr-FR" b="1" dirty="0" smtClean="0">
                <a:solidFill>
                  <a:schemeClr val="bg1"/>
                </a:solidFill>
              </a:rPr>
              <a:t>10:2 </a:t>
            </a:r>
            <a:r>
              <a:rPr lang="zh-TW" altLang="en-US" dirty="0" smtClean="0">
                <a:solidFill>
                  <a:schemeClr val="bg1"/>
                </a:solidFill>
              </a:rPr>
              <a:t>七</a:t>
            </a:r>
            <a:r>
              <a:rPr lang="zh-TW" altLang="en-US" dirty="0">
                <a:solidFill>
                  <a:schemeClr val="bg1"/>
                </a:solidFill>
              </a:rPr>
              <a:t>雷發聲之後、我正要寫出來、就聽見從天上有聲音說、七雷所說的你要封上、不可寫出來。</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070342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r>
              <a:rPr lang="en-US" sz="3600" b="1" dirty="0" smtClean="0">
                <a:solidFill>
                  <a:srgbClr val="FFFF00"/>
                </a:solidFill>
              </a:rPr>
              <a:t>                                </a:t>
            </a:r>
            <a:r>
              <a:rPr lang="en-US" sz="3600" b="1" dirty="0" smtClean="0">
                <a:solidFill>
                  <a:srgbClr val="FFFF00"/>
                </a:solidFill>
              </a:rPr>
              <a:t>Revelation 10:5 </a:t>
            </a:r>
            <a:endParaRPr lang="en-US" sz="3600" b="1" dirty="0" smtClean="0">
              <a:solidFill>
                <a:srgbClr val="FFFF00"/>
              </a:solidFill>
            </a:endParaRPr>
          </a:p>
          <a:p>
            <a:pPr algn="ctr"/>
            <a:endParaRPr lang="en-US" sz="800" b="1" dirty="0" smtClean="0">
              <a:solidFill>
                <a:srgbClr val="FFFF00"/>
              </a:solidFill>
            </a:endParaRPr>
          </a:p>
          <a:p>
            <a:pPr algn="ctr"/>
            <a:endParaRPr lang="en-US" sz="800" b="1" dirty="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5</a:t>
            </a:r>
            <a:r>
              <a:rPr lang="en-US" sz="3200" b="1"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ἄγγελος</a:t>
            </a:r>
            <a:r>
              <a:rPr lang="el-GR" sz="4000" dirty="0">
                <a:solidFill>
                  <a:schemeClr val="bg1"/>
                </a:solidFill>
              </a:rPr>
              <a:t>, </a:t>
            </a:r>
            <a:r>
              <a:rPr lang="en-US" sz="4000" dirty="0" smtClean="0">
                <a:solidFill>
                  <a:schemeClr val="bg1"/>
                </a:solidFill>
              </a:rPr>
              <a:t>  </a:t>
            </a:r>
            <a:r>
              <a:rPr lang="el-GR" sz="4000" dirty="0" smtClean="0">
                <a:solidFill>
                  <a:schemeClr val="bg1"/>
                </a:solidFill>
              </a:rPr>
              <a:t>ὃν </a:t>
            </a:r>
            <a:r>
              <a:rPr lang="en-US" sz="4000" dirty="0" smtClean="0">
                <a:solidFill>
                  <a:schemeClr val="bg1"/>
                </a:solidFill>
              </a:rPr>
              <a:t> </a:t>
            </a:r>
            <a:r>
              <a:rPr lang="el-GR" sz="4000" dirty="0" smtClean="0">
                <a:solidFill>
                  <a:schemeClr val="bg1"/>
                </a:solidFill>
              </a:rPr>
              <a:t>εἶδον </a:t>
            </a:r>
            <a:r>
              <a:rPr lang="en-US" sz="4000" dirty="0" smtClean="0">
                <a:solidFill>
                  <a:schemeClr val="bg1"/>
                </a:solidFill>
              </a:rPr>
              <a:t> </a:t>
            </a:r>
            <a:r>
              <a:rPr lang="el-GR" sz="4000" dirty="0" smtClean="0">
                <a:solidFill>
                  <a:schemeClr val="bg1"/>
                </a:solidFill>
              </a:rPr>
              <a:t>ἑστῶτα </a:t>
            </a:r>
            <a:endParaRPr lang="en-US" sz="4000" dirty="0">
              <a:solidFill>
                <a:schemeClr val="bg1"/>
              </a:solidFill>
            </a:endParaRPr>
          </a:p>
          <a:p>
            <a:r>
              <a:rPr lang="en-US" sz="2400" dirty="0" smtClean="0">
                <a:solidFill>
                  <a:srgbClr val="FFFF00"/>
                </a:solidFill>
              </a:rPr>
              <a:t>           and     the        angel             whom     I </a:t>
            </a:r>
            <a:r>
              <a:rPr lang="en-US" sz="2400" dirty="0">
                <a:solidFill>
                  <a:srgbClr val="FFFF00"/>
                </a:solidFill>
              </a:rPr>
              <a:t>saw </a:t>
            </a:r>
            <a:r>
              <a:rPr lang="en-US" sz="2400" dirty="0" smtClean="0">
                <a:solidFill>
                  <a:srgbClr val="FFFF00"/>
                </a:solidFill>
              </a:rPr>
              <a:t>         standing </a:t>
            </a:r>
            <a:r>
              <a:rPr lang="fr-FR" sz="2400" dirty="0" smtClean="0">
                <a:solidFill>
                  <a:srgbClr val="FFFF00"/>
                </a:solidFill>
              </a:rPr>
              <a:t> </a:t>
            </a:r>
            <a:endParaRPr lang="fr-FR" sz="1000" dirty="0" smtClean="0">
              <a:solidFill>
                <a:srgbClr val="FFFF00"/>
              </a:solidFill>
            </a:endParaRPr>
          </a:p>
          <a:p>
            <a:endParaRPr lang="fr-FR" sz="1000" dirty="0">
              <a:solidFill>
                <a:srgbClr val="FFFF00"/>
              </a:solidFill>
            </a:endParaRPr>
          </a:p>
          <a:p>
            <a:r>
              <a:rPr lang="en-US" sz="3800" dirty="0" smtClean="0">
                <a:solidFill>
                  <a:schemeClr val="bg1"/>
                </a:solidFill>
              </a:rPr>
              <a:t>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θαλάσσης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γῆς</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on        </a:t>
            </a:r>
            <a:r>
              <a:rPr lang="en-US" sz="2400" dirty="0">
                <a:solidFill>
                  <a:srgbClr val="FFFF00"/>
                </a:solidFill>
              </a:rPr>
              <a:t>the </a:t>
            </a:r>
            <a:r>
              <a:rPr lang="en-US" sz="2400" dirty="0" smtClean="0">
                <a:solidFill>
                  <a:srgbClr val="FFFF00"/>
                </a:solidFill>
              </a:rPr>
              <a:t>            sea                       and       on        the      </a:t>
            </a:r>
            <a:r>
              <a:rPr lang="en-US" sz="2400" dirty="0">
                <a:solidFill>
                  <a:srgbClr val="FFFF00"/>
                </a:solidFill>
              </a:rPr>
              <a:t>land </a:t>
            </a:r>
            <a:endParaRPr lang="fr-FR" sz="1000" dirty="0" smtClean="0">
              <a:solidFill>
                <a:srgbClr val="FFFF00"/>
              </a:solidFill>
            </a:endParaRPr>
          </a:p>
          <a:p>
            <a:endParaRPr lang="fr-FR" sz="1000" dirty="0" smtClean="0">
              <a:solidFill>
                <a:srgbClr val="FFFF00"/>
              </a:solidFill>
            </a:endParaRPr>
          </a:p>
          <a:p>
            <a:r>
              <a:rPr lang="en-US" sz="4000" dirty="0" smtClean="0">
                <a:solidFill>
                  <a:schemeClr val="bg1"/>
                </a:solidFill>
              </a:rPr>
              <a:t>  </a:t>
            </a:r>
            <a:r>
              <a:rPr lang="el-GR" sz="4000" dirty="0" smtClean="0">
                <a:solidFill>
                  <a:schemeClr val="bg1"/>
                </a:solidFill>
              </a:rPr>
              <a:t>ἦρεν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χεῖρα </a:t>
            </a:r>
            <a:r>
              <a:rPr lang="en-US" sz="4000" dirty="0" smtClean="0">
                <a:solidFill>
                  <a:schemeClr val="bg1"/>
                </a:solidFill>
              </a:rPr>
              <a:t> </a:t>
            </a:r>
            <a:r>
              <a:rPr lang="el-GR" sz="4000" dirty="0" smtClean="0">
                <a:solidFill>
                  <a:schemeClr val="bg1"/>
                </a:solidFill>
              </a:rPr>
              <a:t>αὐτοῦ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δεξιὰν </a:t>
            </a:r>
            <a:r>
              <a:rPr lang="en-US" sz="4000" dirty="0" smtClean="0">
                <a:solidFill>
                  <a:schemeClr val="bg1"/>
                </a:solidFill>
              </a:rPr>
              <a:t> </a:t>
            </a:r>
            <a:r>
              <a:rPr lang="el-GR" sz="4000" dirty="0" smtClean="0">
                <a:solidFill>
                  <a:schemeClr val="bg1"/>
                </a:solidFill>
              </a:rPr>
              <a:t>εἰς</a:t>
            </a:r>
            <a:r>
              <a:rPr lang="en-US" sz="4000" dirty="0" smtClean="0">
                <a:solidFill>
                  <a:schemeClr val="bg1"/>
                </a:solidFill>
              </a:rPr>
              <a:t> </a:t>
            </a:r>
            <a:r>
              <a:rPr lang="el-GR" sz="4000" dirty="0" smtClean="0">
                <a:solidFill>
                  <a:schemeClr val="bg1"/>
                </a:solidFill>
              </a:rPr>
              <a:t> </a:t>
            </a:r>
            <a:r>
              <a:rPr lang="el-GR" sz="4000" dirty="0">
                <a:solidFill>
                  <a:schemeClr val="bg1"/>
                </a:solidFill>
              </a:rPr>
              <a:t>τὸν </a:t>
            </a:r>
            <a:r>
              <a:rPr lang="en-US" sz="4000" dirty="0" smtClean="0">
                <a:solidFill>
                  <a:schemeClr val="bg1"/>
                </a:solidFill>
              </a:rPr>
              <a:t> </a:t>
            </a:r>
            <a:r>
              <a:rPr lang="el-GR" sz="4000" dirty="0" smtClean="0">
                <a:solidFill>
                  <a:schemeClr val="bg1"/>
                </a:solidFill>
              </a:rPr>
              <a:t>οὐρανὸν</a:t>
            </a:r>
            <a:endParaRPr lang="el-GR" sz="4000" dirty="0">
              <a:solidFill>
                <a:schemeClr val="bg1"/>
              </a:solidFill>
            </a:endParaRPr>
          </a:p>
          <a:p>
            <a:r>
              <a:rPr lang="en-US" sz="2400" dirty="0" smtClean="0">
                <a:solidFill>
                  <a:srgbClr val="FFFF00"/>
                </a:solidFill>
              </a:rPr>
              <a:t>  he raised     the        hand              his             the             right         to        the            heaven</a:t>
            </a:r>
            <a:endParaRPr lang="fr-FR" sz="2400" dirty="0">
              <a:solidFill>
                <a:srgbClr val="FFFF00"/>
              </a:solidFill>
            </a:endParaRPr>
          </a:p>
          <a:p>
            <a:endParaRPr lang="es-ES" sz="2400" dirty="0">
              <a:solidFill>
                <a:srgbClr val="FFFF00"/>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10:5</a:t>
            </a:r>
            <a:r>
              <a:rPr lang="fr-FR" dirty="0" smtClean="0">
                <a:solidFill>
                  <a:schemeClr val="bg1"/>
                </a:solidFill>
              </a:rPr>
              <a:t> </a:t>
            </a:r>
            <a:r>
              <a:rPr lang="en-US" dirty="0">
                <a:solidFill>
                  <a:schemeClr val="bg1"/>
                </a:solidFill>
              </a:rPr>
              <a:t>And the angel whom I saw standing on the sea and on the land raised his right hand to heaven</a:t>
            </a:r>
          </a:p>
          <a:p>
            <a:r>
              <a:rPr lang="fr-FR" baseline="30000" dirty="0">
                <a:solidFill>
                  <a:srgbClr val="FFFF00"/>
                </a:solidFill>
              </a:rPr>
              <a:t>	CUV </a:t>
            </a:r>
            <a:r>
              <a:rPr lang="en-US" b="1" dirty="0" smtClean="0">
                <a:solidFill>
                  <a:schemeClr val="bg1"/>
                </a:solidFill>
              </a:rPr>
              <a:t>10:5</a:t>
            </a:r>
            <a:r>
              <a:rPr lang="en-US" dirty="0" smtClean="0">
                <a:solidFill>
                  <a:schemeClr val="bg1"/>
                </a:solidFill>
              </a:rPr>
              <a:t> </a:t>
            </a:r>
            <a:r>
              <a:rPr lang="zh-TW" altLang="en-US" dirty="0">
                <a:solidFill>
                  <a:schemeClr val="bg1"/>
                </a:solidFill>
              </a:rPr>
              <a:t>我所看見的那踏海踏地的天使、向天舉起右手來、</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13780044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50191"/>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Revelation 10:6 </a:t>
            </a:r>
            <a:endParaRPr lang="en-US" sz="32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6  </a:t>
            </a:r>
            <a:r>
              <a:rPr lang="en-US" sz="3600" b="1" dirty="0" smtClean="0">
                <a:solidFill>
                  <a:srgbClr val="FFFF00"/>
                </a:solidFill>
              </a:rPr>
              <a:t> </a:t>
            </a:r>
            <a:r>
              <a:rPr lang="el-GR" sz="3800" dirty="0" smtClean="0">
                <a:solidFill>
                  <a:schemeClr val="bg1"/>
                </a:solidFill>
              </a:rPr>
              <a:t>καὶ </a:t>
            </a:r>
            <a:r>
              <a:rPr lang="el-GR" sz="3800" dirty="0">
                <a:solidFill>
                  <a:schemeClr val="bg1"/>
                </a:solidFill>
              </a:rPr>
              <a:t>ὤμοσεν </a:t>
            </a:r>
            <a:r>
              <a:rPr lang="en-US" sz="3800" dirty="0" smtClean="0">
                <a:solidFill>
                  <a:schemeClr val="bg1"/>
                </a:solidFill>
              </a:rPr>
              <a:t> </a:t>
            </a:r>
            <a:r>
              <a:rPr lang="el-GR" sz="3800" dirty="0" smtClean="0">
                <a:solidFill>
                  <a:schemeClr val="bg1"/>
                </a:solidFill>
              </a:rPr>
              <a:t>ἐν </a:t>
            </a:r>
            <a:r>
              <a:rPr lang="el-GR" sz="3800" dirty="0" smtClean="0">
                <a:solidFill>
                  <a:schemeClr val="bg1"/>
                </a:solidFill>
              </a:rPr>
              <a:t>τῷ</a:t>
            </a:r>
            <a:r>
              <a:rPr lang="en-US" sz="3800" dirty="0" smtClean="0">
                <a:solidFill>
                  <a:schemeClr val="bg1"/>
                </a:solidFill>
              </a:rPr>
              <a:t> </a:t>
            </a:r>
            <a:r>
              <a:rPr lang="el-GR" sz="3800" dirty="0" smtClean="0">
                <a:solidFill>
                  <a:schemeClr val="bg1"/>
                </a:solidFill>
              </a:rPr>
              <a:t> </a:t>
            </a:r>
            <a:r>
              <a:rPr lang="el-GR" sz="3800" dirty="0">
                <a:solidFill>
                  <a:schemeClr val="bg1"/>
                </a:solidFill>
              </a:rPr>
              <a:t>ζῶντι </a:t>
            </a:r>
            <a:r>
              <a:rPr lang="en-US" sz="3800" dirty="0" smtClean="0">
                <a:solidFill>
                  <a:schemeClr val="bg1"/>
                </a:solidFill>
              </a:rPr>
              <a:t> </a:t>
            </a:r>
            <a:r>
              <a:rPr lang="el-GR" sz="3800" dirty="0" smtClean="0">
                <a:solidFill>
                  <a:schemeClr val="bg1"/>
                </a:solidFill>
              </a:rPr>
              <a:t>εἰς </a:t>
            </a:r>
            <a:r>
              <a:rPr lang="el-GR" sz="3800" dirty="0">
                <a:solidFill>
                  <a:schemeClr val="bg1"/>
                </a:solidFill>
              </a:rPr>
              <a:t>τοὺς </a:t>
            </a:r>
            <a:r>
              <a:rPr lang="el-GR" sz="3800" dirty="0" smtClean="0">
                <a:solidFill>
                  <a:schemeClr val="bg1"/>
                </a:solidFill>
              </a:rPr>
              <a:t>αἰῶνας </a:t>
            </a:r>
            <a:endParaRPr lang="en-US" sz="3800" dirty="0" smtClean="0">
              <a:solidFill>
                <a:schemeClr val="bg1"/>
              </a:solidFill>
            </a:endParaRPr>
          </a:p>
          <a:p>
            <a:r>
              <a:rPr lang="en-US" sz="2400" dirty="0" smtClean="0">
                <a:solidFill>
                  <a:srgbClr val="FFFF00"/>
                </a:solidFill>
              </a:rPr>
              <a:t>         and     he swore       </a:t>
            </a:r>
            <a:r>
              <a:rPr lang="en-US" sz="2400" dirty="0">
                <a:solidFill>
                  <a:srgbClr val="FFFF00"/>
                </a:solidFill>
              </a:rPr>
              <a:t>by </a:t>
            </a:r>
            <a:r>
              <a:rPr lang="en-US" sz="2400" dirty="0" smtClean="0">
                <a:solidFill>
                  <a:srgbClr val="FFFF00"/>
                </a:solidFill>
              </a:rPr>
              <a:t>   him  who </a:t>
            </a:r>
            <a:r>
              <a:rPr lang="en-US" sz="2400" dirty="0">
                <a:solidFill>
                  <a:srgbClr val="FFFF00"/>
                </a:solidFill>
              </a:rPr>
              <a:t>lives </a:t>
            </a:r>
            <a:r>
              <a:rPr lang="en-US" sz="2400" dirty="0" smtClean="0">
                <a:solidFill>
                  <a:srgbClr val="FFFF00"/>
                </a:solidFill>
              </a:rPr>
              <a:t>   for      the         ages </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τῶν </a:t>
            </a:r>
            <a:r>
              <a:rPr lang="en-US" sz="3800" dirty="0" smtClean="0">
                <a:solidFill>
                  <a:schemeClr val="bg1"/>
                </a:solidFill>
              </a:rPr>
              <a:t> </a:t>
            </a:r>
            <a:r>
              <a:rPr lang="el-GR" sz="3800" dirty="0" smtClean="0">
                <a:solidFill>
                  <a:schemeClr val="bg1"/>
                </a:solidFill>
              </a:rPr>
              <a:t>αἰώνων</a:t>
            </a:r>
            <a:r>
              <a:rPr lang="el-GR" sz="3800" dirty="0">
                <a:solidFill>
                  <a:schemeClr val="bg1"/>
                </a:solidFill>
              </a:rPr>
              <a:t>,</a:t>
            </a:r>
            <a:r>
              <a:rPr lang="en-US" sz="3800" dirty="0">
                <a:solidFill>
                  <a:schemeClr val="bg1"/>
                </a:solidFill>
              </a:rPr>
              <a:t> </a:t>
            </a:r>
            <a:r>
              <a:rPr lang="en-US" sz="3800" dirty="0" smtClean="0">
                <a:solidFill>
                  <a:schemeClr val="bg1"/>
                </a:solidFill>
              </a:rPr>
              <a:t>  </a:t>
            </a:r>
            <a:r>
              <a:rPr lang="en-US" sz="3800" dirty="0" smtClean="0">
                <a:solidFill>
                  <a:schemeClr val="bg1"/>
                </a:solidFill>
              </a:rPr>
              <a:t> </a:t>
            </a:r>
            <a:r>
              <a:rPr lang="el-GR" sz="3800" dirty="0" smtClean="0">
                <a:solidFill>
                  <a:schemeClr val="bg1"/>
                </a:solidFill>
              </a:rPr>
              <a:t>ὃς</a:t>
            </a:r>
            <a:r>
              <a:rPr lang="en-US" sz="3800" dirty="0" smtClean="0">
                <a:solidFill>
                  <a:schemeClr val="bg1"/>
                </a:solidFill>
              </a:rPr>
              <a:t> </a:t>
            </a:r>
            <a:r>
              <a:rPr lang="el-GR" sz="3800" dirty="0" smtClean="0">
                <a:solidFill>
                  <a:schemeClr val="bg1"/>
                </a:solidFill>
              </a:rPr>
              <a:t> </a:t>
            </a:r>
            <a:r>
              <a:rPr lang="el-GR" sz="3800" dirty="0">
                <a:solidFill>
                  <a:schemeClr val="bg1"/>
                </a:solidFill>
              </a:rPr>
              <a:t>ἔκτισεν τὸν </a:t>
            </a:r>
            <a:r>
              <a:rPr lang="en-US" sz="3800" dirty="0" smtClean="0">
                <a:solidFill>
                  <a:schemeClr val="bg1"/>
                </a:solidFill>
              </a:rPr>
              <a:t> </a:t>
            </a:r>
            <a:r>
              <a:rPr lang="el-GR" sz="3800" dirty="0" smtClean="0">
                <a:solidFill>
                  <a:schemeClr val="bg1"/>
                </a:solidFill>
              </a:rPr>
              <a:t>οὐρανὸν </a:t>
            </a:r>
            <a:endParaRPr lang="en-US" sz="3800" dirty="0">
              <a:solidFill>
                <a:schemeClr val="bg1"/>
              </a:solidFill>
            </a:endParaRPr>
          </a:p>
          <a:p>
            <a:r>
              <a:rPr lang="en-US" sz="2400" dirty="0">
                <a:solidFill>
                  <a:srgbClr val="FFFF00"/>
                </a:solidFill>
              </a:rPr>
              <a:t> </a:t>
            </a:r>
            <a:r>
              <a:rPr lang="en-US" sz="2400" dirty="0" smtClean="0">
                <a:solidFill>
                  <a:srgbClr val="FFFF00"/>
                </a:solidFill>
              </a:rPr>
              <a:t>    of the          ages              </a:t>
            </a:r>
            <a:r>
              <a:rPr lang="en-US" sz="2400" dirty="0">
                <a:solidFill>
                  <a:srgbClr val="FFFF00"/>
                </a:solidFill>
              </a:rPr>
              <a:t>who </a:t>
            </a:r>
            <a:r>
              <a:rPr lang="en-US" sz="2400" dirty="0" smtClean="0">
                <a:solidFill>
                  <a:srgbClr val="FFFF00"/>
                </a:solidFill>
              </a:rPr>
              <a:t>       created      the         heaven</a:t>
            </a:r>
            <a:r>
              <a:rPr lang="fr-FR" sz="2400" dirty="0" smtClean="0">
                <a:solidFill>
                  <a:srgbClr val="FFFF00"/>
                </a:solidFill>
              </a:rPr>
              <a:t>   </a:t>
            </a:r>
            <a:r>
              <a:rPr lang="es-ES" sz="2400" dirty="0" smtClean="0">
                <a:solidFill>
                  <a:srgbClr val="FFFF00"/>
                </a:solidFill>
              </a:rPr>
              <a:t> </a:t>
            </a:r>
            <a:endParaRPr lang="es-ES" sz="2400" dirty="0" smtClean="0">
              <a:solidFill>
                <a:srgbClr val="FFFF00"/>
              </a:solidFill>
            </a:endParaRP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τὰ</a:t>
            </a:r>
            <a:r>
              <a:rPr lang="en-US" sz="3800" dirty="0" smtClean="0">
                <a:solidFill>
                  <a:schemeClr val="bg1"/>
                </a:solidFill>
              </a:rPr>
              <a:t> </a:t>
            </a:r>
            <a:r>
              <a:rPr lang="el-GR" sz="3800" dirty="0" smtClean="0">
                <a:solidFill>
                  <a:schemeClr val="bg1"/>
                </a:solidFill>
              </a:rPr>
              <a:t> </a:t>
            </a:r>
            <a:r>
              <a:rPr lang="en-US" sz="3800" dirty="0" smtClean="0">
                <a:solidFill>
                  <a:schemeClr val="bg1"/>
                </a:solidFill>
              </a:rPr>
              <a:t> </a:t>
            </a:r>
            <a:r>
              <a:rPr lang="el-GR" sz="3800" dirty="0" smtClean="0">
                <a:solidFill>
                  <a:schemeClr val="bg1"/>
                </a:solidFill>
              </a:rPr>
              <a:t>ἐν </a:t>
            </a:r>
            <a:r>
              <a:rPr lang="en-US" sz="3800" dirty="0" smtClean="0">
                <a:solidFill>
                  <a:schemeClr val="bg1"/>
                </a:solidFill>
              </a:rPr>
              <a:t> </a:t>
            </a:r>
            <a:r>
              <a:rPr lang="el-GR" sz="3800" dirty="0" smtClean="0">
                <a:solidFill>
                  <a:schemeClr val="bg1"/>
                </a:solidFill>
              </a:rPr>
              <a:t>αὐτῷ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τὴν </a:t>
            </a:r>
            <a:r>
              <a:rPr lang="en-US" sz="3800" dirty="0" smtClean="0">
                <a:solidFill>
                  <a:schemeClr val="bg1"/>
                </a:solidFill>
              </a:rPr>
              <a:t> </a:t>
            </a:r>
            <a:r>
              <a:rPr lang="el-GR" sz="3800" dirty="0" smtClean="0">
                <a:solidFill>
                  <a:schemeClr val="bg1"/>
                </a:solidFill>
              </a:rPr>
              <a:t>γῆν</a:t>
            </a:r>
            <a:r>
              <a:rPr lang="en-US" sz="3800" dirty="0" smtClean="0">
                <a:solidFill>
                  <a:schemeClr val="bg1"/>
                </a:solidFill>
              </a:rPr>
              <a:t> </a:t>
            </a:r>
            <a:r>
              <a:rPr lang="el-GR" sz="3800" dirty="0" smtClean="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a:t>
            </a:r>
            <a:r>
              <a:rPr lang="el-GR" sz="3800" dirty="0">
                <a:solidFill>
                  <a:schemeClr val="bg1"/>
                </a:solidFill>
              </a:rPr>
              <a:t>τὰ </a:t>
            </a:r>
            <a:r>
              <a:rPr lang="en-US" sz="3800" dirty="0" smtClean="0">
                <a:solidFill>
                  <a:schemeClr val="bg1"/>
                </a:solidFill>
              </a:rPr>
              <a:t> </a:t>
            </a:r>
            <a:r>
              <a:rPr lang="en-US" sz="3800" dirty="0" smtClean="0">
                <a:solidFill>
                  <a:schemeClr val="bg1"/>
                </a:solidFill>
              </a:rPr>
              <a:t> </a:t>
            </a:r>
            <a:r>
              <a:rPr lang="el-GR" sz="3800" dirty="0" smtClean="0">
                <a:solidFill>
                  <a:schemeClr val="bg1"/>
                </a:solidFill>
              </a:rPr>
              <a:t>ἐν </a:t>
            </a:r>
            <a:r>
              <a:rPr lang="en-US" sz="3800" dirty="0" smtClean="0">
                <a:solidFill>
                  <a:schemeClr val="bg1"/>
                </a:solidFill>
              </a:rPr>
              <a:t> </a:t>
            </a:r>
            <a:r>
              <a:rPr lang="el-GR" sz="3800" dirty="0" smtClean="0">
                <a:solidFill>
                  <a:schemeClr val="bg1"/>
                </a:solidFill>
              </a:rPr>
              <a:t>αὐτῇ </a:t>
            </a:r>
            <a:endParaRPr lang="en-US" sz="3800" dirty="0" smtClean="0">
              <a:solidFill>
                <a:schemeClr val="bg1"/>
              </a:solidFill>
            </a:endParaRPr>
          </a:p>
          <a:p>
            <a:r>
              <a:rPr lang="en-US" sz="2400" dirty="0" smtClean="0">
                <a:solidFill>
                  <a:srgbClr val="FFFF00"/>
                </a:solidFill>
              </a:rPr>
              <a:t>     and   what are  </a:t>
            </a:r>
            <a:r>
              <a:rPr lang="en-US" sz="2400" dirty="0">
                <a:solidFill>
                  <a:srgbClr val="FFFF00"/>
                </a:solidFill>
              </a:rPr>
              <a:t>in </a:t>
            </a:r>
            <a:r>
              <a:rPr lang="en-US" sz="2400" dirty="0" smtClean="0">
                <a:solidFill>
                  <a:srgbClr val="FFFF00"/>
                </a:solidFill>
              </a:rPr>
              <a:t>        it             and      the     earth    and  what are </a:t>
            </a:r>
            <a:r>
              <a:rPr lang="en-US" sz="2400" dirty="0">
                <a:solidFill>
                  <a:srgbClr val="FFFF00"/>
                </a:solidFill>
              </a:rPr>
              <a:t>in </a:t>
            </a:r>
            <a:r>
              <a:rPr lang="en-US" sz="2400" dirty="0" smtClean="0">
                <a:solidFill>
                  <a:srgbClr val="FFFF00"/>
                </a:solidFill>
              </a:rPr>
              <a:t>        it </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καὶ </a:t>
            </a:r>
            <a:r>
              <a:rPr lang="el-GR" sz="3800" dirty="0">
                <a:solidFill>
                  <a:schemeClr val="bg1"/>
                </a:solidFill>
              </a:rPr>
              <a:t>τὴν θάλασσαν καὶ τὰ ἐν αὐτῇ, ὅτι χρόνος οὐκέτι ἔσται,</a:t>
            </a:r>
          </a:p>
          <a:p>
            <a:r>
              <a:rPr lang="en-US" sz="2400" dirty="0" smtClean="0">
                <a:solidFill>
                  <a:srgbClr val="FFFF00"/>
                </a:solidFill>
              </a:rPr>
              <a:t>  and     the             sea               and </a:t>
            </a:r>
            <a:r>
              <a:rPr lang="en-US" sz="2100" dirty="0">
                <a:solidFill>
                  <a:srgbClr val="FFFF00"/>
                </a:solidFill>
              </a:rPr>
              <a:t>what </a:t>
            </a:r>
            <a:r>
              <a:rPr lang="en-US" sz="2100" dirty="0" smtClean="0">
                <a:solidFill>
                  <a:srgbClr val="FFFF00"/>
                </a:solidFill>
              </a:rPr>
              <a:t>are </a:t>
            </a:r>
            <a:r>
              <a:rPr lang="en-US" sz="2400" dirty="0">
                <a:solidFill>
                  <a:srgbClr val="FFFF00"/>
                </a:solidFill>
              </a:rPr>
              <a:t>in </a:t>
            </a:r>
            <a:r>
              <a:rPr lang="en-US" sz="2400" dirty="0" smtClean="0">
                <a:solidFill>
                  <a:srgbClr val="FFFF00"/>
                </a:solidFill>
              </a:rPr>
              <a:t>      it          </a:t>
            </a:r>
            <a:r>
              <a:rPr lang="en-US" sz="2400" dirty="0">
                <a:solidFill>
                  <a:srgbClr val="FFFF00"/>
                </a:solidFill>
              </a:rPr>
              <a:t>that </a:t>
            </a:r>
            <a:r>
              <a:rPr lang="en-US" sz="2400" dirty="0" smtClean="0">
                <a:solidFill>
                  <a:srgbClr val="FFFF00"/>
                </a:solidFill>
              </a:rPr>
              <a:t>      time         no more  there will be</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10:6</a:t>
            </a:r>
            <a:r>
              <a:rPr lang="fr-FR" dirty="0" smtClean="0">
                <a:solidFill>
                  <a:schemeClr val="bg1"/>
                </a:solidFill>
              </a:rPr>
              <a:t> </a:t>
            </a:r>
            <a:r>
              <a:rPr lang="en-US" dirty="0">
                <a:solidFill>
                  <a:schemeClr val="bg1"/>
                </a:solidFill>
              </a:rPr>
              <a:t>and swore by him who lives forever and ever, who created heaven and what is in it, the earth and what is in it, and the sea and what is in it, that there would be no more delay</a:t>
            </a:r>
            <a:r>
              <a:rPr lang="en-US" dirty="0" smtClean="0">
                <a:solidFill>
                  <a:schemeClr val="bg1"/>
                </a:solidFill>
              </a:rPr>
              <a:t>,   /      </a:t>
            </a:r>
            <a:r>
              <a:rPr lang="fr-FR" baseline="30000" dirty="0" smtClean="0">
                <a:solidFill>
                  <a:srgbClr val="FFFF00"/>
                </a:solidFill>
              </a:rPr>
              <a:t>CUV </a:t>
            </a:r>
            <a:r>
              <a:rPr lang="en-US" b="1" dirty="0" smtClean="0">
                <a:solidFill>
                  <a:schemeClr val="bg1"/>
                </a:solidFill>
              </a:rPr>
              <a:t>10:6</a:t>
            </a:r>
            <a:r>
              <a:rPr lang="en-US" dirty="0" smtClean="0">
                <a:solidFill>
                  <a:schemeClr val="bg1"/>
                </a:solidFill>
              </a:rPr>
              <a:t> </a:t>
            </a:r>
            <a:r>
              <a:rPr lang="zh-TW" altLang="en-US" dirty="0">
                <a:solidFill>
                  <a:schemeClr val="bg1"/>
                </a:solidFill>
              </a:rPr>
              <a:t>指著那創造天和天上之物、地和地上之物、海和海中之物、直活到永永遠遠的、起誓說、不再有時日了．</a:t>
            </a:r>
            <a:r>
              <a:rPr lang="en-US" altLang="zh-TW" dirty="0">
                <a:solidFill>
                  <a:schemeClr val="bg1"/>
                </a:solidFill>
              </a:rPr>
              <a:t>〔</a:t>
            </a:r>
            <a:r>
              <a:rPr lang="zh-TW" altLang="en-US" dirty="0">
                <a:solidFill>
                  <a:schemeClr val="bg1"/>
                </a:solidFill>
              </a:rPr>
              <a:t>或作不再耽延了</a:t>
            </a:r>
            <a:r>
              <a:rPr lang="en-US" altLang="zh-TW" dirty="0">
                <a:solidFill>
                  <a:schemeClr val="bg1"/>
                </a:solidFill>
              </a:rPr>
              <a:t>〕</a:t>
            </a:r>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5946495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50191"/>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Revelation 10:7 </a:t>
            </a:r>
            <a:endParaRPr lang="en-US" sz="32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7</a:t>
            </a:r>
            <a:r>
              <a:rPr lang="en-US" sz="3200" b="1" dirty="0" smtClean="0">
                <a:solidFill>
                  <a:schemeClr val="bg1"/>
                </a:solidFill>
              </a:rPr>
              <a:t>    </a:t>
            </a:r>
            <a:r>
              <a:rPr lang="el-GR" sz="3600" dirty="0">
                <a:solidFill>
                  <a:schemeClr val="bg1"/>
                </a:solidFill>
              </a:rPr>
              <a:t> </a:t>
            </a:r>
            <a:r>
              <a:rPr lang="el-GR" sz="4000" dirty="0">
                <a:solidFill>
                  <a:schemeClr val="bg1"/>
                </a:solidFill>
              </a:rPr>
              <a:t>ἀλλ᾽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ταῖς</a:t>
            </a:r>
            <a:r>
              <a:rPr lang="en-US" sz="4000" dirty="0" smtClean="0">
                <a:solidFill>
                  <a:schemeClr val="bg1"/>
                </a:solidFill>
              </a:rPr>
              <a:t> </a:t>
            </a:r>
            <a:r>
              <a:rPr lang="el-GR" sz="4000" dirty="0" smtClean="0">
                <a:solidFill>
                  <a:schemeClr val="bg1"/>
                </a:solidFill>
              </a:rPr>
              <a:t> </a:t>
            </a:r>
            <a:r>
              <a:rPr lang="el-GR" sz="4000" dirty="0">
                <a:solidFill>
                  <a:schemeClr val="bg1"/>
                </a:solidFill>
              </a:rPr>
              <a:t>ἡμέραις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φωνῆς </a:t>
            </a:r>
            <a:endParaRPr lang="en-US" sz="4000" dirty="0">
              <a:solidFill>
                <a:schemeClr val="bg1"/>
              </a:solidFill>
            </a:endParaRPr>
          </a:p>
          <a:p>
            <a:r>
              <a:rPr lang="en-US" sz="2400" dirty="0" smtClean="0">
                <a:solidFill>
                  <a:srgbClr val="FFFF00"/>
                </a:solidFill>
              </a:rPr>
              <a:t>            but          in        </a:t>
            </a:r>
            <a:r>
              <a:rPr lang="en-US" sz="2400" dirty="0">
                <a:solidFill>
                  <a:srgbClr val="FFFF00"/>
                </a:solidFill>
              </a:rPr>
              <a:t>the </a:t>
            </a:r>
            <a:r>
              <a:rPr lang="en-US" sz="2400" dirty="0" smtClean="0">
                <a:solidFill>
                  <a:srgbClr val="FFFF00"/>
                </a:solidFill>
              </a:rPr>
              <a:t>              days           of </a:t>
            </a:r>
            <a:r>
              <a:rPr lang="en-US" sz="2400" dirty="0">
                <a:solidFill>
                  <a:srgbClr val="FFFF00"/>
                </a:solidFill>
              </a:rPr>
              <a:t>the </a:t>
            </a:r>
            <a:r>
              <a:rPr lang="en-US" sz="2400" dirty="0" smtClean="0">
                <a:solidFill>
                  <a:srgbClr val="FFFF00"/>
                </a:solidFill>
              </a:rPr>
              <a:t>      sound</a:t>
            </a:r>
            <a:r>
              <a:rPr lang="fr-FR" sz="2400" dirty="0" smtClean="0">
                <a:solidFill>
                  <a:srgbClr val="FFFF00"/>
                </a:solidFill>
              </a:rPr>
              <a:t> </a:t>
            </a:r>
            <a:endParaRPr lang="fr-FR" sz="2400" dirty="0">
              <a:solidFill>
                <a:srgbClr val="FFFF00"/>
              </a:solidFill>
            </a:endParaRPr>
          </a:p>
          <a:p>
            <a:r>
              <a:rPr lang="en-US" sz="36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ἑβδόμου </a:t>
            </a:r>
            <a:r>
              <a:rPr lang="en-US" sz="4000" dirty="0" smtClean="0">
                <a:solidFill>
                  <a:schemeClr val="bg1"/>
                </a:solidFill>
              </a:rPr>
              <a:t> </a:t>
            </a:r>
            <a:r>
              <a:rPr lang="el-GR" sz="4000" dirty="0" smtClean="0">
                <a:solidFill>
                  <a:schemeClr val="bg1"/>
                </a:solidFill>
              </a:rPr>
              <a:t>ἀγγέλου,</a:t>
            </a:r>
            <a:r>
              <a:rPr lang="en-US" sz="4000" dirty="0" smtClean="0">
                <a:solidFill>
                  <a:schemeClr val="bg1"/>
                </a:solidFill>
              </a:rPr>
              <a:t> </a:t>
            </a:r>
            <a:r>
              <a:rPr lang="el-GR" sz="4000" dirty="0" smtClean="0">
                <a:solidFill>
                  <a:schemeClr val="bg1"/>
                </a:solidFill>
              </a:rPr>
              <a:t> </a:t>
            </a:r>
            <a:r>
              <a:rPr lang="el-GR" sz="4000" dirty="0" smtClean="0">
                <a:solidFill>
                  <a:schemeClr val="bg1"/>
                </a:solidFill>
              </a:rPr>
              <a:t>ὅταν</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μέλλῃ </a:t>
            </a:r>
            <a:r>
              <a:rPr lang="en-US" sz="4000" dirty="0" smtClean="0">
                <a:solidFill>
                  <a:schemeClr val="bg1"/>
                </a:solidFill>
              </a:rPr>
              <a:t>  </a:t>
            </a:r>
            <a:r>
              <a:rPr lang="el-GR" sz="4000" dirty="0" smtClean="0">
                <a:solidFill>
                  <a:schemeClr val="bg1"/>
                </a:solidFill>
              </a:rPr>
              <a:t>σαλπίζειν</a:t>
            </a:r>
            <a:r>
              <a:rPr lang="el-GR" sz="4000" dirty="0">
                <a:solidFill>
                  <a:schemeClr val="bg1"/>
                </a:solidFill>
              </a:rPr>
              <a:t>, </a:t>
            </a:r>
            <a:endParaRPr lang="en-US" sz="4000" dirty="0">
              <a:solidFill>
                <a:schemeClr val="bg1"/>
              </a:solidFill>
            </a:endParaRPr>
          </a:p>
          <a:p>
            <a:r>
              <a:rPr lang="en-US" sz="2400" dirty="0" smtClean="0">
                <a:solidFill>
                  <a:srgbClr val="FFFF00"/>
                </a:solidFill>
              </a:rPr>
              <a:t> of </a:t>
            </a:r>
            <a:r>
              <a:rPr lang="en-US" sz="2400" dirty="0">
                <a:solidFill>
                  <a:srgbClr val="FFFF00"/>
                </a:solidFill>
              </a:rPr>
              <a:t>the </a:t>
            </a:r>
            <a:r>
              <a:rPr lang="en-US" sz="2400" dirty="0" smtClean="0">
                <a:solidFill>
                  <a:srgbClr val="FFFF00"/>
                </a:solidFill>
              </a:rPr>
              <a:t>        seventh                 angel                 when       he is about   to sound a trumpet</a:t>
            </a:r>
            <a:endParaRPr lang="es-ES" sz="2000" dirty="0" smtClean="0">
              <a:solidFill>
                <a:schemeClr val="bg1"/>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ἐτελέσθη</a:t>
            </a:r>
            <a:r>
              <a:rPr lang="en-US" sz="4000" dirty="0" smtClean="0">
                <a:solidFill>
                  <a:schemeClr val="bg1"/>
                </a:solidFill>
              </a:rPr>
              <a:t>  </a:t>
            </a:r>
            <a:r>
              <a:rPr lang="el-GR" sz="4000" dirty="0" smtClean="0">
                <a:solidFill>
                  <a:schemeClr val="bg1"/>
                </a:solidFill>
              </a:rPr>
              <a:t> τὸ</a:t>
            </a:r>
            <a:r>
              <a:rPr lang="en-US" sz="4000" dirty="0" smtClean="0">
                <a:solidFill>
                  <a:schemeClr val="bg1"/>
                </a:solidFill>
              </a:rPr>
              <a:t> </a:t>
            </a:r>
            <a:r>
              <a:rPr lang="el-GR" sz="4000" dirty="0" smtClean="0">
                <a:solidFill>
                  <a:schemeClr val="bg1"/>
                </a:solidFill>
              </a:rPr>
              <a:t> </a:t>
            </a:r>
            <a:r>
              <a:rPr lang="el-GR" sz="4000" dirty="0">
                <a:solidFill>
                  <a:schemeClr val="bg1"/>
                </a:solidFill>
              </a:rPr>
              <a:t>μυστήριον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and    would </a:t>
            </a:r>
            <a:r>
              <a:rPr lang="en-US" sz="2400" dirty="0">
                <a:solidFill>
                  <a:srgbClr val="FFFF00"/>
                </a:solidFill>
              </a:rPr>
              <a:t>be fulfilled </a:t>
            </a:r>
            <a:r>
              <a:rPr lang="en-US" sz="2400" dirty="0" smtClean="0">
                <a:solidFill>
                  <a:srgbClr val="FFFF00"/>
                </a:solidFill>
              </a:rPr>
              <a:t>  the         mystery                   of          God </a:t>
            </a:r>
            <a:r>
              <a:rPr lang="fr-FR" sz="2400" dirty="0" smtClean="0">
                <a:solidFill>
                  <a:srgbClr val="FFFF00"/>
                </a:solidFill>
              </a:rPr>
              <a:t> </a:t>
            </a:r>
            <a:endParaRPr lang="fr-FR" sz="2400" dirty="0" smtClean="0">
              <a:solidFill>
                <a:srgbClr val="FFFF00"/>
              </a:solidFill>
            </a:endParaRPr>
          </a:p>
          <a:p>
            <a:r>
              <a:rPr lang="en-US" sz="3600" dirty="0" smtClean="0">
                <a:solidFill>
                  <a:schemeClr val="bg1"/>
                </a:solidFill>
              </a:rPr>
              <a:t> </a:t>
            </a:r>
            <a:r>
              <a:rPr lang="el-GR" sz="4000" dirty="0" smtClean="0">
                <a:solidFill>
                  <a:schemeClr val="bg1"/>
                </a:solidFill>
              </a:rPr>
              <a:t>ὡς </a:t>
            </a:r>
            <a:r>
              <a:rPr lang="el-GR" sz="4000" dirty="0">
                <a:solidFill>
                  <a:schemeClr val="bg1"/>
                </a:solidFill>
              </a:rPr>
              <a:t>εὐηγγέλισεν </a:t>
            </a:r>
            <a:r>
              <a:rPr lang="en-US" sz="4000" dirty="0" smtClean="0">
                <a:solidFill>
                  <a:schemeClr val="bg1"/>
                </a:solidFill>
              </a:rPr>
              <a:t> </a:t>
            </a:r>
            <a:r>
              <a:rPr lang="el-GR" sz="4000" dirty="0" smtClean="0">
                <a:solidFill>
                  <a:schemeClr val="bg1"/>
                </a:solidFill>
              </a:rPr>
              <a:t>τοὺς </a:t>
            </a:r>
            <a:r>
              <a:rPr lang="el-GR" sz="4000" dirty="0">
                <a:solidFill>
                  <a:schemeClr val="bg1"/>
                </a:solidFill>
              </a:rPr>
              <a:t>ἑαυτοῦ δούλους τοὺς προφήτας</a:t>
            </a:r>
            <a:r>
              <a:rPr lang="el-GR" sz="4000" dirty="0" smtClean="0">
                <a:solidFill>
                  <a:schemeClr val="bg1"/>
                </a:solidFill>
              </a:rPr>
              <a:t>.</a:t>
            </a:r>
            <a:endParaRPr lang="en-US" sz="4000" dirty="0" smtClean="0">
              <a:solidFill>
                <a:schemeClr val="bg1"/>
              </a:solidFill>
            </a:endParaRPr>
          </a:p>
          <a:p>
            <a:r>
              <a:rPr lang="en-US" sz="2400" dirty="0" smtClean="0">
                <a:solidFill>
                  <a:srgbClr val="FFFF00"/>
                </a:solidFill>
              </a:rPr>
              <a:t>just as     </a:t>
            </a:r>
            <a:r>
              <a:rPr lang="en-US" sz="2400" dirty="0">
                <a:solidFill>
                  <a:srgbClr val="FFFF00"/>
                </a:solidFill>
              </a:rPr>
              <a:t>he announced </a:t>
            </a:r>
            <a:r>
              <a:rPr lang="en-US" sz="2400" dirty="0" smtClean="0">
                <a:solidFill>
                  <a:srgbClr val="FFFF00"/>
                </a:solidFill>
              </a:rPr>
              <a:t>          to the       his own            </a:t>
            </a:r>
            <a:r>
              <a:rPr lang="en-US" sz="2400" dirty="0">
                <a:solidFill>
                  <a:srgbClr val="FFFF00"/>
                </a:solidFill>
              </a:rPr>
              <a:t>servants </a:t>
            </a:r>
            <a:r>
              <a:rPr lang="en-US" sz="2400" dirty="0" smtClean="0">
                <a:solidFill>
                  <a:srgbClr val="FFFF00"/>
                </a:solidFill>
              </a:rPr>
              <a:t>          the            prophets</a:t>
            </a:r>
            <a:endParaRPr lang="es-ES" sz="2400" dirty="0" smtClean="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10:7</a:t>
            </a:r>
            <a:r>
              <a:rPr lang="fr-FR" dirty="0" smtClean="0">
                <a:solidFill>
                  <a:schemeClr val="bg1"/>
                </a:solidFill>
              </a:rPr>
              <a:t> </a:t>
            </a:r>
            <a:r>
              <a:rPr lang="en-US" dirty="0">
                <a:solidFill>
                  <a:schemeClr val="bg1"/>
                </a:solidFill>
              </a:rPr>
              <a:t>but that in the days of the trumpet call to be sounded by the seventh angel, the mystery of God would be fulfilled, just as he announced to his servants the prophets.</a:t>
            </a:r>
          </a:p>
          <a:p>
            <a:r>
              <a:rPr lang="fr-FR" baseline="30000" dirty="0" smtClean="0">
                <a:solidFill>
                  <a:srgbClr val="FFFF00"/>
                </a:solidFill>
              </a:rPr>
              <a:t>	CUV </a:t>
            </a:r>
            <a:r>
              <a:rPr lang="en-US" b="1" dirty="0" smtClean="0">
                <a:solidFill>
                  <a:schemeClr val="bg1"/>
                </a:solidFill>
              </a:rPr>
              <a:t> 10:7</a:t>
            </a:r>
            <a:r>
              <a:rPr lang="en-US" dirty="0" smtClean="0">
                <a:solidFill>
                  <a:schemeClr val="bg1"/>
                </a:solidFill>
              </a:rPr>
              <a:t> </a:t>
            </a:r>
            <a:r>
              <a:rPr lang="zh-TW" altLang="en-US" dirty="0">
                <a:solidFill>
                  <a:schemeClr val="bg1"/>
                </a:solidFill>
              </a:rPr>
              <a:t>但在第七位天使吹號發聲的時候</a:t>
            </a:r>
            <a:r>
              <a:rPr lang="zh-TW" altLang="en-US" dirty="0" smtClean="0">
                <a:solidFill>
                  <a:schemeClr val="bg1"/>
                </a:solidFill>
              </a:rPr>
              <a:t>、神</a:t>
            </a:r>
            <a:r>
              <a:rPr lang="zh-TW" altLang="en-US" dirty="0">
                <a:solidFill>
                  <a:schemeClr val="bg1"/>
                </a:solidFill>
              </a:rPr>
              <a:t>的奧秘、就成全了、正</a:t>
            </a:r>
            <a:r>
              <a:rPr lang="zh-TW" altLang="en-US" dirty="0" smtClean="0">
                <a:solidFill>
                  <a:schemeClr val="bg1"/>
                </a:solidFill>
              </a:rPr>
              <a:t>如神</a:t>
            </a:r>
            <a:r>
              <a:rPr lang="zh-TW" altLang="en-US" dirty="0">
                <a:solidFill>
                  <a:schemeClr val="bg1"/>
                </a:solidFill>
              </a:rPr>
              <a:t>所傳給他僕人眾先知的佳音。</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8335127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73302"/>
          </a:xfrm>
          <a:prstGeom prst="rect">
            <a:avLst/>
          </a:prstGeom>
          <a:solidFill>
            <a:srgbClr val="002060"/>
          </a:solidFill>
        </p:spPr>
        <p:txBody>
          <a:bodyPr wrap="square" lIns="108821" tIns="54411" rIns="108821" bIns="54411">
            <a:spAutoFit/>
          </a:bodyPr>
          <a:lstStyle/>
          <a:p>
            <a:r>
              <a:rPr lang="en-US" sz="1200" b="1" dirty="0" smtClean="0">
                <a:solidFill>
                  <a:srgbClr val="FFFF00"/>
                </a:solidFill>
              </a:rPr>
              <a:t>                             </a:t>
            </a:r>
          </a:p>
          <a:p>
            <a:r>
              <a:rPr lang="en-US" sz="3200" b="1" dirty="0">
                <a:solidFill>
                  <a:srgbClr val="FFFF00"/>
                </a:solidFill>
              </a:rPr>
              <a:t> </a:t>
            </a:r>
            <a:r>
              <a:rPr lang="en-US" sz="3200" b="1" dirty="0" smtClean="0">
                <a:solidFill>
                  <a:srgbClr val="FFFF00"/>
                </a:solidFill>
              </a:rPr>
              <a:t>                                        </a:t>
            </a:r>
            <a:r>
              <a:rPr lang="en-US" sz="3600" b="1" dirty="0" smtClean="0">
                <a:solidFill>
                  <a:srgbClr val="FFFF00"/>
                </a:solidFill>
              </a:rPr>
              <a:t>Revelation 10:8 </a:t>
            </a:r>
            <a:endParaRPr lang="en-US" sz="36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8</a:t>
            </a:r>
            <a:r>
              <a:rPr lang="en-US" sz="3200" b="1" dirty="0" smtClean="0">
                <a:solidFill>
                  <a:schemeClr val="bg1"/>
                </a:solidFill>
              </a:rPr>
              <a:t>  </a:t>
            </a:r>
            <a:r>
              <a:rPr lang="el-GR" sz="4000" dirty="0">
                <a:solidFill>
                  <a:schemeClr val="bg1"/>
                </a:solidFill>
              </a:rPr>
              <a:t>Καὶ ἡ φωνὴ </a:t>
            </a:r>
            <a:r>
              <a:rPr lang="en-US" sz="4000" dirty="0" smtClean="0">
                <a:solidFill>
                  <a:schemeClr val="bg1"/>
                </a:solidFill>
              </a:rPr>
              <a:t> </a:t>
            </a:r>
            <a:r>
              <a:rPr lang="el-GR" sz="4000" dirty="0" smtClean="0">
                <a:solidFill>
                  <a:schemeClr val="bg1"/>
                </a:solidFill>
              </a:rPr>
              <a:t>ἣν </a:t>
            </a:r>
            <a:r>
              <a:rPr lang="el-GR" sz="4000" dirty="0">
                <a:solidFill>
                  <a:schemeClr val="bg1"/>
                </a:solidFill>
              </a:rPr>
              <a:t>ἤκουσα </a:t>
            </a:r>
            <a:r>
              <a:rPr lang="en-US" sz="4000" dirty="0" smtClean="0">
                <a:solidFill>
                  <a:schemeClr val="bg1"/>
                </a:solidFill>
              </a:rPr>
              <a:t> </a:t>
            </a:r>
            <a:r>
              <a:rPr lang="el-GR" sz="4000" dirty="0" smtClean="0">
                <a:solidFill>
                  <a:schemeClr val="bg1"/>
                </a:solidFill>
              </a:rPr>
              <a:t>ἐκ </a:t>
            </a:r>
            <a:r>
              <a:rPr lang="el-GR" sz="4000" dirty="0">
                <a:solidFill>
                  <a:schemeClr val="bg1"/>
                </a:solidFill>
              </a:rPr>
              <a:t>τοῦ οὐρανοῦ </a:t>
            </a:r>
            <a:endParaRPr lang="en-US" sz="4000" dirty="0">
              <a:solidFill>
                <a:schemeClr val="bg1"/>
              </a:solidFill>
            </a:endParaRPr>
          </a:p>
          <a:p>
            <a:r>
              <a:rPr lang="fr-FR" sz="2400" dirty="0" smtClean="0">
                <a:solidFill>
                  <a:srgbClr val="FFFF00"/>
                </a:solidFill>
              </a:rPr>
              <a:t> </a:t>
            </a:r>
            <a:r>
              <a:rPr lang="en-US" sz="2400" dirty="0">
                <a:solidFill>
                  <a:srgbClr val="FFFF00"/>
                </a:solidFill>
              </a:rPr>
              <a:t> </a:t>
            </a:r>
            <a:r>
              <a:rPr lang="en-US" sz="2400" dirty="0" smtClean="0">
                <a:solidFill>
                  <a:srgbClr val="FFFF00"/>
                </a:solidFill>
              </a:rPr>
              <a:t>    </a:t>
            </a:r>
            <a:r>
              <a:rPr lang="en-US" sz="2400" dirty="0" smtClean="0">
                <a:solidFill>
                  <a:srgbClr val="FFFF00"/>
                </a:solidFill>
              </a:rPr>
              <a:t> and  </a:t>
            </a:r>
            <a:r>
              <a:rPr lang="en-US" sz="2400" dirty="0">
                <a:solidFill>
                  <a:srgbClr val="FFFF00"/>
                </a:solidFill>
              </a:rPr>
              <a:t>the </a:t>
            </a:r>
            <a:r>
              <a:rPr lang="en-US" sz="2400" dirty="0" smtClean="0">
                <a:solidFill>
                  <a:srgbClr val="FFFF00"/>
                </a:solidFill>
              </a:rPr>
              <a:t>    voice       that       </a:t>
            </a:r>
            <a:r>
              <a:rPr lang="en-US" sz="2400" dirty="0">
                <a:solidFill>
                  <a:srgbClr val="FFFF00"/>
                </a:solidFill>
              </a:rPr>
              <a:t>I </a:t>
            </a:r>
            <a:r>
              <a:rPr lang="en-US" sz="2400" dirty="0" smtClean="0">
                <a:solidFill>
                  <a:srgbClr val="FFFF00"/>
                </a:solidFill>
              </a:rPr>
              <a:t>heard        from   the         heaven </a:t>
            </a:r>
            <a:endParaRPr lang="es-ES" sz="2400" dirty="0" smtClean="0">
              <a:solidFill>
                <a:srgbClr val="FFFF00"/>
              </a:solidFill>
            </a:endParaRPr>
          </a:p>
          <a:p>
            <a:r>
              <a:rPr lang="en-US" sz="4000" dirty="0" smtClean="0">
                <a:solidFill>
                  <a:schemeClr val="bg1"/>
                </a:solidFill>
              </a:rPr>
              <a:t> </a:t>
            </a:r>
            <a:r>
              <a:rPr lang="en-US" sz="4000" dirty="0" smtClean="0">
                <a:solidFill>
                  <a:schemeClr val="bg1"/>
                </a:solidFill>
              </a:rPr>
              <a:t>  </a:t>
            </a:r>
            <a:r>
              <a:rPr lang="el-GR" sz="4000" dirty="0" smtClean="0">
                <a:solidFill>
                  <a:schemeClr val="bg1"/>
                </a:solidFill>
              </a:rPr>
              <a:t>πάλιν </a:t>
            </a:r>
            <a:r>
              <a:rPr lang="el-GR" sz="4000" dirty="0">
                <a:solidFill>
                  <a:schemeClr val="bg1"/>
                </a:solidFill>
              </a:rPr>
              <a:t>λαλοῦσαν </a:t>
            </a:r>
            <a:r>
              <a:rPr lang="en-US" sz="4000" dirty="0" smtClean="0">
                <a:solidFill>
                  <a:schemeClr val="bg1"/>
                </a:solidFill>
              </a:rPr>
              <a:t> </a:t>
            </a:r>
            <a:r>
              <a:rPr lang="el-GR" sz="4000" dirty="0" smtClean="0">
                <a:solidFill>
                  <a:schemeClr val="bg1"/>
                </a:solidFill>
              </a:rPr>
              <a:t>μετ</a:t>
            </a:r>
            <a:r>
              <a:rPr lang="el-GR" sz="4000" dirty="0">
                <a:solidFill>
                  <a:schemeClr val="bg1"/>
                </a:solidFill>
              </a:rPr>
              <a:t>᾽ ἐμοῦ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λέγουσαν</a:t>
            </a:r>
            <a:r>
              <a:rPr lang="el-GR" sz="4000" dirty="0">
                <a:solidFill>
                  <a:schemeClr val="bg1"/>
                </a:solidFill>
              </a:rPr>
              <a:t>· </a:t>
            </a:r>
            <a:r>
              <a:rPr lang="en-US" sz="4000" dirty="0" smtClean="0">
                <a:solidFill>
                  <a:schemeClr val="bg1"/>
                </a:solidFill>
              </a:rPr>
              <a:t>   </a:t>
            </a:r>
            <a:r>
              <a:rPr lang="el-GR" sz="4000" dirty="0" smtClean="0">
                <a:solidFill>
                  <a:schemeClr val="bg1"/>
                </a:solidFill>
              </a:rPr>
              <a:t>ὕπαγε</a:t>
            </a:r>
            <a:endParaRPr lang="en-US" sz="4000" dirty="0">
              <a:solidFill>
                <a:schemeClr val="bg1"/>
              </a:solidFill>
            </a:endParaRPr>
          </a:p>
          <a:p>
            <a:r>
              <a:rPr lang="en-US" sz="2400" dirty="0">
                <a:solidFill>
                  <a:srgbClr val="FFFF00"/>
                </a:solidFill>
              </a:rPr>
              <a:t> </a:t>
            </a:r>
            <a:r>
              <a:rPr lang="en-US" sz="2400" dirty="0" smtClean="0">
                <a:solidFill>
                  <a:srgbClr val="FFFF00"/>
                </a:solidFill>
              </a:rPr>
              <a:t>       again            speaking              with         </a:t>
            </a:r>
            <a:r>
              <a:rPr lang="en-US" sz="2400" dirty="0">
                <a:solidFill>
                  <a:srgbClr val="FFFF00"/>
                </a:solidFill>
              </a:rPr>
              <a:t>me </a:t>
            </a:r>
            <a:r>
              <a:rPr lang="en-US" sz="2400" dirty="0" smtClean="0">
                <a:solidFill>
                  <a:srgbClr val="FFFF00"/>
                </a:solidFill>
              </a:rPr>
              <a:t>         and             saying                        go</a:t>
            </a:r>
            <a:r>
              <a:rPr lang="fr-FR" sz="2400" dirty="0" smtClean="0">
                <a:solidFill>
                  <a:srgbClr val="FFFF00"/>
                </a:solidFill>
              </a:rPr>
              <a:t> </a:t>
            </a:r>
            <a:endParaRPr lang="fr-FR" sz="2400" dirty="0" smtClean="0">
              <a:solidFill>
                <a:srgbClr val="FFFF00"/>
              </a:solidFill>
            </a:endParaRPr>
          </a:p>
          <a:p>
            <a:r>
              <a:rPr lang="el-GR" sz="4000" dirty="0" smtClean="0">
                <a:solidFill>
                  <a:schemeClr val="bg1"/>
                </a:solidFill>
              </a:rPr>
              <a:t>λάβε </a:t>
            </a:r>
            <a:r>
              <a:rPr lang="el-GR" sz="4000" dirty="0">
                <a:solidFill>
                  <a:schemeClr val="bg1"/>
                </a:solidFill>
              </a:rPr>
              <a:t>τὸ βιβλίον τὸ ἠνεῳγμένον ἐν τῇ χειρὶ </a:t>
            </a:r>
            <a:r>
              <a:rPr lang="el-GR" sz="4000" dirty="0">
                <a:solidFill>
                  <a:schemeClr val="bg1"/>
                </a:solidFill>
              </a:rPr>
              <a:t>τοῦ ἀγγέλου </a:t>
            </a:r>
            <a:endParaRPr lang="en-US" sz="4000" dirty="0" smtClean="0">
              <a:solidFill>
                <a:schemeClr val="bg1"/>
              </a:solidFill>
            </a:endParaRPr>
          </a:p>
          <a:p>
            <a:r>
              <a:rPr lang="en-US" sz="2400" dirty="0" smtClean="0">
                <a:solidFill>
                  <a:srgbClr val="FFFF00"/>
                </a:solidFill>
              </a:rPr>
              <a:t>   take      </a:t>
            </a:r>
            <a:r>
              <a:rPr lang="en-US" sz="2400" dirty="0">
                <a:solidFill>
                  <a:srgbClr val="FFFF00"/>
                </a:solidFill>
              </a:rPr>
              <a:t>the </a:t>
            </a:r>
            <a:r>
              <a:rPr lang="en-US" sz="2400" dirty="0" smtClean="0">
                <a:solidFill>
                  <a:srgbClr val="FFFF00"/>
                </a:solidFill>
              </a:rPr>
              <a:t>       scroll        that is          </a:t>
            </a:r>
            <a:r>
              <a:rPr lang="en-US" sz="2400" dirty="0">
                <a:solidFill>
                  <a:srgbClr val="FFFF00"/>
                </a:solidFill>
              </a:rPr>
              <a:t>open </a:t>
            </a:r>
            <a:r>
              <a:rPr lang="en-US" sz="2400" dirty="0" smtClean="0">
                <a:solidFill>
                  <a:srgbClr val="FFFF00"/>
                </a:solidFill>
              </a:rPr>
              <a:t>                   in    the     </a:t>
            </a:r>
            <a:r>
              <a:rPr lang="en-US" sz="2400" dirty="0">
                <a:solidFill>
                  <a:srgbClr val="FFFF00"/>
                </a:solidFill>
              </a:rPr>
              <a:t>hand </a:t>
            </a:r>
            <a:r>
              <a:rPr lang="en-US" sz="2400" dirty="0" smtClean="0">
                <a:solidFill>
                  <a:srgbClr val="FFFF00"/>
                </a:solidFill>
              </a:rPr>
              <a:t>   of the       </a:t>
            </a:r>
            <a:r>
              <a:rPr lang="en-US" sz="2400" dirty="0">
                <a:solidFill>
                  <a:srgbClr val="FFFF00"/>
                </a:solidFill>
              </a:rPr>
              <a:t>angel </a:t>
            </a:r>
            <a:r>
              <a:rPr lang="fr-FR" sz="2400" dirty="0" smtClean="0">
                <a:solidFill>
                  <a:srgbClr val="FFFF00"/>
                </a:solidFill>
              </a:rPr>
              <a:t>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ἑστῶτος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θαλάσσης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τῆς</a:t>
            </a:r>
            <a:r>
              <a:rPr lang="en-US" sz="4000" dirty="0" smtClean="0">
                <a:solidFill>
                  <a:schemeClr val="bg1"/>
                </a:solidFill>
              </a:rPr>
              <a:t> </a:t>
            </a:r>
            <a:r>
              <a:rPr lang="el-GR" sz="4000" dirty="0" smtClean="0">
                <a:solidFill>
                  <a:schemeClr val="bg1"/>
                </a:solidFill>
              </a:rPr>
              <a:t> </a:t>
            </a:r>
            <a:r>
              <a:rPr lang="el-GR" sz="4000" dirty="0">
                <a:solidFill>
                  <a:schemeClr val="bg1"/>
                </a:solidFill>
              </a:rPr>
              <a:t>γῆς.</a:t>
            </a:r>
          </a:p>
          <a:p>
            <a:r>
              <a:rPr lang="en-US" sz="2400" dirty="0" smtClean="0">
                <a:solidFill>
                  <a:srgbClr val="FFFF00"/>
                </a:solidFill>
              </a:rPr>
              <a:t>   who       is </a:t>
            </a:r>
            <a:r>
              <a:rPr lang="en-US" sz="2400" dirty="0">
                <a:solidFill>
                  <a:srgbClr val="FFFF00"/>
                </a:solidFill>
              </a:rPr>
              <a:t>standing </a:t>
            </a:r>
            <a:r>
              <a:rPr lang="en-US" sz="2400" dirty="0" smtClean="0">
                <a:solidFill>
                  <a:srgbClr val="FFFF00"/>
                </a:solidFill>
              </a:rPr>
              <a:t>         on        the               sea                   and        on        the      land</a:t>
            </a:r>
            <a:endParaRPr lang="en-US" sz="2200" dirty="0" smtClean="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10:8</a:t>
            </a:r>
            <a:r>
              <a:rPr lang="fr-FR" dirty="0" smtClean="0">
                <a:solidFill>
                  <a:schemeClr val="bg1"/>
                </a:solidFill>
              </a:rPr>
              <a:t> </a:t>
            </a:r>
            <a:r>
              <a:rPr lang="en-US" dirty="0">
                <a:solidFill>
                  <a:schemeClr val="bg1"/>
                </a:solidFill>
              </a:rPr>
              <a:t>Then the voice that I had heard from heaven spoke to me again, saying, "Go, take the scroll that is open in the hand of the angel who is standing on the sea and on the land."</a:t>
            </a:r>
          </a:p>
          <a:p>
            <a:r>
              <a:rPr lang="fr-FR" baseline="30000" dirty="0" smtClean="0">
                <a:solidFill>
                  <a:srgbClr val="FFFF00"/>
                </a:solidFill>
              </a:rPr>
              <a:t>	CUV </a:t>
            </a:r>
            <a:r>
              <a:rPr lang="en-US" b="1" dirty="0" smtClean="0">
                <a:solidFill>
                  <a:schemeClr val="bg1"/>
                </a:solidFill>
              </a:rPr>
              <a:t>10:8</a:t>
            </a:r>
            <a:r>
              <a:rPr lang="en-US" dirty="0" smtClean="0">
                <a:solidFill>
                  <a:schemeClr val="bg1"/>
                </a:solidFill>
              </a:rPr>
              <a:t> </a:t>
            </a:r>
            <a:r>
              <a:rPr lang="zh-TW" altLang="en-US" dirty="0">
                <a:solidFill>
                  <a:schemeClr val="bg1"/>
                </a:solidFill>
              </a:rPr>
              <a:t>我先前從天上所聽見的那聲音、又吩咐我說、你去把那踏海踏地之天使手中展開的小書卷取過來．</a:t>
            </a:r>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40097886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42524"/>
          </a:xfrm>
          <a:prstGeom prst="rect">
            <a:avLst/>
          </a:prstGeom>
          <a:solidFill>
            <a:srgbClr val="002060"/>
          </a:solidFill>
        </p:spPr>
        <p:txBody>
          <a:bodyPr wrap="square" lIns="108821" tIns="54411" rIns="108821" bIns="54411">
            <a:spAutoFit/>
          </a:bodyPr>
          <a:lstStyle/>
          <a:p>
            <a:r>
              <a:rPr lang="en-US" sz="1200" b="1" dirty="0" smtClean="0">
                <a:solidFill>
                  <a:srgbClr val="FFFF00"/>
                </a:solidFill>
              </a:rPr>
              <a:t>                             </a:t>
            </a:r>
          </a:p>
          <a:p>
            <a:r>
              <a:rPr lang="en-US" sz="3200" b="1" dirty="0">
                <a:solidFill>
                  <a:srgbClr val="FFFF00"/>
                </a:solidFill>
              </a:rPr>
              <a:t> </a:t>
            </a:r>
            <a:r>
              <a:rPr lang="en-US" sz="3200" b="1" dirty="0" smtClean="0">
                <a:solidFill>
                  <a:srgbClr val="FFFF00"/>
                </a:solidFill>
              </a:rPr>
              <a:t>                                        </a:t>
            </a:r>
            <a:r>
              <a:rPr lang="en-US" sz="3600" b="1" dirty="0" smtClean="0">
                <a:solidFill>
                  <a:srgbClr val="FFFF00"/>
                </a:solidFill>
              </a:rPr>
              <a:t>Revelation 10:9 </a:t>
            </a:r>
            <a:endParaRPr lang="en-US" sz="3600" b="1" dirty="0" smtClean="0">
              <a:solidFill>
                <a:srgbClr val="FFFF00"/>
              </a:solidFill>
            </a:endParaRPr>
          </a:p>
          <a:p>
            <a:endParaRPr lang="en-US" sz="1400" b="1" dirty="0" smtClean="0">
              <a:solidFill>
                <a:srgbClr val="FFFF00"/>
              </a:solidFill>
            </a:endParaRPr>
          </a:p>
          <a:p>
            <a:r>
              <a:rPr lang="en-US" sz="2800" b="1" dirty="0" smtClean="0">
                <a:solidFill>
                  <a:srgbClr val="FFFF00"/>
                </a:solidFill>
              </a:rPr>
              <a:t>9</a:t>
            </a:r>
            <a:r>
              <a:rPr lang="en-US" sz="3200" b="1" dirty="0" smtClean="0">
                <a:solidFill>
                  <a:schemeClr val="bg1"/>
                </a:solidFill>
              </a:rPr>
              <a:t> </a:t>
            </a:r>
            <a:r>
              <a:rPr lang="en-US" sz="3200" b="1" dirty="0" smtClean="0">
                <a:solidFill>
                  <a:schemeClr val="bg1"/>
                </a:solidFill>
              </a:rPr>
              <a:t> </a:t>
            </a:r>
            <a:r>
              <a:rPr lang="el-GR" sz="3800" dirty="0">
                <a:solidFill>
                  <a:schemeClr val="bg1"/>
                </a:solidFill>
              </a:rPr>
              <a:t>καὶ ἀπῆλθα πρὸς τὸν ἄγγελον λέγων αὐτῷ </a:t>
            </a:r>
            <a:endParaRPr lang="en-US" sz="3800" dirty="0">
              <a:solidFill>
                <a:schemeClr val="bg1"/>
              </a:solidFill>
            </a:endParaRPr>
          </a:p>
          <a:p>
            <a:r>
              <a:rPr lang="fr-FR" sz="2400" dirty="0" smtClean="0">
                <a:solidFill>
                  <a:srgbClr val="FFFF00"/>
                </a:solidFill>
              </a:rPr>
              <a:t> </a:t>
            </a:r>
            <a:r>
              <a:rPr lang="en-US" sz="2400" dirty="0">
                <a:solidFill>
                  <a:srgbClr val="FFFF00"/>
                </a:solidFill>
              </a:rPr>
              <a:t> </a:t>
            </a:r>
            <a:r>
              <a:rPr lang="en-US" sz="2400" dirty="0" smtClean="0">
                <a:solidFill>
                  <a:srgbClr val="FFFF00"/>
                </a:solidFill>
              </a:rPr>
              <a:t>   </a:t>
            </a:r>
            <a:r>
              <a:rPr lang="en-US" sz="2400" dirty="0" smtClean="0">
                <a:solidFill>
                  <a:srgbClr val="FFFF00"/>
                </a:solidFill>
              </a:rPr>
              <a:t> and       </a:t>
            </a:r>
            <a:r>
              <a:rPr lang="en-US" sz="2400" dirty="0">
                <a:solidFill>
                  <a:srgbClr val="FFFF00"/>
                </a:solidFill>
              </a:rPr>
              <a:t>I </a:t>
            </a:r>
            <a:r>
              <a:rPr lang="en-US" sz="2400" dirty="0" smtClean="0">
                <a:solidFill>
                  <a:srgbClr val="FFFF00"/>
                </a:solidFill>
              </a:rPr>
              <a:t>went              to         the         </a:t>
            </a:r>
            <a:r>
              <a:rPr lang="en-US" sz="2400" dirty="0">
                <a:solidFill>
                  <a:srgbClr val="FFFF00"/>
                </a:solidFill>
              </a:rPr>
              <a:t>angel </a:t>
            </a:r>
            <a:r>
              <a:rPr lang="en-US" sz="2400" dirty="0" smtClean="0">
                <a:solidFill>
                  <a:srgbClr val="FFFF00"/>
                </a:solidFill>
              </a:rPr>
              <a:t>            saying      to </a:t>
            </a:r>
            <a:r>
              <a:rPr lang="en-US" sz="2400" dirty="0">
                <a:solidFill>
                  <a:srgbClr val="FFFF00"/>
                </a:solidFill>
              </a:rPr>
              <a:t>him </a:t>
            </a:r>
            <a:endParaRPr lang="es-ES" sz="2400" dirty="0" smtClean="0">
              <a:solidFill>
                <a:srgbClr val="FFFF00"/>
              </a:solidFill>
            </a:endParaRPr>
          </a:p>
          <a:p>
            <a:r>
              <a:rPr lang="en-US" sz="3600" dirty="0" smtClean="0">
                <a:solidFill>
                  <a:schemeClr val="bg1"/>
                </a:solidFill>
              </a:rPr>
              <a:t> </a:t>
            </a:r>
            <a:r>
              <a:rPr lang="en-US" sz="3600" dirty="0" smtClean="0">
                <a:solidFill>
                  <a:schemeClr val="bg1"/>
                </a:solidFill>
              </a:rPr>
              <a:t> </a:t>
            </a:r>
            <a:r>
              <a:rPr lang="el-GR" sz="3800" dirty="0" smtClean="0">
                <a:solidFill>
                  <a:schemeClr val="bg1"/>
                </a:solidFill>
              </a:rPr>
              <a:t>δοῦναί </a:t>
            </a:r>
            <a:r>
              <a:rPr lang="en-US" sz="3800" dirty="0" smtClean="0">
                <a:solidFill>
                  <a:schemeClr val="bg1"/>
                </a:solidFill>
              </a:rPr>
              <a:t> </a:t>
            </a:r>
            <a:r>
              <a:rPr lang="el-GR" sz="3800" dirty="0" smtClean="0">
                <a:solidFill>
                  <a:schemeClr val="bg1"/>
                </a:solidFill>
              </a:rPr>
              <a:t>μοι </a:t>
            </a:r>
            <a:r>
              <a:rPr lang="en-US" sz="3800" dirty="0" smtClean="0">
                <a:solidFill>
                  <a:schemeClr val="bg1"/>
                </a:solidFill>
              </a:rPr>
              <a:t> </a:t>
            </a:r>
            <a:r>
              <a:rPr lang="el-GR" sz="3800" dirty="0" smtClean="0">
                <a:solidFill>
                  <a:schemeClr val="bg1"/>
                </a:solidFill>
              </a:rPr>
              <a:t>τὸ </a:t>
            </a:r>
            <a:r>
              <a:rPr lang="el-GR" sz="3800" dirty="0">
                <a:solidFill>
                  <a:schemeClr val="bg1"/>
                </a:solidFill>
              </a:rPr>
              <a:t>βιβλαρίδιον.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λέγει </a:t>
            </a:r>
            <a:r>
              <a:rPr lang="en-US" sz="3800" dirty="0" smtClean="0">
                <a:solidFill>
                  <a:schemeClr val="bg1"/>
                </a:solidFill>
              </a:rPr>
              <a:t> </a:t>
            </a:r>
            <a:r>
              <a:rPr lang="el-GR" sz="3800" dirty="0" smtClean="0">
                <a:solidFill>
                  <a:schemeClr val="bg1"/>
                </a:solidFill>
              </a:rPr>
              <a:t>μοι</a:t>
            </a:r>
            <a:r>
              <a:rPr lang="el-GR" sz="3800" dirty="0">
                <a:solidFill>
                  <a:schemeClr val="bg1"/>
                </a:solidFill>
              </a:rPr>
              <a:t>· </a:t>
            </a:r>
            <a:endParaRPr lang="en-US" sz="3800" dirty="0" smtClean="0">
              <a:solidFill>
                <a:schemeClr val="bg1"/>
              </a:solidFill>
            </a:endParaRPr>
          </a:p>
          <a:p>
            <a:r>
              <a:rPr lang="en-US" sz="2400" dirty="0" smtClean="0">
                <a:solidFill>
                  <a:srgbClr val="FFFF00"/>
                </a:solidFill>
              </a:rPr>
              <a:t>        to give        </a:t>
            </a:r>
            <a:r>
              <a:rPr lang="en-US" sz="2400" dirty="0">
                <a:solidFill>
                  <a:srgbClr val="FFFF00"/>
                </a:solidFill>
              </a:rPr>
              <a:t>me </a:t>
            </a:r>
            <a:r>
              <a:rPr lang="en-US" sz="2400" dirty="0" smtClean="0">
                <a:solidFill>
                  <a:srgbClr val="FFFF00"/>
                </a:solidFill>
              </a:rPr>
              <a:t>     the        </a:t>
            </a:r>
            <a:r>
              <a:rPr lang="en-US" sz="2400" dirty="0">
                <a:solidFill>
                  <a:srgbClr val="FFFF00"/>
                </a:solidFill>
              </a:rPr>
              <a:t>little </a:t>
            </a:r>
            <a:r>
              <a:rPr lang="en-US" sz="2400" dirty="0" smtClean="0">
                <a:solidFill>
                  <a:srgbClr val="FFFF00"/>
                </a:solidFill>
              </a:rPr>
              <a:t>scroll                and    he says    </a:t>
            </a:r>
            <a:r>
              <a:rPr lang="en-US" sz="2400" dirty="0">
                <a:solidFill>
                  <a:srgbClr val="FFFF00"/>
                </a:solidFill>
              </a:rPr>
              <a:t>to </a:t>
            </a:r>
            <a:r>
              <a:rPr lang="en-US" sz="2400" dirty="0" smtClean="0">
                <a:solidFill>
                  <a:srgbClr val="FFFF00"/>
                </a:solidFill>
              </a:rPr>
              <a:t>me</a:t>
            </a:r>
            <a:endParaRPr lang="fr-FR" sz="2400" dirty="0">
              <a:solidFill>
                <a:srgbClr val="FFFF00"/>
              </a:solidFill>
            </a:endParaRPr>
          </a:p>
          <a:p>
            <a:r>
              <a:rPr lang="en-US" sz="3800" dirty="0" smtClean="0">
                <a:solidFill>
                  <a:schemeClr val="bg1"/>
                </a:solidFill>
              </a:rPr>
              <a:t> </a:t>
            </a:r>
            <a:r>
              <a:rPr lang="en-US" sz="3800" dirty="0" smtClean="0">
                <a:solidFill>
                  <a:schemeClr val="bg1"/>
                </a:solidFill>
              </a:rPr>
              <a:t> </a:t>
            </a:r>
            <a:r>
              <a:rPr lang="el-GR" sz="3800" dirty="0" smtClean="0">
                <a:solidFill>
                  <a:schemeClr val="bg1"/>
                </a:solidFill>
              </a:rPr>
              <a:t>λάβε </a:t>
            </a:r>
            <a:r>
              <a:rPr lang="el-GR" sz="3800" dirty="0">
                <a:solidFill>
                  <a:schemeClr val="bg1"/>
                </a:solidFill>
              </a:rPr>
              <a:t>καὶ </a:t>
            </a:r>
            <a:r>
              <a:rPr lang="en-US" sz="3800" dirty="0" smtClean="0">
                <a:solidFill>
                  <a:schemeClr val="bg1"/>
                </a:solidFill>
              </a:rPr>
              <a:t> </a:t>
            </a:r>
            <a:r>
              <a:rPr lang="el-GR" sz="3800" dirty="0" smtClean="0">
                <a:solidFill>
                  <a:schemeClr val="bg1"/>
                </a:solidFill>
              </a:rPr>
              <a:t>κατάφαγε </a:t>
            </a:r>
            <a:r>
              <a:rPr lang="el-GR" sz="3800" dirty="0">
                <a:solidFill>
                  <a:schemeClr val="bg1"/>
                </a:solidFill>
              </a:rPr>
              <a:t>αὐτό, </a:t>
            </a:r>
            <a:r>
              <a:rPr lang="en-US" sz="3800" dirty="0" smtClean="0">
                <a:solidFill>
                  <a:schemeClr val="bg1"/>
                </a:solidFill>
              </a:rPr>
              <a:t> </a:t>
            </a:r>
            <a:r>
              <a:rPr lang="el-GR" sz="3800" dirty="0" smtClean="0">
                <a:solidFill>
                  <a:schemeClr val="bg1"/>
                </a:solidFill>
              </a:rPr>
              <a:t>καὶ </a:t>
            </a:r>
            <a:r>
              <a:rPr lang="el-GR" sz="3800" dirty="0">
                <a:solidFill>
                  <a:schemeClr val="bg1"/>
                </a:solidFill>
              </a:rPr>
              <a:t>πικρανεῖ </a:t>
            </a:r>
            <a:r>
              <a:rPr lang="en-US" sz="3800" dirty="0" smtClean="0">
                <a:solidFill>
                  <a:schemeClr val="bg1"/>
                </a:solidFill>
              </a:rPr>
              <a:t> </a:t>
            </a:r>
            <a:r>
              <a:rPr lang="el-GR" sz="3800" dirty="0" smtClean="0">
                <a:solidFill>
                  <a:schemeClr val="bg1"/>
                </a:solidFill>
              </a:rPr>
              <a:t>σου </a:t>
            </a:r>
            <a:r>
              <a:rPr lang="en-US" sz="3800" dirty="0" smtClean="0">
                <a:solidFill>
                  <a:schemeClr val="bg1"/>
                </a:solidFill>
              </a:rPr>
              <a:t> </a:t>
            </a:r>
            <a:r>
              <a:rPr lang="el-GR" sz="3800" dirty="0" smtClean="0">
                <a:solidFill>
                  <a:schemeClr val="bg1"/>
                </a:solidFill>
              </a:rPr>
              <a:t>τὴν </a:t>
            </a:r>
            <a:r>
              <a:rPr lang="en-US" sz="3800" dirty="0" smtClean="0">
                <a:solidFill>
                  <a:schemeClr val="bg1"/>
                </a:solidFill>
              </a:rPr>
              <a:t> </a:t>
            </a:r>
            <a:r>
              <a:rPr lang="el-GR" sz="3800" dirty="0" smtClean="0">
                <a:solidFill>
                  <a:schemeClr val="bg1"/>
                </a:solidFill>
              </a:rPr>
              <a:t>κοιλίαν</a:t>
            </a:r>
            <a:r>
              <a:rPr lang="el-GR" sz="3800" dirty="0">
                <a:solidFill>
                  <a:schemeClr val="bg1"/>
                </a:solidFill>
              </a:rPr>
              <a:t>, </a:t>
            </a:r>
            <a:endParaRPr lang="en-US" sz="3800" dirty="0">
              <a:solidFill>
                <a:schemeClr val="bg1"/>
              </a:solidFill>
            </a:endParaRPr>
          </a:p>
          <a:p>
            <a:r>
              <a:rPr lang="en-US" sz="2400" dirty="0" smtClean="0">
                <a:solidFill>
                  <a:srgbClr val="FFFF00"/>
                </a:solidFill>
              </a:rPr>
              <a:t>      take      </a:t>
            </a:r>
            <a:r>
              <a:rPr lang="en-US" sz="2400" dirty="0">
                <a:solidFill>
                  <a:srgbClr val="FFFF00"/>
                </a:solidFill>
              </a:rPr>
              <a:t>and </a:t>
            </a:r>
            <a:r>
              <a:rPr lang="en-US" sz="2400" dirty="0" smtClean="0">
                <a:solidFill>
                  <a:srgbClr val="FFFF00"/>
                </a:solidFill>
              </a:rPr>
              <a:t>          devour                 it          and   </a:t>
            </a:r>
            <a:r>
              <a:rPr lang="en-US" sz="2200" dirty="0">
                <a:solidFill>
                  <a:srgbClr val="FFFF00"/>
                </a:solidFill>
              </a:rPr>
              <a:t>it will </a:t>
            </a:r>
            <a:r>
              <a:rPr lang="en-US" sz="2200" dirty="0" smtClean="0">
                <a:solidFill>
                  <a:srgbClr val="FFFF00"/>
                </a:solidFill>
              </a:rPr>
              <a:t>make bitter   </a:t>
            </a:r>
            <a:r>
              <a:rPr lang="en-US" sz="2400" dirty="0" smtClean="0">
                <a:solidFill>
                  <a:srgbClr val="FFFF00"/>
                </a:solidFill>
              </a:rPr>
              <a:t>your      the       stomach</a:t>
            </a:r>
            <a:r>
              <a:rPr lang="fr-FR" sz="2400" dirty="0" smtClean="0">
                <a:solidFill>
                  <a:srgbClr val="FFFF00"/>
                </a:solidFill>
              </a:rPr>
              <a:t> </a:t>
            </a:r>
            <a:endParaRPr lang="en-US" sz="2400" dirty="0" smtClean="0">
              <a:solidFill>
                <a:srgbClr val="FFFF00"/>
              </a:solidFill>
            </a:endParaRPr>
          </a:p>
          <a:p>
            <a:r>
              <a:rPr lang="en-US" sz="3800" dirty="0" smtClean="0">
                <a:solidFill>
                  <a:schemeClr val="bg1"/>
                </a:solidFill>
              </a:rPr>
              <a:t> </a:t>
            </a:r>
            <a:r>
              <a:rPr lang="en-US" sz="3800" dirty="0" smtClean="0">
                <a:solidFill>
                  <a:schemeClr val="bg1"/>
                </a:solidFill>
              </a:rPr>
              <a:t>   </a:t>
            </a:r>
            <a:r>
              <a:rPr lang="el-GR" sz="3800" dirty="0" smtClean="0">
                <a:solidFill>
                  <a:schemeClr val="bg1"/>
                </a:solidFill>
              </a:rPr>
              <a:t>ἀλλ</a:t>
            </a:r>
            <a:r>
              <a:rPr lang="el-GR" sz="3800" dirty="0">
                <a:solidFill>
                  <a:schemeClr val="bg1"/>
                </a:solidFill>
              </a:rPr>
              <a:t>᾽ </a:t>
            </a:r>
            <a:r>
              <a:rPr lang="en-US" sz="3800" dirty="0" smtClean="0">
                <a:solidFill>
                  <a:schemeClr val="bg1"/>
                </a:solidFill>
              </a:rPr>
              <a:t> </a:t>
            </a:r>
            <a:r>
              <a:rPr lang="el-GR" sz="3800" dirty="0" smtClean="0">
                <a:solidFill>
                  <a:schemeClr val="bg1"/>
                </a:solidFill>
              </a:rPr>
              <a:t>ἐν </a:t>
            </a:r>
            <a:r>
              <a:rPr lang="en-US" sz="3800" dirty="0" smtClean="0">
                <a:solidFill>
                  <a:schemeClr val="bg1"/>
                </a:solidFill>
              </a:rPr>
              <a:t> </a:t>
            </a:r>
            <a:r>
              <a:rPr lang="el-GR" sz="3800" dirty="0" smtClean="0">
                <a:solidFill>
                  <a:schemeClr val="bg1"/>
                </a:solidFill>
              </a:rPr>
              <a:t>τῷ </a:t>
            </a:r>
            <a:r>
              <a:rPr lang="en-US" sz="3800" dirty="0" smtClean="0">
                <a:solidFill>
                  <a:schemeClr val="bg1"/>
                </a:solidFill>
              </a:rPr>
              <a:t> </a:t>
            </a:r>
            <a:r>
              <a:rPr lang="el-GR" sz="3800" dirty="0" smtClean="0">
                <a:solidFill>
                  <a:schemeClr val="bg1"/>
                </a:solidFill>
              </a:rPr>
              <a:t>στόματί </a:t>
            </a:r>
            <a:r>
              <a:rPr lang="en-US" sz="3800" dirty="0" smtClean="0">
                <a:solidFill>
                  <a:schemeClr val="bg1"/>
                </a:solidFill>
              </a:rPr>
              <a:t> </a:t>
            </a:r>
            <a:r>
              <a:rPr lang="el-GR" sz="3800" dirty="0" smtClean="0">
                <a:solidFill>
                  <a:schemeClr val="bg1"/>
                </a:solidFill>
              </a:rPr>
              <a:t>σου</a:t>
            </a:r>
            <a:r>
              <a:rPr lang="en-US" sz="3800" dirty="0" smtClean="0">
                <a:solidFill>
                  <a:schemeClr val="bg1"/>
                </a:solidFill>
              </a:rPr>
              <a:t> </a:t>
            </a:r>
            <a:r>
              <a:rPr lang="el-GR" sz="3800" dirty="0" smtClean="0">
                <a:solidFill>
                  <a:schemeClr val="bg1"/>
                </a:solidFill>
              </a:rPr>
              <a:t> </a:t>
            </a:r>
            <a:r>
              <a:rPr lang="el-GR" sz="3800" dirty="0">
                <a:solidFill>
                  <a:schemeClr val="bg1"/>
                </a:solidFill>
              </a:rPr>
              <a:t>ἔσται </a:t>
            </a:r>
            <a:r>
              <a:rPr lang="en-US" sz="3800" dirty="0" smtClean="0">
                <a:solidFill>
                  <a:schemeClr val="bg1"/>
                </a:solidFill>
              </a:rPr>
              <a:t> </a:t>
            </a:r>
            <a:r>
              <a:rPr lang="el-GR" sz="3800" dirty="0" smtClean="0">
                <a:solidFill>
                  <a:schemeClr val="bg1"/>
                </a:solidFill>
              </a:rPr>
              <a:t>γλυκὺ </a:t>
            </a:r>
            <a:r>
              <a:rPr lang="en-US" sz="3800" dirty="0" smtClean="0">
                <a:solidFill>
                  <a:schemeClr val="bg1"/>
                </a:solidFill>
              </a:rPr>
              <a:t> </a:t>
            </a:r>
            <a:r>
              <a:rPr lang="el-GR" sz="3800" dirty="0" smtClean="0">
                <a:solidFill>
                  <a:schemeClr val="bg1"/>
                </a:solidFill>
              </a:rPr>
              <a:t>ὡς </a:t>
            </a:r>
            <a:r>
              <a:rPr lang="en-US" sz="3800" dirty="0" smtClean="0">
                <a:solidFill>
                  <a:schemeClr val="bg1"/>
                </a:solidFill>
              </a:rPr>
              <a:t> </a:t>
            </a:r>
            <a:r>
              <a:rPr lang="el-GR" sz="3800" dirty="0" smtClean="0">
                <a:solidFill>
                  <a:schemeClr val="bg1"/>
                </a:solidFill>
              </a:rPr>
              <a:t>μέλι</a:t>
            </a:r>
            <a:r>
              <a:rPr lang="el-GR" sz="3800" dirty="0">
                <a:solidFill>
                  <a:schemeClr val="bg1"/>
                </a:solidFill>
              </a:rPr>
              <a:t>.</a:t>
            </a:r>
          </a:p>
          <a:p>
            <a:r>
              <a:rPr lang="en-US" sz="2400" dirty="0" smtClean="0">
                <a:solidFill>
                  <a:srgbClr val="FFFF00"/>
                </a:solidFill>
              </a:rPr>
              <a:t>        but         </a:t>
            </a:r>
            <a:r>
              <a:rPr lang="en-US" sz="2400" dirty="0">
                <a:solidFill>
                  <a:srgbClr val="FFFF00"/>
                </a:solidFill>
              </a:rPr>
              <a:t>in </a:t>
            </a:r>
            <a:r>
              <a:rPr lang="en-US" sz="2400" dirty="0" smtClean="0">
                <a:solidFill>
                  <a:srgbClr val="FFFF00"/>
                </a:solidFill>
              </a:rPr>
              <a:t>     the        </a:t>
            </a:r>
            <a:r>
              <a:rPr lang="en-US" sz="2400" dirty="0">
                <a:solidFill>
                  <a:srgbClr val="FFFF00"/>
                </a:solidFill>
              </a:rPr>
              <a:t>mouth </a:t>
            </a:r>
            <a:r>
              <a:rPr lang="en-US" sz="2400" dirty="0" smtClean="0">
                <a:solidFill>
                  <a:srgbClr val="FFFF00"/>
                </a:solidFill>
              </a:rPr>
              <a:t>         your       it </a:t>
            </a:r>
            <a:r>
              <a:rPr lang="en-US" sz="2400" dirty="0">
                <a:solidFill>
                  <a:srgbClr val="FFFF00"/>
                </a:solidFill>
              </a:rPr>
              <a:t>will be </a:t>
            </a:r>
            <a:r>
              <a:rPr lang="en-US" sz="2400" dirty="0" smtClean="0">
                <a:solidFill>
                  <a:srgbClr val="FFFF00"/>
                </a:solidFill>
              </a:rPr>
              <a:t>      sweet       as      honey</a:t>
            </a:r>
            <a:endParaRPr lang="en-US" sz="2200" dirty="0" smtClean="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en-US" dirty="0">
                <a:solidFill>
                  <a:schemeClr val="bg1"/>
                </a:solidFill>
              </a:rPr>
              <a:t>So I went to the angel and told him to give me the little scroll. And he said to me, "Take and eat it; it will make your stomach bitter, but in your mouth it will be sweet as honey</a:t>
            </a:r>
            <a:r>
              <a:rPr lang="en-US" dirty="0" smtClean="0">
                <a:solidFill>
                  <a:schemeClr val="bg1"/>
                </a:solidFill>
              </a:rPr>
              <a:t>.“    /     </a:t>
            </a:r>
            <a:r>
              <a:rPr lang="fr-FR" baseline="30000" dirty="0" smtClean="0">
                <a:solidFill>
                  <a:srgbClr val="FFFF00"/>
                </a:solidFill>
              </a:rPr>
              <a:t>CUV </a:t>
            </a:r>
            <a:r>
              <a:rPr lang="en-US" dirty="0">
                <a:solidFill>
                  <a:schemeClr val="bg1"/>
                </a:solidFill>
              </a:rPr>
              <a:t> </a:t>
            </a:r>
            <a:r>
              <a:rPr lang="en-US" b="1" dirty="0" smtClean="0">
                <a:solidFill>
                  <a:schemeClr val="bg1"/>
                </a:solidFill>
              </a:rPr>
              <a:t>10:9</a:t>
            </a:r>
            <a:r>
              <a:rPr lang="en-US" dirty="0" smtClean="0">
                <a:solidFill>
                  <a:schemeClr val="bg1"/>
                </a:solidFill>
              </a:rPr>
              <a:t> </a:t>
            </a:r>
            <a:r>
              <a:rPr lang="zh-TW" altLang="en-US" dirty="0">
                <a:solidFill>
                  <a:schemeClr val="bg1"/>
                </a:solidFill>
              </a:rPr>
              <a:t>我就走到天使那裡、對他說、請你把小書卷給我．他對我說、你拿著喫盡了、便叫你肚子發苦、然而在你口中要甜如蜜。</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71685914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5466</TotalTime>
  <Words>889</Words>
  <Application>Microsoft Office PowerPoint</Application>
  <PresentationFormat>Custom</PresentationFormat>
  <Paragraphs>232</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Book of Revelation Chapter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752</cp:revision>
  <dcterms:created xsi:type="dcterms:W3CDTF">2020-04-05T11:02:49Z</dcterms:created>
  <dcterms:modified xsi:type="dcterms:W3CDTF">2021-05-02T11:43:48Z</dcterms:modified>
</cp:coreProperties>
</file>