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19" r:id="rId2"/>
    <p:sldId id="448" r:id="rId3"/>
    <p:sldId id="460" r:id="rId4"/>
    <p:sldId id="503" r:id="rId5"/>
    <p:sldId id="462" r:id="rId6"/>
    <p:sldId id="483" r:id="rId7"/>
    <p:sldId id="486" r:id="rId8"/>
    <p:sldId id="488" r:id="rId9"/>
    <p:sldId id="487" r:id="rId10"/>
    <p:sldId id="514" r:id="rId11"/>
    <p:sldId id="515" r:id="rId12"/>
    <p:sldId id="518" r:id="rId13"/>
    <p:sldId id="513" r:id="rId14"/>
    <p:sldId id="476" r:id="rId15"/>
    <p:sldId id="492" r:id="rId16"/>
    <p:sldId id="494" r:id="rId17"/>
    <p:sldId id="496" r:id="rId18"/>
    <p:sldId id="497" r:id="rId19"/>
    <p:sldId id="499"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11</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0408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8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11:10 </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10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κατοικοῦντες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 </a:t>
            </a:r>
            <a:endParaRPr lang="en-US" sz="4000" dirty="0">
              <a:solidFill>
                <a:schemeClr val="bg1"/>
              </a:solidFill>
            </a:endParaRPr>
          </a:p>
          <a:p>
            <a:r>
              <a:rPr lang="en-US" sz="2400" dirty="0" smtClean="0">
                <a:solidFill>
                  <a:srgbClr val="FFFF00"/>
                </a:solidFill>
              </a:rPr>
              <a:t>            and    those       who dwell                    </a:t>
            </a:r>
            <a:r>
              <a:rPr lang="en-US" sz="2400" dirty="0">
                <a:solidFill>
                  <a:srgbClr val="FFFF00"/>
                </a:solidFill>
              </a:rPr>
              <a:t>on </a:t>
            </a:r>
            <a:r>
              <a:rPr lang="en-US" sz="2400" dirty="0" smtClean="0">
                <a:solidFill>
                  <a:srgbClr val="FFFF00"/>
                </a:solidFill>
              </a:rPr>
              <a:t>       the      earth</a:t>
            </a:r>
            <a:r>
              <a:rPr lang="fr-FR"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4000" dirty="0" smtClean="0">
                <a:solidFill>
                  <a:schemeClr val="bg1"/>
                </a:solidFill>
              </a:rPr>
              <a:t>χαίρουσιν </a:t>
            </a:r>
            <a:r>
              <a:rPr lang="en-US" sz="4000" dirty="0" smtClean="0">
                <a:solidFill>
                  <a:schemeClr val="bg1"/>
                </a:solidFill>
              </a:rPr>
              <a:t> </a:t>
            </a:r>
            <a:r>
              <a:rPr lang="el-GR" sz="4000" dirty="0" smtClean="0">
                <a:solidFill>
                  <a:schemeClr val="bg1"/>
                </a:solidFill>
              </a:rPr>
              <a:t>ἐπ</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αὐτοῖς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εὐφραίνονται</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δῶρα</a:t>
            </a:r>
            <a:endParaRPr lang="en-US" sz="4000" dirty="0">
              <a:solidFill>
                <a:schemeClr val="bg1"/>
              </a:solidFill>
            </a:endParaRPr>
          </a:p>
          <a:p>
            <a:r>
              <a:rPr lang="en-US" sz="2400" dirty="0" smtClean="0">
                <a:solidFill>
                  <a:srgbClr val="FFFF00"/>
                </a:solidFill>
              </a:rPr>
              <a:t>           </a:t>
            </a:r>
            <a:r>
              <a:rPr lang="en-US" sz="2400" dirty="0">
                <a:solidFill>
                  <a:srgbClr val="FFFF00"/>
                </a:solidFill>
              </a:rPr>
              <a:t>rejoice </a:t>
            </a:r>
            <a:r>
              <a:rPr lang="en-US" sz="2400" dirty="0" smtClean="0">
                <a:solidFill>
                  <a:srgbClr val="FFFF00"/>
                </a:solidFill>
              </a:rPr>
              <a:t>             over         them          and             are glad</a:t>
            </a:r>
            <a:r>
              <a:rPr lang="en-US" sz="2400" dirty="0">
                <a:solidFill>
                  <a:srgbClr val="FFFF00"/>
                </a:solidFill>
              </a:rPr>
              <a:t> </a:t>
            </a:r>
            <a:r>
              <a:rPr lang="en-US" sz="2400" dirty="0" smtClean="0">
                <a:solidFill>
                  <a:srgbClr val="FFFF00"/>
                </a:solidFill>
              </a:rPr>
              <a:t>                          and      </a:t>
            </a:r>
            <a:r>
              <a:rPr lang="en-US" sz="2400" dirty="0">
                <a:solidFill>
                  <a:srgbClr val="FFFF00"/>
                </a:solidFill>
              </a:rPr>
              <a:t>gifts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πέμψουσιν </a:t>
            </a:r>
            <a:r>
              <a:rPr lang="en-US" sz="4000" dirty="0" smtClean="0">
                <a:solidFill>
                  <a:schemeClr val="bg1"/>
                </a:solidFill>
              </a:rPr>
              <a:t> </a:t>
            </a:r>
            <a:r>
              <a:rPr lang="el-GR" sz="4000" dirty="0" smtClean="0">
                <a:solidFill>
                  <a:schemeClr val="bg1"/>
                </a:solidFill>
              </a:rPr>
              <a:t>ἀλλήλοις</a:t>
            </a:r>
            <a:r>
              <a:rPr lang="el-GR" sz="4000" dirty="0">
                <a:solidFill>
                  <a:schemeClr val="bg1"/>
                </a:solidFill>
              </a:rPr>
              <a:t>,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οὗτοι</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n-US" sz="4000" dirty="0" smtClean="0">
                <a:solidFill>
                  <a:schemeClr val="bg1"/>
                </a:solidFill>
              </a:rPr>
              <a:t> </a:t>
            </a:r>
            <a:r>
              <a:rPr lang="el-GR" sz="4000" dirty="0" smtClean="0">
                <a:solidFill>
                  <a:schemeClr val="bg1"/>
                </a:solidFill>
              </a:rPr>
              <a:t>δύο </a:t>
            </a:r>
            <a:r>
              <a:rPr lang="en-US" sz="4000" dirty="0" smtClean="0">
                <a:solidFill>
                  <a:schemeClr val="bg1"/>
                </a:solidFill>
              </a:rPr>
              <a:t> </a:t>
            </a:r>
            <a:r>
              <a:rPr lang="el-GR" sz="4000" dirty="0" smtClean="0">
                <a:solidFill>
                  <a:schemeClr val="bg1"/>
                </a:solidFill>
              </a:rPr>
              <a:t>προφῆται</a:t>
            </a:r>
            <a:endParaRPr lang="en-US" sz="4000" dirty="0" smtClean="0">
              <a:solidFill>
                <a:schemeClr val="bg1"/>
              </a:solidFill>
            </a:endParaRPr>
          </a:p>
          <a:p>
            <a:r>
              <a:rPr lang="en-US" sz="2400" dirty="0" smtClean="0">
                <a:solidFill>
                  <a:srgbClr val="FFFF00"/>
                </a:solidFill>
              </a:rPr>
              <a:t>        they will send         to one another   because   </a:t>
            </a:r>
            <a:r>
              <a:rPr lang="en-US" sz="2400" dirty="0">
                <a:solidFill>
                  <a:srgbClr val="FFFF00"/>
                </a:solidFill>
              </a:rPr>
              <a:t>these </a:t>
            </a:r>
            <a:r>
              <a:rPr lang="en-US" sz="2400" dirty="0" smtClean="0">
                <a:solidFill>
                  <a:srgbClr val="FFFF00"/>
                </a:solidFill>
              </a:rPr>
              <a:t>      the     two           prophets</a:t>
            </a:r>
            <a:endParaRPr lang="fr-FR" sz="2400" dirty="0" smtClean="0">
              <a:solidFill>
                <a:srgbClr val="FFFF00"/>
              </a:solidFill>
            </a:endParaRPr>
          </a:p>
          <a:p>
            <a:r>
              <a:rPr lang="en-US" sz="3800" dirty="0" smtClean="0">
                <a:solidFill>
                  <a:schemeClr val="bg1"/>
                </a:solidFill>
              </a:rPr>
              <a:t>    </a:t>
            </a:r>
            <a:r>
              <a:rPr lang="el-GR" sz="4000" dirty="0" smtClean="0">
                <a:solidFill>
                  <a:schemeClr val="bg1"/>
                </a:solidFill>
              </a:rPr>
              <a:t>ἐβασάνισαν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κατοικοῦντας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γῆς</a:t>
            </a:r>
            <a:r>
              <a:rPr lang="el-GR" sz="4000" dirty="0">
                <a:solidFill>
                  <a:schemeClr val="bg1"/>
                </a:solidFill>
              </a:rPr>
              <a:t>.</a:t>
            </a:r>
          </a:p>
          <a:p>
            <a:r>
              <a:rPr lang="en-US" sz="2400" dirty="0" smtClean="0">
                <a:solidFill>
                  <a:srgbClr val="FFFF00"/>
                </a:solidFill>
              </a:rPr>
              <a:t>               tormented             those               </a:t>
            </a:r>
            <a:r>
              <a:rPr lang="en-US" sz="2400" dirty="0">
                <a:solidFill>
                  <a:srgbClr val="FFFF00"/>
                </a:solidFill>
              </a:rPr>
              <a:t>who </a:t>
            </a:r>
            <a:r>
              <a:rPr lang="en-US" sz="2400" dirty="0" smtClean="0">
                <a:solidFill>
                  <a:srgbClr val="FFFF00"/>
                </a:solidFill>
              </a:rPr>
              <a:t>dwell                   </a:t>
            </a:r>
            <a:r>
              <a:rPr lang="en-US" sz="2400" dirty="0">
                <a:solidFill>
                  <a:srgbClr val="FFFF00"/>
                </a:solidFill>
              </a:rPr>
              <a:t>on </a:t>
            </a:r>
            <a:r>
              <a:rPr lang="en-US" sz="2400" dirty="0" smtClean="0">
                <a:solidFill>
                  <a:srgbClr val="FFFF00"/>
                </a:solidFill>
              </a:rPr>
              <a:t>      the      earth</a:t>
            </a:r>
            <a:endParaRPr lang="fr-FR" sz="2400" dirty="0">
              <a:solidFill>
                <a:srgbClr val="FFFF00"/>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11:10</a:t>
            </a:r>
            <a:r>
              <a:rPr lang="fr-FR" dirty="0" smtClean="0">
                <a:solidFill>
                  <a:schemeClr val="bg1"/>
                </a:solidFill>
              </a:rPr>
              <a:t> </a:t>
            </a:r>
            <a:r>
              <a:rPr lang="en-US" dirty="0">
                <a:solidFill>
                  <a:schemeClr val="bg1"/>
                </a:solidFill>
              </a:rPr>
              <a:t>and those who dwell on the earth will rejoice over them and make merry and exchange presents, because these two prophets had been a torment to those who dwell on the earth.</a:t>
            </a:r>
          </a:p>
          <a:p>
            <a:r>
              <a:rPr lang="fr-FR" baseline="30000" dirty="0">
                <a:solidFill>
                  <a:srgbClr val="FFFF00"/>
                </a:solidFill>
              </a:rPr>
              <a:t>	CUV </a:t>
            </a:r>
            <a:r>
              <a:rPr lang="en-US" b="1" dirty="0" smtClean="0">
                <a:solidFill>
                  <a:schemeClr val="bg1"/>
                </a:solidFill>
              </a:rPr>
              <a:t>11:10</a:t>
            </a:r>
            <a:r>
              <a:rPr lang="en-US" dirty="0" smtClean="0">
                <a:solidFill>
                  <a:schemeClr val="bg1"/>
                </a:solidFill>
              </a:rPr>
              <a:t> </a:t>
            </a:r>
            <a:r>
              <a:rPr lang="zh-TW" altLang="en-US" dirty="0">
                <a:solidFill>
                  <a:schemeClr val="bg1"/>
                </a:solidFill>
              </a:rPr>
              <a:t>住在地上的人、就為他們歡喜快樂、互相餽送禮物．因這兩位先知曾叫住在地上的人受痛苦。</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6924142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04080"/>
          </a:xfrm>
          <a:prstGeom prst="rect">
            <a:avLst/>
          </a:prstGeom>
          <a:solidFill>
            <a:srgbClr val="002060"/>
          </a:solidFill>
          <a:ln>
            <a:solidFill>
              <a:schemeClr val="accent1"/>
            </a:solidFill>
          </a:ln>
        </p:spPr>
        <p:txBody>
          <a:bodyPr wrap="square" lIns="108821" tIns="54411" rIns="108821" bIns="54411">
            <a:spAutoFit/>
          </a:bodyPr>
          <a:lstStyle/>
          <a:p>
            <a:endParaRPr lang="en-US" sz="800" b="1" dirty="0" smtClean="0">
              <a:solidFill>
                <a:srgbClr val="FFFF00"/>
              </a:solidFill>
            </a:endParaRPr>
          </a:p>
          <a:p>
            <a:r>
              <a:rPr lang="en-US" sz="8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11:11 </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11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μετὰ</a:t>
            </a:r>
            <a:r>
              <a:rPr lang="en-US" sz="4000" dirty="0" smtClean="0">
                <a:solidFill>
                  <a:schemeClr val="bg1"/>
                </a:solidFill>
              </a:rPr>
              <a:t> </a:t>
            </a:r>
            <a:r>
              <a:rPr lang="el-GR" sz="4000" dirty="0" smtClean="0">
                <a:solidFill>
                  <a:schemeClr val="bg1"/>
                </a:solidFill>
              </a:rPr>
              <a:t> </a:t>
            </a:r>
            <a:r>
              <a:rPr lang="el-GR" sz="4000" dirty="0">
                <a:solidFill>
                  <a:schemeClr val="bg1"/>
                </a:solidFill>
              </a:rPr>
              <a:t>τὰς </a:t>
            </a:r>
            <a:r>
              <a:rPr lang="el-GR" sz="4000" dirty="0" smtClean="0">
                <a:solidFill>
                  <a:schemeClr val="bg1"/>
                </a:solidFill>
              </a:rPr>
              <a:t>τρεῖς</a:t>
            </a:r>
            <a:r>
              <a:rPr lang="en-US" sz="4000" dirty="0" smtClean="0">
                <a:solidFill>
                  <a:schemeClr val="bg1"/>
                </a:solidFill>
              </a:rPr>
              <a:t> </a:t>
            </a:r>
            <a:r>
              <a:rPr lang="el-GR" sz="4000" dirty="0" smtClean="0">
                <a:solidFill>
                  <a:schemeClr val="bg1"/>
                </a:solidFill>
              </a:rPr>
              <a:t> ἡμέρας</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ἥμισυ </a:t>
            </a:r>
            <a:endParaRPr lang="en-US" sz="4000" dirty="0">
              <a:solidFill>
                <a:schemeClr val="bg1"/>
              </a:solidFill>
            </a:endParaRPr>
          </a:p>
          <a:p>
            <a:r>
              <a:rPr lang="en-US" sz="2400" dirty="0">
                <a:solidFill>
                  <a:srgbClr val="FFFF00"/>
                </a:solidFill>
              </a:rPr>
              <a:t> </a:t>
            </a:r>
            <a:r>
              <a:rPr lang="en-US" sz="2400" dirty="0" smtClean="0">
                <a:solidFill>
                  <a:srgbClr val="FFFF00"/>
                </a:solidFill>
              </a:rPr>
              <a:t>          but      after         the      three           days              and        a </a:t>
            </a:r>
            <a:r>
              <a:rPr lang="en-US" sz="2400" dirty="0">
                <a:solidFill>
                  <a:srgbClr val="FFFF00"/>
                </a:solidFill>
              </a:rPr>
              <a:t>half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πνεῦμα </a:t>
            </a:r>
            <a:r>
              <a:rPr lang="en-US" sz="4000" dirty="0" smtClean="0">
                <a:solidFill>
                  <a:schemeClr val="bg1"/>
                </a:solidFill>
              </a:rPr>
              <a:t> </a:t>
            </a:r>
            <a:r>
              <a:rPr lang="el-GR" sz="4000" dirty="0" smtClean="0">
                <a:solidFill>
                  <a:schemeClr val="bg1"/>
                </a:solidFill>
              </a:rPr>
              <a:t>ζωῆς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θεοῦ </a:t>
            </a:r>
            <a:r>
              <a:rPr lang="en-US" sz="4000" dirty="0" smtClean="0">
                <a:solidFill>
                  <a:schemeClr val="bg1"/>
                </a:solidFill>
              </a:rPr>
              <a:t> </a:t>
            </a:r>
            <a:r>
              <a:rPr lang="el-GR" sz="4000" dirty="0" smtClean="0">
                <a:solidFill>
                  <a:schemeClr val="bg1"/>
                </a:solidFill>
              </a:rPr>
              <a:t>εἰσῆλθεν</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αὐτοῖς,</a:t>
            </a:r>
            <a:endParaRPr lang="en-US" sz="4000" dirty="0">
              <a:solidFill>
                <a:schemeClr val="bg1"/>
              </a:solidFill>
            </a:endParaRPr>
          </a:p>
          <a:p>
            <a:r>
              <a:rPr lang="en-US" sz="2400" dirty="0" smtClean="0">
                <a:solidFill>
                  <a:srgbClr val="FFFF00"/>
                </a:solidFill>
              </a:rPr>
              <a:t>     a breath          </a:t>
            </a:r>
            <a:r>
              <a:rPr lang="en-US" sz="2400" dirty="0">
                <a:solidFill>
                  <a:srgbClr val="FFFF00"/>
                </a:solidFill>
              </a:rPr>
              <a:t>of life </a:t>
            </a:r>
            <a:r>
              <a:rPr lang="en-US" sz="2400" dirty="0" smtClean="0">
                <a:solidFill>
                  <a:srgbClr val="FFFF00"/>
                </a:solidFill>
              </a:rPr>
              <a:t>     from                    God           entered           </a:t>
            </a:r>
            <a:r>
              <a:rPr lang="fr-FR" sz="2400" dirty="0" smtClean="0">
                <a:solidFill>
                  <a:srgbClr val="FFFF00"/>
                </a:solidFill>
              </a:rPr>
              <a:t> </a:t>
            </a:r>
            <a:r>
              <a:rPr lang="en-US" sz="2400" dirty="0" smtClean="0">
                <a:solidFill>
                  <a:srgbClr val="FFFF00"/>
                </a:solidFill>
              </a:rPr>
              <a:t> </a:t>
            </a:r>
            <a:r>
              <a:rPr lang="en-US" sz="2400" dirty="0">
                <a:solidFill>
                  <a:srgbClr val="FFFF00"/>
                </a:solidFill>
              </a:rPr>
              <a:t>in    </a:t>
            </a:r>
            <a:r>
              <a:rPr lang="en-US" sz="2400" dirty="0" smtClean="0">
                <a:solidFill>
                  <a:srgbClr val="FFFF00"/>
                </a:solidFill>
              </a:rPr>
              <a:t>     </a:t>
            </a:r>
            <a:r>
              <a:rPr lang="en-US" sz="2400" dirty="0">
                <a:solidFill>
                  <a:srgbClr val="FFFF00"/>
                </a:solidFill>
              </a:rPr>
              <a:t>them</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ἔστησαν </a:t>
            </a:r>
            <a:r>
              <a:rPr lang="en-US" sz="4000" dirty="0" smtClean="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τοὺς </a:t>
            </a:r>
            <a:r>
              <a:rPr lang="en-US" sz="4000" dirty="0" smtClean="0">
                <a:solidFill>
                  <a:schemeClr val="bg1"/>
                </a:solidFill>
              </a:rPr>
              <a:t> </a:t>
            </a:r>
            <a:r>
              <a:rPr lang="el-GR" sz="4000" dirty="0" smtClean="0">
                <a:solidFill>
                  <a:schemeClr val="bg1"/>
                </a:solidFill>
              </a:rPr>
              <a:t>πόδας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φόβος</a:t>
            </a:r>
            <a:endParaRPr lang="en-US" sz="4000" dirty="0" smtClean="0">
              <a:solidFill>
                <a:schemeClr val="bg1"/>
              </a:solidFill>
            </a:endParaRPr>
          </a:p>
          <a:p>
            <a:r>
              <a:rPr lang="en-US" sz="2400" dirty="0" smtClean="0">
                <a:solidFill>
                  <a:srgbClr val="FFFF00"/>
                </a:solidFill>
              </a:rPr>
              <a:t>    and     they </a:t>
            </a:r>
            <a:r>
              <a:rPr lang="en-US" sz="2400" dirty="0">
                <a:solidFill>
                  <a:srgbClr val="FFFF00"/>
                </a:solidFill>
              </a:rPr>
              <a:t>stood </a:t>
            </a:r>
            <a:r>
              <a:rPr lang="en-US" sz="2400" dirty="0" smtClean="0">
                <a:solidFill>
                  <a:srgbClr val="FFFF00"/>
                </a:solidFill>
              </a:rPr>
              <a:t>up       on        the              feet              their                   and         </a:t>
            </a:r>
            <a:r>
              <a:rPr lang="en-US" sz="2400" dirty="0">
                <a:solidFill>
                  <a:srgbClr val="FFFF00"/>
                </a:solidFill>
              </a:rPr>
              <a:t>fear</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μέγας </a:t>
            </a:r>
            <a:r>
              <a:rPr lang="en-US" sz="4000" dirty="0" smtClean="0">
                <a:solidFill>
                  <a:schemeClr val="bg1"/>
                </a:solidFill>
              </a:rPr>
              <a:t>  </a:t>
            </a:r>
            <a:r>
              <a:rPr lang="el-GR" sz="4000" dirty="0" smtClean="0">
                <a:solidFill>
                  <a:schemeClr val="bg1"/>
                </a:solidFill>
              </a:rPr>
              <a:t>ἐπέπεσεν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ἐπὶ τοὺς </a:t>
            </a:r>
            <a:r>
              <a:rPr lang="en-US" sz="4000" dirty="0" smtClean="0">
                <a:solidFill>
                  <a:schemeClr val="bg1"/>
                </a:solidFill>
              </a:rPr>
              <a:t> </a:t>
            </a:r>
            <a:r>
              <a:rPr lang="el-GR" sz="4000" dirty="0" smtClean="0">
                <a:solidFill>
                  <a:schemeClr val="bg1"/>
                </a:solidFill>
              </a:rPr>
              <a:t>θεωροῦντας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a:t>
            </a:r>
          </a:p>
          <a:p>
            <a:r>
              <a:rPr lang="en-US" sz="2400" dirty="0" smtClean="0">
                <a:solidFill>
                  <a:srgbClr val="FFFF00"/>
                </a:solidFill>
              </a:rPr>
              <a:t>       great                      fell                 </a:t>
            </a:r>
            <a:r>
              <a:rPr lang="en-US" sz="2400" dirty="0">
                <a:solidFill>
                  <a:srgbClr val="FFFF00"/>
                </a:solidFill>
              </a:rPr>
              <a:t>on </a:t>
            </a:r>
            <a:r>
              <a:rPr lang="en-US" sz="2400" dirty="0" smtClean="0">
                <a:solidFill>
                  <a:srgbClr val="FFFF00"/>
                </a:solidFill>
              </a:rPr>
              <a:t>     those                who see                    them</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11:11</a:t>
            </a:r>
            <a:r>
              <a:rPr lang="fr-FR" dirty="0" smtClean="0">
                <a:solidFill>
                  <a:schemeClr val="bg1"/>
                </a:solidFill>
              </a:rPr>
              <a:t> </a:t>
            </a:r>
            <a:r>
              <a:rPr lang="en-US" dirty="0">
                <a:solidFill>
                  <a:schemeClr val="bg1"/>
                </a:solidFill>
              </a:rPr>
              <a:t>But after the three and a half days a breath of life from God entered them, and they stood up on their feet, and great fear fell on those who saw them.</a:t>
            </a:r>
          </a:p>
          <a:p>
            <a:r>
              <a:rPr lang="fr-FR" baseline="30000" dirty="0">
                <a:solidFill>
                  <a:srgbClr val="FFFF00"/>
                </a:solidFill>
              </a:rPr>
              <a:t>	CUV </a:t>
            </a:r>
            <a:r>
              <a:rPr lang="en-US" b="1" dirty="0" smtClean="0">
                <a:solidFill>
                  <a:schemeClr val="bg1"/>
                </a:solidFill>
              </a:rPr>
              <a:t>11:11</a:t>
            </a:r>
            <a:r>
              <a:rPr lang="en-US" dirty="0" smtClean="0">
                <a:solidFill>
                  <a:schemeClr val="bg1"/>
                </a:solidFill>
              </a:rPr>
              <a:t> </a:t>
            </a:r>
            <a:r>
              <a:rPr lang="zh-TW" altLang="en-US" dirty="0">
                <a:solidFill>
                  <a:schemeClr val="bg1"/>
                </a:solidFill>
              </a:rPr>
              <a:t>過了這三天半、有生氣從　神那裡進入他們裡面、他們就站起來、看見他們的人甚是害怕。</a:t>
            </a: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8452965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endParaRPr lang="en-US" sz="800" b="1" dirty="0" smtClean="0">
              <a:solidFill>
                <a:srgbClr val="FFFF00"/>
              </a:solidFill>
            </a:endParaRP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11:12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12</a:t>
            </a:r>
            <a:r>
              <a:rPr lang="el-GR" sz="3800" dirty="0" smtClean="0">
                <a:solidFill>
                  <a:schemeClr val="bg1"/>
                </a:solidFill>
              </a:rPr>
              <a:t> </a:t>
            </a:r>
            <a:r>
              <a:rPr lang="en-US" sz="38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ἤκουσαν </a:t>
            </a:r>
            <a:r>
              <a:rPr lang="en-US" sz="4000" dirty="0" smtClean="0">
                <a:solidFill>
                  <a:schemeClr val="bg1"/>
                </a:solidFill>
              </a:rPr>
              <a:t> </a:t>
            </a:r>
            <a:r>
              <a:rPr lang="el-GR" sz="4000" dirty="0" smtClean="0">
                <a:solidFill>
                  <a:schemeClr val="bg1"/>
                </a:solidFill>
              </a:rPr>
              <a:t>φωνῆς</a:t>
            </a:r>
            <a:r>
              <a:rPr lang="en-US" sz="4000" smtClean="0">
                <a:solidFill>
                  <a:schemeClr val="bg1"/>
                </a:solidFill>
              </a:rPr>
              <a:t> </a:t>
            </a:r>
            <a:r>
              <a:rPr lang="el-GR" sz="4000" smtClean="0">
                <a:solidFill>
                  <a:schemeClr val="bg1"/>
                </a:solidFill>
              </a:rPr>
              <a:t> </a:t>
            </a:r>
            <a:r>
              <a:rPr lang="el-GR" sz="4000" dirty="0" smtClean="0">
                <a:solidFill>
                  <a:schemeClr val="bg1"/>
                </a:solidFill>
              </a:rPr>
              <a:t>μεγάλης</a:t>
            </a:r>
            <a:endParaRPr lang="en-US" sz="4000" dirty="0">
              <a:solidFill>
                <a:schemeClr val="bg1"/>
              </a:solidFill>
            </a:endParaRP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and        they </a:t>
            </a:r>
            <a:r>
              <a:rPr lang="en-US" sz="2400" dirty="0">
                <a:solidFill>
                  <a:srgbClr val="FFFF00"/>
                </a:solidFill>
              </a:rPr>
              <a:t>heard </a:t>
            </a:r>
            <a:r>
              <a:rPr lang="en-US" sz="2400" dirty="0" smtClean="0">
                <a:solidFill>
                  <a:srgbClr val="FFFF00"/>
                </a:solidFill>
              </a:rPr>
              <a:t>          a voice           </a:t>
            </a:r>
            <a:r>
              <a:rPr lang="en-US" sz="2400" dirty="0">
                <a:solidFill>
                  <a:srgbClr val="FFFF00"/>
                </a:solidFill>
              </a:rPr>
              <a:t>loud </a:t>
            </a:r>
            <a:r>
              <a:rPr lang="fr-FR" sz="2400" dirty="0" smtClean="0">
                <a:solidFill>
                  <a:srgbClr val="FFFF00"/>
                </a:solidFill>
              </a:rPr>
              <a:t>  </a:t>
            </a:r>
            <a:endParaRPr lang="es-ES" sz="2400" dirty="0" smtClean="0">
              <a:solidFill>
                <a:srgbClr val="FFFF00"/>
              </a:solidFill>
            </a:endParaRPr>
          </a:p>
          <a:p>
            <a:r>
              <a:rPr lang="en-US" sz="36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 </a:t>
            </a:r>
            <a:r>
              <a:rPr lang="en-US" sz="4000" dirty="0" smtClean="0">
                <a:solidFill>
                  <a:schemeClr val="bg1"/>
                </a:solidFill>
              </a:rPr>
              <a:t> </a:t>
            </a:r>
            <a:r>
              <a:rPr lang="el-GR" sz="4000" dirty="0" smtClean="0">
                <a:solidFill>
                  <a:schemeClr val="bg1"/>
                </a:solidFill>
              </a:rPr>
              <a:t>λεγούσης </a:t>
            </a:r>
            <a:r>
              <a:rPr lang="en-US" sz="4000" dirty="0" smtClean="0">
                <a:solidFill>
                  <a:schemeClr val="bg1"/>
                </a:solidFill>
              </a:rPr>
              <a:t> </a:t>
            </a:r>
            <a:r>
              <a:rPr lang="el-GR" sz="4000" dirty="0" smtClean="0">
                <a:solidFill>
                  <a:schemeClr val="bg1"/>
                </a:solidFill>
              </a:rPr>
              <a:t>αὐτοῖς·</a:t>
            </a:r>
            <a:endParaRPr lang="en-US" sz="4000" dirty="0">
              <a:solidFill>
                <a:schemeClr val="bg1"/>
              </a:solidFill>
            </a:endParaRPr>
          </a:p>
          <a:p>
            <a:r>
              <a:rPr lang="en-US" sz="2400" dirty="0" smtClean="0">
                <a:solidFill>
                  <a:srgbClr val="FFFF00"/>
                </a:solidFill>
              </a:rPr>
              <a:t>        from     the            heaven                  saying                 </a:t>
            </a:r>
            <a:r>
              <a:rPr lang="en-US" sz="2400" dirty="0">
                <a:solidFill>
                  <a:srgbClr val="FFFF00"/>
                </a:solidFill>
              </a:rPr>
              <a:t>to </a:t>
            </a:r>
            <a:r>
              <a:rPr lang="en-US" sz="2400" dirty="0" smtClean="0">
                <a:solidFill>
                  <a:srgbClr val="FFFF00"/>
                </a:solidFill>
              </a:rPr>
              <a:t>them</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ἀνάβατε </a:t>
            </a:r>
            <a:r>
              <a:rPr lang="en-US" sz="4000" dirty="0" smtClean="0">
                <a:solidFill>
                  <a:schemeClr val="bg1"/>
                </a:solidFill>
              </a:rPr>
              <a:t> </a:t>
            </a:r>
            <a:r>
              <a:rPr lang="el-GR" sz="4000" dirty="0" smtClean="0">
                <a:solidFill>
                  <a:schemeClr val="bg1"/>
                </a:solidFill>
              </a:rPr>
              <a:t>ὧδε</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ἀνέβησαν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οὐρανὸν</a:t>
            </a:r>
            <a:endParaRPr lang="en-US" sz="4000" dirty="0" smtClean="0">
              <a:solidFill>
                <a:schemeClr val="bg1"/>
              </a:solidFill>
            </a:endParaRPr>
          </a:p>
          <a:p>
            <a:r>
              <a:rPr lang="en-US" sz="2400" dirty="0" smtClean="0">
                <a:solidFill>
                  <a:srgbClr val="FFFF00"/>
                </a:solidFill>
              </a:rPr>
              <a:t>        come </a:t>
            </a:r>
            <a:r>
              <a:rPr lang="en-US" sz="2400" dirty="0">
                <a:solidFill>
                  <a:srgbClr val="FFFF00"/>
                </a:solidFill>
              </a:rPr>
              <a:t>up </a:t>
            </a:r>
            <a:r>
              <a:rPr lang="en-US" sz="2400" dirty="0" smtClean="0">
                <a:solidFill>
                  <a:srgbClr val="FFFF00"/>
                </a:solidFill>
              </a:rPr>
              <a:t>          here           and       they </a:t>
            </a:r>
            <a:r>
              <a:rPr lang="en-US" sz="2400" dirty="0">
                <a:solidFill>
                  <a:srgbClr val="FFFF00"/>
                </a:solidFill>
              </a:rPr>
              <a:t>went up </a:t>
            </a:r>
            <a:r>
              <a:rPr lang="en-US" sz="2400" dirty="0" smtClean="0">
                <a:solidFill>
                  <a:srgbClr val="FFFF00"/>
                </a:solidFill>
              </a:rPr>
              <a:t>         to       the            heaven</a:t>
            </a:r>
            <a:endParaRPr lang="fr-FR" sz="2400" dirty="0">
              <a:solidFill>
                <a:srgbClr val="FFFF00"/>
              </a:solidFill>
            </a:endParaRPr>
          </a:p>
          <a:p>
            <a:r>
              <a:rPr lang="en-US" sz="4000" dirty="0" smtClean="0">
                <a:solidFill>
                  <a:schemeClr val="bg1"/>
                </a:solidFill>
              </a:rPr>
              <a:t> </a:t>
            </a:r>
            <a:r>
              <a:rPr lang="el-GR" sz="4000" dirty="0">
                <a:solidFill>
                  <a:schemeClr val="bg1"/>
                </a:solidFill>
              </a:rPr>
              <a:t>ἐν τῇ νεφέλῃ</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καὶ ἐθεώρησαν </a:t>
            </a:r>
            <a:r>
              <a:rPr lang="en-US" sz="4000" dirty="0" smtClean="0">
                <a:solidFill>
                  <a:schemeClr val="bg1"/>
                </a:solidFill>
              </a:rPr>
              <a:t> </a:t>
            </a:r>
            <a:r>
              <a:rPr lang="el-GR" sz="4000" dirty="0" smtClean="0">
                <a:solidFill>
                  <a:schemeClr val="bg1"/>
                </a:solidFill>
              </a:rPr>
              <a:t>αὐτοὺς</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l-GR" sz="4000" dirty="0" smtClean="0">
                <a:solidFill>
                  <a:schemeClr val="bg1"/>
                </a:solidFill>
              </a:rPr>
              <a:t>ἐχθροὶ </a:t>
            </a:r>
            <a:r>
              <a:rPr lang="el-GR" sz="4000" dirty="0">
                <a:solidFill>
                  <a:schemeClr val="bg1"/>
                </a:solidFill>
              </a:rPr>
              <a:t>αὐτῶν.</a:t>
            </a:r>
          </a:p>
          <a:p>
            <a:r>
              <a:rPr lang="en-US" sz="2400" dirty="0" smtClean="0">
                <a:solidFill>
                  <a:srgbClr val="FFFF00"/>
                </a:solidFill>
              </a:rPr>
              <a:t>   in    the        cloud             and          </a:t>
            </a:r>
            <a:r>
              <a:rPr lang="en-US" sz="2400" dirty="0">
                <a:solidFill>
                  <a:srgbClr val="FFFF00"/>
                </a:solidFill>
              </a:rPr>
              <a:t>watched </a:t>
            </a:r>
            <a:r>
              <a:rPr lang="en-US" sz="2400" dirty="0" smtClean="0">
                <a:solidFill>
                  <a:srgbClr val="FFFF00"/>
                </a:solidFill>
              </a:rPr>
              <a:t>                    them            the    </a:t>
            </a:r>
            <a:r>
              <a:rPr lang="en-US" sz="2400" dirty="0">
                <a:solidFill>
                  <a:srgbClr val="FFFF00"/>
                </a:solidFill>
              </a:rPr>
              <a:t>enemies </a:t>
            </a:r>
            <a:r>
              <a:rPr lang="en-US" sz="2400" dirty="0" smtClean="0">
                <a:solidFill>
                  <a:srgbClr val="FFFF00"/>
                </a:solidFill>
              </a:rPr>
              <a:t>       their</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11:12</a:t>
            </a:r>
            <a:r>
              <a:rPr lang="fr-FR" dirty="0" smtClean="0">
                <a:solidFill>
                  <a:schemeClr val="bg1"/>
                </a:solidFill>
              </a:rPr>
              <a:t> </a:t>
            </a:r>
            <a:r>
              <a:rPr lang="en-US" dirty="0">
                <a:solidFill>
                  <a:schemeClr val="bg1"/>
                </a:solidFill>
              </a:rPr>
              <a:t>Then they heard a loud voice from heaven saying to them, "Come up here!" And they went up to heaven in a cloud, and their enemies watched them</a:t>
            </a:r>
            <a:r>
              <a:rPr lang="en-US" dirty="0" smtClean="0">
                <a:solidFill>
                  <a:schemeClr val="bg1"/>
                </a:solidFill>
              </a:rPr>
              <a:t>.     /      </a:t>
            </a:r>
            <a:r>
              <a:rPr lang="fr-FR" baseline="30000" dirty="0" smtClean="0">
                <a:solidFill>
                  <a:srgbClr val="FFFF00"/>
                </a:solidFill>
              </a:rPr>
              <a:t>CUV </a:t>
            </a:r>
            <a:r>
              <a:rPr lang="en-US" b="1" dirty="0" smtClean="0">
                <a:solidFill>
                  <a:schemeClr val="bg1"/>
                </a:solidFill>
              </a:rPr>
              <a:t>11:12</a:t>
            </a:r>
            <a:r>
              <a:rPr lang="en-US" dirty="0" smtClean="0">
                <a:solidFill>
                  <a:schemeClr val="bg1"/>
                </a:solidFill>
              </a:rPr>
              <a:t> </a:t>
            </a:r>
            <a:r>
              <a:rPr lang="zh-TW" altLang="en-US" dirty="0">
                <a:solidFill>
                  <a:schemeClr val="bg1"/>
                </a:solidFill>
              </a:rPr>
              <a:t>兩位先知聽見有大聲音從天上來、對他們說、上到這裡來。他們就駕著雲上了天．他們的仇敵也看見了。</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463745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127190"/>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r>
              <a:rPr lang="en-US" sz="3200" b="1" dirty="0" smtClean="0">
                <a:solidFill>
                  <a:srgbClr val="FFFF00"/>
                </a:solidFill>
              </a:rPr>
              <a:t>                                      </a:t>
            </a:r>
            <a:r>
              <a:rPr lang="en-US" sz="3600" b="1" dirty="0" smtClean="0">
                <a:solidFill>
                  <a:srgbClr val="FFFF00"/>
                </a:solidFill>
              </a:rPr>
              <a:t>Revelation 11:13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13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ἐν </a:t>
            </a:r>
            <a:r>
              <a:rPr lang="en-US" sz="3800" dirty="0" smtClean="0">
                <a:solidFill>
                  <a:schemeClr val="bg1"/>
                </a:solidFill>
              </a:rPr>
              <a:t> </a:t>
            </a:r>
            <a:r>
              <a:rPr lang="el-GR" sz="3800" dirty="0" smtClean="0">
                <a:solidFill>
                  <a:schemeClr val="bg1"/>
                </a:solidFill>
              </a:rPr>
              <a:t>ἐκείνῃ </a:t>
            </a:r>
            <a:r>
              <a:rPr lang="en-US" sz="3800" dirty="0" smtClean="0">
                <a:solidFill>
                  <a:schemeClr val="bg1"/>
                </a:solidFill>
              </a:rPr>
              <a:t> </a:t>
            </a:r>
            <a:r>
              <a:rPr lang="el-GR" sz="3800" dirty="0" smtClean="0">
                <a:solidFill>
                  <a:schemeClr val="bg1"/>
                </a:solidFill>
              </a:rPr>
              <a:t>τῇ </a:t>
            </a:r>
            <a:r>
              <a:rPr lang="en-US" sz="3800" dirty="0" smtClean="0">
                <a:solidFill>
                  <a:schemeClr val="bg1"/>
                </a:solidFill>
              </a:rPr>
              <a:t> </a:t>
            </a:r>
            <a:r>
              <a:rPr lang="el-GR" sz="3800" dirty="0" smtClean="0">
                <a:solidFill>
                  <a:schemeClr val="bg1"/>
                </a:solidFill>
              </a:rPr>
              <a:t>ὥρᾳ </a:t>
            </a:r>
            <a:r>
              <a:rPr lang="en-US" sz="3800" dirty="0" smtClean="0">
                <a:solidFill>
                  <a:schemeClr val="bg1"/>
                </a:solidFill>
              </a:rPr>
              <a:t> </a:t>
            </a:r>
            <a:r>
              <a:rPr lang="el-GR" sz="3800" dirty="0" smtClean="0">
                <a:solidFill>
                  <a:schemeClr val="bg1"/>
                </a:solidFill>
              </a:rPr>
              <a:t>ἐγένετο </a:t>
            </a:r>
            <a:r>
              <a:rPr lang="en-US" sz="3800" dirty="0" smtClean="0">
                <a:solidFill>
                  <a:schemeClr val="bg1"/>
                </a:solidFill>
              </a:rPr>
              <a:t> </a:t>
            </a:r>
            <a:r>
              <a:rPr lang="el-GR" sz="3800" dirty="0" smtClean="0">
                <a:solidFill>
                  <a:schemeClr val="bg1"/>
                </a:solidFill>
              </a:rPr>
              <a:t>σεισμὸς</a:t>
            </a:r>
            <a:endParaRPr lang="en-US" sz="3800" dirty="0">
              <a:solidFill>
                <a:schemeClr val="bg1"/>
              </a:solidFill>
            </a:endParaRPr>
          </a:p>
          <a:p>
            <a:r>
              <a:rPr lang="en-US" sz="2400" dirty="0">
                <a:solidFill>
                  <a:srgbClr val="FFFF00"/>
                </a:solidFill>
              </a:rPr>
              <a:t> </a:t>
            </a:r>
            <a:r>
              <a:rPr lang="en-US" sz="2400" dirty="0" smtClean="0">
                <a:solidFill>
                  <a:srgbClr val="FFFF00"/>
                </a:solidFill>
              </a:rPr>
              <a:t>         and      at          that          the     hour        </a:t>
            </a:r>
            <a:r>
              <a:rPr lang="en-US" sz="2400" dirty="0">
                <a:solidFill>
                  <a:srgbClr val="FFFF00"/>
                </a:solidFill>
              </a:rPr>
              <a:t>there </a:t>
            </a:r>
            <a:r>
              <a:rPr lang="en-US" sz="2400" dirty="0" smtClean="0">
                <a:solidFill>
                  <a:srgbClr val="FFFF00"/>
                </a:solidFill>
              </a:rPr>
              <a:t>was    an earthquake</a:t>
            </a:r>
            <a:r>
              <a:rPr lang="fr-FR"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μέγας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δέκατον </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πόλεως</a:t>
            </a:r>
            <a:r>
              <a:rPr lang="en-US" sz="3800" dirty="0" smtClean="0">
                <a:solidFill>
                  <a:schemeClr val="bg1"/>
                </a:solidFill>
              </a:rPr>
              <a:t> </a:t>
            </a:r>
            <a:r>
              <a:rPr lang="el-GR" sz="3800" dirty="0" smtClean="0">
                <a:solidFill>
                  <a:schemeClr val="bg1"/>
                </a:solidFill>
              </a:rPr>
              <a:t> ἔπεσεν</a:t>
            </a:r>
            <a:endParaRPr lang="en-US" sz="3800" dirty="0">
              <a:solidFill>
                <a:schemeClr val="bg1"/>
              </a:solidFill>
            </a:endParaRPr>
          </a:p>
          <a:p>
            <a:r>
              <a:rPr lang="en-US" sz="2400" dirty="0" smtClean="0">
                <a:solidFill>
                  <a:srgbClr val="FFFF00"/>
                </a:solidFill>
              </a:rPr>
              <a:t>        great       and     the       </a:t>
            </a:r>
            <a:r>
              <a:rPr lang="en-US" sz="2400" dirty="0">
                <a:solidFill>
                  <a:srgbClr val="FFFF00"/>
                </a:solidFill>
              </a:rPr>
              <a:t>tenth </a:t>
            </a:r>
            <a:r>
              <a:rPr lang="en-US" sz="2400" dirty="0" smtClean="0">
                <a:solidFill>
                  <a:srgbClr val="FFFF00"/>
                </a:solidFill>
              </a:rPr>
              <a:t>           of the         </a:t>
            </a:r>
            <a:r>
              <a:rPr lang="en-US" sz="2400" dirty="0">
                <a:solidFill>
                  <a:srgbClr val="FFFF00"/>
                </a:solidFill>
              </a:rPr>
              <a:t>city </a:t>
            </a:r>
            <a:r>
              <a:rPr lang="en-US" sz="2400" dirty="0" smtClean="0">
                <a:solidFill>
                  <a:srgbClr val="FFFF00"/>
                </a:solidFill>
              </a:rPr>
              <a:t>                   fell</a:t>
            </a: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ἀπεκτάνθησαν </a:t>
            </a:r>
            <a:r>
              <a:rPr lang="en-US" sz="3800" dirty="0" smtClean="0">
                <a:solidFill>
                  <a:schemeClr val="bg1"/>
                </a:solidFill>
              </a:rPr>
              <a:t> </a:t>
            </a:r>
            <a:r>
              <a:rPr lang="el-GR" sz="3800" dirty="0" smtClean="0">
                <a:solidFill>
                  <a:schemeClr val="bg1"/>
                </a:solidFill>
              </a:rPr>
              <a:t>ἐν </a:t>
            </a:r>
            <a:r>
              <a:rPr lang="el-GR" sz="3800" dirty="0">
                <a:solidFill>
                  <a:schemeClr val="bg1"/>
                </a:solidFill>
              </a:rPr>
              <a:t>τῷ </a:t>
            </a:r>
            <a:r>
              <a:rPr lang="en-US" sz="3800" dirty="0">
                <a:solidFill>
                  <a:schemeClr val="bg1"/>
                </a:solidFill>
              </a:rPr>
              <a:t> </a:t>
            </a:r>
            <a:r>
              <a:rPr lang="el-GR" sz="3800" dirty="0">
                <a:solidFill>
                  <a:schemeClr val="bg1"/>
                </a:solidFill>
              </a:rPr>
              <a:t>σεισμῷ </a:t>
            </a:r>
            <a:r>
              <a:rPr lang="en-US" sz="3800" dirty="0">
                <a:solidFill>
                  <a:schemeClr val="bg1"/>
                </a:solidFill>
              </a:rPr>
              <a:t> </a:t>
            </a:r>
            <a:r>
              <a:rPr lang="el-GR" sz="3800" dirty="0">
                <a:solidFill>
                  <a:schemeClr val="bg1"/>
                </a:solidFill>
              </a:rPr>
              <a:t>ὀνόματα </a:t>
            </a:r>
            <a:r>
              <a:rPr lang="en-US" sz="3800" dirty="0" smtClean="0">
                <a:solidFill>
                  <a:schemeClr val="bg1"/>
                </a:solidFill>
              </a:rPr>
              <a:t> </a:t>
            </a:r>
            <a:r>
              <a:rPr lang="el-GR" sz="3800" dirty="0" smtClean="0">
                <a:solidFill>
                  <a:schemeClr val="bg1"/>
                </a:solidFill>
              </a:rPr>
              <a:t>ἀνθρώπων</a:t>
            </a:r>
            <a:endParaRPr lang="en-US" sz="3800" dirty="0">
              <a:solidFill>
                <a:schemeClr val="bg1"/>
              </a:solidFill>
            </a:endParaRPr>
          </a:p>
          <a:p>
            <a:r>
              <a:rPr lang="en-US" sz="2400" dirty="0" smtClean="0">
                <a:solidFill>
                  <a:srgbClr val="FFFF00"/>
                </a:solidFill>
              </a:rPr>
              <a:t>  and               were killed                 in     </a:t>
            </a:r>
            <a:r>
              <a:rPr lang="en-US" sz="2400" dirty="0">
                <a:solidFill>
                  <a:srgbClr val="FFFF00"/>
                </a:solidFill>
              </a:rPr>
              <a:t>the </a:t>
            </a:r>
            <a:r>
              <a:rPr lang="en-US" sz="2400" dirty="0" smtClean="0">
                <a:solidFill>
                  <a:srgbClr val="FFFF00"/>
                </a:solidFill>
              </a:rPr>
              <a:t>    earthquake   </a:t>
            </a:r>
            <a:r>
              <a:rPr lang="en-US" sz="2200" dirty="0" smtClean="0">
                <a:solidFill>
                  <a:srgbClr val="FFFF00"/>
                </a:solidFill>
              </a:rPr>
              <a:t>persons (names)       </a:t>
            </a:r>
            <a:r>
              <a:rPr lang="en-US" sz="2400" dirty="0" smtClean="0">
                <a:solidFill>
                  <a:srgbClr val="FFFF00"/>
                </a:solidFill>
              </a:rPr>
              <a:t>of people</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χιλιάδες </a:t>
            </a:r>
            <a:r>
              <a:rPr lang="en-US" sz="3800" dirty="0" smtClean="0">
                <a:solidFill>
                  <a:schemeClr val="bg1"/>
                </a:solidFill>
              </a:rPr>
              <a:t> </a:t>
            </a:r>
            <a:r>
              <a:rPr lang="el-GR" sz="3800" dirty="0" smtClean="0">
                <a:solidFill>
                  <a:schemeClr val="bg1"/>
                </a:solidFill>
              </a:rPr>
              <a:t>ἑπτὰ</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οἱ </a:t>
            </a:r>
            <a:r>
              <a:rPr lang="en-US" sz="3800" dirty="0" smtClean="0">
                <a:solidFill>
                  <a:schemeClr val="bg1"/>
                </a:solidFill>
              </a:rPr>
              <a:t> </a:t>
            </a:r>
            <a:r>
              <a:rPr lang="el-GR" sz="3800" dirty="0" smtClean="0">
                <a:solidFill>
                  <a:schemeClr val="bg1"/>
                </a:solidFill>
              </a:rPr>
              <a:t>λοιποὶ</a:t>
            </a:r>
            <a:r>
              <a:rPr lang="en-US" sz="3800" dirty="0" smtClean="0">
                <a:solidFill>
                  <a:schemeClr val="bg1"/>
                </a:solidFill>
              </a:rPr>
              <a:t>   </a:t>
            </a:r>
            <a:r>
              <a:rPr lang="el-GR" sz="3800" dirty="0" smtClean="0">
                <a:solidFill>
                  <a:schemeClr val="bg1"/>
                </a:solidFill>
              </a:rPr>
              <a:t>ἔμφοβοι</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ἐγένοντο </a:t>
            </a:r>
            <a:endParaRPr lang="en-US" sz="3800" dirty="0" smtClean="0">
              <a:solidFill>
                <a:schemeClr val="bg1"/>
              </a:solidFill>
            </a:endParaRPr>
          </a:p>
          <a:p>
            <a:r>
              <a:rPr lang="en-US" sz="2400" dirty="0" smtClean="0">
                <a:solidFill>
                  <a:srgbClr val="FFFF00"/>
                </a:solidFill>
              </a:rPr>
              <a:t>     thousand          seven      and    the       rest                </a:t>
            </a:r>
            <a:r>
              <a:rPr lang="en-US" sz="2400" dirty="0">
                <a:solidFill>
                  <a:srgbClr val="FFFF00"/>
                </a:solidFill>
              </a:rPr>
              <a:t>terrified </a:t>
            </a:r>
            <a:r>
              <a:rPr lang="en-US" sz="2400" dirty="0" smtClean="0">
                <a:solidFill>
                  <a:srgbClr val="FFFF00"/>
                </a:solidFill>
              </a:rPr>
              <a:t>                 became</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ἔδωκαν </a:t>
            </a:r>
            <a:r>
              <a:rPr lang="en-US" sz="3800" dirty="0" smtClean="0">
                <a:solidFill>
                  <a:schemeClr val="bg1"/>
                </a:solidFill>
              </a:rPr>
              <a:t> </a:t>
            </a:r>
            <a:r>
              <a:rPr lang="el-GR" sz="3800" dirty="0" smtClean="0">
                <a:solidFill>
                  <a:schemeClr val="bg1"/>
                </a:solidFill>
              </a:rPr>
              <a:t>δόξαν </a:t>
            </a:r>
            <a:r>
              <a:rPr lang="en-US" sz="3800" dirty="0" smtClean="0">
                <a:solidFill>
                  <a:schemeClr val="bg1"/>
                </a:solidFill>
              </a:rPr>
              <a:t> </a:t>
            </a:r>
            <a:r>
              <a:rPr lang="el-GR" sz="3800" dirty="0" smtClean="0">
                <a:solidFill>
                  <a:schemeClr val="bg1"/>
                </a:solidFill>
              </a:rPr>
              <a:t>τῷ </a:t>
            </a:r>
            <a:r>
              <a:rPr lang="en-US" sz="3800" dirty="0" smtClean="0">
                <a:solidFill>
                  <a:schemeClr val="bg1"/>
                </a:solidFill>
              </a:rPr>
              <a:t> </a:t>
            </a:r>
            <a:r>
              <a:rPr lang="el-GR" sz="3800" dirty="0" smtClean="0">
                <a:solidFill>
                  <a:schemeClr val="bg1"/>
                </a:solidFill>
              </a:rPr>
              <a:t>θεῷ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οὐρανοῦ</a:t>
            </a:r>
            <a:r>
              <a:rPr lang="el-GR" sz="3800" dirty="0">
                <a:solidFill>
                  <a:schemeClr val="bg1"/>
                </a:solidFill>
              </a:rPr>
              <a:t>.</a:t>
            </a:r>
          </a:p>
          <a:p>
            <a:r>
              <a:rPr lang="en-US" sz="2400" dirty="0" smtClean="0">
                <a:solidFill>
                  <a:srgbClr val="FFFF00"/>
                </a:solidFill>
              </a:rPr>
              <a:t>          and       they </a:t>
            </a:r>
            <a:r>
              <a:rPr lang="en-US" sz="2400" dirty="0">
                <a:solidFill>
                  <a:srgbClr val="FFFF00"/>
                </a:solidFill>
              </a:rPr>
              <a:t>gave </a:t>
            </a:r>
            <a:r>
              <a:rPr lang="en-US" sz="2400" dirty="0" smtClean="0">
                <a:solidFill>
                  <a:srgbClr val="FFFF00"/>
                </a:solidFill>
              </a:rPr>
              <a:t>        glory       to the   </a:t>
            </a:r>
            <a:r>
              <a:rPr lang="en-US" sz="2400" dirty="0">
                <a:solidFill>
                  <a:srgbClr val="FFFF00"/>
                </a:solidFill>
              </a:rPr>
              <a:t>God </a:t>
            </a:r>
            <a:r>
              <a:rPr lang="en-US" sz="2400" dirty="0" smtClean="0">
                <a:solidFill>
                  <a:srgbClr val="FFFF00"/>
                </a:solidFill>
              </a:rPr>
              <a:t>     of the       heaven</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11:13</a:t>
            </a:r>
            <a:r>
              <a:rPr lang="fr-FR" dirty="0" smtClean="0">
                <a:solidFill>
                  <a:schemeClr val="bg1"/>
                </a:solidFill>
              </a:rPr>
              <a:t> </a:t>
            </a:r>
            <a:r>
              <a:rPr lang="en-US" dirty="0">
                <a:solidFill>
                  <a:schemeClr val="bg1"/>
                </a:solidFill>
              </a:rPr>
              <a:t>And at that hour there was a great earthquake, and a tenth of the city fell. Seven thousand people were killed in the earthquake, and the rest were terrified and gave glory to the God of heaven</a:t>
            </a:r>
            <a:r>
              <a:rPr lang="en-US" dirty="0" smtClean="0">
                <a:solidFill>
                  <a:schemeClr val="bg1"/>
                </a:solidFill>
              </a:rPr>
              <a:t>.     /      </a:t>
            </a:r>
            <a:r>
              <a:rPr lang="fr-FR" baseline="30000" dirty="0">
                <a:solidFill>
                  <a:srgbClr val="FFFF00"/>
                </a:solidFill>
              </a:rPr>
              <a:t>CUV </a:t>
            </a:r>
            <a:r>
              <a:rPr lang="en-US" dirty="0" smtClean="0">
                <a:solidFill>
                  <a:schemeClr val="bg1"/>
                </a:solidFill>
              </a:rPr>
              <a:t> </a:t>
            </a:r>
            <a:r>
              <a:rPr lang="en-US" b="1" dirty="0" smtClean="0">
                <a:solidFill>
                  <a:schemeClr val="bg1"/>
                </a:solidFill>
              </a:rPr>
              <a:t>11:13</a:t>
            </a:r>
            <a:r>
              <a:rPr lang="en-US" dirty="0" smtClean="0">
                <a:solidFill>
                  <a:schemeClr val="bg1"/>
                </a:solidFill>
              </a:rPr>
              <a:t> </a:t>
            </a:r>
            <a:r>
              <a:rPr lang="zh-TW" altLang="en-US" dirty="0">
                <a:solidFill>
                  <a:schemeClr val="bg1"/>
                </a:solidFill>
              </a:rPr>
              <a:t>正在那時候、地大震動、城就倒塌了十分之一．因地震而死的有七千人．其餘的都恐懼、歸榮耀給天上</a:t>
            </a:r>
            <a:r>
              <a:rPr lang="zh-TW" altLang="en-US" dirty="0" smtClean="0">
                <a:solidFill>
                  <a:schemeClr val="bg1"/>
                </a:solidFill>
              </a:rPr>
              <a:t>的神</a:t>
            </a:r>
            <a:r>
              <a:rPr lang="zh-TW" altLang="en-US" dirty="0">
                <a:solidFill>
                  <a:schemeClr val="bg1"/>
                </a:solidFill>
              </a:rPr>
              <a:t>。</a:t>
            </a: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5992102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Revelation 11:14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14     </a:t>
            </a:r>
            <a:r>
              <a:rPr lang="en-US" sz="4400" b="1" dirty="0" smtClean="0">
                <a:solidFill>
                  <a:schemeClr val="bg1"/>
                </a:solidFill>
              </a:rPr>
              <a:t> </a:t>
            </a:r>
            <a:r>
              <a:rPr lang="el-GR" sz="4400" dirty="0" smtClean="0">
                <a:solidFill>
                  <a:schemeClr val="bg1"/>
                </a:solidFill>
              </a:rPr>
              <a:t>Ἡ</a:t>
            </a:r>
            <a:r>
              <a:rPr lang="en-US" sz="4400" dirty="0" smtClean="0">
                <a:solidFill>
                  <a:schemeClr val="bg1"/>
                </a:solidFill>
              </a:rPr>
              <a:t> </a:t>
            </a:r>
            <a:r>
              <a:rPr lang="el-GR" sz="4400" dirty="0" smtClean="0">
                <a:solidFill>
                  <a:schemeClr val="bg1"/>
                </a:solidFill>
              </a:rPr>
              <a:t> οὐαὶ</a:t>
            </a:r>
            <a:r>
              <a:rPr lang="en-US" sz="4400" dirty="0" smtClean="0">
                <a:solidFill>
                  <a:schemeClr val="bg1"/>
                </a:solidFill>
              </a:rPr>
              <a:t> </a:t>
            </a:r>
            <a:r>
              <a:rPr lang="el-GR" sz="4400" dirty="0" smtClean="0">
                <a:solidFill>
                  <a:schemeClr val="bg1"/>
                </a:solidFill>
              </a:rPr>
              <a:t> ἡ</a:t>
            </a:r>
            <a:r>
              <a:rPr lang="en-US" sz="4400" dirty="0" smtClean="0">
                <a:solidFill>
                  <a:schemeClr val="bg1"/>
                </a:solidFill>
              </a:rPr>
              <a:t> </a:t>
            </a:r>
            <a:r>
              <a:rPr lang="el-GR" sz="4400" dirty="0" smtClean="0">
                <a:solidFill>
                  <a:schemeClr val="bg1"/>
                </a:solidFill>
              </a:rPr>
              <a:t> </a:t>
            </a:r>
            <a:r>
              <a:rPr lang="el-GR" sz="4400" dirty="0">
                <a:solidFill>
                  <a:schemeClr val="bg1"/>
                </a:solidFill>
              </a:rPr>
              <a:t>δευτέρα </a:t>
            </a:r>
            <a:r>
              <a:rPr lang="en-US" sz="4400" dirty="0" smtClean="0">
                <a:solidFill>
                  <a:schemeClr val="bg1"/>
                </a:solidFill>
              </a:rPr>
              <a:t> </a:t>
            </a:r>
            <a:r>
              <a:rPr lang="el-GR" sz="4400" dirty="0" smtClean="0">
                <a:solidFill>
                  <a:schemeClr val="bg1"/>
                </a:solidFill>
              </a:rPr>
              <a:t>ἀπῆλθεν·</a:t>
            </a:r>
            <a:endParaRPr lang="en-US" sz="4400" dirty="0" smtClean="0">
              <a:solidFill>
                <a:schemeClr val="bg1"/>
              </a:solidFill>
            </a:endParaRPr>
          </a:p>
          <a:p>
            <a:r>
              <a:rPr lang="en-US" altLang="zh-TW" sz="2400" dirty="0" smtClean="0">
                <a:solidFill>
                  <a:schemeClr val="bg1"/>
                </a:solidFill>
              </a:rPr>
              <a:t>              </a:t>
            </a:r>
            <a:r>
              <a:rPr lang="en-US" altLang="zh-TW" sz="2400" dirty="0" smtClean="0">
                <a:solidFill>
                  <a:srgbClr val="FFFF00"/>
                </a:solidFill>
              </a:rPr>
              <a:t>the       woe       the        second                  </a:t>
            </a:r>
            <a:r>
              <a:rPr lang="en-US" altLang="zh-TW" sz="2400" dirty="0">
                <a:solidFill>
                  <a:srgbClr val="FFFF00"/>
                </a:solidFill>
              </a:rPr>
              <a:t>has </a:t>
            </a:r>
            <a:r>
              <a:rPr lang="en-US" altLang="zh-TW" sz="2400" dirty="0" smtClean="0">
                <a:solidFill>
                  <a:srgbClr val="FFFF00"/>
                </a:solidFill>
              </a:rPr>
              <a:t>passed </a:t>
            </a:r>
            <a:endParaRPr lang="fr-FR" sz="2600" dirty="0" smtClean="0">
              <a:solidFill>
                <a:srgbClr val="FFFF00"/>
              </a:solidFill>
            </a:endParaRPr>
          </a:p>
          <a:p>
            <a:endParaRPr lang="fr-FR" sz="1200" dirty="0" smtClean="0">
              <a:solidFill>
                <a:srgbClr val="FFFF00"/>
              </a:solidFill>
            </a:endParaRPr>
          </a:p>
          <a:p>
            <a:r>
              <a:rPr lang="en-US" sz="4000" dirty="0" smtClean="0">
                <a:solidFill>
                  <a:schemeClr val="bg1"/>
                </a:solidFill>
              </a:rPr>
              <a:t>      </a:t>
            </a:r>
            <a:r>
              <a:rPr lang="el-GR" sz="4400" dirty="0" smtClean="0">
                <a:solidFill>
                  <a:schemeClr val="bg1"/>
                </a:solidFill>
              </a:rPr>
              <a:t>ἰδοὺ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οὐαὶ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τρίτη </a:t>
            </a:r>
            <a:r>
              <a:rPr lang="en-US" sz="4400" dirty="0" smtClean="0">
                <a:solidFill>
                  <a:schemeClr val="bg1"/>
                </a:solidFill>
              </a:rPr>
              <a:t> </a:t>
            </a:r>
            <a:r>
              <a:rPr lang="el-GR" sz="4400" dirty="0" smtClean="0">
                <a:solidFill>
                  <a:schemeClr val="bg1"/>
                </a:solidFill>
              </a:rPr>
              <a:t>ἔρχεται</a:t>
            </a:r>
            <a:r>
              <a:rPr lang="en-US" sz="4400" dirty="0" smtClean="0">
                <a:solidFill>
                  <a:schemeClr val="bg1"/>
                </a:solidFill>
              </a:rPr>
              <a:t> </a:t>
            </a:r>
            <a:r>
              <a:rPr lang="el-GR" sz="4400" dirty="0" smtClean="0">
                <a:solidFill>
                  <a:schemeClr val="bg1"/>
                </a:solidFill>
              </a:rPr>
              <a:t> </a:t>
            </a:r>
            <a:r>
              <a:rPr lang="el-GR" sz="4400" dirty="0">
                <a:solidFill>
                  <a:schemeClr val="bg1"/>
                </a:solidFill>
              </a:rPr>
              <a:t>ταχύ.</a:t>
            </a:r>
          </a:p>
          <a:p>
            <a:r>
              <a:rPr lang="en-US" altLang="zh-TW" sz="2400" dirty="0" smtClean="0">
                <a:solidFill>
                  <a:srgbClr val="FFFF00"/>
                </a:solidFill>
              </a:rPr>
              <a:t>           behold     </a:t>
            </a:r>
            <a:r>
              <a:rPr lang="en-US" altLang="zh-TW" sz="2400" dirty="0">
                <a:solidFill>
                  <a:srgbClr val="FFFF00"/>
                </a:solidFill>
              </a:rPr>
              <a:t>the </a:t>
            </a:r>
            <a:r>
              <a:rPr lang="en-US" altLang="zh-TW" sz="2400" dirty="0" smtClean="0">
                <a:solidFill>
                  <a:srgbClr val="FFFF00"/>
                </a:solidFill>
              </a:rPr>
              <a:t>      woe       the      third            is coming           soon</a:t>
            </a:r>
            <a:endParaRPr lang="fr-FR" sz="26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sz="2400" baseline="30000" dirty="0" smtClean="0">
                <a:solidFill>
                  <a:srgbClr val="FFFF00"/>
                </a:solidFill>
              </a:rPr>
              <a:t>	ESV </a:t>
            </a:r>
            <a:r>
              <a:rPr lang="en-US" altLang="zh-TW" sz="2400" dirty="0">
                <a:solidFill>
                  <a:schemeClr val="bg1"/>
                </a:solidFill>
              </a:rPr>
              <a:t>The second woe has passed; behold, the third woe is soon to come.</a:t>
            </a:r>
          </a:p>
          <a:p>
            <a:r>
              <a:rPr lang="fr-FR" sz="2400" baseline="30000" dirty="0" smtClean="0">
                <a:solidFill>
                  <a:srgbClr val="FFFF00"/>
                </a:solidFill>
              </a:rPr>
              <a:t>	CUV </a:t>
            </a:r>
            <a:r>
              <a:rPr lang="en-US" altLang="zh-TW" sz="2400" b="1" dirty="0" smtClean="0">
                <a:solidFill>
                  <a:schemeClr val="bg1"/>
                </a:solidFill>
              </a:rPr>
              <a:t>11:14</a:t>
            </a:r>
            <a:r>
              <a:rPr lang="zh-TW" altLang="en-US" sz="2400" dirty="0" smtClean="0">
                <a:solidFill>
                  <a:schemeClr val="bg1"/>
                </a:solidFill>
              </a:rPr>
              <a:t> </a:t>
            </a:r>
            <a:r>
              <a:rPr lang="zh-TW" altLang="en-US" sz="2400" dirty="0">
                <a:solidFill>
                  <a:schemeClr val="bg1"/>
                </a:solidFill>
              </a:rPr>
              <a:t>第二樣災禍過去．第三樣災禍快到了。</a:t>
            </a:r>
            <a:endParaRPr lang="fr-FR" sz="24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2552181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88691"/>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r>
              <a:rPr lang="en-US" sz="3200" b="1" dirty="0" smtClean="0">
                <a:solidFill>
                  <a:srgbClr val="FFFF00"/>
                </a:solidFill>
              </a:rPr>
              <a:t>                                      Revelation 11:15 </a:t>
            </a:r>
          </a:p>
          <a:p>
            <a:endParaRPr lang="en-US" sz="800" b="1" dirty="0" smtClean="0">
              <a:solidFill>
                <a:srgbClr val="FFFF00"/>
              </a:solidFill>
            </a:endParaRPr>
          </a:p>
          <a:p>
            <a:r>
              <a:rPr lang="en-US" sz="2800" b="1" dirty="0" smtClean="0">
                <a:solidFill>
                  <a:srgbClr val="FFFF00"/>
                </a:solidFill>
              </a:rPr>
              <a:t>15</a:t>
            </a:r>
            <a:r>
              <a:rPr lang="en-US" sz="3600" b="1" dirty="0" smtClean="0">
                <a:solidFill>
                  <a:srgbClr val="FFFF00"/>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ὁ </a:t>
            </a:r>
            <a:r>
              <a:rPr lang="en-US" sz="3800" dirty="0" smtClean="0">
                <a:solidFill>
                  <a:schemeClr val="bg1"/>
                </a:solidFill>
              </a:rPr>
              <a:t> </a:t>
            </a:r>
            <a:r>
              <a:rPr lang="el-GR" sz="3800" dirty="0" smtClean="0">
                <a:solidFill>
                  <a:schemeClr val="bg1"/>
                </a:solidFill>
              </a:rPr>
              <a:t>ἕβδομος</a:t>
            </a:r>
            <a:r>
              <a:rPr lang="en-US" sz="3800" dirty="0" smtClean="0">
                <a:solidFill>
                  <a:schemeClr val="bg1"/>
                </a:solidFill>
              </a:rPr>
              <a:t> </a:t>
            </a:r>
            <a:r>
              <a:rPr lang="el-GR" sz="3800" dirty="0" smtClean="0">
                <a:solidFill>
                  <a:schemeClr val="bg1"/>
                </a:solidFill>
              </a:rPr>
              <a:t> </a:t>
            </a:r>
            <a:r>
              <a:rPr lang="el-GR" sz="3800" dirty="0">
                <a:solidFill>
                  <a:schemeClr val="bg1"/>
                </a:solidFill>
              </a:rPr>
              <a:t>ἄγγελος </a:t>
            </a:r>
            <a:r>
              <a:rPr lang="en-US" sz="3800" dirty="0" smtClean="0">
                <a:solidFill>
                  <a:schemeClr val="bg1"/>
                </a:solidFill>
              </a:rPr>
              <a:t> </a:t>
            </a:r>
            <a:r>
              <a:rPr lang="el-GR" sz="3800" dirty="0" smtClean="0">
                <a:solidFill>
                  <a:schemeClr val="bg1"/>
                </a:solidFill>
              </a:rPr>
              <a:t>ἐσάλπισεν·</a:t>
            </a:r>
            <a:endParaRPr lang="en-US" sz="3800" dirty="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seventh                angel           blew a trumpet</a:t>
            </a:r>
            <a:r>
              <a:rPr lang="fr-FR" sz="2400" dirty="0" smtClean="0">
                <a:solidFill>
                  <a:srgbClr val="FFFF00"/>
                </a:solidFill>
              </a:rPr>
              <a:t>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ἐγένοντο</a:t>
            </a:r>
            <a:r>
              <a:rPr lang="en-US" sz="3800" dirty="0" smtClean="0">
                <a:solidFill>
                  <a:schemeClr val="bg1"/>
                </a:solidFill>
              </a:rPr>
              <a:t>  </a:t>
            </a:r>
            <a:r>
              <a:rPr lang="el-GR" sz="3800" dirty="0">
                <a:solidFill>
                  <a:schemeClr val="bg1"/>
                </a:solidFill>
              </a:rPr>
              <a:t>φωναὶ </a:t>
            </a:r>
            <a:r>
              <a:rPr lang="en-US" sz="3800" dirty="0" smtClean="0">
                <a:solidFill>
                  <a:schemeClr val="bg1"/>
                </a:solidFill>
              </a:rPr>
              <a:t> </a:t>
            </a:r>
            <a:r>
              <a:rPr lang="el-GR" sz="3800" dirty="0" smtClean="0">
                <a:solidFill>
                  <a:schemeClr val="bg1"/>
                </a:solidFill>
              </a:rPr>
              <a:t>μεγάλαι </a:t>
            </a:r>
            <a:r>
              <a:rPr lang="en-US" sz="3800" dirty="0" smtClean="0">
                <a:solidFill>
                  <a:schemeClr val="bg1"/>
                </a:solidFill>
              </a:rPr>
              <a:t> </a:t>
            </a:r>
            <a:r>
              <a:rPr lang="el-GR" sz="3800" dirty="0" smtClean="0">
                <a:solidFill>
                  <a:schemeClr val="bg1"/>
                </a:solidFill>
              </a:rPr>
              <a:t>ἐν τῷ οὐρανῷ</a:t>
            </a:r>
            <a:endParaRPr lang="en-US" sz="3800" dirty="0">
              <a:solidFill>
                <a:schemeClr val="bg1"/>
              </a:solidFill>
            </a:endParaRPr>
          </a:p>
          <a:p>
            <a:r>
              <a:rPr lang="en-US" sz="2400" dirty="0" smtClean="0">
                <a:solidFill>
                  <a:srgbClr val="FFFF00"/>
                </a:solidFill>
              </a:rPr>
              <a:t>  and        there </a:t>
            </a:r>
            <a:r>
              <a:rPr lang="en-US" sz="2400" dirty="0">
                <a:solidFill>
                  <a:srgbClr val="FFFF00"/>
                </a:solidFill>
              </a:rPr>
              <a:t>were </a:t>
            </a:r>
            <a:r>
              <a:rPr lang="en-US" sz="2400" dirty="0" smtClean="0">
                <a:solidFill>
                  <a:srgbClr val="FFFF00"/>
                </a:solidFill>
              </a:rPr>
              <a:t>         voices             loud              in    the       heaven</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λέγοντες</a:t>
            </a:r>
            <a:r>
              <a:rPr lang="el-GR" sz="3800" dirty="0">
                <a:solidFill>
                  <a:schemeClr val="bg1"/>
                </a:solidFill>
              </a:rPr>
              <a:t>· </a:t>
            </a:r>
            <a:r>
              <a:rPr lang="en-US" sz="3800" dirty="0">
                <a:solidFill>
                  <a:schemeClr val="bg1"/>
                </a:solidFill>
              </a:rPr>
              <a:t> </a:t>
            </a:r>
            <a:r>
              <a:rPr lang="en-US" sz="3800" dirty="0" smtClean="0">
                <a:solidFill>
                  <a:schemeClr val="bg1"/>
                </a:solidFill>
              </a:rPr>
              <a:t>  </a:t>
            </a:r>
            <a:r>
              <a:rPr lang="el-GR" sz="3800" dirty="0" smtClean="0">
                <a:solidFill>
                  <a:schemeClr val="bg1"/>
                </a:solidFill>
              </a:rPr>
              <a:t>ἐγένετο</a:t>
            </a:r>
            <a:r>
              <a:rPr lang="en-US" sz="3800" dirty="0" smtClean="0">
                <a:solidFill>
                  <a:schemeClr val="bg1"/>
                </a:solidFill>
              </a:rPr>
              <a:t> </a:t>
            </a:r>
            <a:r>
              <a:rPr lang="el-GR" sz="3800" dirty="0" smtClean="0">
                <a:solidFill>
                  <a:schemeClr val="bg1"/>
                </a:solidFill>
              </a:rPr>
              <a:t> ἡ </a:t>
            </a:r>
            <a:r>
              <a:rPr lang="en-US" sz="3800" dirty="0" smtClean="0">
                <a:solidFill>
                  <a:schemeClr val="bg1"/>
                </a:solidFill>
              </a:rPr>
              <a:t> </a:t>
            </a:r>
            <a:r>
              <a:rPr lang="el-GR" sz="3800" dirty="0" smtClean="0">
                <a:solidFill>
                  <a:schemeClr val="bg1"/>
                </a:solidFill>
              </a:rPr>
              <a:t>βασιλεία</a:t>
            </a:r>
            <a:r>
              <a:rPr lang="en-US" sz="3800" dirty="0" smtClean="0">
                <a:solidFill>
                  <a:schemeClr val="bg1"/>
                </a:solidFill>
              </a:rPr>
              <a:t> </a:t>
            </a:r>
            <a:r>
              <a:rPr lang="el-GR" sz="3800" dirty="0" smtClean="0">
                <a:solidFill>
                  <a:schemeClr val="bg1"/>
                </a:solidFill>
              </a:rPr>
              <a:t> </a:t>
            </a:r>
            <a:r>
              <a:rPr lang="el-GR" sz="3800" dirty="0">
                <a:solidFill>
                  <a:schemeClr val="bg1"/>
                </a:solidFill>
              </a:rPr>
              <a:t>τοῦ </a:t>
            </a:r>
            <a:r>
              <a:rPr lang="en-US" sz="3800" dirty="0" smtClean="0">
                <a:solidFill>
                  <a:schemeClr val="bg1"/>
                </a:solidFill>
              </a:rPr>
              <a:t> </a:t>
            </a:r>
            <a:r>
              <a:rPr lang="el-GR" sz="3800" dirty="0" smtClean="0">
                <a:solidFill>
                  <a:schemeClr val="bg1"/>
                </a:solidFill>
              </a:rPr>
              <a:t>κόσμου </a:t>
            </a:r>
            <a:endParaRPr lang="en-US" sz="3800" dirty="0" smtClean="0">
              <a:solidFill>
                <a:schemeClr val="bg1"/>
              </a:solidFill>
            </a:endParaRPr>
          </a:p>
          <a:p>
            <a:r>
              <a:rPr lang="en-US" sz="2400" dirty="0" smtClean="0">
                <a:solidFill>
                  <a:srgbClr val="FFFF00"/>
                </a:solidFill>
              </a:rPr>
              <a:t>         saying                      became      the       kingdom         of </a:t>
            </a:r>
            <a:r>
              <a:rPr lang="en-US" sz="2400" dirty="0">
                <a:solidFill>
                  <a:srgbClr val="FFFF00"/>
                </a:solidFill>
              </a:rPr>
              <a:t>the </a:t>
            </a:r>
            <a:r>
              <a:rPr lang="en-US" sz="2400" dirty="0" smtClean="0">
                <a:solidFill>
                  <a:srgbClr val="FFFF00"/>
                </a:solidFill>
              </a:rPr>
              <a:t>      world</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κυρίου </a:t>
            </a:r>
            <a:r>
              <a:rPr lang="en-US" sz="3800" dirty="0" smtClean="0">
                <a:solidFill>
                  <a:schemeClr val="bg1"/>
                </a:solidFill>
              </a:rPr>
              <a:t> </a:t>
            </a:r>
            <a:r>
              <a:rPr lang="el-GR" sz="3800" dirty="0" smtClean="0">
                <a:solidFill>
                  <a:schemeClr val="bg1"/>
                </a:solidFill>
              </a:rPr>
              <a:t>ἡμῶν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χριστοῦ </a:t>
            </a:r>
            <a:r>
              <a:rPr lang="en-US" sz="3800" dirty="0" smtClean="0">
                <a:solidFill>
                  <a:schemeClr val="bg1"/>
                </a:solidFill>
              </a:rPr>
              <a:t> </a:t>
            </a:r>
            <a:r>
              <a:rPr lang="el-GR" sz="3800" dirty="0" smtClean="0">
                <a:solidFill>
                  <a:schemeClr val="bg1"/>
                </a:solidFill>
              </a:rPr>
              <a:t>αὐτοῦ</a:t>
            </a:r>
            <a:r>
              <a:rPr lang="el-GR" sz="3800" dirty="0">
                <a:solidFill>
                  <a:schemeClr val="bg1"/>
                </a:solidFill>
              </a:rPr>
              <a:t>, </a:t>
            </a:r>
            <a:endParaRPr lang="en-US" sz="3800" dirty="0">
              <a:solidFill>
                <a:schemeClr val="bg1"/>
              </a:solidFill>
            </a:endParaRPr>
          </a:p>
          <a:p>
            <a:r>
              <a:rPr lang="en-US" sz="2400" dirty="0" smtClean="0">
                <a:solidFill>
                  <a:srgbClr val="FFFF00"/>
                </a:solidFill>
              </a:rPr>
              <a:t>  that </a:t>
            </a:r>
            <a:r>
              <a:rPr lang="en-US" sz="2400" dirty="0">
                <a:solidFill>
                  <a:srgbClr val="FFFF00"/>
                </a:solidFill>
              </a:rPr>
              <a:t>of </a:t>
            </a:r>
            <a:r>
              <a:rPr lang="en-US" sz="2400" dirty="0" smtClean="0">
                <a:solidFill>
                  <a:srgbClr val="FFFF00"/>
                </a:solidFill>
              </a:rPr>
              <a:t>      Lord                our        and     of the          Christ              his</a:t>
            </a:r>
            <a:endParaRPr lang="fr-FR" sz="2400" dirty="0" smtClean="0">
              <a:solidFill>
                <a:srgbClr val="FFFF00"/>
              </a:solidFill>
            </a:endParaRPr>
          </a:p>
          <a:p>
            <a:r>
              <a:rPr lang="en-US" sz="36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βασιλεύσει </a:t>
            </a:r>
            <a:r>
              <a:rPr lang="en-US" sz="3800" dirty="0" smtClean="0">
                <a:solidFill>
                  <a:schemeClr val="bg1"/>
                </a:solidFill>
              </a:rPr>
              <a:t> </a:t>
            </a:r>
            <a:r>
              <a:rPr lang="el-GR" sz="3800" dirty="0" smtClean="0">
                <a:solidFill>
                  <a:schemeClr val="bg1"/>
                </a:solidFill>
              </a:rPr>
              <a:t>εἰς </a:t>
            </a:r>
            <a:r>
              <a:rPr lang="en-US" sz="3800" dirty="0" smtClean="0">
                <a:solidFill>
                  <a:schemeClr val="bg1"/>
                </a:solidFill>
              </a:rPr>
              <a:t> </a:t>
            </a:r>
            <a:r>
              <a:rPr lang="el-GR" sz="3800" dirty="0" smtClean="0">
                <a:solidFill>
                  <a:schemeClr val="bg1"/>
                </a:solidFill>
              </a:rPr>
              <a:t>τοὺς </a:t>
            </a:r>
            <a:r>
              <a:rPr lang="en-US" sz="3800" dirty="0" smtClean="0">
                <a:solidFill>
                  <a:schemeClr val="bg1"/>
                </a:solidFill>
              </a:rPr>
              <a:t> </a:t>
            </a:r>
            <a:r>
              <a:rPr lang="el-GR" sz="3800" dirty="0" smtClean="0">
                <a:solidFill>
                  <a:schemeClr val="bg1"/>
                </a:solidFill>
              </a:rPr>
              <a:t>αἰῶνας </a:t>
            </a:r>
            <a:r>
              <a:rPr lang="en-US" sz="3800" dirty="0" smtClean="0">
                <a:solidFill>
                  <a:schemeClr val="bg1"/>
                </a:solidFill>
              </a:rPr>
              <a:t> </a:t>
            </a:r>
            <a:r>
              <a:rPr lang="el-GR" sz="3800" dirty="0" smtClean="0">
                <a:solidFill>
                  <a:schemeClr val="bg1"/>
                </a:solidFill>
              </a:rPr>
              <a:t>τῶν </a:t>
            </a:r>
            <a:r>
              <a:rPr lang="en-US" sz="3800" dirty="0" smtClean="0">
                <a:solidFill>
                  <a:schemeClr val="bg1"/>
                </a:solidFill>
              </a:rPr>
              <a:t> </a:t>
            </a:r>
            <a:r>
              <a:rPr lang="el-GR" sz="3800" dirty="0" smtClean="0">
                <a:solidFill>
                  <a:schemeClr val="bg1"/>
                </a:solidFill>
              </a:rPr>
              <a:t>αἰώνων</a:t>
            </a:r>
            <a:r>
              <a:rPr lang="el-GR" sz="3800" dirty="0">
                <a:solidFill>
                  <a:schemeClr val="bg1"/>
                </a:solidFill>
              </a:rPr>
              <a:t>.</a:t>
            </a:r>
          </a:p>
          <a:p>
            <a:r>
              <a:rPr lang="en-US" sz="2400" dirty="0" smtClean="0">
                <a:solidFill>
                  <a:srgbClr val="FFFF00"/>
                </a:solidFill>
              </a:rPr>
              <a:t>          and         he </a:t>
            </a:r>
            <a:r>
              <a:rPr lang="en-US" sz="2400" dirty="0">
                <a:solidFill>
                  <a:srgbClr val="FFFF00"/>
                </a:solidFill>
              </a:rPr>
              <a:t>shall reign </a:t>
            </a:r>
            <a:r>
              <a:rPr lang="en-US" sz="2400" dirty="0" smtClean="0">
                <a:solidFill>
                  <a:srgbClr val="FFFF00"/>
                </a:solidFill>
              </a:rPr>
              <a:t>       for         the            ages           of the         age</a:t>
            </a:r>
            <a:r>
              <a:rPr lang="fr-FR" sz="2400" dirty="0" smtClean="0">
                <a:solidFill>
                  <a:srgbClr val="FFFF00"/>
                </a:solidFill>
              </a:rPr>
              <a:t>s </a:t>
            </a:r>
            <a:endParaRPr lang="fr-FR" sz="8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11:15</a:t>
            </a:r>
            <a:r>
              <a:rPr lang="fr-FR" dirty="0" smtClean="0">
                <a:solidFill>
                  <a:schemeClr val="bg1"/>
                </a:solidFill>
              </a:rPr>
              <a:t> </a:t>
            </a:r>
            <a:r>
              <a:rPr lang="en-US" dirty="0">
                <a:solidFill>
                  <a:schemeClr val="bg1"/>
                </a:solidFill>
              </a:rPr>
              <a:t>Then the seventh angel blew his trumpet, and there were loud voices in heaven, saying, "The kingdom of the world has become the kingdom of our Lord and of his Christ, and he shall reign forever and ever."</a:t>
            </a:r>
          </a:p>
          <a:p>
            <a:r>
              <a:rPr lang="fr-FR" baseline="30000" dirty="0">
                <a:solidFill>
                  <a:srgbClr val="FFFF00"/>
                </a:solidFill>
              </a:rPr>
              <a:t>	CUV </a:t>
            </a:r>
            <a:r>
              <a:rPr lang="en-US" b="1" dirty="0" smtClean="0">
                <a:solidFill>
                  <a:schemeClr val="bg1"/>
                </a:solidFill>
              </a:rPr>
              <a:t>11:15</a:t>
            </a:r>
            <a:r>
              <a:rPr lang="en-US" dirty="0" smtClean="0">
                <a:solidFill>
                  <a:schemeClr val="bg1"/>
                </a:solidFill>
              </a:rPr>
              <a:t> </a:t>
            </a:r>
            <a:r>
              <a:rPr lang="zh-TW" altLang="en-US" dirty="0">
                <a:solidFill>
                  <a:schemeClr val="bg1"/>
                </a:solidFill>
              </a:rPr>
              <a:t>第七位天使吹號、天上就有大聲音說、世上的國、成了我主和主基督的國．他要作王、直到永永遠遠。</a:t>
            </a:r>
            <a:endParaRPr lang="fr-FR"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11574999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11:16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16 </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n-US" sz="4000" dirty="0" smtClean="0">
                <a:solidFill>
                  <a:schemeClr val="bg1"/>
                </a:solidFill>
              </a:rPr>
              <a:t> </a:t>
            </a:r>
            <a:r>
              <a:rPr lang="el-GR" sz="4000" dirty="0" smtClean="0">
                <a:solidFill>
                  <a:schemeClr val="bg1"/>
                </a:solidFill>
              </a:rPr>
              <a:t>εἴκοσι </a:t>
            </a:r>
            <a:r>
              <a:rPr lang="en-US" sz="4000" dirty="0" smtClean="0">
                <a:solidFill>
                  <a:schemeClr val="bg1"/>
                </a:solidFill>
              </a:rPr>
              <a:t> </a:t>
            </a:r>
            <a:r>
              <a:rPr lang="el-GR" sz="4000" dirty="0" smtClean="0">
                <a:solidFill>
                  <a:schemeClr val="bg1"/>
                </a:solidFill>
              </a:rPr>
              <a:t>τέσσαρες </a:t>
            </a:r>
            <a:r>
              <a:rPr lang="en-US" sz="4000" dirty="0" smtClean="0">
                <a:solidFill>
                  <a:schemeClr val="bg1"/>
                </a:solidFill>
              </a:rPr>
              <a:t> </a:t>
            </a:r>
            <a:r>
              <a:rPr lang="el-GR" sz="4000" dirty="0" smtClean="0">
                <a:solidFill>
                  <a:schemeClr val="bg1"/>
                </a:solidFill>
              </a:rPr>
              <a:t>πρεσβύτεροι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the       twenty               four                           elders</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a:t>
            </a:r>
            <a:r>
              <a:rPr lang="el-GR" sz="4000" dirty="0">
                <a:solidFill>
                  <a:schemeClr val="bg1"/>
                </a:solidFill>
              </a:rPr>
              <a:t>οἱ</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ἐνώπιον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καθήμενοι </a:t>
            </a:r>
            <a:endParaRPr lang="en-US" sz="4000" dirty="0" smtClean="0">
              <a:solidFill>
                <a:schemeClr val="bg1"/>
              </a:solidFill>
            </a:endParaRPr>
          </a:p>
          <a:p>
            <a:r>
              <a:rPr lang="en-US" sz="2400" dirty="0" smtClean="0">
                <a:solidFill>
                  <a:srgbClr val="FFFF00"/>
                </a:solidFill>
              </a:rPr>
              <a:t>            who           before            the          God           are sitting </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ἐπὶ </a:t>
            </a:r>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θρόνους</a:t>
            </a:r>
            <a:r>
              <a:rPr lang="en-US" sz="4000" dirty="0" smtClean="0">
                <a:solidFill>
                  <a:schemeClr val="bg1"/>
                </a:solidFill>
              </a:rPr>
              <a:t> </a:t>
            </a:r>
            <a:r>
              <a:rPr lang="el-GR" sz="4000" dirty="0" smtClean="0">
                <a:solidFill>
                  <a:schemeClr val="bg1"/>
                </a:solidFill>
              </a:rPr>
              <a:t> αὐτῶν</a:t>
            </a:r>
            <a:r>
              <a:rPr lang="en-US" sz="4000" dirty="0" smtClean="0">
                <a:solidFill>
                  <a:schemeClr val="bg1"/>
                </a:solidFill>
              </a:rPr>
              <a:t>  </a:t>
            </a:r>
            <a:r>
              <a:rPr lang="el-GR" sz="4000" dirty="0" smtClean="0">
                <a:solidFill>
                  <a:schemeClr val="bg1"/>
                </a:solidFill>
              </a:rPr>
              <a:t>ἔπεσαν </a:t>
            </a:r>
            <a:endParaRPr lang="en-US" sz="4000" dirty="0" smtClean="0">
              <a:solidFill>
                <a:schemeClr val="bg1"/>
              </a:solidFill>
            </a:endParaRPr>
          </a:p>
          <a:p>
            <a:r>
              <a:rPr lang="en-US" sz="2400" dirty="0" smtClean="0">
                <a:solidFill>
                  <a:srgbClr val="FFFF00"/>
                </a:solidFill>
              </a:rPr>
              <a:t>             on          the             thrones              their                  fell</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τὰ</a:t>
            </a:r>
            <a:r>
              <a:rPr lang="en-US" sz="4000" dirty="0" smtClean="0">
                <a:solidFill>
                  <a:schemeClr val="bg1"/>
                </a:solidFill>
              </a:rPr>
              <a:t> </a:t>
            </a:r>
            <a:r>
              <a:rPr lang="el-GR" sz="4000" dirty="0" smtClean="0">
                <a:solidFill>
                  <a:schemeClr val="bg1"/>
                </a:solidFill>
              </a:rPr>
              <a:t> πρόσωπα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προσεκύνησαν </a:t>
            </a:r>
            <a:r>
              <a:rPr lang="en-US" sz="4000" dirty="0" smtClean="0">
                <a:solidFill>
                  <a:schemeClr val="bg1"/>
                </a:solidFill>
              </a:rPr>
              <a:t> </a:t>
            </a:r>
            <a:r>
              <a:rPr lang="el-GR" sz="4000" dirty="0" smtClean="0">
                <a:solidFill>
                  <a:schemeClr val="bg1"/>
                </a:solidFill>
              </a:rPr>
              <a:t>τῷ </a:t>
            </a:r>
            <a:r>
              <a:rPr lang="el-GR" sz="4000" dirty="0">
                <a:solidFill>
                  <a:schemeClr val="bg1"/>
                </a:solidFill>
              </a:rPr>
              <a:t>θεῷ</a:t>
            </a:r>
            <a:r>
              <a:rPr lang="fr-FR" sz="4000" dirty="0">
                <a:solidFill>
                  <a:srgbClr val="FFFF00"/>
                </a:solidFill>
              </a:rPr>
              <a:t> </a:t>
            </a:r>
          </a:p>
          <a:p>
            <a:r>
              <a:rPr lang="en-US" sz="2400" dirty="0" smtClean="0">
                <a:solidFill>
                  <a:srgbClr val="FFFF00"/>
                </a:solidFill>
              </a:rPr>
              <a:t>    on       the             faces                  their            </a:t>
            </a:r>
            <a:r>
              <a:rPr lang="en-US" sz="2400" dirty="0">
                <a:solidFill>
                  <a:srgbClr val="FFFF00"/>
                </a:solidFill>
              </a:rPr>
              <a:t>and </a:t>
            </a:r>
            <a:r>
              <a:rPr lang="en-US" sz="2400" dirty="0" smtClean="0">
                <a:solidFill>
                  <a:srgbClr val="FFFF00"/>
                </a:solidFill>
              </a:rPr>
              <a:t>             worshiped                     the     God</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11:16</a:t>
            </a:r>
            <a:r>
              <a:rPr lang="fr-FR" dirty="0" smtClean="0">
                <a:solidFill>
                  <a:schemeClr val="bg1"/>
                </a:solidFill>
              </a:rPr>
              <a:t> </a:t>
            </a:r>
            <a:r>
              <a:rPr lang="en-US" dirty="0">
                <a:solidFill>
                  <a:schemeClr val="bg1"/>
                </a:solidFill>
              </a:rPr>
              <a:t>And the twenty-four elders who sit on their thrones before God fell on their faces and worshiped God,</a:t>
            </a:r>
          </a:p>
          <a:p>
            <a:r>
              <a:rPr lang="fr-FR" baseline="30000" dirty="0">
                <a:solidFill>
                  <a:srgbClr val="FFFF00"/>
                </a:solidFill>
              </a:rPr>
              <a:t>	CUV </a:t>
            </a:r>
            <a:r>
              <a:rPr lang="en-US" b="1" dirty="0" smtClean="0">
                <a:solidFill>
                  <a:schemeClr val="bg1"/>
                </a:solidFill>
              </a:rPr>
              <a:t>11:16</a:t>
            </a:r>
            <a:r>
              <a:rPr lang="en-US" dirty="0" smtClean="0">
                <a:solidFill>
                  <a:schemeClr val="bg1"/>
                </a:solidFill>
              </a:rPr>
              <a:t> </a:t>
            </a:r>
            <a:r>
              <a:rPr lang="zh-TW" altLang="en-US" dirty="0" smtClean="0">
                <a:solidFill>
                  <a:schemeClr val="bg1"/>
                </a:solidFill>
              </a:rPr>
              <a:t>在神</a:t>
            </a:r>
            <a:r>
              <a:rPr lang="zh-TW" altLang="en-US" dirty="0">
                <a:solidFill>
                  <a:schemeClr val="bg1"/>
                </a:solidFill>
              </a:rPr>
              <a:t>面前、坐在自己位上的二十四位長老、就面伏於地敬</a:t>
            </a:r>
            <a:r>
              <a:rPr lang="zh-TW" altLang="en-US" dirty="0" smtClean="0">
                <a:solidFill>
                  <a:schemeClr val="bg1"/>
                </a:solidFill>
              </a:rPr>
              <a:t>拜神</a:t>
            </a:r>
            <a:r>
              <a:rPr lang="zh-TW" altLang="en-US" dirty="0">
                <a:solidFill>
                  <a:schemeClr val="bg1"/>
                </a:solidFill>
              </a:rPr>
              <a:t>、</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556037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11:17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17</a:t>
            </a:r>
            <a:r>
              <a:rPr lang="en-US" sz="3600" b="1" dirty="0" smtClean="0">
                <a:solidFill>
                  <a:srgbClr val="FFFF00"/>
                </a:solidFill>
              </a:rPr>
              <a:t>    </a:t>
            </a:r>
            <a:r>
              <a:rPr lang="el-GR" sz="4000" dirty="0" smtClean="0">
                <a:solidFill>
                  <a:schemeClr val="bg1"/>
                </a:solidFill>
              </a:rPr>
              <a:t>λέγοντες</a:t>
            </a:r>
            <a:r>
              <a:rPr lang="el-GR" sz="4000" dirty="0">
                <a:solidFill>
                  <a:schemeClr val="bg1"/>
                </a:solidFill>
              </a:rPr>
              <a:t>· </a:t>
            </a:r>
            <a:r>
              <a:rPr lang="en-US" sz="4000" dirty="0" smtClean="0">
                <a:solidFill>
                  <a:schemeClr val="bg1"/>
                </a:solidFill>
              </a:rPr>
              <a:t>  </a:t>
            </a:r>
            <a:r>
              <a:rPr lang="el-GR" sz="4000" dirty="0" smtClean="0">
                <a:solidFill>
                  <a:schemeClr val="bg1"/>
                </a:solidFill>
              </a:rPr>
              <a:t>εὐχαριστοῦμέν </a:t>
            </a:r>
            <a:r>
              <a:rPr lang="en-US" sz="4000" dirty="0" smtClean="0">
                <a:solidFill>
                  <a:schemeClr val="bg1"/>
                </a:solidFill>
              </a:rPr>
              <a:t> </a:t>
            </a:r>
            <a:r>
              <a:rPr lang="el-GR" sz="4000" dirty="0" smtClean="0">
                <a:solidFill>
                  <a:schemeClr val="bg1"/>
                </a:solidFill>
              </a:rPr>
              <a:t>σοι</a:t>
            </a:r>
            <a:r>
              <a:rPr lang="el-GR" sz="4000" dirty="0">
                <a:solidFill>
                  <a:schemeClr val="bg1"/>
                </a:solidFill>
              </a:rPr>
              <a:t>, </a:t>
            </a:r>
            <a:endParaRPr lang="en-US" sz="4000" dirty="0">
              <a:solidFill>
                <a:schemeClr val="bg1"/>
              </a:solidFill>
            </a:endParaRPr>
          </a:p>
          <a:p>
            <a:r>
              <a:rPr lang="en-US" sz="2400" dirty="0" smtClean="0">
                <a:solidFill>
                  <a:srgbClr val="FFFF00"/>
                </a:solidFill>
              </a:rPr>
              <a:t>                saying                          we </a:t>
            </a:r>
            <a:r>
              <a:rPr lang="en-US" sz="2400" dirty="0">
                <a:solidFill>
                  <a:srgbClr val="FFFF00"/>
                </a:solidFill>
              </a:rPr>
              <a:t>give </a:t>
            </a:r>
            <a:r>
              <a:rPr lang="en-US" sz="2400" dirty="0" smtClean="0">
                <a:solidFill>
                  <a:srgbClr val="FFFF00"/>
                </a:solidFill>
              </a:rPr>
              <a:t>thanks              </a:t>
            </a:r>
            <a:r>
              <a:rPr lang="en-US" sz="2400" dirty="0">
                <a:solidFill>
                  <a:srgbClr val="FFFF00"/>
                </a:solidFill>
              </a:rPr>
              <a:t>to </a:t>
            </a:r>
            <a:r>
              <a:rPr lang="en-US" sz="2400" dirty="0" smtClean="0">
                <a:solidFill>
                  <a:srgbClr val="FFFF00"/>
                </a:solidFill>
              </a:rPr>
              <a:t>you</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κύριε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θεὸς</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παντοκράτωρ</a:t>
            </a:r>
            <a:r>
              <a:rPr lang="el-GR" sz="4000" dirty="0">
                <a:solidFill>
                  <a:schemeClr val="bg1"/>
                </a:solidFill>
              </a:rPr>
              <a:t>, </a:t>
            </a:r>
            <a:endParaRPr lang="en-US" sz="4000" dirty="0">
              <a:solidFill>
                <a:schemeClr val="bg1"/>
              </a:solidFill>
            </a:endParaRPr>
          </a:p>
          <a:p>
            <a:r>
              <a:rPr lang="en-US" sz="2400" dirty="0" smtClean="0">
                <a:solidFill>
                  <a:srgbClr val="FFFF00"/>
                </a:solidFill>
              </a:rPr>
              <a:t>              Lord         the     God       the           Almighty</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a:solidFill>
                  <a:schemeClr val="bg1"/>
                </a:solidFill>
              </a:rPr>
              <a:t>ὢν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ὁ</a:t>
            </a:r>
            <a:r>
              <a:rPr lang="en-US" sz="4000" dirty="0">
                <a:solidFill>
                  <a:schemeClr val="bg1"/>
                </a:solidFill>
              </a:rPr>
              <a:t>  </a:t>
            </a:r>
            <a:r>
              <a:rPr lang="el-GR" sz="4000" dirty="0">
                <a:solidFill>
                  <a:schemeClr val="bg1"/>
                </a:solidFill>
              </a:rPr>
              <a:t>ἦν,</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εἴληφας</a:t>
            </a:r>
            <a:endParaRPr lang="en-US" sz="4000" dirty="0" smtClean="0">
              <a:solidFill>
                <a:schemeClr val="bg1"/>
              </a:solidFill>
            </a:endParaRPr>
          </a:p>
          <a:p>
            <a:r>
              <a:rPr lang="en-US" sz="2400" dirty="0" smtClean="0">
                <a:solidFill>
                  <a:srgbClr val="FFFF00"/>
                </a:solidFill>
              </a:rPr>
              <a:t>             who    is        </a:t>
            </a:r>
            <a:r>
              <a:rPr lang="en-US" sz="2400" dirty="0">
                <a:solidFill>
                  <a:srgbClr val="FFFF00"/>
                </a:solidFill>
              </a:rPr>
              <a:t>and </a:t>
            </a:r>
            <a:r>
              <a:rPr lang="en-US" sz="2400" dirty="0" smtClean="0">
                <a:solidFill>
                  <a:srgbClr val="FFFF00"/>
                </a:solidFill>
              </a:rPr>
              <a:t>  who  was          </a:t>
            </a:r>
            <a:r>
              <a:rPr lang="en-US" sz="2400" dirty="0">
                <a:solidFill>
                  <a:srgbClr val="FFFF00"/>
                </a:solidFill>
              </a:rPr>
              <a:t>for </a:t>
            </a:r>
            <a:r>
              <a:rPr lang="en-US" sz="2400" dirty="0" smtClean="0">
                <a:solidFill>
                  <a:srgbClr val="FFFF00"/>
                </a:solidFill>
              </a:rPr>
              <a:t>    you have </a:t>
            </a:r>
            <a:r>
              <a:rPr lang="en-US" sz="2400" dirty="0">
                <a:solidFill>
                  <a:srgbClr val="FFFF00"/>
                </a:solidFill>
              </a:rPr>
              <a:t>taken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a:solidFill>
                  <a:schemeClr val="bg1"/>
                </a:solidFill>
              </a:rPr>
              <a:t>δύναμίν </a:t>
            </a:r>
            <a:r>
              <a:rPr lang="en-US" sz="4000" dirty="0">
                <a:solidFill>
                  <a:schemeClr val="bg1"/>
                </a:solidFill>
              </a:rPr>
              <a:t> </a:t>
            </a:r>
            <a:r>
              <a:rPr lang="el-GR" sz="4000" dirty="0" smtClean="0">
                <a:solidFill>
                  <a:schemeClr val="bg1"/>
                </a:solidFill>
              </a:rPr>
              <a:t>σου</a:t>
            </a:r>
            <a:r>
              <a:rPr lang="en-US" sz="4000" dirty="0" smtClean="0">
                <a:solidFill>
                  <a:schemeClr val="bg1"/>
                </a:solidFill>
              </a:rPr>
              <a:t> </a:t>
            </a:r>
            <a:r>
              <a:rPr lang="el-GR" sz="4000" dirty="0" smtClean="0">
                <a:solidFill>
                  <a:schemeClr val="bg1"/>
                </a:solidFill>
              </a:rPr>
              <a:t> </a:t>
            </a:r>
            <a:r>
              <a:rPr lang="el-GR" sz="4000" dirty="0">
                <a:solidFill>
                  <a:schemeClr val="bg1"/>
                </a:solidFill>
              </a:rPr>
              <a:t>τὴν </a:t>
            </a:r>
            <a:r>
              <a:rPr lang="en-US" sz="4000" dirty="0">
                <a:solidFill>
                  <a:schemeClr val="bg1"/>
                </a:solidFill>
              </a:rPr>
              <a:t> </a:t>
            </a:r>
            <a:r>
              <a:rPr lang="el-GR" sz="4000" dirty="0">
                <a:solidFill>
                  <a:schemeClr val="bg1"/>
                </a:solidFill>
              </a:rPr>
              <a:t>μεγάλην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ἐβασίλευσας.</a:t>
            </a:r>
          </a:p>
          <a:p>
            <a:r>
              <a:rPr lang="en-US" sz="2400" dirty="0">
                <a:solidFill>
                  <a:srgbClr val="FFFF00"/>
                </a:solidFill>
              </a:rPr>
              <a:t> </a:t>
            </a:r>
            <a:r>
              <a:rPr lang="en-US" sz="2400" dirty="0" smtClean="0">
                <a:solidFill>
                  <a:srgbClr val="FFFF00"/>
                </a:solidFill>
              </a:rPr>
              <a:t>    the             power           your        the             great             </a:t>
            </a:r>
            <a:r>
              <a:rPr lang="en-US" sz="2400" dirty="0">
                <a:solidFill>
                  <a:srgbClr val="FFFF00"/>
                </a:solidFill>
              </a:rPr>
              <a:t>and </a:t>
            </a:r>
            <a:r>
              <a:rPr lang="en-US" sz="2400" dirty="0" smtClean="0">
                <a:solidFill>
                  <a:srgbClr val="FFFF00"/>
                </a:solidFill>
              </a:rPr>
              <a:t>                   reigned</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11:17</a:t>
            </a:r>
            <a:r>
              <a:rPr lang="fr-FR" dirty="0" smtClean="0">
                <a:solidFill>
                  <a:schemeClr val="bg1"/>
                </a:solidFill>
              </a:rPr>
              <a:t> </a:t>
            </a:r>
            <a:r>
              <a:rPr lang="en-US" dirty="0">
                <a:solidFill>
                  <a:schemeClr val="bg1"/>
                </a:solidFill>
              </a:rPr>
              <a:t>saying, "We give thanks to you, Lord God Almighty, who is and who was, for you have taken your great power and begun to reign</a:t>
            </a:r>
            <a:r>
              <a:rPr lang="en-US" dirty="0" smtClean="0">
                <a:solidFill>
                  <a:schemeClr val="bg1"/>
                </a:solidFill>
              </a:rPr>
              <a:t>.       /       </a:t>
            </a:r>
            <a:r>
              <a:rPr lang="fr-FR" baseline="30000" dirty="0" smtClean="0">
                <a:solidFill>
                  <a:srgbClr val="FFFF00"/>
                </a:solidFill>
              </a:rPr>
              <a:t>CUV </a:t>
            </a:r>
            <a:r>
              <a:rPr lang="en-US" b="1" dirty="0" smtClean="0">
                <a:solidFill>
                  <a:schemeClr val="bg1"/>
                </a:solidFill>
              </a:rPr>
              <a:t>11:17</a:t>
            </a:r>
            <a:r>
              <a:rPr lang="en-US" dirty="0" smtClean="0">
                <a:solidFill>
                  <a:schemeClr val="bg1"/>
                </a:solidFill>
              </a:rPr>
              <a:t> </a:t>
            </a:r>
            <a:r>
              <a:rPr lang="zh-TW" altLang="en-US" dirty="0">
                <a:solidFill>
                  <a:schemeClr val="bg1"/>
                </a:solidFill>
              </a:rPr>
              <a:t>說、昔在今在的</a:t>
            </a:r>
            <a:r>
              <a:rPr lang="zh-TW" altLang="en-US" dirty="0" smtClean="0">
                <a:solidFill>
                  <a:schemeClr val="bg1"/>
                </a:solidFill>
              </a:rPr>
              <a:t>主神</a:t>
            </a:r>
            <a:r>
              <a:rPr lang="zh-TW" altLang="en-US" dirty="0">
                <a:solidFill>
                  <a:schemeClr val="bg1"/>
                </a:solidFill>
              </a:rPr>
              <a:t>、全能者阿、我們感謝你、因你執掌大權作王了。</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272118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r>
              <a:rPr lang="en-US" sz="3600" b="1" dirty="0" smtClean="0">
                <a:solidFill>
                  <a:srgbClr val="FFFF00"/>
                </a:solidFill>
              </a:rPr>
              <a:t>                               </a:t>
            </a:r>
            <a:r>
              <a:rPr lang="en-US" sz="2800" b="1" dirty="0" smtClean="0">
                <a:solidFill>
                  <a:srgbClr val="FFFF00"/>
                </a:solidFill>
              </a:rPr>
              <a:t>Revelation 11:18 </a:t>
            </a:r>
            <a:endParaRPr lang="en-US" sz="800" b="1" dirty="0" smtClean="0">
              <a:solidFill>
                <a:srgbClr val="FFFF00"/>
              </a:solidFill>
            </a:endParaRPr>
          </a:p>
          <a:p>
            <a:pPr algn="ctr"/>
            <a:endParaRPr lang="en-US" sz="800" b="1" dirty="0" smtClean="0">
              <a:solidFill>
                <a:srgbClr val="FFFF00"/>
              </a:solidFill>
            </a:endParaRPr>
          </a:p>
          <a:p>
            <a:r>
              <a:rPr lang="en-US" sz="2400" b="1" dirty="0" smtClean="0">
                <a:solidFill>
                  <a:srgbClr val="FFFF00"/>
                </a:solidFill>
              </a:rPr>
              <a:t>18</a:t>
            </a:r>
            <a:r>
              <a:rPr lang="en-US" sz="2800" b="1" dirty="0" smtClean="0">
                <a:solidFill>
                  <a:schemeClr val="bg1"/>
                </a:solidFill>
              </a:rPr>
              <a:t> </a:t>
            </a:r>
            <a:r>
              <a:rPr lang="en-US" sz="1000" b="1" dirty="0" smtClean="0">
                <a:solidFill>
                  <a:schemeClr val="bg1"/>
                </a:solidFill>
              </a:rPr>
              <a:t> </a:t>
            </a:r>
            <a:r>
              <a:rPr lang="el-GR" sz="3400" dirty="0" smtClean="0">
                <a:solidFill>
                  <a:schemeClr val="bg1"/>
                </a:solidFill>
              </a:rPr>
              <a:t>καὶ </a:t>
            </a:r>
            <a:r>
              <a:rPr lang="el-GR" sz="3400" dirty="0">
                <a:solidFill>
                  <a:schemeClr val="bg1"/>
                </a:solidFill>
              </a:rPr>
              <a:t>τὰ ἔθνη ὠργίσθησαν, καὶ ἦλθεν ἡ ὀργή σου </a:t>
            </a:r>
            <a:endParaRPr lang="en-US" sz="3400" dirty="0">
              <a:solidFill>
                <a:schemeClr val="bg1"/>
              </a:solidFill>
            </a:endParaRPr>
          </a:p>
          <a:p>
            <a:r>
              <a:rPr lang="en-US" sz="2200" dirty="0">
                <a:solidFill>
                  <a:srgbClr val="FFFF00"/>
                </a:solidFill>
              </a:rPr>
              <a:t> </a:t>
            </a:r>
            <a:r>
              <a:rPr lang="en-US" sz="2200" dirty="0" smtClean="0">
                <a:solidFill>
                  <a:srgbClr val="FFFF00"/>
                </a:solidFill>
              </a:rPr>
              <a:t>      and   the  nations           raged                    </a:t>
            </a:r>
            <a:r>
              <a:rPr lang="en-US" sz="2200" dirty="0">
                <a:solidFill>
                  <a:srgbClr val="FFFF00"/>
                </a:solidFill>
              </a:rPr>
              <a:t>but </a:t>
            </a:r>
            <a:r>
              <a:rPr lang="en-US" sz="2200" dirty="0" smtClean="0">
                <a:solidFill>
                  <a:srgbClr val="FFFF00"/>
                </a:solidFill>
              </a:rPr>
              <a:t>     came   the   </a:t>
            </a:r>
            <a:r>
              <a:rPr lang="en-US" sz="2200" dirty="0">
                <a:solidFill>
                  <a:srgbClr val="FFFF00"/>
                </a:solidFill>
              </a:rPr>
              <a:t>wrath </a:t>
            </a:r>
            <a:r>
              <a:rPr lang="en-US" sz="2200" dirty="0" smtClean="0">
                <a:solidFill>
                  <a:srgbClr val="FFFF00"/>
                </a:solidFill>
              </a:rPr>
              <a:t>   your</a:t>
            </a:r>
            <a:r>
              <a:rPr lang="fr-FR" sz="2200" dirty="0" smtClean="0">
                <a:solidFill>
                  <a:srgbClr val="FFFF00"/>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καιρὸς τῶν νεκρῶν κριθῆναι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δοῦναι </a:t>
            </a:r>
            <a:endParaRPr lang="en-US" sz="3600" dirty="0">
              <a:solidFill>
                <a:schemeClr val="bg1"/>
              </a:solidFill>
            </a:endParaRPr>
          </a:p>
          <a:p>
            <a:r>
              <a:rPr lang="en-US" sz="2200" dirty="0" smtClean="0">
                <a:solidFill>
                  <a:srgbClr val="FFFF00"/>
                </a:solidFill>
              </a:rPr>
              <a:t>    and   the     </a:t>
            </a:r>
            <a:r>
              <a:rPr lang="en-US" sz="2200" dirty="0">
                <a:solidFill>
                  <a:srgbClr val="FFFF00"/>
                </a:solidFill>
              </a:rPr>
              <a:t>time </a:t>
            </a:r>
            <a:r>
              <a:rPr lang="en-US" sz="2200" dirty="0" smtClean="0">
                <a:solidFill>
                  <a:srgbClr val="FFFF00"/>
                </a:solidFill>
              </a:rPr>
              <a:t>       of </a:t>
            </a:r>
            <a:r>
              <a:rPr lang="en-US" sz="2200" dirty="0">
                <a:solidFill>
                  <a:srgbClr val="FFFF00"/>
                </a:solidFill>
              </a:rPr>
              <a:t>the </a:t>
            </a:r>
            <a:r>
              <a:rPr lang="en-US" sz="2200" dirty="0" smtClean="0">
                <a:solidFill>
                  <a:srgbClr val="FFFF00"/>
                </a:solidFill>
              </a:rPr>
              <a:t>      dead           to </a:t>
            </a:r>
            <a:r>
              <a:rPr lang="en-US" sz="2200" dirty="0">
                <a:solidFill>
                  <a:srgbClr val="FFFF00"/>
                </a:solidFill>
              </a:rPr>
              <a:t>be </a:t>
            </a:r>
            <a:r>
              <a:rPr lang="en-US" sz="2200" dirty="0" smtClean="0">
                <a:solidFill>
                  <a:srgbClr val="FFFF00"/>
                </a:solidFill>
              </a:rPr>
              <a:t>judged       </a:t>
            </a:r>
            <a:r>
              <a:rPr lang="en-US" sz="2200" dirty="0">
                <a:solidFill>
                  <a:srgbClr val="FFFF00"/>
                </a:solidFill>
              </a:rPr>
              <a:t>and </a:t>
            </a:r>
            <a:r>
              <a:rPr lang="en-US" sz="2200" dirty="0" smtClean="0">
                <a:solidFill>
                  <a:srgbClr val="FFFF00"/>
                </a:solidFill>
              </a:rPr>
              <a:t>    to give</a:t>
            </a:r>
            <a:endParaRPr lang="fr-FR" sz="2200" dirty="0" smtClean="0">
              <a:solidFill>
                <a:srgbClr val="FFFF00"/>
              </a:solidFill>
            </a:endParaRPr>
          </a:p>
          <a:p>
            <a:r>
              <a:rPr lang="en-US" sz="3400" dirty="0" smtClean="0">
                <a:solidFill>
                  <a:schemeClr val="bg1"/>
                </a:solidFill>
              </a:rPr>
              <a:t> </a:t>
            </a:r>
            <a:r>
              <a:rPr lang="el-GR" sz="3600" dirty="0" smtClean="0">
                <a:solidFill>
                  <a:schemeClr val="bg1"/>
                </a:solidFill>
              </a:rPr>
              <a:t>τὸν </a:t>
            </a:r>
            <a:r>
              <a:rPr lang="el-GR" sz="3600" dirty="0">
                <a:solidFill>
                  <a:schemeClr val="bg1"/>
                </a:solidFill>
              </a:rPr>
              <a:t>μισθὸν τοῖς δούλοις σου τοῖς </a:t>
            </a:r>
            <a:r>
              <a:rPr lang="en-US" sz="3600" dirty="0" smtClean="0">
                <a:solidFill>
                  <a:schemeClr val="bg1"/>
                </a:solidFill>
              </a:rPr>
              <a:t> </a:t>
            </a:r>
            <a:r>
              <a:rPr lang="el-GR" sz="3600" dirty="0" smtClean="0">
                <a:solidFill>
                  <a:schemeClr val="bg1"/>
                </a:solidFill>
              </a:rPr>
              <a:t>προφήταις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τοῖς ἁγίοις</a:t>
            </a:r>
            <a:endParaRPr lang="en-US" sz="3600" dirty="0">
              <a:solidFill>
                <a:schemeClr val="bg1"/>
              </a:solidFill>
            </a:endParaRPr>
          </a:p>
          <a:p>
            <a:r>
              <a:rPr lang="en-US" sz="2200" dirty="0" smtClean="0">
                <a:solidFill>
                  <a:srgbClr val="FFFF00"/>
                </a:solidFill>
              </a:rPr>
              <a:t>   the        reward      to the      servants        your    to the         prophets              and     to the    saints</a:t>
            </a:r>
            <a:r>
              <a:rPr lang="fr-FR" sz="2200" dirty="0" smtClean="0">
                <a:solidFill>
                  <a:srgbClr val="FFFF00"/>
                </a:solidFill>
              </a:rPr>
              <a:t> </a:t>
            </a:r>
            <a:endParaRPr lang="es-ES" sz="2200" dirty="0">
              <a:solidFill>
                <a:srgbClr val="FFFF00"/>
              </a:solidFill>
            </a:endParaRPr>
          </a:p>
          <a:p>
            <a:r>
              <a:rPr lang="en-US" sz="34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τοῖς</a:t>
            </a:r>
            <a:r>
              <a:rPr lang="en-US" sz="3600" dirty="0" smtClean="0">
                <a:solidFill>
                  <a:schemeClr val="bg1"/>
                </a:solidFill>
              </a:rPr>
              <a:t> </a:t>
            </a:r>
            <a:r>
              <a:rPr lang="el-GR" sz="3600" dirty="0" smtClean="0">
                <a:solidFill>
                  <a:schemeClr val="bg1"/>
                </a:solidFill>
              </a:rPr>
              <a:t> φοβουμένοις</a:t>
            </a:r>
            <a:r>
              <a:rPr lang="en-US" sz="3600" dirty="0" smtClean="0">
                <a:solidFill>
                  <a:schemeClr val="bg1"/>
                </a:solidFill>
              </a:rPr>
              <a:t> </a:t>
            </a:r>
            <a:r>
              <a:rPr lang="el-GR" sz="3600" dirty="0" smtClean="0">
                <a:solidFill>
                  <a:schemeClr val="bg1"/>
                </a:solidFill>
              </a:rPr>
              <a:t> </a:t>
            </a:r>
            <a:r>
              <a:rPr lang="el-GR" sz="3600" dirty="0">
                <a:solidFill>
                  <a:schemeClr val="bg1"/>
                </a:solidFill>
              </a:rPr>
              <a:t>τὸ ὄνομά </a:t>
            </a:r>
            <a:r>
              <a:rPr lang="en-US" sz="3600" dirty="0" smtClean="0">
                <a:solidFill>
                  <a:schemeClr val="bg1"/>
                </a:solidFill>
              </a:rPr>
              <a:t> </a:t>
            </a:r>
            <a:r>
              <a:rPr lang="el-GR" sz="3600" dirty="0" smtClean="0">
                <a:solidFill>
                  <a:schemeClr val="bg1"/>
                </a:solidFill>
              </a:rPr>
              <a:t>σου</a:t>
            </a:r>
            <a:r>
              <a:rPr lang="el-GR" sz="3600" dirty="0">
                <a:solidFill>
                  <a:schemeClr val="bg1"/>
                </a:solidFill>
              </a:rPr>
              <a:t>, </a:t>
            </a:r>
            <a:r>
              <a:rPr lang="en-US" sz="3600" dirty="0" smtClean="0">
                <a:solidFill>
                  <a:schemeClr val="bg1"/>
                </a:solidFill>
              </a:rPr>
              <a:t> </a:t>
            </a:r>
            <a:r>
              <a:rPr lang="el-GR" sz="3600" dirty="0" smtClean="0">
                <a:solidFill>
                  <a:schemeClr val="bg1"/>
                </a:solidFill>
              </a:rPr>
              <a:t>τοὺς</a:t>
            </a:r>
            <a:r>
              <a:rPr lang="en-US" sz="3600" dirty="0" smtClean="0">
                <a:solidFill>
                  <a:schemeClr val="bg1"/>
                </a:solidFill>
              </a:rPr>
              <a:t> </a:t>
            </a:r>
            <a:r>
              <a:rPr lang="el-GR" sz="3600" dirty="0" smtClean="0">
                <a:solidFill>
                  <a:schemeClr val="bg1"/>
                </a:solidFill>
              </a:rPr>
              <a:t> </a:t>
            </a:r>
            <a:r>
              <a:rPr lang="el-GR" sz="3600" dirty="0">
                <a:solidFill>
                  <a:schemeClr val="bg1"/>
                </a:solidFill>
              </a:rPr>
              <a:t>μικροὺς </a:t>
            </a:r>
            <a:endParaRPr lang="en-US" sz="3600" dirty="0" smtClean="0">
              <a:solidFill>
                <a:schemeClr val="bg1"/>
              </a:solidFill>
            </a:endParaRPr>
          </a:p>
          <a:p>
            <a:r>
              <a:rPr lang="en-US" sz="2200" dirty="0" smtClean="0">
                <a:solidFill>
                  <a:srgbClr val="FFFF00"/>
                </a:solidFill>
              </a:rPr>
              <a:t>          and   to those         </a:t>
            </a:r>
            <a:r>
              <a:rPr lang="en-US" sz="2200" dirty="0">
                <a:solidFill>
                  <a:srgbClr val="FFFF00"/>
                </a:solidFill>
              </a:rPr>
              <a:t>who fear </a:t>
            </a:r>
            <a:r>
              <a:rPr lang="en-US" sz="2200" dirty="0" smtClean="0">
                <a:solidFill>
                  <a:srgbClr val="FFFF00"/>
                </a:solidFill>
              </a:rPr>
              <a:t>                   the       name        your           the             </a:t>
            </a:r>
            <a:r>
              <a:rPr lang="en-US" sz="2200" dirty="0">
                <a:solidFill>
                  <a:srgbClr val="FFFF00"/>
                </a:solidFill>
              </a:rPr>
              <a:t>small </a:t>
            </a:r>
            <a:endParaRPr lang="fr-FR" sz="2200" dirty="0">
              <a:solidFill>
                <a:srgbClr val="FFFF00"/>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τοὺς μεγάλους, καὶ διαφθεῖραι τοὺς διαφθείροντας τὴν γῆν.</a:t>
            </a:r>
          </a:p>
          <a:p>
            <a:r>
              <a:rPr lang="en-US" sz="2200" dirty="0" smtClean="0">
                <a:solidFill>
                  <a:srgbClr val="FFFF00"/>
                </a:solidFill>
              </a:rPr>
              <a:t>  and      the            great               and       to destroy            those          who destroy               </a:t>
            </a:r>
            <a:r>
              <a:rPr lang="en-US" sz="2200" dirty="0">
                <a:solidFill>
                  <a:srgbClr val="FFFF00"/>
                </a:solidFill>
              </a:rPr>
              <a:t>the </a:t>
            </a:r>
            <a:r>
              <a:rPr lang="en-US" sz="2200" dirty="0" smtClean="0">
                <a:solidFill>
                  <a:srgbClr val="FFFF00"/>
                </a:solidFill>
              </a:rPr>
              <a:t>  earth</a:t>
            </a:r>
            <a:endParaRPr lang="es-ES" sz="22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11:18</a:t>
            </a:r>
            <a:r>
              <a:rPr lang="fr-FR" dirty="0" smtClean="0">
                <a:solidFill>
                  <a:schemeClr val="bg1"/>
                </a:solidFill>
              </a:rPr>
              <a:t> </a:t>
            </a:r>
            <a:r>
              <a:rPr lang="en-US" dirty="0">
                <a:solidFill>
                  <a:schemeClr val="bg1"/>
                </a:solidFill>
              </a:rPr>
              <a:t>The nations raged, but your wrath came, and the time for the dead to be judged, and for rewarding your servants, the prophets and saints, and those who fear your name, both small and great, and for destroying the destroyers of the earth</a:t>
            </a:r>
            <a:r>
              <a:rPr lang="en-US" dirty="0" smtClean="0">
                <a:solidFill>
                  <a:schemeClr val="bg1"/>
                </a:solidFill>
              </a:rPr>
              <a:t>.“       </a:t>
            </a:r>
            <a:r>
              <a:rPr lang="en-US" dirty="0">
                <a:solidFill>
                  <a:schemeClr val="bg1"/>
                </a:solidFill>
              </a:rPr>
              <a:t>/       </a:t>
            </a:r>
            <a:r>
              <a:rPr lang="fr-FR" baseline="30000" dirty="0">
                <a:solidFill>
                  <a:srgbClr val="FFFF00"/>
                </a:solidFill>
              </a:rPr>
              <a:t>CUV </a:t>
            </a:r>
            <a:r>
              <a:rPr lang="en-US" dirty="0">
                <a:solidFill>
                  <a:schemeClr val="bg1"/>
                </a:solidFill>
              </a:rPr>
              <a:t> </a:t>
            </a:r>
            <a:r>
              <a:rPr lang="en-US" b="1" dirty="0" smtClean="0">
                <a:solidFill>
                  <a:schemeClr val="bg1"/>
                </a:solidFill>
              </a:rPr>
              <a:t>11:18</a:t>
            </a:r>
            <a:r>
              <a:rPr lang="en-US" dirty="0" smtClean="0">
                <a:solidFill>
                  <a:schemeClr val="bg1"/>
                </a:solidFill>
              </a:rPr>
              <a:t> </a:t>
            </a:r>
            <a:r>
              <a:rPr lang="zh-TW" altLang="en-US" dirty="0">
                <a:solidFill>
                  <a:schemeClr val="bg1"/>
                </a:solidFill>
              </a:rPr>
              <a:t>外邦發怒、你的忿怒也臨到了．審判死人的時候也到了．你的僕人眾先知、和眾聖徒、凡敬畏你名的人連大帶小得賞賜的時候也到了．你敗壞那些敗壞世界之人的時候也就到了。</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706074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smtClean="0">
                <a:solidFill>
                  <a:srgbClr val="FFFF00"/>
                </a:solidFill>
              </a:rPr>
              <a:t>                                         </a:t>
            </a:r>
            <a:r>
              <a:rPr lang="en-US" sz="3600" b="1" dirty="0" smtClean="0">
                <a:solidFill>
                  <a:srgbClr val="FFFF00"/>
                </a:solidFill>
              </a:rPr>
              <a:t>Revelation 11:19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19</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ἠνοίγη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ναὸς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endParaRPr lang="en-US" sz="4000" dirty="0" smtClean="0">
              <a:solidFill>
                <a:schemeClr val="bg1"/>
              </a:solidFill>
            </a:endParaRPr>
          </a:p>
          <a:p>
            <a:r>
              <a:rPr lang="en-US" sz="2400" dirty="0" smtClean="0">
                <a:solidFill>
                  <a:srgbClr val="FFFF00"/>
                </a:solidFill>
              </a:rPr>
              <a:t>             and     was </a:t>
            </a:r>
            <a:r>
              <a:rPr lang="en-US" sz="2400" dirty="0">
                <a:solidFill>
                  <a:srgbClr val="FFFF00"/>
                </a:solidFill>
              </a:rPr>
              <a:t>opened </a:t>
            </a:r>
            <a:r>
              <a:rPr lang="en-US" sz="2400" dirty="0" smtClean="0">
                <a:solidFill>
                  <a:srgbClr val="FFFF00"/>
                </a:solidFill>
              </a:rPr>
              <a:t>   the   </a:t>
            </a:r>
            <a:r>
              <a:rPr lang="en-US" sz="2400" dirty="0">
                <a:solidFill>
                  <a:srgbClr val="FFFF00"/>
                </a:solidFill>
              </a:rPr>
              <a:t>temple </a:t>
            </a:r>
            <a:r>
              <a:rPr lang="en-US" sz="2400" dirty="0" smtClean="0">
                <a:solidFill>
                  <a:srgbClr val="FFFF00"/>
                </a:solidFill>
              </a:rPr>
              <a:t>      of          God</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οὐρανῷ</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ὤφθη</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κιβωτὸς</a:t>
            </a:r>
            <a:r>
              <a:rPr lang="en-US" sz="4000" dirty="0" smtClean="0">
                <a:solidFill>
                  <a:schemeClr val="bg1"/>
                </a:solidFill>
              </a:rPr>
              <a:t> </a:t>
            </a:r>
            <a:r>
              <a:rPr lang="el-GR" sz="4000" dirty="0" smtClean="0">
                <a:solidFill>
                  <a:schemeClr val="bg1"/>
                </a:solidFill>
              </a:rPr>
              <a:t> τῆς</a:t>
            </a:r>
            <a:r>
              <a:rPr lang="en-US" sz="4000" dirty="0" smtClean="0">
                <a:solidFill>
                  <a:schemeClr val="bg1"/>
                </a:solidFill>
              </a:rPr>
              <a:t> </a:t>
            </a:r>
            <a:r>
              <a:rPr lang="el-GR" sz="4000" dirty="0" smtClean="0">
                <a:solidFill>
                  <a:schemeClr val="bg1"/>
                </a:solidFill>
              </a:rPr>
              <a:t> διαθήκης</a:t>
            </a:r>
            <a:endParaRPr lang="en-US" sz="4000" dirty="0">
              <a:solidFill>
                <a:schemeClr val="bg1"/>
              </a:solidFill>
            </a:endParaRPr>
          </a:p>
          <a:p>
            <a:r>
              <a:rPr lang="en-US" sz="2400" dirty="0">
                <a:solidFill>
                  <a:srgbClr val="FFFF00"/>
                </a:solidFill>
              </a:rPr>
              <a:t>t</a:t>
            </a:r>
            <a:r>
              <a:rPr lang="en-US" sz="2400" dirty="0" smtClean="0">
                <a:solidFill>
                  <a:srgbClr val="FFFF00"/>
                </a:solidFill>
              </a:rPr>
              <a:t>hat   in      the          heaven          </a:t>
            </a:r>
            <a:r>
              <a:rPr lang="en-US" sz="2400" dirty="0">
                <a:solidFill>
                  <a:srgbClr val="FFFF00"/>
                </a:solidFill>
              </a:rPr>
              <a:t>and </a:t>
            </a:r>
            <a:r>
              <a:rPr lang="en-US" sz="2400" dirty="0" smtClean="0">
                <a:solidFill>
                  <a:srgbClr val="FFFF00"/>
                </a:solidFill>
              </a:rPr>
              <a:t>      was seen   the          ark             </a:t>
            </a:r>
            <a:r>
              <a:rPr lang="en-US" sz="2400" dirty="0">
                <a:solidFill>
                  <a:srgbClr val="FFFF00"/>
                </a:solidFill>
              </a:rPr>
              <a:t>of </a:t>
            </a:r>
            <a:r>
              <a:rPr lang="en-US" sz="2400" dirty="0" smtClean="0">
                <a:solidFill>
                  <a:srgbClr val="FFFF00"/>
                </a:solidFill>
              </a:rPr>
              <a:t>the        covenant</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ναῷ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ἐγένοντο</a:t>
            </a:r>
            <a:r>
              <a:rPr lang="en-US" sz="4000" dirty="0" smtClean="0">
                <a:solidFill>
                  <a:schemeClr val="bg1"/>
                </a:solidFill>
              </a:rPr>
              <a:t> </a:t>
            </a:r>
            <a:r>
              <a:rPr lang="el-GR" sz="4000" dirty="0" smtClean="0">
                <a:solidFill>
                  <a:schemeClr val="bg1"/>
                </a:solidFill>
              </a:rPr>
              <a:t> </a:t>
            </a:r>
            <a:r>
              <a:rPr lang="el-GR" sz="4000" dirty="0">
                <a:solidFill>
                  <a:schemeClr val="bg1"/>
                </a:solidFill>
              </a:rPr>
              <a:t>ἀστραπαὶ </a:t>
            </a:r>
            <a:endParaRPr lang="en-US" sz="4000" dirty="0" smtClean="0">
              <a:solidFill>
                <a:schemeClr val="bg1"/>
              </a:solidFill>
            </a:endParaRPr>
          </a:p>
          <a:p>
            <a:r>
              <a:rPr lang="en-US" sz="2400" dirty="0" smtClean="0">
                <a:solidFill>
                  <a:srgbClr val="FFFF00"/>
                </a:solidFill>
              </a:rPr>
              <a:t>         his          within   the     temple         his               and       there </a:t>
            </a:r>
            <a:r>
              <a:rPr lang="en-US" sz="2400" dirty="0">
                <a:solidFill>
                  <a:srgbClr val="FFFF00"/>
                </a:solidFill>
              </a:rPr>
              <a:t>were </a:t>
            </a:r>
            <a:r>
              <a:rPr lang="en-US" sz="2400" dirty="0" smtClean="0">
                <a:solidFill>
                  <a:srgbClr val="FFFF00"/>
                </a:solidFill>
              </a:rPr>
              <a:t>             </a:t>
            </a:r>
            <a:r>
              <a:rPr lang="en-US" sz="2400" dirty="0" err="1" smtClean="0">
                <a:solidFill>
                  <a:srgbClr val="FFFF00"/>
                </a:solidFill>
              </a:rPr>
              <a:t>lightnings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φωναὶ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βρονταὶ </a:t>
            </a:r>
            <a:r>
              <a:rPr lang="en-US" sz="4000" dirty="0" smtClean="0">
                <a:solidFill>
                  <a:schemeClr val="bg1"/>
                </a:solidFill>
              </a:rPr>
              <a:t> </a:t>
            </a:r>
            <a:r>
              <a:rPr lang="el-GR" sz="4000" dirty="0" smtClean="0">
                <a:solidFill>
                  <a:schemeClr val="bg1"/>
                </a:solidFill>
              </a:rPr>
              <a:t>καὶ σεισμὸς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χάλαζα </a:t>
            </a:r>
            <a:r>
              <a:rPr lang="en-US" sz="4000" dirty="0" smtClean="0">
                <a:solidFill>
                  <a:schemeClr val="bg1"/>
                </a:solidFill>
              </a:rPr>
              <a:t> </a:t>
            </a:r>
            <a:r>
              <a:rPr lang="el-GR" sz="4000" dirty="0" smtClean="0">
                <a:solidFill>
                  <a:schemeClr val="bg1"/>
                </a:solidFill>
              </a:rPr>
              <a:t>μεγάλη</a:t>
            </a:r>
            <a:r>
              <a:rPr lang="el-GR" sz="4000" dirty="0">
                <a:solidFill>
                  <a:schemeClr val="bg1"/>
                </a:solidFill>
              </a:rPr>
              <a:t>.</a:t>
            </a:r>
          </a:p>
          <a:p>
            <a:r>
              <a:rPr lang="en-US" sz="2400" dirty="0" smtClean="0">
                <a:solidFill>
                  <a:srgbClr val="FFFF00"/>
                </a:solidFill>
              </a:rPr>
              <a:t>   and      sounds       and          thunders      and    an earthquake    </a:t>
            </a:r>
            <a:r>
              <a:rPr lang="en-US" sz="2400" dirty="0">
                <a:solidFill>
                  <a:srgbClr val="FFFF00"/>
                </a:solidFill>
              </a:rPr>
              <a:t>and </a:t>
            </a:r>
            <a:r>
              <a:rPr lang="en-US" sz="2400" dirty="0" smtClean="0">
                <a:solidFill>
                  <a:srgbClr val="FFFF00"/>
                </a:solidFill>
              </a:rPr>
              <a:t>        hail               heavy</a:t>
            </a:r>
            <a:endParaRPr lang="en-US" sz="2200" dirty="0" smtClean="0">
              <a:solidFill>
                <a:srgbClr val="FFFF00"/>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11:19</a:t>
            </a:r>
            <a:r>
              <a:rPr lang="fr-FR" dirty="0" smtClean="0">
                <a:solidFill>
                  <a:schemeClr val="bg1"/>
                </a:solidFill>
              </a:rPr>
              <a:t> </a:t>
            </a:r>
            <a:r>
              <a:rPr lang="en-US" dirty="0">
                <a:solidFill>
                  <a:schemeClr val="bg1"/>
                </a:solidFill>
              </a:rPr>
              <a:t>Then God's temple in heaven was opened, and the ark of his covenant was seen within his temple. There were flashes of lightning, rumblings, peals of thunder, an earthquake, and heavy hail.</a:t>
            </a:r>
          </a:p>
          <a:p>
            <a:r>
              <a:rPr lang="fr-FR" baseline="30000" dirty="0" smtClean="0">
                <a:solidFill>
                  <a:srgbClr val="FFFF00"/>
                </a:solidFill>
              </a:rPr>
              <a:t>	CUV </a:t>
            </a:r>
            <a:r>
              <a:rPr lang="en-US" b="1" dirty="0" smtClean="0">
                <a:solidFill>
                  <a:schemeClr val="bg1"/>
                </a:solidFill>
              </a:rPr>
              <a:t>11:19</a:t>
            </a:r>
            <a:r>
              <a:rPr lang="en-US" dirty="0" smtClean="0">
                <a:solidFill>
                  <a:schemeClr val="bg1"/>
                </a:solidFill>
              </a:rPr>
              <a:t> </a:t>
            </a:r>
            <a:r>
              <a:rPr lang="zh-TW" altLang="en-US" dirty="0">
                <a:solidFill>
                  <a:schemeClr val="bg1"/>
                </a:solidFill>
              </a:rPr>
              <a:t>當時　神天上的殿開了．在他殿中現出他的約櫃．隨後有閃電、聲音、雷轟、地震、大雹。</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225631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p>
          <a:p>
            <a:r>
              <a:rPr lang="en-US" sz="900" b="1" dirty="0" smtClean="0">
                <a:solidFill>
                  <a:srgbClr val="FFFF00"/>
                </a:solidFill>
              </a:rPr>
              <a:t>                                                                                                                                 </a:t>
            </a:r>
            <a:r>
              <a:rPr lang="en-US" sz="3600" b="1" dirty="0" smtClean="0">
                <a:solidFill>
                  <a:srgbClr val="FFFF00"/>
                </a:solidFill>
              </a:rPr>
              <a:t>Revelation 11:1 </a:t>
            </a: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3200" b="1" dirty="0" smtClean="0">
                <a:solidFill>
                  <a:srgbClr val="FFFF00"/>
                </a:solidFill>
              </a:rPr>
              <a:t>1 </a:t>
            </a:r>
            <a:r>
              <a:rPr lang="en-US" sz="3200" dirty="0" smtClean="0">
                <a:solidFill>
                  <a:schemeClr val="bg1"/>
                </a:solidFill>
              </a:rPr>
              <a:t> </a:t>
            </a:r>
            <a:r>
              <a:rPr lang="el-GR" sz="4000" dirty="0" smtClean="0">
                <a:solidFill>
                  <a:schemeClr val="bg1"/>
                </a:solidFill>
              </a:rPr>
              <a:t>Καὶ </a:t>
            </a:r>
            <a:r>
              <a:rPr lang="el-GR" sz="4000" dirty="0">
                <a:solidFill>
                  <a:schemeClr val="bg1"/>
                </a:solidFill>
              </a:rPr>
              <a:t>ἐδόθη μοι </a:t>
            </a:r>
            <a:r>
              <a:rPr lang="en-US" sz="4000" dirty="0" smtClean="0">
                <a:solidFill>
                  <a:schemeClr val="bg1"/>
                </a:solidFill>
              </a:rPr>
              <a:t> </a:t>
            </a:r>
            <a:r>
              <a:rPr lang="el-GR" sz="4000" dirty="0" smtClean="0">
                <a:solidFill>
                  <a:schemeClr val="bg1"/>
                </a:solidFill>
              </a:rPr>
              <a:t>κάλαμος </a:t>
            </a:r>
            <a:r>
              <a:rPr lang="en-US" sz="4000" dirty="0" smtClean="0">
                <a:solidFill>
                  <a:schemeClr val="bg1"/>
                </a:solidFill>
              </a:rPr>
              <a:t> </a:t>
            </a:r>
            <a:r>
              <a:rPr lang="el-GR" sz="4000" dirty="0" smtClean="0">
                <a:solidFill>
                  <a:schemeClr val="bg1"/>
                </a:solidFill>
              </a:rPr>
              <a:t>ὅμοιος </a:t>
            </a:r>
            <a:r>
              <a:rPr lang="en-US" sz="4000" dirty="0" smtClean="0">
                <a:solidFill>
                  <a:schemeClr val="bg1"/>
                </a:solidFill>
              </a:rPr>
              <a:t> </a:t>
            </a:r>
            <a:r>
              <a:rPr lang="el-GR" sz="4000" dirty="0" smtClean="0">
                <a:solidFill>
                  <a:schemeClr val="bg1"/>
                </a:solidFill>
              </a:rPr>
              <a:t>ῥάβδῳ</a:t>
            </a:r>
            <a:r>
              <a:rPr lang="el-GR" sz="4000" dirty="0">
                <a:solidFill>
                  <a:schemeClr val="bg1"/>
                </a:solidFill>
              </a:rPr>
              <a:t>,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was given  to me   a </a:t>
            </a:r>
            <a:r>
              <a:rPr lang="en-US" sz="2400" dirty="0">
                <a:solidFill>
                  <a:srgbClr val="FFFF00"/>
                </a:solidFill>
              </a:rPr>
              <a:t>measuring </a:t>
            </a:r>
            <a:r>
              <a:rPr lang="en-US" sz="2400" dirty="0" smtClean="0">
                <a:solidFill>
                  <a:srgbClr val="FFFF00"/>
                </a:solidFill>
              </a:rPr>
              <a:t>rod       like               a staff </a:t>
            </a:r>
            <a:r>
              <a:rPr lang="fr-FR" sz="2400" dirty="0" smtClean="0">
                <a:solidFill>
                  <a:srgbClr val="FFFF00"/>
                </a:solidFill>
              </a:rPr>
              <a:t>  </a:t>
            </a:r>
          </a:p>
          <a:p>
            <a:endParaRPr lang="es-ES" sz="800" dirty="0" smtClean="0">
              <a:solidFill>
                <a:srgbClr val="FFFF00"/>
              </a:solidFill>
            </a:endParaRPr>
          </a:p>
          <a:p>
            <a:r>
              <a:rPr lang="en-US" sz="4000" dirty="0" smtClean="0">
                <a:solidFill>
                  <a:schemeClr val="bg1"/>
                </a:solidFill>
              </a:rPr>
              <a:t>  </a:t>
            </a:r>
            <a:r>
              <a:rPr lang="el-GR" sz="4000" dirty="0">
                <a:solidFill>
                  <a:schemeClr val="bg1"/>
                </a:solidFill>
              </a:rPr>
              <a:t>λέγων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ἔγειρε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μέτρησον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ναὸν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endParaRPr lang="en-US" sz="4000" dirty="0">
              <a:solidFill>
                <a:schemeClr val="bg1"/>
              </a:solidFill>
            </a:endParaRPr>
          </a:p>
          <a:p>
            <a:r>
              <a:rPr lang="en-US" sz="2400" dirty="0" smtClean="0">
                <a:solidFill>
                  <a:srgbClr val="FFFF00"/>
                </a:solidFill>
              </a:rPr>
              <a:t>       saying              rise            </a:t>
            </a:r>
            <a:r>
              <a:rPr lang="en-US" sz="2400" dirty="0">
                <a:solidFill>
                  <a:srgbClr val="FFFF00"/>
                </a:solidFill>
              </a:rPr>
              <a:t>and </a:t>
            </a:r>
            <a:r>
              <a:rPr lang="en-US" sz="2400" dirty="0" smtClean="0">
                <a:solidFill>
                  <a:srgbClr val="FFFF00"/>
                </a:solidFill>
              </a:rPr>
              <a:t>           measure            the       temple       of           </a:t>
            </a:r>
            <a:r>
              <a:rPr lang="en-US" sz="2400" dirty="0">
                <a:solidFill>
                  <a:srgbClr val="FFFF00"/>
                </a:solidFill>
              </a:rPr>
              <a:t>God </a:t>
            </a:r>
            <a:r>
              <a:rPr lang="fr-FR" sz="2400" dirty="0" smtClean="0">
                <a:solidFill>
                  <a:srgbClr val="FFFF00"/>
                </a:solidFill>
              </a:rPr>
              <a:t>  </a:t>
            </a:r>
            <a:endParaRPr lang="fr-FR" sz="800" dirty="0" smtClean="0">
              <a:solidFill>
                <a:srgbClr val="FFFF00"/>
              </a:solidFill>
            </a:endParaRPr>
          </a:p>
          <a:p>
            <a:endParaRPr lang="fr-FR" sz="800" dirty="0" smtClean="0">
              <a:solidFill>
                <a:srgbClr val="FFFF00"/>
              </a:solidFill>
            </a:endParaRPr>
          </a:p>
          <a:p>
            <a:r>
              <a:rPr lang="en-US" sz="3600" dirty="0" smtClean="0">
                <a:solidFill>
                  <a:schemeClr val="bg1"/>
                </a:solidFill>
              </a:rPr>
              <a:t> </a:t>
            </a:r>
            <a:r>
              <a:rPr lang="el-GR" sz="4000" dirty="0" smtClean="0">
                <a:solidFill>
                  <a:schemeClr val="bg1"/>
                </a:solidFill>
              </a:rPr>
              <a:t>καὶ </a:t>
            </a:r>
            <a:r>
              <a:rPr lang="el-GR" sz="4000" dirty="0">
                <a:solidFill>
                  <a:schemeClr val="bg1"/>
                </a:solidFill>
              </a:rPr>
              <a:t>τὸ θυσιαστήριον </a:t>
            </a:r>
            <a:r>
              <a:rPr lang="en-US" sz="4000" dirty="0" smtClean="0">
                <a:solidFill>
                  <a:schemeClr val="bg1"/>
                </a:solidFill>
              </a:rPr>
              <a:t> </a:t>
            </a:r>
            <a:r>
              <a:rPr lang="el-GR" sz="4000" dirty="0" smtClean="0">
                <a:solidFill>
                  <a:schemeClr val="bg1"/>
                </a:solidFill>
              </a:rPr>
              <a:t>καὶ τοὺς</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προσκυνοῦντας ἐν αὐτῷ.</a:t>
            </a:r>
          </a:p>
          <a:p>
            <a:r>
              <a:rPr lang="en-US" sz="2400" dirty="0" smtClean="0">
                <a:solidFill>
                  <a:srgbClr val="FFFF00"/>
                </a:solidFill>
              </a:rPr>
              <a:t>   and   the            altar                             </a:t>
            </a:r>
            <a:r>
              <a:rPr lang="en-US" sz="2400" dirty="0">
                <a:solidFill>
                  <a:srgbClr val="FFFF00"/>
                </a:solidFill>
              </a:rPr>
              <a:t>and </a:t>
            </a:r>
            <a:r>
              <a:rPr lang="en-US" sz="2400" dirty="0" smtClean="0">
                <a:solidFill>
                  <a:srgbClr val="FFFF00"/>
                </a:solidFill>
              </a:rPr>
              <a:t>    those                   who </a:t>
            </a:r>
            <a:r>
              <a:rPr lang="en-US" sz="2400" dirty="0">
                <a:solidFill>
                  <a:srgbClr val="FFFF00"/>
                </a:solidFill>
              </a:rPr>
              <a:t>worship </a:t>
            </a:r>
            <a:r>
              <a:rPr lang="en-US" sz="2400" dirty="0" smtClean="0">
                <a:solidFill>
                  <a:srgbClr val="FFFF00"/>
                </a:solidFill>
              </a:rPr>
              <a:t>             in        it</a:t>
            </a:r>
            <a:endParaRPr lang="fr-FR" sz="1000" dirty="0">
              <a:solidFill>
                <a:srgbClr val="FFFF00"/>
              </a:solidFill>
            </a:endParaRPr>
          </a:p>
          <a:p>
            <a:r>
              <a:rPr lang="fr-FR" sz="1000" dirty="0" smtClean="0">
                <a:solidFill>
                  <a:srgbClr val="FFFF00"/>
                </a:solidFill>
              </a:rPr>
              <a:t> </a:t>
            </a:r>
            <a:endParaRPr lang="fr-FR" sz="1000" dirty="0">
              <a:solidFill>
                <a:srgbClr val="FFFF00"/>
              </a:solidFill>
            </a:endParaRP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r>
              <a:rPr lang="en-US" baseline="30000" dirty="0" smtClean="0">
                <a:solidFill>
                  <a:srgbClr val="FFFF00"/>
                </a:solidFill>
              </a:rPr>
              <a:t>	ESV </a:t>
            </a:r>
            <a:r>
              <a:rPr lang="fr-FR" b="1" dirty="0" smtClean="0">
                <a:solidFill>
                  <a:schemeClr val="bg1"/>
                </a:solidFill>
              </a:rPr>
              <a:t>11:1</a:t>
            </a:r>
            <a:r>
              <a:rPr lang="fr-FR" dirty="0" smtClean="0">
                <a:solidFill>
                  <a:schemeClr val="bg1"/>
                </a:solidFill>
              </a:rPr>
              <a:t> </a:t>
            </a:r>
            <a:r>
              <a:rPr lang="en-US" dirty="0">
                <a:solidFill>
                  <a:schemeClr val="bg1"/>
                </a:solidFill>
              </a:rPr>
              <a:t>Then I was given a measuring rod like a staff, and I was told, "Rise and measure the temple of God and the altar and those who worship there</a:t>
            </a:r>
            <a:r>
              <a:rPr lang="en-US" dirty="0" smtClean="0">
                <a:solidFill>
                  <a:schemeClr val="bg1"/>
                </a:solidFill>
              </a:rPr>
              <a:t>,           /        </a:t>
            </a:r>
            <a:r>
              <a:rPr lang="fr-FR" baseline="30000" dirty="0" smtClean="0">
                <a:solidFill>
                  <a:srgbClr val="FFFF00"/>
                </a:solidFill>
              </a:rPr>
              <a:t>CUV </a:t>
            </a:r>
            <a:r>
              <a:rPr lang="en-US" b="1" dirty="0" smtClean="0">
                <a:solidFill>
                  <a:schemeClr val="bg1"/>
                </a:solidFill>
              </a:rPr>
              <a:t>11:1</a:t>
            </a:r>
            <a:r>
              <a:rPr lang="en-US" dirty="0" smtClean="0">
                <a:solidFill>
                  <a:schemeClr val="bg1"/>
                </a:solidFill>
              </a:rPr>
              <a:t> </a:t>
            </a:r>
            <a:r>
              <a:rPr lang="zh-TW" altLang="en-US" dirty="0">
                <a:solidFill>
                  <a:schemeClr val="bg1"/>
                </a:solidFill>
              </a:rPr>
              <a:t>有一根葦子賜給我、當作量度的杖．且有話說、起來、</a:t>
            </a:r>
            <a:r>
              <a:rPr lang="zh-TW" altLang="en-US" dirty="0" smtClean="0">
                <a:solidFill>
                  <a:schemeClr val="bg1"/>
                </a:solidFill>
              </a:rPr>
              <a:t>將神</a:t>
            </a:r>
            <a:r>
              <a:rPr lang="zh-TW" altLang="en-US" dirty="0">
                <a:solidFill>
                  <a:schemeClr val="bg1"/>
                </a:solidFill>
              </a:rPr>
              <a:t>的殿、和祭壇、並在殿中禮拜的人、都量一量。</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57913"/>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Revelation 11:2 </a:t>
            </a:r>
          </a:p>
          <a:p>
            <a:endParaRPr lang="en-US" sz="900" b="1" dirty="0" smtClean="0">
              <a:solidFill>
                <a:srgbClr val="FFFF00"/>
              </a:solidFill>
            </a:endParaRPr>
          </a:p>
          <a:p>
            <a:endParaRPr lang="en-US" sz="9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4000" dirty="0" smtClean="0">
                <a:solidFill>
                  <a:schemeClr val="bg1"/>
                </a:solidFill>
              </a:rPr>
              <a:t>καὶ </a:t>
            </a:r>
            <a:r>
              <a:rPr lang="el-GR" sz="4000" dirty="0">
                <a:solidFill>
                  <a:schemeClr val="bg1"/>
                </a:solidFill>
              </a:rPr>
              <a:t>τὴν αὐλὴν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ἔξωθεν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ναοῦ </a:t>
            </a:r>
            <a:endParaRPr lang="en-US" sz="4000" dirty="0">
              <a:solidFill>
                <a:schemeClr val="bg1"/>
              </a:solidFill>
            </a:endParaRPr>
          </a:p>
          <a:p>
            <a:r>
              <a:rPr lang="fr-FR" sz="2400" dirty="0" smtClean="0">
                <a:solidFill>
                  <a:srgbClr val="FFFF00"/>
                </a:solidFill>
              </a:rPr>
              <a:t>        </a:t>
            </a:r>
            <a:r>
              <a:rPr lang="en-US" sz="2400" dirty="0" smtClean="0">
                <a:solidFill>
                  <a:srgbClr val="FFFF00"/>
                </a:solidFill>
              </a:rPr>
              <a:t>but     the         court          the          outside        of the    temple</a:t>
            </a:r>
            <a:endParaRPr lang="es-ES" sz="2400" dirty="0" smtClean="0">
              <a:solidFill>
                <a:srgbClr val="FFFF00"/>
              </a:solidFill>
            </a:endParaRPr>
          </a:p>
          <a:p>
            <a:r>
              <a:rPr lang="en-US" sz="3200" dirty="0" smtClean="0">
                <a:solidFill>
                  <a:schemeClr val="bg1"/>
                </a:solidFill>
              </a:rPr>
              <a:t>   </a:t>
            </a:r>
            <a:r>
              <a:rPr lang="el-GR" sz="4000" dirty="0" smtClean="0">
                <a:solidFill>
                  <a:schemeClr val="bg1"/>
                </a:solidFill>
              </a:rPr>
              <a:t>ἔκβαλε</a:t>
            </a:r>
            <a:r>
              <a:rPr lang="en-US" sz="4000" dirty="0" smtClean="0">
                <a:solidFill>
                  <a:schemeClr val="bg1"/>
                </a:solidFill>
              </a:rPr>
              <a:t> </a:t>
            </a:r>
            <a:r>
              <a:rPr lang="el-GR" sz="4000" dirty="0" smtClean="0">
                <a:solidFill>
                  <a:schemeClr val="bg1"/>
                </a:solidFill>
              </a:rPr>
              <a:t> </a:t>
            </a:r>
            <a:r>
              <a:rPr lang="el-GR" sz="4000" dirty="0">
                <a:solidFill>
                  <a:schemeClr val="bg1"/>
                </a:solidFill>
              </a:rPr>
              <a:t>ἔξωθεν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αὐτὴν </a:t>
            </a:r>
            <a:r>
              <a:rPr lang="en-US" sz="4000" dirty="0" smtClean="0">
                <a:solidFill>
                  <a:schemeClr val="bg1"/>
                </a:solidFill>
              </a:rPr>
              <a:t> </a:t>
            </a:r>
            <a:r>
              <a:rPr lang="el-GR" sz="4000" dirty="0" smtClean="0">
                <a:solidFill>
                  <a:schemeClr val="bg1"/>
                </a:solidFill>
              </a:rPr>
              <a:t>μετρήσῃς</a:t>
            </a:r>
            <a:r>
              <a:rPr lang="el-GR" sz="4000" dirty="0">
                <a:solidFill>
                  <a:schemeClr val="bg1"/>
                </a:solidFill>
              </a:rPr>
              <a:t>, </a:t>
            </a:r>
            <a:endParaRPr lang="en-US" sz="4000" dirty="0">
              <a:solidFill>
                <a:schemeClr val="bg1"/>
              </a:solidFill>
            </a:endParaRPr>
          </a:p>
          <a:p>
            <a:r>
              <a:rPr lang="en-US" sz="2400" dirty="0" smtClean="0">
                <a:solidFill>
                  <a:srgbClr val="FFFF00"/>
                </a:solidFill>
              </a:rPr>
              <a:t>          leave               out               and      </a:t>
            </a:r>
            <a:r>
              <a:rPr lang="en-US" sz="2400" dirty="0">
                <a:solidFill>
                  <a:srgbClr val="FFFF00"/>
                </a:solidFill>
              </a:rPr>
              <a:t>not </a:t>
            </a:r>
            <a:r>
              <a:rPr lang="en-US" sz="2400" dirty="0" smtClean="0">
                <a:solidFill>
                  <a:srgbClr val="FFFF00"/>
                </a:solidFill>
              </a:rPr>
              <a:t>         it           you should measure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ἐδόθη </a:t>
            </a:r>
            <a:r>
              <a:rPr lang="en-US" sz="4000" dirty="0" smtClean="0">
                <a:solidFill>
                  <a:schemeClr val="bg1"/>
                </a:solidFill>
              </a:rPr>
              <a:t> </a:t>
            </a:r>
            <a:r>
              <a:rPr lang="el-GR" sz="4000" dirty="0" smtClean="0">
                <a:solidFill>
                  <a:schemeClr val="bg1"/>
                </a:solidFill>
              </a:rPr>
              <a:t>τοῖς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ἔθνεσιν, καὶ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πόλιν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ἁγίαν </a:t>
            </a:r>
            <a:endParaRPr lang="en-US" sz="4000" dirty="0" smtClean="0">
              <a:solidFill>
                <a:schemeClr val="bg1"/>
              </a:solidFill>
            </a:endParaRPr>
          </a:p>
          <a:p>
            <a:r>
              <a:rPr lang="en-US" sz="2400" dirty="0" smtClean="0">
                <a:solidFill>
                  <a:srgbClr val="FFFF00"/>
                </a:solidFill>
              </a:rPr>
              <a:t>       for       it </a:t>
            </a:r>
            <a:r>
              <a:rPr lang="en-US" sz="2400" dirty="0">
                <a:solidFill>
                  <a:srgbClr val="FFFF00"/>
                </a:solidFill>
              </a:rPr>
              <a:t>is given </a:t>
            </a:r>
            <a:r>
              <a:rPr lang="en-US" sz="2400" dirty="0" smtClean="0">
                <a:solidFill>
                  <a:srgbClr val="FFFF00"/>
                </a:solidFill>
              </a:rPr>
              <a:t>   to the         nations         </a:t>
            </a:r>
            <a:r>
              <a:rPr lang="en-US" sz="2400" dirty="0">
                <a:solidFill>
                  <a:srgbClr val="FFFF00"/>
                </a:solidFill>
              </a:rPr>
              <a:t>and </a:t>
            </a:r>
            <a:r>
              <a:rPr lang="en-US" sz="2400" dirty="0" smtClean="0">
                <a:solidFill>
                  <a:srgbClr val="FFFF00"/>
                </a:solidFill>
              </a:rPr>
              <a:t>      the           city           the         holy </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πατήσουσιν</a:t>
            </a:r>
            <a:r>
              <a:rPr lang="en-US" sz="4000" dirty="0" smtClean="0">
                <a:solidFill>
                  <a:schemeClr val="bg1"/>
                </a:solidFill>
              </a:rPr>
              <a:t> </a:t>
            </a:r>
            <a:r>
              <a:rPr lang="el-GR" sz="4000" dirty="0" smtClean="0">
                <a:solidFill>
                  <a:schemeClr val="bg1"/>
                </a:solidFill>
              </a:rPr>
              <a:t> μῆνας</a:t>
            </a:r>
            <a:r>
              <a:rPr lang="en-US" sz="4000" dirty="0" smtClean="0">
                <a:solidFill>
                  <a:schemeClr val="bg1"/>
                </a:solidFill>
              </a:rPr>
              <a:t> </a:t>
            </a:r>
            <a:r>
              <a:rPr lang="el-GR" sz="4000" dirty="0" smtClean="0">
                <a:solidFill>
                  <a:schemeClr val="bg1"/>
                </a:solidFill>
              </a:rPr>
              <a:t> </a:t>
            </a:r>
            <a:r>
              <a:rPr lang="el-GR" sz="4000" dirty="0">
                <a:solidFill>
                  <a:schemeClr val="bg1"/>
                </a:solidFill>
              </a:rPr>
              <a:t>τεσσεράκοντα </a:t>
            </a:r>
            <a:r>
              <a:rPr lang="en-US" sz="4000" dirty="0" smtClean="0">
                <a:solidFill>
                  <a:schemeClr val="bg1"/>
                </a:solidFill>
              </a:rPr>
              <a:t> </a:t>
            </a:r>
            <a:r>
              <a:rPr lang="el-GR" sz="4000" dirty="0" smtClean="0">
                <a:solidFill>
                  <a:schemeClr val="bg1"/>
                </a:solidFill>
              </a:rPr>
              <a:t>[</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δύο</a:t>
            </a:r>
            <a:r>
              <a:rPr lang="el-GR" sz="4000" dirty="0">
                <a:solidFill>
                  <a:schemeClr val="bg1"/>
                </a:solidFill>
              </a:rPr>
              <a:t>.</a:t>
            </a:r>
          </a:p>
          <a:p>
            <a:r>
              <a:rPr lang="en-US" sz="2400" dirty="0" smtClean="0">
                <a:solidFill>
                  <a:srgbClr val="FFFF00"/>
                </a:solidFill>
              </a:rPr>
              <a:t>       they </a:t>
            </a:r>
            <a:r>
              <a:rPr lang="en-US" sz="2400" dirty="0">
                <a:solidFill>
                  <a:srgbClr val="FFFF00"/>
                </a:solidFill>
              </a:rPr>
              <a:t>will trample </a:t>
            </a:r>
            <a:r>
              <a:rPr lang="en-US" sz="2400" dirty="0" smtClean="0">
                <a:solidFill>
                  <a:srgbClr val="FFFF00"/>
                </a:solidFill>
              </a:rPr>
              <a:t>         months                    forty                          and         two </a:t>
            </a:r>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11:2</a:t>
            </a:r>
            <a:r>
              <a:rPr lang="fr-FR" dirty="0" smtClean="0">
                <a:solidFill>
                  <a:schemeClr val="bg1"/>
                </a:solidFill>
              </a:rPr>
              <a:t> </a:t>
            </a:r>
            <a:r>
              <a:rPr lang="en-US" dirty="0">
                <a:solidFill>
                  <a:schemeClr val="bg1"/>
                </a:solidFill>
              </a:rPr>
              <a:t>but do not measure the court outside the temple; leave that out, for it is given over to the nations, and they will trample the holy city for forty-two months.</a:t>
            </a:r>
          </a:p>
          <a:p>
            <a:r>
              <a:rPr lang="fr-FR" baseline="30000" dirty="0" smtClean="0">
                <a:solidFill>
                  <a:srgbClr val="FFFF00"/>
                </a:solidFill>
              </a:rPr>
              <a:t>	CUV </a:t>
            </a:r>
            <a:r>
              <a:rPr lang="en-US" b="1" dirty="0" smtClean="0">
                <a:solidFill>
                  <a:schemeClr val="bg1"/>
                </a:solidFill>
              </a:rPr>
              <a:t>11:2</a:t>
            </a:r>
            <a:r>
              <a:rPr lang="en-US" dirty="0" smtClean="0">
                <a:solidFill>
                  <a:schemeClr val="bg1"/>
                </a:solidFill>
              </a:rPr>
              <a:t> </a:t>
            </a:r>
            <a:r>
              <a:rPr lang="zh-TW" altLang="en-US" dirty="0">
                <a:solidFill>
                  <a:schemeClr val="bg1"/>
                </a:solidFill>
              </a:rPr>
              <a:t>只是殿外的院子、要留下不用量．因為這是給了外邦人的．他們要踐踏聖城四十二個月。</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4133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Revelation 11:3-4 </a:t>
            </a:r>
          </a:p>
          <a:p>
            <a:endParaRPr lang="en-US" sz="900" b="1" dirty="0" smtClean="0">
              <a:solidFill>
                <a:srgbClr val="FFFF00"/>
              </a:solidFill>
            </a:endParaRPr>
          </a:p>
          <a:p>
            <a:endParaRPr lang="en-US" sz="900" b="1" dirty="0" smtClean="0">
              <a:solidFill>
                <a:srgbClr val="FFFF00"/>
              </a:solidFill>
            </a:endParaRPr>
          </a:p>
          <a:p>
            <a:r>
              <a:rPr lang="en-US" sz="2800" b="1" dirty="0" smtClean="0">
                <a:solidFill>
                  <a:srgbClr val="FFFF00"/>
                </a:solidFill>
              </a:rPr>
              <a:t> 3</a:t>
            </a:r>
            <a:r>
              <a:rPr lang="en-US" sz="3200" b="1"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δώσω </a:t>
            </a:r>
            <a:r>
              <a:rPr lang="en-US" sz="3800" dirty="0" smtClean="0">
                <a:solidFill>
                  <a:schemeClr val="bg1"/>
                </a:solidFill>
              </a:rPr>
              <a:t> </a:t>
            </a:r>
            <a:r>
              <a:rPr lang="el-GR" sz="3800" dirty="0" smtClean="0">
                <a:solidFill>
                  <a:schemeClr val="bg1"/>
                </a:solidFill>
              </a:rPr>
              <a:t>τοῖς </a:t>
            </a:r>
            <a:r>
              <a:rPr lang="en-US" sz="3800" dirty="0" smtClean="0">
                <a:solidFill>
                  <a:schemeClr val="bg1"/>
                </a:solidFill>
              </a:rPr>
              <a:t> </a:t>
            </a:r>
            <a:r>
              <a:rPr lang="el-GR" sz="3800" dirty="0" smtClean="0">
                <a:solidFill>
                  <a:schemeClr val="bg1"/>
                </a:solidFill>
              </a:rPr>
              <a:t>δυσὶν </a:t>
            </a:r>
            <a:r>
              <a:rPr lang="en-US" sz="3800" dirty="0" smtClean="0">
                <a:solidFill>
                  <a:schemeClr val="bg1"/>
                </a:solidFill>
              </a:rPr>
              <a:t> </a:t>
            </a:r>
            <a:r>
              <a:rPr lang="el-GR" sz="3800" dirty="0" smtClean="0">
                <a:solidFill>
                  <a:schemeClr val="bg1"/>
                </a:solidFill>
              </a:rPr>
              <a:t>μάρτυσίν </a:t>
            </a:r>
            <a:r>
              <a:rPr lang="en-US" sz="3800" dirty="0" smtClean="0">
                <a:solidFill>
                  <a:schemeClr val="bg1"/>
                </a:solidFill>
              </a:rPr>
              <a:t> </a:t>
            </a:r>
            <a:r>
              <a:rPr lang="el-GR" sz="3800" dirty="0" smtClean="0">
                <a:solidFill>
                  <a:schemeClr val="bg1"/>
                </a:solidFill>
              </a:rPr>
              <a:t>μου</a:t>
            </a:r>
            <a:r>
              <a:rPr lang="el-GR" sz="3600" dirty="0" smtClean="0">
                <a:solidFill>
                  <a:schemeClr val="bg1"/>
                </a:solidFill>
              </a:rPr>
              <a:t> </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and    I </a:t>
            </a:r>
            <a:r>
              <a:rPr lang="en-US" sz="2400" dirty="0">
                <a:solidFill>
                  <a:srgbClr val="FFFF00"/>
                </a:solidFill>
              </a:rPr>
              <a:t>will grant </a:t>
            </a:r>
            <a:r>
              <a:rPr lang="en-US" sz="2400" dirty="0" smtClean="0">
                <a:solidFill>
                  <a:srgbClr val="FFFF00"/>
                </a:solidFill>
              </a:rPr>
              <a:t>    to the      two             </a:t>
            </a:r>
            <a:r>
              <a:rPr lang="en-US" sz="2400" dirty="0">
                <a:solidFill>
                  <a:srgbClr val="FFFF00"/>
                </a:solidFill>
              </a:rPr>
              <a:t>witnesses </a:t>
            </a:r>
            <a:r>
              <a:rPr lang="en-US" sz="2400" dirty="0" smtClean="0">
                <a:solidFill>
                  <a:srgbClr val="FFFF00"/>
                </a:solidFill>
              </a:rPr>
              <a:t>         my </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προφητεύσουσιν </a:t>
            </a:r>
            <a:r>
              <a:rPr lang="en-US" sz="3800" dirty="0" smtClean="0">
                <a:solidFill>
                  <a:schemeClr val="bg1"/>
                </a:solidFill>
              </a:rPr>
              <a:t> </a:t>
            </a:r>
            <a:r>
              <a:rPr lang="el-GR" sz="3800" dirty="0" smtClean="0">
                <a:solidFill>
                  <a:schemeClr val="bg1"/>
                </a:solidFill>
              </a:rPr>
              <a:t>ἡμέρας </a:t>
            </a:r>
            <a:r>
              <a:rPr lang="en-US" sz="3800" dirty="0" smtClean="0">
                <a:solidFill>
                  <a:schemeClr val="bg1"/>
                </a:solidFill>
              </a:rPr>
              <a:t> </a:t>
            </a:r>
            <a:r>
              <a:rPr lang="el-GR" sz="3800" dirty="0" smtClean="0">
                <a:solidFill>
                  <a:schemeClr val="bg1"/>
                </a:solidFill>
              </a:rPr>
              <a:t>χιλίας</a:t>
            </a:r>
            <a:r>
              <a:rPr lang="en-US" sz="3800" dirty="0" smtClean="0">
                <a:solidFill>
                  <a:schemeClr val="bg1"/>
                </a:solidFill>
              </a:rPr>
              <a:t> </a:t>
            </a:r>
            <a:r>
              <a:rPr lang="el-GR" sz="3800" dirty="0" smtClean="0">
                <a:solidFill>
                  <a:schemeClr val="bg1"/>
                </a:solidFill>
              </a:rPr>
              <a:t> </a:t>
            </a:r>
            <a:r>
              <a:rPr lang="el-GR" sz="3800" dirty="0">
                <a:solidFill>
                  <a:schemeClr val="bg1"/>
                </a:solidFill>
              </a:rPr>
              <a:t>διακοσίας </a:t>
            </a:r>
            <a:r>
              <a:rPr lang="en-US" sz="3800" dirty="0" smtClean="0">
                <a:solidFill>
                  <a:schemeClr val="bg1"/>
                </a:solidFill>
              </a:rPr>
              <a:t> </a:t>
            </a:r>
            <a:r>
              <a:rPr lang="el-GR" sz="3800" dirty="0" smtClean="0">
                <a:solidFill>
                  <a:schemeClr val="bg1"/>
                </a:solidFill>
              </a:rPr>
              <a:t>ἑξήκοντα </a:t>
            </a:r>
            <a:endParaRPr lang="en-US" sz="3800" dirty="0" smtClean="0">
              <a:solidFill>
                <a:schemeClr val="bg1"/>
              </a:solidFill>
            </a:endParaRPr>
          </a:p>
          <a:p>
            <a:r>
              <a:rPr lang="en-US" sz="2400" dirty="0" smtClean="0">
                <a:solidFill>
                  <a:srgbClr val="FFFF00"/>
                </a:solidFill>
              </a:rPr>
              <a:t>   and         they </a:t>
            </a:r>
            <a:r>
              <a:rPr lang="en-US" sz="2400" dirty="0">
                <a:solidFill>
                  <a:srgbClr val="FFFF00"/>
                </a:solidFill>
              </a:rPr>
              <a:t>will prophesy </a:t>
            </a:r>
            <a:r>
              <a:rPr lang="en-US" sz="2400" dirty="0" smtClean="0">
                <a:solidFill>
                  <a:srgbClr val="FFFF00"/>
                </a:solidFill>
              </a:rPr>
              <a:t>                    days          thousand      two hundred            sixty</a:t>
            </a:r>
            <a:r>
              <a:rPr lang="fr-FR" sz="2400" dirty="0" smtClean="0">
                <a:solidFill>
                  <a:srgbClr val="FFFF00"/>
                </a:solidFill>
              </a:rPr>
              <a:t>             </a:t>
            </a:r>
          </a:p>
          <a:p>
            <a:r>
              <a:rPr lang="el-GR" sz="3800" dirty="0" smtClean="0">
                <a:solidFill>
                  <a:schemeClr val="bg1"/>
                </a:solidFill>
              </a:rPr>
              <a:t>περιβεβλημένοι </a:t>
            </a:r>
            <a:r>
              <a:rPr lang="en-US" sz="3800" dirty="0" smtClean="0">
                <a:solidFill>
                  <a:schemeClr val="bg1"/>
                </a:solidFill>
              </a:rPr>
              <a:t> </a:t>
            </a:r>
            <a:r>
              <a:rPr lang="el-GR" sz="3800" dirty="0" smtClean="0">
                <a:solidFill>
                  <a:schemeClr val="bg1"/>
                </a:solidFill>
              </a:rPr>
              <a:t>σάκκους.</a:t>
            </a:r>
            <a:r>
              <a:rPr lang="en-US" sz="3800" dirty="0" smtClean="0">
                <a:solidFill>
                  <a:schemeClr val="bg1"/>
                </a:solidFill>
              </a:rPr>
              <a:t> </a:t>
            </a:r>
            <a:r>
              <a:rPr lang="en-US" sz="3800" b="1" dirty="0">
                <a:solidFill>
                  <a:srgbClr val="FFFF00"/>
                </a:solidFill>
              </a:rPr>
              <a:t> </a:t>
            </a:r>
            <a:r>
              <a:rPr lang="en-US" sz="3800" b="1" dirty="0" smtClean="0">
                <a:solidFill>
                  <a:srgbClr val="FFFF00"/>
                </a:solidFill>
              </a:rPr>
              <a:t>    </a:t>
            </a:r>
            <a:r>
              <a:rPr lang="en-US" sz="2800" b="1" dirty="0" smtClean="0">
                <a:solidFill>
                  <a:srgbClr val="FFFF00"/>
                </a:solidFill>
              </a:rPr>
              <a:t>4</a:t>
            </a:r>
            <a:r>
              <a:rPr lang="en-US" sz="3600" b="1" dirty="0" smtClean="0">
                <a:solidFill>
                  <a:srgbClr val="FFFF00"/>
                </a:solidFill>
              </a:rPr>
              <a:t>  </a:t>
            </a:r>
            <a:r>
              <a:rPr lang="el-GR" sz="3800" dirty="0" smtClean="0">
                <a:solidFill>
                  <a:schemeClr val="bg1"/>
                </a:solidFill>
              </a:rPr>
              <a:t>οὗτοί</a:t>
            </a:r>
            <a:r>
              <a:rPr lang="en-US" sz="3800" dirty="0" smtClean="0">
                <a:solidFill>
                  <a:schemeClr val="bg1"/>
                </a:solidFill>
              </a:rPr>
              <a:t> </a:t>
            </a:r>
            <a:r>
              <a:rPr lang="el-GR" sz="3800" dirty="0" smtClean="0">
                <a:solidFill>
                  <a:schemeClr val="bg1"/>
                </a:solidFill>
              </a:rPr>
              <a:t> </a:t>
            </a:r>
            <a:r>
              <a:rPr lang="el-GR" sz="3800" dirty="0">
                <a:solidFill>
                  <a:schemeClr val="bg1"/>
                </a:solidFill>
              </a:rPr>
              <a:t>εἰσιν αἱ </a:t>
            </a:r>
            <a:r>
              <a:rPr lang="en-US" sz="3800" dirty="0" smtClean="0">
                <a:solidFill>
                  <a:schemeClr val="bg1"/>
                </a:solidFill>
              </a:rPr>
              <a:t> </a:t>
            </a:r>
            <a:r>
              <a:rPr lang="el-GR" sz="3800" dirty="0" smtClean="0">
                <a:solidFill>
                  <a:schemeClr val="bg1"/>
                </a:solidFill>
              </a:rPr>
              <a:t>δύο </a:t>
            </a:r>
            <a:r>
              <a:rPr lang="en-US" sz="3800" dirty="0" smtClean="0">
                <a:solidFill>
                  <a:schemeClr val="bg1"/>
                </a:solidFill>
              </a:rPr>
              <a:t> </a:t>
            </a:r>
            <a:r>
              <a:rPr lang="el-GR" sz="3800" dirty="0" smtClean="0">
                <a:solidFill>
                  <a:schemeClr val="bg1"/>
                </a:solidFill>
              </a:rPr>
              <a:t>ἐλαῖαι </a:t>
            </a:r>
            <a:endParaRPr lang="en-US" sz="3800" dirty="0" smtClean="0">
              <a:solidFill>
                <a:schemeClr val="bg1"/>
              </a:solidFill>
            </a:endParaRPr>
          </a:p>
          <a:p>
            <a:r>
              <a:rPr lang="en-US" sz="2400" dirty="0" smtClean="0">
                <a:solidFill>
                  <a:srgbClr val="FFFF00"/>
                </a:solidFill>
              </a:rPr>
              <a:t>            clothed                         in sackcloth                       t</a:t>
            </a:r>
            <a:r>
              <a:rPr lang="en-US" altLang="zh-TW" sz="2400" dirty="0" smtClean="0">
                <a:solidFill>
                  <a:srgbClr val="FFFF00"/>
                </a:solidFill>
              </a:rPr>
              <a:t>hese          are      </a:t>
            </a:r>
            <a:r>
              <a:rPr lang="en-US" altLang="zh-TW" sz="2400" dirty="0">
                <a:solidFill>
                  <a:srgbClr val="FFFF00"/>
                </a:solidFill>
              </a:rPr>
              <a:t>the </a:t>
            </a:r>
            <a:r>
              <a:rPr lang="en-US" altLang="zh-TW" sz="2400" dirty="0" smtClean="0">
                <a:solidFill>
                  <a:srgbClr val="FFFF00"/>
                </a:solidFill>
              </a:rPr>
              <a:t>    two     olive trees</a:t>
            </a:r>
            <a:r>
              <a:rPr lang="fr-FR" sz="2400" dirty="0" smtClean="0">
                <a:solidFill>
                  <a:srgbClr val="FFFF00"/>
                </a:solidFill>
              </a:rPr>
              <a:t>     </a:t>
            </a:r>
          </a:p>
          <a:p>
            <a:r>
              <a:rPr lang="el-GR" sz="3600" dirty="0" smtClean="0">
                <a:solidFill>
                  <a:schemeClr val="bg1"/>
                </a:solidFill>
              </a:rPr>
              <a:t>καὶ </a:t>
            </a:r>
            <a:r>
              <a:rPr lang="el-GR" sz="3600" dirty="0">
                <a:solidFill>
                  <a:schemeClr val="bg1"/>
                </a:solidFill>
              </a:rPr>
              <a:t>αἱ </a:t>
            </a:r>
            <a:r>
              <a:rPr lang="en-US" sz="3600" dirty="0">
                <a:solidFill>
                  <a:schemeClr val="bg1"/>
                </a:solidFill>
              </a:rPr>
              <a:t> </a:t>
            </a:r>
            <a:r>
              <a:rPr lang="el-GR" sz="3600" dirty="0">
                <a:solidFill>
                  <a:schemeClr val="bg1"/>
                </a:solidFill>
              </a:rPr>
              <a:t>δύο </a:t>
            </a:r>
            <a:r>
              <a:rPr lang="en-US" sz="3600" dirty="0">
                <a:solidFill>
                  <a:schemeClr val="bg1"/>
                </a:solidFill>
              </a:rPr>
              <a:t> </a:t>
            </a:r>
            <a:r>
              <a:rPr lang="el-GR" sz="3600" dirty="0">
                <a:solidFill>
                  <a:schemeClr val="bg1"/>
                </a:solidFill>
              </a:rPr>
              <a:t>λυχνίαι </a:t>
            </a:r>
            <a:r>
              <a:rPr lang="en-US" sz="3600" dirty="0" smtClean="0">
                <a:solidFill>
                  <a:schemeClr val="bg1"/>
                </a:solidFill>
              </a:rPr>
              <a:t> </a:t>
            </a:r>
            <a:r>
              <a:rPr lang="el-GR" sz="3600" dirty="0">
                <a:solidFill>
                  <a:schemeClr val="bg1"/>
                </a:solidFill>
              </a:rPr>
              <a:t>αἱ ἐνώπιον </a:t>
            </a:r>
            <a:r>
              <a:rPr lang="en-US" sz="3600" dirty="0" smtClean="0">
                <a:solidFill>
                  <a:schemeClr val="bg1"/>
                </a:solidFill>
              </a:rPr>
              <a:t> </a:t>
            </a:r>
            <a:r>
              <a:rPr lang="el-GR" sz="3600" dirty="0" smtClean="0">
                <a:solidFill>
                  <a:schemeClr val="bg1"/>
                </a:solidFill>
              </a:rPr>
              <a:t>τοῦ κυρίου</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 </a:t>
            </a:r>
            <a:r>
              <a:rPr lang="en-US" sz="3600" dirty="0" smtClean="0">
                <a:solidFill>
                  <a:schemeClr val="bg1"/>
                </a:solidFill>
              </a:rPr>
              <a:t> </a:t>
            </a:r>
            <a:r>
              <a:rPr lang="el-GR" sz="3600" dirty="0" smtClean="0">
                <a:solidFill>
                  <a:schemeClr val="bg1"/>
                </a:solidFill>
              </a:rPr>
              <a:t>ἑστῶτες</a:t>
            </a:r>
            <a:r>
              <a:rPr lang="el-GR" sz="3600" dirty="0">
                <a:solidFill>
                  <a:schemeClr val="bg1"/>
                </a:solidFill>
              </a:rPr>
              <a:t>.</a:t>
            </a:r>
          </a:p>
          <a:p>
            <a:r>
              <a:rPr lang="en-US" altLang="zh-TW" sz="2400" dirty="0" smtClean="0">
                <a:solidFill>
                  <a:srgbClr val="FFFF00"/>
                </a:solidFill>
              </a:rPr>
              <a:t> and  the     two    lampstands  that       </a:t>
            </a:r>
            <a:r>
              <a:rPr lang="en-US" altLang="zh-TW" sz="2400" dirty="0">
                <a:solidFill>
                  <a:srgbClr val="FFFF00"/>
                </a:solidFill>
              </a:rPr>
              <a:t>before </a:t>
            </a:r>
            <a:r>
              <a:rPr lang="en-US" altLang="zh-TW" sz="2400" dirty="0" smtClean="0">
                <a:solidFill>
                  <a:srgbClr val="FFFF00"/>
                </a:solidFill>
              </a:rPr>
              <a:t>        the         </a:t>
            </a:r>
            <a:r>
              <a:rPr lang="en-US" altLang="zh-TW" sz="2400" dirty="0">
                <a:solidFill>
                  <a:srgbClr val="FFFF00"/>
                </a:solidFill>
              </a:rPr>
              <a:t>Lord </a:t>
            </a:r>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earth</a:t>
            </a:r>
            <a:r>
              <a:rPr lang="en-US" altLang="zh-TW" sz="2200" dirty="0" smtClean="0">
                <a:solidFill>
                  <a:srgbClr val="FFFF00"/>
                </a:solidFill>
              </a:rPr>
              <a:t>        standing</a:t>
            </a:r>
            <a:r>
              <a:rPr lang="fr-FR" sz="2400" dirty="0" smtClean="0">
                <a:solidFill>
                  <a:srgbClr val="FFFF00"/>
                </a:solidFill>
              </a:rPr>
              <a:t> </a:t>
            </a: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11:3</a:t>
            </a:r>
            <a:r>
              <a:rPr lang="fr-FR" dirty="0" smtClean="0">
                <a:solidFill>
                  <a:schemeClr val="bg1"/>
                </a:solidFill>
              </a:rPr>
              <a:t> </a:t>
            </a:r>
            <a:r>
              <a:rPr lang="en-US" dirty="0">
                <a:solidFill>
                  <a:schemeClr val="bg1"/>
                </a:solidFill>
              </a:rPr>
              <a:t>And I will grant authority to my two witnesses, and they will prophesy for 1,260 days, clothed in sackcloth</a:t>
            </a:r>
            <a:r>
              <a:rPr lang="en-US" dirty="0" smtClean="0">
                <a:solidFill>
                  <a:schemeClr val="bg1"/>
                </a:solidFill>
              </a:rPr>
              <a:t>.“ </a:t>
            </a:r>
            <a:r>
              <a:rPr lang="en-US" altLang="zh-TW" b="1" dirty="0" smtClean="0">
                <a:solidFill>
                  <a:schemeClr val="bg1"/>
                </a:solidFill>
              </a:rPr>
              <a:t>4</a:t>
            </a:r>
            <a:r>
              <a:rPr lang="zh-TW" altLang="en-US" dirty="0" smtClean="0">
                <a:solidFill>
                  <a:schemeClr val="bg1"/>
                </a:solidFill>
              </a:rPr>
              <a:t> </a:t>
            </a:r>
            <a:r>
              <a:rPr lang="en-US" altLang="zh-TW" dirty="0">
                <a:solidFill>
                  <a:schemeClr val="bg1"/>
                </a:solidFill>
              </a:rPr>
              <a:t>These are the two olive trees and the two lampstands that stand before the Lord of the earth</a:t>
            </a:r>
            <a:r>
              <a:rPr lang="en-US" altLang="zh-TW" dirty="0" smtClean="0">
                <a:solidFill>
                  <a:schemeClr val="bg1"/>
                </a:solidFill>
              </a:rPr>
              <a:t>.      /     </a:t>
            </a:r>
            <a:r>
              <a:rPr lang="fr-FR" baseline="30000" dirty="0" smtClean="0">
                <a:solidFill>
                  <a:srgbClr val="FFFF00"/>
                </a:solidFill>
              </a:rPr>
              <a:t>CUV </a:t>
            </a:r>
            <a:r>
              <a:rPr lang="en-US" b="1" dirty="0" smtClean="0">
                <a:solidFill>
                  <a:schemeClr val="bg1"/>
                </a:solidFill>
              </a:rPr>
              <a:t>11:3</a:t>
            </a:r>
            <a:r>
              <a:rPr lang="en-US" dirty="0" smtClean="0">
                <a:solidFill>
                  <a:schemeClr val="bg1"/>
                </a:solidFill>
              </a:rPr>
              <a:t> </a:t>
            </a:r>
            <a:r>
              <a:rPr lang="zh-TW" altLang="en-US" dirty="0">
                <a:solidFill>
                  <a:schemeClr val="bg1"/>
                </a:solidFill>
              </a:rPr>
              <a:t>我要使我那兩個見證人、穿著毛衣、傳道一千二百六十天</a:t>
            </a:r>
            <a:r>
              <a:rPr lang="zh-TW" altLang="en-US" dirty="0" smtClean="0">
                <a:solidFill>
                  <a:schemeClr val="bg1"/>
                </a:solidFill>
              </a:rPr>
              <a:t>。</a:t>
            </a:r>
            <a:r>
              <a:rPr lang="en-US" altLang="zh-TW" b="1" dirty="0" smtClean="0">
                <a:solidFill>
                  <a:schemeClr val="bg1"/>
                </a:solidFill>
              </a:rPr>
              <a:t>4</a:t>
            </a:r>
            <a:r>
              <a:rPr lang="zh-TW" altLang="en-US" dirty="0" smtClean="0">
                <a:solidFill>
                  <a:schemeClr val="bg1"/>
                </a:solidFill>
              </a:rPr>
              <a:t> </a:t>
            </a:r>
            <a:r>
              <a:rPr lang="zh-TW" altLang="en-US" dirty="0">
                <a:solidFill>
                  <a:schemeClr val="bg1"/>
                </a:solidFill>
              </a:rPr>
              <a:t>他們就是那兩棵橄欖樹、兩個燈臺、立在世界之主面前的。</a:t>
            </a:r>
            <a:endParaRPr lang="en-US" dirty="0">
              <a:solidFill>
                <a:schemeClr val="bg1"/>
              </a:solidFill>
            </a:endParaRPr>
          </a:p>
          <a:p>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11:5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5    </a:t>
            </a:r>
            <a:r>
              <a:rPr lang="en-US" sz="3200" b="1"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εἴ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αὐτοὺς </a:t>
            </a:r>
            <a:r>
              <a:rPr lang="en-US" sz="4000" dirty="0" smtClean="0">
                <a:solidFill>
                  <a:schemeClr val="bg1"/>
                </a:solidFill>
              </a:rPr>
              <a:t> </a:t>
            </a:r>
            <a:r>
              <a:rPr lang="el-GR" sz="4000" dirty="0" smtClean="0">
                <a:solidFill>
                  <a:schemeClr val="bg1"/>
                </a:solidFill>
              </a:rPr>
              <a:t>θέλει</a:t>
            </a:r>
            <a:r>
              <a:rPr lang="en-US" sz="4000" dirty="0" smtClean="0">
                <a:solidFill>
                  <a:schemeClr val="bg1"/>
                </a:solidFill>
              </a:rPr>
              <a:t> </a:t>
            </a:r>
            <a:r>
              <a:rPr lang="el-GR" sz="4000" dirty="0" smtClean="0">
                <a:solidFill>
                  <a:schemeClr val="bg1"/>
                </a:solidFill>
              </a:rPr>
              <a:t> ἀδικῆσαι</a:t>
            </a:r>
            <a:endParaRPr lang="en-US" sz="4000" dirty="0">
              <a:solidFill>
                <a:schemeClr val="bg1"/>
              </a:solidFill>
            </a:endParaRPr>
          </a:p>
          <a:p>
            <a:r>
              <a:rPr lang="en-US" sz="2400" dirty="0">
                <a:solidFill>
                  <a:srgbClr val="FFFF00"/>
                </a:solidFill>
              </a:rPr>
              <a:t> </a:t>
            </a:r>
            <a:r>
              <a:rPr lang="en-US" sz="2400" dirty="0" smtClean="0">
                <a:solidFill>
                  <a:srgbClr val="FFFF00"/>
                </a:solidFill>
              </a:rPr>
              <a:t>          and      if    </a:t>
            </a:r>
            <a:r>
              <a:rPr lang="en-US" sz="2400" dirty="0">
                <a:solidFill>
                  <a:srgbClr val="FFFF00"/>
                </a:solidFill>
              </a:rPr>
              <a:t>anyone </a:t>
            </a:r>
            <a:r>
              <a:rPr lang="en-US" sz="2400" dirty="0" smtClean="0">
                <a:solidFill>
                  <a:srgbClr val="FFFF00"/>
                </a:solidFill>
              </a:rPr>
              <a:t>   them               wants           to harm</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πῦρ </a:t>
            </a:r>
            <a:r>
              <a:rPr lang="en-US" sz="4000" dirty="0" smtClean="0">
                <a:solidFill>
                  <a:schemeClr val="bg1"/>
                </a:solidFill>
              </a:rPr>
              <a:t> </a:t>
            </a:r>
            <a:r>
              <a:rPr lang="el-GR" sz="4000" dirty="0" smtClean="0">
                <a:solidFill>
                  <a:schemeClr val="bg1"/>
                </a:solidFill>
              </a:rPr>
              <a:t>ἐκπορεύεται</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στόματος</a:t>
            </a:r>
            <a:r>
              <a:rPr lang="en-US" sz="4000" dirty="0" smtClean="0">
                <a:solidFill>
                  <a:schemeClr val="bg1"/>
                </a:solidFill>
              </a:rPr>
              <a:t> </a:t>
            </a:r>
            <a:r>
              <a:rPr lang="el-GR" sz="4000" dirty="0" smtClean="0">
                <a:solidFill>
                  <a:schemeClr val="bg1"/>
                </a:solidFill>
              </a:rPr>
              <a:t> αὐτῶν</a:t>
            </a:r>
            <a:endParaRPr lang="en-US" sz="4000" dirty="0">
              <a:solidFill>
                <a:schemeClr val="bg1"/>
              </a:solidFill>
            </a:endParaRPr>
          </a:p>
          <a:p>
            <a:r>
              <a:rPr lang="en-US" sz="2400" dirty="0" smtClean="0">
                <a:solidFill>
                  <a:srgbClr val="FFFF00"/>
                </a:solidFill>
              </a:rPr>
              <a:t>    fire               comes out              </a:t>
            </a:r>
            <a:r>
              <a:rPr lang="en-US" sz="2400" dirty="0">
                <a:solidFill>
                  <a:srgbClr val="FFFF00"/>
                </a:solidFill>
              </a:rPr>
              <a:t>from </a:t>
            </a:r>
            <a:r>
              <a:rPr lang="en-US" sz="2400" dirty="0" smtClean="0">
                <a:solidFill>
                  <a:srgbClr val="FFFF00"/>
                </a:solidFill>
              </a:rPr>
              <a:t>    the           mouth                 their</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καὶ κατεσθίει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ἐχθροὺς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εἴ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θελήσῃ</a:t>
            </a:r>
            <a:endParaRPr lang="en-US" sz="4000" dirty="0" smtClean="0">
              <a:solidFill>
                <a:schemeClr val="bg1"/>
              </a:solidFill>
            </a:endParaRPr>
          </a:p>
          <a:p>
            <a:r>
              <a:rPr lang="en-US" sz="2400" dirty="0" smtClean="0">
                <a:solidFill>
                  <a:srgbClr val="FFFF00"/>
                </a:solidFill>
              </a:rPr>
              <a:t>   and     it consumes            the            foes                      </a:t>
            </a:r>
            <a:r>
              <a:rPr lang="en-US" sz="2400" dirty="0">
                <a:solidFill>
                  <a:srgbClr val="FFFF00"/>
                </a:solidFill>
              </a:rPr>
              <a:t>their </a:t>
            </a:r>
            <a:r>
              <a:rPr lang="en-US" sz="2400" dirty="0" smtClean="0">
                <a:solidFill>
                  <a:srgbClr val="FFFF00"/>
                </a:solidFill>
              </a:rPr>
              <a:t>          and      if    </a:t>
            </a:r>
            <a:r>
              <a:rPr lang="en-US" sz="2400" dirty="0">
                <a:solidFill>
                  <a:srgbClr val="FFFF00"/>
                </a:solidFill>
              </a:rPr>
              <a:t>anyone </a:t>
            </a:r>
            <a:r>
              <a:rPr lang="en-US" sz="2400" dirty="0" smtClean="0">
                <a:solidFill>
                  <a:srgbClr val="FFFF00"/>
                </a:solidFill>
              </a:rPr>
              <a:t>    wants </a:t>
            </a:r>
            <a:r>
              <a:rPr lang="fr-FR" sz="2400" dirty="0" smtClean="0">
                <a:solidFill>
                  <a:srgbClr val="FFFF00"/>
                </a:solidFill>
              </a:rPr>
              <a:t> </a:t>
            </a:r>
          </a:p>
          <a:p>
            <a:r>
              <a:rPr lang="en-US" sz="3600" dirty="0" smtClean="0">
                <a:solidFill>
                  <a:schemeClr val="bg1"/>
                </a:solidFill>
              </a:rPr>
              <a:t> </a:t>
            </a:r>
            <a:r>
              <a:rPr lang="el-GR" sz="4000" dirty="0" smtClean="0">
                <a:solidFill>
                  <a:schemeClr val="bg1"/>
                </a:solidFill>
              </a:rPr>
              <a:t>αὐτοὺς</a:t>
            </a:r>
            <a:r>
              <a:rPr lang="en-US" sz="4000" dirty="0" smtClean="0">
                <a:solidFill>
                  <a:schemeClr val="bg1"/>
                </a:solidFill>
              </a:rPr>
              <a:t> </a:t>
            </a:r>
            <a:r>
              <a:rPr lang="el-GR" sz="4000" dirty="0" smtClean="0">
                <a:solidFill>
                  <a:schemeClr val="bg1"/>
                </a:solidFill>
              </a:rPr>
              <a:t> </a:t>
            </a:r>
            <a:r>
              <a:rPr lang="el-GR" sz="4000" dirty="0">
                <a:solidFill>
                  <a:schemeClr val="bg1"/>
                </a:solidFill>
              </a:rPr>
              <a:t>ἀδικῆσαι</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οὕτως </a:t>
            </a:r>
            <a:r>
              <a:rPr lang="en-US" sz="4000" dirty="0" smtClean="0">
                <a:solidFill>
                  <a:schemeClr val="bg1"/>
                </a:solidFill>
              </a:rPr>
              <a:t>  </a:t>
            </a:r>
            <a:r>
              <a:rPr lang="el-GR" sz="4000" dirty="0" smtClean="0">
                <a:solidFill>
                  <a:schemeClr val="bg1"/>
                </a:solidFill>
              </a:rPr>
              <a:t>δεῖ </a:t>
            </a:r>
            <a:r>
              <a:rPr lang="en-US" sz="4000" dirty="0" smtClean="0">
                <a:solidFill>
                  <a:schemeClr val="bg1"/>
                </a:solidFill>
              </a:rPr>
              <a:t>  </a:t>
            </a:r>
            <a:r>
              <a:rPr lang="el-GR" sz="4000" dirty="0" smtClean="0">
                <a:solidFill>
                  <a:schemeClr val="bg1"/>
                </a:solidFill>
              </a:rPr>
              <a:t>αὐτὸν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ἀποκτανθῆναι.</a:t>
            </a:r>
          </a:p>
          <a:p>
            <a:r>
              <a:rPr lang="en-US" sz="2400" dirty="0" smtClean="0">
                <a:solidFill>
                  <a:srgbClr val="FFFF00"/>
                </a:solidFill>
              </a:rPr>
              <a:t>      them                to harm                  thus      it should be   for him              </a:t>
            </a:r>
            <a:r>
              <a:rPr lang="en-US" sz="2400" dirty="0">
                <a:solidFill>
                  <a:srgbClr val="FFFF00"/>
                </a:solidFill>
              </a:rPr>
              <a:t>to be </a:t>
            </a:r>
            <a:r>
              <a:rPr lang="en-US" sz="2400" dirty="0" smtClean="0">
                <a:solidFill>
                  <a:srgbClr val="FFFF00"/>
                </a:solidFill>
              </a:rPr>
              <a:t>killed</a:t>
            </a:r>
            <a:endParaRPr lang="en-U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11:5</a:t>
            </a:r>
            <a:r>
              <a:rPr lang="fr-FR" dirty="0" smtClean="0">
                <a:solidFill>
                  <a:schemeClr val="bg1"/>
                </a:solidFill>
              </a:rPr>
              <a:t> </a:t>
            </a:r>
            <a:r>
              <a:rPr lang="en-US" dirty="0">
                <a:solidFill>
                  <a:schemeClr val="bg1"/>
                </a:solidFill>
              </a:rPr>
              <a:t>And if anyone would harm them, fire pours from their mouth and consumes their foes. If anyone would harm them, this is how he is doomed to be killed.</a:t>
            </a:r>
          </a:p>
          <a:p>
            <a:r>
              <a:rPr lang="fr-FR" baseline="30000" dirty="0" smtClean="0">
                <a:solidFill>
                  <a:srgbClr val="FFFF00"/>
                </a:solidFill>
              </a:rPr>
              <a:t>	CUV </a:t>
            </a:r>
            <a:r>
              <a:rPr lang="en-US" b="1" dirty="0" smtClean="0">
                <a:solidFill>
                  <a:schemeClr val="bg1"/>
                </a:solidFill>
              </a:rPr>
              <a:t>11:5</a:t>
            </a:r>
            <a:r>
              <a:rPr lang="en-US" dirty="0" smtClean="0">
                <a:solidFill>
                  <a:schemeClr val="bg1"/>
                </a:solidFill>
              </a:rPr>
              <a:t> </a:t>
            </a:r>
            <a:r>
              <a:rPr lang="zh-TW" altLang="en-US" dirty="0">
                <a:solidFill>
                  <a:schemeClr val="bg1"/>
                </a:solidFill>
              </a:rPr>
              <a:t>若有人想要害他們就有火從他們口中出來、燒滅仇敵．凡想要害他們的、都必這樣被殺。</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41"/>
            <a:ext cx="12161837"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11:6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6 </a:t>
            </a:r>
            <a:r>
              <a:rPr lang="el-GR" sz="3400" dirty="0" smtClean="0">
                <a:solidFill>
                  <a:schemeClr val="bg1"/>
                </a:solidFill>
              </a:rPr>
              <a:t>οὗτοι </a:t>
            </a:r>
            <a:r>
              <a:rPr lang="el-GR" sz="3400" dirty="0">
                <a:solidFill>
                  <a:schemeClr val="bg1"/>
                </a:solidFill>
              </a:rPr>
              <a:t>ἔχουσιν τὴν ἐξουσίαν κλεῖσαι τὸν οὐρανόν,</a:t>
            </a:r>
            <a:endParaRPr lang="en-US" sz="3400" dirty="0">
              <a:solidFill>
                <a:schemeClr val="bg1"/>
              </a:solidFill>
            </a:endParaRPr>
          </a:p>
          <a:p>
            <a:r>
              <a:rPr lang="en-US" altLang="zh-TW" sz="2400" dirty="0">
                <a:solidFill>
                  <a:srgbClr val="FFFF00"/>
                </a:solidFill>
              </a:rPr>
              <a:t> </a:t>
            </a:r>
            <a:r>
              <a:rPr lang="en-US" altLang="zh-TW" sz="2400" dirty="0" smtClean="0">
                <a:solidFill>
                  <a:srgbClr val="FFFF00"/>
                </a:solidFill>
              </a:rPr>
              <a:t>     these         have        the         power           </a:t>
            </a:r>
            <a:r>
              <a:rPr lang="en-US" altLang="zh-TW" sz="2400" dirty="0">
                <a:solidFill>
                  <a:srgbClr val="FFFF00"/>
                </a:solidFill>
              </a:rPr>
              <a:t>to </a:t>
            </a:r>
            <a:r>
              <a:rPr lang="en-US" altLang="zh-TW" sz="2400" dirty="0" smtClean="0">
                <a:solidFill>
                  <a:srgbClr val="FFFF00"/>
                </a:solidFill>
              </a:rPr>
              <a:t>shut      the          sky </a:t>
            </a:r>
            <a:r>
              <a:rPr lang="fr-FR" sz="2400" dirty="0" smtClean="0">
                <a:solidFill>
                  <a:srgbClr val="FFFF00"/>
                </a:solidFill>
              </a:rPr>
              <a:t> </a:t>
            </a:r>
          </a:p>
          <a:p>
            <a:r>
              <a:rPr lang="en-US" sz="3300" dirty="0" smtClean="0">
                <a:solidFill>
                  <a:schemeClr val="bg1"/>
                </a:solidFill>
              </a:rPr>
              <a:t> </a:t>
            </a:r>
            <a:r>
              <a:rPr lang="el-GR" sz="3600" dirty="0" smtClean="0">
                <a:solidFill>
                  <a:schemeClr val="bg1"/>
                </a:solidFill>
              </a:rPr>
              <a:t>ἵνα </a:t>
            </a:r>
            <a:r>
              <a:rPr lang="el-GR" sz="3600" dirty="0">
                <a:solidFill>
                  <a:schemeClr val="bg1"/>
                </a:solidFill>
              </a:rPr>
              <a:t>μὴ </a:t>
            </a:r>
            <a:r>
              <a:rPr lang="en-US" sz="3600" dirty="0" smtClean="0">
                <a:solidFill>
                  <a:schemeClr val="bg1"/>
                </a:solidFill>
              </a:rPr>
              <a:t> </a:t>
            </a:r>
            <a:r>
              <a:rPr lang="el-GR" sz="3600" dirty="0" smtClean="0">
                <a:solidFill>
                  <a:schemeClr val="bg1"/>
                </a:solidFill>
              </a:rPr>
              <a:t>ὑετὸς </a:t>
            </a:r>
            <a:r>
              <a:rPr lang="en-US" sz="3600" dirty="0" smtClean="0">
                <a:solidFill>
                  <a:schemeClr val="bg1"/>
                </a:solidFill>
              </a:rPr>
              <a:t> </a:t>
            </a:r>
            <a:r>
              <a:rPr lang="el-GR" sz="3600" dirty="0" smtClean="0">
                <a:solidFill>
                  <a:schemeClr val="bg1"/>
                </a:solidFill>
              </a:rPr>
              <a:t>βρέχῃ</a:t>
            </a:r>
            <a:r>
              <a:rPr lang="en-US" sz="3600" dirty="0" smtClean="0">
                <a:solidFill>
                  <a:schemeClr val="bg1"/>
                </a:solidFill>
              </a:rPr>
              <a:t> </a:t>
            </a:r>
            <a:r>
              <a:rPr lang="el-GR" sz="3600" dirty="0" smtClean="0">
                <a:solidFill>
                  <a:schemeClr val="bg1"/>
                </a:solidFill>
              </a:rPr>
              <a:t> τὰς</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ἡμέρας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προφητείας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 </a:t>
            </a:r>
            <a:endParaRPr lang="en-US" sz="3600" dirty="0">
              <a:solidFill>
                <a:schemeClr val="bg1"/>
              </a:solidFill>
            </a:endParaRPr>
          </a:p>
          <a:p>
            <a:r>
              <a:rPr lang="en-US" altLang="zh-TW" sz="2400" dirty="0" smtClean="0">
                <a:solidFill>
                  <a:srgbClr val="FFFF00"/>
                </a:solidFill>
              </a:rPr>
              <a:t>  that   not       rain          may </a:t>
            </a:r>
            <a:r>
              <a:rPr lang="en-US" altLang="zh-TW" sz="2400" dirty="0">
                <a:solidFill>
                  <a:srgbClr val="FFFF00"/>
                </a:solidFill>
              </a:rPr>
              <a:t>fall </a:t>
            </a:r>
            <a:r>
              <a:rPr lang="en-US" altLang="zh-TW" sz="2400" dirty="0" smtClean="0">
                <a:solidFill>
                  <a:srgbClr val="FFFF00"/>
                </a:solidFill>
              </a:rPr>
              <a:t>    </a:t>
            </a:r>
            <a:r>
              <a:rPr lang="en-US" altLang="zh-TW" sz="2400" dirty="0">
                <a:solidFill>
                  <a:srgbClr val="FFFF00"/>
                </a:solidFill>
              </a:rPr>
              <a:t>the </a:t>
            </a:r>
            <a:r>
              <a:rPr lang="en-US" altLang="zh-TW" sz="2400" dirty="0" smtClean="0">
                <a:solidFill>
                  <a:srgbClr val="FFFF00"/>
                </a:solidFill>
              </a:rPr>
              <a:t>         days         of the         prophecy                their</a:t>
            </a:r>
            <a:endParaRPr lang="es-ES" sz="2400" dirty="0" smtClean="0">
              <a:solidFill>
                <a:srgbClr val="FFFF00"/>
              </a:solidFill>
            </a:endParaRPr>
          </a:p>
          <a:p>
            <a:r>
              <a:rPr lang="en-US" sz="3300" dirty="0" smtClean="0">
                <a:solidFill>
                  <a:schemeClr val="bg1"/>
                </a:solidFill>
              </a:rPr>
              <a:t> </a:t>
            </a:r>
            <a:r>
              <a:rPr lang="el-GR" sz="3600" dirty="0" smtClean="0">
                <a:solidFill>
                  <a:schemeClr val="bg1"/>
                </a:solidFill>
              </a:rPr>
              <a:t>καὶ </a:t>
            </a:r>
            <a:r>
              <a:rPr lang="el-GR" sz="3600" dirty="0">
                <a:solidFill>
                  <a:schemeClr val="bg1"/>
                </a:solidFill>
              </a:rPr>
              <a:t>ἐξουσίαν ἔχουσιν ἐπὶ τῶν ὑδάτων στρέφειν αὐτὰ εἰς </a:t>
            </a:r>
            <a:r>
              <a:rPr lang="el-GR" sz="3600" dirty="0" smtClean="0">
                <a:solidFill>
                  <a:schemeClr val="bg1"/>
                </a:solidFill>
              </a:rPr>
              <a:t>αἷμα</a:t>
            </a:r>
            <a:endParaRPr lang="en-US" sz="3600" dirty="0" smtClean="0">
              <a:solidFill>
                <a:schemeClr val="bg1"/>
              </a:solidFill>
            </a:endParaRPr>
          </a:p>
          <a:p>
            <a:r>
              <a:rPr lang="en-US" altLang="zh-TW" sz="2400" dirty="0" smtClean="0">
                <a:solidFill>
                  <a:srgbClr val="FFFF00"/>
                </a:solidFill>
              </a:rPr>
              <a:t>  and         power          they </a:t>
            </a:r>
            <a:r>
              <a:rPr lang="en-US" altLang="zh-TW" sz="2400" dirty="0">
                <a:solidFill>
                  <a:srgbClr val="FFFF00"/>
                </a:solidFill>
              </a:rPr>
              <a:t>have </a:t>
            </a:r>
            <a:r>
              <a:rPr lang="en-US" altLang="zh-TW" sz="2400" dirty="0" smtClean="0">
                <a:solidFill>
                  <a:srgbClr val="FFFF00"/>
                </a:solidFill>
              </a:rPr>
              <a:t>   over    the       waters            to turn           </a:t>
            </a:r>
            <a:r>
              <a:rPr lang="en-US" altLang="zh-TW" sz="2400" dirty="0">
                <a:solidFill>
                  <a:srgbClr val="FFFF00"/>
                </a:solidFill>
              </a:rPr>
              <a:t>them </a:t>
            </a:r>
            <a:r>
              <a:rPr lang="en-US" altLang="zh-TW" sz="2400" dirty="0" smtClean="0">
                <a:solidFill>
                  <a:srgbClr val="FFFF00"/>
                </a:solidFill>
              </a:rPr>
              <a:t>   into   blood</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πατάξαι τὴν </a:t>
            </a:r>
            <a:r>
              <a:rPr lang="el-GR" sz="3600" dirty="0" smtClean="0">
                <a:solidFill>
                  <a:schemeClr val="bg1"/>
                </a:solidFill>
              </a:rPr>
              <a:t>γῆν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πάσῃ πληγῇ ὁσάκις </a:t>
            </a:r>
            <a:r>
              <a:rPr lang="en-US" sz="3600" dirty="0" smtClean="0">
                <a:solidFill>
                  <a:schemeClr val="bg1"/>
                </a:solidFill>
              </a:rPr>
              <a:t> </a:t>
            </a:r>
            <a:r>
              <a:rPr lang="el-GR" sz="3600" dirty="0" smtClean="0">
                <a:solidFill>
                  <a:schemeClr val="bg1"/>
                </a:solidFill>
              </a:rPr>
              <a:t>ἐὰν </a:t>
            </a:r>
            <a:r>
              <a:rPr lang="el-GR" sz="3600" dirty="0">
                <a:solidFill>
                  <a:schemeClr val="bg1"/>
                </a:solidFill>
              </a:rPr>
              <a:t>θελήσωσιν.</a:t>
            </a:r>
          </a:p>
          <a:p>
            <a:r>
              <a:rPr lang="en-US" altLang="zh-TW" sz="2400" dirty="0" smtClean="0">
                <a:solidFill>
                  <a:srgbClr val="FFFF00"/>
                </a:solidFill>
              </a:rPr>
              <a:t>  and      </a:t>
            </a:r>
            <a:r>
              <a:rPr lang="en-US" altLang="zh-TW" sz="2400" dirty="0">
                <a:solidFill>
                  <a:srgbClr val="FFFF00"/>
                </a:solidFill>
              </a:rPr>
              <a:t>to </a:t>
            </a:r>
            <a:r>
              <a:rPr lang="en-US" altLang="zh-TW" sz="2400" dirty="0" smtClean="0">
                <a:solidFill>
                  <a:srgbClr val="FFFF00"/>
                </a:solidFill>
              </a:rPr>
              <a:t>strike       the   earth  with   </a:t>
            </a:r>
            <a:r>
              <a:rPr lang="en-US" altLang="zh-TW" sz="2400" dirty="0">
                <a:solidFill>
                  <a:srgbClr val="FFFF00"/>
                </a:solidFill>
              </a:rPr>
              <a:t>every </a:t>
            </a:r>
            <a:r>
              <a:rPr lang="en-US" altLang="zh-TW" sz="2400" dirty="0" smtClean="0">
                <a:solidFill>
                  <a:srgbClr val="FFFF00"/>
                </a:solidFill>
              </a:rPr>
              <a:t>     plague    </a:t>
            </a:r>
            <a:r>
              <a:rPr lang="en-US" altLang="zh-TW" sz="2400" dirty="0">
                <a:solidFill>
                  <a:srgbClr val="FFFF00"/>
                </a:solidFill>
              </a:rPr>
              <a:t>as often as </a:t>
            </a:r>
            <a:r>
              <a:rPr lang="en-US" altLang="zh-TW" sz="2400" dirty="0" smtClean="0">
                <a:solidFill>
                  <a:srgbClr val="FFFF00"/>
                </a:solidFill>
              </a:rPr>
              <a:t>    if     they would desire</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a:solidFill>
                  <a:srgbClr val="FFFF00"/>
                </a:solidFill>
              </a:rPr>
              <a:t> </a:t>
            </a:r>
            <a:r>
              <a:rPr lang="en-US" dirty="0" smtClean="0">
                <a:solidFill>
                  <a:srgbClr val="FFFF00"/>
                </a:solidFill>
              </a:rPr>
              <a:t> </a:t>
            </a:r>
            <a:r>
              <a:rPr lang="en-US" baseline="30000" dirty="0" smtClean="0">
                <a:solidFill>
                  <a:srgbClr val="FFFF00"/>
                </a:solidFill>
              </a:rPr>
              <a:t>ESV </a:t>
            </a:r>
            <a:r>
              <a:rPr lang="fr-FR" b="1" dirty="0" smtClean="0">
                <a:solidFill>
                  <a:schemeClr val="bg1"/>
                </a:solidFill>
              </a:rPr>
              <a:t>11:6</a:t>
            </a:r>
            <a:r>
              <a:rPr lang="fr-FR" dirty="0" smtClean="0">
                <a:solidFill>
                  <a:schemeClr val="bg1"/>
                </a:solidFill>
              </a:rPr>
              <a:t> </a:t>
            </a:r>
            <a:r>
              <a:rPr lang="en-US" altLang="zh-TW" dirty="0">
                <a:solidFill>
                  <a:schemeClr val="bg1"/>
                </a:solidFill>
              </a:rPr>
              <a:t>They have the power to shut the sky, that no rain may fall during the days of their prophesying, and they have power over the waters to turn them into blood and to strike the earth with every kind of plague, as often as they desire</a:t>
            </a:r>
            <a:r>
              <a:rPr lang="en-US" altLang="zh-TW" dirty="0" smtClean="0">
                <a:solidFill>
                  <a:schemeClr val="bg1"/>
                </a:solidFill>
              </a:rPr>
              <a:t>.    /    </a:t>
            </a:r>
            <a:r>
              <a:rPr lang="fr-FR" baseline="30000" dirty="0" smtClean="0">
                <a:solidFill>
                  <a:srgbClr val="FFFF00"/>
                </a:solidFill>
              </a:rPr>
              <a:t>CUV </a:t>
            </a:r>
            <a:r>
              <a:rPr lang="en-US" altLang="zh-TW" b="1" dirty="0" smtClean="0">
                <a:solidFill>
                  <a:schemeClr val="bg1"/>
                </a:solidFill>
              </a:rPr>
              <a:t>11:6</a:t>
            </a:r>
            <a:r>
              <a:rPr lang="zh-TW" altLang="en-US" dirty="0" smtClean="0">
                <a:solidFill>
                  <a:schemeClr val="bg1"/>
                </a:solidFill>
              </a:rPr>
              <a:t> </a:t>
            </a:r>
            <a:r>
              <a:rPr lang="zh-TW" altLang="en-US" dirty="0">
                <a:solidFill>
                  <a:schemeClr val="bg1"/>
                </a:solidFill>
              </a:rPr>
              <a:t>這二人有權柄、在他們傳道的日子叫天閉塞不下雨．又有權柄、叫水變為血．並且能隨時隨意用各樣的災殃攻擊世界</a:t>
            </a:r>
            <a:r>
              <a:rPr lang="zh-TW" altLang="en-US" dirty="0" smtClean="0">
                <a:solidFill>
                  <a:schemeClr val="bg1"/>
                </a:solidFill>
              </a:rPr>
              <a:t>。 </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594649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2708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11:7 </a:t>
            </a:r>
          </a:p>
          <a:p>
            <a:pPr algn="ctr"/>
            <a:endParaRPr lang="en-US" sz="800" b="1" dirty="0" smtClean="0">
              <a:solidFill>
                <a:srgbClr val="FFFF00"/>
              </a:solidFill>
            </a:endParaRPr>
          </a:p>
          <a:p>
            <a:r>
              <a:rPr lang="en-US" sz="3200" b="1" dirty="0" smtClean="0">
                <a:solidFill>
                  <a:srgbClr val="FFFF00"/>
                </a:solidFill>
              </a:rPr>
              <a:t>7</a:t>
            </a:r>
            <a:r>
              <a:rPr lang="en-US" sz="3200" b="1"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ὅταν </a:t>
            </a:r>
            <a:r>
              <a:rPr lang="en-US" sz="4000" dirty="0" smtClean="0">
                <a:solidFill>
                  <a:schemeClr val="bg1"/>
                </a:solidFill>
              </a:rPr>
              <a:t> </a:t>
            </a:r>
            <a:r>
              <a:rPr lang="el-GR" sz="4000" dirty="0" smtClean="0">
                <a:solidFill>
                  <a:schemeClr val="bg1"/>
                </a:solidFill>
              </a:rPr>
              <a:t>τελέσωσιν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μαρτυρίαν</a:t>
            </a:r>
            <a:endParaRPr lang="en-US" sz="4000" dirty="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and        when    they </a:t>
            </a:r>
            <a:r>
              <a:rPr lang="en-US" altLang="zh-TW" sz="2400" dirty="0">
                <a:solidFill>
                  <a:srgbClr val="FFFF00"/>
                </a:solidFill>
              </a:rPr>
              <a:t>have finished </a:t>
            </a:r>
            <a:r>
              <a:rPr lang="en-US" altLang="zh-TW" sz="2400" dirty="0" smtClean="0">
                <a:solidFill>
                  <a:srgbClr val="FFFF00"/>
                </a:solidFill>
              </a:rPr>
              <a:t>    the           testimony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θηρίον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ἀναβαῖνον</a:t>
            </a:r>
            <a:endParaRPr lang="en-US" sz="4000" dirty="0">
              <a:solidFill>
                <a:schemeClr val="bg1"/>
              </a:solidFill>
            </a:endParaRPr>
          </a:p>
          <a:p>
            <a:r>
              <a:rPr lang="en-US" altLang="zh-TW" sz="2400" dirty="0" smtClean="0">
                <a:solidFill>
                  <a:srgbClr val="FFFF00"/>
                </a:solidFill>
              </a:rPr>
              <a:t>           their                          the        beast          that              rises </a:t>
            </a:r>
            <a:r>
              <a:rPr lang="fr-FR" sz="2400" dirty="0" smtClean="0">
                <a:solidFill>
                  <a:srgbClr val="FFFF00"/>
                </a:solidFill>
              </a:rPr>
              <a:t> </a:t>
            </a:r>
            <a:endParaRPr lang="es-ES" sz="2000" dirty="0" smtClean="0">
              <a:solidFill>
                <a:schemeClr val="bg1"/>
              </a:solidFill>
            </a:endParaRPr>
          </a:p>
          <a:p>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ἀβύσσου</a:t>
            </a:r>
            <a:r>
              <a:rPr lang="en-US" sz="4000" dirty="0" smtClean="0">
                <a:solidFill>
                  <a:schemeClr val="bg1"/>
                </a:solidFill>
              </a:rPr>
              <a:t>  </a:t>
            </a:r>
            <a:r>
              <a:rPr lang="el-GR" sz="4000" dirty="0" smtClean="0">
                <a:solidFill>
                  <a:schemeClr val="bg1"/>
                </a:solidFill>
              </a:rPr>
              <a:t>ποιήσει </a:t>
            </a:r>
            <a:r>
              <a:rPr lang="en-US" sz="4000" dirty="0" smtClean="0">
                <a:solidFill>
                  <a:schemeClr val="bg1"/>
                </a:solidFill>
              </a:rPr>
              <a:t> </a:t>
            </a:r>
            <a:r>
              <a:rPr lang="el-GR" sz="4000" dirty="0" smtClean="0">
                <a:solidFill>
                  <a:schemeClr val="bg1"/>
                </a:solidFill>
              </a:rPr>
              <a:t>μετ</a:t>
            </a:r>
            <a:r>
              <a:rPr lang="el-GR" sz="4000" dirty="0">
                <a:solidFill>
                  <a:schemeClr val="bg1"/>
                </a:solidFill>
              </a:rPr>
              <a:t>᾽ αὐτῶν </a:t>
            </a:r>
            <a:r>
              <a:rPr lang="en-US" sz="4000" dirty="0" smtClean="0">
                <a:solidFill>
                  <a:schemeClr val="bg1"/>
                </a:solidFill>
              </a:rPr>
              <a:t> </a:t>
            </a:r>
            <a:r>
              <a:rPr lang="el-GR" sz="4000" dirty="0" smtClean="0">
                <a:solidFill>
                  <a:schemeClr val="bg1"/>
                </a:solidFill>
              </a:rPr>
              <a:t>πόλεμον </a:t>
            </a:r>
            <a:endParaRPr lang="en-US" sz="4000" dirty="0" smtClean="0">
              <a:solidFill>
                <a:schemeClr val="bg1"/>
              </a:solidFill>
            </a:endParaRPr>
          </a:p>
          <a:p>
            <a:r>
              <a:rPr lang="en-US" altLang="zh-TW" sz="2400" dirty="0" smtClean="0">
                <a:solidFill>
                  <a:srgbClr val="FFFF00"/>
                </a:solidFill>
              </a:rPr>
              <a:t>  from    </a:t>
            </a:r>
            <a:r>
              <a:rPr lang="en-US" altLang="zh-TW" sz="2400" dirty="0">
                <a:solidFill>
                  <a:srgbClr val="FFFF00"/>
                </a:solidFill>
              </a:rPr>
              <a:t>the </a:t>
            </a:r>
            <a:r>
              <a:rPr lang="en-US" altLang="zh-TW" sz="2400" dirty="0" smtClean="0">
                <a:solidFill>
                  <a:srgbClr val="FFFF00"/>
                </a:solidFill>
              </a:rPr>
              <a:t>            Abyss                 will </a:t>
            </a:r>
            <a:r>
              <a:rPr lang="en-US" altLang="zh-TW" sz="2400" dirty="0">
                <a:solidFill>
                  <a:srgbClr val="FFFF00"/>
                </a:solidFill>
              </a:rPr>
              <a:t>make </a:t>
            </a:r>
            <a:r>
              <a:rPr lang="en-US" altLang="zh-TW" sz="2400" dirty="0" smtClean="0">
                <a:solidFill>
                  <a:srgbClr val="FFFF00"/>
                </a:solidFill>
              </a:rPr>
              <a:t>       with         </a:t>
            </a:r>
            <a:r>
              <a:rPr lang="en-US" altLang="zh-TW" sz="2400" dirty="0">
                <a:solidFill>
                  <a:srgbClr val="FFFF00"/>
                </a:solidFill>
              </a:rPr>
              <a:t>them </a:t>
            </a:r>
            <a:r>
              <a:rPr lang="en-US" altLang="zh-TW" sz="2400" dirty="0" smtClean="0">
                <a:solidFill>
                  <a:srgbClr val="FFFF00"/>
                </a:solidFill>
              </a:rPr>
              <a:t>             a war</a:t>
            </a:r>
            <a:r>
              <a:rPr lang="fr-FR" sz="2400" dirty="0" smtClean="0">
                <a:solidFill>
                  <a:srgbClr val="FFFF00"/>
                </a:solidFill>
              </a:rPr>
              <a:t> </a:t>
            </a:r>
          </a:p>
          <a:p>
            <a:r>
              <a:rPr lang="en-US" sz="36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νικήσει </a:t>
            </a:r>
            <a:r>
              <a:rPr lang="en-US" sz="4000" dirty="0" smtClean="0">
                <a:solidFill>
                  <a:schemeClr val="bg1"/>
                </a:solidFill>
              </a:rPr>
              <a:t> </a:t>
            </a:r>
            <a:r>
              <a:rPr lang="el-GR" sz="4000" dirty="0" smtClean="0">
                <a:solidFill>
                  <a:schemeClr val="bg1"/>
                </a:solidFill>
              </a:rPr>
              <a:t>αὐτοὺς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ἀποκτενεῖ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a:t>
            </a:r>
          </a:p>
          <a:p>
            <a:r>
              <a:rPr lang="en-US" altLang="zh-TW" sz="2400" dirty="0" smtClean="0">
                <a:solidFill>
                  <a:srgbClr val="FFFF00"/>
                </a:solidFill>
              </a:rPr>
              <a:t>         and      will prevail           </a:t>
            </a:r>
            <a:r>
              <a:rPr lang="en-US" altLang="zh-TW" sz="2400" dirty="0">
                <a:solidFill>
                  <a:srgbClr val="FFFF00"/>
                </a:solidFill>
              </a:rPr>
              <a:t>them </a:t>
            </a:r>
            <a:r>
              <a:rPr lang="en-US" altLang="zh-TW" sz="2400" dirty="0" smtClean="0">
                <a:solidFill>
                  <a:srgbClr val="FFFF00"/>
                </a:solidFill>
              </a:rPr>
              <a:t>          and             will kill                   them</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11:7</a:t>
            </a:r>
            <a:r>
              <a:rPr lang="fr-FR" dirty="0" smtClean="0">
                <a:solidFill>
                  <a:schemeClr val="bg1"/>
                </a:solidFill>
              </a:rPr>
              <a:t> </a:t>
            </a:r>
            <a:r>
              <a:rPr lang="en-US" altLang="zh-TW" dirty="0">
                <a:solidFill>
                  <a:schemeClr val="bg1"/>
                </a:solidFill>
              </a:rPr>
              <a:t>And when they have finished their testimony, the beast that rises from the bottomless pit will make war on them and conquer them and kill them</a:t>
            </a:r>
            <a:r>
              <a:rPr lang="en-US" altLang="zh-TW" dirty="0" smtClean="0">
                <a:solidFill>
                  <a:schemeClr val="bg1"/>
                </a:solidFill>
              </a:rPr>
              <a:t>,   </a:t>
            </a:r>
          </a:p>
          <a:p>
            <a:r>
              <a:rPr lang="fr-FR" baseline="30000" dirty="0" smtClean="0">
                <a:solidFill>
                  <a:srgbClr val="FFFF00"/>
                </a:solidFill>
              </a:rPr>
              <a:t>	CUV </a:t>
            </a:r>
            <a:r>
              <a:rPr lang="en-US" altLang="zh-TW" b="1" dirty="0" smtClean="0">
                <a:solidFill>
                  <a:schemeClr val="bg1"/>
                </a:solidFill>
              </a:rPr>
              <a:t>11:7</a:t>
            </a:r>
            <a:r>
              <a:rPr lang="zh-TW" altLang="en-US" dirty="0" smtClean="0">
                <a:solidFill>
                  <a:schemeClr val="bg1"/>
                </a:solidFill>
              </a:rPr>
              <a:t> </a:t>
            </a:r>
            <a:r>
              <a:rPr lang="zh-TW" altLang="en-US" dirty="0">
                <a:solidFill>
                  <a:schemeClr val="bg1"/>
                </a:solidFill>
              </a:rPr>
              <a:t>他們作完見證的時候、那從無底坑裡上來的獸、必與他們交戰、並且得勝、把他們殺了。</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335127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34857"/>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11:8 </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8</a:t>
            </a:r>
            <a:r>
              <a:rPr lang="en-US" sz="3200" b="1"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a:t>
            </a:r>
            <a:r>
              <a:rPr lang="en-US" sz="4000" dirty="0" smtClean="0">
                <a:solidFill>
                  <a:schemeClr val="bg1"/>
                </a:solidFill>
              </a:rPr>
              <a:t> </a:t>
            </a:r>
            <a:r>
              <a:rPr lang="el-GR" sz="4000" dirty="0" smtClean="0">
                <a:solidFill>
                  <a:schemeClr val="bg1"/>
                </a:solidFill>
              </a:rPr>
              <a:t> πτῶμα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πλατείας </a:t>
            </a:r>
            <a:endParaRPr lang="en-US" sz="4000" dirty="0">
              <a:solidFill>
                <a:schemeClr val="bg1"/>
              </a:solidFill>
            </a:endParaRPr>
          </a:p>
          <a:p>
            <a:r>
              <a:rPr lang="en-US" altLang="zh-TW" sz="2400" dirty="0" smtClean="0">
                <a:solidFill>
                  <a:srgbClr val="FFFF00"/>
                </a:solidFill>
              </a:rPr>
              <a:t>       and      the   </a:t>
            </a:r>
            <a:r>
              <a:rPr lang="en-US" altLang="zh-TW" sz="2400" dirty="0">
                <a:solidFill>
                  <a:srgbClr val="FFFF00"/>
                </a:solidFill>
              </a:rPr>
              <a:t>dead bodies </a:t>
            </a:r>
            <a:r>
              <a:rPr lang="en-US" altLang="zh-TW" sz="2400" dirty="0" smtClean="0">
                <a:solidFill>
                  <a:srgbClr val="FFFF00"/>
                </a:solidFill>
              </a:rPr>
              <a:t>      their           </a:t>
            </a:r>
            <a:r>
              <a:rPr lang="en-US" altLang="zh-TW" sz="2400" dirty="0">
                <a:solidFill>
                  <a:srgbClr val="FFFF00"/>
                </a:solidFill>
              </a:rPr>
              <a:t>in </a:t>
            </a:r>
            <a:r>
              <a:rPr lang="en-US" altLang="zh-TW" sz="2400" dirty="0" smtClean="0">
                <a:solidFill>
                  <a:srgbClr val="FFFF00"/>
                </a:solidFill>
              </a:rPr>
              <a:t>        the          street </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πόλεως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μεγάλης</a:t>
            </a:r>
            <a:r>
              <a:rPr lang="el-GR" sz="4000" dirty="0">
                <a:solidFill>
                  <a:schemeClr val="bg1"/>
                </a:solidFill>
              </a:rPr>
              <a:t>, </a:t>
            </a:r>
            <a:endParaRPr lang="en-US" sz="4000" dirty="0">
              <a:solidFill>
                <a:schemeClr val="bg1"/>
              </a:solidFill>
            </a:endParaRPr>
          </a:p>
          <a:p>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city              the           great </a:t>
            </a:r>
            <a:endParaRPr lang="fr-FR" sz="2400" dirty="0" smtClean="0">
              <a:solidFill>
                <a:srgbClr val="FFFF00"/>
              </a:solidFill>
            </a:endParaRPr>
          </a:p>
          <a:p>
            <a:r>
              <a:rPr lang="en-US" sz="3800" dirty="0" smtClean="0">
                <a:solidFill>
                  <a:schemeClr val="bg1"/>
                </a:solidFill>
              </a:rPr>
              <a:t>  </a:t>
            </a:r>
            <a:r>
              <a:rPr lang="el-GR" sz="4000" dirty="0" smtClean="0">
                <a:solidFill>
                  <a:schemeClr val="bg1"/>
                </a:solidFill>
              </a:rPr>
              <a:t>ἥτις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καλεῖται </a:t>
            </a:r>
            <a:r>
              <a:rPr lang="en-US" sz="4000" dirty="0" smtClean="0">
                <a:solidFill>
                  <a:schemeClr val="bg1"/>
                </a:solidFill>
              </a:rPr>
              <a:t> </a:t>
            </a:r>
            <a:r>
              <a:rPr lang="el-GR" sz="4000" dirty="0" smtClean="0">
                <a:solidFill>
                  <a:schemeClr val="bg1"/>
                </a:solidFill>
              </a:rPr>
              <a:t>πνευματικῶς </a:t>
            </a:r>
            <a:r>
              <a:rPr lang="en-US" sz="4000" dirty="0" smtClean="0">
                <a:solidFill>
                  <a:schemeClr val="bg1"/>
                </a:solidFill>
              </a:rPr>
              <a:t> </a:t>
            </a:r>
            <a:r>
              <a:rPr lang="el-GR" sz="4000" dirty="0" smtClean="0">
                <a:solidFill>
                  <a:schemeClr val="bg1"/>
                </a:solidFill>
              </a:rPr>
              <a:t>Σόδομα</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Αἴγυπτος,</a:t>
            </a:r>
            <a:endParaRPr lang="en-US" sz="4000" dirty="0" smtClean="0">
              <a:solidFill>
                <a:schemeClr val="bg1"/>
              </a:solidFill>
            </a:endParaRPr>
          </a:p>
          <a:p>
            <a:r>
              <a:rPr lang="en-US" altLang="zh-TW" sz="2400" dirty="0" smtClean="0">
                <a:solidFill>
                  <a:srgbClr val="FFFF00"/>
                </a:solidFill>
              </a:rPr>
              <a:t>     that           is </a:t>
            </a:r>
            <a:r>
              <a:rPr lang="en-US" altLang="zh-TW" sz="2400" dirty="0">
                <a:solidFill>
                  <a:srgbClr val="FFFF00"/>
                </a:solidFill>
              </a:rPr>
              <a:t>called </a:t>
            </a:r>
            <a:r>
              <a:rPr lang="en-US" altLang="zh-TW" sz="2400" dirty="0" smtClean="0">
                <a:solidFill>
                  <a:srgbClr val="FFFF00"/>
                </a:solidFill>
              </a:rPr>
              <a:t>                spiritually                       Sodom          and             Egypt </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a:solidFill>
                  <a:schemeClr val="bg1"/>
                </a:solidFill>
              </a:rPr>
              <a:t>ὅπου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κύριος</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 </a:t>
            </a:r>
            <a:r>
              <a:rPr lang="en-US" sz="4000" dirty="0" smtClean="0">
                <a:solidFill>
                  <a:schemeClr val="bg1"/>
                </a:solidFill>
              </a:rPr>
              <a:t> </a:t>
            </a:r>
            <a:r>
              <a:rPr lang="el-GR" sz="4000" dirty="0" smtClean="0">
                <a:solidFill>
                  <a:schemeClr val="bg1"/>
                </a:solidFill>
              </a:rPr>
              <a:t>ἐσταυρώθη</a:t>
            </a:r>
            <a:r>
              <a:rPr lang="el-GR" sz="4000" dirty="0">
                <a:solidFill>
                  <a:schemeClr val="bg1"/>
                </a:solidFill>
              </a:rPr>
              <a:t>.</a:t>
            </a:r>
          </a:p>
          <a:p>
            <a:r>
              <a:rPr lang="en-US" altLang="zh-TW" sz="2400" dirty="0" smtClean="0">
                <a:solidFill>
                  <a:srgbClr val="FFFF00"/>
                </a:solidFill>
              </a:rPr>
              <a:t>              where       also   the      Lord                 their              was crucified</a:t>
            </a:r>
            <a:endParaRPr lang="en-US" sz="24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11:8</a:t>
            </a:r>
            <a:r>
              <a:rPr lang="fr-FR" dirty="0" smtClean="0">
                <a:solidFill>
                  <a:schemeClr val="bg1"/>
                </a:solidFill>
              </a:rPr>
              <a:t> </a:t>
            </a:r>
            <a:r>
              <a:rPr lang="en-US" altLang="zh-TW" dirty="0">
                <a:solidFill>
                  <a:schemeClr val="bg1"/>
                </a:solidFill>
              </a:rPr>
              <a:t>and their dead bodies will lie in the street of the great city that symbolically is called Sodom and Egypt, where their Lord was crucified.</a:t>
            </a:r>
          </a:p>
          <a:p>
            <a:r>
              <a:rPr lang="fr-FR" baseline="30000" dirty="0">
                <a:solidFill>
                  <a:srgbClr val="FFFF00"/>
                </a:solidFill>
              </a:rPr>
              <a:t>	CUV </a:t>
            </a:r>
            <a:r>
              <a:rPr lang="en-US" altLang="zh-TW" b="1" dirty="0" smtClean="0">
                <a:solidFill>
                  <a:schemeClr val="bg1"/>
                </a:solidFill>
              </a:rPr>
              <a:t>11:8</a:t>
            </a:r>
            <a:r>
              <a:rPr lang="zh-TW" altLang="en-US" dirty="0" smtClean="0">
                <a:solidFill>
                  <a:schemeClr val="bg1"/>
                </a:solidFill>
              </a:rPr>
              <a:t> </a:t>
            </a:r>
            <a:r>
              <a:rPr lang="zh-TW" altLang="en-US" dirty="0">
                <a:solidFill>
                  <a:schemeClr val="bg1"/>
                </a:solidFill>
              </a:rPr>
              <a:t>他們的屍首就倒在大城裡的街上．這城按著靈意叫所多瑪、又叫埃及、就是他們的主釘十字架之處。</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97886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42524"/>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11:9 </a:t>
            </a:r>
          </a:p>
          <a:p>
            <a:endParaRPr lang="en-US" sz="800" b="1" dirty="0" smtClean="0">
              <a:solidFill>
                <a:srgbClr val="FFFF00"/>
              </a:solidFill>
            </a:endParaRPr>
          </a:p>
          <a:p>
            <a:endParaRPr lang="en-US" sz="800" b="1" dirty="0" smtClean="0">
              <a:solidFill>
                <a:srgbClr val="FFFF00"/>
              </a:solidFill>
            </a:endParaRPr>
          </a:p>
          <a:p>
            <a:r>
              <a:rPr lang="en-US" sz="2800" b="1" dirty="0">
                <a:solidFill>
                  <a:srgbClr val="FFFF00"/>
                </a:solidFill>
              </a:rPr>
              <a:t> </a:t>
            </a:r>
            <a:r>
              <a:rPr lang="en-US" sz="2800" b="1" dirty="0" smtClean="0">
                <a:solidFill>
                  <a:srgbClr val="FFFF00"/>
                </a:solidFill>
              </a:rPr>
              <a:t>9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βλέπουσιν </a:t>
            </a:r>
            <a:r>
              <a:rPr lang="en-US" sz="4000" dirty="0" smtClean="0">
                <a:solidFill>
                  <a:schemeClr val="bg1"/>
                </a:solidFill>
              </a:rPr>
              <a:t> </a:t>
            </a:r>
            <a:r>
              <a:rPr lang="el-GR" sz="4000" dirty="0" smtClean="0">
                <a:solidFill>
                  <a:schemeClr val="bg1"/>
                </a:solidFill>
              </a:rPr>
              <a:t>ἐκ </a:t>
            </a:r>
            <a:r>
              <a:rPr lang="el-GR" sz="4000" dirty="0">
                <a:solidFill>
                  <a:schemeClr val="bg1"/>
                </a:solidFill>
              </a:rPr>
              <a:t>τῶν λαῶν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φυλῶν </a:t>
            </a:r>
            <a:r>
              <a:rPr lang="fr-FR" sz="4000" dirty="0" smtClean="0">
                <a:solidFill>
                  <a:srgbClr val="FFFF00"/>
                </a:solidFill>
              </a:rPr>
              <a:t> </a:t>
            </a:r>
          </a:p>
          <a:p>
            <a:r>
              <a:rPr lang="en-US" altLang="zh-TW" sz="2400" dirty="0" smtClean="0">
                <a:solidFill>
                  <a:srgbClr val="FFFF00"/>
                </a:solidFill>
              </a:rPr>
              <a:t>        and           they see              </a:t>
            </a:r>
            <a:r>
              <a:rPr lang="en-US" altLang="zh-TW" sz="2400" dirty="0">
                <a:solidFill>
                  <a:srgbClr val="FFFF00"/>
                </a:solidFill>
              </a:rPr>
              <a:t>from </a:t>
            </a:r>
            <a:r>
              <a:rPr lang="en-US" altLang="zh-TW" sz="2400" dirty="0" smtClean="0">
                <a:solidFill>
                  <a:srgbClr val="FFFF00"/>
                </a:solidFill>
              </a:rPr>
              <a:t>  the      peoples     </a:t>
            </a:r>
            <a:r>
              <a:rPr lang="en-US" altLang="zh-TW" sz="2400" dirty="0">
                <a:solidFill>
                  <a:srgbClr val="FFFF00"/>
                </a:solidFill>
              </a:rPr>
              <a:t>and </a:t>
            </a:r>
            <a:r>
              <a:rPr lang="en-US" altLang="zh-TW" sz="2400" dirty="0" smtClean="0">
                <a:solidFill>
                  <a:srgbClr val="FFFF00"/>
                </a:solidFill>
              </a:rPr>
              <a:t>      tribes</a:t>
            </a:r>
            <a:r>
              <a:rPr lang="fr-FR" sz="2400" dirty="0" smtClean="0">
                <a:solidFill>
                  <a:srgbClr val="FFFF00"/>
                </a:solidFill>
              </a:rPr>
              <a:t> </a:t>
            </a:r>
            <a:endParaRPr lang="es-ES" sz="2400" dirty="0" smtClean="0">
              <a:solidFill>
                <a:srgbClr val="FFFF00"/>
              </a:solidFill>
            </a:endParaRPr>
          </a:p>
          <a:p>
            <a:r>
              <a:rPr lang="en-US" sz="3600" dirty="0" smtClean="0">
                <a:solidFill>
                  <a:schemeClr val="bg1"/>
                </a:solidFill>
              </a:rPr>
              <a:t>   </a:t>
            </a:r>
            <a:r>
              <a:rPr lang="el-GR" sz="4000" dirty="0">
                <a:solidFill>
                  <a:schemeClr val="bg1"/>
                </a:solidFill>
              </a:rPr>
              <a:t>καὶ γλωσσῶν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ἐθνῶν </a:t>
            </a:r>
            <a:r>
              <a:rPr lang="en-US" sz="4000" dirty="0" smtClean="0">
                <a:solidFill>
                  <a:schemeClr val="bg1"/>
                </a:solidFill>
              </a:rPr>
              <a:t> </a:t>
            </a:r>
            <a:r>
              <a:rPr lang="el-GR" sz="4000" dirty="0" smtClean="0">
                <a:solidFill>
                  <a:schemeClr val="bg1"/>
                </a:solidFill>
              </a:rPr>
              <a:t>τὸ </a:t>
            </a:r>
            <a:r>
              <a:rPr lang="el-GR" sz="4000" dirty="0">
                <a:solidFill>
                  <a:schemeClr val="bg1"/>
                </a:solidFill>
              </a:rPr>
              <a:t>πτῶμα </a:t>
            </a:r>
            <a:r>
              <a:rPr lang="en-US" sz="4000" dirty="0" smtClean="0">
                <a:solidFill>
                  <a:schemeClr val="bg1"/>
                </a:solidFill>
              </a:rPr>
              <a:t> </a:t>
            </a:r>
            <a:r>
              <a:rPr lang="el-GR" sz="4000" dirty="0" smtClean="0">
                <a:solidFill>
                  <a:schemeClr val="bg1"/>
                </a:solidFill>
              </a:rPr>
              <a:t>αὐτῶν </a:t>
            </a:r>
            <a:endParaRPr lang="en-US" sz="4000" dirty="0">
              <a:solidFill>
                <a:schemeClr val="bg1"/>
              </a:solidFill>
            </a:endParaRPr>
          </a:p>
          <a:p>
            <a:r>
              <a:rPr lang="en-US" altLang="zh-TW" sz="2400" dirty="0" smtClean="0">
                <a:solidFill>
                  <a:srgbClr val="FFFF00"/>
                </a:solidFill>
              </a:rPr>
              <a:t>     and          languages         and      </a:t>
            </a:r>
            <a:r>
              <a:rPr lang="en-US" altLang="zh-TW" sz="2400" dirty="0">
                <a:solidFill>
                  <a:srgbClr val="FFFF00"/>
                </a:solidFill>
              </a:rPr>
              <a:t>nations </a:t>
            </a:r>
            <a:r>
              <a:rPr lang="en-US" altLang="zh-TW" sz="2400" dirty="0" smtClean="0">
                <a:solidFill>
                  <a:srgbClr val="FFFF00"/>
                </a:solidFill>
              </a:rPr>
              <a:t>     the   dead body          their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ἡμέρας </a:t>
            </a:r>
            <a:r>
              <a:rPr lang="en-US" sz="4000" dirty="0" smtClean="0">
                <a:solidFill>
                  <a:schemeClr val="bg1"/>
                </a:solidFill>
              </a:rPr>
              <a:t> </a:t>
            </a:r>
            <a:r>
              <a:rPr lang="el-GR" sz="4000" dirty="0" smtClean="0">
                <a:solidFill>
                  <a:schemeClr val="bg1"/>
                </a:solidFill>
              </a:rPr>
              <a:t>τρεῖς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ἥμισυ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πτώματα </a:t>
            </a:r>
            <a:r>
              <a:rPr lang="en-US" sz="4000" dirty="0" smtClean="0">
                <a:solidFill>
                  <a:schemeClr val="bg1"/>
                </a:solidFill>
              </a:rPr>
              <a:t> </a:t>
            </a:r>
            <a:r>
              <a:rPr lang="el-GR" sz="4000" dirty="0" smtClean="0">
                <a:solidFill>
                  <a:schemeClr val="bg1"/>
                </a:solidFill>
              </a:rPr>
              <a:t>αὐτῶν </a:t>
            </a:r>
            <a:endParaRPr lang="en-US" sz="4000" dirty="0" smtClean="0">
              <a:solidFill>
                <a:schemeClr val="bg1"/>
              </a:solidFill>
            </a:endParaRPr>
          </a:p>
          <a:p>
            <a:r>
              <a:rPr lang="en-US" altLang="zh-TW" sz="2400" dirty="0" smtClean="0">
                <a:solidFill>
                  <a:srgbClr val="FFFF00"/>
                </a:solidFill>
              </a:rPr>
              <a:t>          days              </a:t>
            </a:r>
            <a:r>
              <a:rPr lang="en-US" altLang="zh-TW" sz="2400" dirty="0">
                <a:solidFill>
                  <a:srgbClr val="FFFF00"/>
                </a:solidFill>
              </a:rPr>
              <a:t>three </a:t>
            </a:r>
            <a:r>
              <a:rPr lang="en-US" altLang="zh-TW" sz="2400" dirty="0" smtClean="0">
                <a:solidFill>
                  <a:srgbClr val="FFFF00"/>
                </a:solidFill>
              </a:rPr>
              <a:t>      and         </a:t>
            </a:r>
            <a:r>
              <a:rPr lang="en-US" altLang="zh-TW" sz="2400" dirty="0">
                <a:solidFill>
                  <a:srgbClr val="FFFF00"/>
                </a:solidFill>
              </a:rPr>
              <a:t>a half </a:t>
            </a:r>
            <a:r>
              <a:rPr lang="en-US" altLang="zh-TW" sz="2400" dirty="0" smtClean="0">
                <a:solidFill>
                  <a:srgbClr val="FFFF00"/>
                </a:solidFill>
              </a:rPr>
              <a:t>        and     the      </a:t>
            </a:r>
            <a:r>
              <a:rPr lang="en-US" altLang="zh-TW" sz="2400" dirty="0">
                <a:solidFill>
                  <a:srgbClr val="FFFF00"/>
                </a:solidFill>
              </a:rPr>
              <a:t>dead bodies </a:t>
            </a:r>
            <a:r>
              <a:rPr lang="en-US" altLang="zh-TW" sz="2400" dirty="0" smtClean="0">
                <a:solidFill>
                  <a:srgbClr val="FFFF00"/>
                </a:solidFill>
              </a:rPr>
              <a:t>         their</a:t>
            </a:r>
            <a:r>
              <a:rPr lang="fr-FR" sz="2400" dirty="0" smtClean="0">
                <a:solidFill>
                  <a:srgbClr val="FFFF00"/>
                </a:solidFill>
              </a:rPr>
              <a:t> </a:t>
            </a:r>
          </a:p>
          <a:p>
            <a:r>
              <a:rPr lang="en-US" sz="38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ἀφίουσιν</a:t>
            </a:r>
            <a:r>
              <a:rPr lang="en-US" sz="4000" dirty="0" smtClean="0">
                <a:solidFill>
                  <a:schemeClr val="bg1"/>
                </a:solidFill>
              </a:rPr>
              <a:t>  </a:t>
            </a:r>
            <a:r>
              <a:rPr lang="el-GR" sz="4000" dirty="0" smtClean="0">
                <a:solidFill>
                  <a:schemeClr val="bg1"/>
                </a:solidFill>
              </a:rPr>
              <a:t>τεθῆναι</a:t>
            </a:r>
            <a:r>
              <a:rPr lang="en-US" sz="4000" dirty="0" smtClean="0">
                <a:solidFill>
                  <a:schemeClr val="bg1"/>
                </a:solidFill>
              </a:rPr>
              <a:t>  </a:t>
            </a:r>
            <a:r>
              <a:rPr lang="el-GR" sz="4000" dirty="0" smtClean="0">
                <a:solidFill>
                  <a:schemeClr val="bg1"/>
                </a:solidFill>
              </a:rPr>
              <a:t>εἰς</a:t>
            </a:r>
            <a:r>
              <a:rPr lang="en-US" sz="4000" dirty="0" smtClean="0">
                <a:solidFill>
                  <a:schemeClr val="bg1"/>
                </a:solidFill>
              </a:rPr>
              <a:t> </a:t>
            </a:r>
            <a:r>
              <a:rPr lang="el-GR" sz="4000" dirty="0" smtClean="0">
                <a:solidFill>
                  <a:schemeClr val="bg1"/>
                </a:solidFill>
              </a:rPr>
              <a:t> </a:t>
            </a:r>
            <a:r>
              <a:rPr lang="el-GR" sz="4000" dirty="0">
                <a:solidFill>
                  <a:schemeClr val="bg1"/>
                </a:solidFill>
              </a:rPr>
              <a:t>μνῆμα.</a:t>
            </a:r>
          </a:p>
          <a:p>
            <a:r>
              <a:rPr lang="en-US" altLang="zh-TW" sz="2400" dirty="0" smtClean="0">
                <a:solidFill>
                  <a:srgbClr val="FFFF00"/>
                </a:solidFill>
              </a:rPr>
              <a:t>               not          they let               to be </a:t>
            </a:r>
            <a:r>
              <a:rPr lang="en-US" altLang="zh-TW" sz="2400" dirty="0">
                <a:solidFill>
                  <a:srgbClr val="FFFF00"/>
                </a:solidFill>
              </a:rPr>
              <a:t>placed </a:t>
            </a:r>
            <a:r>
              <a:rPr lang="en-US" altLang="zh-TW" sz="2400" dirty="0" smtClean="0">
                <a:solidFill>
                  <a:srgbClr val="FFFF00"/>
                </a:solidFill>
              </a:rPr>
              <a:t>     in          a tomb</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1600" baseline="30000" dirty="0" smtClean="0">
                <a:solidFill>
                  <a:srgbClr val="FFFF00"/>
                </a:solidFill>
              </a:rPr>
              <a:t>	ESV </a:t>
            </a:r>
            <a:r>
              <a:rPr lang="fr-FR" sz="1600" b="1" dirty="0" smtClean="0">
                <a:solidFill>
                  <a:schemeClr val="bg1"/>
                </a:solidFill>
              </a:rPr>
              <a:t>11:9</a:t>
            </a:r>
            <a:r>
              <a:rPr lang="zh-TW" altLang="en-US" sz="1600" dirty="0">
                <a:solidFill>
                  <a:schemeClr val="bg1"/>
                </a:solidFill>
              </a:rPr>
              <a:t> </a:t>
            </a:r>
            <a:r>
              <a:rPr lang="zh-TW" altLang="en-US" sz="1600" dirty="0" smtClean="0">
                <a:solidFill>
                  <a:schemeClr val="bg1"/>
                </a:solidFill>
              </a:rPr>
              <a:t> </a:t>
            </a:r>
            <a:r>
              <a:rPr lang="en-US" altLang="zh-TW" sz="1600" dirty="0" smtClean="0">
                <a:solidFill>
                  <a:schemeClr val="bg1"/>
                </a:solidFill>
              </a:rPr>
              <a:t>For </a:t>
            </a:r>
            <a:r>
              <a:rPr lang="en-US" altLang="zh-TW" sz="1600" dirty="0">
                <a:solidFill>
                  <a:schemeClr val="bg1"/>
                </a:solidFill>
              </a:rPr>
              <a:t>three and a half days some from the peoples and tribes and languages and nations will gaze at their dead bodies and refuse to let them be placed in a tomb,</a:t>
            </a:r>
          </a:p>
          <a:p>
            <a:r>
              <a:rPr lang="fr-FR" sz="1600" baseline="30000" dirty="0">
                <a:solidFill>
                  <a:srgbClr val="FFFF00"/>
                </a:solidFill>
              </a:rPr>
              <a:t>	CUV </a:t>
            </a:r>
            <a:r>
              <a:rPr lang="en-US" altLang="zh-TW" sz="1600" b="1" dirty="0" smtClean="0">
                <a:solidFill>
                  <a:schemeClr val="bg1"/>
                </a:solidFill>
              </a:rPr>
              <a:t>11:9</a:t>
            </a:r>
            <a:r>
              <a:rPr lang="zh-TW" altLang="en-US" sz="1600" dirty="0" smtClean="0">
                <a:solidFill>
                  <a:schemeClr val="bg1"/>
                </a:solidFill>
              </a:rPr>
              <a:t> </a:t>
            </a:r>
            <a:r>
              <a:rPr lang="zh-TW" altLang="en-US" sz="1600" dirty="0">
                <a:solidFill>
                  <a:schemeClr val="bg1"/>
                </a:solidFill>
              </a:rPr>
              <a:t>從各民各族各方各國中、有人觀看他們的屍首三天半、又不許把屍首放在墳墓裡。</a:t>
            </a:r>
            <a:endParaRPr lang="fr-FR" sz="16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168591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TotalTime>
  <Words>1567</Words>
  <Application>Microsoft Office PowerPoint</Application>
  <PresentationFormat>Custom</PresentationFormat>
  <Paragraphs>397</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Book of Revelation Chapter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840</cp:revision>
  <dcterms:created xsi:type="dcterms:W3CDTF">2020-04-05T11:02:49Z</dcterms:created>
  <dcterms:modified xsi:type="dcterms:W3CDTF">2021-05-03T15:54:11Z</dcterms:modified>
</cp:coreProperties>
</file>