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543" r:id="rId2"/>
    <p:sldId id="448" r:id="rId3"/>
    <p:sldId id="503" r:id="rId4"/>
    <p:sldId id="523" r:id="rId5"/>
    <p:sldId id="462" r:id="rId6"/>
    <p:sldId id="524" r:id="rId7"/>
    <p:sldId id="525" r:id="rId8"/>
    <p:sldId id="527" r:id="rId9"/>
    <p:sldId id="529" r:id="rId10"/>
    <p:sldId id="531" r:id="rId11"/>
    <p:sldId id="533" r:id="rId12"/>
    <p:sldId id="535" r:id="rId13"/>
    <p:sldId id="537" r:id="rId14"/>
    <p:sldId id="539" r:id="rId15"/>
    <p:sldId id="540" r:id="rId16"/>
    <p:sldId id="542" r:id="rId17"/>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6" autoAdjust="0"/>
    <p:restoredTop sz="94940" autoAdjust="0"/>
  </p:normalViewPr>
  <p:slideViewPr>
    <p:cSldViewPr>
      <p:cViewPr varScale="1">
        <p:scale>
          <a:sx n="84" d="100"/>
          <a:sy n="84" d="100"/>
        </p:scale>
        <p:origin x="-786" y="-90"/>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A7C89-7F9B-4D72-972A-4CB9FFE5E6C9}" type="datetimeFigureOut">
              <a:rPr lang="en-US" smtClean="0"/>
              <a:t>5/4/2021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1EC42-BB98-4E7B-A868-ACD34E872939}" type="slidenum">
              <a:rPr lang="en-US" smtClean="0"/>
              <a:t>‹#›</a:t>
            </a:fld>
            <a:endParaRPr lang="en-US"/>
          </a:p>
        </p:txBody>
      </p:sp>
    </p:spTree>
    <p:extLst>
      <p:ext uri="{BB962C8B-B14F-4D97-AF65-F5344CB8AC3E}">
        <p14:creationId xmlns:p14="http://schemas.microsoft.com/office/powerpoint/2010/main" val="184961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a:t>
            </a:fld>
            <a:endParaRPr lang="en-US"/>
          </a:p>
        </p:txBody>
      </p:sp>
    </p:spTree>
    <p:extLst>
      <p:ext uri="{BB962C8B-B14F-4D97-AF65-F5344CB8AC3E}">
        <p14:creationId xmlns:p14="http://schemas.microsoft.com/office/powerpoint/2010/main" val="3874325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13</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2</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3</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4</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8</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9</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10</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11</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12</a:t>
            </a:fld>
            <a:endParaRPr lang="en-US"/>
          </a:p>
        </p:txBody>
      </p:sp>
    </p:spTree>
    <p:extLst>
      <p:ext uri="{BB962C8B-B14F-4D97-AF65-F5344CB8AC3E}">
        <p14:creationId xmlns:p14="http://schemas.microsoft.com/office/powerpoint/2010/main" val="965654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9539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24379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69189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693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28C260-82CB-4E87-BDB8-65FC51A009BE}"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79706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28C260-82CB-4E87-BDB8-65FC51A009BE}" type="datetimeFigureOut">
              <a:rPr lang="en-US" smtClean="0"/>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93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28C260-82CB-4E87-BDB8-65FC51A009BE}" type="datetimeFigureOut">
              <a:rPr lang="en-US" smtClean="0"/>
              <a:t>5/4/2021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24890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28C260-82CB-4E87-BDB8-65FC51A009BE}" type="datetimeFigureOut">
              <a:rPr lang="en-US" smtClean="0"/>
              <a:t>5/4/2021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3393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C260-82CB-4E87-BDB8-65FC51A009BE}" type="datetimeFigureOut">
              <a:rPr lang="en-US" smtClean="0"/>
              <a:t>5/4/2021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8049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3590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4730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8C260-82CB-4E87-BDB8-65FC51A009BE}" type="datetimeFigureOut">
              <a:rPr lang="en-US" smtClean="0"/>
              <a:t>5/4/2021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436FD-6829-4C23-8181-82EBC7E9365F}" type="slidenum">
              <a:rPr lang="en-US" smtClean="0"/>
              <a:t>‹#›</a:t>
            </a:fld>
            <a:endParaRPr lang="en-US"/>
          </a:p>
        </p:txBody>
      </p:sp>
    </p:spTree>
    <p:extLst>
      <p:ext uri="{BB962C8B-B14F-4D97-AF65-F5344CB8AC3E}">
        <p14:creationId xmlns:p14="http://schemas.microsoft.com/office/powerpoint/2010/main" val="170738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79" y="2743200"/>
            <a:ext cx="8641160" cy="2590800"/>
          </a:xfrm>
          <a:solidFill>
            <a:srgbClr val="002060"/>
          </a:solidFill>
        </p:spPr>
        <p:txBody>
          <a:bodyPr>
            <a:noAutofit/>
          </a:bodyPr>
          <a:lstStyle/>
          <a:p>
            <a:r>
              <a:rPr lang="fr-FR" sz="7200" b="1" dirty="0" smtClean="0">
                <a:solidFill>
                  <a:srgbClr val="FFFF00"/>
                </a:solidFill>
              </a:rPr>
              <a:t>Book of </a:t>
            </a:r>
            <a:r>
              <a:rPr lang="fr-FR" sz="7200" b="1" dirty="0" err="1" smtClean="0">
                <a:solidFill>
                  <a:srgbClr val="FFFF00"/>
                </a:solidFill>
              </a:rPr>
              <a:t>Revelation</a:t>
            </a:r>
            <a:r>
              <a:rPr lang="fr-FR" sz="7200" b="1" dirty="0" smtClean="0">
                <a:solidFill>
                  <a:srgbClr val="FFFF00"/>
                </a:solidFill>
              </a:rPr>
              <a:t/>
            </a:r>
            <a:br>
              <a:rPr lang="fr-FR" sz="7200" b="1" dirty="0" smtClean="0">
                <a:solidFill>
                  <a:srgbClr val="FFFF00"/>
                </a:solidFill>
              </a:rPr>
            </a:br>
            <a:r>
              <a:rPr lang="fr-FR" sz="7200" b="1" dirty="0" err="1" smtClean="0">
                <a:solidFill>
                  <a:srgbClr val="FFFF00"/>
                </a:solidFill>
              </a:rPr>
              <a:t>Chapter</a:t>
            </a:r>
            <a:r>
              <a:rPr lang="fr-FR" sz="7200" b="1" dirty="0" smtClean="0">
                <a:solidFill>
                  <a:srgbClr val="FFFF00"/>
                </a:solidFill>
              </a:rPr>
              <a:t> 12</a:t>
            </a:r>
            <a:endParaRPr lang="en-US" sz="7200" dirty="0">
              <a:solidFill>
                <a:srgbClr val="FFFF00"/>
              </a:solidFill>
              <a:latin typeface="SimSun" pitchFamily="2" charset="-122"/>
              <a:ea typeface="SimSun" pitchFamily="2" charset="-122"/>
            </a:endParaRPr>
          </a:p>
        </p:txBody>
      </p:sp>
      <p:sp>
        <p:nvSpPr>
          <p:cNvPr id="3" name="Subtitle 2"/>
          <p:cNvSpPr>
            <a:spLocks noGrp="1"/>
          </p:cNvSpPr>
          <p:nvPr>
            <p:ph type="subTitle" idx="1"/>
          </p:nvPr>
        </p:nvSpPr>
        <p:spPr>
          <a:xfrm>
            <a:off x="868759" y="5486400"/>
            <a:ext cx="7315200" cy="685800"/>
          </a:xfrm>
        </p:spPr>
        <p:txBody>
          <a:bodyPr>
            <a:normAutofit fontScale="92500"/>
          </a:bodyPr>
          <a:lstStyle/>
          <a:p>
            <a:r>
              <a:rPr lang="fr-FR" sz="3600" b="1" dirty="0" err="1" smtClean="0">
                <a:solidFill>
                  <a:schemeClr val="tx1"/>
                </a:solidFill>
              </a:rPr>
              <a:t>Prepared</a:t>
            </a:r>
            <a:r>
              <a:rPr lang="fr-FR" sz="3600" b="1" dirty="0" smtClean="0">
                <a:solidFill>
                  <a:schemeClr val="tx1"/>
                </a:solidFill>
              </a:rPr>
              <a:t> and </a:t>
            </a:r>
            <a:r>
              <a:rPr lang="fr-FR" sz="3600" b="1" dirty="0" err="1" smtClean="0">
                <a:solidFill>
                  <a:schemeClr val="tx1"/>
                </a:solidFill>
              </a:rPr>
              <a:t>Recited</a:t>
            </a:r>
            <a:r>
              <a:rPr lang="fr-FR" sz="3600" b="1" dirty="0" smtClean="0">
                <a:solidFill>
                  <a:schemeClr val="tx1"/>
                </a:solidFill>
              </a:rPr>
              <a:t> by </a:t>
            </a:r>
            <a:r>
              <a:rPr lang="fr-FR" sz="3600" b="1" dirty="0">
                <a:solidFill>
                  <a:schemeClr val="tx1"/>
                </a:solidFill>
              </a:rPr>
              <a:t>Ezra Kim, </a:t>
            </a:r>
            <a:r>
              <a:rPr lang="fr-FR" sz="3600" b="1" dirty="0" err="1" smtClean="0">
                <a:solidFill>
                  <a:schemeClr val="tx1"/>
                </a:solidFill>
              </a:rPr>
              <a:t>PhD</a:t>
            </a:r>
            <a:endParaRPr lang="en-US" sz="3600" b="1" dirty="0" smtClean="0">
              <a:solidFill>
                <a:schemeClr val="tx1"/>
              </a:solidFill>
            </a:endParaRPr>
          </a:p>
        </p:txBody>
      </p:sp>
      <p:sp>
        <p:nvSpPr>
          <p:cNvPr id="4" name="Rectangle 3"/>
          <p:cNvSpPr/>
          <p:nvPr/>
        </p:nvSpPr>
        <p:spPr>
          <a:xfrm>
            <a:off x="0" y="152400"/>
            <a:ext cx="8900319" cy="2693045"/>
          </a:xfrm>
          <a:prstGeom prst="rect">
            <a:avLst/>
          </a:prstGeom>
        </p:spPr>
        <p:txBody>
          <a:bodyPr wrap="square">
            <a:spAutoFit/>
          </a:bodyPr>
          <a:lstStyle/>
          <a:p>
            <a:pPr algn="ctr"/>
            <a:r>
              <a:rPr lang="en-US" sz="4000" b="1" dirty="0" smtClean="0">
                <a:solidFill>
                  <a:schemeClr val="accent6">
                    <a:lumMod val="50000"/>
                  </a:schemeClr>
                </a:solidFill>
              </a:rPr>
              <a:t>Greek-English Interlinear New </a:t>
            </a:r>
            <a:r>
              <a:rPr lang="en-US" sz="4000" b="1" dirty="0">
                <a:solidFill>
                  <a:schemeClr val="accent6">
                    <a:lumMod val="50000"/>
                  </a:schemeClr>
                </a:solidFill>
              </a:rPr>
              <a:t>Testament </a:t>
            </a:r>
          </a:p>
          <a:p>
            <a:pPr algn="ctr"/>
            <a:r>
              <a:rPr lang="en-US" sz="6600" b="1" dirty="0" smtClean="0">
                <a:solidFill>
                  <a:srgbClr val="7030A0"/>
                </a:solidFill>
              </a:rPr>
              <a:t> </a:t>
            </a:r>
            <a:r>
              <a:rPr lang="en-US" sz="6300" b="1" dirty="0" smtClean="0"/>
              <a:t>Listen to and Learn</a:t>
            </a:r>
          </a:p>
          <a:p>
            <a:pPr algn="ctr"/>
            <a:r>
              <a:rPr lang="en-US" sz="6300" b="1" dirty="0" smtClean="0"/>
              <a:t>the Greek New Testament</a:t>
            </a:r>
            <a:endParaRPr lang="en-US" sz="6300" b="1" dirty="0"/>
          </a:p>
        </p:txBody>
      </p:sp>
      <p:sp>
        <p:nvSpPr>
          <p:cNvPr id="6" name="Rectangle 5"/>
          <p:cNvSpPr/>
          <p:nvPr/>
        </p:nvSpPr>
        <p:spPr>
          <a:xfrm>
            <a:off x="8840347" y="4275667"/>
            <a:ext cx="3177293" cy="2554545"/>
          </a:xfrm>
          <a:prstGeom prst="rect">
            <a:avLst/>
          </a:prstGeom>
        </p:spPr>
        <p:txBody>
          <a:bodyPr wrap="square">
            <a:spAutoFit/>
          </a:bodyPr>
          <a:lstStyle/>
          <a:p>
            <a:pPr algn="ctr"/>
            <a:r>
              <a:rPr lang="he-IL" b="1" dirty="0">
                <a:solidFill>
                  <a:srgbClr val="C00000"/>
                </a:solidFill>
              </a:rPr>
              <a:t>מְקוֹר מַיִם חַיִּים </a:t>
            </a:r>
            <a:endParaRPr lang="en-US" b="1" dirty="0">
              <a:solidFill>
                <a:srgbClr val="C00000"/>
              </a:solidFill>
            </a:endParaRPr>
          </a:p>
          <a:p>
            <a:pPr algn="ctr"/>
            <a:r>
              <a:rPr lang="el-GR" b="1" dirty="0"/>
              <a:t>ἡ πηγή ὕδατος ζωῆς </a:t>
            </a:r>
            <a:endParaRPr lang="en-US" dirty="0"/>
          </a:p>
          <a:p>
            <a:pPr algn="ctr"/>
            <a:r>
              <a:rPr lang="en-US" b="1" i="1" dirty="0">
                <a:solidFill>
                  <a:srgbClr val="7030A0"/>
                </a:solidFill>
              </a:rPr>
              <a:t>The Spring of Living Water </a:t>
            </a:r>
            <a:endParaRPr lang="en-US"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b="1" i="1" dirty="0">
                <a:solidFill>
                  <a:srgbClr val="C00000"/>
                </a:solidFill>
              </a:rPr>
              <a:t>La </a:t>
            </a:r>
            <a:r>
              <a:rPr lang="en-US" b="1" i="1" dirty="0" err="1">
                <a:solidFill>
                  <a:srgbClr val="C00000"/>
                </a:solidFill>
              </a:rPr>
              <a:t>Fuente</a:t>
            </a:r>
            <a:r>
              <a:rPr lang="en-US" b="1" i="1" dirty="0">
                <a:solidFill>
                  <a:srgbClr val="C00000"/>
                </a:solidFill>
              </a:rPr>
              <a:t> de Agua Viva</a:t>
            </a:r>
            <a:endParaRPr lang="en-US" dirty="0">
              <a:solidFill>
                <a:srgbClr val="C00000"/>
              </a:solidFill>
            </a:endParaRPr>
          </a:p>
          <a:p>
            <a:pPr algn="ctr"/>
            <a:r>
              <a:rPr lang="en-US" b="1" i="1" dirty="0"/>
              <a:t>La Source </a:t>
            </a:r>
            <a:r>
              <a:rPr lang="en-US" b="1" i="1" dirty="0" err="1"/>
              <a:t>d'Eau</a:t>
            </a:r>
            <a:r>
              <a:rPr lang="en-US" b="1" i="1" dirty="0"/>
              <a:t> Vive</a:t>
            </a:r>
            <a:endParaRPr lang="en-US" dirty="0"/>
          </a:p>
          <a:p>
            <a:pPr algn="ctr"/>
            <a:r>
              <a:rPr lang="en-US" b="1" i="1" dirty="0">
                <a:solidFill>
                  <a:schemeClr val="accent6">
                    <a:lumMod val="75000"/>
                  </a:schemeClr>
                </a:solidFill>
              </a:rPr>
              <a:t>Die </a:t>
            </a:r>
            <a:r>
              <a:rPr lang="en-US" b="1" i="1" dirty="0" err="1">
                <a:solidFill>
                  <a:schemeClr val="accent6">
                    <a:lumMod val="75000"/>
                  </a:schemeClr>
                </a:solidFill>
              </a:rPr>
              <a:t>Quelle</a:t>
            </a:r>
            <a:r>
              <a:rPr lang="en-US" b="1" i="1" dirty="0">
                <a:solidFill>
                  <a:schemeClr val="accent6">
                    <a:lumMod val="75000"/>
                  </a:schemeClr>
                </a:solidFill>
              </a:rPr>
              <a:t> </a:t>
            </a:r>
            <a:r>
              <a:rPr lang="en-US" b="1" i="1" dirty="0" err="1">
                <a:solidFill>
                  <a:schemeClr val="accent6">
                    <a:lumMod val="75000"/>
                  </a:schemeClr>
                </a:solidFill>
              </a:rPr>
              <a:t>Lebendigen</a:t>
            </a:r>
            <a:r>
              <a:rPr lang="en-US" b="1" i="1" dirty="0">
                <a:solidFill>
                  <a:schemeClr val="accent6">
                    <a:lumMod val="75000"/>
                  </a:schemeClr>
                </a:solidFill>
              </a:rPr>
              <a:t> </a:t>
            </a:r>
            <a:r>
              <a:rPr lang="en-US" b="1" i="1" dirty="0" err="1">
                <a:solidFill>
                  <a:schemeClr val="accent6">
                    <a:lumMod val="75000"/>
                  </a:schemeClr>
                </a:solidFill>
              </a:rPr>
              <a:t>Wassers</a:t>
            </a:r>
            <a:r>
              <a:rPr lang="en-US" b="1" i="1" dirty="0">
                <a:solidFill>
                  <a:schemeClr val="accent6">
                    <a:lumMod val="75000"/>
                  </a:schemeClr>
                </a:solidFill>
              </a:rPr>
              <a:t> </a:t>
            </a:r>
            <a:endParaRPr lang="en-US" dirty="0">
              <a:solidFill>
                <a:schemeClr val="accent6">
                  <a:lumMod val="75000"/>
                </a:schemeClr>
              </a:solidFill>
            </a:endParaRPr>
          </a:p>
          <a:p>
            <a:pPr algn="ctr"/>
            <a:r>
              <a:rPr lang="en-US" b="1" i="1" dirty="0" err="1"/>
              <a:t>Fonte</a:t>
            </a:r>
            <a:r>
              <a:rPr lang="en-US" b="1" i="1" dirty="0"/>
              <a:t> de </a:t>
            </a:r>
            <a:r>
              <a:rPr lang="en-US" b="1" i="1" dirty="0" err="1"/>
              <a:t>Água</a:t>
            </a:r>
            <a:r>
              <a:rPr lang="en-US" b="1" i="1" dirty="0"/>
              <a:t> Viva</a:t>
            </a:r>
            <a:endParaRPr lang="en-US" dirty="0"/>
          </a:p>
          <a:p>
            <a:pPr algn="ctr"/>
            <a:r>
              <a:rPr lang="en-US" b="1" dirty="0">
                <a:solidFill>
                  <a:srgbClr val="C00000"/>
                </a:solidFill>
              </a:rPr>
              <a:t>‎ </a:t>
            </a:r>
            <a:r>
              <a:rPr lang="ar-SA" b="1" dirty="0">
                <a:solidFill>
                  <a:srgbClr val="C00000"/>
                </a:solidFill>
              </a:rPr>
              <a:t>يَنْبُوعَ الْمِيَاهِ الْحَيَّةِ،</a:t>
            </a:r>
            <a:endParaRPr lang="en-US" b="1" dirty="0">
              <a:solidFill>
                <a:srgbClr val="C00000"/>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0319" y="138289"/>
            <a:ext cx="3086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86894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12161838" cy="6911747"/>
          </a:xfrm>
          <a:prstGeom prst="rect">
            <a:avLst/>
          </a:prstGeom>
          <a:solidFill>
            <a:srgbClr val="002060"/>
          </a:solidFill>
        </p:spPr>
        <p:txBody>
          <a:bodyPr wrap="square" lIns="108821" tIns="54411" rIns="108821" bIns="54411">
            <a:spAutoFit/>
          </a:bodyPr>
          <a:lstStyle/>
          <a:p>
            <a:r>
              <a:rPr lang="en-US" sz="1000" b="1" dirty="0" smtClean="0">
                <a:solidFill>
                  <a:srgbClr val="FFFF00"/>
                </a:solidFill>
              </a:rPr>
              <a:t>      </a:t>
            </a:r>
          </a:p>
          <a:p>
            <a:r>
              <a:rPr lang="en-US" sz="1000" b="1" dirty="0" smtClean="0">
                <a:solidFill>
                  <a:srgbClr val="FFFF00"/>
                </a:solidFill>
              </a:rPr>
              <a:t>                   </a:t>
            </a:r>
            <a:endParaRPr lang="en-US" sz="1000" b="1" dirty="0" smtClean="0">
              <a:solidFill>
                <a:srgbClr val="FFFF00"/>
              </a:solidFill>
            </a:endParaRPr>
          </a:p>
          <a:p>
            <a:r>
              <a:rPr lang="en-US" sz="3600" b="1" dirty="0" smtClean="0">
                <a:solidFill>
                  <a:srgbClr val="FFFF00"/>
                </a:solidFill>
              </a:rPr>
              <a:t>  </a:t>
            </a:r>
            <a:r>
              <a:rPr lang="en-US" sz="4000" b="1" dirty="0" smtClean="0">
                <a:solidFill>
                  <a:srgbClr val="FFFF00"/>
                </a:solidFill>
              </a:rPr>
              <a:t>Revelation 12:11 </a:t>
            </a:r>
          </a:p>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αὐτοὶ</a:t>
            </a:r>
            <a:r>
              <a:rPr lang="en-US" sz="4000" dirty="0" smtClean="0">
                <a:solidFill>
                  <a:schemeClr val="bg1"/>
                </a:solidFill>
              </a:rPr>
              <a:t> </a:t>
            </a:r>
            <a:r>
              <a:rPr lang="el-GR" sz="4000" dirty="0" smtClean="0">
                <a:solidFill>
                  <a:schemeClr val="bg1"/>
                </a:solidFill>
              </a:rPr>
              <a:t> ἐνίκησαν</a:t>
            </a:r>
            <a:r>
              <a:rPr lang="en-US" sz="4000" dirty="0" smtClean="0">
                <a:solidFill>
                  <a:schemeClr val="bg1"/>
                </a:solidFill>
              </a:rPr>
              <a:t> </a:t>
            </a:r>
            <a:r>
              <a:rPr lang="el-GR" sz="4000" dirty="0" smtClean="0">
                <a:solidFill>
                  <a:schemeClr val="bg1"/>
                </a:solidFill>
              </a:rPr>
              <a:t> </a:t>
            </a:r>
            <a:r>
              <a:rPr lang="el-GR" sz="4000" dirty="0">
                <a:solidFill>
                  <a:schemeClr val="bg1"/>
                </a:solidFill>
              </a:rPr>
              <a:t>αὐτὸν </a:t>
            </a:r>
            <a:r>
              <a:rPr lang="en-US" sz="4000" dirty="0" smtClean="0">
                <a:solidFill>
                  <a:schemeClr val="bg1"/>
                </a:solidFill>
              </a:rPr>
              <a:t> </a:t>
            </a:r>
            <a:r>
              <a:rPr lang="el-GR" sz="4000" dirty="0" smtClean="0">
                <a:solidFill>
                  <a:schemeClr val="bg1"/>
                </a:solidFill>
              </a:rPr>
              <a:t>διὰ</a:t>
            </a:r>
            <a:r>
              <a:rPr lang="en-US" sz="4000" dirty="0" smtClean="0">
                <a:solidFill>
                  <a:schemeClr val="bg1"/>
                </a:solidFill>
              </a:rPr>
              <a:t> </a:t>
            </a:r>
            <a:r>
              <a:rPr lang="el-GR" sz="4000" dirty="0" smtClean="0">
                <a:solidFill>
                  <a:schemeClr val="bg1"/>
                </a:solidFill>
              </a:rPr>
              <a:t> </a:t>
            </a:r>
            <a:r>
              <a:rPr lang="el-GR" sz="4000" dirty="0">
                <a:solidFill>
                  <a:schemeClr val="bg1"/>
                </a:solidFill>
              </a:rPr>
              <a:t>τὸ </a:t>
            </a:r>
            <a:r>
              <a:rPr lang="en-US" sz="4000" dirty="0" smtClean="0">
                <a:solidFill>
                  <a:schemeClr val="bg1"/>
                </a:solidFill>
              </a:rPr>
              <a:t> </a:t>
            </a:r>
            <a:r>
              <a:rPr lang="el-GR" sz="4000" dirty="0" smtClean="0">
                <a:solidFill>
                  <a:schemeClr val="bg1"/>
                </a:solidFill>
              </a:rPr>
              <a:t>αἷμα</a:t>
            </a:r>
            <a:endParaRPr lang="en-US" sz="4000" dirty="0">
              <a:solidFill>
                <a:schemeClr val="bg1"/>
              </a:solidFill>
            </a:endParaRPr>
          </a:p>
          <a:p>
            <a:r>
              <a:rPr lang="en-US" sz="2400" dirty="0" smtClean="0">
                <a:solidFill>
                  <a:srgbClr val="FFFF00"/>
                </a:solidFill>
              </a:rPr>
              <a:t>   and         they         </a:t>
            </a:r>
            <a:r>
              <a:rPr lang="en-US" sz="2400" dirty="0">
                <a:solidFill>
                  <a:srgbClr val="FFFF00"/>
                </a:solidFill>
              </a:rPr>
              <a:t>have </a:t>
            </a:r>
            <a:r>
              <a:rPr lang="en-US" sz="2400" dirty="0" smtClean="0">
                <a:solidFill>
                  <a:srgbClr val="FFFF00"/>
                </a:solidFill>
              </a:rPr>
              <a:t>conquered     him            by        the      blood </a:t>
            </a:r>
          </a:p>
          <a:p>
            <a:endParaRPr lang="fr-FR" sz="800" dirty="0" smtClean="0">
              <a:solidFill>
                <a:srgbClr val="FFFF00"/>
              </a:solidFill>
            </a:endParaRPr>
          </a:p>
          <a:p>
            <a:r>
              <a:rPr lang="en-US" sz="4000" dirty="0">
                <a:solidFill>
                  <a:schemeClr val="bg1"/>
                </a:solidFill>
              </a:rPr>
              <a:t> </a:t>
            </a:r>
            <a:r>
              <a:rPr lang="el-GR" sz="4000" dirty="0">
                <a:solidFill>
                  <a:schemeClr val="bg1"/>
                </a:solidFill>
              </a:rPr>
              <a:t>τοῦ</a:t>
            </a:r>
            <a:r>
              <a:rPr lang="en-US" sz="4000" dirty="0">
                <a:solidFill>
                  <a:schemeClr val="bg1"/>
                </a:solidFill>
              </a:rPr>
              <a:t> </a:t>
            </a:r>
            <a:r>
              <a:rPr lang="el-GR" sz="4000" dirty="0" smtClean="0">
                <a:solidFill>
                  <a:schemeClr val="bg1"/>
                </a:solidFill>
              </a:rPr>
              <a:t>ἀρνίου </a:t>
            </a:r>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διὰ </a:t>
            </a:r>
            <a:r>
              <a:rPr lang="en-US" sz="4000" dirty="0" smtClean="0">
                <a:solidFill>
                  <a:schemeClr val="bg1"/>
                </a:solidFill>
              </a:rPr>
              <a:t> </a:t>
            </a:r>
            <a:r>
              <a:rPr lang="el-GR" sz="4000" dirty="0" smtClean="0">
                <a:solidFill>
                  <a:schemeClr val="bg1"/>
                </a:solidFill>
              </a:rPr>
              <a:t>τὸν </a:t>
            </a:r>
            <a:r>
              <a:rPr lang="en-US" sz="4000" dirty="0" smtClean="0">
                <a:solidFill>
                  <a:schemeClr val="bg1"/>
                </a:solidFill>
              </a:rPr>
              <a:t> </a:t>
            </a:r>
            <a:r>
              <a:rPr lang="el-GR" sz="4000" dirty="0" smtClean="0">
                <a:solidFill>
                  <a:schemeClr val="bg1"/>
                </a:solidFill>
              </a:rPr>
              <a:t>λόγον </a:t>
            </a:r>
            <a:r>
              <a:rPr lang="en-US" sz="4000" dirty="0" smtClean="0">
                <a:solidFill>
                  <a:schemeClr val="bg1"/>
                </a:solidFill>
              </a:rPr>
              <a:t> </a:t>
            </a:r>
            <a:r>
              <a:rPr lang="el-GR" sz="4000" dirty="0" smtClean="0">
                <a:solidFill>
                  <a:schemeClr val="bg1"/>
                </a:solidFill>
              </a:rPr>
              <a:t>τῆς </a:t>
            </a:r>
            <a:r>
              <a:rPr lang="en-US" sz="4000" dirty="0" smtClean="0">
                <a:solidFill>
                  <a:schemeClr val="bg1"/>
                </a:solidFill>
              </a:rPr>
              <a:t> </a:t>
            </a:r>
            <a:r>
              <a:rPr lang="el-GR" sz="4000" dirty="0" smtClean="0">
                <a:solidFill>
                  <a:schemeClr val="bg1"/>
                </a:solidFill>
              </a:rPr>
              <a:t>μαρτυρίας </a:t>
            </a:r>
            <a:r>
              <a:rPr lang="en-US" sz="4000" dirty="0" smtClean="0">
                <a:solidFill>
                  <a:schemeClr val="bg1"/>
                </a:solidFill>
              </a:rPr>
              <a:t> </a:t>
            </a:r>
            <a:r>
              <a:rPr lang="el-GR" sz="4000" dirty="0" smtClean="0">
                <a:solidFill>
                  <a:schemeClr val="bg1"/>
                </a:solidFill>
              </a:rPr>
              <a:t>αὐτῶν </a:t>
            </a:r>
            <a:endParaRPr lang="en-US" sz="4000" dirty="0">
              <a:solidFill>
                <a:schemeClr val="bg1"/>
              </a:solidFill>
            </a:endParaRPr>
          </a:p>
          <a:p>
            <a:r>
              <a:rPr lang="en-US" sz="2400" dirty="0" smtClean="0">
                <a:solidFill>
                  <a:srgbClr val="FFFF00"/>
                </a:solidFill>
              </a:rPr>
              <a:t> of the       </a:t>
            </a:r>
            <a:r>
              <a:rPr lang="en-US" sz="2400" dirty="0">
                <a:solidFill>
                  <a:srgbClr val="FFFF00"/>
                </a:solidFill>
              </a:rPr>
              <a:t>Lamb </a:t>
            </a:r>
            <a:r>
              <a:rPr lang="en-US" sz="2400" dirty="0" smtClean="0">
                <a:solidFill>
                  <a:srgbClr val="FFFF00"/>
                </a:solidFill>
              </a:rPr>
              <a:t>          and        by         the         </a:t>
            </a:r>
            <a:r>
              <a:rPr lang="en-US" sz="2400" dirty="0">
                <a:solidFill>
                  <a:srgbClr val="FFFF00"/>
                </a:solidFill>
              </a:rPr>
              <a:t>word </a:t>
            </a:r>
            <a:r>
              <a:rPr lang="en-US" sz="2400" dirty="0" smtClean="0">
                <a:solidFill>
                  <a:srgbClr val="FFFF00"/>
                </a:solidFill>
              </a:rPr>
              <a:t>      of the              testimony          their</a:t>
            </a:r>
          </a:p>
          <a:p>
            <a:endParaRPr lang="es-ES" sz="800"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οὐκ </a:t>
            </a:r>
            <a:r>
              <a:rPr lang="en-US" sz="4000" dirty="0" smtClean="0">
                <a:solidFill>
                  <a:schemeClr val="bg1"/>
                </a:solidFill>
              </a:rPr>
              <a:t> </a:t>
            </a:r>
            <a:r>
              <a:rPr lang="el-GR" sz="4000" dirty="0" smtClean="0">
                <a:solidFill>
                  <a:schemeClr val="bg1"/>
                </a:solidFill>
              </a:rPr>
              <a:t>ἠγάπησαν </a:t>
            </a:r>
            <a:r>
              <a:rPr lang="en-US" sz="4000" dirty="0" smtClean="0">
                <a:solidFill>
                  <a:schemeClr val="bg1"/>
                </a:solidFill>
              </a:rPr>
              <a:t> </a:t>
            </a:r>
            <a:r>
              <a:rPr lang="el-GR" sz="4000" dirty="0" smtClean="0">
                <a:solidFill>
                  <a:schemeClr val="bg1"/>
                </a:solidFill>
              </a:rPr>
              <a:t>τὴν</a:t>
            </a:r>
            <a:r>
              <a:rPr lang="en-US" sz="4000" dirty="0" smtClean="0">
                <a:solidFill>
                  <a:schemeClr val="bg1"/>
                </a:solidFill>
              </a:rPr>
              <a:t> </a:t>
            </a:r>
            <a:r>
              <a:rPr lang="el-GR" sz="4000" dirty="0" smtClean="0">
                <a:solidFill>
                  <a:schemeClr val="bg1"/>
                </a:solidFill>
              </a:rPr>
              <a:t> </a:t>
            </a:r>
            <a:r>
              <a:rPr lang="el-GR" sz="4000" dirty="0">
                <a:solidFill>
                  <a:schemeClr val="bg1"/>
                </a:solidFill>
              </a:rPr>
              <a:t>ψυχὴν </a:t>
            </a:r>
            <a:r>
              <a:rPr lang="en-US" sz="4000" dirty="0" smtClean="0">
                <a:solidFill>
                  <a:schemeClr val="bg1"/>
                </a:solidFill>
              </a:rPr>
              <a:t> </a:t>
            </a:r>
            <a:r>
              <a:rPr lang="el-GR" sz="4000" dirty="0" smtClean="0">
                <a:solidFill>
                  <a:schemeClr val="bg1"/>
                </a:solidFill>
              </a:rPr>
              <a:t>αὐτῶν </a:t>
            </a:r>
            <a:r>
              <a:rPr lang="en-US" sz="4000" dirty="0" smtClean="0">
                <a:solidFill>
                  <a:schemeClr val="bg1"/>
                </a:solidFill>
              </a:rPr>
              <a:t> </a:t>
            </a:r>
            <a:r>
              <a:rPr lang="el-GR" sz="4000" dirty="0" smtClean="0">
                <a:solidFill>
                  <a:schemeClr val="bg1"/>
                </a:solidFill>
              </a:rPr>
              <a:t>ἄχρι </a:t>
            </a:r>
            <a:r>
              <a:rPr lang="en-US" sz="4000" dirty="0" smtClean="0">
                <a:solidFill>
                  <a:schemeClr val="bg1"/>
                </a:solidFill>
              </a:rPr>
              <a:t> </a:t>
            </a:r>
            <a:r>
              <a:rPr lang="el-GR" sz="4000" dirty="0" smtClean="0">
                <a:solidFill>
                  <a:schemeClr val="bg1"/>
                </a:solidFill>
              </a:rPr>
              <a:t>θανάτου</a:t>
            </a:r>
            <a:r>
              <a:rPr lang="el-GR" sz="4000" dirty="0">
                <a:solidFill>
                  <a:schemeClr val="bg1"/>
                </a:solidFill>
              </a:rPr>
              <a:t>.</a:t>
            </a:r>
          </a:p>
          <a:p>
            <a:r>
              <a:rPr lang="en-US" sz="2400" dirty="0" smtClean="0">
                <a:solidFill>
                  <a:srgbClr val="FFFF00"/>
                </a:solidFill>
              </a:rPr>
              <a:t>   and       not           they </a:t>
            </a:r>
            <a:r>
              <a:rPr lang="en-US" sz="2400" dirty="0">
                <a:solidFill>
                  <a:srgbClr val="FFFF00"/>
                </a:solidFill>
              </a:rPr>
              <a:t>loved </a:t>
            </a:r>
            <a:r>
              <a:rPr lang="en-US" sz="2400" dirty="0" smtClean="0">
                <a:solidFill>
                  <a:srgbClr val="FFFF00"/>
                </a:solidFill>
              </a:rPr>
              <a:t>         the       life </a:t>
            </a:r>
            <a:r>
              <a:rPr lang="en-US" sz="2000" dirty="0" smtClean="0">
                <a:solidFill>
                  <a:srgbClr val="FFFF00"/>
                </a:solidFill>
              </a:rPr>
              <a:t>(themselves)     </a:t>
            </a:r>
            <a:r>
              <a:rPr lang="en-US" sz="2400" dirty="0" smtClean="0">
                <a:solidFill>
                  <a:srgbClr val="FFFF00"/>
                </a:solidFill>
              </a:rPr>
              <a:t>their       even </a:t>
            </a:r>
            <a:r>
              <a:rPr lang="en-US" sz="2400" dirty="0">
                <a:solidFill>
                  <a:srgbClr val="FFFF00"/>
                </a:solidFill>
              </a:rPr>
              <a:t>unto </a:t>
            </a:r>
            <a:r>
              <a:rPr lang="en-US" sz="2400" dirty="0" smtClean="0">
                <a:solidFill>
                  <a:srgbClr val="FFFF00"/>
                </a:solidFill>
              </a:rPr>
              <a:t>      death</a:t>
            </a:r>
            <a:endParaRPr lang="fr-FR" sz="2400" dirty="0" smtClean="0">
              <a:solidFill>
                <a:srgbClr val="FFFF00"/>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baseline="30000" dirty="0" smtClean="0">
                <a:solidFill>
                  <a:srgbClr val="FFFF00"/>
                </a:solidFill>
              </a:rPr>
              <a:t>	ESV </a:t>
            </a:r>
            <a:r>
              <a:rPr lang="fr-FR" b="1" dirty="0" smtClean="0">
                <a:solidFill>
                  <a:schemeClr val="bg1"/>
                </a:solidFill>
              </a:rPr>
              <a:t>12:11</a:t>
            </a:r>
            <a:r>
              <a:rPr lang="fr-FR" dirty="0" smtClean="0">
                <a:solidFill>
                  <a:schemeClr val="bg1"/>
                </a:solidFill>
              </a:rPr>
              <a:t> </a:t>
            </a:r>
            <a:r>
              <a:rPr lang="en-US" dirty="0">
                <a:solidFill>
                  <a:schemeClr val="bg1"/>
                </a:solidFill>
              </a:rPr>
              <a:t>And they have conquered him by the blood of the Lamb and by the word of their testimony, for they loved not their lives even unto death.</a:t>
            </a:r>
          </a:p>
          <a:p>
            <a:r>
              <a:rPr lang="en-US" baseline="30000" dirty="0">
                <a:solidFill>
                  <a:schemeClr val="bg1"/>
                </a:solidFill>
              </a:rPr>
              <a:t>	</a:t>
            </a:r>
            <a:r>
              <a:rPr lang="en-US" baseline="30000" dirty="0">
                <a:solidFill>
                  <a:srgbClr val="FFFF00"/>
                </a:solidFill>
              </a:rPr>
              <a:t>CUV</a:t>
            </a:r>
            <a:r>
              <a:rPr lang="en-US" baseline="30000" dirty="0">
                <a:solidFill>
                  <a:schemeClr val="bg1"/>
                </a:solidFill>
              </a:rPr>
              <a:t> </a:t>
            </a:r>
            <a:r>
              <a:rPr lang="en-US" b="1" dirty="0" smtClean="0">
                <a:solidFill>
                  <a:schemeClr val="bg1"/>
                </a:solidFill>
              </a:rPr>
              <a:t>12:11</a:t>
            </a:r>
            <a:r>
              <a:rPr lang="en-US" dirty="0" smtClean="0">
                <a:solidFill>
                  <a:schemeClr val="bg1"/>
                </a:solidFill>
              </a:rPr>
              <a:t> </a:t>
            </a:r>
            <a:r>
              <a:rPr lang="zh-TW" altLang="en-US" dirty="0">
                <a:solidFill>
                  <a:schemeClr val="bg1"/>
                </a:solidFill>
              </a:rPr>
              <a:t>弟兄勝過他、是因羔羊的血、和自己所見證的道．他們雖至於死、也不愛惜性命。</a:t>
            </a:r>
            <a:endParaRPr lang="fr-FR"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33832607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12161838" cy="6973302"/>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200" b="1" dirty="0" smtClean="0">
                <a:solidFill>
                  <a:srgbClr val="FFFF00"/>
                </a:solidFill>
              </a:rPr>
              <a:t>   </a:t>
            </a:r>
            <a:r>
              <a:rPr lang="en-US" sz="3200" b="1" dirty="0" smtClean="0">
                <a:solidFill>
                  <a:srgbClr val="FFFF00"/>
                </a:solidFill>
              </a:rPr>
              <a:t>Revelation </a:t>
            </a:r>
            <a:r>
              <a:rPr lang="en-US" sz="3200" b="1" dirty="0" smtClean="0">
                <a:solidFill>
                  <a:srgbClr val="FFFF00"/>
                </a:solidFill>
              </a:rPr>
              <a:t>12:12 </a:t>
            </a:r>
          </a:p>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διὰ</a:t>
            </a:r>
            <a:r>
              <a:rPr lang="en-US" sz="4000" dirty="0" smtClean="0">
                <a:solidFill>
                  <a:schemeClr val="bg1"/>
                </a:solidFill>
              </a:rPr>
              <a:t> </a:t>
            </a:r>
            <a:r>
              <a:rPr lang="el-GR" sz="4000" dirty="0" smtClean="0">
                <a:solidFill>
                  <a:schemeClr val="bg1"/>
                </a:solidFill>
              </a:rPr>
              <a:t> </a:t>
            </a:r>
            <a:r>
              <a:rPr lang="el-GR" sz="4000" dirty="0">
                <a:solidFill>
                  <a:schemeClr val="bg1"/>
                </a:solidFill>
              </a:rPr>
              <a:t>τοῦτο </a:t>
            </a:r>
            <a:r>
              <a:rPr lang="en-US" sz="4000" dirty="0" smtClean="0">
                <a:solidFill>
                  <a:schemeClr val="bg1"/>
                </a:solidFill>
              </a:rPr>
              <a:t> </a:t>
            </a:r>
            <a:r>
              <a:rPr lang="el-GR" sz="4000" dirty="0" smtClean="0">
                <a:solidFill>
                  <a:schemeClr val="bg1"/>
                </a:solidFill>
              </a:rPr>
              <a:t>εὐφραίνεσθε</a:t>
            </a:r>
            <a:r>
              <a:rPr lang="el-GR" sz="4000" dirty="0">
                <a:solidFill>
                  <a:schemeClr val="bg1"/>
                </a:solidFill>
              </a:rPr>
              <a:t>, </a:t>
            </a:r>
            <a:r>
              <a:rPr lang="en-US" sz="4000" dirty="0" smtClean="0">
                <a:solidFill>
                  <a:schemeClr val="bg1"/>
                </a:solidFill>
              </a:rPr>
              <a:t> </a:t>
            </a:r>
            <a:r>
              <a:rPr lang="el-GR" sz="4000" dirty="0" smtClean="0">
                <a:solidFill>
                  <a:schemeClr val="bg1"/>
                </a:solidFill>
              </a:rPr>
              <a:t>[</a:t>
            </a:r>
            <a:r>
              <a:rPr lang="el-GR" sz="4000" dirty="0">
                <a:solidFill>
                  <a:schemeClr val="bg1"/>
                </a:solidFill>
              </a:rPr>
              <a:t>οἱ] </a:t>
            </a:r>
            <a:r>
              <a:rPr lang="el-GR" sz="4000" dirty="0" smtClean="0">
                <a:solidFill>
                  <a:schemeClr val="bg1"/>
                </a:solidFill>
              </a:rPr>
              <a:t>οὐρανοὶ</a:t>
            </a:r>
            <a:endParaRPr lang="en-US" sz="4000" dirty="0">
              <a:solidFill>
                <a:schemeClr val="bg1"/>
              </a:solidFill>
            </a:endParaRPr>
          </a:p>
          <a:p>
            <a:r>
              <a:rPr lang="fr-FR" sz="2400" dirty="0" smtClean="0">
                <a:solidFill>
                  <a:srgbClr val="FFFF00"/>
                </a:solidFill>
              </a:rPr>
              <a:t>      </a:t>
            </a:r>
            <a:r>
              <a:rPr lang="fr-FR" sz="2200" dirty="0" smtClean="0">
                <a:solidFill>
                  <a:srgbClr val="FFFF00"/>
                </a:solidFill>
              </a:rPr>
              <a:t>for           </a:t>
            </a:r>
            <a:r>
              <a:rPr lang="fr-FR" sz="2400" dirty="0" err="1" smtClean="0">
                <a:solidFill>
                  <a:srgbClr val="FFFF00"/>
                </a:solidFill>
              </a:rPr>
              <a:t>this</a:t>
            </a:r>
            <a:r>
              <a:rPr lang="fr-FR" sz="2400" dirty="0" smtClean="0">
                <a:solidFill>
                  <a:srgbClr val="FFFF00"/>
                </a:solidFill>
              </a:rPr>
              <a:t>   </a:t>
            </a:r>
            <a:r>
              <a:rPr lang="en-US" sz="2400" dirty="0" smtClean="0">
                <a:solidFill>
                  <a:srgbClr val="FFFF00"/>
                </a:solidFill>
              </a:rPr>
              <a:t>                    rejoice                       the        heavens</a:t>
            </a:r>
            <a:r>
              <a:rPr lang="fr-FR" sz="2400" dirty="0" smtClean="0">
                <a:solidFill>
                  <a:srgbClr val="FFFF00"/>
                </a:solidFill>
              </a:rPr>
              <a:t>   </a:t>
            </a:r>
            <a:endParaRPr lang="es-ES" sz="2400" dirty="0" smtClean="0">
              <a:solidFill>
                <a:srgbClr val="FFFF00"/>
              </a:solidFill>
            </a:endParaRPr>
          </a:p>
          <a:p>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οἱ </a:t>
            </a:r>
            <a:r>
              <a:rPr lang="en-US" sz="4000" dirty="0" smtClean="0">
                <a:solidFill>
                  <a:schemeClr val="bg1"/>
                </a:solidFill>
              </a:rPr>
              <a:t> </a:t>
            </a:r>
            <a:r>
              <a:rPr lang="en-US" sz="4000" dirty="0" smtClean="0">
                <a:solidFill>
                  <a:schemeClr val="bg1"/>
                </a:solidFill>
              </a:rPr>
              <a:t> </a:t>
            </a:r>
            <a:r>
              <a:rPr lang="el-GR" sz="4000" dirty="0" smtClean="0">
                <a:solidFill>
                  <a:schemeClr val="bg1"/>
                </a:solidFill>
              </a:rPr>
              <a:t>ἐν </a:t>
            </a:r>
            <a:r>
              <a:rPr lang="en-US" sz="4000" dirty="0" smtClean="0">
                <a:solidFill>
                  <a:schemeClr val="bg1"/>
                </a:solidFill>
              </a:rPr>
              <a:t> </a:t>
            </a:r>
            <a:r>
              <a:rPr lang="el-GR" sz="4000" dirty="0" smtClean="0">
                <a:solidFill>
                  <a:schemeClr val="bg1"/>
                </a:solidFill>
              </a:rPr>
              <a:t>αὐτοῖς </a:t>
            </a:r>
            <a:r>
              <a:rPr lang="en-US" sz="4000" dirty="0" smtClean="0">
                <a:solidFill>
                  <a:schemeClr val="bg1"/>
                </a:solidFill>
              </a:rPr>
              <a:t> </a:t>
            </a:r>
            <a:r>
              <a:rPr lang="el-GR" sz="4000" dirty="0" smtClean="0">
                <a:solidFill>
                  <a:schemeClr val="bg1"/>
                </a:solidFill>
              </a:rPr>
              <a:t>σκηνοῦντες</a:t>
            </a:r>
            <a:r>
              <a:rPr lang="el-GR" sz="4000" dirty="0">
                <a:solidFill>
                  <a:schemeClr val="bg1"/>
                </a:solidFill>
              </a:rPr>
              <a:t>. </a:t>
            </a:r>
            <a:r>
              <a:rPr lang="en-US" sz="4000" dirty="0" smtClean="0">
                <a:solidFill>
                  <a:schemeClr val="bg1"/>
                </a:solidFill>
              </a:rPr>
              <a:t> </a:t>
            </a:r>
            <a:r>
              <a:rPr lang="el-GR" sz="4000" dirty="0" smtClean="0">
                <a:solidFill>
                  <a:schemeClr val="bg1"/>
                </a:solidFill>
              </a:rPr>
              <a:t>οὐαὶ </a:t>
            </a:r>
            <a:r>
              <a:rPr lang="en-US" sz="4000" dirty="0" smtClean="0">
                <a:solidFill>
                  <a:schemeClr val="bg1"/>
                </a:solidFill>
              </a:rPr>
              <a:t> </a:t>
            </a:r>
            <a:r>
              <a:rPr lang="el-GR" sz="4000" dirty="0" smtClean="0">
                <a:solidFill>
                  <a:schemeClr val="bg1"/>
                </a:solidFill>
              </a:rPr>
              <a:t>τὴν</a:t>
            </a:r>
            <a:r>
              <a:rPr lang="en-US" sz="4000" dirty="0" smtClean="0">
                <a:solidFill>
                  <a:schemeClr val="bg1"/>
                </a:solidFill>
              </a:rPr>
              <a:t> </a:t>
            </a:r>
            <a:r>
              <a:rPr lang="el-GR" sz="4000" dirty="0" smtClean="0">
                <a:solidFill>
                  <a:schemeClr val="bg1"/>
                </a:solidFill>
              </a:rPr>
              <a:t> </a:t>
            </a:r>
            <a:r>
              <a:rPr lang="el-GR" sz="4000" dirty="0">
                <a:solidFill>
                  <a:schemeClr val="bg1"/>
                </a:solidFill>
              </a:rPr>
              <a:t>γῆν </a:t>
            </a:r>
            <a:endParaRPr lang="en-US" sz="4000" dirty="0">
              <a:solidFill>
                <a:schemeClr val="bg1"/>
              </a:solidFill>
            </a:endParaRPr>
          </a:p>
          <a:p>
            <a:r>
              <a:rPr lang="en-US" sz="2400" dirty="0" smtClean="0">
                <a:solidFill>
                  <a:srgbClr val="FFFF00"/>
                </a:solidFill>
              </a:rPr>
              <a:t>   and </a:t>
            </a:r>
            <a:r>
              <a:rPr lang="en-US" sz="2400" dirty="0">
                <a:solidFill>
                  <a:srgbClr val="FFFF00"/>
                </a:solidFill>
              </a:rPr>
              <a:t>you who </a:t>
            </a:r>
            <a:r>
              <a:rPr lang="en-US" sz="2400" dirty="0" smtClean="0">
                <a:solidFill>
                  <a:srgbClr val="FFFF00"/>
                </a:solidFill>
              </a:rPr>
              <a:t> in       them                     dwell                        woe        the      </a:t>
            </a:r>
            <a:r>
              <a:rPr lang="en-US" sz="2400" dirty="0">
                <a:solidFill>
                  <a:srgbClr val="FFFF00"/>
                </a:solidFill>
              </a:rPr>
              <a:t>earth </a:t>
            </a:r>
            <a:r>
              <a:rPr lang="fr-FR" sz="2400" dirty="0" smtClean="0">
                <a:solidFill>
                  <a:srgbClr val="FFFF00"/>
                </a:solidFill>
              </a:rPr>
              <a:t> </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τὴν</a:t>
            </a:r>
            <a:r>
              <a:rPr lang="en-US" sz="4000" dirty="0" smtClean="0">
                <a:solidFill>
                  <a:schemeClr val="bg1"/>
                </a:solidFill>
              </a:rPr>
              <a:t> </a:t>
            </a:r>
            <a:r>
              <a:rPr lang="el-GR" sz="4000" dirty="0" smtClean="0">
                <a:solidFill>
                  <a:schemeClr val="bg1"/>
                </a:solidFill>
              </a:rPr>
              <a:t> </a:t>
            </a:r>
            <a:r>
              <a:rPr lang="el-GR" sz="4000" dirty="0">
                <a:solidFill>
                  <a:schemeClr val="bg1"/>
                </a:solidFill>
              </a:rPr>
              <a:t>θάλασσαν</a:t>
            </a:r>
            <a:r>
              <a:rPr lang="el-GR" sz="4000" dirty="0" smtClean="0">
                <a:solidFill>
                  <a:schemeClr val="bg1"/>
                </a:solidFill>
              </a:rPr>
              <a:t>,</a:t>
            </a:r>
            <a:r>
              <a:rPr lang="en-US" sz="4000" dirty="0" smtClean="0">
                <a:solidFill>
                  <a:schemeClr val="bg1"/>
                </a:solidFill>
              </a:rPr>
              <a:t> </a:t>
            </a:r>
            <a:r>
              <a:rPr lang="el-GR" sz="4000" dirty="0" smtClean="0">
                <a:solidFill>
                  <a:schemeClr val="bg1"/>
                </a:solidFill>
              </a:rPr>
              <a:t> ὅτι</a:t>
            </a:r>
            <a:r>
              <a:rPr lang="en-US" sz="4000" dirty="0" smtClean="0">
                <a:solidFill>
                  <a:schemeClr val="bg1"/>
                </a:solidFill>
              </a:rPr>
              <a:t> </a:t>
            </a:r>
            <a:r>
              <a:rPr lang="el-GR" sz="4000" dirty="0" smtClean="0">
                <a:solidFill>
                  <a:schemeClr val="bg1"/>
                </a:solidFill>
              </a:rPr>
              <a:t> </a:t>
            </a:r>
            <a:r>
              <a:rPr lang="el-GR" sz="4000" dirty="0">
                <a:solidFill>
                  <a:schemeClr val="bg1"/>
                </a:solidFill>
              </a:rPr>
              <a:t>κατέβη </a:t>
            </a:r>
            <a:r>
              <a:rPr lang="en-US" sz="4000" dirty="0" smtClean="0">
                <a:solidFill>
                  <a:schemeClr val="bg1"/>
                </a:solidFill>
              </a:rPr>
              <a:t> </a:t>
            </a:r>
            <a:r>
              <a:rPr lang="el-GR" sz="4000" dirty="0" smtClean="0">
                <a:solidFill>
                  <a:schemeClr val="bg1"/>
                </a:solidFill>
              </a:rPr>
              <a:t>ὁ </a:t>
            </a:r>
            <a:r>
              <a:rPr lang="el-GR" sz="4000" dirty="0">
                <a:solidFill>
                  <a:schemeClr val="bg1"/>
                </a:solidFill>
              </a:rPr>
              <a:t>διάβολος </a:t>
            </a:r>
            <a:r>
              <a:rPr lang="en-US" sz="4000" dirty="0" smtClean="0">
                <a:solidFill>
                  <a:schemeClr val="bg1"/>
                </a:solidFill>
              </a:rPr>
              <a:t> </a:t>
            </a:r>
            <a:r>
              <a:rPr lang="el-GR" sz="4000" dirty="0" smtClean="0">
                <a:solidFill>
                  <a:schemeClr val="bg1"/>
                </a:solidFill>
              </a:rPr>
              <a:t>πρὸς</a:t>
            </a:r>
            <a:r>
              <a:rPr lang="en-US" sz="4000" dirty="0" smtClean="0">
                <a:solidFill>
                  <a:schemeClr val="bg1"/>
                </a:solidFill>
              </a:rPr>
              <a:t> </a:t>
            </a:r>
            <a:r>
              <a:rPr lang="el-GR" sz="4000" dirty="0" smtClean="0">
                <a:solidFill>
                  <a:schemeClr val="bg1"/>
                </a:solidFill>
              </a:rPr>
              <a:t> </a:t>
            </a:r>
            <a:r>
              <a:rPr lang="el-GR" sz="4000" dirty="0">
                <a:solidFill>
                  <a:schemeClr val="bg1"/>
                </a:solidFill>
              </a:rPr>
              <a:t>ὑμᾶς </a:t>
            </a:r>
            <a:endParaRPr lang="en-US" sz="4000" dirty="0" smtClean="0">
              <a:solidFill>
                <a:schemeClr val="bg1"/>
              </a:solidFill>
            </a:endParaRPr>
          </a:p>
          <a:p>
            <a:r>
              <a:rPr lang="en-US" sz="2400" dirty="0" smtClean="0">
                <a:solidFill>
                  <a:srgbClr val="FFFF00"/>
                </a:solidFill>
              </a:rPr>
              <a:t>   and      the                   sea                   </a:t>
            </a:r>
            <a:r>
              <a:rPr lang="en-US" sz="2400" dirty="0">
                <a:solidFill>
                  <a:srgbClr val="FFFF00"/>
                </a:solidFill>
              </a:rPr>
              <a:t>for </a:t>
            </a:r>
            <a:r>
              <a:rPr lang="en-US" sz="2400" dirty="0" smtClean="0">
                <a:solidFill>
                  <a:srgbClr val="FFFF00"/>
                </a:solidFill>
              </a:rPr>
              <a:t>     came down   the       devil                     to             you</a:t>
            </a:r>
            <a:r>
              <a:rPr lang="fr-FR" sz="2400" dirty="0" smtClean="0">
                <a:solidFill>
                  <a:srgbClr val="FFFF00"/>
                </a:solidFill>
              </a:rPr>
              <a:t> </a:t>
            </a:r>
            <a:endParaRPr lang="fr-FR" sz="2400" dirty="0" smtClean="0">
              <a:solidFill>
                <a:srgbClr val="FFFF00"/>
              </a:solidFill>
            </a:endParaRPr>
          </a:p>
          <a:p>
            <a:r>
              <a:rPr lang="en-US" sz="3700" dirty="0" smtClean="0">
                <a:solidFill>
                  <a:schemeClr val="bg1"/>
                </a:solidFill>
              </a:rPr>
              <a:t>  </a:t>
            </a:r>
            <a:r>
              <a:rPr lang="el-GR" sz="4000" dirty="0" smtClean="0">
                <a:solidFill>
                  <a:schemeClr val="bg1"/>
                </a:solidFill>
              </a:rPr>
              <a:t>ἔχων </a:t>
            </a:r>
            <a:r>
              <a:rPr lang="en-US" sz="4000" dirty="0" smtClean="0">
                <a:solidFill>
                  <a:schemeClr val="bg1"/>
                </a:solidFill>
              </a:rPr>
              <a:t> </a:t>
            </a:r>
            <a:r>
              <a:rPr lang="el-GR" sz="4000" dirty="0" smtClean="0">
                <a:solidFill>
                  <a:schemeClr val="bg1"/>
                </a:solidFill>
              </a:rPr>
              <a:t>θυμὸν</a:t>
            </a:r>
            <a:r>
              <a:rPr lang="en-US" sz="4000" dirty="0" smtClean="0">
                <a:solidFill>
                  <a:schemeClr val="bg1"/>
                </a:solidFill>
              </a:rPr>
              <a:t> </a:t>
            </a:r>
            <a:r>
              <a:rPr lang="el-GR" sz="4000" dirty="0" smtClean="0">
                <a:solidFill>
                  <a:schemeClr val="bg1"/>
                </a:solidFill>
              </a:rPr>
              <a:t> </a:t>
            </a:r>
            <a:r>
              <a:rPr lang="el-GR" sz="4000" dirty="0">
                <a:solidFill>
                  <a:schemeClr val="bg1"/>
                </a:solidFill>
              </a:rPr>
              <a:t>μέγαν</a:t>
            </a:r>
            <a:r>
              <a:rPr lang="el-GR" sz="4000" dirty="0" smtClean="0">
                <a:solidFill>
                  <a:schemeClr val="bg1"/>
                </a:solidFill>
              </a:rPr>
              <a:t>,</a:t>
            </a:r>
            <a:r>
              <a:rPr lang="en-US" sz="4000" dirty="0" smtClean="0">
                <a:solidFill>
                  <a:schemeClr val="bg1"/>
                </a:solidFill>
              </a:rPr>
              <a:t> </a:t>
            </a:r>
            <a:r>
              <a:rPr lang="el-GR" sz="4000" dirty="0" smtClean="0">
                <a:solidFill>
                  <a:schemeClr val="bg1"/>
                </a:solidFill>
              </a:rPr>
              <a:t> </a:t>
            </a:r>
            <a:r>
              <a:rPr lang="el-GR" sz="4000" dirty="0">
                <a:solidFill>
                  <a:schemeClr val="bg1"/>
                </a:solidFill>
              </a:rPr>
              <a:t>εἰδὼς </a:t>
            </a:r>
            <a:r>
              <a:rPr lang="en-US" sz="4000" dirty="0" smtClean="0">
                <a:solidFill>
                  <a:schemeClr val="bg1"/>
                </a:solidFill>
              </a:rPr>
              <a:t> </a:t>
            </a:r>
            <a:r>
              <a:rPr lang="el-GR" sz="4000" dirty="0" smtClean="0">
                <a:solidFill>
                  <a:schemeClr val="bg1"/>
                </a:solidFill>
              </a:rPr>
              <a:t>ὅτι </a:t>
            </a:r>
            <a:r>
              <a:rPr lang="en-US" sz="4000" dirty="0" smtClean="0">
                <a:solidFill>
                  <a:schemeClr val="bg1"/>
                </a:solidFill>
              </a:rPr>
              <a:t> </a:t>
            </a:r>
            <a:r>
              <a:rPr lang="el-GR" sz="4000" dirty="0" smtClean="0">
                <a:solidFill>
                  <a:schemeClr val="bg1"/>
                </a:solidFill>
              </a:rPr>
              <a:t>ὀλίγον</a:t>
            </a:r>
            <a:r>
              <a:rPr lang="en-US" sz="4000" dirty="0" smtClean="0">
                <a:solidFill>
                  <a:schemeClr val="bg1"/>
                </a:solidFill>
              </a:rPr>
              <a:t>  </a:t>
            </a:r>
            <a:r>
              <a:rPr lang="el-GR" sz="4000" dirty="0" smtClean="0">
                <a:solidFill>
                  <a:schemeClr val="bg1"/>
                </a:solidFill>
              </a:rPr>
              <a:t>καιρὸν</a:t>
            </a:r>
            <a:r>
              <a:rPr lang="en-US" sz="4000" dirty="0" smtClean="0">
                <a:solidFill>
                  <a:schemeClr val="bg1"/>
                </a:solidFill>
              </a:rPr>
              <a:t> </a:t>
            </a:r>
            <a:r>
              <a:rPr lang="el-GR" sz="4000" dirty="0" smtClean="0">
                <a:solidFill>
                  <a:schemeClr val="bg1"/>
                </a:solidFill>
              </a:rPr>
              <a:t> </a:t>
            </a:r>
            <a:r>
              <a:rPr lang="el-GR" sz="4000" dirty="0">
                <a:solidFill>
                  <a:schemeClr val="bg1"/>
                </a:solidFill>
              </a:rPr>
              <a:t>ἔχει.</a:t>
            </a:r>
          </a:p>
          <a:p>
            <a:r>
              <a:rPr lang="en-US" sz="2400" dirty="0" smtClean="0">
                <a:solidFill>
                  <a:srgbClr val="FFFF00"/>
                </a:solidFill>
              </a:rPr>
              <a:t>     having          wrath          great      having known  </a:t>
            </a:r>
            <a:r>
              <a:rPr lang="en-US" sz="2400" dirty="0">
                <a:solidFill>
                  <a:srgbClr val="FFFF00"/>
                </a:solidFill>
              </a:rPr>
              <a:t>that </a:t>
            </a:r>
            <a:r>
              <a:rPr lang="en-US" sz="2400" dirty="0" smtClean="0">
                <a:solidFill>
                  <a:srgbClr val="FFFF00"/>
                </a:solidFill>
              </a:rPr>
              <a:t>        little                </a:t>
            </a:r>
            <a:r>
              <a:rPr lang="en-US" sz="2400" dirty="0">
                <a:solidFill>
                  <a:srgbClr val="FFFF00"/>
                </a:solidFill>
              </a:rPr>
              <a:t>time </a:t>
            </a:r>
            <a:r>
              <a:rPr lang="en-US" sz="2400" dirty="0" smtClean="0">
                <a:solidFill>
                  <a:srgbClr val="FFFF00"/>
                </a:solidFill>
              </a:rPr>
              <a:t>        he has</a:t>
            </a:r>
            <a:r>
              <a:rPr lang="fr-FR" sz="2400" dirty="0" smtClean="0">
                <a:solidFill>
                  <a:srgbClr val="FFFF00"/>
                </a:solidFill>
              </a:rPr>
              <a:t>  </a:t>
            </a:r>
            <a:endParaRPr lang="en-US" sz="800" dirty="0" smtClean="0">
              <a:solidFill>
                <a:schemeClr val="bg1"/>
              </a:solidFill>
            </a:endParaRPr>
          </a:p>
          <a:p>
            <a:r>
              <a:rPr lang="en-US" sz="800" dirty="0">
                <a:solidFill>
                  <a:schemeClr val="bg1"/>
                </a:solidFill>
              </a:rPr>
              <a:t> </a:t>
            </a:r>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r>
              <a:rPr lang="en-US" baseline="30000" dirty="0" smtClean="0">
                <a:solidFill>
                  <a:srgbClr val="FFFF00"/>
                </a:solidFill>
              </a:rPr>
              <a:t>	ESV </a:t>
            </a:r>
            <a:r>
              <a:rPr lang="fr-FR" b="1" dirty="0" smtClean="0">
                <a:solidFill>
                  <a:schemeClr val="bg1"/>
                </a:solidFill>
              </a:rPr>
              <a:t>12:12</a:t>
            </a:r>
            <a:r>
              <a:rPr lang="fr-FR" dirty="0" smtClean="0">
                <a:solidFill>
                  <a:schemeClr val="bg1"/>
                </a:solidFill>
              </a:rPr>
              <a:t> </a:t>
            </a:r>
            <a:r>
              <a:rPr lang="en-US" dirty="0">
                <a:solidFill>
                  <a:schemeClr val="bg1"/>
                </a:solidFill>
              </a:rPr>
              <a:t>Therefore, rejoice, O heavens and you who dwell in them! But woe to you, O earth and sea, for the devil has come down to you in great wrath, because he knows that his time is short</a:t>
            </a:r>
            <a:r>
              <a:rPr lang="en-US" dirty="0" smtClean="0">
                <a:solidFill>
                  <a:schemeClr val="bg1"/>
                </a:solidFill>
              </a:rPr>
              <a:t>!“     </a:t>
            </a:r>
            <a:r>
              <a:rPr lang="en-US" altLang="zh-TW" dirty="0" smtClean="0">
                <a:solidFill>
                  <a:schemeClr val="bg1"/>
                </a:solidFill>
              </a:rPr>
              <a:t> </a:t>
            </a:r>
            <a:r>
              <a:rPr lang="en-US" altLang="zh-TW" dirty="0">
                <a:solidFill>
                  <a:schemeClr val="bg1"/>
                </a:solidFill>
              </a:rPr>
              <a:t>/   </a:t>
            </a:r>
            <a:r>
              <a:rPr lang="en-US" altLang="zh-TW" dirty="0" smtClean="0">
                <a:solidFill>
                  <a:schemeClr val="bg1"/>
                </a:solidFill>
              </a:rPr>
              <a:t>   </a:t>
            </a:r>
            <a:r>
              <a:rPr lang="en-US" baseline="30000" dirty="0">
                <a:solidFill>
                  <a:srgbClr val="FFFF00"/>
                </a:solidFill>
              </a:rPr>
              <a:t>CUV</a:t>
            </a:r>
            <a:r>
              <a:rPr lang="en-US" baseline="30000" dirty="0">
                <a:solidFill>
                  <a:schemeClr val="bg1"/>
                </a:solidFill>
              </a:rPr>
              <a:t> </a:t>
            </a:r>
            <a:r>
              <a:rPr lang="en-US" b="1" dirty="0" smtClean="0">
                <a:solidFill>
                  <a:schemeClr val="bg1"/>
                </a:solidFill>
              </a:rPr>
              <a:t>12:12</a:t>
            </a:r>
            <a:r>
              <a:rPr lang="en-US" dirty="0" smtClean="0">
                <a:solidFill>
                  <a:schemeClr val="bg1"/>
                </a:solidFill>
              </a:rPr>
              <a:t> </a:t>
            </a:r>
            <a:r>
              <a:rPr lang="zh-TW" altLang="en-US" dirty="0">
                <a:solidFill>
                  <a:schemeClr val="bg1"/>
                </a:solidFill>
              </a:rPr>
              <a:t>所以諸天和住在其中的、你們都快樂罷．只是地與海有禍了、因為魔鬼知道自己的時候不多、就氣忿忿的下到你們那裡去了。</a:t>
            </a:r>
            <a:endParaRPr lang="fr-FR"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70231264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12161838" cy="6973302"/>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smtClean="0">
              <a:solidFill>
                <a:srgbClr val="FFFF00"/>
              </a:solidFill>
            </a:endParaRPr>
          </a:p>
          <a:p>
            <a:endParaRPr lang="en-US" sz="800" b="1" dirty="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800" b="1" dirty="0" smtClean="0">
                <a:solidFill>
                  <a:srgbClr val="FFFF00"/>
                </a:solidFill>
              </a:rPr>
              <a:t>                            </a:t>
            </a:r>
            <a:endParaRPr lang="en-US" sz="800" b="1" dirty="0" smtClean="0">
              <a:solidFill>
                <a:srgbClr val="FFFF00"/>
              </a:solidFill>
            </a:endParaRPr>
          </a:p>
          <a:p>
            <a:r>
              <a:rPr lang="en-US" sz="4000" b="1" dirty="0" smtClean="0">
                <a:solidFill>
                  <a:srgbClr val="FFFF00"/>
                </a:solidFill>
              </a:rPr>
              <a:t> Revelation 12:13 </a:t>
            </a:r>
          </a:p>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endParaRPr lang="en-US" sz="800" b="1" dirty="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4200" dirty="0" smtClean="0">
                <a:solidFill>
                  <a:schemeClr val="bg1"/>
                </a:solidFill>
              </a:rPr>
              <a:t>  </a:t>
            </a:r>
            <a:r>
              <a:rPr lang="el-GR" sz="4200" dirty="0" smtClean="0">
                <a:solidFill>
                  <a:schemeClr val="bg1"/>
                </a:solidFill>
              </a:rPr>
              <a:t>Καὶ </a:t>
            </a:r>
            <a:r>
              <a:rPr lang="en-US" sz="4200" dirty="0" smtClean="0">
                <a:solidFill>
                  <a:schemeClr val="bg1"/>
                </a:solidFill>
              </a:rPr>
              <a:t> </a:t>
            </a:r>
            <a:r>
              <a:rPr lang="el-GR" sz="4200" dirty="0" smtClean="0">
                <a:solidFill>
                  <a:schemeClr val="bg1"/>
                </a:solidFill>
              </a:rPr>
              <a:t>ὅτε</a:t>
            </a:r>
            <a:r>
              <a:rPr lang="en-US" sz="4200" dirty="0" smtClean="0">
                <a:solidFill>
                  <a:schemeClr val="bg1"/>
                </a:solidFill>
              </a:rPr>
              <a:t> </a:t>
            </a:r>
            <a:r>
              <a:rPr lang="el-GR" sz="4200" dirty="0" smtClean="0">
                <a:solidFill>
                  <a:schemeClr val="bg1"/>
                </a:solidFill>
              </a:rPr>
              <a:t> </a:t>
            </a:r>
            <a:r>
              <a:rPr lang="el-GR" sz="4200" dirty="0">
                <a:solidFill>
                  <a:schemeClr val="bg1"/>
                </a:solidFill>
              </a:rPr>
              <a:t>εἶδεν </a:t>
            </a:r>
            <a:r>
              <a:rPr lang="en-US" sz="4200" dirty="0" smtClean="0">
                <a:solidFill>
                  <a:schemeClr val="bg1"/>
                </a:solidFill>
              </a:rPr>
              <a:t> </a:t>
            </a:r>
            <a:r>
              <a:rPr lang="el-GR" sz="4200" dirty="0" smtClean="0">
                <a:solidFill>
                  <a:schemeClr val="bg1"/>
                </a:solidFill>
              </a:rPr>
              <a:t>ὁ </a:t>
            </a:r>
            <a:r>
              <a:rPr lang="en-US" sz="4200" dirty="0" smtClean="0">
                <a:solidFill>
                  <a:schemeClr val="bg1"/>
                </a:solidFill>
              </a:rPr>
              <a:t> </a:t>
            </a:r>
            <a:r>
              <a:rPr lang="el-GR" sz="4200" dirty="0" smtClean="0">
                <a:solidFill>
                  <a:schemeClr val="bg1"/>
                </a:solidFill>
              </a:rPr>
              <a:t>δράκων </a:t>
            </a:r>
            <a:r>
              <a:rPr lang="en-US" sz="4200" dirty="0" smtClean="0">
                <a:solidFill>
                  <a:schemeClr val="bg1"/>
                </a:solidFill>
              </a:rPr>
              <a:t> </a:t>
            </a:r>
            <a:r>
              <a:rPr lang="el-GR" sz="4200" dirty="0" smtClean="0">
                <a:solidFill>
                  <a:schemeClr val="bg1"/>
                </a:solidFill>
              </a:rPr>
              <a:t>ὅτι </a:t>
            </a:r>
            <a:r>
              <a:rPr lang="en-US" sz="4200" dirty="0" smtClean="0">
                <a:solidFill>
                  <a:schemeClr val="bg1"/>
                </a:solidFill>
              </a:rPr>
              <a:t> </a:t>
            </a:r>
            <a:r>
              <a:rPr lang="el-GR" sz="4200" dirty="0" smtClean="0">
                <a:solidFill>
                  <a:schemeClr val="bg1"/>
                </a:solidFill>
              </a:rPr>
              <a:t>ἐβλήθη</a:t>
            </a:r>
            <a:r>
              <a:rPr lang="en-US" sz="4200" dirty="0" smtClean="0">
                <a:solidFill>
                  <a:schemeClr val="bg1"/>
                </a:solidFill>
              </a:rPr>
              <a:t> </a:t>
            </a:r>
            <a:r>
              <a:rPr lang="el-GR" sz="4200" dirty="0" smtClean="0">
                <a:solidFill>
                  <a:schemeClr val="bg1"/>
                </a:solidFill>
              </a:rPr>
              <a:t> </a:t>
            </a:r>
            <a:r>
              <a:rPr lang="el-GR" sz="4200" dirty="0">
                <a:solidFill>
                  <a:schemeClr val="bg1"/>
                </a:solidFill>
              </a:rPr>
              <a:t>εἰς </a:t>
            </a:r>
            <a:r>
              <a:rPr lang="en-US" sz="4200" dirty="0" smtClean="0">
                <a:solidFill>
                  <a:schemeClr val="bg1"/>
                </a:solidFill>
              </a:rPr>
              <a:t> </a:t>
            </a:r>
            <a:r>
              <a:rPr lang="el-GR" sz="4200" dirty="0" smtClean="0">
                <a:solidFill>
                  <a:schemeClr val="bg1"/>
                </a:solidFill>
              </a:rPr>
              <a:t>τὴν</a:t>
            </a:r>
            <a:r>
              <a:rPr lang="en-US" sz="4200" dirty="0" smtClean="0">
                <a:solidFill>
                  <a:schemeClr val="bg1"/>
                </a:solidFill>
              </a:rPr>
              <a:t> </a:t>
            </a:r>
            <a:r>
              <a:rPr lang="el-GR" sz="4200" dirty="0" smtClean="0">
                <a:solidFill>
                  <a:schemeClr val="bg1"/>
                </a:solidFill>
              </a:rPr>
              <a:t> </a:t>
            </a:r>
            <a:r>
              <a:rPr lang="el-GR" sz="4200" dirty="0">
                <a:solidFill>
                  <a:schemeClr val="bg1"/>
                </a:solidFill>
              </a:rPr>
              <a:t>γῆν, </a:t>
            </a:r>
            <a:endParaRPr lang="en-US" sz="4200" dirty="0">
              <a:solidFill>
                <a:schemeClr val="bg1"/>
              </a:solidFill>
            </a:endParaRPr>
          </a:p>
          <a:p>
            <a:r>
              <a:rPr lang="fr-FR" sz="2400" dirty="0" smtClean="0">
                <a:solidFill>
                  <a:srgbClr val="FFFF00"/>
                </a:solidFill>
              </a:rPr>
              <a:t> </a:t>
            </a:r>
            <a:r>
              <a:rPr lang="en-US" sz="2400" dirty="0">
                <a:solidFill>
                  <a:srgbClr val="FFFF00"/>
                </a:solidFill>
              </a:rPr>
              <a:t> </a:t>
            </a:r>
            <a:r>
              <a:rPr lang="en-US" sz="2400" dirty="0" smtClean="0">
                <a:solidFill>
                  <a:srgbClr val="FFFF00"/>
                </a:solidFill>
              </a:rPr>
              <a:t>  </a:t>
            </a:r>
            <a:r>
              <a:rPr lang="en-US" sz="2400" dirty="0" smtClean="0">
                <a:solidFill>
                  <a:srgbClr val="FFFF00"/>
                </a:solidFill>
              </a:rPr>
              <a:t> and      when       saw          the        dragon           that   he was </a:t>
            </a:r>
            <a:r>
              <a:rPr lang="en-US" sz="2400" dirty="0">
                <a:solidFill>
                  <a:srgbClr val="FFFF00"/>
                </a:solidFill>
              </a:rPr>
              <a:t>thrown </a:t>
            </a:r>
            <a:r>
              <a:rPr lang="en-US" sz="2400" dirty="0" smtClean="0">
                <a:solidFill>
                  <a:srgbClr val="FFFF00"/>
                </a:solidFill>
              </a:rPr>
              <a:t>    to         the      earth</a:t>
            </a:r>
            <a:r>
              <a:rPr lang="fr-FR" sz="2400" dirty="0" smtClean="0">
                <a:solidFill>
                  <a:srgbClr val="FFFF00"/>
                </a:solidFill>
              </a:rPr>
              <a:t>   </a:t>
            </a:r>
          </a:p>
          <a:p>
            <a:endParaRPr lang="fr-FR" sz="800" dirty="0">
              <a:solidFill>
                <a:srgbClr val="FFFF00"/>
              </a:solidFill>
            </a:endParaRPr>
          </a:p>
          <a:p>
            <a:endParaRPr lang="es-ES" sz="800" dirty="0" smtClean="0">
              <a:solidFill>
                <a:srgbClr val="FFFF00"/>
              </a:solidFill>
            </a:endParaRPr>
          </a:p>
          <a:p>
            <a:r>
              <a:rPr lang="en-US" sz="4200" dirty="0" smtClean="0">
                <a:solidFill>
                  <a:schemeClr val="bg1"/>
                </a:solidFill>
              </a:rPr>
              <a:t>    </a:t>
            </a:r>
            <a:r>
              <a:rPr lang="el-GR" sz="4200" dirty="0" smtClean="0">
                <a:solidFill>
                  <a:schemeClr val="bg1"/>
                </a:solidFill>
              </a:rPr>
              <a:t>ἐδίωξεν </a:t>
            </a:r>
            <a:r>
              <a:rPr lang="en-US" sz="4200" dirty="0" smtClean="0">
                <a:solidFill>
                  <a:schemeClr val="bg1"/>
                </a:solidFill>
              </a:rPr>
              <a:t> </a:t>
            </a:r>
            <a:r>
              <a:rPr lang="el-GR" sz="4200" dirty="0" smtClean="0">
                <a:solidFill>
                  <a:schemeClr val="bg1"/>
                </a:solidFill>
              </a:rPr>
              <a:t>τὴν</a:t>
            </a:r>
            <a:r>
              <a:rPr lang="en-US" sz="4200" dirty="0" smtClean="0">
                <a:solidFill>
                  <a:schemeClr val="bg1"/>
                </a:solidFill>
              </a:rPr>
              <a:t> </a:t>
            </a:r>
            <a:r>
              <a:rPr lang="el-GR" sz="4200" dirty="0" smtClean="0">
                <a:solidFill>
                  <a:schemeClr val="bg1"/>
                </a:solidFill>
              </a:rPr>
              <a:t> </a:t>
            </a:r>
            <a:r>
              <a:rPr lang="el-GR" sz="4200" dirty="0">
                <a:solidFill>
                  <a:schemeClr val="bg1"/>
                </a:solidFill>
              </a:rPr>
              <a:t>γυναῖκα </a:t>
            </a:r>
            <a:r>
              <a:rPr lang="en-US" sz="4200" dirty="0" smtClean="0">
                <a:solidFill>
                  <a:schemeClr val="bg1"/>
                </a:solidFill>
              </a:rPr>
              <a:t> </a:t>
            </a:r>
            <a:r>
              <a:rPr lang="el-GR" sz="4200" dirty="0" smtClean="0">
                <a:solidFill>
                  <a:schemeClr val="bg1"/>
                </a:solidFill>
              </a:rPr>
              <a:t>ἥτις </a:t>
            </a:r>
            <a:r>
              <a:rPr lang="en-US" sz="4200" dirty="0" smtClean="0">
                <a:solidFill>
                  <a:schemeClr val="bg1"/>
                </a:solidFill>
              </a:rPr>
              <a:t> </a:t>
            </a:r>
            <a:r>
              <a:rPr lang="el-GR" sz="4200" dirty="0" smtClean="0">
                <a:solidFill>
                  <a:schemeClr val="bg1"/>
                </a:solidFill>
              </a:rPr>
              <a:t>ἔτεκεν </a:t>
            </a:r>
            <a:r>
              <a:rPr lang="en-US" sz="4200" dirty="0" smtClean="0">
                <a:solidFill>
                  <a:schemeClr val="bg1"/>
                </a:solidFill>
              </a:rPr>
              <a:t> </a:t>
            </a:r>
            <a:r>
              <a:rPr lang="el-GR" sz="4200" dirty="0" smtClean="0">
                <a:solidFill>
                  <a:schemeClr val="bg1"/>
                </a:solidFill>
              </a:rPr>
              <a:t>τὸν </a:t>
            </a:r>
            <a:r>
              <a:rPr lang="en-US" sz="4200" dirty="0" smtClean="0">
                <a:solidFill>
                  <a:schemeClr val="bg1"/>
                </a:solidFill>
              </a:rPr>
              <a:t> </a:t>
            </a:r>
            <a:r>
              <a:rPr lang="el-GR" sz="4200" dirty="0" smtClean="0">
                <a:solidFill>
                  <a:schemeClr val="bg1"/>
                </a:solidFill>
              </a:rPr>
              <a:t>ἄρσενα</a:t>
            </a:r>
            <a:r>
              <a:rPr lang="el-GR" sz="4200" dirty="0">
                <a:solidFill>
                  <a:schemeClr val="bg1"/>
                </a:solidFill>
              </a:rPr>
              <a:t>.</a:t>
            </a:r>
          </a:p>
          <a:p>
            <a:r>
              <a:rPr lang="en-US" sz="2400" dirty="0" smtClean="0">
                <a:solidFill>
                  <a:srgbClr val="FFFF00"/>
                </a:solidFill>
              </a:rPr>
              <a:t>         he pursued         </a:t>
            </a:r>
            <a:r>
              <a:rPr lang="en-US" sz="2400" dirty="0">
                <a:solidFill>
                  <a:srgbClr val="FFFF00"/>
                </a:solidFill>
              </a:rPr>
              <a:t>the </a:t>
            </a:r>
            <a:r>
              <a:rPr lang="en-US" sz="2400" dirty="0" smtClean="0">
                <a:solidFill>
                  <a:srgbClr val="FFFF00"/>
                </a:solidFill>
              </a:rPr>
              <a:t>          woman            </a:t>
            </a:r>
            <a:r>
              <a:rPr lang="en-US" sz="2400" dirty="0">
                <a:solidFill>
                  <a:srgbClr val="FFFF00"/>
                </a:solidFill>
              </a:rPr>
              <a:t>who </a:t>
            </a:r>
            <a:r>
              <a:rPr lang="en-US" sz="2400" dirty="0" smtClean="0">
                <a:solidFill>
                  <a:srgbClr val="FFFF00"/>
                </a:solidFill>
              </a:rPr>
              <a:t> had </a:t>
            </a:r>
            <a:r>
              <a:rPr lang="en-US" sz="2400" dirty="0">
                <a:solidFill>
                  <a:srgbClr val="FFFF00"/>
                </a:solidFill>
              </a:rPr>
              <a:t>given birth to </a:t>
            </a:r>
            <a:r>
              <a:rPr lang="en-US" sz="2400" dirty="0" smtClean="0">
                <a:solidFill>
                  <a:srgbClr val="FFFF00"/>
                </a:solidFill>
              </a:rPr>
              <a:t> the      male child</a:t>
            </a:r>
            <a:endParaRPr lang="en-US" sz="800" dirty="0" smtClean="0">
              <a:solidFill>
                <a:srgbClr val="FFFF00"/>
              </a:solidFill>
            </a:endParaRPr>
          </a:p>
          <a:p>
            <a:endParaRPr lang="en-US" sz="800" dirty="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r>
              <a:rPr lang="en-US" sz="2200" baseline="30000" dirty="0" smtClean="0">
                <a:solidFill>
                  <a:srgbClr val="FFFF00"/>
                </a:solidFill>
              </a:rPr>
              <a:t>	ESV </a:t>
            </a:r>
            <a:r>
              <a:rPr lang="fr-FR" sz="2200" b="1" dirty="0" smtClean="0">
                <a:solidFill>
                  <a:schemeClr val="bg1"/>
                </a:solidFill>
              </a:rPr>
              <a:t>12:13</a:t>
            </a:r>
            <a:r>
              <a:rPr lang="fr-FR" sz="2200" dirty="0" smtClean="0">
                <a:solidFill>
                  <a:schemeClr val="bg1"/>
                </a:solidFill>
              </a:rPr>
              <a:t> </a:t>
            </a:r>
            <a:r>
              <a:rPr lang="en-US" sz="2200" dirty="0">
                <a:solidFill>
                  <a:schemeClr val="bg1"/>
                </a:solidFill>
              </a:rPr>
              <a:t>And when the dragon saw that he had been thrown down to the earth, he pursued the woman who had given birth to the male child.</a:t>
            </a:r>
          </a:p>
          <a:p>
            <a:r>
              <a:rPr lang="en-US" sz="2200" baseline="30000" dirty="0">
                <a:solidFill>
                  <a:schemeClr val="bg1"/>
                </a:solidFill>
              </a:rPr>
              <a:t>	</a:t>
            </a:r>
            <a:r>
              <a:rPr lang="en-US" sz="2200" baseline="30000" dirty="0">
                <a:solidFill>
                  <a:srgbClr val="FFFF00"/>
                </a:solidFill>
              </a:rPr>
              <a:t>CUV</a:t>
            </a:r>
            <a:r>
              <a:rPr lang="en-US" sz="2200" baseline="30000" dirty="0">
                <a:solidFill>
                  <a:schemeClr val="bg1"/>
                </a:solidFill>
              </a:rPr>
              <a:t> </a:t>
            </a:r>
            <a:r>
              <a:rPr lang="en-US" sz="2200" baseline="30000" dirty="0" smtClean="0">
                <a:solidFill>
                  <a:schemeClr val="bg1"/>
                </a:solidFill>
              </a:rPr>
              <a:t> </a:t>
            </a:r>
            <a:r>
              <a:rPr lang="en-US" sz="2200" b="1" dirty="0" smtClean="0">
                <a:solidFill>
                  <a:schemeClr val="bg1"/>
                </a:solidFill>
              </a:rPr>
              <a:t>12:13</a:t>
            </a:r>
            <a:r>
              <a:rPr lang="en-US" sz="2200" dirty="0" smtClean="0">
                <a:solidFill>
                  <a:schemeClr val="bg1"/>
                </a:solidFill>
              </a:rPr>
              <a:t> </a:t>
            </a:r>
            <a:r>
              <a:rPr lang="zh-TW" altLang="en-US" sz="2200" dirty="0">
                <a:solidFill>
                  <a:schemeClr val="bg1"/>
                </a:solidFill>
              </a:rPr>
              <a:t>龍見自己被摔在地上、就逼迫那生男孩子的婦人。</a:t>
            </a:r>
            <a:endParaRPr lang="fr-FR" sz="22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90132131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50191"/>
          </a:xfrm>
          <a:prstGeom prst="rect">
            <a:avLst/>
          </a:prstGeom>
          <a:solidFill>
            <a:srgbClr val="002060"/>
          </a:solidFill>
        </p:spPr>
        <p:txBody>
          <a:bodyPr wrap="square" lIns="108821" tIns="54411" rIns="108821" bIns="54411">
            <a:spAutoFit/>
          </a:bodyPr>
          <a:lstStyle/>
          <a:p>
            <a:endParaRPr lang="en-US" sz="900" b="1" dirty="0" smtClean="0">
              <a:solidFill>
                <a:srgbClr val="FFFF00"/>
              </a:solidFill>
            </a:endParaRPr>
          </a:p>
          <a:p>
            <a:r>
              <a:rPr lang="en-US" sz="900" b="1" dirty="0" smtClean="0">
                <a:solidFill>
                  <a:srgbClr val="FFFF00"/>
                </a:solidFill>
              </a:rPr>
              <a:t>   </a:t>
            </a:r>
            <a:endParaRPr lang="en-US" sz="900" b="1" dirty="0" smtClean="0">
              <a:solidFill>
                <a:srgbClr val="FFFF00"/>
              </a:solidFill>
            </a:endParaRPr>
          </a:p>
          <a:p>
            <a:r>
              <a:rPr lang="en-US" sz="3600" b="1" dirty="0" smtClean="0">
                <a:solidFill>
                  <a:srgbClr val="FFFF00"/>
                </a:solidFill>
              </a:rPr>
              <a:t>  Revelation 12:14 </a:t>
            </a:r>
          </a:p>
          <a:p>
            <a:endParaRPr lang="en-US" sz="1000" b="1" dirty="0" smtClean="0">
              <a:solidFill>
                <a:srgbClr val="FFFF00"/>
              </a:solidFill>
            </a:endParaRPr>
          </a:p>
          <a:p>
            <a:endParaRPr lang="en-US" sz="1000" b="1"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ἐδόθησαν</a:t>
            </a:r>
            <a:r>
              <a:rPr lang="en-US" sz="4000" dirty="0" smtClean="0">
                <a:solidFill>
                  <a:schemeClr val="bg1"/>
                </a:solidFill>
              </a:rPr>
              <a:t> </a:t>
            </a:r>
            <a:r>
              <a:rPr lang="el-GR" sz="4000" dirty="0" smtClean="0">
                <a:solidFill>
                  <a:schemeClr val="bg1"/>
                </a:solidFill>
              </a:rPr>
              <a:t> </a:t>
            </a:r>
            <a:r>
              <a:rPr lang="el-GR" sz="4000" dirty="0">
                <a:solidFill>
                  <a:schemeClr val="bg1"/>
                </a:solidFill>
              </a:rPr>
              <a:t>τῇ γυναικὶ αἱ δύο πτέρυγες </a:t>
            </a:r>
            <a:endParaRPr lang="en-US" sz="4000" dirty="0">
              <a:solidFill>
                <a:schemeClr val="bg1"/>
              </a:solidFill>
            </a:endParaRPr>
          </a:p>
          <a:p>
            <a:r>
              <a:rPr lang="fr-FR" sz="2400" dirty="0" smtClean="0">
                <a:solidFill>
                  <a:schemeClr val="bg1"/>
                </a:solidFill>
              </a:rPr>
              <a:t> </a:t>
            </a:r>
            <a:r>
              <a:rPr lang="en-US" sz="2400" dirty="0">
                <a:solidFill>
                  <a:srgbClr val="FFFF00"/>
                </a:solidFill>
              </a:rPr>
              <a:t> </a:t>
            </a:r>
            <a:r>
              <a:rPr lang="en-US" sz="2400" dirty="0" smtClean="0">
                <a:solidFill>
                  <a:srgbClr val="FFFF00"/>
                </a:solidFill>
              </a:rPr>
              <a:t> but          were </a:t>
            </a:r>
            <a:r>
              <a:rPr lang="en-US" sz="2400" dirty="0">
                <a:solidFill>
                  <a:srgbClr val="FFFF00"/>
                </a:solidFill>
              </a:rPr>
              <a:t>given </a:t>
            </a:r>
            <a:r>
              <a:rPr lang="en-US" sz="2400" dirty="0" smtClean="0">
                <a:solidFill>
                  <a:srgbClr val="FFFF00"/>
                </a:solidFill>
              </a:rPr>
              <a:t>      to the     woman       the    two         wings </a:t>
            </a:r>
            <a:r>
              <a:rPr lang="fr-FR" sz="2400" dirty="0" smtClean="0">
                <a:solidFill>
                  <a:srgbClr val="FFFF00"/>
                </a:solidFill>
              </a:rPr>
              <a:t> </a:t>
            </a:r>
            <a:endParaRPr lang="es-ES" sz="2400" dirty="0" smtClean="0">
              <a:solidFill>
                <a:srgbClr val="FFFF00"/>
              </a:solidFill>
            </a:endParaRPr>
          </a:p>
          <a:p>
            <a:r>
              <a:rPr lang="en-US" sz="4000" dirty="0" smtClean="0">
                <a:solidFill>
                  <a:schemeClr val="bg1"/>
                </a:solidFill>
              </a:rPr>
              <a:t> </a:t>
            </a:r>
            <a:r>
              <a:rPr lang="el-GR" sz="4000" dirty="0" smtClean="0">
                <a:solidFill>
                  <a:schemeClr val="bg1"/>
                </a:solidFill>
              </a:rPr>
              <a:t>τοῦ </a:t>
            </a:r>
            <a:r>
              <a:rPr lang="el-GR" sz="4000" dirty="0">
                <a:solidFill>
                  <a:schemeClr val="bg1"/>
                </a:solidFill>
              </a:rPr>
              <a:t>ἀετοῦ </a:t>
            </a:r>
            <a:r>
              <a:rPr lang="en-US" sz="4000" dirty="0" smtClean="0">
                <a:solidFill>
                  <a:schemeClr val="bg1"/>
                </a:solidFill>
              </a:rPr>
              <a:t> </a:t>
            </a:r>
            <a:r>
              <a:rPr lang="el-GR" sz="4000" dirty="0" smtClean="0">
                <a:solidFill>
                  <a:schemeClr val="bg1"/>
                </a:solidFill>
              </a:rPr>
              <a:t>τοῦ </a:t>
            </a:r>
            <a:r>
              <a:rPr lang="el-GR" sz="4000" dirty="0">
                <a:solidFill>
                  <a:schemeClr val="bg1"/>
                </a:solidFill>
              </a:rPr>
              <a:t>μεγάλου</a:t>
            </a:r>
            <a:r>
              <a:rPr lang="el-GR" sz="4000" dirty="0" smtClean="0">
                <a:solidFill>
                  <a:schemeClr val="bg1"/>
                </a:solidFill>
              </a:rPr>
              <a:t>,</a:t>
            </a:r>
            <a:r>
              <a:rPr lang="en-US" sz="4000" dirty="0" smtClean="0">
                <a:solidFill>
                  <a:schemeClr val="bg1"/>
                </a:solidFill>
              </a:rPr>
              <a:t> </a:t>
            </a:r>
            <a:r>
              <a:rPr lang="el-GR" sz="4000" dirty="0" smtClean="0">
                <a:solidFill>
                  <a:schemeClr val="bg1"/>
                </a:solidFill>
              </a:rPr>
              <a:t> </a:t>
            </a:r>
            <a:r>
              <a:rPr lang="el-GR" sz="4000" dirty="0">
                <a:solidFill>
                  <a:schemeClr val="bg1"/>
                </a:solidFill>
              </a:rPr>
              <a:t>ἵνα </a:t>
            </a:r>
            <a:r>
              <a:rPr lang="en-US" sz="4000" dirty="0" smtClean="0">
                <a:solidFill>
                  <a:schemeClr val="bg1"/>
                </a:solidFill>
              </a:rPr>
              <a:t> </a:t>
            </a:r>
            <a:r>
              <a:rPr lang="el-GR" sz="4000" dirty="0" smtClean="0">
                <a:solidFill>
                  <a:schemeClr val="bg1"/>
                </a:solidFill>
              </a:rPr>
              <a:t>πέτηται </a:t>
            </a:r>
            <a:r>
              <a:rPr lang="en-US" sz="4000" dirty="0" smtClean="0">
                <a:solidFill>
                  <a:schemeClr val="bg1"/>
                </a:solidFill>
              </a:rPr>
              <a:t> </a:t>
            </a:r>
            <a:r>
              <a:rPr lang="el-GR" sz="4000" dirty="0" smtClean="0">
                <a:solidFill>
                  <a:schemeClr val="bg1"/>
                </a:solidFill>
              </a:rPr>
              <a:t>εἰς </a:t>
            </a:r>
            <a:r>
              <a:rPr lang="en-US" sz="4000" dirty="0" smtClean="0">
                <a:solidFill>
                  <a:schemeClr val="bg1"/>
                </a:solidFill>
              </a:rPr>
              <a:t> </a:t>
            </a:r>
            <a:r>
              <a:rPr lang="el-GR" sz="4000" dirty="0" smtClean="0">
                <a:solidFill>
                  <a:schemeClr val="bg1"/>
                </a:solidFill>
              </a:rPr>
              <a:t>τὴν</a:t>
            </a:r>
            <a:r>
              <a:rPr lang="en-US" sz="4000" dirty="0" smtClean="0">
                <a:solidFill>
                  <a:schemeClr val="bg1"/>
                </a:solidFill>
              </a:rPr>
              <a:t> </a:t>
            </a:r>
            <a:r>
              <a:rPr lang="el-GR" sz="4000" dirty="0" smtClean="0">
                <a:solidFill>
                  <a:schemeClr val="bg1"/>
                </a:solidFill>
              </a:rPr>
              <a:t> </a:t>
            </a:r>
            <a:r>
              <a:rPr lang="el-GR" sz="4000" dirty="0">
                <a:solidFill>
                  <a:schemeClr val="bg1"/>
                </a:solidFill>
              </a:rPr>
              <a:t>ἔρημον </a:t>
            </a:r>
            <a:endParaRPr lang="en-US" sz="4000" dirty="0">
              <a:solidFill>
                <a:schemeClr val="bg1"/>
              </a:solidFill>
            </a:endParaRPr>
          </a:p>
          <a:p>
            <a:r>
              <a:rPr lang="en-US" sz="2400" dirty="0" smtClean="0">
                <a:solidFill>
                  <a:srgbClr val="FFFF00"/>
                </a:solidFill>
              </a:rPr>
              <a:t> of </a:t>
            </a:r>
            <a:r>
              <a:rPr lang="en-US" sz="2400" dirty="0">
                <a:solidFill>
                  <a:srgbClr val="FFFF00"/>
                </a:solidFill>
              </a:rPr>
              <a:t>the </a:t>
            </a:r>
            <a:r>
              <a:rPr lang="en-US" sz="2400" dirty="0" smtClean="0">
                <a:solidFill>
                  <a:srgbClr val="FFFF00"/>
                </a:solidFill>
              </a:rPr>
              <a:t>      eagle         the            great             so that   </a:t>
            </a:r>
            <a:r>
              <a:rPr lang="en-US" sz="2400" dirty="0">
                <a:solidFill>
                  <a:srgbClr val="FFFF00"/>
                </a:solidFill>
              </a:rPr>
              <a:t>she might fly </a:t>
            </a:r>
            <a:r>
              <a:rPr lang="en-US" sz="2400" dirty="0" smtClean="0">
                <a:solidFill>
                  <a:srgbClr val="FFFF00"/>
                </a:solidFill>
              </a:rPr>
              <a:t>   into      the       wilderness</a:t>
            </a:r>
            <a:r>
              <a:rPr lang="fr-FR" sz="2400" dirty="0" smtClean="0">
                <a:solidFill>
                  <a:srgbClr val="FFFF00"/>
                </a:solidFill>
              </a:rPr>
              <a:t> </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εἰς </a:t>
            </a:r>
            <a:r>
              <a:rPr lang="en-US" sz="4000" dirty="0" smtClean="0">
                <a:solidFill>
                  <a:schemeClr val="bg1"/>
                </a:solidFill>
              </a:rPr>
              <a:t> </a:t>
            </a:r>
            <a:r>
              <a:rPr lang="el-GR" sz="4000" dirty="0" smtClean="0">
                <a:solidFill>
                  <a:schemeClr val="bg1"/>
                </a:solidFill>
              </a:rPr>
              <a:t>τὸν </a:t>
            </a:r>
            <a:r>
              <a:rPr lang="en-US" sz="4000" dirty="0" smtClean="0">
                <a:solidFill>
                  <a:schemeClr val="bg1"/>
                </a:solidFill>
              </a:rPr>
              <a:t> </a:t>
            </a:r>
            <a:r>
              <a:rPr lang="el-GR" sz="4000" dirty="0" smtClean="0">
                <a:solidFill>
                  <a:schemeClr val="bg1"/>
                </a:solidFill>
              </a:rPr>
              <a:t>τόπον </a:t>
            </a:r>
            <a:r>
              <a:rPr lang="en-US" sz="4000" dirty="0" smtClean="0">
                <a:solidFill>
                  <a:schemeClr val="bg1"/>
                </a:solidFill>
              </a:rPr>
              <a:t> </a:t>
            </a:r>
            <a:r>
              <a:rPr lang="el-GR" sz="4000" dirty="0" smtClean="0">
                <a:solidFill>
                  <a:schemeClr val="bg1"/>
                </a:solidFill>
              </a:rPr>
              <a:t>αὐτῆς</a:t>
            </a:r>
            <a:r>
              <a:rPr lang="el-GR" sz="4000" dirty="0">
                <a:solidFill>
                  <a:schemeClr val="bg1"/>
                </a:solidFill>
              </a:rPr>
              <a:t>, </a:t>
            </a:r>
            <a:r>
              <a:rPr lang="en-US" sz="4000" dirty="0" smtClean="0">
                <a:solidFill>
                  <a:schemeClr val="bg1"/>
                </a:solidFill>
              </a:rPr>
              <a:t> </a:t>
            </a:r>
            <a:r>
              <a:rPr lang="el-GR" sz="4000" dirty="0" smtClean="0">
                <a:solidFill>
                  <a:schemeClr val="bg1"/>
                </a:solidFill>
              </a:rPr>
              <a:t>ὅπου </a:t>
            </a:r>
            <a:r>
              <a:rPr lang="en-US" sz="4000" dirty="0" smtClean="0">
                <a:solidFill>
                  <a:schemeClr val="bg1"/>
                </a:solidFill>
              </a:rPr>
              <a:t> </a:t>
            </a:r>
            <a:r>
              <a:rPr lang="el-GR" sz="4000" dirty="0" smtClean="0">
                <a:solidFill>
                  <a:schemeClr val="bg1"/>
                </a:solidFill>
              </a:rPr>
              <a:t>τρέφεται </a:t>
            </a:r>
            <a:r>
              <a:rPr lang="en-US" sz="4000" dirty="0" smtClean="0">
                <a:solidFill>
                  <a:schemeClr val="bg1"/>
                </a:solidFill>
              </a:rPr>
              <a:t> </a:t>
            </a:r>
            <a:r>
              <a:rPr lang="el-GR" sz="4000" dirty="0" smtClean="0">
                <a:solidFill>
                  <a:schemeClr val="bg1"/>
                </a:solidFill>
              </a:rPr>
              <a:t>ἐκεῖ </a:t>
            </a:r>
            <a:r>
              <a:rPr lang="en-US" sz="4000" dirty="0" smtClean="0">
                <a:solidFill>
                  <a:schemeClr val="bg1"/>
                </a:solidFill>
              </a:rPr>
              <a:t> </a:t>
            </a:r>
            <a:r>
              <a:rPr lang="el-GR" sz="4000" dirty="0" smtClean="0">
                <a:solidFill>
                  <a:schemeClr val="bg1"/>
                </a:solidFill>
              </a:rPr>
              <a:t>καιρὸν</a:t>
            </a:r>
            <a:endParaRPr lang="en-US" sz="4000" dirty="0" smtClean="0">
              <a:solidFill>
                <a:schemeClr val="bg1"/>
              </a:solidFill>
            </a:endParaRPr>
          </a:p>
          <a:p>
            <a:r>
              <a:rPr lang="en-US" sz="2400" dirty="0" smtClean="0">
                <a:solidFill>
                  <a:srgbClr val="FFFF00"/>
                </a:solidFill>
              </a:rPr>
              <a:t>      to        </a:t>
            </a:r>
            <a:r>
              <a:rPr lang="en-US" sz="2400" dirty="0">
                <a:solidFill>
                  <a:srgbClr val="FFFF00"/>
                </a:solidFill>
              </a:rPr>
              <a:t>the </a:t>
            </a:r>
            <a:r>
              <a:rPr lang="en-US" sz="2400" dirty="0" smtClean="0">
                <a:solidFill>
                  <a:srgbClr val="FFFF00"/>
                </a:solidFill>
              </a:rPr>
              <a:t>         </a:t>
            </a:r>
            <a:r>
              <a:rPr lang="en-US" sz="2400" dirty="0">
                <a:solidFill>
                  <a:srgbClr val="FFFF00"/>
                </a:solidFill>
              </a:rPr>
              <a:t>place </a:t>
            </a:r>
            <a:r>
              <a:rPr lang="en-US" sz="2400" dirty="0" smtClean="0">
                <a:solidFill>
                  <a:srgbClr val="FFFF00"/>
                </a:solidFill>
              </a:rPr>
              <a:t>           her              where      </a:t>
            </a:r>
            <a:r>
              <a:rPr lang="en-US" sz="2400" dirty="0">
                <a:solidFill>
                  <a:srgbClr val="FFFF00"/>
                </a:solidFill>
              </a:rPr>
              <a:t>she is </a:t>
            </a:r>
            <a:r>
              <a:rPr lang="en-US" sz="2400" dirty="0" smtClean="0">
                <a:solidFill>
                  <a:srgbClr val="FFFF00"/>
                </a:solidFill>
              </a:rPr>
              <a:t>nourished   there        </a:t>
            </a:r>
            <a:r>
              <a:rPr lang="en-US" sz="2400" dirty="0">
                <a:solidFill>
                  <a:srgbClr val="FFFF00"/>
                </a:solidFill>
              </a:rPr>
              <a:t>a </a:t>
            </a:r>
            <a:r>
              <a:rPr lang="en-US" sz="2400" dirty="0" smtClean="0">
                <a:solidFill>
                  <a:srgbClr val="FFFF00"/>
                </a:solidFill>
              </a:rPr>
              <a:t>time</a:t>
            </a:r>
            <a:endParaRPr lang="fr-FR" sz="2400" dirty="0" smtClean="0">
              <a:solidFill>
                <a:srgbClr val="FFFF00"/>
              </a:solidFill>
            </a:endParaRPr>
          </a:p>
          <a:p>
            <a:r>
              <a:rPr lang="en-US" sz="3800" dirty="0" smtClean="0">
                <a:solidFill>
                  <a:schemeClr val="bg1"/>
                </a:solidFill>
              </a:rPr>
              <a:t> </a:t>
            </a:r>
            <a:r>
              <a:rPr lang="el-GR" sz="3800" dirty="0" smtClean="0">
                <a:solidFill>
                  <a:schemeClr val="bg1"/>
                </a:solidFill>
              </a:rPr>
              <a:t>καὶ </a:t>
            </a:r>
            <a:r>
              <a:rPr lang="el-GR" sz="3800" dirty="0">
                <a:solidFill>
                  <a:schemeClr val="bg1"/>
                </a:solidFill>
              </a:rPr>
              <a:t>καιροὺς καὶ ἥμισυ καιροῦ </a:t>
            </a:r>
            <a:r>
              <a:rPr lang="en-US" sz="3800" dirty="0" smtClean="0">
                <a:solidFill>
                  <a:schemeClr val="bg1"/>
                </a:solidFill>
              </a:rPr>
              <a:t> </a:t>
            </a:r>
            <a:r>
              <a:rPr lang="el-GR" sz="3800" dirty="0" smtClean="0">
                <a:solidFill>
                  <a:schemeClr val="bg1"/>
                </a:solidFill>
              </a:rPr>
              <a:t>ἀπὸ </a:t>
            </a:r>
            <a:r>
              <a:rPr lang="el-GR" sz="3800" dirty="0">
                <a:solidFill>
                  <a:schemeClr val="bg1"/>
                </a:solidFill>
              </a:rPr>
              <a:t>προσώπου τοῦ ὄφεως.</a:t>
            </a:r>
          </a:p>
          <a:p>
            <a:r>
              <a:rPr lang="en-US" sz="2400" dirty="0" smtClean="0">
                <a:solidFill>
                  <a:srgbClr val="FFFF00"/>
                </a:solidFill>
              </a:rPr>
              <a:t>   and        times         </a:t>
            </a:r>
            <a:r>
              <a:rPr lang="en-US" sz="2400" dirty="0">
                <a:solidFill>
                  <a:srgbClr val="FFFF00"/>
                </a:solidFill>
              </a:rPr>
              <a:t>and </a:t>
            </a:r>
            <a:r>
              <a:rPr lang="en-US" sz="2400" dirty="0" smtClean="0">
                <a:solidFill>
                  <a:srgbClr val="FFFF00"/>
                </a:solidFill>
              </a:rPr>
              <a:t>      a half       of a </a:t>
            </a:r>
            <a:r>
              <a:rPr lang="en-US" sz="2400" dirty="0">
                <a:solidFill>
                  <a:srgbClr val="FFFF00"/>
                </a:solidFill>
              </a:rPr>
              <a:t>time </a:t>
            </a:r>
            <a:r>
              <a:rPr lang="en-US" sz="2400" dirty="0" smtClean="0">
                <a:solidFill>
                  <a:srgbClr val="FFFF00"/>
                </a:solidFill>
              </a:rPr>
              <a:t>       from             face               of the    serpent</a:t>
            </a:r>
            <a:endParaRPr lang="fr-FR" sz="800" dirty="0">
              <a:solidFill>
                <a:srgbClr val="FFFF00"/>
              </a:solidFill>
            </a:endParaRPr>
          </a:p>
          <a:p>
            <a:r>
              <a:rPr lang="fr-FR" sz="800" dirty="0" smtClean="0">
                <a:solidFill>
                  <a:srgbClr val="FFFF00"/>
                </a:solidFill>
              </a:rPr>
              <a:t> </a:t>
            </a:r>
            <a:r>
              <a:rPr lang="en-US" sz="800" dirty="0">
                <a:solidFill>
                  <a:schemeClr val="bg1"/>
                </a:solidFill>
              </a:rPr>
              <a:t> </a:t>
            </a:r>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r>
              <a:rPr lang="en-US" baseline="30000" dirty="0">
                <a:solidFill>
                  <a:srgbClr val="FFFF00"/>
                </a:solidFill>
              </a:rPr>
              <a:t> </a:t>
            </a:r>
            <a:r>
              <a:rPr lang="en-US" dirty="0">
                <a:solidFill>
                  <a:srgbClr val="FFFF00"/>
                </a:solidFill>
              </a:rPr>
              <a:t> </a:t>
            </a:r>
            <a:r>
              <a:rPr lang="en-US" dirty="0" smtClean="0">
                <a:solidFill>
                  <a:srgbClr val="FFFF00"/>
                </a:solidFill>
              </a:rPr>
              <a:t>  </a:t>
            </a:r>
            <a:r>
              <a:rPr lang="en-US" baseline="30000" dirty="0" smtClean="0">
                <a:solidFill>
                  <a:srgbClr val="FFFF00"/>
                </a:solidFill>
              </a:rPr>
              <a:t>ESV </a:t>
            </a:r>
            <a:r>
              <a:rPr lang="fr-FR" b="1" dirty="0" smtClean="0">
                <a:solidFill>
                  <a:schemeClr val="bg1"/>
                </a:solidFill>
              </a:rPr>
              <a:t>12:14</a:t>
            </a:r>
            <a:r>
              <a:rPr lang="fr-FR" dirty="0" smtClean="0">
                <a:solidFill>
                  <a:schemeClr val="bg1"/>
                </a:solidFill>
              </a:rPr>
              <a:t> </a:t>
            </a:r>
            <a:r>
              <a:rPr lang="en-US" dirty="0">
                <a:solidFill>
                  <a:schemeClr val="bg1"/>
                </a:solidFill>
              </a:rPr>
              <a:t>But the woman was given the two wings of the great eagle so that she might fly from the serpent into the wilderness, to the place where she is to be nourished for a time, and times, and half a time</a:t>
            </a:r>
            <a:r>
              <a:rPr lang="en-US" dirty="0" smtClean="0">
                <a:solidFill>
                  <a:schemeClr val="bg1"/>
                </a:solidFill>
              </a:rPr>
              <a:t>.       </a:t>
            </a:r>
            <a:r>
              <a:rPr lang="en-US" altLang="zh-TW" dirty="0" smtClean="0">
                <a:solidFill>
                  <a:schemeClr val="bg1"/>
                </a:solidFill>
              </a:rPr>
              <a:t>/      </a:t>
            </a:r>
            <a:r>
              <a:rPr lang="en-US" baseline="30000" dirty="0">
                <a:solidFill>
                  <a:srgbClr val="FFFF00"/>
                </a:solidFill>
              </a:rPr>
              <a:t>CUV</a:t>
            </a:r>
            <a:r>
              <a:rPr lang="en-US" baseline="30000" dirty="0">
                <a:solidFill>
                  <a:schemeClr val="bg1"/>
                </a:solidFill>
              </a:rPr>
              <a:t> </a:t>
            </a:r>
            <a:r>
              <a:rPr lang="en-US" b="1" dirty="0" smtClean="0">
                <a:solidFill>
                  <a:schemeClr val="bg1"/>
                </a:solidFill>
              </a:rPr>
              <a:t>12:14</a:t>
            </a:r>
            <a:r>
              <a:rPr lang="en-US" dirty="0" smtClean="0">
                <a:solidFill>
                  <a:schemeClr val="bg1"/>
                </a:solidFill>
              </a:rPr>
              <a:t> </a:t>
            </a:r>
            <a:r>
              <a:rPr lang="zh-TW" altLang="en-US" dirty="0">
                <a:solidFill>
                  <a:schemeClr val="bg1"/>
                </a:solidFill>
              </a:rPr>
              <a:t>於是有大鷹的兩個翅膀賜給婦人、叫他能飛到曠野、到自己的地方、躲避那蛇．他在那裡被養活一載二載半載。</a:t>
            </a:r>
            <a:endParaRPr lang="fr-FR" dirty="0" smtClean="0">
              <a:solidFill>
                <a:schemeClr val="bg1"/>
              </a:solidFill>
            </a:endParaRPr>
          </a:p>
          <a:p>
            <a:endParaRPr lang="fr-FR" sz="800" dirty="0">
              <a:solidFill>
                <a:schemeClr val="bg1"/>
              </a:solidFill>
            </a:endParaRPr>
          </a:p>
          <a:p>
            <a:r>
              <a:rPr lang="fr-FR" sz="800" dirty="0" smtClean="0">
                <a:solidFill>
                  <a:schemeClr val="bg1"/>
                </a:solidFill>
              </a:rPr>
              <a:t>  </a:t>
            </a:r>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13644396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757858"/>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pPr algn="ctr"/>
            <a:r>
              <a:rPr lang="en-US" sz="1200" b="1" dirty="0" smtClean="0">
                <a:solidFill>
                  <a:srgbClr val="FFFF00"/>
                </a:solidFill>
              </a:rPr>
              <a:t> </a:t>
            </a:r>
          </a:p>
          <a:p>
            <a:pPr algn="ctr"/>
            <a:endParaRPr lang="en-US" sz="1200" b="1" dirty="0" smtClean="0">
              <a:solidFill>
                <a:srgbClr val="FFFF00"/>
              </a:solidFill>
            </a:endParaRPr>
          </a:p>
          <a:p>
            <a:r>
              <a:rPr lang="en-US" sz="3600" b="1" dirty="0" smtClean="0">
                <a:solidFill>
                  <a:srgbClr val="FFFF00"/>
                </a:solidFill>
              </a:rPr>
              <a:t>  Revelation 12:15 </a:t>
            </a: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ἔβαλεν</a:t>
            </a:r>
            <a:r>
              <a:rPr lang="en-US" sz="4000" dirty="0" smtClean="0">
                <a:solidFill>
                  <a:schemeClr val="bg1"/>
                </a:solidFill>
              </a:rPr>
              <a:t> </a:t>
            </a:r>
            <a:r>
              <a:rPr lang="el-GR" sz="4000" dirty="0" smtClean="0">
                <a:solidFill>
                  <a:schemeClr val="bg1"/>
                </a:solidFill>
              </a:rPr>
              <a:t> ὁ</a:t>
            </a:r>
            <a:r>
              <a:rPr lang="en-US" sz="4000" dirty="0" smtClean="0">
                <a:solidFill>
                  <a:schemeClr val="bg1"/>
                </a:solidFill>
              </a:rPr>
              <a:t> </a:t>
            </a:r>
            <a:r>
              <a:rPr lang="el-GR" sz="4000" dirty="0" smtClean="0">
                <a:solidFill>
                  <a:schemeClr val="bg1"/>
                </a:solidFill>
              </a:rPr>
              <a:t>ὄφις</a:t>
            </a:r>
            <a:r>
              <a:rPr lang="en-US" sz="4000" dirty="0" smtClean="0">
                <a:solidFill>
                  <a:schemeClr val="bg1"/>
                </a:solidFill>
              </a:rPr>
              <a:t>  </a:t>
            </a:r>
            <a:r>
              <a:rPr lang="el-GR" sz="4000" dirty="0" smtClean="0">
                <a:solidFill>
                  <a:schemeClr val="bg1"/>
                </a:solidFill>
              </a:rPr>
              <a:t>ἐκ τοῦ στόματος</a:t>
            </a:r>
            <a:r>
              <a:rPr lang="en-US" sz="4000" dirty="0" smtClean="0">
                <a:solidFill>
                  <a:schemeClr val="bg1"/>
                </a:solidFill>
              </a:rPr>
              <a:t> </a:t>
            </a:r>
            <a:r>
              <a:rPr lang="el-GR" sz="4000" dirty="0">
                <a:solidFill>
                  <a:schemeClr val="bg1"/>
                </a:solidFill>
              </a:rPr>
              <a:t>αὐτοῦ</a:t>
            </a:r>
            <a:endParaRPr lang="en-US" sz="4000" dirty="0" smtClean="0">
              <a:solidFill>
                <a:schemeClr val="bg1"/>
              </a:solidFill>
            </a:endParaRPr>
          </a:p>
          <a:p>
            <a:r>
              <a:rPr lang="fr-FR" sz="2400" dirty="0">
                <a:solidFill>
                  <a:srgbClr val="FFFF00"/>
                </a:solidFill>
              </a:rPr>
              <a:t> </a:t>
            </a:r>
            <a:r>
              <a:rPr lang="en-US" sz="2400" dirty="0">
                <a:solidFill>
                  <a:srgbClr val="FFFF00"/>
                </a:solidFill>
              </a:rPr>
              <a:t> </a:t>
            </a:r>
            <a:r>
              <a:rPr lang="en-US" sz="2400" dirty="0" smtClean="0">
                <a:solidFill>
                  <a:srgbClr val="FFFF00"/>
                </a:solidFill>
              </a:rPr>
              <a:t> </a:t>
            </a:r>
            <a:r>
              <a:rPr lang="en-US" sz="2400" dirty="0" smtClean="0">
                <a:solidFill>
                  <a:srgbClr val="FFFF00"/>
                </a:solidFill>
              </a:rPr>
              <a:t>and     threw          the  </a:t>
            </a:r>
            <a:r>
              <a:rPr lang="en-US" sz="2400" dirty="0">
                <a:solidFill>
                  <a:srgbClr val="FFFF00"/>
                </a:solidFill>
              </a:rPr>
              <a:t>serpent </a:t>
            </a:r>
            <a:r>
              <a:rPr lang="en-US" sz="2400" dirty="0" smtClean="0">
                <a:solidFill>
                  <a:srgbClr val="FFFF00"/>
                </a:solidFill>
              </a:rPr>
              <a:t>  from   the          </a:t>
            </a:r>
            <a:r>
              <a:rPr lang="en-US" sz="2400" dirty="0">
                <a:solidFill>
                  <a:srgbClr val="FFFF00"/>
                </a:solidFill>
              </a:rPr>
              <a:t>mouth </a:t>
            </a:r>
            <a:r>
              <a:rPr lang="en-US" sz="2400" dirty="0" smtClean="0">
                <a:solidFill>
                  <a:srgbClr val="FFFF00"/>
                </a:solidFill>
              </a:rPr>
              <a:t>                 his</a:t>
            </a:r>
          </a:p>
          <a:p>
            <a:endParaRPr lang="fr-FR" sz="800" dirty="0" smtClean="0">
              <a:solidFill>
                <a:srgbClr val="FFFF00"/>
              </a:solidFill>
            </a:endParaRPr>
          </a:p>
          <a:p>
            <a:r>
              <a:rPr lang="en-US" sz="4000" dirty="0" smtClean="0">
                <a:solidFill>
                  <a:schemeClr val="bg1"/>
                </a:solidFill>
              </a:rPr>
              <a:t>   </a:t>
            </a:r>
            <a:r>
              <a:rPr lang="el-GR" sz="4000" dirty="0" smtClean="0">
                <a:solidFill>
                  <a:schemeClr val="bg1"/>
                </a:solidFill>
              </a:rPr>
              <a:t>ὀπίσω</a:t>
            </a:r>
            <a:r>
              <a:rPr lang="en-US" sz="4000" dirty="0" smtClean="0">
                <a:solidFill>
                  <a:schemeClr val="bg1"/>
                </a:solidFill>
              </a:rPr>
              <a:t> </a:t>
            </a:r>
            <a:r>
              <a:rPr lang="el-GR" sz="4000" dirty="0" smtClean="0">
                <a:solidFill>
                  <a:schemeClr val="bg1"/>
                </a:solidFill>
              </a:rPr>
              <a:t> </a:t>
            </a:r>
            <a:r>
              <a:rPr lang="el-GR" sz="4000" dirty="0">
                <a:solidFill>
                  <a:schemeClr val="bg1"/>
                </a:solidFill>
              </a:rPr>
              <a:t>τῆς </a:t>
            </a:r>
            <a:r>
              <a:rPr lang="en-US" sz="4000" dirty="0" smtClean="0">
                <a:solidFill>
                  <a:schemeClr val="bg1"/>
                </a:solidFill>
              </a:rPr>
              <a:t> </a:t>
            </a:r>
            <a:r>
              <a:rPr lang="el-GR" sz="4000" dirty="0" smtClean="0">
                <a:solidFill>
                  <a:schemeClr val="bg1"/>
                </a:solidFill>
              </a:rPr>
              <a:t>γυναικὸς </a:t>
            </a:r>
            <a:r>
              <a:rPr lang="en-US" sz="4000" dirty="0" smtClean="0">
                <a:solidFill>
                  <a:schemeClr val="bg1"/>
                </a:solidFill>
              </a:rPr>
              <a:t> </a:t>
            </a:r>
            <a:r>
              <a:rPr lang="el-GR" sz="4000" dirty="0" smtClean="0">
                <a:solidFill>
                  <a:schemeClr val="bg1"/>
                </a:solidFill>
              </a:rPr>
              <a:t>ὕδωρ </a:t>
            </a:r>
            <a:r>
              <a:rPr lang="en-US" sz="4000" dirty="0" smtClean="0">
                <a:solidFill>
                  <a:schemeClr val="bg1"/>
                </a:solidFill>
              </a:rPr>
              <a:t> </a:t>
            </a:r>
            <a:r>
              <a:rPr lang="el-GR" sz="4000" dirty="0" smtClean="0">
                <a:solidFill>
                  <a:schemeClr val="bg1"/>
                </a:solidFill>
              </a:rPr>
              <a:t>ὡς </a:t>
            </a:r>
            <a:r>
              <a:rPr lang="en-US" sz="4000" dirty="0" smtClean="0">
                <a:solidFill>
                  <a:schemeClr val="bg1"/>
                </a:solidFill>
              </a:rPr>
              <a:t> </a:t>
            </a:r>
            <a:r>
              <a:rPr lang="el-GR" sz="4000" dirty="0" smtClean="0">
                <a:solidFill>
                  <a:schemeClr val="bg1"/>
                </a:solidFill>
              </a:rPr>
              <a:t>ποταμόν</a:t>
            </a:r>
            <a:r>
              <a:rPr lang="el-GR" sz="4000" dirty="0">
                <a:solidFill>
                  <a:schemeClr val="bg1"/>
                </a:solidFill>
              </a:rPr>
              <a:t>, </a:t>
            </a:r>
            <a:endParaRPr lang="en-US" sz="4000" dirty="0" smtClean="0">
              <a:solidFill>
                <a:schemeClr val="bg1"/>
              </a:solidFill>
            </a:endParaRPr>
          </a:p>
          <a:p>
            <a:r>
              <a:rPr lang="en-US" sz="2400" dirty="0" smtClean="0">
                <a:solidFill>
                  <a:srgbClr val="FFFF00"/>
                </a:solidFill>
              </a:rPr>
              <a:t>          after           </a:t>
            </a:r>
            <a:r>
              <a:rPr lang="en-US" sz="2400" dirty="0">
                <a:solidFill>
                  <a:srgbClr val="FFFF00"/>
                </a:solidFill>
              </a:rPr>
              <a:t>the </a:t>
            </a:r>
            <a:r>
              <a:rPr lang="en-US" sz="2400" dirty="0" smtClean="0">
                <a:solidFill>
                  <a:srgbClr val="FFFF00"/>
                </a:solidFill>
              </a:rPr>
              <a:t>           woman              water       like          a river</a:t>
            </a:r>
            <a:r>
              <a:rPr lang="fr-FR" sz="2400" dirty="0" smtClean="0">
                <a:solidFill>
                  <a:srgbClr val="FFFF00"/>
                </a:solidFill>
              </a:rPr>
              <a:t>  </a:t>
            </a:r>
          </a:p>
          <a:p>
            <a:endParaRPr lang="fr-FR" sz="800" dirty="0" smtClean="0">
              <a:solidFill>
                <a:srgbClr val="FFFF00"/>
              </a:solidFill>
            </a:endParaRPr>
          </a:p>
          <a:p>
            <a:r>
              <a:rPr lang="fr-FR" sz="4000" dirty="0">
                <a:solidFill>
                  <a:srgbClr val="FFFF00"/>
                </a:solidFill>
              </a:rPr>
              <a:t> </a:t>
            </a:r>
            <a:r>
              <a:rPr lang="fr-FR" sz="4000" dirty="0" smtClean="0">
                <a:solidFill>
                  <a:srgbClr val="FFFF00"/>
                </a:solidFill>
              </a:rPr>
              <a:t>    </a:t>
            </a:r>
            <a:r>
              <a:rPr lang="el-GR" sz="4000" dirty="0" smtClean="0">
                <a:solidFill>
                  <a:schemeClr val="bg1"/>
                </a:solidFill>
              </a:rPr>
              <a:t>ἵνα </a:t>
            </a:r>
            <a:r>
              <a:rPr lang="en-US" sz="4000" dirty="0" smtClean="0">
                <a:solidFill>
                  <a:schemeClr val="bg1"/>
                </a:solidFill>
              </a:rPr>
              <a:t>  </a:t>
            </a:r>
            <a:r>
              <a:rPr lang="el-GR" sz="4000" dirty="0" smtClean="0">
                <a:solidFill>
                  <a:schemeClr val="bg1"/>
                </a:solidFill>
              </a:rPr>
              <a:t>αὐτὴν </a:t>
            </a:r>
            <a:r>
              <a:rPr lang="en-US" sz="4000" dirty="0" smtClean="0">
                <a:solidFill>
                  <a:schemeClr val="bg1"/>
                </a:solidFill>
              </a:rPr>
              <a:t> </a:t>
            </a:r>
            <a:r>
              <a:rPr lang="el-GR" sz="4000" dirty="0" smtClean="0">
                <a:solidFill>
                  <a:schemeClr val="bg1"/>
                </a:solidFill>
              </a:rPr>
              <a:t>ποταμοφόρητον </a:t>
            </a:r>
            <a:r>
              <a:rPr lang="en-US" sz="4000" dirty="0" smtClean="0">
                <a:solidFill>
                  <a:schemeClr val="bg1"/>
                </a:solidFill>
              </a:rPr>
              <a:t> </a:t>
            </a:r>
            <a:r>
              <a:rPr lang="el-GR" sz="4000" dirty="0" smtClean="0">
                <a:solidFill>
                  <a:schemeClr val="bg1"/>
                </a:solidFill>
              </a:rPr>
              <a:t>ποιήσῃ</a:t>
            </a:r>
            <a:r>
              <a:rPr lang="el-GR" sz="4000" dirty="0">
                <a:solidFill>
                  <a:schemeClr val="bg1"/>
                </a:solidFill>
              </a:rPr>
              <a:t>.</a:t>
            </a:r>
          </a:p>
          <a:p>
            <a:r>
              <a:rPr lang="en-US" sz="2400" dirty="0" smtClean="0">
                <a:solidFill>
                  <a:srgbClr val="FFFF00"/>
                </a:solidFill>
              </a:rPr>
              <a:t> in order that     her              swept away by a river        h</a:t>
            </a:r>
            <a:r>
              <a:rPr lang="fr-FR" sz="2400" dirty="0" smtClean="0">
                <a:solidFill>
                  <a:srgbClr val="FFFF00"/>
                </a:solidFill>
              </a:rPr>
              <a:t>e </a:t>
            </a:r>
            <a:r>
              <a:rPr lang="fr-FR" sz="2400" dirty="0" err="1" smtClean="0">
                <a:solidFill>
                  <a:srgbClr val="FFFF00"/>
                </a:solidFill>
              </a:rPr>
              <a:t>might</a:t>
            </a:r>
            <a:r>
              <a:rPr lang="fr-FR" sz="2400" dirty="0" smtClean="0">
                <a:solidFill>
                  <a:srgbClr val="FFFF00"/>
                </a:solidFill>
              </a:rPr>
              <a:t> </a:t>
            </a:r>
            <a:r>
              <a:rPr lang="fr-FR" sz="2400" dirty="0" err="1" smtClean="0">
                <a:solidFill>
                  <a:srgbClr val="FFFF00"/>
                </a:solidFill>
              </a:rPr>
              <a:t>make</a:t>
            </a:r>
            <a:r>
              <a:rPr lang="fr-FR" sz="2400" dirty="0" smtClean="0">
                <a:solidFill>
                  <a:srgbClr val="FFFF00"/>
                </a:solidFill>
              </a:rPr>
              <a:t>  </a:t>
            </a:r>
            <a:r>
              <a:rPr lang="fr-FR" sz="2400" dirty="0"/>
              <a:t/>
            </a:r>
            <a:br>
              <a:rPr lang="fr-FR" sz="2400" dirty="0"/>
            </a:br>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r>
              <a:rPr lang="en-US" sz="2000" baseline="30000" dirty="0" smtClean="0">
                <a:solidFill>
                  <a:srgbClr val="FFFF00"/>
                </a:solidFill>
              </a:rPr>
              <a:t>	ESV </a:t>
            </a:r>
            <a:r>
              <a:rPr lang="fr-FR" sz="2000" b="1" dirty="0" smtClean="0">
                <a:solidFill>
                  <a:schemeClr val="bg1"/>
                </a:solidFill>
              </a:rPr>
              <a:t>12:15</a:t>
            </a:r>
            <a:r>
              <a:rPr lang="fr-FR" sz="2000" dirty="0" smtClean="0">
                <a:solidFill>
                  <a:schemeClr val="bg1"/>
                </a:solidFill>
              </a:rPr>
              <a:t> </a:t>
            </a:r>
            <a:r>
              <a:rPr lang="en-US" sz="2000" dirty="0">
                <a:solidFill>
                  <a:schemeClr val="bg1"/>
                </a:solidFill>
              </a:rPr>
              <a:t>The serpent poured water like a river out of his mouth after the woman, to sweep her away with a flood</a:t>
            </a:r>
            <a:r>
              <a:rPr lang="en-US" sz="2000" dirty="0" smtClean="0">
                <a:solidFill>
                  <a:schemeClr val="bg1"/>
                </a:solidFill>
              </a:rPr>
              <a:t>.   /       </a:t>
            </a:r>
            <a:r>
              <a:rPr lang="en-US" sz="2000" baseline="30000" dirty="0" smtClean="0">
                <a:solidFill>
                  <a:srgbClr val="FFFF00"/>
                </a:solidFill>
              </a:rPr>
              <a:t>CUV</a:t>
            </a:r>
            <a:r>
              <a:rPr lang="en-US" sz="2000" baseline="30000" dirty="0" smtClean="0">
                <a:solidFill>
                  <a:schemeClr val="bg1"/>
                </a:solidFill>
              </a:rPr>
              <a:t> </a:t>
            </a:r>
            <a:r>
              <a:rPr lang="en-US" sz="2000" b="1" dirty="0" smtClean="0">
                <a:solidFill>
                  <a:schemeClr val="bg1"/>
                </a:solidFill>
              </a:rPr>
              <a:t>12:15</a:t>
            </a:r>
            <a:r>
              <a:rPr lang="en-US" sz="2000" dirty="0" smtClean="0">
                <a:solidFill>
                  <a:schemeClr val="bg1"/>
                </a:solidFill>
              </a:rPr>
              <a:t> </a:t>
            </a:r>
            <a:r>
              <a:rPr lang="zh-TW" altLang="en-US" sz="2000" dirty="0">
                <a:solidFill>
                  <a:schemeClr val="bg1"/>
                </a:solidFill>
              </a:rPr>
              <a:t>蛇就在婦人身後、從口中吐出水來像河一樣、要將婦人沖去。</a:t>
            </a:r>
            <a:endParaRPr lang="fr-FR" sz="2000" dirty="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3023215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17564" cy="6880969"/>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pPr algn="ctr"/>
            <a:endParaRPr lang="en-US" sz="1200" b="1" dirty="0" smtClean="0">
              <a:solidFill>
                <a:srgbClr val="FFFF00"/>
              </a:solidFill>
            </a:endParaRPr>
          </a:p>
          <a:p>
            <a:pPr algn="ctr"/>
            <a:r>
              <a:rPr lang="en-US" sz="1200" b="1" dirty="0" smtClean="0">
                <a:solidFill>
                  <a:srgbClr val="FFFF00"/>
                </a:solidFill>
              </a:rPr>
              <a:t> </a:t>
            </a:r>
          </a:p>
          <a:p>
            <a:r>
              <a:rPr lang="en-US" sz="4000" b="1" dirty="0" smtClean="0">
                <a:solidFill>
                  <a:srgbClr val="FFFF00"/>
                </a:solidFill>
              </a:rPr>
              <a:t>  Revelation 12:16 </a:t>
            </a: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ἐβοήθησεν </a:t>
            </a:r>
            <a:r>
              <a:rPr lang="en-US" sz="4000" dirty="0" smtClean="0">
                <a:solidFill>
                  <a:schemeClr val="bg1"/>
                </a:solidFill>
              </a:rPr>
              <a:t> </a:t>
            </a:r>
            <a:r>
              <a:rPr lang="el-GR" sz="4000" dirty="0" smtClean="0">
                <a:solidFill>
                  <a:schemeClr val="bg1"/>
                </a:solidFill>
              </a:rPr>
              <a:t>ἡ </a:t>
            </a:r>
            <a:r>
              <a:rPr lang="en-US" sz="4000" dirty="0" smtClean="0">
                <a:solidFill>
                  <a:schemeClr val="bg1"/>
                </a:solidFill>
              </a:rPr>
              <a:t> </a:t>
            </a:r>
            <a:r>
              <a:rPr lang="el-GR" sz="4000" dirty="0" smtClean="0">
                <a:solidFill>
                  <a:schemeClr val="bg1"/>
                </a:solidFill>
              </a:rPr>
              <a:t>γῆ </a:t>
            </a:r>
            <a:r>
              <a:rPr lang="en-US" sz="4000" dirty="0" smtClean="0">
                <a:solidFill>
                  <a:schemeClr val="bg1"/>
                </a:solidFill>
              </a:rPr>
              <a:t>  </a:t>
            </a:r>
            <a:r>
              <a:rPr lang="el-GR" sz="4000" dirty="0" smtClean="0">
                <a:solidFill>
                  <a:schemeClr val="bg1"/>
                </a:solidFill>
              </a:rPr>
              <a:t>τῇ </a:t>
            </a:r>
            <a:r>
              <a:rPr lang="en-US" sz="4000" dirty="0" smtClean="0">
                <a:solidFill>
                  <a:schemeClr val="bg1"/>
                </a:solidFill>
              </a:rPr>
              <a:t>  </a:t>
            </a:r>
            <a:r>
              <a:rPr lang="el-GR" sz="4000" dirty="0" smtClean="0">
                <a:solidFill>
                  <a:schemeClr val="bg1"/>
                </a:solidFill>
              </a:rPr>
              <a:t>γυναικὶ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ἤνοιξεν </a:t>
            </a:r>
            <a:endParaRPr lang="en-US" sz="4000" dirty="0">
              <a:solidFill>
                <a:schemeClr val="bg1"/>
              </a:solidFill>
            </a:endParaRPr>
          </a:p>
          <a:p>
            <a:r>
              <a:rPr lang="fr-FR" sz="2400" dirty="0" smtClean="0">
                <a:solidFill>
                  <a:schemeClr val="bg1"/>
                </a:solidFill>
              </a:rPr>
              <a:t> </a:t>
            </a:r>
            <a:r>
              <a:rPr lang="fr-FR" sz="2400" dirty="0" smtClean="0">
                <a:solidFill>
                  <a:schemeClr val="bg1"/>
                </a:solidFill>
              </a:rPr>
              <a:t> </a:t>
            </a:r>
            <a:r>
              <a:rPr lang="en-US" sz="2400" dirty="0" smtClean="0">
                <a:solidFill>
                  <a:srgbClr val="FFFF00"/>
                </a:solidFill>
              </a:rPr>
              <a:t> but             helped                the  earth  for the     woman         </a:t>
            </a:r>
            <a:r>
              <a:rPr lang="en-US" sz="2400" dirty="0">
                <a:solidFill>
                  <a:srgbClr val="FFFF00"/>
                </a:solidFill>
              </a:rPr>
              <a:t>and </a:t>
            </a:r>
            <a:r>
              <a:rPr lang="en-US" sz="2400" dirty="0" smtClean="0">
                <a:solidFill>
                  <a:srgbClr val="FFFF00"/>
                </a:solidFill>
              </a:rPr>
              <a:t>        opened </a:t>
            </a:r>
            <a:r>
              <a:rPr lang="fr-FR" sz="2400" dirty="0" smtClean="0">
                <a:solidFill>
                  <a:srgbClr val="FFFF00"/>
                </a:solidFill>
              </a:rPr>
              <a:t> </a:t>
            </a:r>
            <a:endParaRPr lang="fr-FR" sz="2400" dirty="0">
              <a:solidFill>
                <a:srgbClr val="FFFF00"/>
              </a:solidFill>
            </a:endParaRPr>
          </a:p>
          <a:p>
            <a:r>
              <a:rPr lang="en-US" sz="4000" dirty="0" smtClean="0">
                <a:solidFill>
                  <a:schemeClr val="bg1"/>
                </a:solidFill>
              </a:rPr>
              <a:t> </a:t>
            </a:r>
            <a:r>
              <a:rPr lang="el-GR" sz="4000" dirty="0" smtClean="0">
                <a:solidFill>
                  <a:schemeClr val="bg1"/>
                </a:solidFill>
              </a:rPr>
              <a:t>ἡ</a:t>
            </a:r>
            <a:r>
              <a:rPr lang="en-US" sz="4000" dirty="0" smtClean="0">
                <a:solidFill>
                  <a:schemeClr val="bg1"/>
                </a:solidFill>
              </a:rPr>
              <a:t> </a:t>
            </a:r>
            <a:r>
              <a:rPr lang="el-GR" sz="4000" dirty="0" smtClean="0">
                <a:solidFill>
                  <a:schemeClr val="bg1"/>
                </a:solidFill>
              </a:rPr>
              <a:t> </a:t>
            </a:r>
            <a:r>
              <a:rPr lang="el-GR" sz="4000" dirty="0">
                <a:solidFill>
                  <a:schemeClr val="bg1"/>
                </a:solidFill>
              </a:rPr>
              <a:t>γῆ </a:t>
            </a:r>
            <a:r>
              <a:rPr lang="en-US" sz="4000" dirty="0" smtClean="0">
                <a:solidFill>
                  <a:schemeClr val="bg1"/>
                </a:solidFill>
              </a:rPr>
              <a:t>  </a:t>
            </a:r>
            <a:r>
              <a:rPr lang="el-GR" sz="4000" dirty="0" smtClean="0">
                <a:solidFill>
                  <a:schemeClr val="bg1"/>
                </a:solidFill>
              </a:rPr>
              <a:t>τὸ </a:t>
            </a:r>
            <a:r>
              <a:rPr lang="en-US" sz="4000" dirty="0" smtClean="0">
                <a:solidFill>
                  <a:schemeClr val="bg1"/>
                </a:solidFill>
              </a:rPr>
              <a:t> </a:t>
            </a:r>
            <a:r>
              <a:rPr lang="el-GR" sz="4000" dirty="0" smtClean="0">
                <a:solidFill>
                  <a:schemeClr val="bg1"/>
                </a:solidFill>
              </a:rPr>
              <a:t>στόμα </a:t>
            </a:r>
            <a:r>
              <a:rPr lang="en-US" sz="4000" dirty="0" smtClean="0">
                <a:solidFill>
                  <a:schemeClr val="bg1"/>
                </a:solidFill>
              </a:rPr>
              <a:t> </a:t>
            </a:r>
            <a:r>
              <a:rPr lang="el-GR" sz="4000" dirty="0" smtClean="0">
                <a:solidFill>
                  <a:schemeClr val="bg1"/>
                </a:solidFill>
              </a:rPr>
              <a:t>αὐτῆς </a:t>
            </a:r>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κατέπιεν</a:t>
            </a:r>
            <a:r>
              <a:rPr lang="en-US" sz="4000" dirty="0" smtClean="0">
                <a:solidFill>
                  <a:schemeClr val="bg1"/>
                </a:solidFill>
              </a:rPr>
              <a:t> </a:t>
            </a:r>
            <a:r>
              <a:rPr lang="el-GR" sz="4000" dirty="0" smtClean="0">
                <a:solidFill>
                  <a:schemeClr val="bg1"/>
                </a:solidFill>
              </a:rPr>
              <a:t> </a:t>
            </a:r>
            <a:r>
              <a:rPr lang="el-GR" sz="4000" dirty="0">
                <a:solidFill>
                  <a:schemeClr val="bg1"/>
                </a:solidFill>
              </a:rPr>
              <a:t>τὸν </a:t>
            </a:r>
            <a:r>
              <a:rPr lang="en-US" sz="4000" dirty="0" smtClean="0">
                <a:solidFill>
                  <a:schemeClr val="bg1"/>
                </a:solidFill>
              </a:rPr>
              <a:t> </a:t>
            </a:r>
            <a:r>
              <a:rPr lang="el-GR" sz="4000" dirty="0" smtClean="0">
                <a:solidFill>
                  <a:schemeClr val="bg1"/>
                </a:solidFill>
              </a:rPr>
              <a:t>ποταμὸν</a:t>
            </a:r>
            <a:endParaRPr lang="en-US" sz="4000" dirty="0" smtClean="0">
              <a:solidFill>
                <a:schemeClr val="bg1"/>
              </a:solidFill>
            </a:endParaRPr>
          </a:p>
          <a:p>
            <a:r>
              <a:rPr lang="en-US" sz="2400" dirty="0" smtClean="0">
                <a:solidFill>
                  <a:srgbClr val="FFFF00"/>
                </a:solidFill>
              </a:rPr>
              <a:t> the  </a:t>
            </a:r>
            <a:r>
              <a:rPr lang="en-US" sz="2400" dirty="0">
                <a:solidFill>
                  <a:srgbClr val="FFFF00"/>
                </a:solidFill>
              </a:rPr>
              <a:t>earth </a:t>
            </a:r>
            <a:r>
              <a:rPr lang="en-US" sz="2400" dirty="0" smtClean="0">
                <a:solidFill>
                  <a:srgbClr val="FFFF00"/>
                </a:solidFill>
              </a:rPr>
              <a:t>  the       mouth             its             and         swallowed         the             river</a:t>
            </a:r>
            <a:r>
              <a:rPr lang="fr-FR" sz="2400" dirty="0" smtClean="0">
                <a:solidFill>
                  <a:srgbClr val="FFFF00"/>
                </a:solidFill>
              </a:rPr>
              <a:t> </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ὃν </a:t>
            </a:r>
            <a:r>
              <a:rPr lang="en-US" sz="4000" dirty="0" smtClean="0">
                <a:solidFill>
                  <a:schemeClr val="bg1"/>
                </a:solidFill>
              </a:rPr>
              <a:t> </a:t>
            </a:r>
            <a:r>
              <a:rPr lang="el-GR" sz="4000" dirty="0" smtClean="0">
                <a:solidFill>
                  <a:schemeClr val="bg1"/>
                </a:solidFill>
              </a:rPr>
              <a:t>ἔβαλεν </a:t>
            </a:r>
            <a:r>
              <a:rPr lang="en-US" sz="4000" dirty="0" smtClean="0">
                <a:solidFill>
                  <a:schemeClr val="bg1"/>
                </a:solidFill>
              </a:rPr>
              <a:t> </a:t>
            </a:r>
            <a:r>
              <a:rPr lang="el-GR" sz="4000" dirty="0" smtClean="0">
                <a:solidFill>
                  <a:schemeClr val="bg1"/>
                </a:solidFill>
              </a:rPr>
              <a:t>ὁ</a:t>
            </a:r>
            <a:r>
              <a:rPr lang="en-US" sz="4000" dirty="0" smtClean="0">
                <a:solidFill>
                  <a:schemeClr val="bg1"/>
                </a:solidFill>
              </a:rPr>
              <a:t> </a:t>
            </a:r>
            <a:r>
              <a:rPr lang="el-GR" sz="4000" dirty="0" smtClean="0">
                <a:solidFill>
                  <a:schemeClr val="bg1"/>
                </a:solidFill>
              </a:rPr>
              <a:t> </a:t>
            </a:r>
            <a:r>
              <a:rPr lang="el-GR" sz="4000" dirty="0">
                <a:solidFill>
                  <a:schemeClr val="bg1"/>
                </a:solidFill>
              </a:rPr>
              <a:t>δράκων </a:t>
            </a:r>
            <a:r>
              <a:rPr lang="en-US" sz="4000" dirty="0" smtClean="0">
                <a:solidFill>
                  <a:schemeClr val="bg1"/>
                </a:solidFill>
              </a:rPr>
              <a:t> </a:t>
            </a:r>
            <a:r>
              <a:rPr lang="el-GR" sz="4000" dirty="0" smtClean="0">
                <a:solidFill>
                  <a:schemeClr val="bg1"/>
                </a:solidFill>
              </a:rPr>
              <a:t>ἐκ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στόματος </a:t>
            </a:r>
            <a:r>
              <a:rPr lang="en-US" sz="4000" dirty="0" smtClean="0">
                <a:solidFill>
                  <a:schemeClr val="bg1"/>
                </a:solidFill>
              </a:rPr>
              <a:t> </a:t>
            </a:r>
            <a:r>
              <a:rPr lang="el-GR" sz="4000" dirty="0" smtClean="0">
                <a:solidFill>
                  <a:schemeClr val="bg1"/>
                </a:solidFill>
              </a:rPr>
              <a:t>αὐτοῦ</a:t>
            </a:r>
            <a:r>
              <a:rPr lang="el-GR" sz="4000" dirty="0">
                <a:solidFill>
                  <a:schemeClr val="bg1"/>
                </a:solidFill>
              </a:rPr>
              <a:t>.</a:t>
            </a:r>
          </a:p>
          <a:p>
            <a:r>
              <a:rPr lang="en-US" sz="2400" dirty="0" smtClean="0">
                <a:solidFill>
                  <a:srgbClr val="FFFF00"/>
                </a:solidFill>
              </a:rPr>
              <a:t>       that         threw        the        dragon       from     the            </a:t>
            </a:r>
            <a:r>
              <a:rPr lang="en-US" sz="2400" dirty="0">
                <a:solidFill>
                  <a:srgbClr val="FFFF00"/>
                </a:solidFill>
              </a:rPr>
              <a:t>mouth</a:t>
            </a:r>
            <a:r>
              <a:rPr lang="fr-FR" sz="2400" dirty="0" smtClean="0">
                <a:solidFill>
                  <a:srgbClr val="FFFF00"/>
                </a:solidFill>
              </a:rPr>
              <a:t>                    </a:t>
            </a:r>
            <a:r>
              <a:rPr lang="fr-FR" sz="2400" dirty="0" err="1" smtClean="0">
                <a:solidFill>
                  <a:srgbClr val="FFFF00"/>
                </a:solidFill>
              </a:rPr>
              <a:t>his</a:t>
            </a:r>
            <a:endParaRPr lang="fr-FR" sz="2400" dirty="0">
              <a:solidFill>
                <a:srgbClr val="FFFF00"/>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r>
              <a:rPr lang="en-US" sz="2000" baseline="30000" dirty="0" smtClean="0">
                <a:solidFill>
                  <a:srgbClr val="FFFF00"/>
                </a:solidFill>
              </a:rPr>
              <a:t>	ESV </a:t>
            </a:r>
            <a:r>
              <a:rPr lang="fr-FR" sz="2000" b="1" dirty="0" smtClean="0">
                <a:solidFill>
                  <a:schemeClr val="bg1"/>
                </a:solidFill>
              </a:rPr>
              <a:t>12:16</a:t>
            </a:r>
            <a:r>
              <a:rPr lang="fr-FR" sz="2000" dirty="0" smtClean="0">
                <a:solidFill>
                  <a:schemeClr val="bg1"/>
                </a:solidFill>
              </a:rPr>
              <a:t> </a:t>
            </a:r>
            <a:r>
              <a:rPr lang="en-US" sz="2000" dirty="0">
                <a:solidFill>
                  <a:schemeClr val="bg1"/>
                </a:solidFill>
              </a:rPr>
              <a:t>But the earth came to the help of the woman, and the earth opened its mouth and swallowed the river that the dragon had poured from his mouth.</a:t>
            </a:r>
          </a:p>
          <a:p>
            <a:r>
              <a:rPr lang="en-US" sz="2000" baseline="30000" dirty="0" smtClean="0">
                <a:solidFill>
                  <a:srgbClr val="FFFF00"/>
                </a:solidFill>
              </a:rPr>
              <a:t>	CUV</a:t>
            </a:r>
            <a:r>
              <a:rPr lang="en-US" sz="2000" baseline="30000" dirty="0" smtClean="0">
                <a:solidFill>
                  <a:schemeClr val="bg1"/>
                </a:solidFill>
              </a:rPr>
              <a:t> </a:t>
            </a:r>
            <a:r>
              <a:rPr lang="en-US" sz="2000" b="1" dirty="0" smtClean="0">
                <a:solidFill>
                  <a:schemeClr val="bg1"/>
                </a:solidFill>
              </a:rPr>
              <a:t>12:16</a:t>
            </a:r>
            <a:r>
              <a:rPr lang="en-US" sz="2000" dirty="0" smtClean="0">
                <a:solidFill>
                  <a:schemeClr val="bg1"/>
                </a:solidFill>
              </a:rPr>
              <a:t> </a:t>
            </a:r>
            <a:r>
              <a:rPr lang="zh-TW" altLang="en-US" sz="2000" dirty="0">
                <a:solidFill>
                  <a:schemeClr val="bg1"/>
                </a:solidFill>
              </a:rPr>
              <a:t>地卻幫助婦人、開口吞了從龍口吐出來的水。</a:t>
            </a:r>
            <a:r>
              <a:rPr lang="en-US" altLang="zh-TW" sz="2000" dirty="0">
                <a:solidFill>
                  <a:schemeClr val="bg1"/>
                </a:solidFill>
              </a:rPr>
              <a:t>〔</a:t>
            </a:r>
            <a:r>
              <a:rPr lang="zh-TW" altLang="en-US" sz="2000" dirty="0">
                <a:solidFill>
                  <a:schemeClr val="bg1"/>
                </a:solidFill>
              </a:rPr>
              <a:t>原文作河</a:t>
            </a:r>
            <a:r>
              <a:rPr lang="en-US" altLang="zh-TW" sz="2000" dirty="0">
                <a:solidFill>
                  <a:schemeClr val="bg1"/>
                </a:solidFill>
              </a:rPr>
              <a:t>〕</a:t>
            </a:r>
            <a:endParaRPr lang="fr-FR" sz="20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03892668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788636"/>
          </a:xfrm>
          <a:prstGeom prst="rect">
            <a:avLst/>
          </a:prstGeom>
          <a:solidFill>
            <a:srgbClr val="002060"/>
          </a:solidFill>
        </p:spPr>
        <p:txBody>
          <a:bodyPr wrap="square" lIns="108821" tIns="54411" rIns="108821" bIns="54411">
            <a:spAutoFit/>
          </a:bodyPr>
          <a:lstStyle/>
          <a:p>
            <a:r>
              <a:rPr lang="en-US" sz="2800" b="1" dirty="0" smtClean="0">
                <a:solidFill>
                  <a:srgbClr val="FFFF00"/>
                </a:solidFill>
              </a:rPr>
              <a:t> Revelation </a:t>
            </a:r>
            <a:r>
              <a:rPr lang="en-US" sz="2800" b="1" dirty="0" smtClean="0">
                <a:solidFill>
                  <a:srgbClr val="FFFF00"/>
                </a:solidFill>
              </a:rPr>
              <a:t>12:17 </a:t>
            </a:r>
          </a:p>
          <a:p>
            <a:endParaRPr lang="en-US" sz="800" b="1" dirty="0" smtClean="0">
              <a:solidFill>
                <a:srgbClr val="FFFF00"/>
              </a:solidFill>
            </a:endParaRPr>
          </a:p>
          <a:p>
            <a:r>
              <a:rPr lang="en-US" sz="2800" dirty="0" smtClean="0">
                <a:solidFill>
                  <a:schemeClr val="bg1"/>
                </a:solidFill>
              </a:rPr>
              <a:t> </a:t>
            </a:r>
            <a:r>
              <a:rPr lang="en-US" sz="2800" b="1" dirty="0" smtClean="0">
                <a:solidFill>
                  <a:srgbClr val="FFFF00"/>
                </a:solidFill>
              </a:rPr>
              <a:t>17</a:t>
            </a:r>
            <a:r>
              <a:rPr lang="el-GR" sz="2800" dirty="0" smtClean="0">
                <a:solidFill>
                  <a:schemeClr val="bg1"/>
                </a:solidFill>
              </a:rPr>
              <a:t> </a:t>
            </a:r>
            <a:r>
              <a:rPr lang="en-US" sz="2800" dirty="0" smtClean="0">
                <a:solidFill>
                  <a:schemeClr val="bg1"/>
                </a:solidFill>
              </a:rPr>
              <a:t> </a:t>
            </a:r>
            <a:r>
              <a:rPr lang="el-GR" sz="3800" dirty="0" smtClean="0">
                <a:solidFill>
                  <a:schemeClr val="bg1"/>
                </a:solidFill>
              </a:rPr>
              <a:t>καὶ</a:t>
            </a:r>
            <a:r>
              <a:rPr lang="en-US" sz="3800" dirty="0" smtClean="0">
                <a:solidFill>
                  <a:schemeClr val="bg1"/>
                </a:solidFill>
              </a:rPr>
              <a:t> </a:t>
            </a:r>
            <a:r>
              <a:rPr lang="el-GR" sz="3800" dirty="0" smtClean="0">
                <a:solidFill>
                  <a:schemeClr val="bg1"/>
                </a:solidFill>
              </a:rPr>
              <a:t> </a:t>
            </a:r>
            <a:r>
              <a:rPr lang="el-GR" sz="3800" dirty="0">
                <a:solidFill>
                  <a:schemeClr val="bg1"/>
                </a:solidFill>
              </a:rPr>
              <a:t>ὠργίσθη </a:t>
            </a:r>
            <a:r>
              <a:rPr lang="en-US" sz="3800" dirty="0" smtClean="0">
                <a:solidFill>
                  <a:schemeClr val="bg1"/>
                </a:solidFill>
              </a:rPr>
              <a:t> </a:t>
            </a:r>
            <a:r>
              <a:rPr lang="el-GR" sz="3800" dirty="0" smtClean="0">
                <a:solidFill>
                  <a:schemeClr val="bg1"/>
                </a:solidFill>
              </a:rPr>
              <a:t>ὁ</a:t>
            </a:r>
            <a:r>
              <a:rPr lang="en-US" sz="3800" dirty="0" smtClean="0">
                <a:solidFill>
                  <a:schemeClr val="bg1"/>
                </a:solidFill>
              </a:rPr>
              <a:t> </a:t>
            </a:r>
            <a:r>
              <a:rPr lang="el-GR" sz="3800" dirty="0" smtClean="0">
                <a:solidFill>
                  <a:schemeClr val="bg1"/>
                </a:solidFill>
              </a:rPr>
              <a:t> δράκων</a:t>
            </a:r>
            <a:r>
              <a:rPr lang="en-US" sz="3800" dirty="0" smtClean="0">
                <a:solidFill>
                  <a:schemeClr val="bg1"/>
                </a:solidFill>
              </a:rPr>
              <a:t> </a:t>
            </a:r>
            <a:r>
              <a:rPr lang="el-GR" sz="3800" dirty="0" smtClean="0">
                <a:solidFill>
                  <a:schemeClr val="bg1"/>
                </a:solidFill>
              </a:rPr>
              <a:t> </a:t>
            </a:r>
            <a:r>
              <a:rPr lang="el-GR" sz="3800" dirty="0">
                <a:solidFill>
                  <a:schemeClr val="bg1"/>
                </a:solidFill>
              </a:rPr>
              <a:t>ἐπὶ </a:t>
            </a:r>
            <a:r>
              <a:rPr lang="en-US" sz="3800" dirty="0" smtClean="0">
                <a:solidFill>
                  <a:schemeClr val="bg1"/>
                </a:solidFill>
              </a:rPr>
              <a:t> </a:t>
            </a:r>
            <a:r>
              <a:rPr lang="el-GR" sz="3800" dirty="0" smtClean="0">
                <a:solidFill>
                  <a:schemeClr val="bg1"/>
                </a:solidFill>
              </a:rPr>
              <a:t>τῇ </a:t>
            </a:r>
            <a:r>
              <a:rPr lang="en-US" sz="3800" dirty="0" smtClean="0">
                <a:solidFill>
                  <a:schemeClr val="bg1"/>
                </a:solidFill>
              </a:rPr>
              <a:t> </a:t>
            </a:r>
            <a:r>
              <a:rPr lang="el-GR" sz="3800" dirty="0" smtClean="0">
                <a:solidFill>
                  <a:schemeClr val="bg1"/>
                </a:solidFill>
              </a:rPr>
              <a:t>γυναικὶ</a:t>
            </a:r>
            <a:endParaRPr lang="en-US" sz="3800" dirty="0">
              <a:solidFill>
                <a:schemeClr val="bg1"/>
              </a:solidFill>
            </a:endParaRPr>
          </a:p>
          <a:p>
            <a:r>
              <a:rPr lang="en-US" altLang="zh-TW" sz="2200" dirty="0" smtClean="0">
                <a:solidFill>
                  <a:srgbClr val="FFFF00"/>
                </a:solidFill>
              </a:rPr>
              <a:t>          and     became </a:t>
            </a:r>
            <a:r>
              <a:rPr lang="en-US" altLang="zh-TW" sz="2200" dirty="0">
                <a:solidFill>
                  <a:srgbClr val="FFFF00"/>
                </a:solidFill>
              </a:rPr>
              <a:t>furious </a:t>
            </a:r>
            <a:r>
              <a:rPr lang="en-US" altLang="zh-TW" sz="2200" dirty="0" smtClean="0">
                <a:solidFill>
                  <a:srgbClr val="FFFF00"/>
                </a:solidFill>
              </a:rPr>
              <a:t>  the        dragon           with     the       woman</a:t>
            </a:r>
            <a:r>
              <a:rPr lang="fr-FR" sz="2400" dirty="0" smtClean="0">
                <a:solidFill>
                  <a:srgbClr val="FFFF00"/>
                </a:solidFill>
              </a:rPr>
              <a:t> </a:t>
            </a:r>
            <a:endParaRPr lang="fr-FR" sz="2400" dirty="0" smtClean="0">
              <a:solidFill>
                <a:srgbClr val="FFFF00"/>
              </a:solidFill>
            </a:endParaRPr>
          </a:p>
          <a:p>
            <a:r>
              <a:rPr lang="en-US" sz="3800" dirty="0" smtClean="0">
                <a:solidFill>
                  <a:schemeClr val="bg1"/>
                </a:solidFill>
              </a:rPr>
              <a:t> </a:t>
            </a:r>
            <a:r>
              <a:rPr lang="en-US" sz="3800" dirty="0" smtClean="0">
                <a:solidFill>
                  <a:schemeClr val="bg1"/>
                </a:solidFill>
              </a:rPr>
              <a:t>      </a:t>
            </a:r>
            <a:r>
              <a:rPr lang="el-GR" sz="3800" dirty="0" smtClean="0">
                <a:solidFill>
                  <a:schemeClr val="bg1"/>
                </a:solidFill>
              </a:rPr>
              <a:t>καὶ </a:t>
            </a:r>
            <a:r>
              <a:rPr lang="en-US" sz="3800" dirty="0" smtClean="0">
                <a:solidFill>
                  <a:schemeClr val="bg1"/>
                </a:solidFill>
              </a:rPr>
              <a:t> </a:t>
            </a:r>
            <a:r>
              <a:rPr lang="el-GR" sz="3800" dirty="0" smtClean="0">
                <a:solidFill>
                  <a:schemeClr val="bg1"/>
                </a:solidFill>
              </a:rPr>
              <a:t>ἀπῆλθεν </a:t>
            </a:r>
            <a:r>
              <a:rPr lang="en-US" sz="3800" dirty="0" smtClean="0">
                <a:solidFill>
                  <a:schemeClr val="bg1"/>
                </a:solidFill>
              </a:rPr>
              <a:t> </a:t>
            </a:r>
            <a:r>
              <a:rPr lang="el-GR" sz="3800" dirty="0" smtClean="0">
                <a:solidFill>
                  <a:schemeClr val="bg1"/>
                </a:solidFill>
              </a:rPr>
              <a:t>ποιῆσαι </a:t>
            </a:r>
            <a:r>
              <a:rPr lang="en-US" sz="3800" dirty="0" smtClean="0">
                <a:solidFill>
                  <a:schemeClr val="bg1"/>
                </a:solidFill>
              </a:rPr>
              <a:t> </a:t>
            </a:r>
            <a:r>
              <a:rPr lang="el-GR" sz="3800" dirty="0" smtClean="0">
                <a:solidFill>
                  <a:schemeClr val="bg1"/>
                </a:solidFill>
              </a:rPr>
              <a:t>πόλεμον</a:t>
            </a:r>
            <a:endParaRPr lang="en-US" sz="3800" dirty="0" smtClean="0">
              <a:solidFill>
                <a:schemeClr val="bg1"/>
              </a:solidFill>
            </a:endParaRPr>
          </a:p>
          <a:p>
            <a:r>
              <a:rPr lang="en-US" altLang="zh-TW" sz="2200" dirty="0" smtClean="0">
                <a:solidFill>
                  <a:srgbClr val="FFFF00"/>
                </a:solidFill>
              </a:rPr>
              <a:t>             and       he went off               </a:t>
            </a:r>
            <a:r>
              <a:rPr lang="en-US" altLang="zh-TW" sz="2200" dirty="0">
                <a:solidFill>
                  <a:srgbClr val="FFFF00"/>
                </a:solidFill>
              </a:rPr>
              <a:t>to </a:t>
            </a:r>
            <a:r>
              <a:rPr lang="en-US" altLang="zh-TW" sz="2200" dirty="0" smtClean="0">
                <a:solidFill>
                  <a:srgbClr val="FFFF00"/>
                </a:solidFill>
              </a:rPr>
              <a:t>make              </a:t>
            </a:r>
            <a:r>
              <a:rPr lang="en-US" altLang="zh-TW" sz="2200" dirty="0">
                <a:solidFill>
                  <a:srgbClr val="FFFF00"/>
                </a:solidFill>
              </a:rPr>
              <a:t>war </a:t>
            </a:r>
            <a:endParaRPr lang="fr-FR" sz="2200" dirty="0" smtClean="0">
              <a:solidFill>
                <a:srgbClr val="FFFF00"/>
              </a:solidFill>
            </a:endParaRPr>
          </a:p>
          <a:p>
            <a:r>
              <a:rPr lang="el-GR" sz="3800" dirty="0" smtClean="0">
                <a:solidFill>
                  <a:schemeClr val="bg1"/>
                </a:solidFill>
              </a:rPr>
              <a:t>μετὰ</a:t>
            </a:r>
            <a:r>
              <a:rPr lang="en-US" sz="3800" dirty="0" smtClean="0">
                <a:solidFill>
                  <a:schemeClr val="bg1"/>
                </a:solidFill>
              </a:rPr>
              <a:t> </a:t>
            </a:r>
            <a:r>
              <a:rPr lang="el-GR" sz="3800" dirty="0" smtClean="0">
                <a:solidFill>
                  <a:schemeClr val="bg1"/>
                </a:solidFill>
              </a:rPr>
              <a:t> </a:t>
            </a:r>
            <a:r>
              <a:rPr lang="el-GR" sz="3800" dirty="0">
                <a:solidFill>
                  <a:schemeClr val="bg1"/>
                </a:solidFill>
              </a:rPr>
              <a:t>τῶν </a:t>
            </a:r>
            <a:r>
              <a:rPr lang="en-US" sz="3800" dirty="0" smtClean="0">
                <a:solidFill>
                  <a:schemeClr val="bg1"/>
                </a:solidFill>
              </a:rPr>
              <a:t> </a:t>
            </a:r>
            <a:r>
              <a:rPr lang="el-GR" sz="3800" dirty="0" smtClean="0">
                <a:solidFill>
                  <a:schemeClr val="bg1"/>
                </a:solidFill>
              </a:rPr>
              <a:t>λοιπῶν </a:t>
            </a:r>
            <a:r>
              <a:rPr lang="en-US" sz="3800" dirty="0" smtClean="0">
                <a:solidFill>
                  <a:schemeClr val="bg1"/>
                </a:solidFill>
              </a:rPr>
              <a:t> </a:t>
            </a:r>
            <a:r>
              <a:rPr lang="el-GR" sz="3800" dirty="0" smtClean="0">
                <a:solidFill>
                  <a:schemeClr val="bg1"/>
                </a:solidFill>
              </a:rPr>
              <a:t>τοῦ σπέρματος</a:t>
            </a:r>
            <a:r>
              <a:rPr lang="en-US" sz="3800" dirty="0" smtClean="0">
                <a:solidFill>
                  <a:schemeClr val="bg1"/>
                </a:solidFill>
              </a:rPr>
              <a:t>  </a:t>
            </a:r>
            <a:r>
              <a:rPr lang="el-GR" sz="3800" dirty="0">
                <a:solidFill>
                  <a:schemeClr val="bg1"/>
                </a:solidFill>
              </a:rPr>
              <a:t>αὐτῆς </a:t>
            </a:r>
            <a:r>
              <a:rPr lang="en-US" sz="3800" dirty="0" smtClean="0">
                <a:solidFill>
                  <a:schemeClr val="bg1"/>
                </a:solidFill>
              </a:rPr>
              <a:t> </a:t>
            </a:r>
            <a:r>
              <a:rPr lang="el-GR" sz="3800" dirty="0">
                <a:solidFill>
                  <a:schemeClr val="bg1"/>
                </a:solidFill>
              </a:rPr>
              <a:t>τῶν </a:t>
            </a:r>
            <a:r>
              <a:rPr lang="en-US" sz="3800" dirty="0" smtClean="0">
                <a:solidFill>
                  <a:schemeClr val="bg1"/>
                </a:solidFill>
              </a:rPr>
              <a:t> </a:t>
            </a:r>
            <a:r>
              <a:rPr lang="el-GR" sz="3800" dirty="0" smtClean="0">
                <a:solidFill>
                  <a:schemeClr val="bg1"/>
                </a:solidFill>
              </a:rPr>
              <a:t>τηρούντων</a:t>
            </a:r>
            <a:endParaRPr lang="en-US" sz="3800" dirty="0">
              <a:solidFill>
                <a:schemeClr val="bg1"/>
              </a:solidFill>
            </a:endParaRPr>
          </a:p>
          <a:p>
            <a:r>
              <a:rPr lang="en-US" altLang="zh-TW" sz="2200" dirty="0" smtClean="0">
                <a:solidFill>
                  <a:srgbClr val="FFFF00"/>
                </a:solidFill>
              </a:rPr>
              <a:t>   with          </a:t>
            </a:r>
            <a:r>
              <a:rPr lang="en-US" altLang="zh-TW" sz="2200" dirty="0">
                <a:solidFill>
                  <a:srgbClr val="FFFF00"/>
                </a:solidFill>
              </a:rPr>
              <a:t>the </a:t>
            </a:r>
            <a:r>
              <a:rPr lang="en-US" altLang="zh-TW" sz="2200" dirty="0" smtClean="0">
                <a:solidFill>
                  <a:srgbClr val="FFFF00"/>
                </a:solidFill>
              </a:rPr>
              <a:t>            rest             of the     seed (offspring)           her             those           </a:t>
            </a:r>
            <a:r>
              <a:rPr lang="en-US" altLang="zh-TW" sz="2200" dirty="0">
                <a:solidFill>
                  <a:srgbClr val="FFFF00"/>
                </a:solidFill>
              </a:rPr>
              <a:t>who </a:t>
            </a:r>
            <a:r>
              <a:rPr lang="en-US" altLang="zh-TW" sz="2200" dirty="0" smtClean="0">
                <a:solidFill>
                  <a:srgbClr val="FFFF00"/>
                </a:solidFill>
              </a:rPr>
              <a:t>keep</a:t>
            </a:r>
            <a:r>
              <a:rPr lang="fr-FR" sz="2200" dirty="0" smtClean="0">
                <a:solidFill>
                  <a:srgbClr val="FFFF00"/>
                </a:solidFill>
              </a:rPr>
              <a:t> </a:t>
            </a:r>
            <a:endParaRPr lang="fr-FR" sz="2200" dirty="0">
              <a:solidFill>
                <a:srgbClr val="FFFF00"/>
              </a:solidFill>
            </a:endParaRPr>
          </a:p>
          <a:p>
            <a:r>
              <a:rPr lang="el-GR" sz="3800" dirty="0" smtClean="0">
                <a:solidFill>
                  <a:schemeClr val="bg1"/>
                </a:solidFill>
              </a:rPr>
              <a:t>τὰς</a:t>
            </a:r>
            <a:r>
              <a:rPr lang="en-US" sz="3800" dirty="0" smtClean="0">
                <a:solidFill>
                  <a:schemeClr val="bg1"/>
                </a:solidFill>
              </a:rPr>
              <a:t> </a:t>
            </a:r>
            <a:r>
              <a:rPr lang="el-GR" sz="3800" dirty="0" smtClean="0">
                <a:solidFill>
                  <a:schemeClr val="bg1"/>
                </a:solidFill>
              </a:rPr>
              <a:t> </a:t>
            </a:r>
            <a:r>
              <a:rPr lang="el-GR" sz="3800" dirty="0">
                <a:solidFill>
                  <a:schemeClr val="bg1"/>
                </a:solidFill>
              </a:rPr>
              <a:t>ἐντολὰς </a:t>
            </a:r>
            <a:r>
              <a:rPr lang="en-US" sz="3800" dirty="0" smtClean="0">
                <a:solidFill>
                  <a:schemeClr val="bg1"/>
                </a:solidFill>
              </a:rPr>
              <a:t> </a:t>
            </a:r>
            <a:r>
              <a:rPr lang="el-GR" sz="3800" dirty="0" smtClean="0">
                <a:solidFill>
                  <a:schemeClr val="bg1"/>
                </a:solidFill>
              </a:rPr>
              <a:t>τοῦ </a:t>
            </a:r>
            <a:r>
              <a:rPr lang="el-GR" sz="3800" dirty="0">
                <a:solidFill>
                  <a:schemeClr val="bg1"/>
                </a:solidFill>
              </a:rPr>
              <a:t>θεοῦ καὶ ἐχόντων </a:t>
            </a:r>
            <a:r>
              <a:rPr lang="en-US" sz="4000" dirty="0">
                <a:solidFill>
                  <a:schemeClr val="bg1"/>
                </a:solidFill>
              </a:rPr>
              <a:t> </a:t>
            </a:r>
            <a:r>
              <a:rPr lang="el-GR" sz="4000" dirty="0">
                <a:solidFill>
                  <a:schemeClr val="bg1"/>
                </a:solidFill>
              </a:rPr>
              <a:t>τὴν </a:t>
            </a:r>
            <a:r>
              <a:rPr lang="el-GR" sz="4000" dirty="0" smtClean="0">
                <a:solidFill>
                  <a:schemeClr val="bg1"/>
                </a:solidFill>
              </a:rPr>
              <a:t>μαρτυρίαν</a:t>
            </a:r>
            <a:r>
              <a:rPr lang="en-US" sz="4000" dirty="0" smtClean="0">
                <a:solidFill>
                  <a:schemeClr val="bg1"/>
                </a:solidFill>
              </a:rPr>
              <a:t> </a:t>
            </a:r>
            <a:r>
              <a:rPr lang="el-GR" sz="4000" dirty="0" smtClean="0">
                <a:solidFill>
                  <a:schemeClr val="bg1"/>
                </a:solidFill>
              </a:rPr>
              <a:t> </a:t>
            </a:r>
            <a:r>
              <a:rPr lang="el-GR" sz="4000" dirty="0">
                <a:solidFill>
                  <a:schemeClr val="bg1"/>
                </a:solidFill>
              </a:rPr>
              <a:t>Ἰησοῦ. </a:t>
            </a:r>
            <a:endParaRPr lang="en-US" sz="3800" dirty="0" smtClean="0">
              <a:solidFill>
                <a:schemeClr val="bg1"/>
              </a:solidFill>
            </a:endParaRPr>
          </a:p>
          <a:p>
            <a:r>
              <a:rPr lang="en-US" altLang="zh-TW" sz="2200" dirty="0" smtClean="0">
                <a:solidFill>
                  <a:srgbClr val="FFFF00"/>
                </a:solidFill>
              </a:rPr>
              <a:t>  the    </a:t>
            </a:r>
            <a:r>
              <a:rPr lang="en-US" altLang="zh-TW" sz="2200" dirty="0">
                <a:solidFill>
                  <a:srgbClr val="FFFF00"/>
                </a:solidFill>
              </a:rPr>
              <a:t>commandments </a:t>
            </a:r>
            <a:r>
              <a:rPr lang="en-US" altLang="zh-TW" sz="2200" dirty="0" smtClean="0">
                <a:solidFill>
                  <a:srgbClr val="FFFF00"/>
                </a:solidFill>
              </a:rPr>
              <a:t>    of        God         </a:t>
            </a:r>
            <a:r>
              <a:rPr lang="en-US" altLang="zh-TW" sz="2200" dirty="0">
                <a:solidFill>
                  <a:srgbClr val="FFFF00"/>
                </a:solidFill>
              </a:rPr>
              <a:t>and </a:t>
            </a:r>
            <a:r>
              <a:rPr lang="en-US" altLang="zh-TW" sz="2200" dirty="0" smtClean="0">
                <a:solidFill>
                  <a:srgbClr val="FFFF00"/>
                </a:solidFill>
              </a:rPr>
              <a:t>           hold              </a:t>
            </a:r>
            <a:r>
              <a:rPr lang="en-US" altLang="zh-TW" sz="2200" dirty="0">
                <a:solidFill>
                  <a:srgbClr val="FFFF00"/>
                </a:solidFill>
              </a:rPr>
              <a:t>the </a:t>
            </a:r>
            <a:r>
              <a:rPr lang="en-US" altLang="zh-TW" sz="2200" dirty="0" smtClean="0">
                <a:solidFill>
                  <a:srgbClr val="FFFF00"/>
                </a:solidFill>
              </a:rPr>
              <a:t>           testimony               of Jesus</a:t>
            </a:r>
            <a:r>
              <a:rPr lang="fr-FR" sz="2200" dirty="0" smtClean="0">
                <a:solidFill>
                  <a:srgbClr val="FFFF00"/>
                </a:solidFill>
              </a:rPr>
              <a:t> </a:t>
            </a:r>
            <a:endParaRPr lang="fr-FR" sz="2200" dirty="0" smtClean="0">
              <a:solidFill>
                <a:srgbClr val="FFFF00"/>
              </a:solidFill>
            </a:endParaRPr>
          </a:p>
          <a:p>
            <a:r>
              <a:rPr lang="en-US" sz="2400" b="1" dirty="0" smtClean="0">
                <a:solidFill>
                  <a:srgbClr val="FFFF00"/>
                </a:solidFill>
              </a:rPr>
              <a:t>18</a:t>
            </a:r>
            <a:r>
              <a:rPr lang="el-GR" sz="2400" dirty="0" smtClean="0">
                <a:solidFill>
                  <a:schemeClr val="bg1"/>
                </a:solidFill>
              </a:rPr>
              <a:t> </a:t>
            </a:r>
            <a:r>
              <a:rPr lang="en-US" sz="3400" dirty="0" smtClean="0">
                <a:solidFill>
                  <a:schemeClr val="bg1"/>
                </a:solidFill>
              </a:rPr>
              <a:t>  </a:t>
            </a:r>
            <a:r>
              <a:rPr lang="el-GR" sz="3800" dirty="0" smtClean="0">
                <a:solidFill>
                  <a:schemeClr val="bg1"/>
                </a:solidFill>
              </a:rPr>
              <a:t>Καὶ </a:t>
            </a:r>
            <a:r>
              <a:rPr lang="en-US" sz="3800" dirty="0" smtClean="0">
                <a:solidFill>
                  <a:schemeClr val="bg1"/>
                </a:solidFill>
              </a:rPr>
              <a:t> </a:t>
            </a:r>
            <a:r>
              <a:rPr lang="el-GR" sz="3800" dirty="0" smtClean="0">
                <a:solidFill>
                  <a:schemeClr val="bg1"/>
                </a:solidFill>
              </a:rPr>
              <a:t>ἐστάθη </a:t>
            </a:r>
            <a:r>
              <a:rPr lang="en-US" sz="3800" dirty="0" smtClean="0">
                <a:solidFill>
                  <a:schemeClr val="bg1"/>
                </a:solidFill>
              </a:rPr>
              <a:t> </a:t>
            </a:r>
            <a:r>
              <a:rPr lang="el-GR" sz="3800" dirty="0" smtClean="0">
                <a:solidFill>
                  <a:schemeClr val="bg1"/>
                </a:solidFill>
              </a:rPr>
              <a:t>ἐπὶ </a:t>
            </a:r>
            <a:r>
              <a:rPr lang="en-US" sz="3800" dirty="0" smtClean="0">
                <a:solidFill>
                  <a:schemeClr val="bg1"/>
                </a:solidFill>
              </a:rPr>
              <a:t> </a:t>
            </a:r>
            <a:r>
              <a:rPr lang="el-GR" sz="3800" dirty="0" smtClean="0">
                <a:solidFill>
                  <a:schemeClr val="bg1"/>
                </a:solidFill>
              </a:rPr>
              <a:t>τὴν</a:t>
            </a:r>
            <a:r>
              <a:rPr lang="en-US" sz="3800" dirty="0" smtClean="0">
                <a:solidFill>
                  <a:schemeClr val="bg1"/>
                </a:solidFill>
              </a:rPr>
              <a:t> </a:t>
            </a:r>
            <a:r>
              <a:rPr lang="el-GR" sz="3800" dirty="0" smtClean="0">
                <a:solidFill>
                  <a:schemeClr val="bg1"/>
                </a:solidFill>
              </a:rPr>
              <a:t> ἄμμον</a:t>
            </a:r>
            <a:r>
              <a:rPr lang="en-US" sz="3800" dirty="0" smtClean="0">
                <a:solidFill>
                  <a:schemeClr val="bg1"/>
                </a:solidFill>
              </a:rPr>
              <a:t> </a:t>
            </a:r>
            <a:r>
              <a:rPr lang="el-GR" sz="3800" dirty="0" smtClean="0">
                <a:solidFill>
                  <a:schemeClr val="bg1"/>
                </a:solidFill>
              </a:rPr>
              <a:t> </a:t>
            </a:r>
            <a:r>
              <a:rPr lang="el-GR" sz="3800" dirty="0">
                <a:solidFill>
                  <a:schemeClr val="bg1"/>
                </a:solidFill>
              </a:rPr>
              <a:t>τῆς </a:t>
            </a:r>
            <a:r>
              <a:rPr lang="en-US" sz="3800" dirty="0" smtClean="0">
                <a:solidFill>
                  <a:schemeClr val="bg1"/>
                </a:solidFill>
              </a:rPr>
              <a:t> </a:t>
            </a:r>
            <a:r>
              <a:rPr lang="el-GR" sz="3800" dirty="0" smtClean="0">
                <a:solidFill>
                  <a:schemeClr val="bg1"/>
                </a:solidFill>
              </a:rPr>
              <a:t>θαλάσσης</a:t>
            </a:r>
            <a:r>
              <a:rPr lang="el-GR" sz="3800" dirty="0">
                <a:solidFill>
                  <a:schemeClr val="bg1"/>
                </a:solidFill>
              </a:rPr>
              <a:t>.</a:t>
            </a:r>
          </a:p>
          <a:p>
            <a:r>
              <a:rPr lang="en-US" altLang="zh-TW" sz="2200" dirty="0" smtClean="0">
                <a:solidFill>
                  <a:srgbClr val="FFFF00"/>
                </a:solidFill>
              </a:rPr>
              <a:t>          and         he </a:t>
            </a:r>
            <a:r>
              <a:rPr lang="en-US" altLang="zh-TW" sz="2200" dirty="0">
                <a:solidFill>
                  <a:srgbClr val="FFFF00"/>
                </a:solidFill>
              </a:rPr>
              <a:t>stood </a:t>
            </a:r>
            <a:r>
              <a:rPr lang="en-US" altLang="zh-TW" sz="2200" dirty="0" smtClean="0">
                <a:solidFill>
                  <a:srgbClr val="FFFF00"/>
                </a:solidFill>
              </a:rPr>
              <a:t>          on        the            sand         of </a:t>
            </a:r>
            <a:r>
              <a:rPr lang="en-US" altLang="zh-TW" sz="2200" dirty="0">
                <a:solidFill>
                  <a:srgbClr val="FFFF00"/>
                </a:solidFill>
              </a:rPr>
              <a:t>the </a:t>
            </a:r>
            <a:r>
              <a:rPr lang="en-US" altLang="zh-TW" sz="2200" dirty="0" smtClean="0">
                <a:solidFill>
                  <a:srgbClr val="FFFF00"/>
                </a:solidFill>
              </a:rPr>
              <a:t>         sea</a:t>
            </a:r>
            <a:endParaRPr lang="fr-FR" sz="2200" dirty="0">
              <a:solidFill>
                <a:srgbClr val="FFFF00"/>
              </a:solidFill>
            </a:endParaRPr>
          </a:p>
          <a:p>
            <a:endParaRPr lang="en-US" sz="800" baseline="30000" dirty="0" smtClean="0">
              <a:solidFill>
                <a:srgbClr val="FFFF00"/>
              </a:solidFill>
            </a:endParaRPr>
          </a:p>
          <a:p>
            <a:endParaRPr lang="en-US" sz="800" baseline="30000" dirty="0">
              <a:solidFill>
                <a:srgbClr val="FFFF00"/>
              </a:solidFill>
            </a:endParaRPr>
          </a:p>
          <a:p>
            <a:endParaRPr lang="en-US" sz="800" baseline="30000" dirty="0" smtClean="0">
              <a:solidFill>
                <a:srgbClr val="FFFF00"/>
              </a:solidFill>
            </a:endParaRPr>
          </a:p>
          <a:p>
            <a:r>
              <a:rPr lang="en-US" baseline="30000" dirty="0" smtClean="0">
                <a:solidFill>
                  <a:srgbClr val="FFFF00"/>
                </a:solidFill>
              </a:rPr>
              <a:t>	    ESV </a:t>
            </a:r>
            <a:r>
              <a:rPr lang="fr-FR" b="1" dirty="0" smtClean="0">
                <a:solidFill>
                  <a:schemeClr val="bg1"/>
                </a:solidFill>
              </a:rPr>
              <a:t>12:17</a:t>
            </a:r>
            <a:r>
              <a:rPr lang="fr-FR" dirty="0" smtClean="0">
                <a:solidFill>
                  <a:schemeClr val="bg1"/>
                </a:solidFill>
              </a:rPr>
              <a:t> </a:t>
            </a:r>
            <a:r>
              <a:rPr lang="en-US" altLang="zh-TW" dirty="0">
                <a:solidFill>
                  <a:schemeClr val="bg1"/>
                </a:solidFill>
              </a:rPr>
              <a:t>Then the dragon became furious with the woman and went off to make war on the rest of her offspring, on those who keep the commandments of God and hold to the testimony of Jesus. And he stood on the sand of the sea</a:t>
            </a:r>
            <a:r>
              <a:rPr lang="en-US" altLang="zh-TW" dirty="0" smtClean="0">
                <a:solidFill>
                  <a:schemeClr val="bg1"/>
                </a:solidFill>
              </a:rPr>
              <a:t>.</a:t>
            </a:r>
            <a:r>
              <a:rPr lang="en-US" altLang="zh-TW" dirty="0">
                <a:solidFill>
                  <a:schemeClr val="bg1"/>
                </a:solidFill>
              </a:rPr>
              <a:t> </a:t>
            </a:r>
            <a:r>
              <a:rPr lang="en-US" altLang="zh-TW" dirty="0" smtClean="0">
                <a:solidFill>
                  <a:schemeClr val="bg1"/>
                </a:solidFill>
              </a:rPr>
              <a:t> </a:t>
            </a:r>
          </a:p>
          <a:p>
            <a:r>
              <a:rPr lang="en-US" baseline="30000" dirty="0" smtClean="0">
                <a:solidFill>
                  <a:srgbClr val="FFFF00"/>
                </a:solidFill>
              </a:rPr>
              <a:t>CUV</a:t>
            </a:r>
            <a:r>
              <a:rPr lang="en-US" baseline="30000" dirty="0" smtClean="0">
                <a:solidFill>
                  <a:schemeClr val="bg1"/>
                </a:solidFill>
              </a:rPr>
              <a:t> </a:t>
            </a:r>
            <a:r>
              <a:rPr lang="en-US" altLang="zh-TW" b="1" dirty="0" smtClean="0">
                <a:solidFill>
                  <a:schemeClr val="bg1"/>
                </a:solidFill>
              </a:rPr>
              <a:t>12:17</a:t>
            </a:r>
            <a:r>
              <a:rPr lang="zh-TW" altLang="en-US" dirty="0" smtClean="0">
                <a:solidFill>
                  <a:schemeClr val="bg1"/>
                </a:solidFill>
              </a:rPr>
              <a:t> </a:t>
            </a:r>
            <a:r>
              <a:rPr lang="zh-TW" altLang="en-US" dirty="0">
                <a:solidFill>
                  <a:schemeClr val="bg1"/>
                </a:solidFill>
              </a:rPr>
              <a:t>龍向婦人發</a:t>
            </a:r>
            <a:r>
              <a:rPr lang="zh-TW" altLang="en-US" dirty="0" smtClean="0">
                <a:solidFill>
                  <a:schemeClr val="bg1"/>
                </a:solidFill>
              </a:rPr>
              <a:t>怒</a:t>
            </a:r>
            <a:r>
              <a:rPr lang="en-US" altLang="zh-TW" dirty="0" smtClean="0">
                <a:solidFill>
                  <a:schemeClr val="bg1"/>
                </a:solidFill>
              </a:rPr>
              <a:t>,</a:t>
            </a:r>
            <a:r>
              <a:rPr lang="zh-TW" altLang="en-US" dirty="0" smtClean="0">
                <a:solidFill>
                  <a:schemeClr val="bg1"/>
                </a:solidFill>
              </a:rPr>
              <a:t>去</a:t>
            </a:r>
            <a:r>
              <a:rPr lang="zh-TW" altLang="en-US" dirty="0">
                <a:solidFill>
                  <a:schemeClr val="bg1"/>
                </a:solidFill>
              </a:rPr>
              <a:t>與他其餘的兒女爭</a:t>
            </a:r>
            <a:r>
              <a:rPr lang="zh-TW" altLang="en-US" dirty="0" smtClean="0">
                <a:solidFill>
                  <a:schemeClr val="bg1"/>
                </a:solidFill>
              </a:rPr>
              <a:t>戰</a:t>
            </a:r>
            <a:r>
              <a:rPr lang="en-US" altLang="zh-TW" dirty="0" smtClean="0">
                <a:solidFill>
                  <a:schemeClr val="bg1"/>
                </a:solidFill>
              </a:rPr>
              <a:t>,</a:t>
            </a:r>
            <a:r>
              <a:rPr lang="zh-TW" altLang="en-US" dirty="0" smtClean="0">
                <a:solidFill>
                  <a:schemeClr val="bg1"/>
                </a:solidFill>
              </a:rPr>
              <a:t>這</a:t>
            </a:r>
            <a:r>
              <a:rPr lang="zh-TW" altLang="en-US" dirty="0">
                <a:solidFill>
                  <a:schemeClr val="bg1"/>
                </a:solidFill>
              </a:rPr>
              <a:t>兒女就是那</a:t>
            </a:r>
            <a:r>
              <a:rPr lang="zh-TW" altLang="en-US" dirty="0" smtClean="0">
                <a:solidFill>
                  <a:schemeClr val="bg1"/>
                </a:solidFill>
              </a:rPr>
              <a:t>守神</a:t>
            </a:r>
            <a:r>
              <a:rPr lang="zh-TW" altLang="en-US" dirty="0">
                <a:solidFill>
                  <a:schemeClr val="bg1"/>
                </a:solidFill>
              </a:rPr>
              <a:t>誡</a:t>
            </a:r>
            <a:r>
              <a:rPr lang="zh-TW" altLang="en-US" dirty="0" smtClean="0">
                <a:solidFill>
                  <a:schemeClr val="bg1"/>
                </a:solidFill>
              </a:rPr>
              <a:t>命</a:t>
            </a:r>
            <a:r>
              <a:rPr lang="en-US" altLang="zh-TW" dirty="0" smtClean="0">
                <a:solidFill>
                  <a:schemeClr val="bg1"/>
                </a:solidFill>
              </a:rPr>
              <a:t>,</a:t>
            </a:r>
            <a:r>
              <a:rPr lang="zh-TW" altLang="en-US" dirty="0" smtClean="0">
                <a:solidFill>
                  <a:schemeClr val="bg1"/>
                </a:solidFill>
              </a:rPr>
              <a:t>為</a:t>
            </a:r>
            <a:r>
              <a:rPr lang="zh-TW" altLang="en-US" dirty="0">
                <a:solidFill>
                  <a:schemeClr val="bg1"/>
                </a:solidFill>
              </a:rPr>
              <a:t>耶穌作見證的。那時龍就站在海邊的沙上。</a:t>
            </a:r>
            <a:endParaRPr lang="fr-FR"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13959070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04025"/>
          </a:xfrm>
          <a:prstGeom prst="rect">
            <a:avLst/>
          </a:prstGeom>
          <a:solidFill>
            <a:srgbClr val="002060"/>
          </a:solidFill>
        </p:spPr>
        <p:txBody>
          <a:bodyPr wrap="square" lIns="108821" tIns="54411" rIns="108821" bIns="54411">
            <a:spAutoFit/>
          </a:bodyPr>
          <a:lstStyle/>
          <a:p>
            <a:r>
              <a:rPr lang="en-US" sz="900" b="1" dirty="0" smtClean="0">
                <a:solidFill>
                  <a:srgbClr val="FFFF00"/>
                </a:solidFill>
              </a:rPr>
              <a:t>   </a:t>
            </a:r>
          </a:p>
          <a:p>
            <a:r>
              <a:rPr lang="en-US" sz="3600" b="1" dirty="0" smtClean="0">
                <a:solidFill>
                  <a:srgbClr val="FFFF00"/>
                </a:solidFill>
              </a:rPr>
              <a:t>    Revelation 12:1 </a:t>
            </a:r>
          </a:p>
          <a:p>
            <a:endParaRPr lang="en-US" sz="1000" b="1" dirty="0" smtClean="0">
              <a:solidFill>
                <a:srgbClr val="FFFF00"/>
              </a:solidFill>
            </a:endParaRPr>
          </a:p>
          <a:p>
            <a:r>
              <a:rPr lang="en-US" sz="3200" b="1" dirty="0" smtClean="0">
                <a:solidFill>
                  <a:srgbClr val="FF0000"/>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σημεῖον </a:t>
            </a:r>
            <a:r>
              <a:rPr lang="en-US" sz="4000" dirty="0" smtClean="0">
                <a:solidFill>
                  <a:schemeClr val="bg1"/>
                </a:solidFill>
              </a:rPr>
              <a:t> </a:t>
            </a:r>
            <a:r>
              <a:rPr lang="el-GR" sz="4000" dirty="0" smtClean="0">
                <a:solidFill>
                  <a:schemeClr val="bg1"/>
                </a:solidFill>
              </a:rPr>
              <a:t>μέγα ὤφθη </a:t>
            </a:r>
            <a:r>
              <a:rPr lang="en-US" sz="4000" dirty="0" smtClean="0">
                <a:solidFill>
                  <a:schemeClr val="bg1"/>
                </a:solidFill>
              </a:rPr>
              <a:t> </a:t>
            </a:r>
            <a:r>
              <a:rPr lang="el-GR" sz="4000" dirty="0" smtClean="0">
                <a:solidFill>
                  <a:schemeClr val="bg1"/>
                </a:solidFill>
              </a:rPr>
              <a:t>ἐν τῷ</a:t>
            </a:r>
            <a:r>
              <a:rPr lang="en-US" sz="4000" dirty="0" smtClean="0">
                <a:solidFill>
                  <a:schemeClr val="bg1"/>
                </a:solidFill>
              </a:rPr>
              <a:t> </a:t>
            </a:r>
            <a:r>
              <a:rPr lang="el-GR" sz="4000" dirty="0" smtClean="0">
                <a:solidFill>
                  <a:schemeClr val="bg1"/>
                </a:solidFill>
              </a:rPr>
              <a:t> οὐρανῷ, </a:t>
            </a:r>
            <a:endParaRPr lang="en-US" sz="4000" dirty="0" smtClean="0">
              <a:solidFill>
                <a:schemeClr val="bg1"/>
              </a:solidFill>
            </a:endParaRPr>
          </a:p>
          <a:p>
            <a:r>
              <a:rPr lang="en-US" sz="2400" dirty="0">
                <a:solidFill>
                  <a:srgbClr val="FFFF00"/>
                </a:solidFill>
              </a:rPr>
              <a:t> </a:t>
            </a:r>
            <a:r>
              <a:rPr lang="en-US" sz="2400" dirty="0" smtClean="0">
                <a:solidFill>
                  <a:srgbClr val="FFFF00"/>
                </a:solidFill>
              </a:rPr>
              <a:t>   and           a sign              great      appeared     </a:t>
            </a:r>
            <a:r>
              <a:rPr lang="en-US" sz="2400" dirty="0">
                <a:solidFill>
                  <a:srgbClr val="FFFF00"/>
                </a:solidFill>
              </a:rPr>
              <a:t>in </a:t>
            </a:r>
            <a:r>
              <a:rPr lang="en-US" sz="2400" dirty="0" smtClean="0">
                <a:solidFill>
                  <a:srgbClr val="FFFF00"/>
                </a:solidFill>
              </a:rPr>
              <a:t>    the       heaven</a:t>
            </a:r>
            <a:endParaRPr lang="fr-FR" sz="2400" dirty="0" smtClean="0">
              <a:solidFill>
                <a:srgbClr val="FFFF00"/>
              </a:solidFill>
            </a:endParaRPr>
          </a:p>
          <a:p>
            <a:r>
              <a:rPr lang="fr-FR" sz="2400" dirty="0" smtClean="0">
                <a:solidFill>
                  <a:srgbClr val="FFFF00"/>
                </a:solidFill>
              </a:rPr>
              <a:t>          </a:t>
            </a:r>
            <a:r>
              <a:rPr lang="el-GR" sz="4000" dirty="0" smtClean="0">
                <a:solidFill>
                  <a:schemeClr val="bg1"/>
                </a:solidFill>
              </a:rPr>
              <a:t>γυνὴ </a:t>
            </a:r>
            <a:r>
              <a:rPr lang="en-US" sz="4000" dirty="0" smtClean="0">
                <a:solidFill>
                  <a:schemeClr val="bg1"/>
                </a:solidFill>
              </a:rPr>
              <a:t> </a:t>
            </a:r>
            <a:r>
              <a:rPr lang="el-GR" sz="4000" dirty="0" smtClean="0">
                <a:solidFill>
                  <a:schemeClr val="bg1"/>
                </a:solidFill>
              </a:rPr>
              <a:t>περιβεβλημένη </a:t>
            </a:r>
            <a:r>
              <a:rPr lang="en-US" sz="4000" dirty="0" smtClean="0">
                <a:solidFill>
                  <a:schemeClr val="bg1"/>
                </a:solidFill>
              </a:rPr>
              <a:t> </a:t>
            </a:r>
            <a:r>
              <a:rPr lang="el-GR" sz="4000" dirty="0" smtClean="0">
                <a:solidFill>
                  <a:schemeClr val="bg1"/>
                </a:solidFill>
              </a:rPr>
              <a:t>τὸν</a:t>
            </a:r>
            <a:r>
              <a:rPr lang="en-US" sz="4000" dirty="0" smtClean="0">
                <a:solidFill>
                  <a:schemeClr val="bg1"/>
                </a:solidFill>
              </a:rPr>
              <a:t> </a:t>
            </a:r>
            <a:r>
              <a:rPr lang="el-GR" sz="4000" dirty="0" smtClean="0">
                <a:solidFill>
                  <a:schemeClr val="bg1"/>
                </a:solidFill>
              </a:rPr>
              <a:t> </a:t>
            </a:r>
            <a:r>
              <a:rPr lang="el-GR" sz="4000" dirty="0">
                <a:solidFill>
                  <a:schemeClr val="bg1"/>
                </a:solidFill>
              </a:rPr>
              <a:t>ἥλιον, </a:t>
            </a:r>
            <a:endParaRPr lang="en-US" sz="4000" dirty="0" smtClean="0">
              <a:solidFill>
                <a:schemeClr val="bg1"/>
              </a:solidFill>
            </a:endParaRPr>
          </a:p>
          <a:p>
            <a:r>
              <a:rPr lang="en-US" sz="2400" dirty="0" smtClean="0">
                <a:solidFill>
                  <a:srgbClr val="FFFF00"/>
                </a:solidFill>
              </a:rPr>
              <a:t>        </a:t>
            </a:r>
            <a:r>
              <a:rPr lang="en-US" sz="2400" dirty="0">
                <a:solidFill>
                  <a:srgbClr val="FFFF00"/>
                </a:solidFill>
              </a:rPr>
              <a:t>a woman </a:t>
            </a:r>
            <a:r>
              <a:rPr lang="en-US" sz="2400" dirty="0" smtClean="0">
                <a:solidFill>
                  <a:srgbClr val="FFFF00"/>
                </a:solidFill>
              </a:rPr>
              <a:t>                 clothed with               the          sun</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ἡ</a:t>
            </a:r>
            <a:r>
              <a:rPr lang="en-US" sz="4000" dirty="0" smtClean="0">
                <a:solidFill>
                  <a:schemeClr val="bg1"/>
                </a:solidFill>
              </a:rPr>
              <a:t> </a:t>
            </a:r>
            <a:r>
              <a:rPr lang="el-GR" sz="4000" dirty="0" smtClean="0">
                <a:solidFill>
                  <a:schemeClr val="bg1"/>
                </a:solidFill>
              </a:rPr>
              <a:t> </a:t>
            </a:r>
            <a:r>
              <a:rPr lang="el-GR" sz="4000" dirty="0">
                <a:solidFill>
                  <a:schemeClr val="bg1"/>
                </a:solidFill>
              </a:rPr>
              <a:t>σελήνη </a:t>
            </a:r>
            <a:r>
              <a:rPr lang="en-US" sz="4000" dirty="0" smtClean="0">
                <a:solidFill>
                  <a:schemeClr val="bg1"/>
                </a:solidFill>
              </a:rPr>
              <a:t> </a:t>
            </a:r>
            <a:r>
              <a:rPr lang="el-GR" sz="4000" dirty="0" smtClean="0">
                <a:solidFill>
                  <a:schemeClr val="bg1"/>
                </a:solidFill>
              </a:rPr>
              <a:t>ὑποκάτω</a:t>
            </a:r>
            <a:r>
              <a:rPr lang="en-US" sz="4000" dirty="0" smtClean="0">
                <a:solidFill>
                  <a:schemeClr val="bg1"/>
                </a:solidFill>
              </a:rPr>
              <a:t> </a:t>
            </a:r>
            <a:r>
              <a:rPr lang="el-GR" sz="4000" dirty="0" smtClean="0">
                <a:solidFill>
                  <a:schemeClr val="bg1"/>
                </a:solidFill>
              </a:rPr>
              <a:t> </a:t>
            </a:r>
            <a:r>
              <a:rPr lang="el-GR" sz="4000" dirty="0">
                <a:solidFill>
                  <a:schemeClr val="bg1"/>
                </a:solidFill>
              </a:rPr>
              <a:t>τῶν </a:t>
            </a:r>
            <a:r>
              <a:rPr lang="en-US" sz="4000" dirty="0" smtClean="0">
                <a:solidFill>
                  <a:schemeClr val="bg1"/>
                </a:solidFill>
              </a:rPr>
              <a:t> </a:t>
            </a:r>
            <a:r>
              <a:rPr lang="el-GR" sz="4000" dirty="0" smtClean="0">
                <a:solidFill>
                  <a:schemeClr val="bg1"/>
                </a:solidFill>
              </a:rPr>
              <a:t>ποδῶν </a:t>
            </a:r>
            <a:r>
              <a:rPr lang="en-US" sz="4000" dirty="0" smtClean="0">
                <a:solidFill>
                  <a:schemeClr val="bg1"/>
                </a:solidFill>
              </a:rPr>
              <a:t> </a:t>
            </a:r>
            <a:r>
              <a:rPr lang="el-GR" sz="4000" dirty="0" smtClean="0">
                <a:solidFill>
                  <a:schemeClr val="bg1"/>
                </a:solidFill>
              </a:rPr>
              <a:t>αὐτῆς </a:t>
            </a:r>
            <a:endParaRPr lang="en-US" sz="4000" dirty="0" smtClean="0">
              <a:solidFill>
                <a:schemeClr val="bg1"/>
              </a:solidFill>
            </a:endParaRPr>
          </a:p>
          <a:p>
            <a:r>
              <a:rPr lang="en-US" sz="2400" dirty="0" smtClean="0">
                <a:solidFill>
                  <a:srgbClr val="FFFF00"/>
                </a:solidFill>
              </a:rPr>
              <a:t>       and   the        moon                  under              the             feet               </a:t>
            </a:r>
            <a:r>
              <a:rPr lang="en-US" sz="2400" dirty="0">
                <a:solidFill>
                  <a:srgbClr val="FFFF00"/>
                </a:solidFill>
              </a:rPr>
              <a:t>her </a:t>
            </a:r>
            <a:endParaRPr lang="fr-FR" sz="2400" dirty="0" smtClean="0">
              <a:solidFill>
                <a:srgbClr val="FFFF00"/>
              </a:solidFill>
            </a:endParaRPr>
          </a:p>
          <a:p>
            <a:r>
              <a:rPr lang="en-US" sz="4000" dirty="0" smtClean="0">
                <a:solidFill>
                  <a:schemeClr val="bg1"/>
                </a:solidFill>
              </a:rPr>
              <a:t> </a:t>
            </a:r>
            <a:r>
              <a:rPr lang="el-GR" sz="4000" dirty="0">
                <a:solidFill>
                  <a:schemeClr val="bg1"/>
                </a:solidFill>
              </a:rPr>
              <a:t>καὶ ἐπὶ τῆς κεφαλῆς αὐτῆς στέφανος </a:t>
            </a:r>
            <a:r>
              <a:rPr lang="en-US" sz="4000" dirty="0" smtClean="0">
                <a:solidFill>
                  <a:schemeClr val="bg1"/>
                </a:solidFill>
              </a:rPr>
              <a:t> </a:t>
            </a:r>
            <a:r>
              <a:rPr lang="el-GR" sz="4000" dirty="0" smtClean="0">
                <a:solidFill>
                  <a:schemeClr val="bg1"/>
                </a:solidFill>
              </a:rPr>
              <a:t>ἀστέρων </a:t>
            </a:r>
            <a:r>
              <a:rPr lang="el-GR" sz="4000" dirty="0">
                <a:solidFill>
                  <a:schemeClr val="bg1"/>
                </a:solidFill>
              </a:rPr>
              <a:t>δώδεκα,</a:t>
            </a:r>
          </a:p>
          <a:p>
            <a:r>
              <a:rPr lang="en-US" sz="2400" dirty="0" smtClean="0">
                <a:solidFill>
                  <a:srgbClr val="FFFF00"/>
                </a:solidFill>
              </a:rPr>
              <a:t>   and     on      the            </a:t>
            </a:r>
            <a:r>
              <a:rPr lang="en-US" sz="2400" dirty="0">
                <a:solidFill>
                  <a:srgbClr val="FFFF00"/>
                </a:solidFill>
              </a:rPr>
              <a:t>head </a:t>
            </a:r>
            <a:r>
              <a:rPr lang="en-US" sz="2400" dirty="0" smtClean="0">
                <a:solidFill>
                  <a:srgbClr val="FFFF00"/>
                </a:solidFill>
              </a:rPr>
              <a:t>              her               a </a:t>
            </a:r>
            <a:r>
              <a:rPr lang="en-US" sz="2400" dirty="0">
                <a:solidFill>
                  <a:srgbClr val="FFFF00"/>
                </a:solidFill>
              </a:rPr>
              <a:t>crown </a:t>
            </a:r>
            <a:r>
              <a:rPr lang="en-US" sz="2400" dirty="0" smtClean="0">
                <a:solidFill>
                  <a:srgbClr val="FFFF00"/>
                </a:solidFill>
              </a:rPr>
              <a:t>                  of stars             twelve</a:t>
            </a:r>
            <a:endParaRPr lang="fr-FR" sz="1000" dirty="0">
              <a:solidFill>
                <a:srgbClr val="FFFF00"/>
              </a:solidFill>
            </a:endParaRPr>
          </a:p>
          <a:p>
            <a:endParaRPr lang="en-US" sz="1000" dirty="0" smtClean="0">
              <a:solidFill>
                <a:schemeClr val="bg1"/>
              </a:solidFill>
            </a:endParaRPr>
          </a:p>
          <a:p>
            <a:endParaRPr lang="en-US" sz="1000" dirty="0">
              <a:solidFill>
                <a:schemeClr val="bg1"/>
              </a:solidFill>
            </a:endParaRPr>
          </a:p>
          <a:p>
            <a:endParaRPr lang="en-US" sz="1000" dirty="0" smtClean="0">
              <a:solidFill>
                <a:schemeClr val="bg1"/>
              </a:solidFill>
            </a:endParaRPr>
          </a:p>
          <a:p>
            <a:r>
              <a:rPr lang="en-US" baseline="30000" dirty="0" smtClean="0">
                <a:solidFill>
                  <a:srgbClr val="FFFF00"/>
                </a:solidFill>
              </a:rPr>
              <a:t>	ESV </a:t>
            </a:r>
            <a:r>
              <a:rPr lang="fr-FR" b="1" dirty="0" smtClean="0">
                <a:solidFill>
                  <a:schemeClr val="bg1"/>
                </a:solidFill>
              </a:rPr>
              <a:t>12:1</a:t>
            </a:r>
            <a:r>
              <a:rPr lang="fr-FR" dirty="0" smtClean="0">
                <a:solidFill>
                  <a:schemeClr val="bg1"/>
                </a:solidFill>
              </a:rPr>
              <a:t> </a:t>
            </a:r>
            <a:r>
              <a:rPr lang="en-US" dirty="0">
                <a:solidFill>
                  <a:schemeClr val="bg1"/>
                </a:solidFill>
              </a:rPr>
              <a:t>And a great sign appeared in heaven: a woman clothed with the sun, with the moon under her feet, and on her head a crown of twelve stars.</a:t>
            </a:r>
          </a:p>
          <a:p>
            <a:r>
              <a:rPr lang="en-US" dirty="0" smtClean="0">
                <a:solidFill>
                  <a:schemeClr val="bg1"/>
                </a:solidFill>
              </a:rPr>
              <a:t>	</a:t>
            </a:r>
            <a:r>
              <a:rPr lang="en-US" baseline="30000" dirty="0" smtClean="0">
                <a:solidFill>
                  <a:srgbClr val="FFFF00"/>
                </a:solidFill>
              </a:rPr>
              <a:t>CUV</a:t>
            </a:r>
            <a:r>
              <a:rPr lang="en-US" baseline="30000" dirty="0" smtClean="0">
                <a:solidFill>
                  <a:schemeClr val="bg1"/>
                </a:solidFill>
              </a:rPr>
              <a:t>  </a:t>
            </a:r>
            <a:r>
              <a:rPr lang="zh-TW" altLang="en-US" dirty="0" smtClean="0">
                <a:solidFill>
                  <a:schemeClr val="bg1"/>
                </a:solidFill>
              </a:rPr>
              <a:t>天</a:t>
            </a:r>
            <a:r>
              <a:rPr lang="zh-TW" altLang="en-US" dirty="0">
                <a:solidFill>
                  <a:schemeClr val="bg1"/>
                </a:solidFill>
              </a:rPr>
              <a:t>上現出大異象來．有一個婦人、身披日頭、腳踏月亮、頭戴十二星的冠冕．</a:t>
            </a:r>
            <a:endParaRPr lang="fr-FR"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88661187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12161838" cy="7034857"/>
          </a:xfrm>
          <a:prstGeom prst="rect">
            <a:avLst/>
          </a:prstGeom>
          <a:solidFill>
            <a:srgbClr val="002060"/>
          </a:solidFill>
        </p:spPr>
        <p:txBody>
          <a:bodyPr wrap="square" lIns="108821" tIns="54411" rIns="108821" bIns="54411">
            <a:spAutoFit/>
          </a:bodyPr>
          <a:lstStyle/>
          <a:p>
            <a:r>
              <a:rPr lang="en-US" sz="3200" b="1" dirty="0" smtClean="0">
                <a:solidFill>
                  <a:srgbClr val="FFFF00"/>
                </a:solidFill>
              </a:rPr>
              <a:t>      Revelation </a:t>
            </a:r>
            <a:r>
              <a:rPr lang="en-US" sz="3200" b="1" dirty="0" smtClean="0">
                <a:solidFill>
                  <a:srgbClr val="FFFF00"/>
                </a:solidFill>
              </a:rPr>
              <a:t>12:2-3 </a:t>
            </a:r>
          </a:p>
          <a:p>
            <a:endParaRPr lang="en-US" sz="800" b="1" dirty="0" smtClean="0">
              <a:solidFill>
                <a:srgbClr val="FFFF00"/>
              </a:solidFill>
            </a:endParaRPr>
          </a:p>
          <a:p>
            <a:r>
              <a:rPr lang="en-US" sz="2800" b="1" dirty="0" smtClean="0">
                <a:solidFill>
                  <a:srgbClr val="FFFF00"/>
                </a:solidFill>
              </a:rPr>
              <a:t>2  </a:t>
            </a:r>
            <a:r>
              <a:rPr lang="en-US" sz="3200" b="1" dirty="0" smtClean="0">
                <a:solidFill>
                  <a:schemeClr val="bg1"/>
                </a:solidFill>
              </a:rPr>
              <a:t>  </a:t>
            </a:r>
            <a:r>
              <a:rPr lang="el-GR" sz="3800" dirty="0" smtClean="0">
                <a:solidFill>
                  <a:schemeClr val="bg1"/>
                </a:solidFill>
              </a:rPr>
              <a:t>καὶ </a:t>
            </a:r>
            <a:r>
              <a:rPr lang="en-US" sz="3800" dirty="0" smtClean="0">
                <a:solidFill>
                  <a:schemeClr val="bg1"/>
                </a:solidFill>
              </a:rPr>
              <a:t> </a:t>
            </a:r>
            <a:r>
              <a:rPr lang="el-GR" sz="3800" dirty="0" smtClean="0">
                <a:solidFill>
                  <a:schemeClr val="bg1"/>
                </a:solidFill>
              </a:rPr>
              <a:t>ἐν </a:t>
            </a:r>
            <a:r>
              <a:rPr lang="en-US" sz="3800" dirty="0" smtClean="0">
                <a:solidFill>
                  <a:schemeClr val="bg1"/>
                </a:solidFill>
              </a:rPr>
              <a:t> </a:t>
            </a:r>
            <a:r>
              <a:rPr lang="el-GR" sz="3800" dirty="0" smtClean="0">
                <a:solidFill>
                  <a:schemeClr val="bg1"/>
                </a:solidFill>
              </a:rPr>
              <a:t>γαστρὶ </a:t>
            </a:r>
            <a:r>
              <a:rPr lang="en-US" sz="3800" dirty="0" smtClean="0">
                <a:solidFill>
                  <a:schemeClr val="bg1"/>
                </a:solidFill>
              </a:rPr>
              <a:t> </a:t>
            </a:r>
            <a:r>
              <a:rPr lang="el-GR" sz="3800" dirty="0" smtClean="0">
                <a:solidFill>
                  <a:schemeClr val="bg1"/>
                </a:solidFill>
              </a:rPr>
              <a:t>ἔχουσα,</a:t>
            </a:r>
            <a:r>
              <a:rPr lang="en-US" sz="3800" dirty="0" smtClean="0">
                <a:solidFill>
                  <a:schemeClr val="bg1"/>
                </a:solidFill>
              </a:rPr>
              <a:t> </a:t>
            </a:r>
            <a:r>
              <a:rPr lang="en-US" sz="3800" dirty="0" smtClean="0">
                <a:solidFill>
                  <a:schemeClr val="bg1"/>
                </a:solidFill>
              </a:rPr>
              <a:t>  </a:t>
            </a:r>
            <a:r>
              <a:rPr lang="el-GR" sz="3800" dirty="0" smtClean="0">
                <a:solidFill>
                  <a:schemeClr val="bg1"/>
                </a:solidFill>
              </a:rPr>
              <a:t> </a:t>
            </a:r>
            <a:r>
              <a:rPr lang="el-GR" sz="3800" dirty="0">
                <a:solidFill>
                  <a:schemeClr val="bg1"/>
                </a:solidFill>
              </a:rPr>
              <a:t>καὶ </a:t>
            </a:r>
            <a:r>
              <a:rPr lang="en-US" sz="3800" dirty="0" smtClean="0">
                <a:solidFill>
                  <a:schemeClr val="bg1"/>
                </a:solidFill>
              </a:rPr>
              <a:t>  </a:t>
            </a:r>
            <a:r>
              <a:rPr lang="el-GR" sz="3800" dirty="0" smtClean="0">
                <a:solidFill>
                  <a:schemeClr val="bg1"/>
                </a:solidFill>
              </a:rPr>
              <a:t>κράζει</a:t>
            </a:r>
            <a:r>
              <a:rPr lang="en-US" sz="3800" dirty="0" smtClean="0">
                <a:solidFill>
                  <a:schemeClr val="bg1"/>
                </a:solidFill>
              </a:rPr>
              <a:t> </a:t>
            </a:r>
          </a:p>
          <a:p>
            <a:r>
              <a:rPr lang="fr-FR" sz="2400" dirty="0" smtClean="0">
                <a:solidFill>
                  <a:srgbClr val="FFFF00"/>
                </a:solidFill>
              </a:rPr>
              <a:t> </a:t>
            </a:r>
            <a:r>
              <a:rPr lang="en-US" sz="2400" dirty="0">
                <a:solidFill>
                  <a:srgbClr val="FFFF00"/>
                </a:solidFill>
              </a:rPr>
              <a:t> </a:t>
            </a:r>
            <a:r>
              <a:rPr lang="en-US" sz="2400" dirty="0" smtClean="0">
                <a:solidFill>
                  <a:srgbClr val="FFFF00"/>
                </a:solidFill>
              </a:rPr>
              <a:t>   </a:t>
            </a:r>
            <a:r>
              <a:rPr lang="en-US" sz="2400" dirty="0" smtClean="0">
                <a:solidFill>
                  <a:srgbClr val="FFFF00"/>
                </a:solidFill>
              </a:rPr>
              <a:t>   and      in         belly      having (pregnant)   </a:t>
            </a:r>
            <a:r>
              <a:rPr lang="en-US" sz="2400" dirty="0">
                <a:solidFill>
                  <a:srgbClr val="FFFF00"/>
                </a:solidFill>
              </a:rPr>
              <a:t>and </a:t>
            </a:r>
            <a:r>
              <a:rPr lang="en-US" sz="2400" dirty="0" smtClean="0">
                <a:solidFill>
                  <a:srgbClr val="FFFF00"/>
                </a:solidFill>
              </a:rPr>
              <a:t>   she cries out</a:t>
            </a:r>
            <a:endParaRPr lang="en-US" sz="2400" dirty="0">
              <a:solidFill>
                <a:srgbClr val="FFFF00"/>
              </a:solidFill>
            </a:endParaRPr>
          </a:p>
          <a:p>
            <a:r>
              <a:rPr lang="en-US" sz="3800" dirty="0" smtClean="0">
                <a:solidFill>
                  <a:schemeClr val="bg1"/>
                </a:solidFill>
              </a:rPr>
              <a:t>    </a:t>
            </a:r>
            <a:r>
              <a:rPr lang="el-GR" sz="3800" dirty="0" smtClean="0">
                <a:solidFill>
                  <a:schemeClr val="bg1"/>
                </a:solidFill>
              </a:rPr>
              <a:t>ὠδίνουσα </a:t>
            </a:r>
            <a:r>
              <a:rPr lang="en-US" sz="3800" dirty="0" smtClean="0">
                <a:solidFill>
                  <a:schemeClr val="bg1"/>
                </a:solidFill>
              </a:rPr>
              <a:t>  </a:t>
            </a:r>
            <a:r>
              <a:rPr lang="el-GR" sz="3800" dirty="0" smtClean="0">
                <a:solidFill>
                  <a:schemeClr val="bg1"/>
                </a:solidFill>
              </a:rPr>
              <a:t>καὶ </a:t>
            </a:r>
            <a:r>
              <a:rPr lang="en-US" sz="3800" dirty="0" smtClean="0">
                <a:solidFill>
                  <a:schemeClr val="bg1"/>
                </a:solidFill>
              </a:rPr>
              <a:t> </a:t>
            </a:r>
            <a:r>
              <a:rPr lang="el-GR" sz="3800" dirty="0" smtClean="0">
                <a:solidFill>
                  <a:schemeClr val="bg1"/>
                </a:solidFill>
              </a:rPr>
              <a:t>βασανιζομένη </a:t>
            </a:r>
            <a:r>
              <a:rPr lang="en-US" sz="3800" dirty="0" smtClean="0">
                <a:solidFill>
                  <a:schemeClr val="bg1"/>
                </a:solidFill>
              </a:rPr>
              <a:t> </a:t>
            </a:r>
            <a:r>
              <a:rPr lang="el-GR" sz="3800" dirty="0" smtClean="0">
                <a:solidFill>
                  <a:schemeClr val="bg1"/>
                </a:solidFill>
              </a:rPr>
              <a:t>τεκεῖν.</a:t>
            </a:r>
            <a:r>
              <a:rPr lang="en-US" sz="3800" dirty="0" smtClean="0">
                <a:solidFill>
                  <a:schemeClr val="bg1"/>
                </a:solidFill>
              </a:rPr>
              <a:t>          </a:t>
            </a:r>
            <a:endParaRPr lang="en-US" sz="3800" dirty="0">
              <a:solidFill>
                <a:schemeClr val="bg1"/>
              </a:solidFill>
            </a:endParaRPr>
          </a:p>
          <a:p>
            <a:r>
              <a:rPr lang="en-US" sz="2400" dirty="0" smtClean="0">
                <a:solidFill>
                  <a:srgbClr val="FFFF00"/>
                </a:solidFill>
              </a:rPr>
              <a:t>  b</a:t>
            </a:r>
            <a:r>
              <a:rPr lang="en-US" sz="2400" dirty="0" smtClean="0">
                <a:solidFill>
                  <a:srgbClr val="FFFF00"/>
                </a:solidFill>
              </a:rPr>
              <a:t>eing </a:t>
            </a:r>
            <a:r>
              <a:rPr lang="en-US" sz="2400" dirty="0" smtClean="0">
                <a:solidFill>
                  <a:srgbClr val="FFFF00"/>
                </a:solidFill>
              </a:rPr>
              <a:t>in </a:t>
            </a:r>
            <a:r>
              <a:rPr lang="en-US" sz="2400" dirty="0">
                <a:solidFill>
                  <a:srgbClr val="FFFF00"/>
                </a:solidFill>
              </a:rPr>
              <a:t>birth </a:t>
            </a:r>
            <a:r>
              <a:rPr lang="en-US" sz="2400" dirty="0" smtClean="0">
                <a:solidFill>
                  <a:srgbClr val="FFFF00"/>
                </a:solidFill>
              </a:rPr>
              <a:t>pangs    and        being </a:t>
            </a:r>
            <a:r>
              <a:rPr lang="en-US" sz="2400" dirty="0">
                <a:solidFill>
                  <a:srgbClr val="FFFF00"/>
                </a:solidFill>
              </a:rPr>
              <a:t>in </a:t>
            </a:r>
            <a:r>
              <a:rPr lang="en-US" sz="2400" dirty="0" smtClean="0">
                <a:solidFill>
                  <a:srgbClr val="FFFF00"/>
                </a:solidFill>
              </a:rPr>
              <a:t>pains              to give birth</a:t>
            </a:r>
            <a:endParaRPr lang="en-US" sz="2400" dirty="0">
              <a:solidFill>
                <a:srgbClr val="FFFF00"/>
              </a:solidFill>
            </a:endParaRPr>
          </a:p>
          <a:p>
            <a:r>
              <a:rPr lang="en-US" sz="2800" b="1" dirty="0" smtClean="0">
                <a:solidFill>
                  <a:srgbClr val="FFFF00"/>
                </a:solidFill>
              </a:rPr>
              <a:t>3</a:t>
            </a:r>
            <a:r>
              <a:rPr lang="en-US" sz="3600" dirty="0" smtClean="0">
                <a:solidFill>
                  <a:schemeClr val="bg1"/>
                </a:solidFill>
              </a:rPr>
              <a:t> </a:t>
            </a:r>
            <a:r>
              <a:rPr lang="el-GR" sz="3600" dirty="0" smtClean="0">
                <a:solidFill>
                  <a:schemeClr val="bg1"/>
                </a:solidFill>
              </a:rPr>
              <a:t>καὶ</a:t>
            </a:r>
            <a:r>
              <a:rPr lang="en-US" sz="3600" dirty="0" smtClean="0">
                <a:solidFill>
                  <a:schemeClr val="bg1"/>
                </a:solidFill>
              </a:rPr>
              <a:t> </a:t>
            </a:r>
            <a:r>
              <a:rPr lang="el-GR" sz="3600" dirty="0" smtClean="0">
                <a:solidFill>
                  <a:schemeClr val="bg1"/>
                </a:solidFill>
              </a:rPr>
              <a:t> </a:t>
            </a:r>
            <a:r>
              <a:rPr lang="el-GR" sz="3600" dirty="0" smtClean="0">
                <a:solidFill>
                  <a:schemeClr val="bg1"/>
                </a:solidFill>
              </a:rPr>
              <a:t>ὤφθη</a:t>
            </a:r>
            <a:r>
              <a:rPr lang="en-US" sz="3600" dirty="0" smtClean="0">
                <a:solidFill>
                  <a:schemeClr val="bg1"/>
                </a:solidFill>
              </a:rPr>
              <a:t> </a:t>
            </a:r>
            <a:r>
              <a:rPr lang="en-US" sz="3600" dirty="0" smtClean="0">
                <a:solidFill>
                  <a:schemeClr val="bg1"/>
                </a:solidFill>
              </a:rPr>
              <a:t> </a:t>
            </a:r>
            <a:r>
              <a:rPr lang="el-GR" sz="3600" dirty="0" smtClean="0">
                <a:solidFill>
                  <a:schemeClr val="bg1"/>
                </a:solidFill>
              </a:rPr>
              <a:t>ἄλλο </a:t>
            </a:r>
            <a:r>
              <a:rPr lang="en-US" sz="3600" dirty="0" smtClean="0">
                <a:solidFill>
                  <a:schemeClr val="bg1"/>
                </a:solidFill>
              </a:rPr>
              <a:t> </a:t>
            </a:r>
            <a:r>
              <a:rPr lang="el-GR" sz="3600" dirty="0" smtClean="0">
                <a:solidFill>
                  <a:schemeClr val="bg1"/>
                </a:solidFill>
              </a:rPr>
              <a:t>σημεῖον </a:t>
            </a:r>
            <a:r>
              <a:rPr lang="en-US" sz="3600" dirty="0" smtClean="0">
                <a:solidFill>
                  <a:schemeClr val="bg1"/>
                </a:solidFill>
              </a:rPr>
              <a:t> </a:t>
            </a:r>
            <a:r>
              <a:rPr lang="el-GR" sz="3600" dirty="0" smtClean="0">
                <a:solidFill>
                  <a:schemeClr val="bg1"/>
                </a:solidFill>
              </a:rPr>
              <a:t>ἐν </a:t>
            </a:r>
            <a:r>
              <a:rPr lang="en-US" sz="3600" dirty="0" smtClean="0">
                <a:solidFill>
                  <a:schemeClr val="bg1"/>
                </a:solidFill>
              </a:rPr>
              <a:t> </a:t>
            </a:r>
            <a:r>
              <a:rPr lang="el-GR" sz="3600" dirty="0" smtClean="0">
                <a:solidFill>
                  <a:schemeClr val="bg1"/>
                </a:solidFill>
              </a:rPr>
              <a:t>τῷ </a:t>
            </a:r>
            <a:r>
              <a:rPr lang="en-US" sz="3600" dirty="0" smtClean="0">
                <a:solidFill>
                  <a:schemeClr val="bg1"/>
                </a:solidFill>
              </a:rPr>
              <a:t> </a:t>
            </a:r>
            <a:r>
              <a:rPr lang="el-GR" sz="3600" dirty="0" smtClean="0">
                <a:solidFill>
                  <a:schemeClr val="bg1"/>
                </a:solidFill>
              </a:rPr>
              <a:t>οὐρανῷ</a:t>
            </a:r>
            <a:r>
              <a:rPr lang="el-GR" sz="3600" dirty="0">
                <a:solidFill>
                  <a:schemeClr val="bg1"/>
                </a:solidFill>
              </a:rPr>
              <a:t>, </a:t>
            </a:r>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ἰδοὺ </a:t>
            </a:r>
            <a:r>
              <a:rPr lang="en-US" sz="3600" dirty="0" smtClean="0">
                <a:solidFill>
                  <a:schemeClr val="bg1"/>
                </a:solidFill>
              </a:rPr>
              <a:t> </a:t>
            </a:r>
            <a:r>
              <a:rPr lang="el-GR" sz="3600" dirty="0" smtClean="0">
                <a:solidFill>
                  <a:schemeClr val="bg1"/>
                </a:solidFill>
              </a:rPr>
              <a:t>δράκων </a:t>
            </a:r>
            <a:endParaRPr lang="en-US" sz="3600" dirty="0" smtClean="0">
              <a:solidFill>
                <a:schemeClr val="bg1"/>
              </a:solidFill>
            </a:endParaRPr>
          </a:p>
          <a:p>
            <a:r>
              <a:rPr lang="en-US" altLang="zh-TW" sz="2400" dirty="0" smtClean="0">
                <a:solidFill>
                  <a:srgbClr val="FFFF00"/>
                </a:solidFill>
              </a:rPr>
              <a:t>    and    appeared   another         sign              in    the        heaven         and     behold    a dragon</a:t>
            </a:r>
            <a:endParaRPr lang="fr-FR" sz="2400" dirty="0" smtClean="0">
              <a:solidFill>
                <a:srgbClr val="FFFF00"/>
              </a:solidFill>
            </a:endParaRPr>
          </a:p>
          <a:p>
            <a:r>
              <a:rPr lang="en-US" sz="3600" dirty="0" smtClean="0">
                <a:solidFill>
                  <a:schemeClr val="bg1"/>
                </a:solidFill>
              </a:rPr>
              <a:t> </a:t>
            </a:r>
            <a:r>
              <a:rPr lang="en-US" sz="3600" dirty="0" smtClean="0">
                <a:solidFill>
                  <a:schemeClr val="bg1"/>
                </a:solidFill>
              </a:rPr>
              <a:t>  </a:t>
            </a:r>
            <a:r>
              <a:rPr lang="el-GR" sz="3800" dirty="0" smtClean="0">
                <a:solidFill>
                  <a:schemeClr val="bg1"/>
                </a:solidFill>
              </a:rPr>
              <a:t>μέγας</a:t>
            </a:r>
            <a:r>
              <a:rPr lang="en-US" sz="3800" dirty="0" smtClean="0">
                <a:solidFill>
                  <a:schemeClr val="bg1"/>
                </a:solidFill>
              </a:rPr>
              <a:t> </a:t>
            </a:r>
            <a:r>
              <a:rPr lang="el-GR" sz="3800" dirty="0" smtClean="0">
                <a:solidFill>
                  <a:schemeClr val="bg1"/>
                </a:solidFill>
              </a:rPr>
              <a:t> πυρρὸς</a:t>
            </a:r>
            <a:r>
              <a:rPr lang="en-US" sz="3800" dirty="0" smtClean="0">
                <a:solidFill>
                  <a:schemeClr val="bg1"/>
                </a:solidFill>
              </a:rPr>
              <a:t> </a:t>
            </a:r>
            <a:r>
              <a:rPr lang="el-GR" sz="3800" dirty="0" smtClean="0">
                <a:solidFill>
                  <a:schemeClr val="bg1"/>
                </a:solidFill>
              </a:rPr>
              <a:t> </a:t>
            </a:r>
            <a:r>
              <a:rPr lang="el-GR" sz="3800" dirty="0">
                <a:solidFill>
                  <a:schemeClr val="bg1"/>
                </a:solidFill>
              </a:rPr>
              <a:t>ἔχων </a:t>
            </a:r>
            <a:r>
              <a:rPr lang="en-US" sz="3800" dirty="0" smtClean="0">
                <a:solidFill>
                  <a:schemeClr val="bg1"/>
                </a:solidFill>
              </a:rPr>
              <a:t> </a:t>
            </a:r>
            <a:r>
              <a:rPr lang="el-GR" sz="3800" dirty="0" smtClean="0">
                <a:solidFill>
                  <a:schemeClr val="bg1"/>
                </a:solidFill>
              </a:rPr>
              <a:t>κεφαλὰς </a:t>
            </a:r>
            <a:r>
              <a:rPr lang="en-US" sz="3800" dirty="0" smtClean="0">
                <a:solidFill>
                  <a:schemeClr val="bg1"/>
                </a:solidFill>
              </a:rPr>
              <a:t> </a:t>
            </a:r>
            <a:r>
              <a:rPr lang="el-GR" sz="3800" dirty="0" smtClean="0">
                <a:solidFill>
                  <a:schemeClr val="bg1"/>
                </a:solidFill>
              </a:rPr>
              <a:t>ἑπτὰ</a:t>
            </a:r>
            <a:r>
              <a:rPr lang="en-US" sz="3800" dirty="0" smtClean="0">
                <a:solidFill>
                  <a:schemeClr val="bg1"/>
                </a:solidFill>
              </a:rPr>
              <a:t>  </a:t>
            </a:r>
            <a:r>
              <a:rPr lang="el-GR" sz="3800" dirty="0" smtClean="0">
                <a:solidFill>
                  <a:schemeClr val="bg1"/>
                </a:solidFill>
              </a:rPr>
              <a:t>καὶ</a:t>
            </a:r>
            <a:r>
              <a:rPr lang="en-US" sz="3800" dirty="0" smtClean="0">
                <a:solidFill>
                  <a:schemeClr val="bg1"/>
                </a:solidFill>
              </a:rPr>
              <a:t> </a:t>
            </a:r>
            <a:r>
              <a:rPr lang="el-GR" sz="3800" dirty="0" smtClean="0">
                <a:solidFill>
                  <a:schemeClr val="bg1"/>
                </a:solidFill>
              </a:rPr>
              <a:t> </a:t>
            </a:r>
            <a:r>
              <a:rPr lang="el-GR" sz="3800" dirty="0">
                <a:solidFill>
                  <a:schemeClr val="bg1"/>
                </a:solidFill>
              </a:rPr>
              <a:t>κέρατα </a:t>
            </a:r>
            <a:r>
              <a:rPr lang="en-US" sz="3800" dirty="0" smtClean="0">
                <a:solidFill>
                  <a:schemeClr val="bg1"/>
                </a:solidFill>
              </a:rPr>
              <a:t> </a:t>
            </a:r>
            <a:r>
              <a:rPr lang="el-GR" sz="3800" dirty="0" smtClean="0">
                <a:solidFill>
                  <a:schemeClr val="bg1"/>
                </a:solidFill>
              </a:rPr>
              <a:t>δέκα </a:t>
            </a:r>
            <a:endParaRPr lang="en-US" sz="3800" dirty="0">
              <a:solidFill>
                <a:schemeClr val="bg1"/>
              </a:solidFill>
            </a:endParaRPr>
          </a:p>
          <a:p>
            <a:r>
              <a:rPr lang="en-US" altLang="zh-TW" sz="2400" dirty="0" smtClean="0">
                <a:solidFill>
                  <a:srgbClr val="FFFF00"/>
                </a:solidFill>
              </a:rPr>
              <a:t>        great          fiery </a:t>
            </a:r>
            <a:r>
              <a:rPr lang="en-US" altLang="zh-TW" sz="2400" dirty="0">
                <a:solidFill>
                  <a:srgbClr val="FFFF00"/>
                </a:solidFill>
              </a:rPr>
              <a:t>red </a:t>
            </a:r>
            <a:r>
              <a:rPr lang="en-US" altLang="zh-TW" sz="2400" dirty="0" smtClean="0">
                <a:solidFill>
                  <a:srgbClr val="FFFF00"/>
                </a:solidFill>
              </a:rPr>
              <a:t>       having           heads             </a:t>
            </a:r>
            <a:r>
              <a:rPr lang="en-US" altLang="zh-TW" sz="2400" dirty="0">
                <a:solidFill>
                  <a:srgbClr val="FFFF00"/>
                </a:solidFill>
              </a:rPr>
              <a:t>seven </a:t>
            </a:r>
            <a:r>
              <a:rPr lang="en-US" altLang="zh-TW" sz="2400" dirty="0" smtClean="0">
                <a:solidFill>
                  <a:srgbClr val="FFFF00"/>
                </a:solidFill>
              </a:rPr>
              <a:t>      and         horns          </a:t>
            </a:r>
            <a:r>
              <a:rPr lang="fr-FR" sz="2400" dirty="0" err="1" smtClean="0">
                <a:solidFill>
                  <a:srgbClr val="FFFF00"/>
                </a:solidFill>
              </a:rPr>
              <a:t>ten</a:t>
            </a:r>
            <a:endParaRPr lang="fr-FR" sz="2400" dirty="0">
              <a:solidFill>
                <a:srgbClr val="FFFF00"/>
              </a:solidFill>
            </a:endParaRPr>
          </a:p>
          <a:p>
            <a:r>
              <a:rPr lang="en-US" sz="3600" dirty="0" smtClean="0">
                <a:solidFill>
                  <a:schemeClr val="bg1"/>
                </a:solidFill>
              </a:rPr>
              <a:t>     </a:t>
            </a:r>
            <a:r>
              <a:rPr lang="el-GR" sz="3800" dirty="0" smtClean="0">
                <a:solidFill>
                  <a:schemeClr val="bg1"/>
                </a:solidFill>
              </a:rPr>
              <a:t>καὶ </a:t>
            </a:r>
            <a:r>
              <a:rPr lang="en-US" sz="3800" dirty="0" smtClean="0">
                <a:solidFill>
                  <a:schemeClr val="bg1"/>
                </a:solidFill>
              </a:rPr>
              <a:t> </a:t>
            </a:r>
            <a:r>
              <a:rPr lang="el-GR" sz="3800" dirty="0" smtClean="0">
                <a:solidFill>
                  <a:schemeClr val="bg1"/>
                </a:solidFill>
              </a:rPr>
              <a:t>ἐπὶ </a:t>
            </a:r>
            <a:r>
              <a:rPr lang="en-US" sz="3800" dirty="0" smtClean="0">
                <a:solidFill>
                  <a:schemeClr val="bg1"/>
                </a:solidFill>
              </a:rPr>
              <a:t> </a:t>
            </a:r>
            <a:r>
              <a:rPr lang="el-GR" sz="3800" dirty="0" smtClean="0">
                <a:solidFill>
                  <a:schemeClr val="bg1"/>
                </a:solidFill>
              </a:rPr>
              <a:t>τὰς </a:t>
            </a:r>
            <a:r>
              <a:rPr lang="en-US" sz="3800" dirty="0" smtClean="0">
                <a:solidFill>
                  <a:schemeClr val="bg1"/>
                </a:solidFill>
              </a:rPr>
              <a:t> </a:t>
            </a:r>
            <a:r>
              <a:rPr lang="el-GR" sz="3800" dirty="0" smtClean="0">
                <a:solidFill>
                  <a:schemeClr val="bg1"/>
                </a:solidFill>
              </a:rPr>
              <a:t>κεφαλὰς </a:t>
            </a:r>
            <a:r>
              <a:rPr lang="en-US" sz="3800" dirty="0" smtClean="0">
                <a:solidFill>
                  <a:schemeClr val="bg1"/>
                </a:solidFill>
              </a:rPr>
              <a:t> </a:t>
            </a:r>
            <a:r>
              <a:rPr lang="el-GR" sz="3800" dirty="0" smtClean="0">
                <a:solidFill>
                  <a:schemeClr val="bg1"/>
                </a:solidFill>
              </a:rPr>
              <a:t>αὐτοῦ </a:t>
            </a:r>
            <a:r>
              <a:rPr lang="en-US" sz="3800" dirty="0" smtClean="0">
                <a:solidFill>
                  <a:schemeClr val="bg1"/>
                </a:solidFill>
              </a:rPr>
              <a:t> </a:t>
            </a:r>
            <a:r>
              <a:rPr lang="el-GR" sz="3800" dirty="0" smtClean="0">
                <a:solidFill>
                  <a:schemeClr val="bg1"/>
                </a:solidFill>
              </a:rPr>
              <a:t>ἑπτὰ </a:t>
            </a:r>
            <a:r>
              <a:rPr lang="en-US" sz="3800" dirty="0" smtClean="0">
                <a:solidFill>
                  <a:schemeClr val="bg1"/>
                </a:solidFill>
              </a:rPr>
              <a:t> </a:t>
            </a:r>
            <a:r>
              <a:rPr lang="el-GR" sz="3800" dirty="0" smtClean="0">
                <a:solidFill>
                  <a:schemeClr val="bg1"/>
                </a:solidFill>
              </a:rPr>
              <a:t>διαδήματα</a:t>
            </a:r>
            <a:r>
              <a:rPr lang="el-GR" sz="3800" dirty="0">
                <a:solidFill>
                  <a:schemeClr val="bg1"/>
                </a:solidFill>
              </a:rPr>
              <a:t>,</a:t>
            </a:r>
          </a:p>
          <a:p>
            <a:r>
              <a:rPr lang="en-US" altLang="zh-TW" sz="2400" dirty="0" smtClean="0">
                <a:solidFill>
                  <a:srgbClr val="FFFF00"/>
                </a:solidFill>
              </a:rPr>
              <a:t>        and       on       the           </a:t>
            </a:r>
            <a:r>
              <a:rPr lang="en-US" altLang="zh-TW" sz="2400" dirty="0">
                <a:solidFill>
                  <a:srgbClr val="FFFF00"/>
                </a:solidFill>
              </a:rPr>
              <a:t>heads </a:t>
            </a:r>
            <a:r>
              <a:rPr lang="en-US" altLang="zh-TW" sz="2400" dirty="0" smtClean="0">
                <a:solidFill>
                  <a:srgbClr val="FFFF00"/>
                </a:solidFill>
              </a:rPr>
              <a:t>               his              seven           diadems</a:t>
            </a:r>
            <a:endParaRPr lang="fr-FR" sz="2400" dirty="0" smtClean="0">
              <a:solidFill>
                <a:srgbClr val="FFFF00"/>
              </a:solidFill>
            </a:endParaRPr>
          </a:p>
          <a:p>
            <a:r>
              <a:rPr lang="en-US" sz="800" dirty="0">
                <a:solidFill>
                  <a:schemeClr val="bg1"/>
                </a:solidFill>
              </a:rPr>
              <a:t> </a:t>
            </a:r>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r>
              <a:rPr lang="en-US" baseline="30000" dirty="0" smtClean="0">
                <a:solidFill>
                  <a:srgbClr val="FFFF00"/>
                </a:solidFill>
              </a:rPr>
              <a:t>	ESV </a:t>
            </a:r>
            <a:r>
              <a:rPr lang="fr-FR" b="1" dirty="0" smtClean="0">
                <a:solidFill>
                  <a:schemeClr val="bg1"/>
                </a:solidFill>
              </a:rPr>
              <a:t>12:2</a:t>
            </a:r>
            <a:r>
              <a:rPr lang="fr-FR" dirty="0" smtClean="0">
                <a:solidFill>
                  <a:schemeClr val="bg1"/>
                </a:solidFill>
              </a:rPr>
              <a:t> </a:t>
            </a:r>
            <a:r>
              <a:rPr lang="en-US" dirty="0">
                <a:solidFill>
                  <a:schemeClr val="bg1"/>
                </a:solidFill>
              </a:rPr>
              <a:t>She was pregnant and was crying out in birth pains and the agony of giving birth</a:t>
            </a:r>
            <a:r>
              <a:rPr lang="en-US" dirty="0" smtClean="0">
                <a:solidFill>
                  <a:schemeClr val="bg1"/>
                </a:solidFill>
              </a:rPr>
              <a:t>. </a:t>
            </a:r>
            <a:r>
              <a:rPr lang="en-US" altLang="zh-TW" b="1" dirty="0" smtClean="0">
                <a:solidFill>
                  <a:schemeClr val="bg1"/>
                </a:solidFill>
              </a:rPr>
              <a:t>3</a:t>
            </a:r>
            <a:r>
              <a:rPr lang="zh-TW" altLang="en-US" dirty="0" smtClean="0">
                <a:solidFill>
                  <a:schemeClr val="bg1"/>
                </a:solidFill>
              </a:rPr>
              <a:t> </a:t>
            </a:r>
            <a:r>
              <a:rPr lang="en-US" altLang="zh-TW" dirty="0">
                <a:solidFill>
                  <a:schemeClr val="bg1"/>
                </a:solidFill>
              </a:rPr>
              <a:t>And another sign appeared in heaven: behold, a great red dragon, with seven heads and ten horns, and on his heads seven diadems</a:t>
            </a:r>
            <a:r>
              <a:rPr lang="en-US" altLang="zh-TW" dirty="0" smtClean="0">
                <a:solidFill>
                  <a:schemeClr val="bg1"/>
                </a:solidFill>
              </a:rPr>
              <a:t>.   /  </a:t>
            </a:r>
            <a:r>
              <a:rPr lang="en-US" baseline="30000" dirty="0" smtClean="0">
                <a:solidFill>
                  <a:srgbClr val="FFFF00"/>
                </a:solidFill>
              </a:rPr>
              <a:t>CUV</a:t>
            </a:r>
            <a:r>
              <a:rPr lang="en-US" baseline="30000" dirty="0" smtClean="0">
                <a:solidFill>
                  <a:schemeClr val="bg1"/>
                </a:solidFill>
              </a:rPr>
              <a:t> </a:t>
            </a:r>
            <a:r>
              <a:rPr lang="en-US" b="1" dirty="0" smtClean="0">
                <a:solidFill>
                  <a:schemeClr val="bg1"/>
                </a:solidFill>
              </a:rPr>
              <a:t>12:2</a:t>
            </a:r>
            <a:r>
              <a:rPr lang="en-US" dirty="0" smtClean="0">
                <a:solidFill>
                  <a:schemeClr val="bg1"/>
                </a:solidFill>
              </a:rPr>
              <a:t> </a:t>
            </a:r>
            <a:r>
              <a:rPr lang="zh-TW" altLang="en-US" dirty="0">
                <a:solidFill>
                  <a:schemeClr val="bg1"/>
                </a:solidFill>
              </a:rPr>
              <a:t>他懷了孕、在生產的艱難中疼痛呼叫</a:t>
            </a:r>
            <a:r>
              <a:rPr lang="zh-TW" altLang="en-US" dirty="0" smtClean="0">
                <a:solidFill>
                  <a:schemeClr val="bg1"/>
                </a:solidFill>
              </a:rPr>
              <a:t>。</a:t>
            </a:r>
            <a:r>
              <a:rPr lang="en-US" altLang="zh-TW" b="1" dirty="0">
                <a:solidFill>
                  <a:schemeClr val="bg1"/>
                </a:solidFill>
              </a:rPr>
              <a:t>3</a:t>
            </a:r>
            <a:r>
              <a:rPr lang="zh-TW" altLang="en-US" dirty="0">
                <a:solidFill>
                  <a:schemeClr val="bg1"/>
                </a:solidFill>
              </a:rPr>
              <a:t> 天上又現出異象來．有一條大紅龍、七頭十角、七頭上戴著七個冠冕。</a:t>
            </a:r>
            <a:endParaRPr lang="en-US" dirty="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97743409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12161838" cy="6927136"/>
          </a:xfrm>
          <a:prstGeom prst="rect">
            <a:avLst/>
          </a:prstGeom>
          <a:solidFill>
            <a:srgbClr val="002060"/>
          </a:solidFill>
        </p:spPr>
        <p:txBody>
          <a:bodyPr wrap="square" lIns="108821" tIns="54411" rIns="108821" bIns="54411">
            <a:spAutoFit/>
          </a:bodyPr>
          <a:lstStyle/>
          <a:p>
            <a:endParaRPr lang="en-US" sz="900" b="1" dirty="0" smtClean="0">
              <a:solidFill>
                <a:srgbClr val="FFFF00"/>
              </a:solidFill>
            </a:endParaRPr>
          </a:p>
          <a:p>
            <a:endParaRPr lang="en-US" sz="900" b="1" dirty="0" smtClean="0">
              <a:solidFill>
                <a:srgbClr val="FFFF00"/>
              </a:solidFill>
            </a:endParaRPr>
          </a:p>
          <a:p>
            <a:r>
              <a:rPr lang="en-US" sz="3600" b="1" dirty="0" smtClean="0">
                <a:solidFill>
                  <a:srgbClr val="FFFF00"/>
                </a:solidFill>
              </a:rPr>
              <a:t>Revelation 12:4 </a:t>
            </a:r>
          </a:p>
          <a:p>
            <a:endParaRPr lang="en-US" sz="900" b="1" dirty="0" smtClean="0">
              <a:solidFill>
                <a:srgbClr val="FFFF00"/>
              </a:solidFill>
            </a:endParaRPr>
          </a:p>
          <a:p>
            <a:endParaRPr lang="en-US" sz="900" b="1" dirty="0" smtClean="0">
              <a:solidFill>
                <a:srgbClr val="FFFF00"/>
              </a:solidFill>
            </a:endParaRPr>
          </a:p>
          <a:p>
            <a:r>
              <a:rPr lang="en-US" sz="3800" b="1" dirty="0" smtClean="0">
                <a:solidFill>
                  <a:schemeClr val="bg1"/>
                </a:solidFill>
              </a:rPr>
              <a:t> </a:t>
            </a:r>
            <a:r>
              <a:rPr lang="el-GR" sz="3800" dirty="0">
                <a:solidFill>
                  <a:schemeClr val="bg1"/>
                </a:solidFill>
              </a:rPr>
              <a:t>καὶ </a:t>
            </a:r>
            <a:r>
              <a:rPr lang="en-US" sz="3800" dirty="0" smtClean="0">
                <a:solidFill>
                  <a:schemeClr val="bg1"/>
                </a:solidFill>
              </a:rPr>
              <a:t> </a:t>
            </a:r>
            <a:r>
              <a:rPr lang="el-GR" sz="3800" dirty="0" smtClean="0">
                <a:solidFill>
                  <a:schemeClr val="bg1"/>
                </a:solidFill>
              </a:rPr>
              <a:t>ἡ</a:t>
            </a:r>
            <a:r>
              <a:rPr lang="en-US" sz="3800" dirty="0" smtClean="0">
                <a:solidFill>
                  <a:schemeClr val="bg1"/>
                </a:solidFill>
              </a:rPr>
              <a:t> </a:t>
            </a:r>
            <a:r>
              <a:rPr lang="el-GR" sz="3800" dirty="0" smtClean="0">
                <a:solidFill>
                  <a:schemeClr val="bg1"/>
                </a:solidFill>
              </a:rPr>
              <a:t> </a:t>
            </a:r>
            <a:r>
              <a:rPr lang="el-GR" sz="3800" dirty="0">
                <a:solidFill>
                  <a:schemeClr val="bg1"/>
                </a:solidFill>
              </a:rPr>
              <a:t>οὐρὰ </a:t>
            </a:r>
            <a:r>
              <a:rPr lang="en-US" sz="3800" dirty="0" smtClean="0">
                <a:solidFill>
                  <a:schemeClr val="bg1"/>
                </a:solidFill>
              </a:rPr>
              <a:t> </a:t>
            </a:r>
            <a:r>
              <a:rPr lang="el-GR" sz="3800" dirty="0" smtClean="0">
                <a:solidFill>
                  <a:schemeClr val="bg1"/>
                </a:solidFill>
              </a:rPr>
              <a:t>αὐτοῦ </a:t>
            </a:r>
            <a:r>
              <a:rPr lang="en-US" sz="3800" dirty="0" smtClean="0">
                <a:solidFill>
                  <a:schemeClr val="bg1"/>
                </a:solidFill>
              </a:rPr>
              <a:t> </a:t>
            </a:r>
            <a:r>
              <a:rPr lang="el-GR" sz="3800" dirty="0" smtClean="0">
                <a:solidFill>
                  <a:schemeClr val="bg1"/>
                </a:solidFill>
              </a:rPr>
              <a:t>σύρει </a:t>
            </a:r>
            <a:r>
              <a:rPr lang="en-US" sz="3800" dirty="0" smtClean="0">
                <a:solidFill>
                  <a:schemeClr val="bg1"/>
                </a:solidFill>
              </a:rPr>
              <a:t> </a:t>
            </a:r>
            <a:r>
              <a:rPr lang="el-GR" sz="3800" dirty="0" smtClean="0">
                <a:solidFill>
                  <a:schemeClr val="bg1"/>
                </a:solidFill>
              </a:rPr>
              <a:t>τὸ </a:t>
            </a:r>
            <a:r>
              <a:rPr lang="en-US" sz="3800" dirty="0" smtClean="0">
                <a:solidFill>
                  <a:schemeClr val="bg1"/>
                </a:solidFill>
              </a:rPr>
              <a:t> </a:t>
            </a:r>
            <a:r>
              <a:rPr lang="el-GR" sz="3800" dirty="0" smtClean="0">
                <a:solidFill>
                  <a:schemeClr val="bg1"/>
                </a:solidFill>
              </a:rPr>
              <a:t>τρίτον</a:t>
            </a:r>
            <a:endParaRPr lang="en-US" sz="3800" dirty="0">
              <a:solidFill>
                <a:schemeClr val="bg1"/>
              </a:solidFill>
            </a:endParaRPr>
          </a:p>
          <a:p>
            <a:r>
              <a:rPr lang="fr-FR" sz="2400" dirty="0" smtClean="0">
                <a:solidFill>
                  <a:srgbClr val="FFFF00"/>
                </a:solidFill>
              </a:rPr>
              <a:t> </a:t>
            </a:r>
            <a:r>
              <a:rPr lang="fr-FR" sz="2400" dirty="0" smtClean="0">
                <a:solidFill>
                  <a:srgbClr val="FFFF00"/>
                </a:solidFill>
              </a:rPr>
              <a:t> and    the     </a:t>
            </a:r>
            <a:r>
              <a:rPr lang="en-US" sz="2400" dirty="0" smtClean="0">
                <a:solidFill>
                  <a:srgbClr val="FFFF00"/>
                </a:solidFill>
              </a:rPr>
              <a:t> </a:t>
            </a:r>
            <a:r>
              <a:rPr lang="en-US" sz="2400" dirty="0">
                <a:solidFill>
                  <a:srgbClr val="FFFF00"/>
                </a:solidFill>
              </a:rPr>
              <a:t>tail </a:t>
            </a:r>
            <a:r>
              <a:rPr lang="en-US" sz="2400" dirty="0" smtClean="0">
                <a:solidFill>
                  <a:srgbClr val="FFFF00"/>
                </a:solidFill>
              </a:rPr>
              <a:t>            his               drags        the      </a:t>
            </a:r>
            <a:r>
              <a:rPr lang="en-US" sz="2400" dirty="0">
                <a:solidFill>
                  <a:srgbClr val="FFFF00"/>
                </a:solidFill>
              </a:rPr>
              <a:t>third </a:t>
            </a:r>
            <a:r>
              <a:rPr lang="fr-FR" sz="2400" dirty="0" smtClean="0">
                <a:solidFill>
                  <a:srgbClr val="FFFF00"/>
                </a:solidFill>
              </a:rPr>
              <a:t> </a:t>
            </a:r>
            <a:endParaRPr lang="es-ES" sz="2400" dirty="0" smtClean="0">
              <a:solidFill>
                <a:srgbClr val="FFFF00"/>
              </a:solidFill>
            </a:endParaRPr>
          </a:p>
          <a:p>
            <a:r>
              <a:rPr lang="en-US" sz="3800" dirty="0" smtClean="0">
                <a:solidFill>
                  <a:schemeClr val="bg1"/>
                </a:solidFill>
              </a:rPr>
              <a:t> </a:t>
            </a:r>
            <a:r>
              <a:rPr lang="el-GR" sz="3800" dirty="0">
                <a:solidFill>
                  <a:schemeClr val="bg1"/>
                </a:solidFill>
              </a:rPr>
              <a:t>τῶν </a:t>
            </a:r>
            <a:r>
              <a:rPr lang="el-GR" sz="3800" dirty="0" smtClean="0">
                <a:solidFill>
                  <a:schemeClr val="bg1"/>
                </a:solidFill>
              </a:rPr>
              <a:t>ἀστέρων</a:t>
            </a:r>
            <a:r>
              <a:rPr lang="en-US" sz="3800" dirty="0" smtClean="0">
                <a:solidFill>
                  <a:schemeClr val="bg1"/>
                </a:solidFill>
              </a:rPr>
              <a:t> </a:t>
            </a:r>
            <a:r>
              <a:rPr lang="en-US" sz="3800" dirty="0" smtClean="0">
                <a:solidFill>
                  <a:schemeClr val="bg1"/>
                </a:solidFill>
              </a:rPr>
              <a:t> </a:t>
            </a:r>
            <a:r>
              <a:rPr lang="el-GR" sz="3800" dirty="0">
                <a:solidFill>
                  <a:schemeClr val="bg1"/>
                </a:solidFill>
              </a:rPr>
              <a:t>τοῦ οὐρανοῦ </a:t>
            </a:r>
            <a:r>
              <a:rPr lang="en-US" sz="3800" dirty="0" smtClean="0">
                <a:solidFill>
                  <a:schemeClr val="bg1"/>
                </a:solidFill>
              </a:rPr>
              <a:t> </a:t>
            </a:r>
            <a:r>
              <a:rPr lang="el-GR" sz="3800" dirty="0" smtClean="0">
                <a:solidFill>
                  <a:schemeClr val="bg1"/>
                </a:solidFill>
              </a:rPr>
              <a:t>καὶ </a:t>
            </a:r>
            <a:r>
              <a:rPr lang="el-GR" sz="3800" dirty="0">
                <a:solidFill>
                  <a:schemeClr val="bg1"/>
                </a:solidFill>
              </a:rPr>
              <a:t>ἔβαλεν </a:t>
            </a:r>
            <a:r>
              <a:rPr lang="el-GR" sz="3800" dirty="0" smtClean="0">
                <a:solidFill>
                  <a:schemeClr val="bg1"/>
                </a:solidFill>
              </a:rPr>
              <a:t>αὐτοὺς </a:t>
            </a:r>
            <a:endParaRPr lang="en-US" sz="3800" dirty="0">
              <a:solidFill>
                <a:schemeClr val="bg1"/>
              </a:solidFill>
            </a:endParaRPr>
          </a:p>
          <a:p>
            <a:r>
              <a:rPr lang="en-US" sz="2400" dirty="0" smtClean="0">
                <a:solidFill>
                  <a:srgbClr val="FFFF00"/>
                </a:solidFill>
              </a:rPr>
              <a:t>  of </a:t>
            </a:r>
            <a:r>
              <a:rPr lang="en-US" sz="2400" dirty="0">
                <a:solidFill>
                  <a:srgbClr val="FFFF00"/>
                </a:solidFill>
              </a:rPr>
              <a:t>the </a:t>
            </a:r>
            <a:r>
              <a:rPr lang="en-US" sz="2400" dirty="0" smtClean="0">
                <a:solidFill>
                  <a:srgbClr val="FFFF00"/>
                </a:solidFill>
              </a:rPr>
              <a:t>         stars            of the        </a:t>
            </a:r>
            <a:r>
              <a:rPr lang="en-US" sz="2400" dirty="0">
                <a:solidFill>
                  <a:srgbClr val="FFFF00"/>
                </a:solidFill>
              </a:rPr>
              <a:t>heaven </a:t>
            </a:r>
            <a:r>
              <a:rPr lang="en-US" sz="2400" dirty="0" smtClean="0">
                <a:solidFill>
                  <a:srgbClr val="FFFF00"/>
                </a:solidFill>
              </a:rPr>
              <a:t>        and      he threw        them</a:t>
            </a:r>
            <a:r>
              <a:rPr lang="fr-FR" sz="2400" dirty="0" smtClean="0">
                <a:solidFill>
                  <a:srgbClr val="FFFF00"/>
                </a:solidFill>
              </a:rPr>
              <a:t> </a:t>
            </a:r>
            <a:endParaRPr lang="fr-FR" sz="2400" dirty="0" smtClean="0">
              <a:solidFill>
                <a:srgbClr val="FFFF00"/>
              </a:solidFill>
            </a:endParaRPr>
          </a:p>
          <a:p>
            <a:r>
              <a:rPr lang="en-US" sz="3800" dirty="0" smtClean="0">
                <a:solidFill>
                  <a:schemeClr val="bg1"/>
                </a:solidFill>
              </a:rPr>
              <a:t> </a:t>
            </a:r>
            <a:r>
              <a:rPr lang="el-GR" sz="3800" dirty="0">
                <a:solidFill>
                  <a:schemeClr val="bg1"/>
                </a:solidFill>
              </a:rPr>
              <a:t>εἰς τὴν γῆν</a:t>
            </a:r>
            <a:r>
              <a:rPr lang="el-GR" sz="3800" dirty="0" smtClean="0">
                <a:solidFill>
                  <a:schemeClr val="bg1"/>
                </a:solidFill>
              </a:rPr>
              <a:t>.</a:t>
            </a:r>
            <a:r>
              <a:rPr lang="en-US" sz="3800" dirty="0" smtClean="0">
                <a:solidFill>
                  <a:schemeClr val="bg1"/>
                </a:solidFill>
              </a:rPr>
              <a:t> </a:t>
            </a:r>
            <a:r>
              <a:rPr lang="en-US" sz="3800" dirty="0" smtClean="0">
                <a:solidFill>
                  <a:schemeClr val="bg1"/>
                </a:solidFill>
              </a:rPr>
              <a:t> </a:t>
            </a:r>
            <a:r>
              <a:rPr lang="el-GR" sz="3800" dirty="0" smtClean="0">
                <a:solidFill>
                  <a:schemeClr val="bg1"/>
                </a:solidFill>
              </a:rPr>
              <a:t>Καὶ </a:t>
            </a:r>
            <a:r>
              <a:rPr lang="el-GR" sz="3800" dirty="0">
                <a:solidFill>
                  <a:schemeClr val="bg1"/>
                </a:solidFill>
              </a:rPr>
              <a:t>ὁ </a:t>
            </a:r>
            <a:r>
              <a:rPr lang="el-GR" sz="3800" dirty="0" smtClean="0">
                <a:solidFill>
                  <a:schemeClr val="bg1"/>
                </a:solidFill>
              </a:rPr>
              <a:t>δράκων</a:t>
            </a:r>
            <a:r>
              <a:rPr lang="en-US" sz="3800" dirty="0" smtClean="0">
                <a:solidFill>
                  <a:schemeClr val="bg1"/>
                </a:solidFill>
              </a:rPr>
              <a:t> </a:t>
            </a:r>
            <a:r>
              <a:rPr lang="el-GR" sz="3800" dirty="0" smtClean="0">
                <a:solidFill>
                  <a:schemeClr val="bg1"/>
                </a:solidFill>
              </a:rPr>
              <a:t> </a:t>
            </a:r>
            <a:r>
              <a:rPr lang="el-GR" sz="3800" dirty="0">
                <a:solidFill>
                  <a:schemeClr val="bg1"/>
                </a:solidFill>
              </a:rPr>
              <a:t>ἕστηκεν </a:t>
            </a:r>
            <a:r>
              <a:rPr lang="en-US" sz="3800" dirty="0" smtClean="0">
                <a:solidFill>
                  <a:schemeClr val="bg1"/>
                </a:solidFill>
              </a:rPr>
              <a:t> </a:t>
            </a:r>
            <a:r>
              <a:rPr lang="el-GR" sz="3800" dirty="0" smtClean="0">
                <a:solidFill>
                  <a:schemeClr val="bg1"/>
                </a:solidFill>
              </a:rPr>
              <a:t>ἐνώπιον </a:t>
            </a:r>
            <a:r>
              <a:rPr lang="en-US" sz="3800" dirty="0" smtClean="0">
                <a:solidFill>
                  <a:schemeClr val="bg1"/>
                </a:solidFill>
              </a:rPr>
              <a:t> </a:t>
            </a:r>
            <a:r>
              <a:rPr lang="el-GR" sz="3800" dirty="0" smtClean="0">
                <a:solidFill>
                  <a:schemeClr val="bg1"/>
                </a:solidFill>
              </a:rPr>
              <a:t>τῆς </a:t>
            </a:r>
            <a:r>
              <a:rPr lang="en-US" sz="3800" dirty="0" smtClean="0">
                <a:solidFill>
                  <a:schemeClr val="bg1"/>
                </a:solidFill>
              </a:rPr>
              <a:t> </a:t>
            </a:r>
            <a:r>
              <a:rPr lang="el-GR" sz="3800" dirty="0" smtClean="0">
                <a:solidFill>
                  <a:schemeClr val="bg1"/>
                </a:solidFill>
              </a:rPr>
              <a:t>γυναικὸς </a:t>
            </a:r>
            <a:endParaRPr lang="en-US" sz="3800" dirty="0" smtClean="0">
              <a:solidFill>
                <a:schemeClr val="bg1"/>
              </a:solidFill>
            </a:endParaRPr>
          </a:p>
          <a:p>
            <a:r>
              <a:rPr lang="en-US" sz="2400" dirty="0" smtClean="0">
                <a:solidFill>
                  <a:srgbClr val="FFFF00"/>
                </a:solidFill>
              </a:rPr>
              <a:t>   to      the    earth       and  the      dragon            stood                 before            </a:t>
            </a:r>
            <a:r>
              <a:rPr lang="en-US" sz="2400" dirty="0">
                <a:solidFill>
                  <a:srgbClr val="FFFF00"/>
                </a:solidFill>
              </a:rPr>
              <a:t>the </a:t>
            </a:r>
            <a:r>
              <a:rPr lang="en-US" sz="2400" dirty="0" smtClean="0">
                <a:solidFill>
                  <a:srgbClr val="FFFF00"/>
                </a:solidFill>
              </a:rPr>
              <a:t>       woman </a:t>
            </a:r>
            <a:r>
              <a:rPr lang="fr-FR" sz="2400" dirty="0" smtClean="0">
                <a:solidFill>
                  <a:srgbClr val="FFFF00"/>
                </a:solidFill>
              </a:rPr>
              <a:t> </a:t>
            </a:r>
            <a:endParaRPr lang="fr-FR" sz="2400" dirty="0" smtClean="0">
              <a:solidFill>
                <a:srgbClr val="FFFF00"/>
              </a:solidFill>
            </a:endParaRPr>
          </a:p>
          <a:p>
            <a:r>
              <a:rPr lang="el-GR" sz="3500" dirty="0" smtClean="0">
                <a:solidFill>
                  <a:schemeClr val="bg1"/>
                </a:solidFill>
              </a:rPr>
              <a:t>τῆς </a:t>
            </a:r>
            <a:r>
              <a:rPr lang="el-GR" sz="3500" dirty="0">
                <a:solidFill>
                  <a:schemeClr val="bg1"/>
                </a:solidFill>
              </a:rPr>
              <a:t>μελλούσης τεκεῖν, ἵνα ὅταν τέκῃ </a:t>
            </a:r>
            <a:r>
              <a:rPr lang="en-US" sz="3500" dirty="0" smtClean="0">
                <a:solidFill>
                  <a:schemeClr val="bg1"/>
                </a:solidFill>
              </a:rPr>
              <a:t> </a:t>
            </a:r>
            <a:r>
              <a:rPr lang="el-GR" sz="3500" dirty="0" smtClean="0">
                <a:solidFill>
                  <a:schemeClr val="bg1"/>
                </a:solidFill>
              </a:rPr>
              <a:t>τὸ </a:t>
            </a:r>
            <a:r>
              <a:rPr lang="el-GR" sz="3500" dirty="0">
                <a:solidFill>
                  <a:schemeClr val="bg1"/>
                </a:solidFill>
              </a:rPr>
              <a:t>τέκνον αὐτῆς καταφάγῃ.</a:t>
            </a:r>
          </a:p>
          <a:p>
            <a:r>
              <a:rPr lang="en-US" sz="2400" dirty="0" smtClean="0">
                <a:solidFill>
                  <a:srgbClr val="FFFF00"/>
                </a:solidFill>
              </a:rPr>
              <a:t> who   </a:t>
            </a:r>
            <a:r>
              <a:rPr lang="en-US" sz="2400" dirty="0">
                <a:solidFill>
                  <a:srgbClr val="FFFF00"/>
                </a:solidFill>
              </a:rPr>
              <a:t>was about </a:t>
            </a:r>
            <a:r>
              <a:rPr lang="en-US" sz="2400" dirty="0" smtClean="0">
                <a:solidFill>
                  <a:srgbClr val="FFFF00"/>
                </a:solidFill>
              </a:rPr>
              <a:t>    to </a:t>
            </a:r>
            <a:r>
              <a:rPr lang="en-US" sz="2400" dirty="0">
                <a:solidFill>
                  <a:srgbClr val="FFFF00"/>
                </a:solidFill>
              </a:rPr>
              <a:t>give </a:t>
            </a:r>
            <a:r>
              <a:rPr lang="en-US" sz="2400" dirty="0" smtClean="0">
                <a:solidFill>
                  <a:srgbClr val="FFFF00"/>
                </a:solidFill>
              </a:rPr>
              <a:t>birth </a:t>
            </a:r>
            <a:r>
              <a:rPr lang="en-US" sz="2400" dirty="0">
                <a:solidFill>
                  <a:srgbClr val="FFFF00"/>
                </a:solidFill>
              </a:rPr>
              <a:t>so that when she bore </a:t>
            </a:r>
            <a:r>
              <a:rPr lang="en-US" sz="2400" dirty="0" smtClean="0">
                <a:solidFill>
                  <a:srgbClr val="FFFF00"/>
                </a:solidFill>
              </a:rPr>
              <a:t> the     </a:t>
            </a:r>
            <a:r>
              <a:rPr lang="en-US" sz="2400" dirty="0">
                <a:solidFill>
                  <a:srgbClr val="FFFF00"/>
                </a:solidFill>
              </a:rPr>
              <a:t>child </a:t>
            </a:r>
            <a:r>
              <a:rPr lang="en-US" sz="2400" dirty="0" smtClean="0">
                <a:solidFill>
                  <a:srgbClr val="FFFF00"/>
                </a:solidFill>
              </a:rPr>
              <a:t>       her      he </a:t>
            </a:r>
            <a:r>
              <a:rPr lang="en-US" sz="2400" dirty="0">
                <a:solidFill>
                  <a:srgbClr val="FFFF00"/>
                </a:solidFill>
              </a:rPr>
              <a:t>might </a:t>
            </a:r>
            <a:r>
              <a:rPr lang="en-US" sz="2400" dirty="0" smtClean="0">
                <a:solidFill>
                  <a:srgbClr val="FFFF00"/>
                </a:solidFill>
              </a:rPr>
              <a:t>devour</a:t>
            </a:r>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r>
              <a:rPr lang="en-US" baseline="30000" dirty="0" smtClean="0">
                <a:solidFill>
                  <a:srgbClr val="FFFF00"/>
                </a:solidFill>
              </a:rPr>
              <a:t>	ESV </a:t>
            </a:r>
            <a:r>
              <a:rPr lang="fr-FR" b="1" dirty="0" smtClean="0">
                <a:solidFill>
                  <a:schemeClr val="bg1"/>
                </a:solidFill>
              </a:rPr>
              <a:t>12:4</a:t>
            </a:r>
            <a:r>
              <a:rPr lang="fr-FR" dirty="0" smtClean="0">
                <a:solidFill>
                  <a:schemeClr val="bg1"/>
                </a:solidFill>
              </a:rPr>
              <a:t> </a:t>
            </a:r>
            <a:r>
              <a:rPr lang="en-US" dirty="0">
                <a:solidFill>
                  <a:schemeClr val="bg1"/>
                </a:solidFill>
              </a:rPr>
              <a:t>His tail swept down a third of the stars of heaven and cast them to the earth. And the dragon stood before the woman who was about to give birth, so that when she bore her child he might devour it</a:t>
            </a:r>
            <a:r>
              <a:rPr lang="en-US" dirty="0" smtClean="0">
                <a:solidFill>
                  <a:schemeClr val="bg1"/>
                </a:solidFill>
              </a:rPr>
              <a:t>.       </a:t>
            </a:r>
            <a:r>
              <a:rPr lang="en-US" altLang="zh-TW" dirty="0" smtClean="0">
                <a:solidFill>
                  <a:schemeClr val="bg1"/>
                </a:solidFill>
              </a:rPr>
              <a:t>/      </a:t>
            </a:r>
            <a:r>
              <a:rPr lang="en-US" baseline="30000" dirty="0">
                <a:solidFill>
                  <a:srgbClr val="FFFF00"/>
                </a:solidFill>
              </a:rPr>
              <a:t>CUV</a:t>
            </a:r>
            <a:r>
              <a:rPr lang="en-US" baseline="30000" dirty="0">
                <a:solidFill>
                  <a:schemeClr val="bg1"/>
                </a:solidFill>
              </a:rPr>
              <a:t> </a:t>
            </a:r>
            <a:r>
              <a:rPr lang="en-US" b="1" dirty="0" smtClean="0">
                <a:solidFill>
                  <a:schemeClr val="bg1"/>
                </a:solidFill>
              </a:rPr>
              <a:t>12:4</a:t>
            </a:r>
            <a:r>
              <a:rPr lang="en-US" dirty="0" smtClean="0">
                <a:solidFill>
                  <a:schemeClr val="bg1"/>
                </a:solidFill>
              </a:rPr>
              <a:t> </a:t>
            </a:r>
            <a:r>
              <a:rPr lang="zh-TW" altLang="en-US" dirty="0">
                <a:solidFill>
                  <a:schemeClr val="bg1"/>
                </a:solidFill>
              </a:rPr>
              <a:t>他的尾巴拖拉著天上星辰的三分之一、摔在地上．龍就站在那將要生產的婦人面前、等他生產之後、要吞喫他的孩子。</a:t>
            </a:r>
            <a:endParaRPr lang="fr-FR"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4318633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788636"/>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r>
              <a:rPr lang="en-US" sz="3200" b="1" dirty="0" smtClean="0">
                <a:solidFill>
                  <a:srgbClr val="FFFF00"/>
                </a:solidFill>
              </a:rPr>
              <a:t>  Revelation 12:5</a:t>
            </a:r>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4000" dirty="0" smtClean="0">
                <a:solidFill>
                  <a:schemeClr val="bg1"/>
                </a:solidFill>
              </a:rPr>
              <a:t>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ἔτεκεν</a:t>
            </a:r>
            <a:r>
              <a:rPr lang="en-US" sz="4000" dirty="0" smtClean="0">
                <a:solidFill>
                  <a:schemeClr val="bg1"/>
                </a:solidFill>
              </a:rPr>
              <a:t> </a:t>
            </a:r>
            <a:r>
              <a:rPr lang="el-GR" sz="4000" dirty="0" smtClean="0">
                <a:solidFill>
                  <a:schemeClr val="bg1"/>
                </a:solidFill>
              </a:rPr>
              <a:t> </a:t>
            </a:r>
            <a:r>
              <a:rPr lang="en-US" sz="4000" dirty="0" smtClean="0">
                <a:solidFill>
                  <a:schemeClr val="bg1"/>
                </a:solidFill>
              </a:rPr>
              <a:t> </a:t>
            </a:r>
            <a:r>
              <a:rPr lang="el-GR" sz="4000" dirty="0" smtClean="0">
                <a:solidFill>
                  <a:schemeClr val="bg1"/>
                </a:solidFill>
              </a:rPr>
              <a:t>υἱὸν</a:t>
            </a:r>
            <a:r>
              <a:rPr lang="en-US" sz="4000" dirty="0" smtClean="0">
                <a:solidFill>
                  <a:schemeClr val="bg1"/>
                </a:solidFill>
              </a:rPr>
              <a:t> </a:t>
            </a:r>
            <a:r>
              <a:rPr lang="el-GR" sz="4000" dirty="0" smtClean="0">
                <a:solidFill>
                  <a:schemeClr val="bg1"/>
                </a:solidFill>
              </a:rPr>
              <a:t> </a:t>
            </a:r>
            <a:r>
              <a:rPr lang="el-GR" sz="4000" dirty="0">
                <a:solidFill>
                  <a:schemeClr val="bg1"/>
                </a:solidFill>
              </a:rPr>
              <a:t>ἄρσεν</a:t>
            </a:r>
            <a:r>
              <a:rPr lang="el-GR" sz="4000" dirty="0" smtClean="0">
                <a:solidFill>
                  <a:schemeClr val="bg1"/>
                </a:solidFill>
              </a:rPr>
              <a:t>,</a:t>
            </a:r>
            <a:r>
              <a:rPr lang="en-US" sz="4000" dirty="0" smtClean="0">
                <a:solidFill>
                  <a:schemeClr val="bg1"/>
                </a:solidFill>
              </a:rPr>
              <a:t> </a:t>
            </a:r>
            <a:endParaRPr lang="en-US" sz="4000" dirty="0">
              <a:solidFill>
                <a:schemeClr val="bg1"/>
              </a:solidFill>
            </a:endParaRPr>
          </a:p>
          <a:p>
            <a:r>
              <a:rPr lang="fr-FR" sz="2400" dirty="0" smtClean="0">
                <a:solidFill>
                  <a:srgbClr val="FFFF00"/>
                </a:solidFill>
              </a:rPr>
              <a:t> </a:t>
            </a:r>
            <a:r>
              <a:rPr lang="en-US" sz="2400" dirty="0">
                <a:solidFill>
                  <a:srgbClr val="FFFF00"/>
                </a:solidFill>
              </a:rPr>
              <a:t> </a:t>
            </a:r>
            <a:r>
              <a:rPr lang="en-US" sz="2400" dirty="0" smtClean="0">
                <a:solidFill>
                  <a:srgbClr val="FFFF00"/>
                </a:solidFill>
              </a:rPr>
              <a:t>   </a:t>
            </a:r>
            <a:r>
              <a:rPr lang="en-US" sz="2400" dirty="0" smtClean="0">
                <a:solidFill>
                  <a:srgbClr val="FFFF00"/>
                </a:solidFill>
              </a:rPr>
              <a:t> and   she </a:t>
            </a:r>
            <a:r>
              <a:rPr lang="en-US" sz="2400" dirty="0">
                <a:solidFill>
                  <a:srgbClr val="FFFF00"/>
                </a:solidFill>
              </a:rPr>
              <a:t>gave birth </a:t>
            </a:r>
            <a:r>
              <a:rPr lang="en-US" sz="2400" dirty="0" smtClean="0">
                <a:solidFill>
                  <a:srgbClr val="FFFF00"/>
                </a:solidFill>
              </a:rPr>
              <a:t>to   a son         male </a:t>
            </a:r>
            <a:r>
              <a:rPr lang="fr-FR" sz="2400" dirty="0" smtClean="0">
                <a:solidFill>
                  <a:srgbClr val="FFFF00"/>
                </a:solidFill>
              </a:rPr>
              <a:t> </a:t>
            </a:r>
            <a:endParaRPr lang="fr-FR" sz="2400" dirty="0">
              <a:solidFill>
                <a:srgbClr val="FFFF00"/>
              </a:solidFill>
            </a:endParaRPr>
          </a:p>
          <a:p>
            <a:r>
              <a:rPr lang="en-US" sz="4000" dirty="0" smtClean="0">
                <a:solidFill>
                  <a:schemeClr val="bg1"/>
                </a:solidFill>
              </a:rPr>
              <a:t> </a:t>
            </a:r>
            <a:r>
              <a:rPr lang="en-US" sz="4000" dirty="0" smtClean="0">
                <a:solidFill>
                  <a:schemeClr val="bg1"/>
                </a:solidFill>
              </a:rPr>
              <a:t> </a:t>
            </a:r>
            <a:r>
              <a:rPr lang="el-GR" sz="4000" dirty="0" smtClean="0">
                <a:solidFill>
                  <a:schemeClr val="bg1"/>
                </a:solidFill>
              </a:rPr>
              <a:t>ὃς </a:t>
            </a:r>
            <a:r>
              <a:rPr lang="en-US" sz="4000" dirty="0" smtClean="0">
                <a:solidFill>
                  <a:schemeClr val="bg1"/>
                </a:solidFill>
              </a:rPr>
              <a:t>  </a:t>
            </a:r>
            <a:r>
              <a:rPr lang="el-GR" sz="4000" dirty="0" smtClean="0">
                <a:solidFill>
                  <a:schemeClr val="bg1"/>
                </a:solidFill>
              </a:rPr>
              <a:t>μέλλει </a:t>
            </a:r>
            <a:r>
              <a:rPr lang="en-US" sz="4000" dirty="0" smtClean="0">
                <a:solidFill>
                  <a:schemeClr val="bg1"/>
                </a:solidFill>
              </a:rPr>
              <a:t> </a:t>
            </a:r>
            <a:r>
              <a:rPr lang="el-GR" sz="4000" dirty="0" smtClean="0">
                <a:solidFill>
                  <a:schemeClr val="bg1"/>
                </a:solidFill>
              </a:rPr>
              <a:t>ποιμαίνειν</a:t>
            </a:r>
            <a:r>
              <a:rPr lang="en-US" sz="4000" dirty="0" smtClean="0">
                <a:solidFill>
                  <a:schemeClr val="bg1"/>
                </a:solidFill>
              </a:rPr>
              <a:t> </a:t>
            </a:r>
            <a:r>
              <a:rPr lang="en-US" sz="4000" dirty="0" smtClean="0">
                <a:solidFill>
                  <a:schemeClr val="bg1"/>
                </a:solidFill>
              </a:rPr>
              <a:t> </a:t>
            </a:r>
            <a:r>
              <a:rPr lang="el-GR" sz="4000" dirty="0">
                <a:solidFill>
                  <a:schemeClr val="bg1"/>
                </a:solidFill>
              </a:rPr>
              <a:t>πάντα </a:t>
            </a:r>
            <a:r>
              <a:rPr lang="en-US" sz="4000" dirty="0" smtClean="0">
                <a:solidFill>
                  <a:schemeClr val="bg1"/>
                </a:solidFill>
              </a:rPr>
              <a:t> </a:t>
            </a:r>
            <a:r>
              <a:rPr lang="el-GR" sz="4000" dirty="0" smtClean="0">
                <a:solidFill>
                  <a:schemeClr val="bg1"/>
                </a:solidFill>
              </a:rPr>
              <a:t>τὰ </a:t>
            </a:r>
            <a:r>
              <a:rPr lang="en-US" sz="4000" dirty="0" smtClean="0">
                <a:solidFill>
                  <a:schemeClr val="bg1"/>
                </a:solidFill>
              </a:rPr>
              <a:t> </a:t>
            </a:r>
            <a:r>
              <a:rPr lang="el-GR" sz="4000" dirty="0" smtClean="0">
                <a:solidFill>
                  <a:schemeClr val="bg1"/>
                </a:solidFill>
              </a:rPr>
              <a:t>ἔθνη</a:t>
            </a:r>
            <a:endParaRPr lang="en-US" sz="4000" dirty="0">
              <a:solidFill>
                <a:schemeClr val="bg1"/>
              </a:solidFill>
            </a:endParaRPr>
          </a:p>
          <a:p>
            <a:r>
              <a:rPr lang="en-US" sz="2400" dirty="0" smtClean="0">
                <a:solidFill>
                  <a:srgbClr val="FFFF00"/>
                </a:solidFill>
              </a:rPr>
              <a:t> one </a:t>
            </a:r>
            <a:r>
              <a:rPr lang="en-US" sz="2400" dirty="0">
                <a:solidFill>
                  <a:srgbClr val="FFFF00"/>
                </a:solidFill>
              </a:rPr>
              <a:t>who </a:t>
            </a:r>
            <a:r>
              <a:rPr lang="en-US" sz="2400" dirty="0" smtClean="0">
                <a:solidFill>
                  <a:srgbClr val="FFFF00"/>
                </a:solidFill>
              </a:rPr>
              <a:t>  is about        to shepherd                  all            the    </a:t>
            </a:r>
            <a:r>
              <a:rPr lang="en-US" sz="2400" dirty="0">
                <a:solidFill>
                  <a:srgbClr val="FFFF00"/>
                </a:solidFill>
              </a:rPr>
              <a:t>nations </a:t>
            </a:r>
            <a:endParaRPr lang="es-ES" sz="2400" dirty="0" smtClean="0">
              <a:solidFill>
                <a:srgbClr val="FFFF00"/>
              </a:solidFill>
            </a:endParaRPr>
          </a:p>
          <a:p>
            <a:r>
              <a:rPr lang="en-US" sz="4000" dirty="0" smtClean="0">
                <a:solidFill>
                  <a:schemeClr val="bg1"/>
                </a:solidFill>
              </a:rPr>
              <a:t>  </a:t>
            </a:r>
            <a:r>
              <a:rPr lang="el-GR" sz="4000" dirty="0" smtClean="0">
                <a:solidFill>
                  <a:schemeClr val="bg1"/>
                </a:solidFill>
              </a:rPr>
              <a:t>ἐν</a:t>
            </a:r>
            <a:r>
              <a:rPr lang="en-US" sz="4000" dirty="0" smtClean="0">
                <a:solidFill>
                  <a:schemeClr val="bg1"/>
                </a:solidFill>
              </a:rPr>
              <a:t> </a:t>
            </a:r>
            <a:r>
              <a:rPr lang="el-GR" sz="4000" dirty="0" smtClean="0">
                <a:solidFill>
                  <a:schemeClr val="bg1"/>
                </a:solidFill>
              </a:rPr>
              <a:t> </a:t>
            </a:r>
            <a:r>
              <a:rPr lang="el-GR" sz="4000" dirty="0">
                <a:solidFill>
                  <a:schemeClr val="bg1"/>
                </a:solidFill>
              </a:rPr>
              <a:t>ῥάβδῳ </a:t>
            </a:r>
            <a:r>
              <a:rPr lang="en-US" sz="4000" dirty="0" smtClean="0">
                <a:solidFill>
                  <a:schemeClr val="bg1"/>
                </a:solidFill>
              </a:rPr>
              <a:t> </a:t>
            </a:r>
            <a:r>
              <a:rPr lang="el-GR" sz="4000" dirty="0" smtClean="0">
                <a:solidFill>
                  <a:schemeClr val="bg1"/>
                </a:solidFill>
              </a:rPr>
              <a:t>σιδηρᾷ</a:t>
            </a:r>
            <a:r>
              <a:rPr lang="el-GR" sz="4000" dirty="0">
                <a:solidFill>
                  <a:schemeClr val="bg1"/>
                </a:solidFill>
              </a:rPr>
              <a:t>. </a:t>
            </a:r>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smtClean="0">
                <a:solidFill>
                  <a:schemeClr val="bg1"/>
                </a:solidFill>
              </a:rPr>
              <a:t>ἡρπάσθη</a:t>
            </a:r>
            <a:r>
              <a:rPr lang="en-US" sz="4000" dirty="0" smtClean="0">
                <a:solidFill>
                  <a:schemeClr val="bg1"/>
                </a:solidFill>
              </a:rPr>
              <a:t> </a:t>
            </a:r>
            <a:r>
              <a:rPr lang="el-GR" sz="4000" dirty="0" smtClean="0">
                <a:solidFill>
                  <a:schemeClr val="bg1"/>
                </a:solidFill>
              </a:rPr>
              <a:t> </a:t>
            </a:r>
            <a:r>
              <a:rPr lang="el-GR" sz="4000" dirty="0">
                <a:solidFill>
                  <a:schemeClr val="bg1"/>
                </a:solidFill>
              </a:rPr>
              <a:t>τὸ </a:t>
            </a:r>
            <a:r>
              <a:rPr lang="en-US" sz="4000" dirty="0" smtClean="0">
                <a:solidFill>
                  <a:schemeClr val="bg1"/>
                </a:solidFill>
              </a:rPr>
              <a:t> </a:t>
            </a:r>
            <a:r>
              <a:rPr lang="el-GR" sz="4000" dirty="0" smtClean="0">
                <a:solidFill>
                  <a:schemeClr val="bg1"/>
                </a:solidFill>
              </a:rPr>
              <a:t>τέκνον </a:t>
            </a:r>
            <a:r>
              <a:rPr lang="en-US" sz="4000" dirty="0" smtClean="0">
                <a:solidFill>
                  <a:schemeClr val="bg1"/>
                </a:solidFill>
              </a:rPr>
              <a:t> </a:t>
            </a:r>
            <a:r>
              <a:rPr lang="el-GR" sz="4000" dirty="0" smtClean="0">
                <a:solidFill>
                  <a:schemeClr val="bg1"/>
                </a:solidFill>
              </a:rPr>
              <a:t>αὐτῆς</a:t>
            </a:r>
            <a:endParaRPr lang="en-US" sz="4000" dirty="0" smtClean="0">
              <a:solidFill>
                <a:schemeClr val="bg1"/>
              </a:solidFill>
            </a:endParaRPr>
          </a:p>
          <a:p>
            <a:r>
              <a:rPr lang="en-US" sz="2400" dirty="0" smtClean="0">
                <a:solidFill>
                  <a:srgbClr val="FFFF00"/>
                </a:solidFill>
              </a:rPr>
              <a:t>   with       a </a:t>
            </a:r>
            <a:r>
              <a:rPr lang="en-US" sz="2400" dirty="0">
                <a:solidFill>
                  <a:srgbClr val="FFFF00"/>
                </a:solidFill>
              </a:rPr>
              <a:t>rod </a:t>
            </a:r>
            <a:r>
              <a:rPr lang="en-US" sz="2400" dirty="0" smtClean="0">
                <a:solidFill>
                  <a:srgbClr val="FFFF00"/>
                </a:solidFill>
              </a:rPr>
              <a:t>             of iron              and    was snatched up    the        </a:t>
            </a:r>
            <a:r>
              <a:rPr lang="en-US" sz="2400" dirty="0">
                <a:solidFill>
                  <a:srgbClr val="FFFF00"/>
                </a:solidFill>
              </a:rPr>
              <a:t>child </a:t>
            </a:r>
            <a:r>
              <a:rPr lang="en-US" sz="2400" dirty="0" smtClean="0">
                <a:solidFill>
                  <a:srgbClr val="FFFF00"/>
                </a:solidFill>
              </a:rPr>
              <a:t>             her</a:t>
            </a:r>
            <a:endParaRPr lang="fr-FR" sz="2400" dirty="0" smtClean="0">
              <a:solidFill>
                <a:srgbClr val="FFFF00"/>
              </a:solidFill>
            </a:endParaRPr>
          </a:p>
          <a:p>
            <a:r>
              <a:rPr lang="en-US" sz="4000" dirty="0" smtClean="0">
                <a:solidFill>
                  <a:schemeClr val="bg1"/>
                </a:solidFill>
              </a:rPr>
              <a:t> </a:t>
            </a:r>
            <a:r>
              <a:rPr lang="el-GR" sz="4000" dirty="0">
                <a:solidFill>
                  <a:schemeClr val="bg1"/>
                </a:solidFill>
              </a:rPr>
              <a:t>πρὸς </a:t>
            </a:r>
            <a:r>
              <a:rPr lang="en-US" sz="4000" dirty="0" smtClean="0">
                <a:solidFill>
                  <a:schemeClr val="bg1"/>
                </a:solidFill>
              </a:rPr>
              <a:t> </a:t>
            </a:r>
            <a:r>
              <a:rPr lang="el-GR" sz="4000" dirty="0" smtClean="0">
                <a:solidFill>
                  <a:schemeClr val="bg1"/>
                </a:solidFill>
              </a:rPr>
              <a:t>τὸν </a:t>
            </a:r>
            <a:r>
              <a:rPr lang="en-US" sz="4000" dirty="0" smtClean="0">
                <a:solidFill>
                  <a:schemeClr val="bg1"/>
                </a:solidFill>
              </a:rPr>
              <a:t> </a:t>
            </a:r>
            <a:r>
              <a:rPr lang="el-GR" sz="4000" dirty="0" smtClean="0">
                <a:solidFill>
                  <a:schemeClr val="bg1"/>
                </a:solidFill>
              </a:rPr>
              <a:t>θεὸν</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πρὸς </a:t>
            </a:r>
            <a:r>
              <a:rPr lang="en-US" sz="4000" dirty="0" smtClean="0">
                <a:solidFill>
                  <a:schemeClr val="bg1"/>
                </a:solidFill>
              </a:rPr>
              <a:t> </a:t>
            </a:r>
            <a:r>
              <a:rPr lang="el-GR" sz="4000" dirty="0" smtClean="0">
                <a:solidFill>
                  <a:schemeClr val="bg1"/>
                </a:solidFill>
              </a:rPr>
              <a:t>τὸν </a:t>
            </a:r>
            <a:r>
              <a:rPr lang="en-US" sz="4000" dirty="0" smtClean="0">
                <a:solidFill>
                  <a:schemeClr val="bg1"/>
                </a:solidFill>
              </a:rPr>
              <a:t> </a:t>
            </a:r>
            <a:r>
              <a:rPr lang="el-GR" sz="4000" dirty="0" smtClean="0">
                <a:solidFill>
                  <a:schemeClr val="bg1"/>
                </a:solidFill>
              </a:rPr>
              <a:t>θρόνον </a:t>
            </a:r>
            <a:r>
              <a:rPr lang="en-US" sz="4000" dirty="0" smtClean="0">
                <a:solidFill>
                  <a:schemeClr val="bg1"/>
                </a:solidFill>
              </a:rPr>
              <a:t> </a:t>
            </a:r>
            <a:r>
              <a:rPr lang="el-GR" sz="4000" dirty="0" smtClean="0">
                <a:solidFill>
                  <a:schemeClr val="bg1"/>
                </a:solidFill>
              </a:rPr>
              <a:t>αὐτοῦ</a:t>
            </a:r>
            <a:r>
              <a:rPr lang="el-GR" sz="4000" dirty="0">
                <a:solidFill>
                  <a:schemeClr val="bg1"/>
                </a:solidFill>
              </a:rPr>
              <a:t>.</a:t>
            </a:r>
          </a:p>
          <a:p>
            <a:r>
              <a:rPr lang="en-US" sz="2400" dirty="0" smtClean="0">
                <a:solidFill>
                  <a:srgbClr val="FFFF00"/>
                </a:solidFill>
              </a:rPr>
              <a:t>      to            the         God         and         </a:t>
            </a:r>
            <a:r>
              <a:rPr lang="en-US" sz="2400" dirty="0">
                <a:solidFill>
                  <a:srgbClr val="FFFF00"/>
                </a:solidFill>
              </a:rPr>
              <a:t>to </a:t>
            </a:r>
            <a:r>
              <a:rPr lang="en-US" sz="2400" dirty="0" smtClean="0">
                <a:solidFill>
                  <a:srgbClr val="FFFF00"/>
                </a:solidFill>
              </a:rPr>
              <a:t>           the           throne              his</a:t>
            </a:r>
            <a:endParaRPr lang="fr-FR" sz="2400" dirty="0" smtClean="0">
              <a:solidFill>
                <a:srgbClr val="FFFF00"/>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r>
              <a:rPr lang="en-US" baseline="30000" dirty="0" smtClean="0">
                <a:solidFill>
                  <a:srgbClr val="FFFF00"/>
                </a:solidFill>
              </a:rPr>
              <a:t>               ESV </a:t>
            </a:r>
            <a:r>
              <a:rPr lang="fr-FR" b="1" dirty="0" smtClean="0">
                <a:solidFill>
                  <a:schemeClr val="bg1"/>
                </a:solidFill>
              </a:rPr>
              <a:t>12:5</a:t>
            </a:r>
            <a:r>
              <a:rPr lang="fr-FR" dirty="0" smtClean="0">
                <a:solidFill>
                  <a:schemeClr val="bg1"/>
                </a:solidFill>
              </a:rPr>
              <a:t> </a:t>
            </a:r>
            <a:r>
              <a:rPr lang="en-US" dirty="0">
                <a:solidFill>
                  <a:schemeClr val="bg1"/>
                </a:solidFill>
              </a:rPr>
              <a:t>She gave birth to a male child, one who is to rule all the nations with a rod of iron, but her child was caught up to God and to his throne</a:t>
            </a:r>
            <a:r>
              <a:rPr lang="en-US" dirty="0" smtClean="0">
                <a:solidFill>
                  <a:schemeClr val="bg1"/>
                </a:solidFill>
              </a:rPr>
              <a:t>,  </a:t>
            </a:r>
          </a:p>
          <a:p>
            <a:r>
              <a:rPr lang="en-US" baseline="30000" dirty="0">
                <a:solidFill>
                  <a:srgbClr val="FFFF00"/>
                </a:solidFill>
              </a:rPr>
              <a:t> </a:t>
            </a:r>
            <a:r>
              <a:rPr lang="en-US" dirty="0" smtClean="0">
                <a:solidFill>
                  <a:srgbClr val="FFFF00"/>
                </a:solidFill>
              </a:rPr>
              <a:t>         </a:t>
            </a:r>
            <a:r>
              <a:rPr lang="en-US" baseline="30000" dirty="0" smtClean="0">
                <a:solidFill>
                  <a:srgbClr val="FFFF00"/>
                </a:solidFill>
              </a:rPr>
              <a:t>CUV</a:t>
            </a:r>
            <a:r>
              <a:rPr lang="en-US" baseline="30000" dirty="0" smtClean="0">
                <a:solidFill>
                  <a:schemeClr val="bg1"/>
                </a:solidFill>
              </a:rPr>
              <a:t> </a:t>
            </a:r>
            <a:r>
              <a:rPr lang="en-US" b="1" dirty="0" smtClean="0">
                <a:solidFill>
                  <a:schemeClr val="bg1"/>
                </a:solidFill>
              </a:rPr>
              <a:t>12:5</a:t>
            </a:r>
            <a:r>
              <a:rPr lang="en-US" dirty="0" smtClean="0">
                <a:solidFill>
                  <a:schemeClr val="bg1"/>
                </a:solidFill>
              </a:rPr>
              <a:t> </a:t>
            </a:r>
            <a:r>
              <a:rPr lang="zh-TW" altLang="en-US" dirty="0">
                <a:solidFill>
                  <a:schemeClr val="bg1"/>
                </a:solidFill>
              </a:rPr>
              <a:t>婦人生了一個男孩子、是將來要用鐵杖轄管萬國的</a:t>
            </a:r>
            <a:r>
              <a:rPr lang="zh-TW" altLang="en-US" dirty="0" smtClean="0">
                <a:solidFill>
                  <a:schemeClr val="bg1"/>
                </a:solidFill>
              </a:rPr>
              <a:t>．</a:t>
            </a:r>
            <a:r>
              <a:rPr lang="en-US" altLang="zh-TW" dirty="0" smtClean="0">
                <a:solidFill>
                  <a:schemeClr val="bg1"/>
                </a:solidFill>
              </a:rPr>
              <a:t>[</a:t>
            </a:r>
            <a:r>
              <a:rPr lang="zh-TW" altLang="en-US" dirty="0" smtClean="0">
                <a:solidFill>
                  <a:schemeClr val="bg1"/>
                </a:solidFill>
              </a:rPr>
              <a:t>轄</a:t>
            </a:r>
            <a:r>
              <a:rPr lang="zh-TW" altLang="en-US" dirty="0">
                <a:solidFill>
                  <a:schemeClr val="bg1"/>
                </a:solidFill>
              </a:rPr>
              <a:t>管原文作</a:t>
            </a:r>
            <a:r>
              <a:rPr lang="zh-TW" altLang="en-US" dirty="0" smtClean="0">
                <a:solidFill>
                  <a:schemeClr val="bg1"/>
                </a:solidFill>
              </a:rPr>
              <a:t>牧</a:t>
            </a:r>
            <a:r>
              <a:rPr lang="en-US" altLang="zh-TW" dirty="0" smtClean="0">
                <a:solidFill>
                  <a:schemeClr val="bg1"/>
                </a:solidFill>
              </a:rPr>
              <a:t>]</a:t>
            </a:r>
            <a:r>
              <a:rPr lang="zh-TW" altLang="en-US" dirty="0" smtClean="0">
                <a:solidFill>
                  <a:schemeClr val="bg1"/>
                </a:solidFill>
              </a:rPr>
              <a:t>他</a:t>
            </a:r>
            <a:r>
              <a:rPr lang="zh-TW" altLang="en-US" dirty="0">
                <a:solidFill>
                  <a:schemeClr val="bg1"/>
                </a:solidFill>
              </a:rPr>
              <a:t>的孩子被提</a:t>
            </a:r>
            <a:r>
              <a:rPr lang="zh-TW" altLang="en-US" dirty="0" smtClean="0">
                <a:solidFill>
                  <a:schemeClr val="bg1"/>
                </a:solidFill>
              </a:rPr>
              <a:t>到神</a:t>
            </a:r>
            <a:r>
              <a:rPr lang="zh-TW" altLang="en-US" dirty="0">
                <a:solidFill>
                  <a:schemeClr val="bg1"/>
                </a:solidFill>
              </a:rPr>
              <a:t>寶座那裡去了。</a:t>
            </a:r>
            <a:endParaRPr lang="fr-FR"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00703422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841"/>
            <a:ext cx="12161837" cy="6850191"/>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r>
              <a:rPr lang="en-US" sz="3600" b="1" dirty="0" smtClean="0">
                <a:solidFill>
                  <a:srgbClr val="FFFF00"/>
                </a:solidFill>
              </a:rPr>
              <a:t>   Revelation </a:t>
            </a:r>
            <a:r>
              <a:rPr lang="en-US" sz="3600" b="1" dirty="0" smtClean="0">
                <a:solidFill>
                  <a:srgbClr val="FFFF00"/>
                </a:solidFill>
              </a:rPr>
              <a:t>12:6 </a:t>
            </a:r>
          </a:p>
          <a:p>
            <a:endParaRPr lang="en-US" sz="800" b="1" dirty="0" smtClean="0">
              <a:solidFill>
                <a:srgbClr val="FFFF00"/>
              </a:solidFill>
            </a:endParaRPr>
          </a:p>
          <a:p>
            <a:r>
              <a:rPr lang="en-US" sz="4000" dirty="0" smtClean="0">
                <a:solidFill>
                  <a:schemeClr val="bg1"/>
                </a:solidFill>
              </a:rPr>
              <a:t>  </a:t>
            </a:r>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ἡ </a:t>
            </a:r>
            <a:r>
              <a:rPr lang="en-US" sz="4000" dirty="0" smtClean="0">
                <a:solidFill>
                  <a:schemeClr val="bg1"/>
                </a:solidFill>
              </a:rPr>
              <a:t> </a:t>
            </a:r>
            <a:r>
              <a:rPr lang="el-GR" sz="4000" dirty="0" smtClean="0">
                <a:solidFill>
                  <a:schemeClr val="bg1"/>
                </a:solidFill>
              </a:rPr>
              <a:t>γυνὴ</a:t>
            </a:r>
            <a:r>
              <a:rPr lang="en-US" sz="4000" dirty="0" smtClean="0">
                <a:solidFill>
                  <a:schemeClr val="bg1"/>
                </a:solidFill>
              </a:rPr>
              <a:t> </a:t>
            </a:r>
            <a:r>
              <a:rPr lang="el-GR" sz="4000" dirty="0" smtClean="0">
                <a:solidFill>
                  <a:schemeClr val="bg1"/>
                </a:solidFill>
              </a:rPr>
              <a:t> </a:t>
            </a:r>
            <a:r>
              <a:rPr lang="el-GR" sz="4000" dirty="0">
                <a:solidFill>
                  <a:schemeClr val="bg1"/>
                </a:solidFill>
              </a:rPr>
              <a:t>ἔφυγεν </a:t>
            </a:r>
            <a:r>
              <a:rPr lang="en-US" sz="4000" dirty="0" smtClean="0">
                <a:solidFill>
                  <a:schemeClr val="bg1"/>
                </a:solidFill>
              </a:rPr>
              <a:t> </a:t>
            </a:r>
            <a:r>
              <a:rPr lang="el-GR" sz="4000" dirty="0" smtClean="0">
                <a:solidFill>
                  <a:schemeClr val="bg1"/>
                </a:solidFill>
              </a:rPr>
              <a:t>εἰς </a:t>
            </a:r>
            <a:r>
              <a:rPr lang="en-US" sz="4000" dirty="0" smtClean="0">
                <a:solidFill>
                  <a:schemeClr val="bg1"/>
                </a:solidFill>
              </a:rPr>
              <a:t> </a:t>
            </a:r>
            <a:r>
              <a:rPr lang="el-GR" sz="4000" dirty="0" smtClean="0">
                <a:solidFill>
                  <a:schemeClr val="bg1"/>
                </a:solidFill>
              </a:rPr>
              <a:t>τὴν</a:t>
            </a:r>
            <a:r>
              <a:rPr lang="en-US" sz="4000" dirty="0" smtClean="0">
                <a:solidFill>
                  <a:schemeClr val="bg1"/>
                </a:solidFill>
              </a:rPr>
              <a:t> </a:t>
            </a:r>
            <a:r>
              <a:rPr lang="el-GR" sz="4000" dirty="0" smtClean="0">
                <a:solidFill>
                  <a:schemeClr val="bg1"/>
                </a:solidFill>
              </a:rPr>
              <a:t> </a:t>
            </a:r>
            <a:r>
              <a:rPr lang="el-GR" sz="4000" dirty="0">
                <a:solidFill>
                  <a:schemeClr val="bg1"/>
                </a:solidFill>
              </a:rPr>
              <a:t>ἔρημον,</a:t>
            </a:r>
            <a:endParaRPr lang="en-US" sz="4000" dirty="0">
              <a:solidFill>
                <a:schemeClr val="bg1"/>
              </a:solidFill>
            </a:endParaRPr>
          </a:p>
          <a:p>
            <a:r>
              <a:rPr lang="en-US" sz="2400" dirty="0" smtClean="0">
                <a:solidFill>
                  <a:srgbClr val="FFFF00"/>
                </a:solidFill>
              </a:rPr>
              <a:t>       and   the   woman           fled             </a:t>
            </a:r>
            <a:r>
              <a:rPr lang="en-US" sz="2400" dirty="0">
                <a:solidFill>
                  <a:srgbClr val="FFFF00"/>
                </a:solidFill>
              </a:rPr>
              <a:t>into </a:t>
            </a:r>
            <a:r>
              <a:rPr lang="en-US" sz="2400" dirty="0" smtClean="0">
                <a:solidFill>
                  <a:srgbClr val="FFFF00"/>
                </a:solidFill>
              </a:rPr>
              <a:t>     the       wilderness</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ὅπου </a:t>
            </a:r>
            <a:r>
              <a:rPr lang="en-US" sz="4000" dirty="0" smtClean="0">
                <a:solidFill>
                  <a:schemeClr val="bg1"/>
                </a:solidFill>
              </a:rPr>
              <a:t> </a:t>
            </a:r>
            <a:r>
              <a:rPr lang="el-GR" sz="4000" dirty="0" smtClean="0">
                <a:solidFill>
                  <a:schemeClr val="bg1"/>
                </a:solidFill>
              </a:rPr>
              <a:t>ἔχει </a:t>
            </a:r>
            <a:r>
              <a:rPr lang="en-US" sz="4000" dirty="0" smtClean="0">
                <a:solidFill>
                  <a:schemeClr val="bg1"/>
                </a:solidFill>
              </a:rPr>
              <a:t> </a:t>
            </a:r>
            <a:r>
              <a:rPr lang="el-GR" sz="4000" dirty="0" smtClean="0">
                <a:solidFill>
                  <a:schemeClr val="bg1"/>
                </a:solidFill>
              </a:rPr>
              <a:t>ἐκεῖ </a:t>
            </a:r>
            <a:r>
              <a:rPr lang="en-US" sz="4000" dirty="0" smtClean="0">
                <a:solidFill>
                  <a:schemeClr val="bg1"/>
                </a:solidFill>
              </a:rPr>
              <a:t> </a:t>
            </a:r>
            <a:r>
              <a:rPr lang="el-GR" sz="4000" dirty="0" smtClean="0">
                <a:solidFill>
                  <a:schemeClr val="bg1"/>
                </a:solidFill>
              </a:rPr>
              <a:t>τόπον</a:t>
            </a:r>
            <a:r>
              <a:rPr lang="en-US" sz="4000" dirty="0" smtClean="0">
                <a:solidFill>
                  <a:schemeClr val="bg1"/>
                </a:solidFill>
              </a:rPr>
              <a:t> </a:t>
            </a:r>
            <a:r>
              <a:rPr lang="el-GR" sz="4000" dirty="0" smtClean="0">
                <a:solidFill>
                  <a:schemeClr val="bg1"/>
                </a:solidFill>
              </a:rPr>
              <a:t> </a:t>
            </a:r>
            <a:r>
              <a:rPr lang="el-GR" sz="4000" dirty="0" smtClean="0">
                <a:solidFill>
                  <a:schemeClr val="bg1"/>
                </a:solidFill>
              </a:rPr>
              <a:t>ἡτοιμασμένον</a:t>
            </a:r>
            <a:endParaRPr lang="en-US" sz="4000" dirty="0" smtClean="0">
              <a:solidFill>
                <a:schemeClr val="bg1"/>
              </a:solidFill>
            </a:endParaRPr>
          </a:p>
          <a:p>
            <a:r>
              <a:rPr lang="en-US" sz="2400" dirty="0" smtClean="0">
                <a:solidFill>
                  <a:srgbClr val="FFFF00"/>
                </a:solidFill>
              </a:rPr>
              <a:t>       where     </a:t>
            </a:r>
            <a:r>
              <a:rPr lang="en-US" sz="2400" dirty="0">
                <a:solidFill>
                  <a:srgbClr val="FFFF00"/>
                </a:solidFill>
              </a:rPr>
              <a:t>she has </a:t>
            </a:r>
            <a:r>
              <a:rPr lang="en-US" sz="2400" dirty="0" smtClean="0">
                <a:solidFill>
                  <a:srgbClr val="FFFF00"/>
                </a:solidFill>
              </a:rPr>
              <a:t>    there      a </a:t>
            </a:r>
            <a:r>
              <a:rPr lang="en-US" sz="2400" dirty="0">
                <a:solidFill>
                  <a:srgbClr val="FFFF00"/>
                </a:solidFill>
              </a:rPr>
              <a:t>place </a:t>
            </a:r>
            <a:r>
              <a:rPr lang="en-US" sz="2400" dirty="0" smtClean="0">
                <a:solidFill>
                  <a:srgbClr val="FFFF00"/>
                </a:solidFill>
              </a:rPr>
              <a:t>               prepared </a:t>
            </a:r>
            <a:r>
              <a:rPr lang="fr-FR" sz="2400" dirty="0" smtClean="0">
                <a:solidFill>
                  <a:srgbClr val="FFFF00"/>
                </a:solidFill>
              </a:rPr>
              <a:t> </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ἀπὸ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θεοῦ</a:t>
            </a:r>
            <a:r>
              <a:rPr lang="el-GR" sz="4000" dirty="0">
                <a:solidFill>
                  <a:schemeClr val="bg1"/>
                </a:solidFill>
              </a:rPr>
              <a:t>, </a:t>
            </a:r>
            <a:r>
              <a:rPr lang="en-US" sz="4000" dirty="0" smtClean="0">
                <a:solidFill>
                  <a:schemeClr val="bg1"/>
                </a:solidFill>
              </a:rPr>
              <a:t>  </a:t>
            </a:r>
            <a:r>
              <a:rPr lang="en-US" sz="4000" dirty="0" smtClean="0">
                <a:solidFill>
                  <a:schemeClr val="bg1"/>
                </a:solidFill>
              </a:rPr>
              <a:t> </a:t>
            </a:r>
            <a:r>
              <a:rPr lang="el-GR" sz="4000" dirty="0" smtClean="0">
                <a:solidFill>
                  <a:schemeClr val="bg1"/>
                </a:solidFill>
              </a:rPr>
              <a:t>ἵνα </a:t>
            </a:r>
            <a:r>
              <a:rPr lang="en-US" sz="4000" dirty="0" smtClean="0">
                <a:solidFill>
                  <a:schemeClr val="bg1"/>
                </a:solidFill>
              </a:rPr>
              <a:t>   </a:t>
            </a:r>
            <a:r>
              <a:rPr lang="el-GR" sz="4000" dirty="0" smtClean="0">
                <a:solidFill>
                  <a:schemeClr val="bg1"/>
                </a:solidFill>
              </a:rPr>
              <a:t>ἐκεῖ </a:t>
            </a:r>
            <a:r>
              <a:rPr lang="en-US" sz="4000" dirty="0" smtClean="0">
                <a:solidFill>
                  <a:schemeClr val="bg1"/>
                </a:solidFill>
              </a:rPr>
              <a:t>  </a:t>
            </a:r>
            <a:r>
              <a:rPr lang="el-GR" sz="4000" dirty="0" smtClean="0">
                <a:solidFill>
                  <a:schemeClr val="bg1"/>
                </a:solidFill>
              </a:rPr>
              <a:t>τρέφωσιν </a:t>
            </a:r>
            <a:r>
              <a:rPr lang="en-US" sz="4000" dirty="0" smtClean="0">
                <a:solidFill>
                  <a:schemeClr val="bg1"/>
                </a:solidFill>
              </a:rPr>
              <a:t> </a:t>
            </a:r>
            <a:r>
              <a:rPr lang="el-GR" sz="4000" dirty="0" smtClean="0">
                <a:solidFill>
                  <a:schemeClr val="bg1"/>
                </a:solidFill>
              </a:rPr>
              <a:t>αὐτὴν </a:t>
            </a:r>
            <a:endParaRPr lang="en-US" sz="4000" dirty="0">
              <a:solidFill>
                <a:schemeClr val="bg1"/>
              </a:solidFill>
            </a:endParaRPr>
          </a:p>
          <a:p>
            <a:r>
              <a:rPr lang="en-US" sz="2400" dirty="0" smtClean="0">
                <a:solidFill>
                  <a:srgbClr val="FFFF00"/>
                </a:solidFill>
              </a:rPr>
              <a:t>        by        the          God        </a:t>
            </a:r>
            <a:r>
              <a:rPr lang="en-US" sz="2200" dirty="0" smtClean="0">
                <a:solidFill>
                  <a:srgbClr val="FFFF00"/>
                </a:solidFill>
              </a:rPr>
              <a:t>in order that  </a:t>
            </a:r>
            <a:r>
              <a:rPr lang="en-US" sz="2400" dirty="0">
                <a:solidFill>
                  <a:srgbClr val="FFFF00"/>
                </a:solidFill>
              </a:rPr>
              <a:t> </a:t>
            </a:r>
            <a:r>
              <a:rPr lang="en-US" sz="2400" dirty="0" smtClean="0">
                <a:solidFill>
                  <a:srgbClr val="FFFF00"/>
                </a:solidFill>
              </a:rPr>
              <a:t>there     they may nourish       her</a:t>
            </a:r>
            <a:endParaRPr lang="fr-FR" sz="2400" dirty="0" smtClean="0">
              <a:solidFill>
                <a:srgbClr val="FFFF00"/>
              </a:solidFill>
            </a:endParaRPr>
          </a:p>
          <a:p>
            <a:r>
              <a:rPr lang="fr-FR" sz="2400" dirty="0" smtClean="0">
                <a:solidFill>
                  <a:srgbClr val="FFFF00"/>
                </a:solidFill>
              </a:rPr>
              <a:t>           </a:t>
            </a:r>
            <a:r>
              <a:rPr lang="el-GR" sz="4000" dirty="0" smtClean="0">
                <a:solidFill>
                  <a:schemeClr val="bg1"/>
                </a:solidFill>
              </a:rPr>
              <a:t>ἡμέρας</a:t>
            </a:r>
            <a:r>
              <a:rPr lang="en-US" sz="4000" dirty="0" smtClean="0">
                <a:solidFill>
                  <a:schemeClr val="bg1"/>
                </a:solidFill>
              </a:rPr>
              <a:t>  </a:t>
            </a:r>
            <a:r>
              <a:rPr lang="el-GR" sz="4000" dirty="0" smtClean="0">
                <a:solidFill>
                  <a:schemeClr val="bg1"/>
                </a:solidFill>
              </a:rPr>
              <a:t> </a:t>
            </a:r>
            <a:r>
              <a:rPr lang="el-GR" sz="4000" dirty="0">
                <a:solidFill>
                  <a:schemeClr val="bg1"/>
                </a:solidFill>
              </a:rPr>
              <a:t>χιλίας </a:t>
            </a:r>
            <a:r>
              <a:rPr lang="en-US" sz="4000" dirty="0" smtClean="0">
                <a:solidFill>
                  <a:schemeClr val="bg1"/>
                </a:solidFill>
              </a:rPr>
              <a:t>  </a:t>
            </a:r>
            <a:r>
              <a:rPr lang="el-GR" sz="4000" dirty="0" smtClean="0">
                <a:solidFill>
                  <a:schemeClr val="bg1"/>
                </a:solidFill>
              </a:rPr>
              <a:t>διακοσίας </a:t>
            </a:r>
            <a:r>
              <a:rPr lang="en-US" sz="4000" dirty="0" smtClean="0">
                <a:solidFill>
                  <a:schemeClr val="bg1"/>
                </a:solidFill>
              </a:rPr>
              <a:t> </a:t>
            </a:r>
            <a:r>
              <a:rPr lang="el-GR" sz="4000" dirty="0" smtClean="0">
                <a:solidFill>
                  <a:schemeClr val="bg1"/>
                </a:solidFill>
              </a:rPr>
              <a:t>ἑξήκοντα</a:t>
            </a:r>
            <a:r>
              <a:rPr lang="el-GR" sz="4000" dirty="0">
                <a:solidFill>
                  <a:schemeClr val="bg1"/>
                </a:solidFill>
              </a:rPr>
              <a:t>.</a:t>
            </a:r>
          </a:p>
          <a:p>
            <a:r>
              <a:rPr lang="en-US" sz="2400" dirty="0" smtClean="0">
                <a:solidFill>
                  <a:srgbClr val="FFFF00"/>
                </a:solidFill>
              </a:rPr>
              <a:t>                   days        one thousand     two hundred              sixty </a:t>
            </a:r>
            <a:endParaRPr lang="fr-FR" sz="2400" dirty="0">
              <a:solidFill>
                <a:srgbClr val="FFFF00"/>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r>
              <a:rPr lang="en-US" baseline="30000" dirty="0" smtClean="0">
                <a:solidFill>
                  <a:srgbClr val="FFFF00"/>
                </a:solidFill>
              </a:rPr>
              <a:t>	ESV </a:t>
            </a:r>
            <a:r>
              <a:rPr lang="fr-FR" b="1" dirty="0" smtClean="0">
                <a:solidFill>
                  <a:schemeClr val="bg1"/>
                </a:solidFill>
              </a:rPr>
              <a:t>12:6</a:t>
            </a:r>
            <a:r>
              <a:rPr lang="fr-FR" dirty="0" smtClean="0">
                <a:solidFill>
                  <a:schemeClr val="bg1"/>
                </a:solidFill>
              </a:rPr>
              <a:t> </a:t>
            </a:r>
            <a:r>
              <a:rPr lang="en-US" dirty="0">
                <a:solidFill>
                  <a:schemeClr val="bg1"/>
                </a:solidFill>
              </a:rPr>
              <a:t>and the woman fled into the wilderness, where she has a place prepared by God, in which she is to be nourished for 1,260 days.</a:t>
            </a:r>
          </a:p>
          <a:p>
            <a:r>
              <a:rPr lang="en-US" dirty="0">
                <a:solidFill>
                  <a:srgbClr val="FFFF00"/>
                </a:solidFill>
              </a:rPr>
              <a:t>	</a:t>
            </a:r>
            <a:r>
              <a:rPr lang="en-US" baseline="30000" dirty="0" smtClean="0">
                <a:solidFill>
                  <a:srgbClr val="FFFF00"/>
                </a:solidFill>
              </a:rPr>
              <a:t>CUV</a:t>
            </a:r>
            <a:r>
              <a:rPr lang="en-US" baseline="30000" dirty="0" smtClean="0">
                <a:solidFill>
                  <a:schemeClr val="bg1"/>
                </a:solidFill>
              </a:rPr>
              <a:t>  </a:t>
            </a:r>
            <a:r>
              <a:rPr lang="en-US" b="1" dirty="0" smtClean="0">
                <a:solidFill>
                  <a:schemeClr val="bg1"/>
                </a:solidFill>
              </a:rPr>
              <a:t>12:6</a:t>
            </a:r>
            <a:r>
              <a:rPr lang="en-US" dirty="0" smtClean="0">
                <a:solidFill>
                  <a:schemeClr val="bg1"/>
                </a:solidFill>
              </a:rPr>
              <a:t> </a:t>
            </a:r>
            <a:r>
              <a:rPr lang="zh-TW" altLang="en-US" dirty="0">
                <a:solidFill>
                  <a:schemeClr val="bg1"/>
                </a:solidFill>
              </a:rPr>
              <a:t>婦人就逃到曠野、在那裡有　神給他預備的地方、使他被養活一千二百六十天。</a:t>
            </a:r>
            <a:endParaRPr lang="fr-FR"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41859132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788636"/>
          </a:xfrm>
          <a:prstGeom prst="rect">
            <a:avLst/>
          </a:prstGeom>
          <a:solidFill>
            <a:srgbClr val="002060"/>
          </a:solidFill>
        </p:spPr>
        <p:txBody>
          <a:bodyPr wrap="square" lIns="108821" tIns="54411" rIns="108821" bIns="54411">
            <a:spAutoFit/>
          </a:bodyPr>
          <a:lstStyle/>
          <a:p>
            <a:pPr algn="ctr"/>
            <a:endParaRPr lang="en-US" sz="1000" b="1" dirty="0" smtClean="0">
              <a:solidFill>
                <a:srgbClr val="FFFF00"/>
              </a:solidFill>
            </a:endParaRPr>
          </a:p>
          <a:p>
            <a:pPr algn="ctr"/>
            <a:endParaRPr lang="en-US" sz="1000" b="1" dirty="0" smtClean="0">
              <a:solidFill>
                <a:srgbClr val="FFFF00"/>
              </a:solidFill>
            </a:endParaRPr>
          </a:p>
          <a:p>
            <a:pPr algn="ctr"/>
            <a:endParaRPr lang="en-US" sz="1000" b="1" dirty="0" smtClean="0">
              <a:solidFill>
                <a:srgbClr val="FFFF00"/>
              </a:solidFill>
            </a:endParaRPr>
          </a:p>
          <a:p>
            <a:r>
              <a:rPr lang="en-US" sz="3200" b="1" dirty="0" smtClean="0">
                <a:solidFill>
                  <a:srgbClr val="FFFF00"/>
                </a:solidFill>
              </a:rPr>
              <a:t>  Revelation 12:7-8 </a:t>
            </a: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r>
              <a:rPr lang="en-US" sz="2800" b="1" dirty="0" smtClean="0">
                <a:solidFill>
                  <a:srgbClr val="FFFF00"/>
                </a:solidFill>
              </a:rPr>
              <a:t>7</a:t>
            </a:r>
            <a:r>
              <a:rPr lang="en-US" sz="2800" b="1" dirty="0" smtClean="0">
                <a:solidFill>
                  <a:schemeClr val="bg1"/>
                </a:solidFill>
              </a:rPr>
              <a:t> </a:t>
            </a:r>
            <a:r>
              <a:rPr lang="el-GR" sz="3500" dirty="0" smtClean="0">
                <a:solidFill>
                  <a:schemeClr val="bg1"/>
                </a:solidFill>
              </a:rPr>
              <a:t>Καὶ </a:t>
            </a:r>
            <a:r>
              <a:rPr lang="el-GR" sz="3500" dirty="0">
                <a:solidFill>
                  <a:schemeClr val="bg1"/>
                </a:solidFill>
              </a:rPr>
              <a:t>ἐγένετο πόλεμος ἐν τῷ οὐρανῷ</a:t>
            </a:r>
            <a:r>
              <a:rPr lang="el-GR" sz="3500" dirty="0" smtClean="0">
                <a:solidFill>
                  <a:schemeClr val="bg1"/>
                </a:solidFill>
              </a:rPr>
              <a:t>,</a:t>
            </a:r>
            <a:r>
              <a:rPr lang="en-US" sz="3500" dirty="0" smtClean="0">
                <a:solidFill>
                  <a:schemeClr val="bg1"/>
                </a:solidFill>
              </a:rPr>
              <a:t>  </a:t>
            </a:r>
            <a:r>
              <a:rPr lang="el-GR" sz="3500" dirty="0" smtClean="0">
                <a:solidFill>
                  <a:schemeClr val="bg1"/>
                </a:solidFill>
              </a:rPr>
              <a:t>ὁ </a:t>
            </a:r>
            <a:r>
              <a:rPr lang="el-GR" sz="3500" dirty="0">
                <a:solidFill>
                  <a:schemeClr val="bg1"/>
                </a:solidFill>
              </a:rPr>
              <a:t>Μιχαὴλ </a:t>
            </a:r>
            <a:endParaRPr lang="en-US" sz="3500" dirty="0" smtClean="0">
              <a:solidFill>
                <a:schemeClr val="bg1"/>
              </a:solidFill>
            </a:endParaRPr>
          </a:p>
          <a:p>
            <a:r>
              <a:rPr lang="en-US" sz="2400" dirty="0" smtClean="0">
                <a:solidFill>
                  <a:srgbClr val="FFFF00"/>
                </a:solidFill>
              </a:rPr>
              <a:t>    and     there was       a war           in    the      heaven               Michael</a:t>
            </a:r>
            <a:endParaRPr lang="fr-FR" sz="2400" dirty="0" smtClean="0">
              <a:solidFill>
                <a:srgbClr val="FFFF00"/>
              </a:solidFill>
            </a:endParaRPr>
          </a:p>
          <a:p>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οἱ </a:t>
            </a:r>
            <a:r>
              <a:rPr lang="en-US" sz="3600" dirty="0" smtClean="0">
                <a:solidFill>
                  <a:schemeClr val="bg1"/>
                </a:solidFill>
              </a:rPr>
              <a:t> </a:t>
            </a:r>
            <a:r>
              <a:rPr lang="el-GR" sz="3600" dirty="0" smtClean="0">
                <a:solidFill>
                  <a:schemeClr val="bg1"/>
                </a:solidFill>
              </a:rPr>
              <a:t>ἄγγελοι </a:t>
            </a:r>
            <a:r>
              <a:rPr lang="en-US" sz="3600" dirty="0" smtClean="0">
                <a:solidFill>
                  <a:schemeClr val="bg1"/>
                </a:solidFill>
              </a:rPr>
              <a:t> </a:t>
            </a:r>
            <a:r>
              <a:rPr lang="el-GR" sz="3600" dirty="0" smtClean="0">
                <a:solidFill>
                  <a:schemeClr val="bg1"/>
                </a:solidFill>
              </a:rPr>
              <a:t>αὐτοῦ </a:t>
            </a:r>
            <a:r>
              <a:rPr lang="en-US" sz="3600" dirty="0" smtClean="0">
                <a:solidFill>
                  <a:schemeClr val="bg1"/>
                </a:solidFill>
              </a:rPr>
              <a:t> </a:t>
            </a:r>
            <a:r>
              <a:rPr lang="el-GR" sz="3600" dirty="0" smtClean="0">
                <a:solidFill>
                  <a:schemeClr val="bg1"/>
                </a:solidFill>
              </a:rPr>
              <a:t>τοῦ </a:t>
            </a:r>
            <a:r>
              <a:rPr lang="en-US" sz="3600" dirty="0" smtClean="0">
                <a:solidFill>
                  <a:schemeClr val="bg1"/>
                </a:solidFill>
              </a:rPr>
              <a:t> </a:t>
            </a:r>
            <a:r>
              <a:rPr lang="el-GR" sz="3600" dirty="0" smtClean="0">
                <a:solidFill>
                  <a:schemeClr val="bg1"/>
                </a:solidFill>
              </a:rPr>
              <a:t>πολεμῆσαι </a:t>
            </a:r>
            <a:r>
              <a:rPr lang="en-US" sz="3600" dirty="0" smtClean="0">
                <a:solidFill>
                  <a:schemeClr val="bg1"/>
                </a:solidFill>
              </a:rPr>
              <a:t> </a:t>
            </a:r>
            <a:r>
              <a:rPr lang="el-GR" sz="3600" dirty="0" smtClean="0">
                <a:solidFill>
                  <a:schemeClr val="bg1"/>
                </a:solidFill>
              </a:rPr>
              <a:t>μετὰ </a:t>
            </a:r>
            <a:r>
              <a:rPr lang="en-US" sz="3600" dirty="0" smtClean="0">
                <a:solidFill>
                  <a:schemeClr val="bg1"/>
                </a:solidFill>
              </a:rPr>
              <a:t> </a:t>
            </a:r>
            <a:r>
              <a:rPr lang="el-GR" sz="3600" dirty="0" smtClean="0">
                <a:solidFill>
                  <a:schemeClr val="bg1"/>
                </a:solidFill>
              </a:rPr>
              <a:t>τοῦ </a:t>
            </a:r>
            <a:r>
              <a:rPr lang="en-US" sz="3600" dirty="0" smtClean="0">
                <a:solidFill>
                  <a:schemeClr val="bg1"/>
                </a:solidFill>
              </a:rPr>
              <a:t> </a:t>
            </a:r>
            <a:r>
              <a:rPr lang="el-GR" sz="3600" dirty="0" smtClean="0">
                <a:solidFill>
                  <a:schemeClr val="bg1"/>
                </a:solidFill>
              </a:rPr>
              <a:t>δράκοντος</a:t>
            </a:r>
            <a:r>
              <a:rPr lang="el-GR" sz="3600" dirty="0">
                <a:solidFill>
                  <a:schemeClr val="bg1"/>
                </a:solidFill>
              </a:rPr>
              <a:t>. </a:t>
            </a:r>
            <a:endParaRPr lang="en-US" sz="3600" dirty="0">
              <a:solidFill>
                <a:schemeClr val="bg1"/>
              </a:solidFill>
            </a:endParaRPr>
          </a:p>
          <a:p>
            <a:r>
              <a:rPr lang="en-US" sz="2400" dirty="0" smtClean="0">
                <a:solidFill>
                  <a:srgbClr val="FFFF00"/>
                </a:solidFill>
              </a:rPr>
              <a:t>  and     the     angels              his                           to wage war          with       </a:t>
            </a:r>
            <a:r>
              <a:rPr lang="en-US" sz="2400" dirty="0">
                <a:solidFill>
                  <a:srgbClr val="FFFF00"/>
                </a:solidFill>
              </a:rPr>
              <a:t>the </a:t>
            </a:r>
            <a:r>
              <a:rPr lang="en-US" sz="2400" dirty="0" smtClean="0">
                <a:solidFill>
                  <a:srgbClr val="FFFF00"/>
                </a:solidFill>
              </a:rPr>
              <a:t>         dragon</a:t>
            </a:r>
            <a:r>
              <a:rPr lang="fr-FR" sz="2400" dirty="0" smtClean="0">
                <a:solidFill>
                  <a:srgbClr val="FFFF00"/>
                </a:solidFill>
              </a:rPr>
              <a:t>  </a:t>
            </a:r>
            <a:endParaRPr lang="es-ES" sz="2000" dirty="0" smtClean="0">
              <a:solidFill>
                <a:schemeClr val="bg1"/>
              </a:solidFill>
            </a:endParaRPr>
          </a:p>
          <a:p>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ὁ </a:t>
            </a:r>
            <a:r>
              <a:rPr lang="en-US" sz="3600" dirty="0" smtClean="0">
                <a:solidFill>
                  <a:schemeClr val="bg1"/>
                </a:solidFill>
              </a:rPr>
              <a:t> </a:t>
            </a:r>
            <a:r>
              <a:rPr lang="el-GR" sz="3600" dirty="0" smtClean="0">
                <a:solidFill>
                  <a:schemeClr val="bg1"/>
                </a:solidFill>
              </a:rPr>
              <a:t>δράκων </a:t>
            </a:r>
            <a:r>
              <a:rPr lang="en-US" sz="3600" dirty="0" smtClean="0">
                <a:solidFill>
                  <a:schemeClr val="bg1"/>
                </a:solidFill>
              </a:rPr>
              <a:t> </a:t>
            </a:r>
            <a:r>
              <a:rPr lang="el-GR" sz="3600" dirty="0" smtClean="0">
                <a:solidFill>
                  <a:schemeClr val="bg1"/>
                </a:solidFill>
              </a:rPr>
              <a:t>ἐπολέμησεν </a:t>
            </a:r>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οἱ</a:t>
            </a:r>
            <a:r>
              <a:rPr lang="en-US" sz="3600" dirty="0" smtClean="0">
                <a:solidFill>
                  <a:schemeClr val="bg1"/>
                </a:solidFill>
              </a:rPr>
              <a:t> </a:t>
            </a:r>
            <a:r>
              <a:rPr lang="el-GR" sz="3600" dirty="0" smtClean="0">
                <a:solidFill>
                  <a:schemeClr val="bg1"/>
                </a:solidFill>
              </a:rPr>
              <a:t> ἄγγελοι</a:t>
            </a:r>
            <a:r>
              <a:rPr lang="en-US" sz="3600" dirty="0" smtClean="0">
                <a:solidFill>
                  <a:schemeClr val="bg1"/>
                </a:solidFill>
              </a:rPr>
              <a:t> </a:t>
            </a:r>
            <a:r>
              <a:rPr lang="el-GR" sz="3600" dirty="0" smtClean="0">
                <a:solidFill>
                  <a:schemeClr val="bg1"/>
                </a:solidFill>
              </a:rPr>
              <a:t> </a:t>
            </a:r>
            <a:r>
              <a:rPr lang="el-GR" sz="3600" dirty="0">
                <a:solidFill>
                  <a:schemeClr val="bg1"/>
                </a:solidFill>
              </a:rPr>
              <a:t>αὐτοῦ</a:t>
            </a:r>
            <a:r>
              <a:rPr lang="el-GR" sz="3600" dirty="0" smtClean="0">
                <a:solidFill>
                  <a:schemeClr val="bg1"/>
                </a:solidFill>
              </a:rPr>
              <a:t>,</a:t>
            </a:r>
            <a:r>
              <a:rPr lang="en-US" sz="3600" b="1" dirty="0">
                <a:solidFill>
                  <a:schemeClr val="bg1"/>
                </a:solidFill>
              </a:rPr>
              <a:t> </a:t>
            </a:r>
            <a:endParaRPr lang="en-US" sz="3600" b="1" dirty="0" smtClean="0">
              <a:solidFill>
                <a:schemeClr val="bg1"/>
              </a:solidFill>
            </a:endParaRPr>
          </a:p>
          <a:p>
            <a:r>
              <a:rPr lang="en-US" sz="2400" dirty="0" smtClean="0">
                <a:solidFill>
                  <a:srgbClr val="FFFF00"/>
                </a:solidFill>
              </a:rPr>
              <a:t>     and   the      dragon           waged war              and    the        angels           his</a:t>
            </a:r>
            <a:endParaRPr lang="fr-FR" sz="2400" dirty="0">
              <a:solidFill>
                <a:srgbClr val="FFFF00"/>
              </a:solidFill>
            </a:endParaRPr>
          </a:p>
          <a:p>
            <a:r>
              <a:rPr lang="en-US" sz="2800" b="1" dirty="0" smtClean="0">
                <a:solidFill>
                  <a:srgbClr val="FFFF00"/>
                </a:solidFill>
              </a:rPr>
              <a:t>8</a:t>
            </a:r>
            <a:r>
              <a:rPr lang="el-GR" sz="2800" dirty="0" smtClean="0">
                <a:solidFill>
                  <a:srgbClr val="FFFF00"/>
                </a:solidFill>
              </a:rPr>
              <a:t> </a:t>
            </a:r>
            <a:r>
              <a:rPr lang="el-GR" sz="3500" dirty="0">
                <a:solidFill>
                  <a:schemeClr val="bg1"/>
                </a:solidFill>
              </a:rPr>
              <a:t>καὶ οὐκ ἴσχυσεν οὐδὲ τόπος εὑρέθη αὐτῶν ἔτι </a:t>
            </a:r>
            <a:r>
              <a:rPr lang="en-US" sz="3500" dirty="0" smtClean="0">
                <a:solidFill>
                  <a:schemeClr val="bg1"/>
                </a:solidFill>
              </a:rPr>
              <a:t>  </a:t>
            </a:r>
            <a:r>
              <a:rPr lang="el-GR" sz="3500" dirty="0" smtClean="0">
                <a:solidFill>
                  <a:schemeClr val="bg1"/>
                </a:solidFill>
              </a:rPr>
              <a:t>ἐν </a:t>
            </a:r>
            <a:r>
              <a:rPr lang="el-GR" sz="3500" dirty="0">
                <a:solidFill>
                  <a:schemeClr val="bg1"/>
                </a:solidFill>
              </a:rPr>
              <a:t>τῷ οὐρανῷ.</a:t>
            </a:r>
          </a:p>
          <a:p>
            <a:r>
              <a:rPr lang="en-US" altLang="zh-TW" sz="2400" dirty="0" smtClean="0">
                <a:solidFill>
                  <a:srgbClr val="FFFF00"/>
                </a:solidFill>
              </a:rPr>
              <a:t>    but    not   he prevailed  </a:t>
            </a:r>
            <a:r>
              <a:rPr lang="en-US" altLang="zh-TW" sz="2200" dirty="0" smtClean="0">
                <a:solidFill>
                  <a:srgbClr val="FFFF00"/>
                </a:solidFill>
              </a:rPr>
              <a:t>and not  </a:t>
            </a:r>
            <a:r>
              <a:rPr lang="en-US" altLang="zh-TW" sz="2200" dirty="0">
                <a:solidFill>
                  <a:srgbClr val="FFFF00"/>
                </a:solidFill>
              </a:rPr>
              <a:t>any place </a:t>
            </a:r>
            <a:r>
              <a:rPr lang="en-US" altLang="zh-TW" sz="2200" dirty="0" smtClean="0">
                <a:solidFill>
                  <a:srgbClr val="FFFF00"/>
                </a:solidFill>
              </a:rPr>
              <a:t>  </a:t>
            </a:r>
            <a:r>
              <a:rPr lang="en-US" altLang="zh-TW" sz="2400" dirty="0" smtClean="0">
                <a:solidFill>
                  <a:srgbClr val="FFFF00"/>
                </a:solidFill>
              </a:rPr>
              <a:t>was found    their   </a:t>
            </a:r>
            <a:r>
              <a:rPr lang="en-US" altLang="zh-TW" sz="2200" dirty="0" smtClean="0">
                <a:solidFill>
                  <a:srgbClr val="FFFF00"/>
                </a:solidFill>
              </a:rPr>
              <a:t>any </a:t>
            </a:r>
            <a:r>
              <a:rPr lang="en-US" altLang="zh-TW" sz="2200" dirty="0">
                <a:solidFill>
                  <a:srgbClr val="FFFF00"/>
                </a:solidFill>
              </a:rPr>
              <a:t>longer </a:t>
            </a:r>
            <a:r>
              <a:rPr lang="en-US" altLang="zh-TW" sz="2400" dirty="0" smtClean="0">
                <a:solidFill>
                  <a:srgbClr val="FFFF00"/>
                </a:solidFill>
              </a:rPr>
              <a:t>in   the     heaven</a:t>
            </a:r>
            <a:endParaRPr lang="fr-FR" sz="2400" dirty="0">
              <a:solidFill>
                <a:srgbClr val="FFFF00"/>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r>
              <a:rPr lang="en-US" baseline="30000" dirty="0" smtClean="0">
                <a:solidFill>
                  <a:srgbClr val="FFFF00"/>
                </a:solidFill>
              </a:rPr>
              <a:t>	ESV </a:t>
            </a:r>
            <a:r>
              <a:rPr lang="fr-FR" b="1" dirty="0" smtClean="0">
                <a:solidFill>
                  <a:schemeClr val="bg1"/>
                </a:solidFill>
              </a:rPr>
              <a:t>12:7</a:t>
            </a:r>
            <a:r>
              <a:rPr lang="fr-FR" dirty="0" smtClean="0">
                <a:solidFill>
                  <a:schemeClr val="bg1"/>
                </a:solidFill>
              </a:rPr>
              <a:t> </a:t>
            </a:r>
            <a:r>
              <a:rPr lang="en-US" dirty="0">
                <a:solidFill>
                  <a:schemeClr val="bg1"/>
                </a:solidFill>
              </a:rPr>
              <a:t>Now war arose in heaven, Michael and his angels fighting against the dragon. And the dragon and his angels fought back</a:t>
            </a:r>
            <a:r>
              <a:rPr lang="en-US" dirty="0" smtClean="0">
                <a:solidFill>
                  <a:schemeClr val="bg1"/>
                </a:solidFill>
              </a:rPr>
              <a:t>, </a:t>
            </a:r>
            <a:r>
              <a:rPr lang="en-US" altLang="zh-TW" b="1" dirty="0">
                <a:solidFill>
                  <a:schemeClr val="bg1"/>
                </a:solidFill>
              </a:rPr>
              <a:t>8</a:t>
            </a:r>
            <a:r>
              <a:rPr lang="zh-TW" altLang="en-US" dirty="0">
                <a:solidFill>
                  <a:schemeClr val="bg1"/>
                </a:solidFill>
              </a:rPr>
              <a:t> </a:t>
            </a:r>
            <a:r>
              <a:rPr lang="en-US" altLang="zh-TW" dirty="0">
                <a:solidFill>
                  <a:schemeClr val="bg1"/>
                </a:solidFill>
              </a:rPr>
              <a:t>but he was defeated, and there was no longer any place for them in heaven</a:t>
            </a:r>
            <a:r>
              <a:rPr lang="en-US" altLang="zh-TW" dirty="0" smtClean="0">
                <a:solidFill>
                  <a:schemeClr val="bg1"/>
                </a:solidFill>
              </a:rPr>
              <a:t>.     /    </a:t>
            </a:r>
            <a:r>
              <a:rPr lang="en-US" baseline="30000" dirty="0" smtClean="0">
                <a:solidFill>
                  <a:srgbClr val="FFFF00"/>
                </a:solidFill>
              </a:rPr>
              <a:t>CUV</a:t>
            </a:r>
            <a:r>
              <a:rPr lang="en-US" baseline="30000" dirty="0" smtClean="0">
                <a:solidFill>
                  <a:schemeClr val="bg1"/>
                </a:solidFill>
              </a:rPr>
              <a:t> </a:t>
            </a:r>
            <a:r>
              <a:rPr lang="en-US" b="1" dirty="0" smtClean="0">
                <a:solidFill>
                  <a:schemeClr val="bg1"/>
                </a:solidFill>
              </a:rPr>
              <a:t>12:7</a:t>
            </a:r>
            <a:r>
              <a:rPr lang="en-US" dirty="0" smtClean="0">
                <a:solidFill>
                  <a:schemeClr val="bg1"/>
                </a:solidFill>
              </a:rPr>
              <a:t> </a:t>
            </a:r>
            <a:r>
              <a:rPr lang="zh-TW" altLang="en-US" dirty="0" smtClean="0">
                <a:solidFill>
                  <a:schemeClr val="bg1"/>
                </a:solidFill>
              </a:rPr>
              <a:t>在天上就有了爭戰．米迦勒同他的使者與龍爭戰．龍也同他的使者去爭戰． </a:t>
            </a:r>
            <a:r>
              <a:rPr lang="en-US" altLang="zh-TW" b="1" dirty="0">
                <a:solidFill>
                  <a:schemeClr val="bg1"/>
                </a:solidFill>
              </a:rPr>
              <a:t>8</a:t>
            </a:r>
            <a:r>
              <a:rPr lang="zh-TW" altLang="en-US" dirty="0">
                <a:solidFill>
                  <a:schemeClr val="bg1"/>
                </a:solidFill>
              </a:rPr>
              <a:t> </a:t>
            </a:r>
            <a:r>
              <a:rPr lang="zh-TW" altLang="en-US" dirty="0" smtClean="0">
                <a:solidFill>
                  <a:schemeClr val="bg1"/>
                </a:solidFill>
              </a:rPr>
              <a:t> 並</a:t>
            </a:r>
            <a:r>
              <a:rPr lang="zh-TW" altLang="en-US" dirty="0">
                <a:solidFill>
                  <a:schemeClr val="bg1"/>
                </a:solidFill>
              </a:rPr>
              <a:t>沒有得勝、天上再沒有他們的地方。</a:t>
            </a:r>
            <a:endParaRPr lang="en-US"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81031269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12161838" cy="6911747"/>
          </a:xfrm>
          <a:prstGeom prst="rect">
            <a:avLst/>
          </a:prstGeom>
          <a:solidFill>
            <a:srgbClr val="002060"/>
          </a:solidFill>
        </p:spPr>
        <p:txBody>
          <a:bodyPr wrap="square" lIns="108821" tIns="54411" rIns="108821" bIns="54411">
            <a:spAutoFit/>
          </a:bodyPr>
          <a:lstStyle/>
          <a:p>
            <a:r>
              <a:rPr lang="en-US" sz="900" b="1" dirty="0" smtClean="0">
                <a:solidFill>
                  <a:srgbClr val="FFFF00"/>
                </a:solidFill>
              </a:rPr>
              <a:t>              </a:t>
            </a:r>
            <a:endParaRPr lang="en-US" sz="900" b="1" dirty="0" smtClean="0">
              <a:solidFill>
                <a:srgbClr val="FFFF00"/>
              </a:solidFill>
            </a:endParaRPr>
          </a:p>
          <a:p>
            <a:endParaRPr lang="en-US" sz="900" b="1" dirty="0" smtClean="0">
              <a:solidFill>
                <a:srgbClr val="FFFF00"/>
              </a:solidFill>
            </a:endParaRPr>
          </a:p>
          <a:p>
            <a:r>
              <a:rPr lang="en-US" sz="3200" b="1" dirty="0" smtClean="0">
                <a:solidFill>
                  <a:srgbClr val="FFFF00"/>
                </a:solidFill>
              </a:rPr>
              <a:t>  </a:t>
            </a:r>
            <a:r>
              <a:rPr lang="en-US" sz="3400" b="1" dirty="0" smtClean="0">
                <a:solidFill>
                  <a:srgbClr val="FFFF00"/>
                </a:solidFill>
              </a:rPr>
              <a:t>Revelation 12:9 </a:t>
            </a:r>
          </a:p>
          <a:p>
            <a:endParaRPr lang="en-US" sz="800" b="1" dirty="0" smtClean="0">
              <a:solidFill>
                <a:srgbClr val="FFFF00"/>
              </a:solidFill>
            </a:endParaRP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ἐβλήθη </a:t>
            </a:r>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δράκων </a:t>
            </a:r>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μέγας,</a:t>
            </a:r>
            <a:r>
              <a:rPr lang="en-US" sz="4000" dirty="0" smtClean="0">
                <a:solidFill>
                  <a:schemeClr val="bg1"/>
                </a:solidFill>
              </a:rPr>
              <a:t> </a:t>
            </a:r>
            <a:r>
              <a:rPr lang="el-GR" sz="4000" dirty="0" smtClean="0">
                <a:solidFill>
                  <a:schemeClr val="bg1"/>
                </a:solidFill>
              </a:rPr>
              <a:t> ὁ</a:t>
            </a:r>
            <a:r>
              <a:rPr lang="en-US" sz="4000" dirty="0" smtClean="0">
                <a:solidFill>
                  <a:schemeClr val="bg1"/>
                </a:solidFill>
              </a:rPr>
              <a:t> </a:t>
            </a:r>
            <a:r>
              <a:rPr lang="el-GR" sz="4000" dirty="0" smtClean="0">
                <a:solidFill>
                  <a:schemeClr val="bg1"/>
                </a:solidFill>
              </a:rPr>
              <a:t> ὄφις</a:t>
            </a:r>
            <a:endParaRPr lang="en-US" sz="4000" dirty="0" smtClean="0">
              <a:solidFill>
                <a:schemeClr val="bg1"/>
              </a:solidFill>
            </a:endParaRPr>
          </a:p>
          <a:p>
            <a:r>
              <a:rPr lang="fr-FR" sz="2400" dirty="0" smtClean="0">
                <a:solidFill>
                  <a:srgbClr val="FFFF00"/>
                </a:solidFill>
              </a:rPr>
              <a:t> </a:t>
            </a:r>
            <a:r>
              <a:rPr lang="en-US" sz="2400" dirty="0" smtClean="0">
                <a:solidFill>
                  <a:srgbClr val="FFFF00"/>
                </a:solidFill>
              </a:rPr>
              <a:t> and       was </a:t>
            </a:r>
            <a:r>
              <a:rPr lang="en-US" sz="2400" dirty="0">
                <a:solidFill>
                  <a:srgbClr val="FFFF00"/>
                </a:solidFill>
              </a:rPr>
              <a:t>thrown </a:t>
            </a:r>
            <a:r>
              <a:rPr lang="en-US" sz="2400" dirty="0" smtClean="0">
                <a:solidFill>
                  <a:srgbClr val="FFFF00"/>
                </a:solidFill>
              </a:rPr>
              <a:t>  </a:t>
            </a:r>
            <a:r>
              <a:rPr lang="en-US" sz="2400" dirty="0">
                <a:solidFill>
                  <a:srgbClr val="FFFF00"/>
                </a:solidFill>
              </a:rPr>
              <a:t>the  </a:t>
            </a:r>
            <a:r>
              <a:rPr lang="en-US" sz="2400" dirty="0" smtClean="0">
                <a:solidFill>
                  <a:srgbClr val="FFFF00"/>
                </a:solidFill>
              </a:rPr>
              <a:t>    </a:t>
            </a:r>
            <a:r>
              <a:rPr lang="en-US" sz="2400" dirty="0">
                <a:solidFill>
                  <a:srgbClr val="FFFF00"/>
                </a:solidFill>
              </a:rPr>
              <a:t>dragon </a:t>
            </a:r>
            <a:r>
              <a:rPr lang="en-US" sz="2400" dirty="0" smtClean="0">
                <a:solidFill>
                  <a:srgbClr val="FFFF00"/>
                </a:solidFill>
              </a:rPr>
              <a:t>         </a:t>
            </a:r>
            <a:r>
              <a:rPr lang="en-US" sz="2400" dirty="0">
                <a:solidFill>
                  <a:srgbClr val="FFFF00"/>
                </a:solidFill>
              </a:rPr>
              <a:t>the </a:t>
            </a:r>
            <a:r>
              <a:rPr lang="en-US" sz="2400" dirty="0" smtClean="0">
                <a:solidFill>
                  <a:srgbClr val="FFFF00"/>
                </a:solidFill>
              </a:rPr>
              <a:t>       great       the  serpent</a:t>
            </a:r>
            <a:endParaRPr lang="es-ES" sz="2400" dirty="0" smtClean="0">
              <a:solidFill>
                <a:srgbClr val="FFFF00"/>
              </a:solidFill>
            </a:endParaRPr>
          </a:p>
          <a:p>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ἀρχαῖος</a:t>
            </a:r>
            <a:r>
              <a:rPr lang="el-GR" sz="4000" dirty="0">
                <a:solidFill>
                  <a:schemeClr val="bg1"/>
                </a:solidFill>
              </a:rPr>
              <a:t>, </a:t>
            </a:r>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καλούμενος </a:t>
            </a:r>
            <a:r>
              <a:rPr lang="en-US" sz="4000" dirty="0" smtClean="0">
                <a:solidFill>
                  <a:schemeClr val="bg1"/>
                </a:solidFill>
              </a:rPr>
              <a:t> </a:t>
            </a:r>
            <a:r>
              <a:rPr lang="el-GR" sz="4000" dirty="0" smtClean="0">
                <a:solidFill>
                  <a:schemeClr val="bg1"/>
                </a:solidFill>
              </a:rPr>
              <a:t>Διάβολος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Σατανᾶς</a:t>
            </a:r>
            <a:r>
              <a:rPr lang="el-GR" sz="4000" dirty="0">
                <a:solidFill>
                  <a:schemeClr val="bg1"/>
                </a:solidFill>
              </a:rPr>
              <a:t>, </a:t>
            </a:r>
            <a:endParaRPr lang="en-US" sz="4000" dirty="0">
              <a:solidFill>
                <a:schemeClr val="bg1"/>
              </a:solidFill>
            </a:endParaRPr>
          </a:p>
          <a:p>
            <a:r>
              <a:rPr lang="en-US" sz="2400" dirty="0" smtClean="0">
                <a:solidFill>
                  <a:srgbClr val="FFFF00"/>
                </a:solidFill>
              </a:rPr>
              <a:t>the       ancient          who      is </a:t>
            </a:r>
            <a:r>
              <a:rPr lang="en-US" sz="2400" dirty="0">
                <a:solidFill>
                  <a:srgbClr val="FFFF00"/>
                </a:solidFill>
              </a:rPr>
              <a:t>called </a:t>
            </a:r>
            <a:r>
              <a:rPr lang="en-US" sz="2400" dirty="0" smtClean="0">
                <a:solidFill>
                  <a:srgbClr val="FFFF00"/>
                </a:solidFill>
              </a:rPr>
              <a:t>                             Devil                and    the      Satan</a:t>
            </a:r>
            <a:endParaRPr lang="fr-FR" sz="2400" dirty="0">
              <a:solidFill>
                <a:srgbClr val="FFFF00"/>
              </a:solidFill>
            </a:endParaRPr>
          </a:p>
          <a:p>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πλανῶν </a:t>
            </a:r>
            <a:r>
              <a:rPr lang="en-US" sz="4000" dirty="0" smtClean="0">
                <a:solidFill>
                  <a:schemeClr val="bg1"/>
                </a:solidFill>
              </a:rPr>
              <a:t> </a:t>
            </a:r>
            <a:r>
              <a:rPr lang="el-GR" sz="4000" dirty="0" smtClean="0">
                <a:solidFill>
                  <a:schemeClr val="bg1"/>
                </a:solidFill>
              </a:rPr>
              <a:t>τὴν</a:t>
            </a:r>
            <a:r>
              <a:rPr lang="en-US" sz="4000" dirty="0" smtClean="0">
                <a:solidFill>
                  <a:schemeClr val="bg1"/>
                </a:solidFill>
              </a:rPr>
              <a:t> </a:t>
            </a:r>
            <a:r>
              <a:rPr lang="el-GR" sz="4000" dirty="0" smtClean="0">
                <a:solidFill>
                  <a:schemeClr val="bg1"/>
                </a:solidFill>
              </a:rPr>
              <a:t> </a:t>
            </a:r>
            <a:r>
              <a:rPr lang="el-GR" sz="4000" dirty="0">
                <a:solidFill>
                  <a:schemeClr val="bg1"/>
                </a:solidFill>
              </a:rPr>
              <a:t>οἰκουμένην </a:t>
            </a:r>
            <a:r>
              <a:rPr lang="en-US" sz="4000" dirty="0" smtClean="0">
                <a:solidFill>
                  <a:schemeClr val="bg1"/>
                </a:solidFill>
              </a:rPr>
              <a:t> </a:t>
            </a:r>
            <a:r>
              <a:rPr lang="el-GR" sz="4000" dirty="0" smtClean="0">
                <a:solidFill>
                  <a:schemeClr val="bg1"/>
                </a:solidFill>
              </a:rPr>
              <a:t>ὅλην</a:t>
            </a:r>
            <a:r>
              <a:rPr lang="el-GR" sz="4000" dirty="0" smtClean="0">
                <a:solidFill>
                  <a:schemeClr val="bg1"/>
                </a:solidFill>
              </a:rPr>
              <a:t>,</a:t>
            </a:r>
            <a:r>
              <a:rPr lang="en-US" sz="4000" dirty="0" smtClean="0">
                <a:solidFill>
                  <a:schemeClr val="bg1"/>
                </a:solidFill>
              </a:rPr>
              <a:t> </a:t>
            </a:r>
            <a:r>
              <a:rPr lang="el-GR" sz="4000" dirty="0" smtClean="0">
                <a:solidFill>
                  <a:schemeClr val="bg1"/>
                </a:solidFill>
              </a:rPr>
              <a:t> </a:t>
            </a:r>
            <a:r>
              <a:rPr lang="el-GR" sz="4000" dirty="0" smtClean="0">
                <a:solidFill>
                  <a:schemeClr val="bg1"/>
                </a:solidFill>
              </a:rPr>
              <a:t>ἐβλήθη</a:t>
            </a:r>
            <a:r>
              <a:rPr lang="en-US" sz="4000" dirty="0" smtClean="0">
                <a:solidFill>
                  <a:schemeClr val="bg1"/>
                </a:solidFill>
              </a:rPr>
              <a:t> </a:t>
            </a:r>
            <a:r>
              <a:rPr lang="el-GR" sz="4000" dirty="0" smtClean="0">
                <a:solidFill>
                  <a:schemeClr val="bg1"/>
                </a:solidFill>
              </a:rPr>
              <a:t> </a:t>
            </a:r>
            <a:r>
              <a:rPr lang="el-GR" sz="4000" dirty="0">
                <a:solidFill>
                  <a:schemeClr val="bg1"/>
                </a:solidFill>
              </a:rPr>
              <a:t>εἰς </a:t>
            </a:r>
            <a:r>
              <a:rPr lang="en-US" sz="4000" dirty="0" smtClean="0">
                <a:solidFill>
                  <a:schemeClr val="bg1"/>
                </a:solidFill>
              </a:rPr>
              <a:t> </a:t>
            </a:r>
            <a:r>
              <a:rPr lang="el-GR" sz="4000" dirty="0" smtClean="0">
                <a:solidFill>
                  <a:schemeClr val="bg1"/>
                </a:solidFill>
              </a:rPr>
              <a:t>τὴν </a:t>
            </a:r>
            <a:r>
              <a:rPr lang="en-US" sz="4000" dirty="0" smtClean="0">
                <a:solidFill>
                  <a:schemeClr val="bg1"/>
                </a:solidFill>
              </a:rPr>
              <a:t> </a:t>
            </a:r>
            <a:r>
              <a:rPr lang="el-GR" sz="4000" dirty="0" smtClean="0">
                <a:solidFill>
                  <a:schemeClr val="bg1"/>
                </a:solidFill>
              </a:rPr>
              <a:t>γῆν</a:t>
            </a:r>
            <a:r>
              <a:rPr lang="el-GR" sz="4000" dirty="0">
                <a:solidFill>
                  <a:schemeClr val="bg1"/>
                </a:solidFill>
              </a:rPr>
              <a:t>, </a:t>
            </a:r>
            <a:endParaRPr lang="en-US" sz="4000" dirty="0" smtClean="0">
              <a:solidFill>
                <a:schemeClr val="bg1"/>
              </a:solidFill>
            </a:endParaRPr>
          </a:p>
          <a:p>
            <a:r>
              <a:rPr lang="en-US" sz="2400" dirty="0" smtClean="0">
                <a:solidFill>
                  <a:srgbClr val="FFFF00"/>
                </a:solidFill>
              </a:rPr>
              <a:t> who  leads astray      </a:t>
            </a:r>
            <a:r>
              <a:rPr lang="en-US" sz="2400" dirty="0">
                <a:solidFill>
                  <a:srgbClr val="FFFF00"/>
                </a:solidFill>
              </a:rPr>
              <a:t>the </a:t>
            </a:r>
            <a:r>
              <a:rPr lang="en-US" sz="2400" dirty="0" smtClean="0">
                <a:solidFill>
                  <a:srgbClr val="FFFF00"/>
                </a:solidFill>
              </a:rPr>
              <a:t>       inhabited world         whole     he </a:t>
            </a:r>
            <a:r>
              <a:rPr lang="en-US" sz="2400" dirty="0">
                <a:solidFill>
                  <a:srgbClr val="FFFF00"/>
                </a:solidFill>
              </a:rPr>
              <a:t>was thrown </a:t>
            </a:r>
            <a:r>
              <a:rPr lang="en-US" sz="2400" dirty="0" smtClean="0">
                <a:solidFill>
                  <a:srgbClr val="FFFF00"/>
                </a:solidFill>
              </a:rPr>
              <a:t>   to        </a:t>
            </a:r>
            <a:r>
              <a:rPr lang="en-US" sz="2400" dirty="0">
                <a:solidFill>
                  <a:srgbClr val="FFFF00"/>
                </a:solidFill>
              </a:rPr>
              <a:t>the </a:t>
            </a:r>
            <a:r>
              <a:rPr lang="en-US" sz="2400" dirty="0" smtClean="0">
                <a:solidFill>
                  <a:srgbClr val="FFFF00"/>
                </a:solidFill>
              </a:rPr>
              <a:t>    earth</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οἱ</a:t>
            </a:r>
            <a:r>
              <a:rPr lang="en-US" sz="4000" dirty="0" smtClean="0">
                <a:solidFill>
                  <a:schemeClr val="bg1"/>
                </a:solidFill>
              </a:rPr>
              <a:t> </a:t>
            </a:r>
            <a:r>
              <a:rPr lang="el-GR" sz="4000" dirty="0" smtClean="0">
                <a:solidFill>
                  <a:schemeClr val="bg1"/>
                </a:solidFill>
              </a:rPr>
              <a:t> </a:t>
            </a:r>
            <a:r>
              <a:rPr lang="el-GR" sz="4000" dirty="0">
                <a:solidFill>
                  <a:schemeClr val="bg1"/>
                </a:solidFill>
              </a:rPr>
              <a:t>ἄγγελοι </a:t>
            </a:r>
            <a:r>
              <a:rPr lang="en-US" sz="4000" dirty="0" smtClean="0">
                <a:solidFill>
                  <a:schemeClr val="bg1"/>
                </a:solidFill>
              </a:rPr>
              <a:t> </a:t>
            </a:r>
            <a:r>
              <a:rPr lang="el-GR" sz="4000" dirty="0" smtClean="0">
                <a:solidFill>
                  <a:schemeClr val="bg1"/>
                </a:solidFill>
              </a:rPr>
              <a:t>αὐτοῦ </a:t>
            </a:r>
            <a:r>
              <a:rPr lang="en-US" sz="4000" dirty="0" smtClean="0">
                <a:solidFill>
                  <a:schemeClr val="bg1"/>
                </a:solidFill>
              </a:rPr>
              <a:t> </a:t>
            </a:r>
            <a:r>
              <a:rPr lang="el-GR" sz="4000" dirty="0" smtClean="0">
                <a:solidFill>
                  <a:schemeClr val="bg1"/>
                </a:solidFill>
              </a:rPr>
              <a:t>μετ</a:t>
            </a:r>
            <a:r>
              <a:rPr lang="el-GR" sz="4000" dirty="0">
                <a:solidFill>
                  <a:schemeClr val="bg1"/>
                </a:solidFill>
              </a:rPr>
              <a:t>᾽ </a:t>
            </a:r>
            <a:r>
              <a:rPr lang="en-US" sz="4000" dirty="0" smtClean="0">
                <a:solidFill>
                  <a:schemeClr val="bg1"/>
                </a:solidFill>
              </a:rPr>
              <a:t> </a:t>
            </a:r>
            <a:r>
              <a:rPr lang="el-GR" sz="4000" dirty="0" smtClean="0">
                <a:solidFill>
                  <a:schemeClr val="bg1"/>
                </a:solidFill>
              </a:rPr>
              <a:t>αὐτοῦ </a:t>
            </a:r>
            <a:r>
              <a:rPr lang="en-US" sz="4000" dirty="0" smtClean="0">
                <a:solidFill>
                  <a:schemeClr val="bg1"/>
                </a:solidFill>
              </a:rPr>
              <a:t> </a:t>
            </a:r>
            <a:r>
              <a:rPr lang="el-GR" sz="4000" dirty="0" smtClean="0">
                <a:solidFill>
                  <a:schemeClr val="bg1"/>
                </a:solidFill>
              </a:rPr>
              <a:t>ἐβλήθησαν</a:t>
            </a:r>
            <a:r>
              <a:rPr lang="el-GR" sz="4000" dirty="0">
                <a:solidFill>
                  <a:schemeClr val="bg1"/>
                </a:solidFill>
              </a:rPr>
              <a:t>.</a:t>
            </a:r>
          </a:p>
          <a:p>
            <a:r>
              <a:rPr lang="en-US" sz="2400" dirty="0" smtClean="0">
                <a:solidFill>
                  <a:srgbClr val="FFFF00"/>
                </a:solidFill>
              </a:rPr>
              <a:t>          </a:t>
            </a:r>
            <a:r>
              <a:rPr lang="en-US" sz="2400" dirty="0">
                <a:solidFill>
                  <a:srgbClr val="FFFF00"/>
                </a:solidFill>
              </a:rPr>
              <a:t>and </a:t>
            </a:r>
            <a:r>
              <a:rPr lang="en-US" sz="2400" dirty="0" smtClean="0">
                <a:solidFill>
                  <a:srgbClr val="FFFF00"/>
                </a:solidFill>
              </a:rPr>
              <a:t>    the        </a:t>
            </a:r>
            <a:r>
              <a:rPr lang="en-US" sz="2400" dirty="0">
                <a:solidFill>
                  <a:srgbClr val="FFFF00"/>
                </a:solidFill>
              </a:rPr>
              <a:t>angels </a:t>
            </a:r>
            <a:r>
              <a:rPr lang="en-US" sz="2400" dirty="0" smtClean="0">
                <a:solidFill>
                  <a:srgbClr val="FFFF00"/>
                </a:solidFill>
              </a:rPr>
              <a:t>               his             with             </a:t>
            </a:r>
            <a:r>
              <a:rPr lang="en-US" sz="2400" dirty="0">
                <a:solidFill>
                  <a:srgbClr val="FFFF00"/>
                </a:solidFill>
              </a:rPr>
              <a:t>him </a:t>
            </a:r>
            <a:r>
              <a:rPr lang="en-US" sz="2400" dirty="0" smtClean="0">
                <a:solidFill>
                  <a:srgbClr val="FFFF00"/>
                </a:solidFill>
              </a:rPr>
              <a:t>            were thrown</a:t>
            </a:r>
            <a:endParaRPr lang="fr-FR" sz="2400" dirty="0">
              <a:solidFill>
                <a:srgbClr val="FFFF00"/>
              </a:solidFill>
            </a:endParaRPr>
          </a:p>
          <a:p>
            <a:endParaRPr lang="en-US" sz="800" dirty="0" smtClean="0">
              <a:solidFill>
                <a:schemeClr val="bg1"/>
              </a:solidFill>
            </a:endParaRPr>
          </a:p>
          <a:p>
            <a:endParaRPr lang="en-US" sz="800" dirty="0">
              <a:solidFill>
                <a:schemeClr val="bg1"/>
              </a:solidFill>
            </a:endParaRPr>
          </a:p>
          <a:p>
            <a:r>
              <a:rPr lang="en-US" sz="800" dirty="0">
                <a:solidFill>
                  <a:schemeClr val="bg1"/>
                </a:solidFill>
              </a:rPr>
              <a:t> </a:t>
            </a:r>
            <a:endParaRPr lang="en-US" sz="800" dirty="0" smtClean="0">
              <a:solidFill>
                <a:schemeClr val="bg1"/>
              </a:solidFill>
            </a:endParaRPr>
          </a:p>
          <a:p>
            <a:r>
              <a:rPr lang="en-US" baseline="30000" dirty="0" smtClean="0">
                <a:solidFill>
                  <a:srgbClr val="FFFF00"/>
                </a:solidFill>
              </a:rPr>
              <a:t>	ESV </a:t>
            </a:r>
            <a:r>
              <a:rPr lang="fr-FR" b="1" dirty="0" smtClean="0">
                <a:solidFill>
                  <a:schemeClr val="bg1"/>
                </a:solidFill>
              </a:rPr>
              <a:t>12:9</a:t>
            </a:r>
            <a:r>
              <a:rPr lang="fr-FR" dirty="0" smtClean="0">
                <a:solidFill>
                  <a:schemeClr val="bg1"/>
                </a:solidFill>
              </a:rPr>
              <a:t> </a:t>
            </a:r>
            <a:r>
              <a:rPr lang="en-US" dirty="0">
                <a:solidFill>
                  <a:schemeClr val="bg1"/>
                </a:solidFill>
              </a:rPr>
              <a:t>And the great dragon was thrown down, that ancient serpent, who is called the devil and Satan, the deceiver of the whole world-- he was thrown down to the earth, and his angels were thrown down with him</a:t>
            </a:r>
            <a:r>
              <a:rPr lang="en-US" dirty="0" smtClean="0">
                <a:solidFill>
                  <a:schemeClr val="bg1"/>
                </a:solidFill>
              </a:rPr>
              <a:t>.  </a:t>
            </a:r>
            <a:r>
              <a:rPr lang="en-US" altLang="zh-TW" dirty="0" smtClean="0">
                <a:solidFill>
                  <a:schemeClr val="bg1"/>
                </a:solidFill>
              </a:rPr>
              <a:t>  </a:t>
            </a:r>
          </a:p>
          <a:p>
            <a:r>
              <a:rPr lang="en-US" baseline="30000" dirty="0">
                <a:solidFill>
                  <a:schemeClr val="bg1"/>
                </a:solidFill>
              </a:rPr>
              <a:t>	</a:t>
            </a:r>
            <a:r>
              <a:rPr lang="en-US" baseline="30000" dirty="0" smtClean="0">
                <a:solidFill>
                  <a:srgbClr val="FFFF00"/>
                </a:solidFill>
              </a:rPr>
              <a:t>CUV</a:t>
            </a:r>
            <a:r>
              <a:rPr lang="en-US" baseline="30000" dirty="0" smtClean="0">
                <a:solidFill>
                  <a:schemeClr val="bg1"/>
                </a:solidFill>
              </a:rPr>
              <a:t> </a:t>
            </a:r>
            <a:r>
              <a:rPr lang="en-US" b="1" dirty="0" smtClean="0">
                <a:solidFill>
                  <a:schemeClr val="bg1"/>
                </a:solidFill>
              </a:rPr>
              <a:t>12:9</a:t>
            </a:r>
            <a:r>
              <a:rPr lang="en-US" dirty="0" smtClean="0">
                <a:solidFill>
                  <a:schemeClr val="bg1"/>
                </a:solidFill>
              </a:rPr>
              <a:t> </a:t>
            </a:r>
            <a:r>
              <a:rPr lang="zh-TW" altLang="en-US" dirty="0">
                <a:solidFill>
                  <a:schemeClr val="bg1"/>
                </a:solidFill>
              </a:rPr>
              <a:t>大龍就是那古蛇、名叫魔鬼、又叫撒但、是迷惑普天下的．他被摔在地上、他的使者也一同被摔下去。</a:t>
            </a:r>
            <a:endParaRPr lang="fr-FR"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34914432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12161838" cy="7060505"/>
          </a:xfrm>
          <a:prstGeom prst="rect">
            <a:avLst/>
          </a:prstGeom>
          <a:solidFill>
            <a:srgbClr val="002060"/>
          </a:solidFill>
        </p:spPr>
        <p:txBody>
          <a:bodyPr wrap="square" lIns="108821" tIns="54411" rIns="108821" bIns="54411">
            <a:spAutoFit/>
          </a:bodyPr>
          <a:lstStyle/>
          <a:p>
            <a:r>
              <a:rPr lang="en-US" sz="3200" b="1" dirty="0" smtClean="0">
                <a:solidFill>
                  <a:srgbClr val="FFFF00"/>
                </a:solidFill>
              </a:rPr>
              <a:t>Revelation 12:10 </a:t>
            </a:r>
          </a:p>
          <a:p>
            <a:endParaRPr lang="en-US" sz="800" dirty="0" smtClean="0">
              <a:solidFill>
                <a:schemeClr val="bg1"/>
              </a:solidFill>
            </a:endParaRPr>
          </a:p>
          <a:p>
            <a:r>
              <a:rPr lang="en-US" sz="38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ἤκουσα </a:t>
            </a:r>
            <a:r>
              <a:rPr lang="en-US" sz="3600" dirty="0" smtClean="0">
                <a:solidFill>
                  <a:schemeClr val="bg1"/>
                </a:solidFill>
              </a:rPr>
              <a:t> </a:t>
            </a:r>
            <a:r>
              <a:rPr lang="el-GR" sz="3600" dirty="0" smtClean="0">
                <a:solidFill>
                  <a:schemeClr val="bg1"/>
                </a:solidFill>
              </a:rPr>
              <a:t>φωνὴν </a:t>
            </a:r>
            <a:r>
              <a:rPr lang="en-US" sz="3600" dirty="0" smtClean="0">
                <a:solidFill>
                  <a:schemeClr val="bg1"/>
                </a:solidFill>
              </a:rPr>
              <a:t> </a:t>
            </a:r>
            <a:r>
              <a:rPr lang="el-GR" sz="3600" dirty="0" smtClean="0">
                <a:solidFill>
                  <a:schemeClr val="bg1"/>
                </a:solidFill>
              </a:rPr>
              <a:t>μεγάλην </a:t>
            </a:r>
            <a:r>
              <a:rPr lang="en-US" sz="3600" dirty="0" smtClean="0">
                <a:solidFill>
                  <a:schemeClr val="bg1"/>
                </a:solidFill>
              </a:rPr>
              <a:t> </a:t>
            </a:r>
            <a:r>
              <a:rPr lang="el-GR" sz="3600" dirty="0" smtClean="0">
                <a:solidFill>
                  <a:schemeClr val="bg1"/>
                </a:solidFill>
              </a:rPr>
              <a:t>ἐν </a:t>
            </a:r>
            <a:r>
              <a:rPr lang="el-GR" sz="3600" dirty="0">
                <a:solidFill>
                  <a:schemeClr val="bg1"/>
                </a:solidFill>
              </a:rPr>
              <a:t>τῷ οὐρανῷ </a:t>
            </a:r>
            <a:endParaRPr lang="en-US" sz="3600" dirty="0">
              <a:solidFill>
                <a:schemeClr val="bg1"/>
              </a:solidFill>
            </a:endParaRPr>
          </a:p>
          <a:p>
            <a:r>
              <a:rPr lang="en-US" sz="2200" dirty="0">
                <a:solidFill>
                  <a:srgbClr val="FFFF00"/>
                </a:solidFill>
              </a:rPr>
              <a:t> </a:t>
            </a:r>
            <a:r>
              <a:rPr lang="en-US" sz="2200" dirty="0" smtClean="0">
                <a:solidFill>
                  <a:srgbClr val="FFFF00"/>
                </a:solidFill>
              </a:rPr>
              <a:t>  and        </a:t>
            </a:r>
            <a:r>
              <a:rPr lang="en-US" sz="2200" dirty="0">
                <a:solidFill>
                  <a:srgbClr val="FFFF00"/>
                </a:solidFill>
              </a:rPr>
              <a:t>I heard </a:t>
            </a:r>
            <a:r>
              <a:rPr lang="en-US" sz="2200" dirty="0" smtClean="0">
                <a:solidFill>
                  <a:srgbClr val="FFFF00"/>
                </a:solidFill>
              </a:rPr>
              <a:t>           a voice                loud              in     the       heaven</a:t>
            </a:r>
            <a:endParaRPr lang="fr-FR" sz="2400" dirty="0" smtClean="0">
              <a:solidFill>
                <a:srgbClr val="FFFF00"/>
              </a:solidFill>
            </a:endParaRPr>
          </a:p>
          <a:p>
            <a:r>
              <a:rPr lang="en-US" sz="3500" dirty="0" smtClean="0">
                <a:solidFill>
                  <a:schemeClr val="bg1"/>
                </a:solidFill>
              </a:rPr>
              <a:t> </a:t>
            </a:r>
            <a:r>
              <a:rPr lang="el-GR" sz="3500" dirty="0">
                <a:solidFill>
                  <a:schemeClr val="bg1"/>
                </a:solidFill>
              </a:rPr>
              <a:t>λέγουσαν</a:t>
            </a:r>
            <a:r>
              <a:rPr lang="el-GR" sz="3500" dirty="0" smtClean="0">
                <a:solidFill>
                  <a:schemeClr val="bg1"/>
                </a:solidFill>
              </a:rPr>
              <a:t>·</a:t>
            </a:r>
            <a:r>
              <a:rPr lang="en-US" sz="3500" dirty="0" smtClean="0">
                <a:solidFill>
                  <a:schemeClr val="bg1"/>
                </a:solidFill>
              </a:rPr>
              <a:t> </a:t>
            </a:r>
            <a:r>
              <a:rPr lang="el-GR" sz="3500" dirty="0" smtClean="0">
                <a:solidFill>
                  <a:schemeClr val="bg1"/>
                </a:solidFill>
              </a:rPr>
              <a:t> </a:t>
            </a:r>
            <a:r>
              <a:rPr lang="el-GR" sz="3500" dirty="0">
                <a:solidFill>
                  <a:schemeClr val="bg1"/>
                </a:solidFill>
              </a:rPr>
              <a:t>ἄρτι ἐγένετο ἡ σωτηρία καὶ ἡ δύναμις </a:t>
            </a:r>
            <a:endParaRPr lang="en-US" sz="3500" dirty="0">
              <a:solidFill>
                <a:schemeClr val="bg1"/>
              </a:solidFill>
            </a:endParaRPr>
          </a:p>
          <a:p>
            <a:r>
              <a:rPr lang="en-US" sz="2200" dirty="0" smtClean="0">
                <a:solidFill>
                  <a:srgbClr val="FFFF00"/>
                </a:solidFill>
              </a:rPr>
              <a:t>      saying                  now         became     the    salvation        and  the    power</a:t>
            </a:r>
            <a:endParaRPr lang="fr-FR" sz="2400" dirty="0" smtClean="0">
              <a:solidFill>
                <a:srgbClr val="FFFF00"/>
              </a:solidFill>
            </a:endParaRPr>
          </a:p>
          <a:p>
            <a:r>
              <a:rPr lang="en-US" sz="3500" dirty="0" smtClean="0">
                <a:solidFill>
                  <a:schemeClr val="bg1"/>
                </a:solidFill>
              </a:rPr>
              <a:t> </a:t>
            </a:r>
            <a:r>
              <a:rPr lang="el-GR" sz="3500" dirty="0" smtClean="0">
                <a:solidFill>
                  <a:schemeClr val="bg1"/>
                </a:solidFill>
              </a:rPr>
              <a:t>καὶ </a:t>
            </a:r>
            <a:r>
              <a:rPr lang="el-GR" sz="3500" dirty="0">
                <a:solidFill>
                  <a:schemeClr val="bg1"/>
                </a:solidFill>
              </a:rPr>
              <a:t>ἡ βασιλεία τοῦ θεοῦ ἡμῶν καὶ ἡ ἐξουσία τοῦ χριστοῦ αὐτοῦ, </a:t>
            </a:r>
            <a:r>
              <a:rPr lang="fr-FR" sz="2400" dirty="0">
                <a:solidFill>
                  <a:srgbClr val="FFFF00"/>
                </a:solidFill>
              </a:rPr>
              <a:t> </a:t>
            </a:r>
            <a:r>
              <a:rPr lang="fr-FR" sz="2400" dirty="0" smtClean="0">
                <a:solidFill>
                  <a:srgbClr val="FFFF00"/>
                </a:solidFill>
              </a:rPr>
              <a:t>  </a:t>
            </a:r>
          </a:p>
          <a:p>
            <a:r>
              <a:rPr lang="en-US" sz="2200" dirty="0" smtClean="0">
                <a:solidFill>
                  <a:srgbClr val="FFFF00"/>
                </a:solidFill>
              </a:rPr>
              <a:t>  and  the     </a:t>
            </a:r>
            <a:r>
              <a:rPr lang="en-US" sz="2200" dirty="0">
                <a:solidFill>
                  <a:srgbClr val="FFFF00"/>
                </a:solidFill>
              </a:rPr>
              <a:t>kingdom </a:t>
            </a:r>
            <a:r>
              <a:rPr lang="en-US" sz="2200" dirty="0" smtClean="0">
                <a:solidFill>
                  <a:srgbClr val="FFFF00"/>
                </a:solidFill>
              </a:rPr>
              <a:t>          of        </a:t>
            </a:r>
            <a:r>
              <a:rPr lang="en-US" sz="2200" dirty="0">
                <a:solidFill>
                  <a:srgbClr val="FFFF00"/>
                </a:solidFill>
              </a:rPr>
              <a:t>God </a:t>
            </a:r>
            <a:r>
              <a:rPr lang="en-US" sz="2200" dirty="0" smtClean="0">
                <a:solidFill>
                  <a:srgbClr val="FFFF00"/>
                </a:solidFill>
              </a:rPr>
              <a:t>        our        and  the    authority   that of         </a:t>
            </a:r>
            <a:r>
              <a:rPr lang="en-US" sz="2200" dirty="0">
                <a:solidFill>
                  <a:srgbClr val="FFFF00"/>
                </a:solidFill>
              </a:rPr>
              <a:t>Christ </a:t>
            </a:r>
            <a:r>
              <a:rPr lang="en-US" sz="2200" dirty="0" smtClean="0">
                <a:solidFill>
                  <a:srgbClr val="FFFF00"/>
                </a:solidFill>
              </a:rPr>
              <a:t>          his</a:t>
            </a:r>
            <a:endParaRPr lang="fr-FR" sz="2200" dirty="0" smtClean="0">
              <a:solidFill>
                <a:srgbClr val="FFFF00"/>
              </a:solidFill>
            </a:endParaRPr>
          </a:p>
          <a:p>
            <a:r>
              <a:rPr lang="en-US" sz="3500" dirty="0" smtClean="0">
                <a:solidFill>
                  <a:schemeClr val="bg1"/>
                </a:solidFill>
              </a:rPr>
              <a:t> </a:t>
            </a:r>
            <a:r>
              <a:rPr lang="el-GR" sz="3500" dirty="0" smtClean="0">
                <a:solidFill>
                  <a:schemeClr val="bg1"/>
                </a:solidFill>
              </a:rPr>
              <a:t>ὅτι </a:t>
            </a:r>
            <a:r>
              <a:rPr lang="el-GR" sz="3500" dirty="0">
                <a:solidFill>
                  <a:schemeClr val="bg1"/>
                </a:solidFill>
              </a:rPr>
              <a:t>ἐβλήθη ὁ κατήγωρ τῶν ἀδελφῶν ἡμῶν, ὁ κατηγορῶν </a:t>
            </a:r>
            <a:r>
              <a:rPr lang="el-GR" sz="3500" dirty="0" smtClean="0">
                <a:solidFill>
                  <a:schemeClr val="bg1"/>
                </a:solidFill>
              </a:rPr>
              <a:t>αὐτοὺς</a:t>
            </a:r>
            <a:endParaRPr lang="en-US" sz="3500" dirty="0" smtClean="0">
              <a:solidFill>
                <a:schemeClr val="bg1"/>
              </a:solidFill>
            </a:endParaRPr>
          </a:p>
          <a:p>
            <a:r>
              <a:rPr lang="en-US" sz="2200" dirty="0" smtClean="0">
                <a:solidFill>
                  <a:srgbClr val="FFFF00"/>
                </a:solidFill>
              </a:rPr>
              <a:t>   for   was thrown  the   </a:t>
            </a:r>
            <a:r>
              <a:rPr lang="en-US" sz="2200" dirty="0">
                <a:solidFill>
                  <a:srgbClr val="FFFF00"/>
                </a:solidFill>
              </a:rPr>
              <a:t>accuser </a:t>
            </a:r>
            <a:r>
              <a:rPr lang="en-US" sz="2200" dirty="0" smtClean="0">
                <a:solidFill>
                  <a:srgbClr val="FFFF00"/>
                </a:solidFill>
              </a:rPr>
              <a:t>        of the      </a:t>
            </a:r>
            <a:r>
              <a:rPr lang="en-US" sz="2200" dirty="0">
                <a:solidFill>
                  <a:srgbClr val="FFFF00"/>
                </a:solidFill>
              </a:rPr>
              <a:t>brothers </a:t>
            </a:r>
            <a:r>
              <a:rPr lang="en-US" sz="2200" dirty="0" smtClean="0">
                <a:solidFill>
                  <a:srgbClr val="FFFF00"/>
                </a:solidFill>
              </a:rPr>
              <a:t>            our        </a:t>
            </a:r>
            <a:r>
              <a:rPr lang="en-US" sz="2200" dirty="0">
                <a:solidFill>
                  <a:srgbClr val="FFFF00"/>
                </a:solidFill>
              </a:rPr>
              <a:t>who </a:t>
            </a:r>
            <a:r>
              <a:rPr lang="en-US" sz="2200" dirty="0" smtClean="0">
                <a:solidFill>
                  <a:srgbClr val="FFFF00"/>
                </a:solidFill>
              </a:rPr>
              <a:t>    accuses                  them</a:t>
            </a:r>
            <a:endParaRPr lang="fr-FR" sz="2200" dirty="0" smtClean="0">
              <a:solidFill>
                <a:srgbClr val="FFFF00"/>
              </a:solidFill>
            </a:endParaRPr>
          </a:p>
          <a:p>
            <a:r>
              <a:rPr lang="en-US" sz="3600" dirty="0" smtClean="0">
                <a:solidFill>
                  <a:schemeClr val="bg1"/>
                </a:solidFill>
              </a:rPr>
              <a:t>     </a:t>
            </a:r>
            <a:r>
              <a:rPr lang="el-GR" sz="3600" dirty="0" smtClean="0">
                <a:solidFill>
                  <a:schemeClr val="bg1"/>
                </a:solidFill>
              </a:rPr>
              <a:t>ἐνώπιον</a:t>
            </a:r>
            <a:r>
              <a:rPr lang="en-US" sz="3600" dirty="0" smtClean="0">
                <a:solidFill>
                  <a:schemeClr val="bg1"/>
                </a:solidFill>
              </a:rPr>
              <a:t> </a:t>
            </a:r>
            <a:r>
              <a:rPr lang="el-GR" sz="3600" dirty="0" smtClean="0">
                <a:solidFill>
                  <a:schemeClr val="bg1"/>
                </a:solidFill>
              </a:rPr>
              <a:t> </a:t>
            </a:r>
            <a:r>
              <a:rPr lang="el-GR" sz="3600" dirty="0">
                <a:solidFill>
                  <a:schemeClr val="bg1"/>
                </a:solidFill>
              </a:rPr>
              <a:t>τοῦ </a:t>
            </a:r>
            <a:r>
              <a:rPr lang="en-US" sz="3600" dirty="0" smtClean="0">
                <a:solidFill>
                  <a:schemeClr val="bg1"/>
                </a:solidFill>
              </a:rPr>
              <a:t> </a:t>
            </a:r>
            <a:r>
              <a:rPr lang="el-GR" sz="3600" dirty="0" smtClean="0">
                <a:solidFill>
                  <a:schemeClr val="bg1"/>
                </a:solidFill>
              </a:rPr>
              <a:t>θεοῦ</a:t>
            </a:r>
            <a:r>
              <a:rPr lang="en-US" sz="3600" dirty="0" smtClean="0">
                <a:solidFill>
                  <a:schemeClr val="bg1"/>
                </a:solidFill>
              </a:rPr>
              <a:t> </a:t>
            </a:r>
            <a:r>
              <a:rPr lang="el-GR" sz="3600" dirty="0" smtClean="0">
                <a:solidFill>
                  <a:schemeClr val="bg1"/>
                </a:solidFill>
              </a:rPr>
              <a:t> </a:t>
            </a:r>
            <a:r>
              <a:rPr lang="el-GR" sz="3600" dirty="0">
                <a:solidFill>
                  <a:schemeClr val="bg1"/>
                </a:solidFill>
              </a:rPr>
              <a:t>ἡμῶν </a:t>
            </a:r>
            <a:r>
              <a:rPr lang="en-US" sz="3600" dirty="0" smtClean="0">
                <a:solidFill>
                  <a:schemeClr val="bg1"/>
                </a:solidFill>
              </a:rPr>
              <a:t> </a:t>
            </a:r>
            <a:r>
              <a:rPr lang="el-GR" sz="3600" dirty="0" smtClean="0">
                <a:solidFill>
                  <a:schemeClr val="bg1"/>
                </a:solidFill>
              </a:rPr>
              <a:t>ἡμέρας </a:t>
            </a:r>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νυκτός</a:t>
            </a:r>
            <a:r>
              <a:rPr lang="el-GR" sz="3600" dirty="0">
                <a:solidFill>
                  <a:schemeClr val="bg1"/>
                </a:solidFill>
              </a:rPr>
              <a:t>.</a:t>
            </a:r>
          </a:p>
          <a:p>
            <a:r>
              <a:rPr lang="en-US" sz="2200" dirty="0" smtClean="0">
                <a:solidFill>
                  <a:srgbClr val="FFFF00"/>
                </a:solidFill>
              </a:rPr>
              <a:t>              before                            </a:t>
            </a:r>
            <a:r>
              <a:rPr lang="en-US" sz="2200" dirty="0">
                <a:solidFill>
                  <a:srgbClr val="FFFF00"/>
                </a:solidFill>
              </a:rPr>
              <a:t>God </a:t>
            </a:r>
            <a:r>
              <a:rPr lang="en-US" sz="2200" dirty="0" smtClean="0">
                <a:solidFill>
                  <a:srgbClr val="FFFF00"/>
                </a:solidFill>
              </a:rPr>
              <a:t>           our                 day           and         night</a:t>
            </a:r>
            <a:endParaRPr lang="fr-FR" sz="2400" dirty="0">
              <a:solidFill>
                <a:srgbClr val="FFFF00"/>
              </a:solidFill>
            </a:endParaRPr>
          </a:p>
          <a:p>
            <a:endParaRPr lang="en-US" sz="800" dirty="0" smtClean="0">
              <a:solidFill>
                <a:schemeClr val="bg1"/>
              </a:solidFill>
            </a:endParaRPr>
          </a:p>
          <a:p>
            <a:r>
              <a:rPr lang="en-US" sz="800" dirty="0">
                <a:solidFill>
                  <a:schemeClr val="bg1"/>
                </a:solidFill>
              </a:rPr>
              <a:t> </a:t>
            </a:r>
            <a:endParaRPr lang="en-US" sz="800" dirty="0" smtClean="0">
              <a:solidFill>
                <a:schemeClr val="bg1"/>
              </a:solidFill>
            </a:endParaRPr>
          </a:p>
          <a:p>
            <a:endParaRPr lang="en-US" sz="800" baseline="30000" dirty="0" smtClean="0">
              <a:solidFill>
                <a:schemeClr val="bg1"/>
              </a:solidFill>
            </a:endParaRPr>
          </a:p>
          <a:p>
            <a:r>
              <a:rPr lang="en-US" baseline="30000" dirty="0" smtClean="0">
                <a:solidFill>
                  <a:srgbClr val="FFFF00"/>
                </a:solidFill>
              </a:rPr>
              <a:t>	      ESV </a:t>
            </a:r>
            <a:r>
              <a:rPr lang="en-US" dirty="0">
                <a:solidFill>
                  <a:schemeClr val="bg1"/>
                </a:solidFill>
              </a:rPr>
              <a:t>And I heard a loud voice in heaven, saying, "Now the salvation and the power and the kingdom of our God and the authority of his Christ have come, for the accuser of our brothers has been thrown down, who accuses them day and night before our God</a:t>
            </a:r>
            <a:r>
              <a:rPr lang="en-US" dirty="0" smtClean="0">
                <a:solidFill>
                  <a:schemeClr val="bg1"/>
                </a:solidFill>
              </a:rPr>
              <a:t>.    </a:t>
            </a:r>
            <a:r>
              <a:rPr lang="en-US" altLang="zh-TW" dirty="0" smtClean="0">
                <a:solidFill>
                  <a:schemeClr val="bg1"/>
                </a:solidFill>
              </a:rPr>
              <a:t>/    </a:t>
            </a:r>
            <a:r>
              <a:rPr lang="en-US" baseline="30000" dirty="0">
                <a:solidFill>
                  <a:srgbClr val="FFFF00"/>
                </a:solidFill>
              </a:rPr>
              <a:t>CUV</a:t>
            </a:r>
            <a:r>
              <a:rPr lang="en-US" baseline="30000" dirty="0">
                <a:solidFill>
                  <a:schemeClr val="bg1"/>
                </a:solidFill>
              </a:rPr>
              <a:t> </a:t>
            </a:r>
            <a:r>
              <a:rPr lang="en-US" dirty="0">
                <a:solidFill>
                  <a:schemeClr val="bg1"/>
                </a:solidFill>
              </a:rPr>
              <a:t> </a:t>
            </a:r>
            <a:r>
              <a:rPr lang="en-US" b="1" dirty="0" smtClean="0">
                <a:solidFill>
                  <a:schemeClr val="bg1"/>
                </a:solidFill>
              </a:rPr>
              <a:t>12:10</a:t>
            </a:r>
            <a:r>
              <a:rPr lang="en-US" dirty="0" smtClean="0">
                <a:solidFill>
                  <a:schemeClr val="bg1"/>
                </a:solidFill>
              </a:rPr>
              <a:t> </a:t>
            </a:r>
            <a:r>
              <a:rPr lang="zh-TW" altLang="en-US" dirty="0">
                <a:solidFill>
                  <a:schemeClr val="bg1"/>
                </a:solidFill>
              </a:rPr>
              <a:t>我聽見在天上有大聲音說、我　神的救恩、能力、國度、並他基督的權柄、現在都來到了．因為那在我們　神面前晝夜控告我們弟兄的、已經被摔下去了。</a:t>
            </a: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417505191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6525</TotalTime>
  <Words>1375</Words>
  <Application>Microsoft Office PowerPoint</Application>
  <PresentationFormat>Custom</PresentationFormat>
  <Paragraphs>342</Paragraphs>
  <Slides>16</Slides>
  <Notes>10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Book of Revelation Chapter 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Microsoft</cp:lastModifiedBy>
  <cp:revision>859</cp:revision>
  <dcterms:created xsi:type="dcterms:W3CDTF">2020-04-05T11:02:49Z</dcterms:created>
  <dcterms:modified xsi:type="dcterms:W3CDTF">2021-05-04T10:57:14Z</dcterms:modified>
</cp:coreProperties>
</file>