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571" r:id="rId2"/>
    <p:sldId id="448" r:id="rId3"/>
    <p:sldId id="503" r:id="rId4"/>
    <p:sldId id="547" r:id="rId5"/>
    <p:sldId id="523" r:id="rId6"/>
    <p:sldId id="549" r:id="rId7"/>
    <p:sldId id="462" r:id="rId8"/>
    <p:sldId id="550" r:id="rId9"/>
    <p:sldId id="556" r:id="rId10"/>
    <p:sldId id="553" r:id="rId11"/>
    <p:sldId id="558" r:id="rId12"/>
    <p:sldId id="555" r:id="rId13"/>
    <p:sldId id="568" r:id="rId14"/>
    <p:sldId id="569" r:id="rId15"/>
    <p:sldId id="570" r:id="rId16"/>
    <p:sldId id="565"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940" autoAdjust="0"/>
  </p:normalViewPr>
  <p:slideViewPr>
    <p:cSldViewPr>
      <p:cViewPr varScale="1">
        <p:scale>
          <a:sx n="84" d="100"/>
          <a:sy n="84" d="100"/>
        </p:scale>
        <p:origin x="-780"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5/5/2021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13</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689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Revelation 13:12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τὴν</a:t>
            </a:r>
            <a:r>
              <a:rPr lang="en-US" sz="3800" dirty="0" smtClean="0">
                <a:solidFill>
                  <a:schemeClr val="bg1"/>
                </a:solidFill>
              </a:rPr>
              <a:t> </a:t>
            </a:r>
            <a:r>
              <a:rPr lang="el-GR" sz="3800" dirty="0" smtClean="0">
                <a:solidFill>
                  <a:schemeClr val="bg1"/>
                </a:solidFill>
              </a:rPr>
              <a:t> </a:t>
            </a:r>
            <a:r>
              <a:rPr lang="el-GR" sz="3800" dirty="0">
                <a:solidFill>
                  <a:schemeClr val="bg1"/>
                </a:solidFill>
              </a:rPr>
              <a:t>ἐξουσίαν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πρώτου </a:t>
            </a:r>
            <a:r>
              <a:rPr lang="en-US" sz="3800" dirty="0" smtClean="0">
                <a:solidFill>
                  <a:schemeClr val="bg1"/>
                </a:solidFill>
              </a:rPr>
              <a:t> </a:t>
            </a:r>
            <a:r>
              <a:rPr lang="el-GR" sz="3800" dirty="0" smtClean="0">
                <a:solidFill>
                  <a:schemeClr val="bg1"/>
                </a:solidFill>
              </a:rPr>
              <a:t>θηρίου </a:t>
            </a:r>
            <a:endParaRPr lang="en-US" sz="3800" dirty="0" smtClean="0">
              <a:solidFill>
                <a:schemeClr val="bg1"/>
              </a:solidFill>
            </a:endParaRPr>
          </a:p>
          <a:p>
            <a:r>
              <a:rPr lang="en-US" altLang="zh-TW" sz="2400" dirty="0" smtClean="0">
                <a:solidFill>
                  <a:srgbClr val="FFFF00"/>
                </a:solidFill>
              </a:rPr>
              <a:t>   and      the         </a:t>
            </a:r>
            <a:r>
              <a:rPr lang="en-US" altLang="zh-TW" sz="2400" dirty="0">
                <a:solidFill>
                  <a:srgbClr val="FFFF00"/>
                </a:solidFill>
              </a:rPr>
              <a:t>authority </a:t>
            </a:r>
            <a:r>
              <a:rPr lang="en-US" altLang="zh-TW" sz="2400" dirty="0" smtClean="0">
                <a:solidFill>
                  <a:srgbClr val="FFFF00"/>
                </a:solidFill>
              </a:rPr>
              <a:t>        of the          </a:t>
            </a:r>
            <a:r>
              <a:rPr lang="en-US" altLang="zh-TW" sz="2400" dirty="0">
                <a:solidFill>
                  <a:srgbClr val="FFFF00"/>
                </a:solidFill>
              </a:rPr>
              <a:t>first </a:t>
            </a:r>
            <a:r>
              <a:rPr lang="en-US" altLang="zh-TW" sz="2400" dirty="0" smtClean="0">
                <a:solidFill>
                  <a:srgbClr val="FFFF00"/>
                </a:solidFill>
              </a:rPr>
              <a:t>               beast</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πᾶσαν</a:t>
            </a:r>
            <a:r>
              <a:rPr lang="en-US" sz="4000" dirty="0" smtClean="0">
                <a:solidFill>
                  <a:schemeClr val="bg1"/>
                </a:solidFill>
              </a:rPr>
              <a:t>  </a:t>
            </a:r>
            <a:r>
              <a:rPr lang="el-GR" sz="4000" dirty="0" smtClean="0">
                <a:solidFill>
                  <a:schemeClr val="bg1"/>
                </a:solidFill>
              </a:rPr>
              <a:t>ποιεῖ </a:t>
            </a:r>
            <a:r>
              <a:rPr lang="en-US" sz="4000" dirty="0" smtClean="0">
                <a:solidFill>
                  <a:schemeClr val="bg1"/>
                </a:solidFill>
              </a:rPr>
              <a:t> </a:t>
            </a:r>
            <a:r>
              <a:rPr lang="el-GR" sz="4000" dirty="0" smtClean="0">
                <a:solidFill>
                  <a:schemeClr val="bg1"/>
                </a:solidFill>
              </a:rPr>
              <a:t>ἐνώπιον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αὐτοῦ</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ποιεῖ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γῆν </a:t>
            </a:r>
            <a:endParaRPr lang="en-US" sz="4000" dirty="0" smtClean="0">
              <a:solidFill>
                <a:schemeClr val="bg1"/>
              </a:solidFill>
            </a:endParaRPr>
          </a:p>
          <a:p>
            <a:r>
              <a:rPr lang="en-US" altLang="zh-TW" sz="2400" dirty="0" smtClean="0">
                <a:solidFill>
                  <a:srgbClr val="FFFF00"/>
                </a:solidFill>
              </a:rPr>
              <a:t>       all            it exercises     in front of              it                and      makes        the      land</a:t>
            </a:r>
            <a:r>
              <a:rPr lang="fr-FR" sz="2400" dirty="0" smtClean="0">
                <a:solidFill>
                  <a:srgbClr val="FFFF00"/>
                </a:solidFill>
              </a:rPr>
              <a:t>  </a:t>
            </a: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τοὺς </a:t>
            </a:r>
            <a:r>
              <a:rPr lang="en-US" sz="3800" dirty="0" smtClean="0">
                <a:solidFill>
                  <a:schemeClr val="bg1"/>
                </a:solidFill>
              </a:rPr>
              <a:t> </a:t>
            </a:r>
            <a:r>
              <a:rPr lang="el-GR" sz="3800" dirty="0" smtClean="0">
                <a:solidFill>
                  <a:schemeClr val="bg1"/>
                </a:solidFill>
              </a:rPr>
              <a:t>ἐν </a:t>
            </a:r>
            <a:r>
              <a:rPr lang="en-US" sz="3800" dirty="0" smtClean="0">
                <a:solidFill>
                  <a:schemeClr val="bg1"/>
                </a:solidFill>
              </a:rPr>
              <a:t> </a:t>
            </a:r>
            <a:r>
              <a:rPr lang="el-GR" sz="3800" dirty="0" smtClean="0">
                <a:solidFill>
                  <a:schemeClr val="bg1"/>
                </a:solidFill>
              </a:rPr>
              <a:t>αὐτῇ </a:t>
            </a:r>
            <a:r>
              <a:rPr lang="en-US" sz="3800" dirty="0" smtClean="0">
                <a:solidFill>
                  <a:schemeClr val="bg1"/>
                </a:solidFill>
              </a:rPr>
              <a:t> </a:t>
            </a:r>
            <a:r>
              <a:rPr lang="el-GR" sz="3800" dirty="0" smtClean="0">
                <a:solidFill>
                  <a:schemeClr val="bg1"/>
                </a:solidFill>
              </a:rPr>
              <a:t>κατοικοῦντας</a:t>
            </a:r>
            <a:r>
              <a:rPr lang="en-US" sz="3800" dirty="0" smtClean="0">
                <a:solidFill>
                  <a:schemeClr val="bg1"/>
                </a:solidFill>
              </a:rPr>
              <a:t> </a:t>
            </a:r>
            <a:r>
              <a:rPr lang="el-GR" sz="3800" dirty="0" smtClean="0">
                <a:solidFill>
                  <a:schemeClr val="bg1"/>
                </a:solidFill>
              </a:rPr>
              <a:t> </a:t>
            </a:r>
            <a:r>
              <a:rPr lang="el-GR" sz="3800" dirty="0">
                <a:solidFill>
                  <a:schemeClr val="bg1"/>
                </a:solidFill>
              </a:rPr>
              <a:t>ἵνα </a:t>
            </a:r>
            <a:r>
              <a:rPr lang="en-US" sz="3800" dirty="0" smtClean="0">
                <a:solidFill>
                  <a:schemeClr val="bg1"/>
                </a:solidFill>
              </a:rPr>
              <a:t> </a:t>
            </a:r>
            <a:r>
              <a:rPr lang="el-GR" sz="3800" dirty="0" smtClean="0">
                <a:solidFill>
                  <a:schemeClr val="bg1"/>
                </a:solidFill>
              </a:rPr>
              <a:t>προσκυνήσουσιν </a:t>
            </a:r>
            <a:endParaRPr lang="en-US" sz="3800" dirty="0" smtClean="0">
              <a:solidFill>
                <a:schemeClr val="bg1"/>
              </a:solidFill>
            </a:endParaRPr>
          </a:p>
          <a:p>
            <a:r>
              <a:rPr lang="en-US" altLang="zh-TW" sz="2400" dirty="0" smtClean="0">
                <a:solidFill>
                  <a:srgbClr val="FFFF00"/>
                </a:solidFill>
              </a:rPr>
              <a:t>    and      those      in         it                  inhabiting                so that       they shall worship</a:t>
            </a:r>
            <a:endParaRPr lang="fr-FR" sz="2400" dirty="0" smtClean="0">
              <a:solidFill>
                <a:srgbClr val="FFFF00"/>
              </a:solidFill>
            </a:endParaRPr>
          </a:p>
          <a:p>
            <a:r>
              <a:rPr lang="el-GR" sz="3400" dirty="0" smtClean="0">
                <a:solidFill>
                  <a:schemeClr val="bg1"/>
                </a:solidFill>
              </a:rPr>
              <a:t>τὸ </a:t>
            </a:r>
            <a:r>
              <a:rPr lang="el-GR" sz="3400" dirty="0">
                <a:solidFill>
                  <a:schemeClr val="bg1"/>
                </a:solidFill>
              </a:rPr>
              <a:t>θηρίον τὸ πρῶτον, οὗ ἐθεραπεύθη ἡ πληγὴ τοῦ θανάτου αὐτοῦ.</a:t>
            </a:r>
          </a:p>
          <a:p>
            <a:r>
              <a:rPr lang="en-US" altLang="zh-TW" sz="2400" dirty="0" smtClean="0">
                <a:solidFill>
                  <a:srgbClr val="FFFF00"/>
                </a:solidFill>
              </a:rPr>
              <a:t> the    beast      the       first       </a:t>
            </a:r>
            <a:r>
              <a:rPr lang="en-US" altLang="zh-TW" sz="2400" dirty="0">
                <a:solidFill>
                  <a:srgbClr val="FFFF00"/>
                </a:solidFill>
              </a:rPr>
              <a:t>whose </a:t>
            </a:r>
            <a:r>
              <a:rPr lang="en-US" altLang="zh-TW" sz="2400" dirty="0" smtClean="0">
                <a:solidFill>
                  <a:srgbClr val="FFFF00"/>
                </a:solidFill>
              </a:rPr>
              <a:t>   was </a:t>
            </a:r>
            <a:r>
              <a:rPr lang="en-US" altLang="zh-TW" sz="2400" dirty="0">
                <a:solidFill>
                  <a:srgbClr val="FFFF00"/>
                </a:solidFill>
              </a:rPr>
              <a:t>healed </a:t>
            </a:r>
            <a:r>
              <a:rPr lang="en-US" altLang="zh-TW" sz="2400" dirty="0" smtClean="0">
                <a:solidFill>
                  <a:srgbClr val="FFFF00"/>
                </a:solidFill>
              </a:rPr>
              <a:t>      the  </a:t>
            </a:r>
            <a:r>
              <a:rPr lang="en-US" altLang="zh-TW" sz="2400" dirty="0">
                <a:solidFill>
                  <a:srgbClr val="FFFF00"/>
                </a:solidFill>
              </a:rPr>
              <a:t>wound </a:t>
            </a:r>
            <a:r>
              <a:rPr lang="en-US" altLang="zh-TW" sz="2400" dirty="0" smtClean="0">
                <a:solidFill>
                  <a:srgbClr val="FFFF00"/>
                </a:solidFill>
              </a:rPr>
              <a:t>  of the    death             its</a:t>
            </a:r>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13:12</a:t>
            </a:r>
            <a:r>
              <a:rPr lang="fr-FR" dirty="0" smtClean="0">
                <a:solidFill>
                  <a:schemeClr val="bg1"/>
                </a:solidFill>
              </a:rPr>
              <a:t> </a:t>
            </a:r>
            <a:r>
              <a:rPr lang="en-US" altLang="zh-TW" dirty="0">
                <a:solidFill>
                  <a:schemeClr val="bg1"/>
                </a:solidFill>
              </a:rPr>
              <a:t>It exercises all the authority of the first beast in its presence, and makes the earth and its inhabitants worship the first beast, whose mortal wound was healed.</a:t>
            </a:r>
          </a:p>
          <a:p>
            <a:r>
              <a:rPr lang="en-US" baseline="30000" dirty="0" smtClean="0">
                <a:solidFill>
                  <a:srgbClr val="FFFF00"/>
                </a:solidFill>
              </a:rPr>
              <a:t>	CUV </a:t>
            </a:r>
            <a:r>
              <a:rPr lang="en-US" altLang="zh-TW" b="1" dirty="0" smtClean="0">
                <a:solidFill>
                  <a:schemeClr val="bg1"/>
                </a:solidFill>
              </a:rPr>
              <a:t>13:12</a:t>
            </a:r>
            <a:r>
              <a:rPr lang="zh-TW" altLang="en-US" dirty="0" smtClean="0">
                <a:solidFill>
                  <a:schemeClr val="bg1"/>
                </a:solidFill>
              </a:rPr>
              <a:t> </a:t>
            </a:r>
            <a:r>
              <a:rPr lang="zh-TW" altLang="en-US" dirty="0">
                <a:solidFill>
                  <a:schemeClr val="bg1"/>
                </a:solidFill>
              </a:rPr>
              <a:t>他在頭一個獸面前、施行頭一個獸所有的權柄．並且叫地和住在地上的人、拜那死傷醫好的頭一個獸。</a:t>
            </a:r>
            <a:endParaRPr lang="fr-FR"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152502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r>
              <a:rPr lang="en-US" sz="1000" b="1" dirty="0" smtClean="0">
                <a:solidFill>
                  <a:srgbClr val="FFFF00"/>
                </a:solidFill>
              </a:rPr>
              <a:t>      </a:t>
            </a:r>
            <a:endParaRPr lang="en-US" sz="1000" b="1" dirty="0">
              <a:solidFill>
                <a:srgbClr val="FFFF00"/>
              </a:solidFill>
            </a:endParaRPr>
          </a:p>
          <a:p>
            <a:r>
              <a:rPr lang="en-US" sz="1000" b="1" dirty="0" smtClean="0">
                <a:solidFill>
                  <a:srgbClr val="FFFF00"/>
                </a:solidFill>
              </a:rPr>
              <a:t>                    </a:t>
            </a:r>
          </a:p>
          <a:p>
            <a:r>
              <a:rPr lang="en-US" sz="3600" b="1" dirty="0" smtClean="0">
                <a:solidFill>
                  <a:srgbClr val="FFFF00"/>
                </a:solidFill>
              </a:rPr>
              <a:t>     </a:t>
            </a:r>
            <a:r>
              <a:rPr lang="en-US" sz="4000" b="1" dirty="0" smtClean="0">
                <a:solidFill>
                  <a:srgbClr val="FFFF00"/>
                </a:solidFill>
              </a:rPr>
              <a:t>Revelation 13:13 </a:t>
            </a:r>
          </a:p>
          <a:p>
            <a:endParaRPr lang="en-US" sz="800" b="1" dirty="0" smtClean="0">
              <a:solidFill>
                <a:srgbClr val="FFFF00"/>
              </a:solidFill>
            </a:endParaRPr>
          </a:p>
          <a:p>
            <a:endParaRPr lang="en-US" sz="800" b="1" dirty="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ποιεῖ </a:t>
            </a:r>
            <a:r>
              <a:rPr lang="en-US" sz="4000" dirty="0" smtClean="0">
                <a:solidFill>
                  <a:schemeClr val="bg1"/>
                </a:solidFill>
              </a:rPr>
              <a:t>  </a:t>
            </a:r>
            <a:r>
              <a:rPr lang="el-GR" sz="4000" dirty="0" smtClean="0">
                <a:solidFill>
                  <a:schemeClr val="bg1"/>
                </a:solidFill>
              </a:rPr>
              <a:t>σημεῖα </a:t>
            </a:r>
            <a:r>
              <a:rPr lang="en-US" sz="4000" dirty="0" smtClean="0">
                <a:solidFill>
                  <a:schemeClr val="bg1"/>
                </a:solidFill>
              </a:rPr>
              <a:t> </a:t>
            </a:r>
            <a:r>
              <a:rPr lang="el-GR" sz="4000" dirty="0" smtClean="0">
                <a:solidFill>
                  <a:schemeClr val="bg1"/>
                </a:solidFill>
              </a:rPr>
              <a:t>μεγάλα</a:t>
            </a:r>
            <a:r>
              <a:rPr lang="el-GR" sz="4000" dirty="0">
                <a:solidFill>
                  <a:schemeClr val="bg1"/>
                </a:solidFill>
              </a:rPr>
              <a:t>,</a:t>
            </a:r>
            <a:endParaRPr lang="en-US" sz="4000" dirty="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and    it performs          signs               great</a:t>
            </a:r>
          </a:p>
          <a:p>
            <a:endParaRPr lang="es-ES" sz="800" dirty="0" smtClean="0">
              <a:solidFill>
                <a:srgbClr val="FFFF00"/>
              </a:solidFill>
            </a:endParaRPr>
          </a:p>
          <a:p>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πῦρ </a:t>
            </a:r>
            <a:r>
              <a:rPr lang="en-US" sz="4000" dirty="0" smtClean="0">
                <a:solidFill>
                  <a:schemeClr val="bg1"/>
                </a:solidFill>
              </a:rPr>
              <a:t> </a:t>
            </a:r>
            <a:r>
              <a:rPr lang="el-GR" sz="4000" dirty="0" smtClean="0">
                <a:solidFill>
                  <a:schemeClr val="bg1"/>
                </a:solidFill>
              </a:rPr>
              <a:t>ποιῇ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οὐρανοῦ </a:t>
            </a:r>
            <a:r>
              <a:rPr lang="en-US" sz="4000" dirty="0" smtClean="0">
                <a:solidFill>
                  <a:schemeClr val="bg1"/>
                </a:solidFill>
              </a:rPr>
              <a:t> </a:t>
            </a:r>
            <a:r>
              <a:rPr lang="el-GR" sz="4000" dirty="0" smtClean="0">
                <a:solidFill>
                  <a:schemeClr val="bg1"/>
                </a:solidFill>
              </a:rPr>
              <a:t>καταβαίνειν </a:t>
            </a:r>
            <a:endParaRPr lang="en-US" sz="4000" dirty="0" smtClean="0">
              <a:solidFill>
                <a:schemeClr val="bg1"/>
              </a:solidFill>
            </a:endParaRPr>
          </a:p>
          <a:p>
            <a:r>
              <a:rPr lang="en-US" sz="2400" dirty="0" smtClean="0">
                <a:solidFill>
                  <a:srgbClr val="FFFF00"/>
                </a:solidFill>
              </a:rPr>
              <a:t>  so that  </a:t>
            </a:r>
            <a:r>
              <a:rPr lang="en-US" sz="2400" dirty="0">
                <a:solidFill>
                  <a:srgbClr val="FFFF00"/>
                </a:solidFill>
              </a:rPr>
              <a:t>even </a:t>
            </a:r>
            <a:r>
              <a:rPr lang="en-US" sz="2400" dirty="0" smtClean="0">
                <a:solidFill>
                  <a:srgbClr val="FFFF00"/>
                </a:solidFill>
              </a:rPr>
              <a:t>     fire      he makes  from     the           heaven               to </a:t>
            </a:r>
            <a:r>
              <a:rPr lang="en-US" sz="2400" dirty="0">
                <a:solidFill>
                  <a:srgbClr val="FFFF00"/>
                </a:solidFill>
              </a:rPr>
              <a:t>come </a:t>
            </a:r>
            <a:r>
              <a:rPr lang="en-US" sz="2400" dirty="0" smtClean="0">
                <a:solidFill>
                  <a:srgbClr val="FFFF00"/>
                </a:solidFill>
              </a:rPr>
              <a:t>down</a:t>
            </a:r>
          </a:p>
          <a:p>
            <a:endParaRPr lang="fr-FR" sz="800" dirty="0" smtClean="0">
              <a:solidFill>
                <a:srgbClr val="FFFF00"/>
              </a:solidFill>
            </a:endParaRPr>
          </a:p>
          <a:p>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γῆν </a:t>
            </a:r>
            <a:r>
              <a:rPr lang="en-US" sz="4000" dirty="0" smtClean="0">
                <a:solidFill>
                  <a:schemeClr val="bg1"/>
                </a:solidFill>
              </a:rPr>
              <a:t> </a:t>
            </a:r>
            <a:r>
              <a:rPr lang="el-GR" sz="4000" dirty="0" smtClean="0">
                <a:solidFill>
                  <a:schemeClr val="bg1"/>
                </a:solidFill>
              </a:rPr>
              <a:t>ἐνώπιον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ἀνθρώπων</a:t>
            </a:r>
            <a:r>
              <a:rPr lang="el-GR" sz="4000" dirty="0">
                <a:solidFill>
                  <a:schemeClr val="bg1"/>
                </a:solidFill>
              </a:rPr>
              <a:t>,</a:t>
            </a:r>
          </a:p>
          <a:p>
            <a:r>
              <a:rPr lang="en-US" sz="2400" dirty="0" smtClean="0">
                <a:solidFill>
                  <a:srgbClr val="FFFF00"/>
                </a:solidFill>
              </a:rPr>
              <a:t>               to        the       land        in </a:t>
            </a:r>
            <a:r>
              <a:rPr lang="en-US" sz="2400" dirty="0">
                <a:solidFill>
                  <a:srgbClr val="FFFF00"/>
                </a:solidFill>
              </a:rPr>
              <a:t>front of </a:t>
            </a:r>
            <a:r>
              <a:rPr lang="en-US" sz="2400" dirty="0" smtClean="0">
                <a:solidFill>
                  <a:srgbClr val="FFFF00"/>
                </a:solidFill>
              </a:rPr>
              <a:t>         the                people</a:t>
            </a:r>
            <a:endParaRPr lang="fr-FR" sz="900" dirty="0" smtClean="0">
              <a:solidFill>
                <a:srgbClr val="FFFF00"/>
              </a:solidFill>
            </a:endParaRPr>
          </a:p>
          <a:p>
            <a:endParaRPr lang="en-US" sz="900" dirty="0" smtClean="0">
              <a:solidFill>
                <a:schemeClr val="bg1"/>
              </a:solidFill>
            </a:endParaRPr>
          </a:p>
          <a:p>
            <a:endParaRPr lang="en-US" sz="900" dirty="0" smtClean="0">
              <a:solidFill>
                <a:schemeClr val="bg1"/>
              </a:solidFill>
            </a:endParaRPr>
          </a:p>
          <a:p>
            <a:endParaRPr lang="en-US" sz="900" dirty="0" smtClean="0">
              <a:solidFill>
                <a:schemeClr val="bg1"/>
              </a:solidFill>
            </a:endParaRPr>
          </a:p>
          <a:p>
            <a:endParaRPr lang="en-US" sz="900" dirty="0" smtClean="0">
              <a:solidFill>
                <a:schemeClr val="bg1"/>
              </a:solidFill>
            </a:endParaRPr>
          </a:p>
          <a:p>
            <a:endParaRPr lang="en-US" sz="9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13:13</a:t>
            </a:r>
            <a:r>
              <a:rPr lang="fr-FR" sz="2000" dirty="0" smtClean="0">
                <a:solidFill>
                  <a:schemeClr val="bg1"/>
                </a:solidFill>
              </a:rPr>
              <a:t> </a:t>
            </a:r>
            <a:r>
              <a:rPr lang="en-US" sz="2000" dirty="0">
                <a:solidFill>
                  <a:schemeClr val="bg1"/>
                </a:solidFill>
              </a:rPr>
              <a:t>It performs great signs, even making fire come down from heaven to earth in front of people,</a:t>
            </a:r>
          </a:p>
          <a:p>
            <a:r>
              <a:rPr lang="en-US" sz="2000" baseline="30000" dirty="0">
                <a:solidFill>
                  <a:srgbClr val="FFFF00"/>
                </a:solidFill>
              </a:rPr>
              <a:t>	CUV </a:t>
            </a:r>
            <a:r>
              <a:rPr lang="en-US" sz="2000" b="1" dirty="0" smtClean="0">
                <a:solidFill>
                  <a:schemeClr val="bg1"/>
                </a:solidFill>
              </a:rPr>
              <a:t>13:13</a:t>
            </a:r>
            <a:r>
              <a:rPr lang="en-US" sz="2000" dirty="0" smtClean="0">
                <a:solidFill>
                  <a:schemeClr val="bg1"/>
                </a:solidFill>
              </a:rPr>
              <a:t> </a:t>
            </a:r>
            <a:r>
              <a:rPr lang="zh-TW" altLang="en-US" sz="2000" dirty="0">
                <a:solidFill>
                  <a:schemeClr val="bg1"/>
                </a:solidFill>
              </a:rPr>
              <a:t>又行大奇事、甚至在人面前、叫火從天降在地上。</a:t>
            </a:r>
            <a:endParaRPr lang="fr-FR" sz="20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91699781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6773247"/>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3600" b="1" dirty="0" smtClean="0">
                <a:solidFill>
                  <a:srgbClr val="FFFF00"/>
                </a:solidFill>
              </a:rPr>
              <a:t>     Revelation 13:14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πλανᾷ τοὺς κατοικοῦντας ἐπὶ τῆς γῆς </a:t>
            </a:r>
            <a:endParaRPr lang="en-US" sz="4000" dirty="0">
              <a:solidFill>
                <a:schemeClr val="bg1"/>
              </a:solidFill>
            </a:endParaRPr>
          </a:p>
          <a:p>
            <a:r>
              <a:rPr lang="en-US" sz="2400" dirty="0" smtClean="0">
                <a:solidFill>
                  <a:srgbClr val="FFFF00"/>
                </a:solidFill>
              </a:rPr>
              <a:t>  and    it </a:t>
            </a:r>
            <a:r>
              <a:rPr lang="en-US" sz="2400" dirty="0">
                <a:solidFill>
                  <a:srgbClr val="FFFF00"/>
                </a:solidFill>
              </a:rPr>
              <a:t>deceives </a:t>
            </a:r>
            <a:r>
              <a:rPr lang="en-US" sz="2400" dirty="0" smtClean="0">
                <a:solidFill>
                  <a:srgbClr val="FFFF00"/>
                </a:solidFill>
              </a:rPr>
              <a:t>  those            </a:t>
            </a:r>
            <a:r>
              <a:rPr lang="en-US" sz="2400" dirty="0">
                <a:solidFill>
                  <a:srgbClr val="FFFF00"/>
                </a:solidFill>
              </a:rPr>
              <a:t>who </a:t>
            </a:r>
            <a:r>
              <a:rPr lang="en-US" sz="2400" dirty="0" smtClean="0">
                <a:solidFill>
                  <a:srgbClr val="FFFF00"/>
                </a:solidFill>
              </a:rPr>
              <a:t>dwell                  </a:t>
            </a:r>
            <a:r>
              <a:rPr lang="en-US" sz="2400" dirty="0">
                <a:solidFill>
                  <a:srgbClr val="FFFF00"/>
                </a:solidFill>
              </a:rPr>
              <a:t>on </a:t>
            </a:r>
            <a:r>
              <a:rPr lang="en-US" sz="2400" dirty="0" smtClean="0">
                <a:solidFill>
                  <a:srgbClr val="FFFF00"/>
                </a:solidFill>
              </a:rPr>
              <a:t>     the    land</a:t>
            </a:r>
            <a:endParaRPr lang="es-ES" sz="2400" dirty="0" smtClean="0">
              <a:solidFill>
                <a:srgbClr val="FFFF00"/>
              </a:solidFill>
            </a:endParaRPr>
          </a:p>
          <a:p>
            <a:r>
              <a:rPr lang="en-US" sz="3800" dirty="0" smtClean="0">
                <a:solidFill>
                  <a:schemeClr val="bg1"/>
                </a:solidFill>
              </a:rPr>
              <a:t> </a:t>
            </a:r>
            <a:r>
              <a:rPr lang="el-GR" sz="3800" dirty="0" smtClean="0">
                <a:solidFill>
                  <a:schemeClr val="bg1"/>
                </a:solidFill>
              </a:rPr>
              <a:t>διὰ </a:t>
            </a:r>
            <a:r>
              <a:rPr lang="en-US" sz="3800" dirty="0" smtClean="0">
                <a:solidFill>
                  <a:schemeClr val="bg1"/>
                </a:solidFill>
              </a:rPr>
              <a:t> </a:t>
            </a:r>
            <a:r>
              <a:rPr lang="el-GR" sz="3800" dirty="0" smtClean="0">
                <a:solidFill>
                  <a:schemeClr val="bg1"/>
                </a:solidFill>
              </a:rPr>
              <a:t>τὰ </a:t>
            </a:r>
            <a:r>
              <a:rPr lang="en-US" sz="3800" dirty="0" smtClean="0">
                <a:solidFill>
                  <a:schemeClr val="bg1"/>
                </a:solidFill>
              </a:rPr>
              <a:t> </a:t>
            </a:r>
            <a:r>
              <a:rPr lang="el-GR" sz="3800" dirty="0" smtClean="0">
                <a:solidFill>
                  <a:schemeClr val="bg1"/>
                </a:solidFill>
              </a:rPr>
              <a:t>σημεῖα </a:t>
            </a:r>
            <a:r>
              <a:rPr lang="en-US" sz="3800" dirty="0" smtClean="0">
                <a:solidFill>
                  <a:schemeClr val="bg1"/>
                </a:solidFill>
              </a:rPr>
              <a:t> </a:t>
            </a:r>
            <a:r>
              <a:rPr lang="el-GR" sz="3800" dirty="0" smtClean="0">
                <a:solidFill>
                  <a:schemeClr val="bg1"/>
                </a:solidFill>
              </a:rPr>
              <a:t>ἃ </a:t>
            </a:r>
            <a:r>
              <a:rPr lang="en-US" sz="3800" dirty="0" smtClean="0">
                <a:solidFill>
                  <a:schemeClr val="bg1"/>
                </a:solidFill>
              </a:rPr>
              <a:t> </a:t>
            </a:r>
            <a:r>
              <a:rPr lang="el-GR" sz="3800" dirty="0" smtClean="0">
                <a:solidFill>
                  <a:schemeClr val="bg1"/>
                </a:solidFill>
              </a:rPr>
              <a:t>ἐδόθη </a:t>
            </a:r>
            <a:r>
              <a:rPr lang="en-US" sz="3800" dirty="0" smtClean="0">
                <a:solidFill>
                  <a:schemeClr val="bg1"/>
                </a:solidFill>
              </a:rPr>
              <a:t> </a:t>
            </a:r>
            <a:r>
              <a:rPr lang="el-GR" sz="3800" dirty="0" smtClean="0">
                <a:solidFill>
                  <a:schemeClr val="bg1"/>
                </a:solidFill>
              </a:rPr>
              <a:t>αὐτῷ </a:t>
            </a:r>
            <a:r>
              <a:rPr lang="en-US" sz="3800" dirty="0" smtClean="0">
                <a:solidFill>
                  <a:schemeClr val="bg1"/>
                </a:solidFill>
              </a:rPr>
              <a:t> </a:t>
            </a:r>
            <a:r>
              <a:rPr lang="el-GR" sz="3800" dirty="0" smtClean="0">
                <a:solidFill>
                  <a:schemeClr val="bg1"/>
                </a:solidFill>
              </a:rPr>
              <a:t>ποιῆσαι </a:t>
            </a:r>
            <a:r>
              <a:rPr lang="en-US" sz="3800" dirty="0" smtClean="0">
                <a:solidFill>
                  <a:schemeClr val="bg1"/>
                </a:solidFill>
              </a:rPr>
              <a:t> </a:t>
            </a:r>
            <a:r>
              <a:rPr lang="el-GR" sz="3800" dirty="0" smtClean="0">
                <a:solidFill>
                  <a:schemeClr val="bg1"/>
                </a:solidFill>
              </a:rPr>
              <a:t>ἐνώπιον </a:t>
            </a:r>
            <a:endParaRPr lang="en-US" sz="3800" dirty="0">
              <a:solidFill>
                <a:schemeClr val="bg1"/>
              </a:solidFill>
            </a:endParaRPr>
          </a:p>
          <a:p>
            <a:r>
              <a:rPr lang="en-US" sz="2400" dirty="0" smtClean="0">
                <a:solidFill>
                  <a:srgbClr val="FFFF00"/>
                </a:solidFill>
              </a:rPr>
              <a:t>     by     the       signs          that   </a:t>
            </a:r>
            <a:r>
              <a:rPr lang="en-US" sz="2400" dirty="0">
                <a:solidFill>
                  <a:srgbClr val="FFFF00"/>
                </a:solidFill>
              </a:rPr>
              <a:t>it is </a:t>
            </a:r>
            <a:r>
              <a:rPr lang="en-US" sz="2400" dirty="0" smtClean="0">
                <a:solidFill>
                  <a:srgbClr val="FFFF00"/>
                </a:solidFill>
              </a:rPr>
              <a:t>given      to him         to work      </a:t>
            </a:r>
            <a:r>
              <a:rPr lang="en-US" sz="2400" dirty="0">
                <a:solidFill>
                  <a:srgbClr val="FFFF00"/>
                </a:solidFill>
              </a:rPr>
              <a:t>in the </a:t>
            </a:r>
            <a:r>
              <a:rPr lang="en-US" sz="2400" dirty="0" smtClean="0">
                <a:solidFill>
                  <a:srgbClr val="FFFF00"/>
                </a:solidFill>
              </a:rPr>
              <a:t>presence</a:t>
            </a:r>
            <a:r>
              <a:rPr lang="fr-FR" sz="2400" dirty="0" smtClean="0">
                <a:solidFill>
                  <a:srgbClr val="FFFF00"/>
                </a:solidFill>
              </a:rPr>
              <a:t>  </a:t>
            </a:r>
          </a:p>
          <a:p>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θηρίου</a:t>
            </a:r>
            <a:r>
              <a:rPr lang="el-GR" sz="3600" dirty="0">
                <a:solidFill>
                  <a:schemeClr val="bg1"/>
                </a:solidFill>
              </a:rPr>
              <a:t>, </a:t>
            </a:r>
            <a:r>
              <a:rPr lang="en-US" sz="3600" dirty="0" smtClean="0">
                <a:solidFill>
                  <a:schemeClr val="bg1"/>
                </a:solidFill>
              </a:rPr>
              <a:t> </a:t>
            </a:r>
            <a:r>
              <a:rPr lang="el-GR" sz="3600" dirty="0" smtClean="0">
                <a:solidFill>
                  <a:schemeClr val="bg1"/>
                </a:solidFill>
              </a:rPr>
              <a:t>λέγων </a:t>
            </a:r>
            <a:r>
              <a:rPr lang="en-US" sz="3600" dirty="0" smtClean="0">
                <a:solidFill>
                  <a:schemeClr val="bg1"/>
                </a:solidFill>
              </a:rPr>
              <a:t> </a:t>
            </a:r>
            <a:r>
              <a:rPr lang="el-GR" sz="3600" dirty="0" smtClean="0">
                <a:solidFill>
                  <a:schemeClr val="bg1"/>
                </a:solidFill>
              </a:rPr>
              <a:t>τοῖς </a:t>
            </a:r>
            <a:r>
              <a:rPr lang="en-US" sz="3600" dirty="0" smtClean="0">
                <a:solidFill>
                  <a:schemeClr val="bg1"/>
                </a:solidFill>
              </a:rPr>
              <a:t> </a:t>
            </a:r>
            <a:r>
              <a:rPr lang="el-GR" sz="3600" dirty="0" smtClean="0">
                <a:solidFill>
                  <a:schemeClr val="bg1"/>
                </a:solidFill>
              </a:rPr>
              <a:t>κατοικοῦσιν</a:t>
            </a:r>
            <a:r>
              <a:rPr lang="en-US" sz="3600" dirty="0" smtClean="0">
                <a:solidFill>
                  <a:schemeClr val="bg1"/>
                </a:solidFill>
              </a:rPr>
              <a:t> </a:t>
            </a:r>
            <a:r>
              <a:rPr lang="el-GR" sz="3600" dirty="0" smtClean="0">
                <a:solidFill>
                  <a:schemeClr val="bg1"/>
                </a:solidFill>
              </a:rPr>
              <a:t> </a:t>
            </a:r>
            <a:r>
              <a:rPr lang="el-GR" sz="3600" dirty="0">
                <a:solidFill>
                  <a:schemeClr val="bg1"/>
                </a:solidFill>
              </a:rPr>
              <a:t>ἐπὶ </a:t>
            </a:r>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γῆς </a:t>
            </a:r>
            <a:r>
              <a:rPr lang="en-US" sz="3600" dirty="0" smtClean="0">
                <a:solidFill>
                  <a:schemeClr val="bg1"/>
                </a:solidFill>
              </a:rPr>
              <a:t> </a:t>
            </a:r>
            <a:r>
              <a:rPr lang="el-GR" sz="3600" dirty="0" smtClean="0">
                <a:solidFill>
                  <a:schemeClr val="bg1"/>
                </a:solidFill>
              </a:rPr>
              <a:t>ποιῆσαι</a:t>
            </a:r>
            <a:endParaRPr lang="en-US" sz="3600" dirty="0" smtClean="0">
              <a:solidFill>
                <a:schemeClr val="bg1"/>
              </a:solidFill>
            </a:endParaRPr>
          </a:p>
          <a:p>
            <a:r>
              <a:rPr lang="en-US" sz="2400" dirty="0" smtClean="0">
                <a:solidFill>
                  <a:srgbClr val="FFFF00"/>
                </a:solidFill>
              </a:rPr>
              <a:t> of the     beast               saying    to those       who dwell             on      </a:t>
            </a:r>
            <a:r>
              <a:rPr lang="en-US" sz="2400" dirty="0">
                <a:solidFill>
                  <a:srgbClr val="FFFF00"/>
                </a:solidFill>
              </a:rPr>
              <a:t>the   </a:t>
            </a:r>
            <a:r>
              <a:rPr lang="en-US" sz="2400" dirty="0" smtClean="0">
                <a:solidFill>
                  <a:srgbClr val="FFFF00"/>
                </a:solidFill>
              </a:rPr>
              <a:t>  land      </a:t>
            </a:r>
            <a:r>
              <a:rPr lang="en-US" sz="2400" dirty="0">
                <a:solidFill>
                  <a:srgbClr val="FFFF00"/>
                </a:solidFill>
              </a:rPr>
              <a:t>to </a:t>
            </a:r>
            <a:r>
              <a:rPr lang="en-US" sz="2400" dirty="0" smtClean="0">
                <a:solidFill>
                  <a:srgbClr val="FFFF00"/>
                </a:solidFill>
              </a:rPr>
              <a:t>make</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εἰκόνα </a:t>
            </a:r>
            <a:r>
              <a:rPr lang="el-GR" sz="3600" dirty="0">
                <a:solidFill>
                  <a:schemeClr val="bg1"/>
                </a:solidFill>
              </a:rPr>
              <a:t>τῷ θηρίῳ, ὃς ἔχει τὴν πληγὴν τῆς μαχαίρης καὶ ἔζησεν.</a:t>
            </a:r>
          </a:p>
          <a:p>
            <a:r>
              <a:rPr lang="en-US" sz="2400" dirty="0" smtClean="0">
                <a:solidFill>
                  <a:srgbClr val="FFFF00"/>
                </a:solidFill>
              </a:rPr>
              <a:t>   an </a:t>
            </a:r>
            <a:r>
              <a:rPr lang="en-US" sz="2400" dirty="0">
                <a:solidFill>
                  <a:srgbClr val="FFFF00"/>
                </a:solidFill>
              </a:rPr>
              <a:t>image for the </a:t>
            </a:r>
            <a:r>
              <a:rPr lang="en-US" sz="2400" dirty="0" smtClean="0">
                <a:solidFill>
                  <a:srgbClr val="FFFF00"/>
                </a:solidFill>
              </a:rPr>
              <a:t> beast      that   has      the     wound     of </a:t>
            </a:r>
            <a:r>
              <a:rPr lang="en-US" sz="2400" dirty="0">
                <a:solidFill>
                  <a:srgbClr val="FFFF00"/>
                </a:solidFill>
              </a:rPr>
              <a:t>the </a:t>
            </a:r>
            <a:r>
              <a:rPr lang="en-US" sz="2400" dirty="0" smtClean="0">
                <a:solidFill>
                  <a:srgbClr val="FFFF00"/>
                </a:solidFill>
              </a:rPr>
              <a:t>     sword           but       lived</a:t>
            </a:r>
            <a:endParaRPr lang="fr-FR" sz="800" dirty="0">
              <a:solidFill>
                <a:srgbClr val="FFFF00"/>
              </a:solidFill>
            </a:endParaRPr>
          </a:p>
          <a:p>
            <a:endParaRPr lang="fr-FR" sz="800" dirty="0" smtClean="0">
              <a:solidFill>
                <a:srgbClr val="FFFF00"/>
              </a:solidFill>
            </a:endParaRPr>
          </a:p>
          <a:p>
            <a:r>
              <a:rPr lang="fr-FR" sz="800" dirty="0" smtClean="0">
                <a:solidFill>
                  <a:srgbClr val="FFFF00"/>
                </a:solidFill>
              </a:rPr>
              <a:t> </a:t>
            </a:r>
            <a:r>
              <a:rPr lang="en-US" sz="800" dirty="0">
                <a:solidFill>
                  <a:schemeClr val="bg1"/>
                </a:solidFill>
              </a:rPr>
              <a:t> </a:t>
            </a: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13:14</a:t>
            </a:r>
            <a:r>
              <a:rPr lang="fr-FR" dirty="0" smtClean="0">
                <a:solidFill>
                  <a:schemeClr val="bg1"/>
                </a:solidFill>
              </a:rPr>
              <a:t> </a:t>
            </a:r>
            <a:r>
              <a:rPr lang="en-US" dirty="0">
                <a:solidFill>
                  <a:schemeClr val="bg1"/>
                </a:solidFill>
              </a:rPr>
              <a:t>and by the signs that it is allowed to work in the presence of the beast it deceives those who dwell on earth, telling them to make an image for the beast that was wounded by the sword and yet lived.</a:t>
            </a:r>
          </a:p>
          <a:p>
            <a:r>
              <a:rPr lang="en-US" baseline="30000" dirty="0" smtClean="0">
                <a:solidFill>
                  <a:srgbClr val="FFFF00"/>
                </a:solidFill>
              </a:rPr>
              <a:t>	CUV  </a:t>
            </a:r>
            <a:r>
              <a:rPr lang="en-US" b="1" dirty="0" smtClean="0">
                <a:solidFill>
                  <a:schemeClr val="bg1"/>
                </a:solidFill>
              </a:rPr>
              <a:t>13:14</a:t>
            </a:r>
            <a:r>
              <a:rPr lang="en-US" dirty="0" smtClean="0">
                <a:solidFill>
                  <a:schemeClr val="bg1"/>
                </a:solidFill>
              </a:rPr>
              <a:t> </a:t>
            </a:r>
            <a:r>
              <a:rPr lang="zh-TW" altLang="en-US" dirty="0">
                <a:solidFill>
                  <a:schemeClr val="bg1"/>
                </a:solidFill>
              </a:rPr>
              <a:t>他因賜給他權柄在獸面前能行奇事、就迷惑住在地上的人、說、要給那受刀傷還活著的獸作個像。</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r>
              <a:rPr lang="fr-FR" sz="800" dirty="0" smtClean="0">
                <a:solidFill>
                  <a:schemeClr val="bg1"/>
                </a:solidFill>
              </a:rPr>
              <a:t>  </a:t>
            </a:r>
          </a:p>
        </p:txBody>
      </p:sp>
    </p:spTree>
    <p:extLst>
      <p:ext uri="{BB962C8B-B14F-4D97-AF65-F5344CB8AC3E}">
        <p14:creationId xmlns:p14="http://schemas.microsoft.com/office/powerpoint/2010/main" val="310026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773247"/>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200" b="1" dirty="0" smtClean="0">
                <a:solidFill>
                  <a:srgbClr val="FFFF00"/>
                </a:solidFill>
              </a:rPr>
              <a:t>  </a:t>
            </a:r>
            <a:r>
              <a:rPr lang="en-US" sz="3400" b="1" dirty="0" smtClean="0">
                <a:solidFill>
                  <a:srgbClr val="FFFF00"/>
                </a:solidFill>
              </a:rPr>
              <a:t>Revelation 13:15 </a:t>
            </a:r>
          </a:p>
          <a:p>
            <a:endParaRPr lang="en-US" sz="800" b="1" dirty="0" smtClean="0">
              <a:solidFill>
                <a:srgbClr val="FFFF00"/>
              </a:solidFill>
            </a:endParaRPr>
          </a:p>
          <a:p>
            <a:endParaRPr lang="en-US" sz="800" b="1" dirty="0" smtClean="0">
              <a:solidFill>
                <a:srgbClr val="FFFF00"/>
              </a:solidFill>
            </a:endParaRPr>
          </a:p>
          <a:p>
            <a:r>
              <a:rPr lang="en-US" sz="3600" dirty="0">
                <a:solidFill>
                  <a:schemeClr val="bg1"/>
                </a:solidFill>
              </a:rPr>
              <a:t> </a:t>
            </a:r>
            <a:r>
              <a:rPr lang="en-US" sz="36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ἐδόθη </a:t>
            </a:r>
            <a:r>
              <a:rPr lang="en-US" sz="4000" dirty="0" smtClean="0">
                <a:solidFill>
                  <a:schemeClr val="bg1"/>
                </a:solidFill>
              </a:rPr>
              <a:t> </a:t>
            </a:r>
            <a:r>
              <a:rPr lang="el-GR" sz="4000" dirty="0" smtClean="0">
                <a:solidFill>
                  <a:schemeClr val="bg1"/>
                </a:solidFill>
              </a:rPr>
              <a:t>αὐτῷ </a:t>
            </a:r>
            <a:r>
              <a:rPr lang="en-US" sz="4000" dirty="0" smtClean="0">
                <a:solidFill>
                  <a:schemeClr val="bg1"/>
                </a:solidFill>
              </a:rPr>
              <a:t> </a:t>
            </a:r>
            <a:r>
              <a:rPr lang="el-GR" sz="4000" dirty="0" smtClean="0">
                <a:solidFill>
                  <a:schemeClr val="bg1"/>
                </a:solidFill>
              </a:rPr>
              <a:t>δοῦναι </a:t>
            </a:r>
            <a:r>
              <a:rPr lang="en-US" sz="4000" dirty="0" smtClean="0">
                <a:solidFill>
                  <a:schemeClr val="bg1"/>
                </a:solidFill>
              </a:rPr>
              <a:t> </a:t>
            </a:r>
            <a:r>
              <a:rPr lang="el-GR" sz="4000" dirty="0" smtClean="0">
                <a:solidFill>
                  <a:schemeClr val="bg1"/>
                </a:solidFill>
              </a:rPr>
              <a:t>πνεῦμα </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and     it </a:t>
            </a:r>
            <a:r>
              <a:rPr lang="en-US" sz="2400" dirty="0">
                <a:solidFill>
                  <a:srgbClr val="FFFF00"/>
                </a:solidFill>
              </a:rPr>
              <a:t>was </a:t>
            </a:r>
            <a:r>
              <a:rPr lang="en-US" sz="2400" dirty="0" smtClean="0">
                <a:solidFill>
                  <a:srgbClr val="FFFF00"/>
                </a:solidFill>
              </a:rPr>
              <a:t>given    </a:t>
            </a:r>
            <a:r>
              <a:rPr lang="en-US" sz="2400" dirty="0">
                <a:solidFill>
                  <a:srgbClr val="FFFF00"/>
                </a:solidFill>
              </a:rPr>
              <a:t>to </a:t>
            </a:r>
            <a:r>
              <a:rPr lang="en-US" sz="2400" dirty="0" smtClean="0">
                <a:solidFill>
                  <a:srgbClr val="FFFF00"/>
                </a:solidFill>
              </a:rPr>
              <a:t>him          to give             breath</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τῇ </a:t>
            </a:r>
            <a:r>
              <a:rPr lang="en-US" sz="4000" dirty="0" smtClean="0">
                <a:solidFill>
                  <a:schemeClr val="bg1"/>
                </a:solidFill>
              </a:rPr>
              <a:t> </a:t>
            </a:r>
            <a:r>
              <a:rPr lang="el-GR" sz="4000" dirty="0" smtClean="0">
                <a:solidFill>
                  <a:schemeClr val="bg1"/>
                </a:solidFill>
              </a:rPr>
              <a:t>εἰκόνι</a:t>
            </a:r>
            <a:r>
              <a:rPr lang="en-US" sz="4000" dirty="0" smtClean="0">
                <a:solidFill>
                  <a:schemeClr val="bg1"/>
                </a:solidFill>
              </a:rPr>
              <a:t> </a:t>
            </a:r>
            <a:r>
              <a:rPr lang="el-GR" sz="4000" dirty="0" smtClean="0">
                <a:solidFill>
                  <a:schemeClr val="bg1"/>
                </a:solidFill>
              </a:rPr>
              <a:t> τοῦ </a:t>
            </a:r>
            <a:r>
              <a:rPr lang="en-US" sz="4000" dirty="0" smtClean="0">
                <a:solidFill>
                  <a:schemeClr val="bg1"/>
                </a:solidFill>
              </a:rPr>
              <a:t> </a:t>
            </a:r>
            <a:r>
              <a:rPr lang="el-GR" sz="4000" dirty="0" smtClean="0">
                <a:solidFill>
                  <a:schemeClr val="bg1"/>
                </a:solidFill>
              </a:rPr>
              <a:t>θηρίου,</a:t>
            </a:r>
            <a:r>
              <a:rPr lang="en-US" sz="4000" dirty="0" smtClean="0">
                <a:solidFill>
                  <a:schemeClr val="bg1"/>
                </a:solidFill>
              </a:rPr>
              <a:t> </a:t>
            </a:r>
            <a:r>
              <a:rPr lang="el-GR" sz="4000" dirty="0" smtClean="0">
                <a:solidFill>
                  <a:schemeClr val="bg1"/>
                </a:solidFill>
              </a:rPr>
              <a:t> </a:t>
            </a:r>
            <a:r>
              <a:rPr lang="el-GR" sz="4000" dirty="0">
                <a:solidFill>
                  <a:schemeClr val="bg1"/>
                </a:solidFill>
              </a:rPr>
              <a:t>ἵνα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λαλήσῃ</a:t>
            </a:r>
            <a:endParaRPr lang="en-US" sz="4000" dirty="0">
              <a:solidFill>
                <a:schemeClr val="bg1"/>
              </a:solidFill>
            </a:endParaRPr>
          </a:p>
          <a:p>
            <a:r>
              <a:rPr lang="en-US" sz="2400" dirty="0" smtClean="0">
                <a:solidFill>
                  <a:srgbClr val="FFFF00"/>
                </a:solidFill>
              </a:rPr>
              <a:t>  to the    image       </a:t>
            </a:r>
            <a:r>
              <a:rPr lang="en-US" sz="2400" dirty="0">
                <a:solidFill>
                  <a:srgbClr val="FFFF00"/>
                </a:solidFill>
              </a:rPr>
              <a:t>of the </a:t>
            </a:r>
            <a:r>
              <a:rPr lang="en-US" sz="2400" dirty="0" smtClean="0">
                <a:solidFill>
                  <a:srgbClr val="FFFF00"/>
                </a:solidFill>
              </a:rPr>
              <a:t>        beast          </a:t>
            </a:r>
            <a:r>
              <a:rPr lang="en-US" sz="2400" dirty="0">
                <a:solidFill>
                  <a:srgbClr val="FFFF00"/>
                </a:solidFill>
              </a:rPr>
              <a:t>so </a:t>
            </a:r>
            <a:r>
              <a:rPr lang="en-US" sz="2400" dirty="0" smtClean="0">
                <a:solidFill>
                  <a:srgbClr val="FFFF00"/>
                </a:solidFill>
              </a:rPr>
              <a:t>that    even    might speak</a:t>
            </a:r>
            <a:r>
              <a:rPr lang="fr-FR" sz="2400" dirty="0" smtClean="0">
                <a:solidFill>
                  <a:srgbClr val="FFFF00"/>
                </a:solidFill>
              </a:rPr>
              <a:t> </a:t>
            </a:r>
          </a:p>
          <a:p>
            <a:r>
              <a:rPr lang="en-US"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εἰκὼν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θηρίου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ποιήσῃ </a:t>
            </a:r>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ὅσοι</a:t>
            </a:r>
            <a:r>
              <a:rPr lang="en-US" sz="4000" dirty="0" smtClean="0">
                <a:solidFill>
                  <a:schemeClr val="bg1"/>
                </a:solidFill>
              </a:rPr>
              <a:t> </a:t>
            </a:r>
            <a:r>
              <a:rPr lang="el-GR" sz="4000" dirty="0" smtClean="0">
                <a:solidFill>
                  <a:schemeClr val="bg1"/>
                </a:solidFill>
              </a:rPr>
              <a:t> ἐὰν </a:t>
            </a:r>
            <a:r>
              <a:rPr lang="en-US" sz="4000" dirty="0" smtClean="0">
                <a:solidFill>
                  <a:schemeClr val="bg1"/>
                </a:solidFill>
              </a:rPr>
              <a:t> </a:t>
            </a:r>
            <a:r>
              <a:rPr lang="el-GR" sz="4000" dirty="0" smtClean="0">
                <a:solidFill>
                  <a:schemeClr val="bg1"/>
                </a:solidFill>
              </a:rPr>
              <a:t>μὴ</a:t>
            </a:r>
            <a:endParaRPr lang="en-US" sz="4000" dirty="0" smtClean="0">
              <a:solidFill>
                <a:schemeClr val="bg1"/>
              </a:solidFill>
            </a:endParaRPr>
          </a:p>
          <a:p>
            <a:r>
              <a:rPr lang="en-US" sz="2400" dirty="0" smtClean="0">
                <a:solidFill>
                  <a:srgbClr val="FFFF00"/>
                </a:solidFill>
              </a:rPr>
              <a:t> the     </a:t>
            </a:r>
            <a:r>
              <a:rPr lang="en-US" sz="2400" dirty="0">
                <a:solidFill>
                  <a:srgbClr val="FFFF00"/>
                </a:solidFill>
              </a:rPr>
              <a:t>image </a:t>
            </a:r>
            <a:r>
              <a:rPr lang="en-US" sz="2400" dirty="0" smtClean="0">
                <a:solidFill>
                  <a:srgbClr val="FFFF00"/>
                </a:solidFill>
              </a:rPr>
              <a:t>      of </a:t>
            </a:r>
            <a:r>
              <a:rPr lang="en-US" sz="2400" dirty="0">
                <a:solidFill>
                  <a:srgbClr val="FFFF00"/>
                </a:solidFill>
              </a:rPr>
              <a:t>the </a:t>
            </a:r>
            <a:r>
              <a:rPr lang="en-US" sz="2400" dirty="0" smtClean="0">
                <a:solidFill>
                  <a:srgbClr val="FFFF00"/>
                </a:solidFill>
              </a:rPr>
              <a:t>        beast          and     might </a:t>
            </a:r>
            <a:r>
              <a:rPr lang="en-US" sz="2400" dirty="0">
                <a:solidFill>
                  <a:srgbClr val="FFFF00"/>
                </a:solidFill>
              </a:rPr>
              <a:t>cause </a:t>
            </a:r>
            <a:r>
              <a:rPr lang="en-US" sz="2400" dirty="0" smtClean="0">
                <a:solidFill>
                  <a:srgbClr val="FFFF00"/>
                </a:solidFill>
              </a:rPr>
              <a:t>    so that   as many as   if        not</a:t>
            </a:r>
            <a:endParaRPr lang="fr-FR" sz="2400" dirty="0" smtClean="0">
              <a:solidFill>
                <a:srgbClr val="FFFF00"/>
              </a:solidFill>
            </a:endParaRPr>
          </a:p>
          <a:p>
            <a:r>
              <a:rPr lang="fr-FR" sz="2400" dirty="0" smtClean="0">
                <a:solidFill>
                  <a:srgbClr val="FFFF00"/>
                </a:solidFill>
              </a:rPr>
              <a:t> </a:t>
            </a:r>
            <a:r>
              <a:rPr lang="el-GR" sz="4000" dirty="0">
                <a:solidFill>
                  <a:schemeClr val="bg1"/>
                </a:solidFill>
              </a:rPr>
              <a:t>προσκυνήσωσιν</a:t>
            </a:r>
            <a:r>
              <a:rPr lang="fr-FR" sz="4000" dirty="0" smtClean="0">
                <a:solidFill>
                  <a:srgbClr val="FFFF00"/>
                </a:solidFill>
              </a:rPr>
              <a:t>  </a:t>
            </a:r>
            <a:r>
              <a:rPr lang="el-GR" sz="4000" dirty="0" smtClean="0">
                <a:solidFill>
                  <a:schemeClr val="bg1"/>
                </a:solidFill>
              </a:rPr>
              <a:t>τῇ </a:t>
            </a:r>
            <a:r>
              <a:rPr lang="en-US" sz="4000" dirty="0" smtClean="0">
                <a:solidFill>
                  <a:schemeClr val="bg1"/>
                </a:solidFill>
              </a:rPr>
              <a:t> </a:t>
            </a:r>
            <a:r>
              <a:rPr lang="el-GR" sz="4000" dirty="0" smtClean="0">
                <a:solidFill>
                  <a:schemeClr val="bg1"/>
                </a:solidFill>
              </a:rPr>
              <a:t>εἰκόνι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θηρίου</a:t>
            </a:r>
            <a:r>
              <a:rPr lang="en-US" sz="4000" dirty="0" smtClean="0">
                <a:solidFill>
                  <a:schemeClr val="bg1"/>
                </a:solidFill>
              </a:rPr>
              <a:t> </a:t>
            </a:r>
            <a:r>
              <a:rPr lang="el-GR" sz="4000" dirty="0" smtClean="0">
                <a:solidFill>
                  <a:schemeClr val="bg1"/>
                </a:solidFill>
              </a:rPr>
              <a:t> </a:t>
            </a:r>
            <a:r>
              <a:rPr lang="el-GR" sz="4000" dirty="0">
                <a:solidFill>
                  <a:schemeClr val="bg1"/>
                </a:solidFill>
              </a:rPr>
              <a:t>ἀποκτανθῶσιν.</a:t>
            </a:r>
          </a:p>
          <a:p>
            <a:r>
              <a:rPr lang="en-US" sz="2400" dirty="0" smtClean="0">
                <a:solidFill>
                  <a:srgbClr val="FFFF00"/>
                </a:solidFill>
              </a:rPr>
              <a:t>         would worship                  the        image       of the         </a:t>
            </a:r>
            <a:r>
              <a:rPr lang="en-US" sz="2400" dirty="0">
                <a:solidFill>
                  <a:srgbClr val="FFFF00"/>
                </a:solidFill>
              </a:rPr>
              <a:t>beast </a:t>
            </a:r>
            <a:r>
              <a:rPr lang="en-US" sz="2400" dirty="0" smtClean="0">
                <a:solidFill>
                  <a:srgbClr val="FFFF00"/>
                </a:solidFill>
              </a:rPr>
              <a:t>              should </a:t>
            </a:r>
            <a:r>
              <a:rPr lang="en-US" sz="2400" dirty="0">
                <a:solidFill>
                  <a:srgbClr val="FFFF00"/>
                </a:solidFill>
              </a:rPr>
              <a:t>be </a:t>
            </a:r>
            <a:r>
              <a:rPr lang="en-US" sz="2400" dirty="0" smtClean="0">
                <a:solidFill>
                  <a:srgbClr val="FFFF00"/>
                </a:solidFill>
              </a:rPr>
              <a:t>slain</a:t>
            </a:r>
            <a:r>
              <a:rPr lang="fr-FR" sz="2400" dirty="0" smtClean="0">
                <a:solidFill>
                  <a:srgbClr val="FFFF00"/>
                </a:solidFill>
              </a:rPr>
              <a:t> </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13:15</a:t>
            </a:r>
            <a:r>
              <a:rPr lang="fr-FR" dirty="0" smtClean="0">
                <a:solidFill>
                  <a:schemeClr val="bg1"/>
                </a:solidFill>
              </a:rPr>
              <a:t> </a:t>
            </a:r>
            <a:r>
              <a:rPr lang="en-US" dirty="0">
                <a:solidFill>
                  <a:schemeClr val="bg1"/>
                </a:solidFill>
              </a:rPr>
              <a:t>And it was allowed to give breath to the image of the beast, so that the image of the beast might even speak and might cause those who would not worship the image of the beast to be slain.</a:t>
            </a:r>
          </a:p>
          <a:p>
            <a:r>
              <a:rPr lang="en-US" baseline="30000" dirty="0">
                <a:solidFill>
                  <a:srgbClr val="FFFF00"/>
                </a:solidFill>
              </a:rPr>
              <a:t>	CUV </a:t>
            </a:r>
            <a:r>
              <a:rPr lang="en-US" b="1" dirty="0" smtClean="0">
                <a:solidFill>
                  <a:schemeClr val="bg1"/>
                </a:solidFill>
              </a:rPr>
              <a:t>13:15</a:t>
            </a:r>
            <a:r>
              <a:rPr lang="en-US" dirty="0" smtClean="0">
                <a:solidFill>
                  <a:schemeClr val="bg1"/>
                </a:solidFill>
              </a:rPr>
              <a:t> </a:t>
            </a:r>
            <a:r>
              <a:rPr lang="zh-TW" altLang="en-US" dirty="0">
                <a:solidFill>
                  <a:schemeClr val="bg1"/>
                </a:solidFill>
              </a:rPr>
              <a:t>又有權柄賜給他叫獸像有生氣、並且能說話、又叫所有不拜獸像的人都被殺害。</a:t>
            </a:r>
            <a:endParaRPr lang="fr-FR"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0720909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13:16 </a:t>
            </a:r>
          </a:p>
          <a:p>
            <a:endParaRPr lang="en-US" sz="800" b="1" dirty="0" smtClean="0">
              <a:solidFill>
                <a:srgbClr val="FFFF00"/>
              </a:solidFill>
            </a:endParaRPr>
          </a:p>
          <a:p>
            <a:r>
              <a:rPr lang="en-US"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ποιεῖ </a:t>
            </a:r>
            <a:r>
              <a:rPr lang="en-US" sz="3800" dirty="0" smtClean="0">
                <a:solidFill>
                  <a:schemeClr val="bg1"/>
                </a:solidFill>
              </a:rPr>
              <a:t> </a:t>
            </a:r>
            <a:r>
              <a:rPr lang="el-GR" sz="3800" dirty="0" smtClean="0">
                <a:solidFill>
                  <a:schemeClr val="bg1"/>
                </a:solidFill>
              </a:rPr>
              <a:t>πάντας</a:t>
            </a:r>
            <a:r>
              <a:rPr lang="el-GR" sz="3800" dirty="0">
                <a:solidFill>
                  <a:schemeClr val="bg1"/>
                </a:solidFill>
              </a:rPr>
              <a:t>, </a:t>
            </a:r>
            <a:r>
              <a:rPr lang="en-US" sz="3800" dirty="0" smtClean="0">
                <a:solidFill>
                  <a:schemeClr val="bg1"/>
                </a:solidFill>
              </a:rPr>
              <a:t> </a:t>
            </a:r>
            <a:r>
              <a:rPr lang="el-GR" sz="3800" dirty="0" smtClean="0">
                <a:solidFill>
                  <a:schemeClr val="bg1"/>
                </a:solidFill>
              </a:rPr>
              <a:t>τοὺς</a:t>
            </a:r>
            <a:r>
              <a:rPr lang="en-US" sz="3800" dirty="0" smtClean="0">
                <a:solidFill>
                  <a:schemeClr val="bg1"/>
                </a:solidFill>
              </a:rPr>
              <a:t> </a:t>
            </a:r>
            <a:r>
              <a:rPr lang="el-GR" sz="3800" dirty="0" smtClean="0">
                <a:solidFill>
                  <a:schemeClr val="bg1"/>
                </a:solidFill>
              </a:rPr>
              <a:t> </a:t>
            </a:r>
            <a:r>
              <a:rPr lang="el-GR" sz="3800" dirty="0">
                <a:solidFill>
                  <a:schemeClr val="bg1"/>
                </a:solidFill>
              </a:rPr>
              <a:t>μικροὺς </a:t>
            </a:r>
            <a:endParaRPr lang="en-US" sz="3800" dirty="0" smtClean="0">
              <a:solidFill>
                <a:schemeClr val="bg1"/>
              </a:solidFill>
            </a:endParaRPr>
          </a:p>
          <a:p>
            <a:r>
              <a:rPr lang="fr-FR" sz="2400" dirty="0">
                <a:solidFill>
                  <a:srgbClr val="FFFF00"/>
                </a:solidFill>
              </a:rPr>
              <a:t> </a:t>
            </a:r>
            <a:r>
              <a:rPr lang="fr-FR" sz="2400" dirty="0" smtClean="0">
                <a:solidFill>
                  <a:srgbClr val="FFFF00"/>
                </a:solidFill>
              </a:rPr>
              <a:t>  </a:t>
            </a:r>
            <a:r>
              <a:rPr lang="en-US" sz="2400" dirty="0" smtClean="0">
                <a:solidFill>
                  <a:srgbClr val="FFFF00"/>
                </a:solidFill>
              </a:rPr>
              <a:t> also    it </a:t>
            </a:r>
            <a:r>
              <a:rPr lang="en-US" sz="2400" dirty="0">
                <a:solidFill>
                  <a:srgbClr val="FFFF00"/>
                </a:solidFill>
              </a:rPr>
              <a:t>causes </a:t>
            </a:r>
            <a:r>
              <a:rPr lang="en-US" sz="2400" dirty="0" smtClean="0">
                <a:solidFill>
                  <a:srgbClr val="FFFF00"/>
                </a:solidFill>
              </a:rPr>
              <a:t>        all                  the           </a:t>
            </a:r>
            <a:r>
              <a:rPr lang="en-US" sz="2400" dirty="0">
                <a:solidFill>
                  <a:srgbClr val="FFFF00"/>
                </a:solidFill>
              </a:rPr>
              <a:t>small </a:t>
            </a:r>
            <a:r>
              <a:rPr lang="fr-FR" sz="2400" dirty="0" smtClean="0">
                <a:solidFill>
                  <a:srgbClr val="FFFF00"/>
                </a:solidFill>
              </a:rPr>
              <a:t> </a:t>
            </a:r>
          </a:p>
          <a:p>
            <a:r>
              <a:rPr lang="en-US"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τοὺς </a:t>
            </a:r>
            <a:r>
              <a:rPr lang="en-US" sz="3800" dirty="0" smtClean="0">
                <a:solidFill>
                  <a:schemeClr val="bg1"/>
                </a:solidFill>
              </a:rPr>
              <a:t> </a:t>
            </a:r>
            <a:r>
              <a:rPr lang="el-GR" sz="3800" dirty="0" smtClean="0">
                <a:solidFill>
                  <a:schemeClr val="bg1"/>
                </a:solidFill>
              </a:rPr>
              <a:t>μεγάλους,</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τοὺς </a:t>
            </a:r>
            <a:r>
              <a:rPr lang="en-US" sz="3800" dirty="0" smtClean="0">
                <a:solidFill>
                  <a:schemeClr val="bg1"/>
                </a:solidFill>
              </a:rPr>
              <a:t> </a:t>
            </a:r>
            <a:r>
              <a:rPr lang="el-GR" sz="3800" dirty="0" smtClean="0">
                <a:solidFill>
                  <a:schemeClr val="bg1"/>
                </a:solidFill>
              </a:rPr>
              <a:t>πλουσίους</a:t>
            </a:r>
            <a:endParaRPr lang="en-US" sz="3800" dirty="0">
              <a:solidFill>
                <a:schemeClr val="bg1"/>
              </a:solidFill>
            </a:endParaRPr>
          </a:p>
          <a:p>
            <a:r>
              <a:rPr lang="en-US" sz="2400" dirty="0" smtClean="0">
                <a:solidFill>
                  <a:srgbClr val="FFFF00"/>
                </a:solidFill>
              </a:rPr>
              <a:t>   and      the               great                  and         the               rich</a:t>
            </a:r>
            <a:r>
              <a:rPr lang="fr-FR" sz="2400" dirty="0" smtClean="0">
                <a:solidFill>
                  <a:srgbClr val="FFFF00"/>
                </a:solidFill>
              </a:rPr>
              <a:t>  </a:t>
            </a:r>
          </a:p>
          <a:p>
            <a:r>
              <a:rPr lang="el-GR" sz="3800" dirty="0" smtClean="0">
                <a:solidFill>
                  <a:schemeClr val="bg1"/>
                </a:solidFill>
              </a:rPr>
              <a:t>καὶ </a:t>
            </a:r>
            <a:r>
              <a:rPr lang="el-GR" sz="3800" dirty="0">
                <a:solidFill>
                  <a:schemeClr val="bg1"/>
                </a:solidFill>
              </a:rPr>
              <a:t>τοὺς </a:t>
            </a:r>
            <a:r>
              <a:rPr lang="en-US" sz="3800" dirty="0" smtClean="0">
                <a:solidFill>
                  <a:schemeClr val="bg1"/>
                </a:solidFill>
              </a:rPr>
              <a:t> </a:t>
            </a:r>
            <a:r>
              <a:rPr lang="el-GR" sz="3800" dirty="0" smtClean="0">
                <a:solidFill>
                  <a:schemeClr val="bg1"/>
                </a:solidFill>
              </a:rPr>
              <a:t>πτωχούς</a:t>
            </a:r>
            <a:r>
              <a:rPr lang="el-GR" sz="3800" dirty="0">
                <a:solidFill>
                  <a:schemeClr val="bg1"/>
                </a:solidFill>
              </a:rPr>
              <a:t>, </a:t>
            </a:r>
            <a:r>
              <a:rPr lang="el-GR" sz="3800" dirty="0" smtClean="0">
                <a:solidFill>
                  <a:schemeClr val="bg1"/>
                </a:solidFill>
              </a:rPr>
              <a:t>καὶ τοὺς</a:t>
            </a:r>
            <a:r>
              <a:rPr lang="en-US" sz="3800" dirty="0" smtClean="0">
                <a:solidFill>
                  <a:schemeClr val="bg1"/>
                </a:solidFill>
              </a:rPr>
              <a:t> </a:t>
            </a:r>
            <a:r>
              <a:rPr lang="el-GR" sz="3800" dirty="0" smtClean="0">
                <a:solidFill>
                  <a:schemeClr val="bg1"/>
                </a:solidFill>
              </a:rPr>
              <a:t> </a:t>
            </a:r>
            <a:r>
              <a:rPr lang="el-GR" sz="3800" dirty="0">
                <a:solidFill>
                  <a:schemeClr val="bg1"/>
                </a:solidFill>
              </a:rPr>
              <a:t>ἐλευθέρους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τοὺς δούλους, </a:t>
            </a:r>
            <a:endParaRPr lang="en-US" sz="3800" dirty="0" smtClean="0">
              <a:solidFill>
                <a:schemeClr val="bg1"/>
              </a:solidFill>
            </a:endParaRPr>
          </a:p>
          <a:p>
            <a:r>
              <a:rPr lang="en-US" sz="2400" dirty="0" smtClean="0">
                <a:solidFill>
                  <a:srgbClr val="FFFF00"/>
                </a:solidFill>
              </a:rPr>
              <a:t> and      the              poor              and      the                 free                      and     the          slaves </a:t>
            </a:r>
            <a:r>
              <a:rPr lang="fr-FR" sz="2400" dirty="0" smtClean="0">
                <a:solidFill>
                  <a:srgbClr val="FFFF00"/>
                </a:solidFill>
              </a:rPr>
              <a:t> </a:t>
            </a:r>
            <a:endParaRPr lang="fr-FR" sz="2400" dirty="0">
              <a:solidFill>
                <a:srgbClr val="FFFF00"/>
              </a:solidFill>
            </a:endParaRPr>
          </a:p>
          <a:p>
            <a:r>
              <a:rPr lang="en-US" sz="3800" dirty="0" smtClean="0">
                <a:solidFill>
                  <a:schemeClr val="bg1"/>
                </a:solidFill>
              </a:rPr>
              <a:t>  </a:t>
            </a:r>
            <a:r>
              <a:rPr lang="el-GR" sz="3800" dirty="0" smtClean="0">
                <a:solidFill>
                  <a:schemeClr val="bg1"/>
                </a:solidFill>
              </a:rPr>
              <a:t>ἵνα </a:t>
            </a:r>
            <a:r>
              <a:rPr lang="en-US" sz="3800" dirty="0" smtClean="0">
                <a:solidFill>
                  <a:schemeClr val="bg1"/>
                </a:solidFill>
              </a:rPr>
              <a:t>    </a:t>
            </a:r>
            <a:r>
              <a:rPr lang="el-GR" sz="3800" dirty="0" smtClean="0">
                <a:solidFill>
                  <a:schemeClr val="bg1"/>
                </a:solidFill>
              </a:rPr>
              <a:t>δῶσιν </a:t>
            </a:r>
            <a:r>
              <a:rPr lang="en-US" sz="3800" dirty="0" smtClean="0">
                <a:solidFill>
                  <a:schemeClr val="bg1"/>
                </a:solidFill>
              </a:rPr>
              <a:t>  </a:t>
            </a:r>
            <a:r>
              <a:rPr lang="el-GR" sz="3800" dirty="0" smtClean="0">
                <a:solidFill>
                  <a:schemeClr val="bg1"/>
                </a:solidFill>
              </a:rPr>
              <a:t>αὐτοῖς </a:t>
            </a:r>
            <a:r>
              <a:rPr lang="en-US" sz="3800" dirty="0" smtClean="0">
                <a:solidFill>
                  <a:schemeClr val="bg1"/>
                </a:solidFill>
              </a:rPr>
              <a:t> </a:t>
            </a:r>
            <a:r>
              <a:rPr lang="el-GR" sz="3800" dirty="0" smtClean="0">
                <a:solidFill>
                  <a:schemeClr val="bg1"/>
                </a:solidFill>
              </a:rPr>
              <a:t>χάραγμα</a:t>
            </a:r>
            <a:r>
              <a:rPr lang="en-US" sz="3800" dirty="0" smtClean="0">
                <a:solidFill>
                  <a:schemeClr val="bg1"/>
                </a:solidFill>
              </a:rPr>
              <a:t> </a:t>
            </a:r>
            <a:r>
              <a:rPr lang="el-GR" sz="3800" dirty="0" smtClean="0">
                <a:solidFill>
                  <a:schemeClr val="bg1"/>
                </a:solidFill>
              </a:rPr>
              <a:t> </a:t>
            </a:r>
            <a:r>
              <a:rPr lang="el-GR" sz="3800" dirty="0">
                <a:solidFill>
                  <a:schemeClr val="bg1"/>
                </a:solidFill>
              </a:rPr>
              <a:t>ἐπὶ </a:t>
            </a:r>
            <a:r>
              <a:rPr lang="en-US" sz="3800" dirty="0">
                <a:solidFill>
                  <a:schemeClr val="bg1"/>
                </a:solidFill>
              </a:rPr>
              <a:t> </a:t>
            </a:r>
            <a:r>
              <a:rPr lang="el-GR" sz="3800" dirty="0">
                <a:solidFill>
                  <a:schemeClr val="bg1"/>
                </a:solidFill>
              </a:rPr>
              <a:t>τῆς </a:t>
            </a:r>
            <a:r>
              <a:rPr lang="en-US" sz="3800" dirty="0">
                <a:solidFill>
                  <a:schemeClr val="bg1"/>
                </a:solidFill>
              </a:rPr>
              <a:t> </a:t>
            </a:r>
            <a:r>
              <a:rPr lang="el-GR" sz="3800" dirty="0">
                <a:solidFill>
                  <a:schemeClr val="bg1"/>
                </a:solidFill>
              </a:rPr>
              <a:t>χειρὸς </a:t>
            </a:r>
            <a:r>
              <a:rPr lang="en-US" sz="3800" dirty="0">
                <a:solidFill>
                  <a:schemeClr val="bg1"/>
                </a:solidFill>
              </a:rPr>
              <a:t> </a:t>
            </a:r>
            <a:r>
              <a:rPr lang="el-GR" sz="3800" dirty="0">
                <a:solidFill>
                  <a:schemeClr val="bg1"/>
                </a:solidFill>
              </a:rPr>
              <a:t>αὐτῶν </a:t>
            </a:r>
            <a:endParaRPr lang="en-US" sz="3800" dirty="0" smtClean="0">
              <a:solidFill>
                <a:schemeClr val="bg1"/>
              </a:solidFill>
            </a:endParaRPr>
          </a:p>
          <a:p>
            <a:r>
              <a:rPr lang="en-US" sz="2400" dirty="0" smtClean="0">
                <a:solidFill>
                  <a:srgbClr val="FFFF00"/>
                </a:solidFill>
              </a:rPr>
              <a:t> so that    they may give   to them           a mark             on       the         hand           their </a:t>
            </a:r>
            <a:r>
              <a:rPr lang="fr-FR" sz="2400" dirty="0" smtClean="0">
                <a:solidFill>
                  <a:srgbClr val="FFFF00"/>
                </a:solidFill>
              </a:rPr>
              <a:t> </a:t>
            </a:r>
          </a:p>
          <a:p>
            <a:r>
              <a:rPr lang="en-US" sz="3800" dirty="0" smtClean="0">
                <a:solidFill>
                  <a:schemeClr val="bg1"/>
                </a:solidFill>
              </a:rPr>
              <a:t>   </a:t>
            </a:r>
            <a:r>
              <a:rPr lang="el-GR" sz="3800" dirty="0" smtClean="0">
                <a:solidFill>
                  <a:schemeClr val="bg1"/>
                </a:solidFill>
              </a:rPr>
              <a:t>τῆς </a:t>
            </a:r>
            <a:r>
              <a:rPr lang="en-US" sz="3800" dirty="0" smtClean="0">
                <a:solidFill>
                  <a:schemeClr val="bg1"/>
                </a:solidFill>
              </a:rPr>
              <a:t> </a:t>
            </a:r>
            <a:r>
              <a:rPr lang="el-GR" sz="3800" dirty="0" smtClean="0">
                <a:solidFill>
                  <a:schemeClr val="bg1"/>
                </a:solidFill>
              </a:rPr>
              <a:t>δεξιᾶς</a:t>
            </a:r>
            <a:r>
              <a:rPr lang="en-US" sz="3800" dirty="0" smtClean="0">
                <a:solidFill>
                  <a:schemeClr val="bg1"/>
                </a:solidFill>
              </a:rPr>
              <a:t> </a:t>
            </a:r>
            <a:r>
              <a:rPr lang="el-GR" sz="3800" dirty="0" smtClean="0">
                <a:solidFill>
                  <a:schemeClr val="bg1"/>
                </a:solidFill>
              </a:rPr>
              <a:t> </a:t>
            </a:r>
            <a:r>
              <a:rPr lang="en-US" sz="3800" dirty="0" smtClean="0">
                <a:solidFill>
                  <a:schemeClr val="bg1"/>
                </a:solidFill>
              </a:rPr>
              <a:t> </a:t>
            </a:r>
            <a:r>
              <a:rPr lang="el-GR" sz="3800" dirty="0" smtClean="0">
                <a:solidFill>
                  <a:schemeClr val="bg1"/>
                </a:solidFill>
              </a:rPr>
              <a:t>ἢ </a:t>
            </a:r>
            <a:r>
              <a:rPr lang="en-US" sz="3800" dirty="0" smtClean="0">
                <a:solidFill>
                  <a:schemeClr val="bg1"/>
                </a:solidFill>
              </a:rPr>
              <a:t> </a:t>
            </a:r>
            <a:r>
              <a:rPr lang="el-GR" sz="3800" dirty="0" smtClean="0">
                <a:solidFill>
                  <a:schemeClr val="bg1"/>
                </a:solidFill>
              </a:rPr>
              <a:t>ἐπὶ </a:t>
            </a:r>
            <a:r>
              <a:rPr lang="en-US" sz="3800" dirty="0" smtClean="0">
                <a:solidFill>
                  <a:schemeClr val="bg1"/>
                </a:solidFill>
              </a:rPr>
              <a:t> </a:t>
            </a:r>
            <a:r>
              <a:rPr lang="el-GR" sz="3800" dirty="0" smtClean="0">
                <a:solidFill>
                  <a:schemeClr val="bg1"/>
                </a:solidFill>
              </a:rPr>
              <a:t>τὸ </a:t>
            </a:r>
            <a:r>
              <a:rPr lang="en-US" sz="3800" dirty="0" smtClean="0">
                <a:solidFill>
                  <a:schemeClr val="bg1"/>
                </a:solidFill>
              </a:rPr>
              <a:t> </a:t>
            </a:r>
            <a:r>
              <a:rPr lang="el-GR" sz="3800" dirty="0" smtClean="0">
                <a:solidFill>
                  <a:schemeClr val="bg1"/>
                </a:solidFill>
              </a:rPr>
              <a:t>μέτωπον </a:t>
            </a:r>
            <a:r>
              <a:rPr lang="en-US" sz="3800" dirty="0" smtClean="0">
                <a:solidFill>
                  <a:schemeClr val="bg1"/>
                </a:solidFill>
              </a:rPr>
              <a:t> </a:t>
            </a:r>
            <a:r>
              <a:rPr lang="el-GR" sz="3800" dirty="0" smtClean="0">
                <a:solidFill>
                  <a:schemeClr val="bg1"/>
                </a:solidFill>
              </a:rPr>
              <a:t>αὐτῶν</a:t>
            </a:r>
            <a:endParaRPr lang="el-GR" sz="3800" dirty="0">
              <a:solidFill>
                <a:schemeClr val="bg1"/>
              </a:solidFill>
            </a:endParaRPr>
          </a:p>
          <a:p>
            <a:r>
              <a:rPr lang="en-US" sz="2400" dirty="0" smtClean="0">
                <a:solidFill>
                  <a:srgbClr val="FFFF00"/>
                </a:solidFill>
              </a:rPr>
              <a:t>      the         right           or     on      the        forehead           their</a:t>
            </a:r>
            <a:r>
              <a:rPr lang="fr-FR" sz="2400" dirty="0" smtClean="0">
                <a:solidFill>
                  <a:srgbClr val="FFFF00"/>
                </a:solidFill>
              </a:rPr>
              <a:t> </a:t>
            </a:r>
            <a:endParaRPr lang="en-US"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13:16</a:t>
            </a:r>
            <a:r>
              <a:rPr lang="fr-FR" dirty="0" smtClean="0">
                <a:solidFill>
                  <a:schemeClr val="bg1"/>
                </a:solidFill>
              </a:rPr>
              <a:t> </a:t>
            </a:r>
            <a:r>
              <a:rPr lang="en-US" dirty="0">
                <a:solidFill>
                  <a:schemeClr val="bg1"/>
                </a:solidFill>
              </a:rPr>
              <a:t>Also it causes all, both small and great, both rich and poor, both free and slave, to be marked on the right hand or the forehead</a:t>
            </a:r>
            <a:r>
              <a:rPr lang="en-US" dirty="0" smtClean="0">
                <a:solidFill>
                  <a:schemeClr val="bg1"/>
                </a:solidFill>
              </a:rPr>
              <a:t>,   /  </a:t>
            </a:r>
            <a:r>
              <a:rPr lang="en-US" baseline="30000" dirty="0" smtClean="0">
                <a:solidFill>
                  <a:srgbClr val="FFFF00"/>
                </a:solidFill>
              </a:rPr>
              <a:t>CUV </a:t>
            </a:r>
            <a:r>
              <a:rPr lang="en-US" b="1" dirty="0" smtClean="0">
                <a:solidFill>
                  <a:schemeClr val="bg1"/>
                </a:solidFill>
              </a:rPr>
              <a:t>13:16</a:t>
            </a:r>
            <a:r>
              <a:rPr lang="en-US" dirty="0" smtClean="0">
                <a:solidFill>
                  <a:schemeClr val="bg1"/>
                </a:solidFill>
              </a:rPr>
              <a:t> </a:t>
            </a:r>
            <a:r>
              <a:rPr lang="zh-TW" altLang="en-US" dirty="0">
                <a:solidFill>
                  <a:schemeClr val="bg1"/>
                </a:solidFill>
              </a:rPr>
              <a:t>他又叫眾人、無論大小貧富、自主的為奴的、都在右手上、或是在額上、受一個印記。</a:t>
            </a:r>
            <a:endParaRPr lang="fr-FR"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3888153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Revelation 13:17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ἵνα</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μή </a:t>
            </a:r>
            <a:r>
              <a:rPr lang="en-US" sz="4000" dirty="0" smtClean="0">
                <a:solidFill>
                  <a:schemeClr val="bg1"/>
                </a:solidFill>
              </a:rPr>
              <a:t> </a:t>
            </a:r>
            <a:r>
              <a:rPr lang="el-GR" sz="4000" dirty="0" smtClean="0">
                <a:solidFill>
                  <a:schemeClr val="bg1"/>
                </a:solidFill>
              </a:rPr>
              <a:t>τις </a:t>
            </a:r>
            <a:r>
              <a:rPr lang="en-US" sz="4000" dirty="0" smtClean="0">
                <a:solidFill>
                  <a:schemeClr val="bg1"/>
                </a:solidFill>
              </a:rPr>
              <a:t> </a:t>
            </a:r>
            <a:r>
              <a:rPr lang="el-GR" sz="4000" dirty="0" smtClean="0">
                <a:solidFill>
                  <a:schemeClr val="bg1"/>
                </a:solidFill>
              </a:rPr>
              <a:t>δύνηται </a:t>
            </a:r>
            <a:r>
              <a:rPr lang="en-US" sz="4000" dirty="0" smtClean="0">
                <a:solidFill>
                  <a:schemeClr val="bg1"/>
                </a:solidFill>
              </a:rPr>
              <a:t> </a:t>
            </a:r>
            <a:r>
              <a:rPr lang="el-GR" sz="4000" dirty="0" smtClean="0">
                <a:solidFill>
                  <a:schemeClr val="bg1"/>
                </a:solidFill>
              </a:rPr>
              <a:t>ἀγοράσαι</a:t>
            </a:r>
            <a:endParaRPr lang="en-US" sz="4000" dirty="0">
              <a:solidFill>
                <a:schemeClr val="bg1"/>
              </a:solidFill>
            </a:endParaRPr>
          </a:p>
          <a:p>
            <a:r>
              <a:rPr lang="fr-FR" sz="2400" dirty="0" smtClean="0">
                <a:solidFill>
                  <a:srgbClr val="FFFF00"/>
                </a:solidFill>
              </a:rPr>
              <a:t>     and   </a:t>
            </a:r>
            <a:r>
              <a:rPr lang="en-US" sz="2400" dirty="0" smtClean="0">
                <a:solidFill>
                  <a:srgbClr val="FFFF00"/>
                </a:solidFill>
              </a:rPr>
              <a:t>so </a:t>
            </a:r>
            <a:r>
              <a:rPr lang="en-US" sz="2400" dirty="0">
                <a:solidFill>
                  <a:srgbClr val="FFFF00"/>
                </a:solidFill>
              </a:rPr>
              <a:t>that </a:t>
            </a:r>
            <a:r>
              <a:rPr lang="en-US" sz="2400" dirty="0" smtClean="0">
                <a:solidFill>
                  <a:srgbClr val="FFFF00"/>
                </a:solidFill>
              </a:rPr>
              <a:t>   not  anyone        can                       buy </a:t>
            </a:r>
            <a:endParaRPr lang="fr-FR" sz="2600" dirty="0" smtClean="0">
              <a:solidFill>
                <a:srgbClr val="FFFF00"/>
              </a:solidFill>
            </a:endParaRPr>
          </a:p>
          <a:p>
            <a:r>
              <a:rPr lang="en-US" sz="4000" dirty="0" smtClean="0">
                <a:solidFill>
                  <a:schemeClr val="bg1"/>
                </a:solidFill>
              </a:rPr>
              <a:t>  </a:t>
            </a:r>
            <a:r>
              <a:rPr lang="el-GR" sz="4000" dirty="0" smtClean="0">
                <a:solidFill>
                  <a:schemeClr val="bg1"/>
                </a:solidFill>
              </a:rPr>
              <a:t>ἢ </a:t>
            </a:r>
            <a:r>
              <a:rPr lang="en-US" sz="4000" dirty="0" smtClean="0">
                <a:solidFill>
                  <a:schemeClr val="bg1"/>
                </a:solidFill>
              </a:rPr>
              <a:t> </a:t>
            </a:r>
            <a:r>
              <a:rPr lang="el-GR" sz="4000" dirty="0" smtClean="0">
                <a:solidFill>
                  <a:schemeClr val="bg1"/>
                </a:solidFill>
              </a:rPr>
              <a:t>πωλῆσαι</a:t>
            </a:r>
            <a:r>
              <a:rPr lang="en-US" sz="4000" dirty="0" smtClean="0">
                <a:solidFill>
                  <a:schemeClr val="bg1"/>
                </a:solidFill>
              </a:rPr>
              <a:t>  </a:t>
            </a:r>
            <a:r>
              <a:rPr lang="el-GR" sz="4000" dirty="0" smtClean="0">
                <a:solidFill>
                  <a:schemeClr val="bg1"/>
                </a:solidFill>
              </a:rPr>
              <a:t>εἰ</a:t>
            </a:r>
            <a:r>
              <a:rPr lang="en-US" sz="4000" dirty="0" smtClean="0">
                <a:solidFill>
                  <a:schemeClr val="bg1"/>
                </a:solidFill>
              </a:rPr>
              <a:t>  </a:t>
            </a:r>
            <a:r>
              <a:rPr lang="el-GR" sz="4000" dirty="0" smtClean="0">
                <a:solidFill>
                  <a:schemeClr val="bg1"/>
                </a:solidFill>
              </a:rPr>
              <a:t>μὴ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ἔχων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χάραγμα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ὄνομα</a:t>
            </a:r>
            <a:endParaRPr lang="en-US" sz="4000" dirty="0" smtClean="0">
              <a:solidFill>
                <a:schemeClr val="bg1"/>
              </a:solidFill>
            </a:endParaRPr>
          </a:p>
          <a:p>
            <a:r>
              <a:rPr lang="en-US" sz="2400" dirty="0" smtClean="0">
                <a:solidFill>
                  <a:srgbClr val="FFFF00"/>
                </a:solidFill>
              </a:rPr>
              <a:t>   or            sell                   except      he   who has   the         mark                 </a:t>
            </a:r>
            <a:r>
              <a:rPr lang="en-US" sz="2400" dirty="0">
                <a:solidFill>
                  <a:srgbClr val="FFFF00"/>
                </a:solidFill>
              </a:rPr>
              <a:t>the </a:t>
            </a:r>
            <a:r>
              <a:rPr lang="en-US" sz="2400" dirty="0" smtClean="0">
                <a:solidFill>
                  <a:srgbClr val="FFFF00"/>
                </a:solidFill>
              </a:rPr>
              <a:t>      name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θηρίου</a:t>
            </a:r>
            <a:r>
              <a:rPr lang="en-US" sz="4000" dirty="0" smtClean="0">
                <a:solidFill>
                  <a:schemeClr val="bg1"/>
                </a:solidFill>
              </a:rPr>
              <a:t>   </a:t>
            </a:r>
            <a:r>
              <a:rPr lang="el-GR" sz="4000" dirty="0" smtClean="0">
                <a:solidFill>
                  <a:schemeClr val="bg1"/>
                </a:solidFill>
              </a:rPr>
              <a:t>ἢ</a:t>
            </a:r>
            <a:r>
              <a:rPr lang="en-US" sz="4000" dirty="0" smtClean="0">
                <a:solidFill>
                  <a:schemeClr val="bg1"/>
                </a:solidFill>
              </a:rPr>
              <a:t> </a:t>
            </a:r>
            <a:r>
              <a:rPr lang="el-GR" sz="4000" dirty="0" smtClean="0">
                <a:solidFill>
                  <a:schemeClr val="bg1"/>
                </a:solidFill>
              </a:rPr>
              <a:t> </a:t>
            </a:r>
            <a:r>
              <a:rPr lang="el-GR" sz="4000" dirty="0">
                <a:solidFill>
                  <a:schemeClr val="bg1"/>
                </a:solidFill>
              </a:rPr>
              <a:t>τὸν </a:t>
            </a:r>
            <a:r>
              <a:rPr lang="en-US" sz="4000" dirty="0" smtClean="0">
                <a:solidFill>
                  <a:schemeClr val="bg1"/>
                </a:solidFill>
              </a:rPr>
              <a:t> </a:t>
            </a:r>
            <a:r>
              <a:rPr lang="el-GR" sz="4000" dirty="0" smtClean="0">
                <a:solidFill>
                  <a:schemeClr val="bg1"/>
                </a:solidFill>
              </a:rPr>
              <a:t>ἀριθμὸν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ὀνόματος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a:t>
            </a:r>
          </a:p>
          <a:p>
            <a:r>
              <a:rPr lang="en-US" sz="2400" dirty="0" smtClean="0">
                <a:solidFill>
                  <a:srgbClr val="FFFF00"/>
                </a:solidFill>
              </a:rPr>
              <a:t>  of the        beast            or      </a:t>
            </a:r>
            <a:r>
              <a:rPr lang="en-US" sz="2400" dirty="0">
                <a:solidFill>
                  <a:srgbClr val="FFFF00"/>
                </a:solidFill>
              </a:rPr>
              <a:t>the </a:t>
            </a:r>
            <a:r>
              <a:rPr lang="en-US" sz="2400" dirty="0" smtClean="0">
                <a:solidFill>
                  <a:srgbClr val="FFFF00"/>
                </a:solidFill>
              </a:rPr>
              <a:t>         number          </a:t>
            </a:r>
            <a:r>
              <a:rPr lang="en-US" sz="2400" dirty="0">
                <a:solidFill>
                  <a:srgbClr val="FFFF00"/>
                </a:solidFill>
              </a:rPr>
              <a:t>of </a:t>
            </a:r>
            <a:r>
              <a:rPr lang="en-US" sz="2400" dirty="0" smtClean="0">
                <a:solidFill>
                  <a:srgbClr val="FFFF00"/>
                </a:solidFill>
              </a:rPr>
              <a:t>the          </a:t>
            </a:r>
            <a:r>
              <a:rPr lang="en-US" sz="2400" dirty="0">
                <a:solidFill>
                  <a:srgbClr val="FFFF00"/>
                </a:solidFill>
              </a:rPr>
              <a:t>name </a:t>
            </a:r>
            <a:r>
              <a:rPr lang="en-US" sz="2400" dirty="0" smtClean="0">
                <a:solidFill>
                  <a:srgbClr val="FFFF00"/>
                </a:solidFill>
              </a:rPr>
              <a:t>                    its</a:t>
            </a:r>
            <a:r>
              <a:rPr lang="fr-FR" sz="2400" dirty="0"/>
              <a:t/>
            </a:r>
            <a:br>
              <a:rPr lang="fr-FR" sz="2400" dirty="0"/>
            </a:br>
            <a:endParaRPr lang="fr-FR" sz="2400" dirty="0" smtClean="0"/>
          </a:p>
          <a:p>
            <a:endParaRPr lang="en-US" sz="800" dirty="0" smtClean="0">
              <a:solidFill>
                <a:schemeClr val="bg1"/>
              </a:solidFill>
            </a:endParaRPr>
          </a:p>
          <a:p>
            <a:endParaRPr lang="en-US" sz="800" dirty="0">
              <a:solidFill>
                <a:schemeClr val="bg1"/>
              </a:solidFill>
            </a:endParaRPr>
          </a:p>
          <a:p>
            <a:r>
              <a:rPr lang="en-US" sz="2000" baseline="30000" dirty="0" smtClean="0">
                <a:solidFill>
                  <a:srgbClr val="FFFF00"/>
                </a:solidFill>
              </a:rPr>
              <a:t>	ESV  </a:t>
            </a:r>
            <a:r>
              <a:rPr lang="fr-FR" sz="2000" b="1" dirty="0" smtClean="0">
                <a:solidFill>
                  <a:schemeClr val="bg1"/>
                </a:solidFill>
              </a:rPr>
              <a:t>13:17</a:t>
            </a:r>
            <a:r>
              <a:rPr lang="fr-FR" sz="2000" dirty="0" smtClean="0">
                <a:solidFill>
                  <a:schemeClr val="bg1"/>
                </a:solidFill>
              </a:rPr>
              <a:t> </a:t>
            </a:r>
            <a:r>
              <a:rPr lang="en-US" sz="2000" dirty="0">
                <a:solidFill>
                  <a:schemeClr val="bg1"/>
                </a:solidFill>
              </a:rPr>
              <a:t>so that no one can buy or sell unless he has the mark, that is, the name of the beast or the number of its name.</a:t>
            </a:r>
          </a:p>
          <a:p>
            <a:r>
              <a:rPr lang="en-US" sz="2000" baseline="30000" dirty="0">
                <a:solidFill>
                  <a:srgbClr val="FFFF00"/>
                </a:solidFill>
              </a:rPr>
              <a:t>	CUV </a:t>
            </a:r>
            <a:r>
              <a:rPr lang="en-US" sz="2000" b="1" dirty="0" smtClean="0">
                <a:solidFill>
                  <a:schemeClr val="bg1"/>
                </a:solidFill>
              </a:rPr>
              <a:t>13:17</a:t>
            </a:r>
            <a:r>
              <a:rPr lang="en-US" sz="2000" dirty="0" smtClean="0">
                <a:solidFill>
                  <a:schemeClr val="bg1"/>
                </a:solidFill>
              </a:rPr>
              <a:t> </a:t>
            </a:r>
            <a:r>
              <a:rPr lang="zh-TW" altLang="en-US" sz="2000" dirty="0">
                <a:solidFill>
                  <a:schemeClr val="bg1"/>
                </a:solidFill>
              </a:rPr>
              <a:t>除了那受印記、有了獸名、或有獸名數目的、都不得作買賣。</a:t>
            </a:r>
            <a:endParaRPr lang="fr-FR" sz="20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3114059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5019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Revelation 13:18 </a:t>
            </a: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Ὧδε</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σοφία </a:t>
            </a:r>
            <a:r>
              <a:rPr lang="en-US" sz="4000" dirty="0" smtClean="0">
                <a:solidFill>
                  <a:schemeClr val="bg1"/>
                </a:solidFill>
              </a:rPr>
              <a:t> </a:t>
            </a:r>
            <a:r>
              <a:rPr lang="el-GR" sz="4000" dirty="0" smtClean="0">
                <a:solidFill>
                  <a:schemeClr val="bg1"/>
                </a:solidFill>
              </a:rPr>
              <a:t>ἐστίν</a:t>
            </a:r>
            <a:r>
              <a:rPr lang="el-GR" sz="4000" dirty="0">
                <a:solidFill>
                  <a:schemeClr val="bg1"/>
                </a:solidFill>
              </a:rPr>
              <a:t>.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ἔχων </a:t>
            </a:r>
            <a:r>
              <a:rPr lang="en-US" sz="4000" dirty="0" smtClean="0">
                <a:solidFill>
                  <a:schemeClr val="bg1"/>
                </a:solidFill>
              </a:rPr>
              <a:t>   </a:t>
            </a:r>
            <a:r>
              <a:rPr lang="el-GR" sz="4000" dirty="0" smtClean="0">
                <a:solidFill>
                  <a:schemeClr val="bg1"/>
                </a:solidFill>
              </a:rPr>
              <a:t>νοῦν</a:t>
            </a:r>
            <a:endParaRPr lang="en-US" sz="4000" dirty="0">
              <a:solidFill>
                <a:schemeClr val="bg1"/>
              </a:solidFill>
            </a:endParaRPr>
          </a:p>
          <a:p>
            <a:r>
              <a:rPr lang="en-US" sz="2400" dirty="0" smtClean="0">
                <a:solidFill>
                  <a:srgbClr val="FFFF00"/>
                </a:solidFill>
              </a:rPr>
              <a:t>     here     the     wisdom           is       the </a:t>
            </a:r>
            <a:r>
              <a:rPr lang="en-US" sz="2400" dirty="0">
                <a:solidFill>
                  <a:srgbClr val="FFFF00"/>
                </a:solidFill>
              </a:rPr>
              <a:t>one </a:t>
            </a:r>
            <a:r>
              <a:rPr lang="en-US" sz="2400" dirty="0" smtClean="0">
                <a:solidFill>
                  <a:srgbClr val="FFFF00"/>
                </a:solidFill>
              </a:rPr>
              <a:t> who has  understanding</a:t>
            </a:r>
            <a:endParaRPr lang="fr-FR" sz="2400" dirty="0" smtClean="0">
              <a:solidFill>
                <a:srgbClr val="FFFF00"/>
              </a:solidFill>
            </a:endParaRPr>
          </a:p>
          <a:p>
            <a:r>
              <a:rPr lang="en-US" sz="4000" dirty="0">
                <a:solidFill>
                  <a:schemeClr val="bg1"/>
                </a:solidFill>
              </a:rPr>
              <a:t> </a:t>
            </a:r>
            <a:r>
              <a:rPr lang="en-US" sz="4000" dirty="0" smtClean="0">
                <a:solidFill>
                  <a:schemeClr val="bg1"/>
                </a:solidFill>
              </a:rPr>
              <a:t> </a:t>
            </a:r>
            <a:r>
              <a:rPr lang="el-GR" sz="4000" dirty="0" smtClean="0">
                <a:solidFill>
                  <a:schemeClr val="bg1"/>
                </a:solidFill>
              </a:rPr>
              <a:t>ψηφισάτω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ἀριθμὸν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θηρίου, </a:t>
            </a:r>
            <a:endParaRPr lang="en-US" sz="4000" dirty="0">
              <a:solidFill>
                <a:schemeClr val="bg1"/>
              </a:solidFill>
            </a:endParaRPr>
          </a:p>
          <a:p>
            <a:r>
              <a:rPr lang="en-US" sz="2400" dirty="0" smtClean="0">
                <a:solidFill>
                  <a:srgbClr val="FFFF00"/>
                </a:solidFill>
              </a:rPr>
              <a:t>     let him </a:t>
            </a:r>
            <a:r>
              <a:rPr lang="en-US" sz="2400" dirty="0">
                <a:solidFill>
                  <a:srgbClr val="FFFF00"/>
                </a:solidFill>
              </a:rPr>
              <a:t>calculate </a:t>
            </a:r>
            <a:r>
              <a:rPr lang="en-US" sz="2400" dirty="0" smtClean="0">
                <a:solidFill>
                  <a:srgbClr val="FFFF00"/>
                </a:solidFill>
              </a:rPr>
              <a:t>     the           </a:t>
            </a:r>
            <a:r>
              <a:rPr lang="en-US" sz="2400" dirty="0">
                <a:solidFill>
                  <a:srgbClr val="FFFF00"/>
                </a:solidFill>
              </a:rPr>
              <a:t>number </a:t>
            </a:r>
            <a:r>
              <a:rPr lang="en-US" sz="2400" dirty="0" smtClean="0">
                <a:solidFill>
                  <a:srgbClr val="FFFF00"/>
                </a:solidFill>
              </a:rPr>
              <a:t>         of </a:t>
            </a:r>
            <a:r>
              <a:rPr lang="en-US" sz="2400" dirty="0">
                <a:solidFill>
                  <a:srgbClr val="FFFF00"/>
                </a:solidFill>
              </a:rPr>
              <a:t>the </a:t>
            </a:r>
            <a:r>
              <a:rPr lang="en-US" sz="2400" dirty="0" smtClean="0">
                <a:solidFill>
                  <a:srgbClr val="FFFF00"/>
                </a:solidFill>
              </a:rPr>
              <a:t>      beast</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ἀριθμὸς </a:t>
            </a:r>
            <a:r>
              <a:rPr lang="en-US" sz="4000" dirty="0" smtClean="0">
                <a:solidFill>
                  <a:schemeClr val="bg1"/>
                </a:solidFill>
              </a:rPr>
              <a:t> </a:t>
            </a:r>
            <a:r>
              <a:rPr lang="el-GR" sz="4000" dirty="0" smtClean="0">
                <a:solidFill>
                  <a:schemeClr val="bg1"/>
                </a:solidFill>
              </a:rPr>
              <a:t>γὰρ </a:t>
            </a:r>
            <a:r>
              <a:rPr lang="en-US" sz="4000" dirty="0" smtClean="0">
                <a:solidFill>
                  <a:schemeClr val="bg1"/>
                </a:solidFill>
              </a:rPr>
              <a:t> </a:t>
            </a:r>
            <a:r>
              <a:rPr lang="el-GR" sz="4000" dirty="0" smtClean="0">
                <a:solidFill>
                  <a:schemeClr val="bg1"/>
                </a:solidFill>
              </a:rPr>
              <a:t>ἀνθρώπου</a:t>
            </a:r>
            <a:r>
              <a:rPr lang="en-US" sz="4000" dirty="0" smtClean="0">
                <a:solidFill>
                  <a:schemeClr val="bg1"/>
                </a:solidFill>
              </a:rPr>
              <a:t> </a:t>
            </a:r>
            <a:r>
              <a:rPr lang="el-GR" sz="4000" dirty="0" smtClean="0">
                <a:solidFill>
                  <a:schemeClr val="bg1"/>
                </a:solidFill>
              </a:rPr>
              <a:t> </a:t>
            </a:r>
            <a:r>
              <a:rPr lang="el-GR" sz="4000" dirty="0">
                <a:solidFill>
                  <a:schemeClr val="bg1"/>
                </a:solidFill>
              </a:rPr>
              <a:t>ἐστίν, </a:t>
            </a:r>
            <a:endParaRPr lang="en-US" sz="4000" dirty="0" smtClean="0">
              <a:solidFill>
                <a:schemeClr val="bg1"/>
              </a:solidFill>
            </a:endParaRPr>
          </a:p>
          <a:p>
            <a:r>
              <a:rPr lang="en-US" sz="2400" dirty="0" smtClean="0">
                <a:solidFill>
                  <a:srgbClr val="FFFF00"/>
                </a:solidFill>
              </a:rPr>
              <a:t>            </a:t>
            </a:r>
            <a:r>
              <a:rPr lang="en-US" sz="2400" dirty="0">
                <a:solidFill>
                  <a:srgbClr val="FFFF00"/>
                </a:solidFill>
              </a:rPr>
              <a:t>number </a:t>
            </a:r>
            <a:r>
              <a:rPr lang="en-US" sz="2400" dirty="0" smtClean="0">
                <a:solidFill>
                  <a:srgbClr val="FFFF00"/>
                </a:solidFill>
              </a:rPr>
              <a:t>          for              of </a:t>
            </a:r>
            <a:r>
              <a:rPr lang="en-US" sz="2400" dirty="0">
                <a:solidFill>
                  <a:srgbClr val="FFFF00"/>
                </a:solidFill>
              </a:rPr>
              <a:t>a </a:t>
            </a:r>
            <a:r>
              <a:rPr lang="en-US" sz="2400" dirty="0" smtClean="0">
                <a:solidFill>
                  <a:srgbClr val="FFFF00"/>
                </a:solidFill>
              </a:rPr>
              <a:t>man                 it is </a:t>
            </a:r>
            <a:r>
              <a:rPr lang="fr-FR" sz="2400" dirty="0" smtClean="0">
                <a:solidFill>
                  <a:srgbClr val="FFFF00"/>
                </a:solidFill>
              </a:rPr>
              <a:t> </a:t>
            </a:r>
            <a:endParaRPr lang="fr-FR" sz="2400" dirty="0" smtClean="0">
              <a:solidFill>
                <a:srgbClr val="FFFF00"/>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ἀριθμὸς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ἑξακόσιοι </a:t>
            </a:r>
            <a:r>
              <a:rPr lang="en-US" sz="4000" dirty="0" smtClean="0">
                <a:solidFill>
                  <a:schemeClr val="bg1"/>
                </a:solidFill>
              </a:rPr>
              <a:t> </a:t>
            </a:r>
            <a:r>
              <a:rPr lang="el-GR" sz="4000" dirty="0" smtClean="0">
                <a:solidFill>
                  <a:schemeClr val="bg1"/>
                </a:solidFill>
              </a:rPr>
              <a:t>ἑξήκοντα </a:t>
            </a:r>
            <a:r>
              <a:rPr lang="en-US" sz="4000" dirty="0" smtClean="0">
                <a:solidFill>
                  <a:schemeClr val="bg1"/>
                </a:solidFill>
              </a:rPr>
              <a:t> </a:t>
            </a:r>
            <a:r>
              <a:rPr lang="el-GR" sz="4000" dirty="0" smtClean="0">
                <a:solidFill>
                  <a:schemeClr val="bg1"/>
                </a:solidFill>
              </a:rPr>
              <a:t>ἕξ</a:t>
            </a:r>
            <a:r>
              <a:rPr lang="el-GR" sz="4000" dirty="0">
                <a:solidFill>
                  <a:schemeClr val="bg1"/>
                </a:solidFill>
              </a:rPr>
              <a:t>.</a:t>
            </a:r>
          </a:p>
          <a:p>
            <a:r>
              <a:rPr lang="en-US" sz="2400" dirty="0" smtClean="0">
                <a:solidFill>
                  <a:srgbClr val="FFFF00"/>
                </a:solidFill>
              </a:rPr>
              <a:t>      and     the       </a:t>
            </a:r>
            <a:r>
              <a:rPr lang="en-US" sz="2400" dirty="0">
                <a:solidFill>
                  <a:srgbClr val="FFFF00"/>
                </a:solidFill>
              </a:rPr>
              <a:t>number </a:t>
            </a:r>
            <a:r>
              <a:rPr lang="en-US" sz="2400" dirty="0" smtClean="0">
                <a:solidFill>
                  <a:srgbClr val="FFFF00"/>
                </a:solidFill>
              </a:rPr>
              <a:t>            his                 six hundred                 sixty              </a:t>
            </a:r>
            <a:r>
              <a:rPr lang="en-US" sz="2400" dirty="0" err="1" smtClean="0">
                <a:solidFill>
                  <a:srgbClr val="FFFF00"/>
                </a:solidFill>
              </a:rPr>
              <a:t>si</a:t>
            </a:r>
            <a:r>
              <a:rPr lang="fr-FR" sz="2400" dirty="0" smtClean="0">
                <a:solidFill>
                  <a:srgbClr val="FFFF00"/>
                </a:solidFill>
              </a:rPr>
              <a:t>x </a:t>
            </a:r>
            <a:r>
              <a:rPr lang="fr-FR" sz="2400" dirty="0"/>
              <a:t/>
            </a:r>
            <a:br>
              <a:rPr lang="fr-FR" sz="2400" dirty="0"/>
            </a:br>
            <a:endParaRPr lang="fr-FR" sz="800" dirty="0" smtClean="0"/>
          </a:p>
          <a:p>
            <a:endParaRPr lang="fr-FR" sz="800" dirty="0">
              <a:solidFill>
                <a:schemeClr val="bg1"/>
              </a:solidFill>
            </a:endParaRPr>
          </a:p>
          <a:p>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a:t>
            </a:r>
            <a:r>
              <a:rPr lang="en-US" baseline="30000" dirty="0" smtClean="0">
                <a:solidFill>
                  <a:srgbClr val="FFFF00"/>
                </a:solidFill>
              </a:rPr>
              <a:t>ESV  </a:t>
            </a:r>
            <a:r>
              <a:rPr lang="fr-FR" b="1" dirty="0" smtClean="0">
                <a:solidFill>
                  <a:schemeClr val="bg1"/>
                </a:solidFill>
              </a:rPr>
              <a:t>13:18</a:t>
            </a:r>
            <a:r>
              <a:rPr lang="fr-FR" dirty="0" smtClean="0">
                <a:solidFill>
                  <a:schemeClr val="bg1"/>
                </a:solidFill>
              </a:rPr>
              <a:t> </a:t>
            </a:r>
            <a:r>
              <a:rPr lang="en-US" dirty="0">
                <a:solidFill>
                  <a:schemeClr val="bg1"/>
                </a:solidFill>
              </a:rPr>
              <a:t>This calls for wisdom: let the one who has understanding calculate the number of the beast, for it is the number of a man, and his number is 666.</a:t>
            </a:r>
          </a:p>
          <a:p>
            <a:r>
              <a:rPr lang="en-US" baseline="30000" dirty="0">
                <a:solidFill>
                  <a:srgbClr val="FFFF00"/>
                </a:solidFill>
              </a:rPr>
              <a:t>	CUV </a:t>
            </a:r>
            <a:r>
              <a:rPr lang="en-US" b="1" dirty="0" smtClean="0">
                <a:solidFill>
                  <a:schemeClr val="bg1"/>
                </a:solidFill>
              </a:rPr>
              <a:t>13:18</a:t>
            </a:r>
            <a:r>
              <a:rPr lang="en-US" dirty="0" smtClean="0">
                <a:solidFill>
                  <a:schemeClr val="bg1"/>
                </a:solidFill>
              </a:rPr>
              <a:t> </a:t>
            </a:r>
            <a:r>
              <a:rPr lang="zh-TW" altLang="en-US" dirty="0">
                <a:solidFill>
                  <a:schemeClr val="bg1"/>
                </a:solidFill>
              </a:rPr>
              <a:t>在這裡有智慧。凡有聰明的、可以算計獸的數目．因為這是人的數目、他的數目是六百六十六。</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5567937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73247"/>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600" b="1" dirty="0" smtClean="0">
                <a:solidFill>
                  <a:srgbClr val="FFFF00"/>
                </a:solidFill>
              </a:rPr>
              <a:t>    Revelation 13:1 </a:t>
            </a:r>
          </a:p>
          <a:p>
            <a:endParaRPr lang="en-US" sz="1000" b="1" dirty="0" smtClean="0">
              <a:solidFill>
                <a:srgbClr val="FFFF00"/>
              </a:solidFill>
            </a:endParaRPr>
          </a:p>
          <a:p>
            <a:endParaRPr lang="en-US" sz="1000" b="1" dirty="0" smtClean="0">
              <a:solidFill>
                <a:srgbClr val="FFFF00"/>
              </a:solidFill>
            </a:endParaRPr>
          </a:p>
          <a:p>
            <a:r>
              <a:rPr lang="el-GR" sz="3600" dirty="0" smtClean="0">
                <a:solidFill>
                  <a:schemeClr val="bg1"/>
                </a:solidFill>
              </a:rPr>
              <a:t>Καὶ </a:t>
            </a:r>
            <a:r>
              <a:rPr lang="el-GR" sz="3600" dirty="0">
                <a:solidFill>
                  <a:schemeClr val="bg1"/>
                </a:solidFill>
              </a:rPr>
              <a:t>εἶδον ἐκ τῆς θαλάσσης </a:t>
            </a:r>
            <a:r>
              <a:rPr lang="en-US" sz="3600" dirty="0" smtClean="0">
                <a:solidFill>
                  <a:schemeClr val="bg1"/>
                </a:solidFill>
              </a:rPr>
              <a:t> </a:t>
            </a:r>
            <a:r>
              <a:rPr lang="el-GR" sz="3600" dirty="0" smtClean="0">
                <a:solidFill>
                  <a:schemeClr val="bg1"/>
                </a:solidFill>
              </a:rPr>
              <a:t>θηρίον </a:t>
            </a:r>
            <a:r>
              <a:rPr lang="en-US" sz="3600" dirty="0" smtClean="0">
                <a:solidFill>
                  <a:schemeClr val="bg1"/>
                </a:solidFill>
              </a:rPr>
              <a:t> </a:t>
            </a:r>
            <a:r>
              <a:rPr lang="el-GR" sz="3600" dirty="0" smtClean="0">
                <a:solidFill>
                  <a:schemeClr val="bg1"/>
                </a:solidFill>
              </a:rPr>
              <a:t>ἀναβαῖνον,</a:t>
            </a:r>
            <a:endParaRPr lang="en-US" sz="3600" dirty="0" smtClean="0">
              <a:solidFill>
                <a:schemeClr val="bg1"/>
              </a:solidFill>
            </a:endParaRPr>
          </a:p>
          <a:p>
            <a:r>
              <a:rPr lang="en-US" sz="2400" dirty="0" smtClean="0">
                <a:solidFill>
                  <a:srgbClr val="FFFF00"/>
                </a:solidFill>
              </a:rPr>
              <a:t> and    I </a:t>
            </a:r>
            <a:r>
              <a:rPr lang="en-US" sz="2400" dirty="0">
                <a:solidFill>
                  <a:srgbClr val="FFFF00"/>
                </a:solidFill>
              </a:rPr>
              <a:t>saw </a:t>
            </a:r>
            <a:r>
              <a:rPr lang="en-US" sz="2400" dirty="0" smtClean="0">
                <a:solidFill>
                  <a:srgbClr val="FFFF00"/>
                </a:solidFill>
              </a:rPr>
              <a:t>   from  the            sea                  a </a:t>
            </a:r>
            <a:r>
              <a:rPr lang="en-US" sz="2400" dirty="0">
                <a:solidFill>
                  <a:srgbClr val="FFFF00"/>
                </a:solidFill>
              </a:rPr>
              <a:t>beast </a:t>
            </a:r>
            <a:r>
              <a:rPr lang="en-US" sz="2400" dirty="0" smtClean="0">
                <a:solidFill>
                  <a:srgbClr val="FFFF00"/>
                </a:solidFill>
              </a:rPr>
              <a:t>           rising </a:t>
            </a:r>
            <a:endParaRPr lang="fr-FR" sz="2400" dirty="0" smtClean="0">
              <a:solidFill>
                <a:srgbClr val="FFFF00"/>
              </a:solidFill>
            </a:endParaRPr>
          </a:p>
          <a:p>
            <a:r>
              <a:rPr lang="fr-FR" sz="2400" dirty="0" smtClean="0">
                <a:solidFill>
                  <a:srgbClr val="FFFF00"/>
                </a:solidFill>
              </a:rPr>
              <a:t>        </a:t>
            </a:r>
            <a:r>
              <a:rPr lang="el-GR" sz="4000" dirty="0">
                <a:solidFill>
                  <a:schemeClr val="bg1"/>
                </a:solidFill>
              </a:rPr>
              <a:t>ἔχον </a:t>
            </a:r>
            <a:r>
              <a:rPr lang="en-US" sz="4000" dirty="0" smtClean="0">
                <a:solidFill>
                  <a:schemeClr val="bg1"/>
                </a:solidFill>
              </a:rPr>
              <a:t> </a:t>
            </a:r>
            <a:r>
              <a:rPr lang="el-GR" sz="4000" dirty="0" smtClean="0">
                <a:solidFill>
                  <a:schemeClr val="bg1"/>
                </a:solidFill>
              </a:rPr>
              <a:t>κέρατα </a:t>
            </a:r>
            <a:r>
              <a:rPr lang="en-US" sz="4000" dirty="0" smtClean="0">
                <a:solidFill>
                  <a:schemeClr val="bg1"/>
                </a:solidFill>
              </a:rPr>
              <a:t> </a:t>
            </a:r>
            <a:r>
              <a:rPr lang="el-GR" sz="4000" dirty="0" smtClean="0">
                <a:solidFill>
                  <a:schemeClr val="bg1"/>
                </a:solidFill>
              </a:rPr>
              <a:t>δέκα</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κεφαλὰς</a:t>
            </a:r>
            <a:r>
              <a:rPr lang="en-US" sz="4000" dirty="0" smtClean="0">
                <a:solidFill>
                  <a:schemeClr val="bg1"/>
                </a:solidFill>
              </a:rPr>
              <a:t> </a:t>
            </a:r>
            <a:r>
              <a:rPr lang="el-GR" sz="4000" dirty="0" smtClean="0">
                <a:solidFill>
                  <a:schemeClr val="bg1"/>
                </a:solidFill>
              </a:rPr>
              <a:t> </a:t>
            </a:r>
            <a:r>
              <a:rPr lang="el-GR" sz="4000" dirty="0">
                <a:solidFill>
                  <a:schemeClr val="bg1"/>
                </a:solidFill>
              </a:rPr>
              <a:t>ἑπτὰ </a:t>
            </a:r>
            <a:endParaRPr lang="en-US" sz="4000" dirty="0">
              <a:solidFill>
                <a:schemeClr val="bg1"/>
              </a:solidFill>
            </a:endParaRPr>
          </a:p>
          <a:p>
            <a:r>
              <a:rPr lang="en-US" sz="2400" dirty="0" smtClean="0">
                <a:solidFill>
                  <a:srgbClr val="FFFF00"/>
                </a:solidFill>
              </a:rPr>
              <a:t> </a:t>
            </a:r>
            <a:r>
              <a:rPr lang="en-US" sz="2400" dirty="0">
                <a:solidFill>
                  <a:srgbClr val="FFFF00"/>
                </a:solidFill>
              </a:rPr>
              <a:t> </a:t>
            </a:r>
            <a:r>
              <a:rPr lang="en-US" sz="2400" dirty="0" smtClean="0">
                <a:solidFill>
                  <a:srgbClr val="FFFF00"/>
                </a:solidFill>
              </a:rPr>
              <a:t>       having          horns              </a:t>
            </a:r>
            <a:r>
              <a:rPr lang="en-US" sz="2400" dirty="0">
                <a:solidFill>
                  <a:srgbClr val="FFFF00"/>
                </a:solidFill>
              </a:rPr>
              <a:t>ten </a:t>
            </a:r>
            <a:r>
              <a:rPr lang="en-US" sz="2400" dirty="0" smtClean="0">
                <a:solidFill>
                  <a:srgbClr val="FFFF00"/>
                </a:solidFill>
              </a:rPr>
              <a:t>       and           heads               seven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ἐπὶ</a:t>
            </a:r>
            <a:r>
              <a:rPr lang="en-US" sz="4000" dirty="0" smtClean="0">
                <a:solidFill>
                  <a:schemeClr val="bg1"/>
                </a:solidFill>
              </a:rPr>
              <a:t> </a:t>
            </a:r>
            <a:r>
              <a:rPr lang="el-GR" sz="4000" dirty="0" smtClean="0">
                <a:solidFill>
                  <a:schemeClr val="bg1"/>
                </a:solidFill>
              </a:rPr>
              <a:t> </a:t>
            </a:r>
            <a:r>
              <a:rPr lang="el-GR" sz="4000" dirty="0">
                <a:solidFill>
                  <a:schemeClr val="bg1"/>
                </a:solidFill>
              </a:rPr>
              <a:t>τῶν </a:t>
            </a:r>
            <a:r>
              <a:rPr lang="en-US" sz="4000" dirty="0" smtClean="0">
                <a:solidFill>
                  <a:schemeClr val="bg1"/>
                </a:solidFill>
              </a:rPr>
              <a:t> </a:t>
            </a:r>
            <a:r>
              <a:rPr lang="el-GR" sz="4000" dirty="0" smtClean="0">
                <a:solidFill>
                  <a:schemeClr val="bg1"/>
                </a:solidFill>
              </a:rPr>
              <a:t>κεράτων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αὐτοῦ </a:t>
            </a:r>
            <a:r>
              <a:rPr lang="en-US" sz="4000" dirty="0" smtClean="0">
                <a:solidFill>
                  <a:schemeClr val="bg1"/>
                </a:solidFill>
              </a:rPr>
              <a:t> </a:t>
            </a:r>
            <a:r>
              <a:rPr lang="el-GR" sz="4000" dirty="0" smtClean="0">
                <a:solidFill>
                  <a:schemeClr val="bg1"/>
                </a:solidFill>
              </a:rPr>
              <a:t>δέκα </a:t>
            </a:r>
            <a:r>
              <a:rPr lang="en-US" sz="4000" dirty="0" smtClean="0">
                <a:solidFill>
                  <a:schemeClr val="bg1"/>
                </a:solidFill>
              </a:rPr>
              <a:t> </a:t>
            </a:r>
            <a:r>
              <a:rPr lang="el-GR" sz="4000" dirty="0" smtClean="0">
                <a:solidFill>
                  <a:schemeClr val="bg1"/>
                </a:solidFill>
              </a:rPr>
              <a:t>διαδήματα </a:t>
            </a:r>
            <a:endParaRPr lang="en-US" sz="4000" dirty="0" smtClean="0">
              <a:solidFill>
                <a:schemeClr val="bg1"/>
              </a:solidFill>
            </a:endParaRPr>
          </a:p>
          <a:p>
            <a:r>
              <a:rPr lang="en-US" sz="2400" dirty="0" smtClean="0">
                <a:solidFill>
                  <a:srgbClr val="FFFF00"/>
                </a:solidFill>
              </a:rPr>
              <a:t>     and       on         the            </a:t>
            </a:r>
            <a:r>
              <a:rPr lang="en-US" sz="2400" dirty="0">
                <a:solidFill>
                  <a:srgbClr val="FFFF00"/>
                </a:solidFill>
              </a:rPr>
              <a:t>horns </a:t>
            </a:r>
            <a:r>
              <a:rPr lang="en-US" sz="2400" dirty="0" smtClean="0">
                <a:solidFill>
                  <a:srgbClr val="FFFF00"/>
                </a:solidFill>
              </a:rPr>
              <a:t>                 its                 ten                diadems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τὰς </a:t>
            </a:r>
            <a:r>
              <a:rPr lang="en-US" sz="4000" dirty="0" smtClean="0">
                <a:solidFill>
                  <a:schemeClr val="bg1"/>
                </a:solidFill>
              </a:rPr>
              <a:t> </a:t>
            </a:r>
            <a:r>
              <a:rPr lang="el-GR" sz="4000" dirty="0" smtClean="0">
                <a:solidFill>
                  <a:schemeClr val="bg1"/>
                </a:solidFill>
              </a:rPr>
              <a:t>κεφαλὰς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ὀνόμα[τα</a:t>
            </a:r>
            <a:r>
              <a:rPr lang="el-GR" sz="4000" dirty="0">
                <a:solidFill>
                  <a:schemeClr val="bg1"/>
                </a:solidFill>
              </a:rPr>
              <a:t>] </a:t>
            </a:r>
            <a:r>
              <a:rPr lang="en-US" sz="4000" dirty="0" smtClean="0">
                <a:solidFill>
                  <a:schemeClr val="bg1"/>
                </a:solidFill>
              </a:rPr>
              <a:t> </a:t>
            </a:r>
            <a:r>
              <a:rPr lang="el-GR" sz="4000" dirty="0" smtClean="0">
                <a:solidFill>
                  <a:schemeClr val="bg1"/>
                </a:solidFill>
              </a:rPr>
              <a:t>βλασφημίας</a:t>
            </a:r>
            <a:r>
              <a:rPr lang="el-GR" sz="4000" dirty="0">
                <a:solidFill>
                  <a:schemeClr val="bg1"/>
                </a:solidFill>
              </a:rPr>
              <a:t>.</a:t>
            </a:r>
          </a:p>
          <a:p>
            <a:r>
              <a:rPr lang="en-US" sz="2400" dirty="0" smtClean="0">
                <a:solidFill>
                  <a:srgbClr val="FFFF00"/>
                </a:solidFill>
              </a:rPr>
              <a:t>     and       on        the            heads                   its                    name[s]             of blasphemy </a:t>
            </a:r>
            <a:r>
              <a:rPr lang="fr-FR" sz="2400" dirty="0" smtClean="0">
                <a:solidFill>
                  <a:srgbClr val="FFFF00"/>
                </a:solidFill>
              </a:rPr>
              <a:t> </a:t>
            </a:r>
            <a:endParaRPr lang="fr-FR" sz="1000" dirty="0">
              <a:solidFill>
                <a:srgbClr val="FFFF00"/>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r>
              <a:rPr lang="en-US" baseline="30000" dirty="0" smtClean="0">
                <a:solidFill>
                  <a:srgbClr val="FFFF00"/>
                </a:solidFill>
              </a:rPr>
              <a:t>	ESV  </a:t>
            </a:r>
            <a:r>
              <a:rPr lang="fr-FR" b="1" dirty="0" smtClean="0">
                <a:solidFill>
                  <a:schemeClr val="bg1"/>
                </a:solidFill>
              </a:rPr>
              <a:t>13:1</a:t>
            </a:r>
            <a:r>
              <a:rPr lang="fr-FR" dirty="0" smtClean="0">
                <a:solidFill>
                  <a:schemeClr val="bg1"/>
                </a:solidFill>
              </a:rPr>
              <a:t> </a:t>
            </a:r>
            <a:r>
              <a:rPr lang="en-US" dirty="0">
                <a:solidFill>
                  <a:schemeClr val="bg1"/>
                </a:solidFill>
              </a:rPr>
              <a:t>And I saw a beast rising out of the sea, with ten horns and seven heads, with ten diadems on its horns and blasphemous names on its heads.</a:t>
            </a:r>
          </a:p>
          <a:p>
            <a:r>
              <a:rPr lang="en-US" dirty="0" smtClean="0">
                <a:solidFill>
                  <a:schemeClr val="bg1"/>
                </a:solidFill>
              </a:rPr>
              <a:t>	</a:t>
            </a:r>
            <a:r>
              <a:rPr lang="en-US" baseline="30000" dirty="0" smtClean="0">
                <a:solidFill>
                  <a:srgbClr val="FFFF00"/>
                </a:solidFill>
              </a:rPr>
              <a:t>CUV </a:t>
            </a:r>
            <a:r>
              <a:rPr lang="en-US" baseline="30000" dirty="0" smtClean="0">
                <a:solidFill>
                  <a:schemeClr val="bg1"/>
                </a:solidFill>
              </a:rPr>
              <a:t> </a:t>
            </a:r>
            <a:r>
              <a:rPr lang="zh-TW" altLang="en-US" dirty="0" smtClean="0">
                <a:solidFill>
                  <a:schemeClr val="bg1"/>
                </a:solidFill>
              </a:rPr>
              <a:t>我</a:t>
            </a:r>
            <a:r>
              <a:rPr lang="zh-TW" altLang="en-US" dirty="0">
                <a:solidFill>
                  <a:schemeClr val="bg1"/>
                </a:solidFill>
              </a:rPr>
              <a:t>又看見一個獸從海中上來、有十角七頭、在十角上戴著十個冠冕、七頭上有褻瀆的名號。</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34803"/>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3600" b="1" dirty="0" smtClean="0">
                <a:solidFill>
                  <a:srgbClr val="FFFF00"/>
                </a:solidFill>
              </a:rPr>
              <a:t> Revelation 13:2 </a:t>
            </a:r>
          </a:p>
          <a:p>
            <a:endParaRPr lang="en-US" sz="900" b="1" dirty="0" smtClean="0">
              <a:solidFill>
                <a:srgbClr val="FFFF00"/>
              </a:solidFill>
            </a:endParaRPr>
          </a:p>
          <a:p>
            <a:endParaRPr lang="en-US" sz="900" b="1" dirty="0" smtClean="0">
              <a:solidFill>
                <a:srgbClr val="FFFF00"/>
              </a:solidFill>
            </a:endParaRPr>
          </a:p>
          <a:p>
            <a:r>
              <a:rPr lang="en-US" sz="3700" dirty="0" smtClean="0">
                <a:solidFill>
                  <a:schemeClr val="bg1"/>
                </a:solidFill>
              </a:rPr>
              <a:t> </a:t>
            </a:r>
            <a:r>
              <a:rPr lang="el-GR" sz="3700" dirty="0" smtClean="0">
                <a:solidFill>
                  <a:schemeClr val="bg1"/>
                </a:solidFill>
              </a:rPr>
              <a:t>καὶ </a:t>
            </a:r>
            <a:r>
              <a:rPr lang="el-GR" sz="3700" dirty="0">
                <a:solidFill>
                  <a:schemeClr val="bg1"/>
                </a:solidFill>
              </a:rPr>
              <a:t>τὸ </a:t>
            </a:r>
            <a:r>
              <a:rPr lang="el-GR" sz="3700" dirty="0" smtClean="0">
                <a:solidFill>
                  <a:schemeClr val="bg1"/>
                </a:solidFill>
              </a:rPr>
              <a:t>θηρίον </a:t>
            </a:r>
            <a:r>
              <a:rPr lang="en-US" sz="3700" dirty="0" smtClean="0">
                <a:solidFill>
                  <a:schemeClr val="bg1"/>
                </a:solidFill>
              </a:rPr>
              <a:t> </a:t>
            </a:r>
            <a:r>
              <a:rPr lang="el-GR" sz="3700" dirty="0" smtClean="0">
                <a:solidFill>
                  <a:schemeClr val="bg1"/>
                </a:solidFill>
              </a:rPr>
              <a:t>ὃ</a:t>
            </a:r>
            <a:r>
              <a:rPr lang="en-US" sz="3700" dirty="0" smtClean="0">
                <a:solidFill>
                  <a:schemeClr val="bg1"/>
                </a:solidFill>
              </a:rPr>
              <a:t> </a:t>
            </a:r>
            <a:r>
              <a:rPr lang="el-GR" sz="3700" dirty="0" smtClean="0">
                <a:solidFill>
                  <a:schemeClr val="bg1"/>
                </a:solidFill>
              </a:rPr>
              <a:t> εἶδον</a:t>
            </a:r>
            <a:r>
              <a:rPr lang="en-US" sz="3700" dirty="0" smtClean="0">
                <a:solidFill>
                  <a:schemeClr val="bg1"/>
                </a:solidFill>
              </a:rPr>
              <a:t> </a:t>
            </a:r>
            <a:r>
              <a:rPr lang="el-GR" sz="3700" dirty="0" smtClean="0">
                <a:solidFill>
                  <a:schemeClr val="bg1"/>
                </a:solidFill>
              </a:rPr>
              <a:t> </a:t>
            </a:r>
            <a:r>
              <a:rPr lang="el-GR" sz="3700" dirty="0">
                <a:solidFill>
                  <a:schemeClr val="bg1"/>
                </a:solidFill>
              </a:rPr>
              <a:t>ἦν </a:t>
            </a:r>
            <a:r>
              <a:rPr lang="en-US" sz="3700" dirty="0" smtClean="0">
                <a:solidFill>
                  <a:schemeClr val="bg1"/>
                </a:solidFill>
              </a:rPr>
              <a:t> </a:t>
            </a:r>
            <a:r>
              <a:rPr lang="el-GR" sz="3700" dirty="0" smtClean="0">
                <a:solidFill>
                  <a:schemeClr val="bg1"/>
                </a:solidFill>
              </a:rPr>
              <a:t>ὅμοιον </a:t>
            </a:r>
            <a:r>
              <a:rPr lang="en-US" sz="3700" dirty="0" smtClean="0">
                <a:solidFill>
                  <a:schemeClr val="bg1"/>
                </a:solidFill>
              </a:rPr>
              <a:t> </a:t>
            </a:r>
            <a:r>
              <a:rPr lang="el-GR" sz="3700" dirty="0" smtClean="0">
                <a:solidFill>
                  <a:schemeClr val="bg1"/>
                </a:solidFill>
              </a:rPr>
              <a:t>παρδάλει </a:t>
            </a:r>
            <a:endParaRPr lang="en-US" sz="3700" dirty="0">
              <a:solidFill>
                <a:schemeClr val="bg1"/>
              </a:solidFill>
            </a:endParaRPr>
          </a:p>
          <a:p>
            <a:r>
              <a:rPr lang="en-US" sz="2400" dirty="0">
                <a:solidFill>
                  <a:srgbClr val="FFFF00"/>
                </a:solidFill>
              </a:rPr>
              <a:t> </a:t>
            </a:r>
            <a:r>
              <a:rPr lang="en-US" sz="2400" dirty="0" smtClean="0">
                <a:solidFill>
                  <a:srgbClr val="FFFF00"/>
                </a:solidFill>
              </a:rPr>
              <a:t> and    the     beast       </a:t>
            </a:r>
            <a:r>
              <a:rPr lang="en-US" sz="2400" dirty="0">
                <a:solidFill>
                  <a:srgbClr val="FFFF00"/>
                </a:solidFill>
              </a:rPr>
              <a:t>that </a:t>
            </a:r>
            <a:r>
              <a:rPr lang="en-US" sz="2400" dirty="0" smtClean="0">
                <a:solidFill>
                  <a:srgbClr val="FFFF00"/>
                </a:solidFill>
              </a:rPr>
              <a:t>  I </a:t>
            </a:r>
            <a:r>
              <a:rPr lang="en-US" sz="2400" dirty="0">
                <a:solidFill>
                  <a:srgbClr val="FFFF00"/>
                </a:solidFill>
              </a:rPr>
              <a:t>saw </a:t>
            </a:r>
            <a:r>
              <a:rPr lang="en-US" sz="2400" dirty="0" smtClean="0">
                <a:solidFill>
                  <a:srgbClr val="FFFF00"/>
                </a:solidFill>
              </a:rPr>
              <a:t>       was          like            a leopard</a:t>
            </a:r>
            <a:r>
              <a:rPr lang="fr-FR" sz="2400" dirty="0" smtClean="0">
                <a:solidFill>
                  <a:srgbClr val="FFFF00"/>
                </a:solidFill>
              </a:rPr>
              <a:t> </a:t>
            </a:r>
          </a:p>
          <a:p>
            <a:r>
              <a:rPr lang="el-GR" sz="3500" dirty="0" smtClean="0">
                <a:solidFill>
                  <a:schemeClr val="bg1"/>
                </a:solidFill>
              </a:rPr>
              <a:t>καὶ </a:t>
            </a:r>
            <a:r>
              <a:rPr lang="el-GR" sz="3500" dirty="0">
                <a:solidFill>
                  <a:schemeClr val="bg1"/>
                </a:solidFill>
              </a:rPr>
              <a:t>οἱ πόδες αὐτοῦ ὡς ἄρκου καὶ τὸ στόμα </a:t>
            </a:r>
            <a:r>
              <a:rPr lang="el-GR" sz="3500" dirty="0" smtClean="0">
                <a:solidFill>
                  <a:schemeClr val="bg1"/>
                </a:solidFill>
              </a:rPr>
              <a:t>αὐτοῦ </a:t>
            </a:r>
            <a:endParaRPr lang="en-US" sz="3500" dirty="0" smtClean="0">
              <a:solidFill>
                <a:schemeClr val="bg1"/>
              </a:solidFill>
            </a:endParaRPr>
          </a:p>
          <a:p>
            <a:r>
              <a:rPr lang="en-US" sz="2400" dirty="0" smtClean="0">
                <a:solidFill>
                  <a:srgbClr val="FFFF00"/>
                </a:solidFill>
              </a:rPr>
              <a:t> and  the    feet            its          like   a bear's   </a:t>
            </a:r>
            <a:r>
              <a:rPr lang="en-US" sz="2400" dirty="0">
                <a:solidFill>
                  <a:srgbClr val="FFFF00"/>
                </a:solidFill>
              </a:rPr>
              <a:t>and </a:t>
            </a:r>
            <a:r>
              <a:rPr lang="en-US" sz="2400" dirty="0" smtClean="0">
                <a:solidFill>
                  <a:srgbClr val="FFFF00"/>
                </a:solidFill>
              </a:rPr>
              <a:t>  the    </a:t>
            </a:r>
            <a:r>
              <a:rPr lang="en-US" sz="2400" dirty="0">
                <a:solidFill>
                  <a:srgbClr val="FFFF00"/>
                </a:solidFill>
              </a:rPr>
              <a:t>mouth </a:t>
            </a:r>
            <a:r>
              <a:rPr lang="en-US" sz="2400" dirty="0" smtClean="0">
                <a:solidFill>
                  <a:srgbClr val="FFFF00"/>
                </a:solidFill>
              </a:rPr>
              <a:t>       its </a:t>
            </a:r>
            <a:endParaRPr lang="fr-FR" sz="2400" dirty="0" smtClean="0">
              <a:solidFill>
                <a:srgbClr val="FFFF00"/>
              </a:solidFill>
            </a:endParaRPr>
          </a:p>
          <a:p>
            <a:r>
              <a:rPr lang="el-GR" sz="3600" dirty="0" smtClean="0">
                <a:solidFill>
                  <a:schemeClr val="bg1"/>
                </a:solidFill>
              </a:rPr>
              <a:t>ὡς </a:t>
            </a:r>
            <a:r>
              <a:rPr lang="el-GR" sz="3600" dirty="0">
                <a:solidFill>
                  <a:schemeClr val="bg1"/>
                </a:solidFill>
              </a:rPr>
              <a:t>στόμα </a:t>
            </a:r>
            <a:r>
              <a:rPr lang="en-US" sz="3600" dirty="0" smtClean="0">
                <a:solidFill>
                  <a:schemeClr val="bg1"/>
                </a:solidFill>
              </a:rPr>
              <a:t> </a:t>
            </a:r>
            <a:r>
              <a:rPr lang="el-GR" sz="3600" dirty="0" smtClean="0">
                <a:solidFill>
                  <a:schemeClr val="bg1"/>
                </a:solidFill>
              </a:rPr>
              <a:t>λέοντος</a:t>
            </a:r>
            <a:r>
              <a:rPr lang="el-GR" sz="3600" dirty="0">
                <a:solidFill>
                  <a:schemeClr val="bg1"/>
                </a:solidFill>
              </a:rPr>
              <a:t>. </a:t>
            </a:r>
            <a:r>
              <a:rPr lang="en-US" sz="3600" dirty="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ἔδωκεν</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αὐτῷ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δράκων </a:t>
            </a:r>
            <a:r>
              <a:rPr lang="en-US" sz="3600" dirty="0" smtClean="0">
                <a:solidFill>
                  <a:schemeClr val="bg1"/>
                </a:solidFill>
              </a:rPr>
              <a:t> </a:t>
            </a:r>
            <a:r>
              <a:rPr lang="el-GR" sz="3600" dirty="0" smtClean="0">
                <a:solidFill>
                  <a:schemeClr val="bg1"/>
                </a:solidFill>
              </a:rPr>
              <a:t>τὴν </a:t>
            </a:r>
            <a:r>
              <a:rPr lang="en-US" sz="3600" dirty="0" smtClean="0">
                <a:solidFill>
                  <a:schemeClr val="bg1"/>
                </a:solidFill>
              </a:rPr>
              <a:t> </a:t>
            </a:r>
            <a:r>
              <a:rPr lang="el-GR" sz="3600" dirty="0" smtClean="0">
                <a:solidFill>
                  <a:schemeClr val="bg1"/>
                </a:solidFill>
              </a:rPr>
              <a:t>δύναμιν </a:t>
            </a:r>
            <a:endParaRPr lang="en-US" sz="3600" dirty="0" smtClean="0">
              <a:solidFill>
                <a:schemeClr val="bg1"/>
              </a:solidFill>
            </a:endParaRPr>
          </a:p>
          <a:p>
            <a:r>
              <a:rPr lang="en-US" sz="2400" dirty="0" smtClean="0">
                <a:solidFill>
                  <a:srgbClr val="FFFF00"/>
                </a:solidFill>
              </a:rPr>
              <a:t> like   a mouth       a lion's           and      (he) gave         to it      </a:t>
            </a:r>
            <a:r>
              <a:rPr lang="en-US" sz="2400" dirty="0">
                <a:solidFill>
                  <a:srgbClr val="FFFF00"/>
                </a:solidFill>
              </a:rPr>
              <a:t>the </a:t>
            </a:r>
            <a:r>
              <a:rPr lang="en-US" sz="2400" dirty="0" smtClean="0">
                <a:solidFill>
                  <a:srgbClr val="FFFF00"/>
                </a:solidFill>
              </a:rPr>
              <a:t>     dragon        the         power</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 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τὸν </a:t>
            </a:r>
            <a:r>
              <a:rPr lang="en-US" sz="3600" dirty="0" smtClean="0">
                <a:solidFill>
                  <a:schemeClr val="bg1"/>
                </a:solidFill>
              </a:rPr>
              <a:t> </a:t>
            </a:r>
            <a:r>
              <a:rPr lang="el-GR" sz="3600" dirty="0" smtClean="0">
                <a:solidFill>
                  <a:schemeClr val="bg1"/>
                </a:solidFill>
              </a:rPr>
              <a:t>θρόνον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ἐξουσίαν</a:t>
            </a:r>
            <a:r>
              <a:rPr lang="en-US" sz="3600" dirty="0" smtClean="0">
                <a:solidFill>
                  <a:schemeClr val="bg1"/>
                </a:solidFill>
              </a:rPr>
              <a:t> </a:t>
            </a:r>
            <a:r>
              <a:rPr lang="el-GR" sz="3600" dirty="0" smtClean="0">
                <a:solidFill>
                  <a:schemeClr val="bg1"/>
                </a:solidFill>
              </a:rPr>
              <a:t> </a:t>
            </a:r>
            <a:r>
              <a:rPr lang="el-GR" sz="3600" dirty="0">
                <a:solidFill>
                  <a:schemeClr val="bg1"/>
                </a:solidFill>
              </a:rPr>
              <a:t>μεγάλην.</a:t>
            </a:r>
          </a:p>
          <a:p>
            <a:r>
              <a:rPr lang="en-US" sz="2400" dirty="0" smtClean="0">
                <a:solidFill>
                  <a:srgbClr val="FFFF00"/>
                </a:solidFill>
              </a:rPr>
              <a:t>       his           and     the        </a:t>
            </a:r>
            <a:r>
              <a:rPr lang="en-US" sz="2400" dirty="0">
                <a:solidFill>
                  <a:srgbClr val="FFFF00"/>
                </a:solidFill>
              </a:rPr>
              <a:t>throne </a:t>
            </a:r>
            <a:r>
              <a:rPr lang="en-US" sz="2400" dirty="0" smtClean="0">
                <a:solidFill>
                  <a:srgbClr val="FFFF00"/>
                </a:solidFill>
              </a:rPr>
              <a:t>           his           and        authority              great</a:t>
            </a:r>
            <a:r>
              <a:rPr lang="fr-FR" sz="2400" dirty="0" smtClean="0">
                <a:solidFill>
                  <a:srgbClr val="FFFF00"/>
                </a:solidFill>
              </a:rPr>
              <a:t>  </a:t>
            </a:r>
            <a:r>
              <a:rPr lang="en-US" sz="800" dirty="0">
                <a:solidFill>
                  <a:schemeClr val="bg1"/>
                </a:solidFill>
              </a:rPr>
              <a:t> </a:t>
            </a:r>
            <a:r>
              <a:rPr lang="en-US" sz="800" dirty="0" smtClean="0">
                <a:solidFill>
                  <a:schemeClr val="bg1"/>
                </a:solidFill>
              </a:rPr>
              <a:t>  </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13:2</a:t>
            </a:r>
            <a:r>
              <a:rPr lang="fr-FR" dirty="0" smtClean="0">
                <a:solidFill>
                  <a:schemeClr val="bg1"/>
                </a:solidFill>
              </a:rPr>
              <a:t> </a:t>
            </a:r>
            <a:r>
              <a:rPr lang="en-US" dirty="0">
                <a:solidFill>
                  <a:schemeClr val="bg1"/>
                </a:solidFill>
              </a:rPr>
              <a:t>And the beast that I saw was like a leopard; its feet were like a bear's, and its mouth was like a lion's mouth. And to it the dragon gave his power and his throne and great authority</a:t>
            </a:r>
            <a:r>
              <a:rPr lang="en-US" dirty="0" smtClean="0">
                <a:solidFill>
                  <a:schemeClr val="bg1"/>
                </a:solidFill>
              </a:rPr>
              <a:t>.     /     </a:t>
            </a:r>
            <a:r>
              <a:rPr lang="en-US" baseline="30000" dirty="0" smtClean="0">
                <a:solidFill>
                  <a:srgbClr val="FFFF00"/>
                </a:solidFill>
              </a:rPr>
              <a:t>CUV </a:t>
            </a:r>
            <a:r>
              <a:rPr lang="en-US" b="1" dirty="0" smtClean="0">
                <a:solidFill>
                  <a:schemeClr val="bg1"/>
                </a:solidFill>
              </a:rPr>
              <a:t>13:2</a:t>
            </a:r>
            <a:r>
              <a:rPr lang="en-US" dirty="0" smtClean="0">
                <a:solidFill>
                  <a:schemeClr val="bg1"/>
                </a:solidFill>
              </a:rPr>
              <a:t> </a:t>
            </a:r>
            <a:r>
              <a:rPr lang="zh-TW" altLang="en-US" dirty="0">
                <a:solidFill>
                  <a:schemeClr val="bg1"/>
                </a:solidFill>
              </a:rPr>
              <a:t>我所看見的獸、形狀像豹、腳像熊的腳、口像獅子的口．那龍將自己的能力、座位、和大權柄、都給了他。</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13:3</a:t>
            </a:r>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μίαν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τῶν</a:t>
            </a:r>
            <a:r>
              <a:rPr lang="en-US" sz="4000" dirty="0" smtClean="0">
                <a:solidFill>
                  <a:schemeClr val="bg1"/>
                </a:solidFill>
              </a:rPr>
              <a:t> </a:t>
            </a:r>
            <a:r>
              <a:rPr lang="el-GR" sz="4000" dirty="0" smtClean="0">
                <a:solidFill>
                  <a:schemeClr val="bg1"/>
                </a:solidFill>
              </a:rPr>
              <a:t> κεφαλῶν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αὐτοῦ </a:t>
            </a:r>
            <a:endParaRPr lang="en-US" sz="4000" dirty="0">
              <a:solidFill>
                <a:schemeClr val="bg1"/>
              </a:solidFill>
            </a:endParaRPr>
          </a:p>
          <a:p>
            <a:r>
              <a:rPr lang="en-US" sz="2400" dirty="0">
                <a:solidFill>
                  <a:srgbClr val="FFFF00"/>
                </a:solidFill>
              </a:rPr>
              <a:t> </a:t>
            </a:r>
            <a:r>
              <a:rPr lang="en-US" sz="2400" dirty="0" smtClean="0">
                <a:solidFill>
                  <a:srgbClr val="FFFF00"/>
                </a:solidFill>
              </a:rPr>
              <a:t>     and        one         of       the             </a:t>
            </a:r>
            <a:r>
              <a:rPr lang="en-US" sz="2400" dirty="0">
                <a:solidFill>
                  <a:srgbClr val="FFFF00"/>
                </a:solidFill>
              </a:rPr>
              <a:t>heads </a:t>
            </a:r>
            <a:r>
              <a:rPr lang="en-US" sz="2400" dirty="0" smtClean="0">
                <a:solidFill>
                  <a:srgbClr val="FFFF00"/>
                </a:solidFill>
              </a:rPr>
              <a:t>                  its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ὡς</a:t>
            </a:r>
            <a:r>
              <a:rPr lang="en-US" sz="4000" dirty="0" smtClean="0">
                <a:solidFill>
                  <a:schemeClr val="bg1"/>
                </a:solidFill>
              </a:rPr>
              <a:t> </a:t>
            </a:r>
            <a:r>
              <a:rPr lang="el-GR" sz="4000" dirty="0" smtClean="0">
                <a:solidFill>
                  <a:schemeClr val="bg1"/>
                </a:solidFill>
              </a:rPr>
              <a:t> </a:t>
            </a:r>
            <a:r>
              <a:rPr lang="el-GR" sz="4000" dirty="0">
                <a:solidFill>
                  <a:schemeClr val="bg1"/>
                </a:solidFill>
              </a:rPr>
              <a:t>ἐσφαγμένην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θάνατον</a:t>
            </a:r>
            <a:r>
              <a:rPr lang="el-GR" sz="4000" dirty="0">
                <a:solidFill>
                  <a:schemeClr val="bg1"/>
                </a:solidFill>
              </a:rPr>
              <a:t>, </a:t>
            </a:r>
            <a:endParaRPr lang="en-US" sz="4000" dirty="0">
              <a:solidFill>
                <a:schemeClr val="bg1"/>
              </a:solidFill>
            </a:endParaRPr>
          </a:p>
          <a:p>
            <a:r>
              <a:rPr lang="en-US" sz="2400" dirty="0" smtClean="0">
                <a:solidFill>
                  <a:srgbClr val="FFFF00"/>
                </a:solidFill>
              </a:rPr>
              <a:t>        as if     it had been wounded    to          death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ἡ</a:t>
            </a:r>
            <a:r>
              <a:rPr lang="en-US" sz="4000" dirty="0" smtClean="0">
                <a:solidFill>
                  <a:schemeClr val="bg1"/>
                </a:solidFill>
              </a:rPr>
              <a:t> </a:t>
            </a:r>
            <a:r>
              <a:rPr lang="el-GR" sz="4000" dirty="0" smtClean="0">
                <a:solidFill>
                  <a:schemeClr val="bg1"/>
                </a:solidFill>
              </a:rPr>
              <a:t> πληγὴ</a:t>
            </a:r>
            <a:r>
              <a:rPr lang="en-US" sz="4000" dirty="0" smtClean="0">
                <a:solidFill>
                  <a:schemeClr val="bg1"/>
                </a:solidFill>
              </a:rPr>
              <a:t> </a:t>
            </a:r>
            <a:r>
              <a:rPr lang="el-GR" sz="4000" dirty="0" smtClean="0">
                <a:solidFill>
                  <a:schemeClr val="bg1"/>
                </a:solidFill>
              </a:rPr>
              <a:t> 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θανάτου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ἐθεραπεύθη.</a:t>
            </a:r>
            <a:endParaRPr lang="en-US" sz="4000" dirty="0" smtClean="0">
              <a:solidFill>
                <a:schemeClr val="bg1"/>
              </a:solidFill>
            </a:endParaRPr>
          </a:p>
          <a:p>
            <a:r>
              <a:rPr lang="en-US" sz="2400" dirty="0" smtClean="0">
                <a:solidFill>
                  <a:srgbClr val="FFFF00"/>
                </a:solidFill>
              </a:rPr>
              <a:t>     </a:t>
            </a:r>
            <a:r>
              <a:rPr lang="en-US" sz="2400" dirty="0">
                <a:solidFill>
                  <a:srgbClr val="FFFF00"/>
                </a:solidFill>
              </a:rPr>
              <a:t>but </a:t>
            </a:r>
            <a:r>
              <a:rPr lang="en-US" sz="2400" dirty="0" smtClean="0">
                <a:solidFill>
                  <a:srgbClr val="FFFF00"/>
                </a:solidFill>
              </a:rPr>
              <a:t>   the     </a:t>
            </a:r>
            <a:r>
              <a:rPr lang="en-US" sz="2400" dirty="0">
                <a:solidFill>
                  <a:srgbClr val="FFFF00"/>
                </a:solidFill>
              </a:rPr>
              <a:t>wound </a:t>
            </a:r>
            <a:r>
              <a:rPr lang="en-US" sz="2400" dirty="0" smtClean="0">
                <a:solidFill>
                  <a:srgbClr val="FFFF00"/>
                </a:solidFill>
              </a:rPr>
              <a:t>       of the         death                    its                 was healed</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ἐθαυμάσθη </a:t>
            </a:r>
            <a:r>
              <a:rPr lang="en-US" sz="4000" dirty="0" smtClean="0">
                <a:solidFill>
                  <a:schemeClr val="bg1"/>
                </a:solidFill>
              </a:rPr>
              <a:t>  </a:t>
            </a:r>
            <a:r>
              <a:rPr lang="el-GR" sz="4000" dirty="0" smtClean="0">
                <a:solidFill>
                  <a:schemeClr val="bg1"/>
                </a:solidFill>
              </a:rPr>
              <a:t>ὅλη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γῆ </a:t>
            </a:r>
            <a:r>
              <a:rPr lang="en-US" sz="4000" dirty="0" smtClean="0">
                <a:solidFill>
                  <a:schemeClr val="bg1"/>
                </a:solidFill>
              </a:rPr>
              <a:t>   </a:t>
            </a:r>
            <a:r>
              <a:rPr lang="el-GR" sz="4000" dirty="0" smtClean="0">
                <a:solidFill>
                  <a:schemeClr val="bg1"/>
                </a:solidFill>
              </a:rPr>
              <a:t>ὀπίσω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θηρίου</a:t>
            </a:r>
            <a:endParaRPr lang="el-GR" sz="4000" dirty="0">
              <a:solidFill>
                <a:schemeClr val="bg1"/>
              </a:solidFill>
            </a:endParaRPr>
          </a:p>
          <a:p>
            <a:r>
              <a:rPr lang="en-US" sz="2400" dirty="0" smtClean="0">
                <a:solidFill>
                  <a:srgbClr val="FFFF00"/>
                </a:solidFill>
              </a:rPr>
              <a:t>     and              marveled               whole  the  earth   </a:t>
            </a:r>
            <a:r>
              <a:rPr lang="en-US" sz="2200" dirty="0" smtClean="0">
                <a:solidFill>
                  <a:srgbClr val="FFFF00"/>
                </a:solidFill>
              </a:rPr>
              <a:t>following (after)   </a:t>
            </a:r>
            <a:r>
              <a:rPr lang="en-US" sz="2400" dirty="0" smtClean="0">
                <a:solidFill>
                  <a:srgbClr val="FFFF00"/>
                </a:solidFill>
              </a:rPr>
              <a:t>the       beast</a:t>
            </a:r>
            <a:endParaRPr lang="fr-FR" sz="24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13:3</a:t>
            </a:r>
            <a:r>
              <a:rPr lang="fr-FR" dirty="0" smtClean="0">
                <a:solidFill>
                  <a:schemeClr val="bg1"/>
                </a:solidFill>
              </a:rPr>
              <a:t> </a:t>
            </a:r>
            <a:r>
              <a:rPr lang="en-US" dirty="0">
                <a:solidFill>
                  <a:schemeClr val="bg1"/>
                </a:solidFill>
              </a:rPr>
              <a:t>One of its heads seemed to have a mortal wound, but its mortal wound was healed, and the whole earth marveled as they followed the beast.</a:t>
            </a:r>
          </a:p>
          <a:p>
            <a:r>
              <a:rPr lang="en-US" baseline="30000" dirty="0" smtClean="0">
                <a:solidFill>
                  <a:srgbClr val="FFFF00"/>
                </a:solidFill>
              </a:rPr>
              <a:t>	CUV </a:t>
            </a:r>
            <a:r>
              <a:rPr lang="en-US" b="1" dirty="0" smtClean="0">
                <a:solidFill>
                  <a:schemeClr val="bg1"/>
                </a:solidFill>
              </a:rPr>
              <a:t>13:3</a:t>
            </a:r>
            <a:r>
              <a:rPr lang="en-US" dirty="0" smtClean="0">
                <a:solidFill>
                  <a:schemeClr val="bg1"/>
                </a:solidFill>
              </a:rPr>
              <a:t> </a:t>
            </a:r>
            <a:r>
              <a:rPr lang="zh-TW" altLang="en-US" dirty="0">
                <a:solidFill>
                  <a:schemeClr val="bg1"/>
                </a:solidFill>
              </a:rPr>
              <a:t>我看見獸的七頭中、有一個似乎受了死傷．那死傷卻醫好了。全地的人、都希奇跟從那獸．</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04025"/>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13:4 </a:t>
            </a:r>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προσεκύνησαν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δράκοντι</a:t>
            </a:r>
            <a:r>
              <a:rPr lang="el-GR" sz="4000" dirty="0">
                <a:solidFill>
                  <a:schemeClr val="bg1"/>
                </a:solidFill>
              </a:rPr>
              <a:t>, </a:t>
            </a:r>
            <a:endParaRPr lang="en-US" sz="4000" dirty="0">
              <a:solidFill>
                <a:schemeClr val="bg1"/>
              </a:solidFill>
            </a:endParaRPr>
          </a:p>
          <a:p>
            <a:r>
              <a:rPr lang="en-US" sz="2400" dirty="0">
                <a:solidFill>
                  <a:srgbClr val="FFFF00"/>
                </a:solidFill>
              </a:rPr>
              <a:t> </a:t>
            </a:r>
            <a:r>
              <a:rPr lang="en-US" sz="2400" dirty="0" smtClean="0">
                <a:solidFill>
                  <a:srgbClr val="FFFF00"/>
                </a:solidFill>
              </a:rPr>
              <a:t>        and             they </a:t>
            </a:r>
            <a:r>
              <a:rPr lang="en-US" sz="2400" dirty="0">
                <a:solidFill>
                  <a:srgbClr val="FFFF00"/>
                </a:solidFill>
              </a:rPr>
              <a:t>worshiped </a:t>
            </a:r>
            <a:r>
              <a:rPr lang="en-US" sz="2400" dirty="0" smtClean="0">
                <a:solidFill>
                  <a:srgbClr val="FFFF00"/>
                </a:solidFill>
              </a:rPr>
              <a:t>             the           dragon</a:t>
            </a:r>
            <a:r>
              <a:rPr lang="fr-FR" sz="2400" dirty="0" smtClean="0">
                <a:solidFill>
                  <a:srgbClr val="FFFF00"/>
                </a:solidFill>
              </a:rPr>
              <a:t>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ἔδωκεν </a:t>
            </a:r>
            <a:r>
              <a:rPr lang="en-US" sz="4000" dirty="0" smtClean="0">
                <a:solidFill>
                  <a:schemeClr val="bg1"/>
                </a:solidFill>
              </a:rPr>
              <a:t> </a:t>
            </a:r>
            <a:r>
              <a:rPr lang="el-GR" sz="4000" dirty="0" smtClean="0">
                <a:solidFill>
                  <a:schemeClr val="bg1"/>
                </a:solidFill>
              </a:rPr>
              <a:t>τὴν ἐξουσίαν</a:t>
            </a:r>
            <a:r>
              <a:rPr lang="en-US" sz="4000" dirty="0" smtClean="0">
                <a:solidFill>
                  <a:schemeClr val="bg1"/>
                </a:solidFill>
              </a:rPr>
              <a:t> </a:t>
            </a:r>
            <a:r>
              <a:rPr lang="el-GR" sz="4000" dirty="0" smtClean="0">
                <a:solidFill>
                  <a:schemeClr val="bg1"/>
                </a:solidFill>
              </a:rPr>
              <a:t> </a:t>
            </a:r>
            <a:r>
              <a:rPr lang="el-GR" sz="4000" dirty="0">
                <a:solidFill>
                  <a:schemeClr val="bg1"/>
                </a:solidFill>
              </a:rPr>
              <a:t>τῷ </a:t>
            </a:r>
            <a:r>
              <a:rPr lang="en-US" sz="4000" dirty="0" smtClean="0">
                <a:solidFill>
                  <a:schemeClr val="bg1"/>
                </a:solidFill>
              </a:rPr>
              <a:t> </a:t>
            </a:r>
            <a:r>
              <a:rPr lang="el-GR" sz="4000" dirty="0" smtClean="0">
                <a:solidFill>
                  <a:schemeClr val="bg1"/>
                </a:solidFill>
              </a:rPr>
              <a:t>θηρίῳ</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a:t>
            </a:r>
            <a:r>
              <a:rPr lang="en-US" sz="2400" dirty="0">
                <a:solidFill>
                  <a:srgbClr val="FFFF00"/>
                </a:solidFill>
              </a:rPr>
              <a:t>for </a:t>
            </a:r>
            <a:r>
              <a:rPr lang="en-US" sz="2400" dirty="0" smtClean="0">
                <a:solidFill>
                  <a:srgbClr val="FFFF00"/>
                </a:solidFill>
              </a:rPr>
              <a:t>        he gave          the         authority         to </a:t>
            </a:r>
            <a:r>
              <a:rPr lang="en-US" sz="2400" dirty="0">
                <a:solidFill>
                  <a:srgbClr val="FFFF00"/>
                </a:solidFill>
              </a:rPr>
              <a:t>the </a:t>
            </a:r>
            <a:r>
              <a:rPr lang="en-US" sz="2400" dirty="0" smtClean="0">
                <a:solidFill>
                  <a:srgbClr val="FFFF00"/>
                </a:solidFill>
              </a:rPr>
              <a:t>    beast</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προσεκύνησαν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θηρίῳ </a:t>
            </a:r>
            <a:r>
              <a:rPr lang="en-US" sz="4000" dirty="0" smtClean="0">
                <a:solidFill>
                  <a:schemeClr val="bg1"/>
                </a:solidFill>
              </a:rPr>
              <a:t> </a:t>
            </a:r>
            <a:r>
              <a:rPr lang="el-GR" sz="4000" dirty="0" smtClean="0">
                <a:solidFill>
                  <a:schemeClr val="bg1"/>
                </a:solidFill>
              </a:rPr>
              <a:t>λέγοντες</a:t>
            </a:r>
            <a:r>
              <a:rPr lang="el-GR" sz="4000" dirty="0">
                <a:solidFill>
                  <a:schemeClr val="bg1"/>
                </a:solidFill>
              </a:rPr>
              <a:t>· </a:t>
            </a:r>
            <a:r>
              <a:rPr lang="en-US" sz="4000" dirty="0" smtClean="0">
                <a:solidFill>
                  <a:schemeClr val="bg1"/>
                </a:solidFill>
              </a:rPr>
              <a:t>  </a:t>
            </a:r>
            <a:r>
              <a:rPr lang="el-GR" sz="4000" dirty="0" smtClean="0">
                <a:solidFill>
                  <a:schemeClr val="bg1"/>
                </a:solidFill>
              </a:rPr>
              <a:t>τίς </a:t>
            </a:r>
            <a:r>
              <a:rPr lang="en-US" sz="4000" dirty="0" smtClean="0">
                <a:solidFill>
                  <a:schemeClr val="bg1"/>
                </a:solidFill>
              </a:rPr>
              <a:t> </a:t>
            </a:r>
            <a:r>
              <a:rPr lang="el-GR" sz="4000" dirty="0" smtClean="0">
                <a:solidFill>
                  <a:schemeClr val="bg1"/>
                </a:solidFill>
              </a:rPr>
              <a:t>ὅμοιος </a:t>
            </a:r>
            <a:endParaRPr lang="en-US" sz="4000" dirty="0" smtClean="0">
              <a:solidFill>
                <a:schemeClr val="bg1"/>
              </a:solidFill>
            </a:endParaRPr>
          </a:p>
          <a:p>
            <a:r>
              <a:rPr lang="en-US" sz="2400" dirty="0" smtClean="0">
                <a:solidFill>
                  <a:srgbClr val="FFFF00"/>
                </a:solidFill>
              </a:rPr>
              <a:t>   and            they </a:t>
            </a:r>
            <a:r>
              <a:rPr lang="en-US" sz="2400" dirty="0">
                <a:solidFill>
                  <a:srgbClr val="FFFF00"/>
                </a:solidFill>
              </a:rPr>
              <a:t>worshiped </a:t>
            </a:r>
            <a:r>
              <a:rPr lang="en-US" sz="2400" dirty="0" smtClean="0">
                <a:solidFill>
                  <a:srgbClr val="FFFF00"/>
                </a:solidFill>
              </a:rPr>
              <a:t>              the         beast                saying              who       is like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θηρίῳ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τίς </a:t>
            </a:r>
            <a:r>
              <a:rPr lang="en-US" sz="4000" dirty="0" smtClean="0">
                <a:solidFill>
                  <a:schemeClr val="bg1"/>
                </a:solidFill>
              </a:rPr>
              <a:t> </a:t>
            </a:r>
            <a:r>
              <a:rPr lang="el-GR" sz="4000" dirty="0" smtClean="0">
                <a:solidFill>
                  <a:schemeClr val="bg1"/>
                </a:solidFill>
              </a:rPr>
              <a:t>δύναται </a:t>
            </a:r>
            <a:r>
              <a:rPr lang="en-US" sz="4000" dirty="0" smtClean="0">
                <a:solidFill>
                  <a:schemeClr val="bg1"/>
                </a:solidFill>
              </a:rPr>
              <a:t> </a:t>
            </a:r>
            <a:r>
              <a:rPr lang="el-GR" sz="4000" dirty="0" smtClean="0">
                <a:solidFill>
                  <a:schemeClr val="bg1"/>
                </a:solidFill>
              </a:rPr>
              <a:t>πολεμῆσαι</a:t>
            </a:r>
            <a:r>
              <a:rPr lang="en-US" sz="4000" dirty="0" smtClean="0">
                <a:solidFill>
                  <a:schemeClr val="bg1"/>
                </a:solidFill>
              </a:rPr>
              <a:t> </a:t>
            </a:r>
            <a:r>
              <a:rPr lang="el-GR" sz="4000" dirty="0" smtClean="0">
                <a:solidFill>
                  <a:schemeClr val="bg1"/>
                </a:solidFill>
              </a:rPr>
              <a:t> </a:t>
            </a:r>
            <a:r>
              <a:rPr lang="el-GR" sz="4000" dirty="0">
                <a:solidFill>
                  <a:schemeClr val="bg1"/>
                </a:solidFill>
              </a:rPr>
              <a:t>μετ᾽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a:t>
            </a:r>
          </a:p>
          <a:p>
            <a:r>
              <a:rPr lang="en-US" sz="2400" dirty="0" smtClean="0">
                <a:solidFill>
                  <a:srgbClr val="FFFF00"/>
                </a:solidFill>
              </a:rPr>
              <a:t>   the        beast          </a:t>
            </a:r>
            <a:r>
              <a:rPr lang="en-US" sz="2400" dirty="0">
                <a:solidFill>
                  <a:srgbClr val="FFFF00"/>
                </a:solidFill>
              </a:rPr>
              <a:t>and </a:t>
            </a:r>
            <a:r>
              <a:rPr lang="en-US" sz="2400" dirty="0" smtClean="0">
                <a:solidFill>
                  <a:srgbClr val="FFFF00"/>
                </a:solidFill>
              </a:rPr>
              <a:t>    who        is able                 to wage war           with            it</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13:4</a:t>
            </a:r>
            <a:r>
              <a:rPr lang="fr-FR" dirty="0" smtClean="0">
                <a:solidFill>
                  <a:schemeClr val="bg1"/>
                </a:solidFill>
              </a:rPr>
              <a:t> </a:t>
            </a:r>
            <a:r>
              <a:rPr lang="en-US" dirty="0">
                <a:solidFill>
                  <a:schemeClr val="bg1"/>
                </a:solidFill>
              </a:rPr>
              <a:t>And they worshiped the dragon, for he had given his authority to the beast, and they worshiped the beast, saying, "Who is like the beast, and who can fight against it?"</a:t>
            </a:r>
          </a:p>
          <a:p>
            <a:r>
              <a:rPr lang="en-US" baseline="30000" dirty="0">
                <a:solidFill>
                  <a:srgbClr val="FFFF00"/>
                </a:solidFill>
              </a:rPr>
              <a:t>	CUV </a:t>
            </a:r>
            <a:r>
              <a:rPr lang="en-US" b="1" dirty="0" smtClean="0">
                <a:solidFill>
                  <a:schemeClr val="bg1"/>
                </a:solidFill>
              </a:rPr>
              <a:t>13:4</a:t>
            </a:r>
            <a:r>
              <a:rPr lang="en-US" dirty="0" smtClean="0">
                <a:solidFill>
                  <a:schemeClr val="bg1"/>
                </a:solidFill>
              </a:rPr>
              <a:t> </a:t>
            </a:r>
            <a:r>
              <a:rPr lang="zh-TW" altLang="en-US" dirty="0">
                <a:solidFill>
                  <a:schemeClr val="bg1"/>
                </a:solidFill>
              </a:rPr>
              <a:t>又拜那龍、因為他將自己的權柄給了獸．也拜獸說、誰能比這獸、誰能與他交戰呢。</a:t>
            </a:r>
            <a:endParaRPr lang="fr-FR"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6" y="5644"/>
            <a:ext cx="12161838" cy="6757858"/>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Revelation 13:5-6 </a:t>
            </a:r>
          </a:p>
          <a:p>
            <a:r>
              <a:rPr lang="en-US" sz="2800" b="1" dirty="0" smtClean="0">
                <a:solidFill>
                  <a:srgbClr val="FFFF00"/>
                </a:solidFill>
              </a:rPr>
              <a:t> 5</a:t>
            </a:r>
            <a:r>
              <a:rPr lang="el-GR" sz="3500" dirty="0" smtClean="0">
                <a:solidFill>
                  <a:schemeClr val="bg1"/>
                </a:solidFill>
              </a:rPr>
              <a:t> </a:t>
            </a:r>
            <a:r>
              <a:rPr lang="en-US" sz="3500" dirty="0" smtClean="0">
                <a:solidFill>
                  <a:schemeClr val="bg1"/>
                </a:solidFill>
              </a:rPr>
              <a:t>   </a:t>
            </a:r>
            <a:r>
              <a:rPr lang="el-GR" sz="3500" dirty="0" smtClean="0">
                <a:solidFill>
                  <a:schemeClr val="bg1"/>
                </a:solidFill>
              </a:rPr>
              <a:t>Καὶ </a:t>
            </a:r>
            <a:r>
              <a:rPr lang="en-US" sz="3500" dirty="0" smtClean="0">
                <a:solidFill>
                  <a:schemeClr val="bg1"/>
                </a:solidFill>
              </a:rPr>
              <a:t> </a:t>
            </a:r>
            <a:r>
              <a:rPr lang="el-GR" sz="3500" dirty="0" smtClean="0">
                <a:solidFill>
                  <a:schemeClr val="bg1"/>
                </a:solidFill>
              </a:rPr>
              <a:t>ἐδόθη</a:t>
            </a:r>
            <a:r>
              <a:rPr lang="en-US" sz="3500" dirty="0" smtClean="0">
                <a:solidFill>
                  <a:schemeClr val="bg1"/>
                </a:solidFill>
              </a:rPr>
              <a:t> </a:t>
            </a:r>
            <a:r>
              <a:rPr lang="el-GR" sz="3500" dirty="0" smtClean="0">
                <a:solidFill>
                  <a:schemeClr val="bg1"/>
                </a:solidFill>
              </a:rPr>
              <a:t> </a:t>
            </a:r>
            <a:r>
              <a:rPr lang="el-GR" sz="3500" dirty="0">
                <a:solidFill>
                  <a:schemeClr val="bg1"/>
                </a:solidFill>
              </a:rPr>
              <a:t>αὐτῷ </a:t>
            </a:r>
            <a:r>
              <a:rPr lang="en-US" sz="3500" dirty="0" smtClean="0">
                <a:solidFill>
                  <a:schemeClr val="bg1"/>
                </a:solidFill>
              </a:rPr>
              <a:t> </a:t>
            </a:r>
            <a:r>
              <a:rPr lang="el-GR" sz="3500" dirty="0" smtClean="0">
                <a:solidFill>
                  <a:schemeClr val="bg1"/>
                </a:solidFill>
              </a:rPr>
              <a:t>στόμα </a:t>
            </a:r>
            <a:r>
              <a:rPr lang="en-US" sz="3500" dirty="0" smtClean="0">
                <a:solidFill>
                  <a:schemeClr val="bg1"/>
                </a:solidFill>
              </a:rPr>
              <a:t> </a:t>
            </a:r>
            <a:r>
              <a:rPr lang="el-GR" sz="3500" dirty="0" smtClean="0">
                <a:solidFill>
                  <a:schemeClr val="bg1"/>
                </a:solidFill>
              </a:rPr>
              <a:t>λαλοῦν </a:t>
            </a:r>
            <a:r>
              <a:rPr lang="en-US" sz="3500" dirty="0" smtClean="0">
                <a:solidFill>
                  <a:schemeClr val="bg1"/>
                </a:solidFill>
              </a:rPr>
              <a:t>  </a:t>
            </a:r>
            <a:r>
              <a:rPr lang="el-GR" sz="3500" dirty="0" smtClean="0">
                <a:solidFill>
                  <a:schemeClr val="bg1"/>
                </a:solidFill>
              </a:rPr>
              <a:t>μεγάλα </a:t>
            </a:r>
            <a:endParaRPr lang="en-US" sz="3500" dirty="0">
              <a:solidFill>
                <a:schemeClr val="bg1"/>
              </a:solidFill>
            </a:endParaRPr>
          </a:p>
          <a:p>
            <a:r>
              <a:rPr lang="en-US" sz="2200" dirty="0">
                <a:solidFill>
                  <a:srgbClr val="FFFF00"/>
                </a:solidFill>
              </a:rPr>
              <a:t> </a:t>
            </a:r>
            <a:r>
              <a:rPr lang="en-US" sz="2200" dirty="0" smtClean="0">
                <a:solidFill>
                  <a:srgbClr val="FFFF00"/>
                </a:solidFill>
              </a:rPr>
              <a:t>          and      was </a:t>
            </a:r>
            <a:r>
              <a:rPr lang="en-US" sz="2200" dirty="0">
                <a:solidFill>
                  <a:srgbClr val="FFFF00"/>
                </a:solidFill>
              </a:rPr>
              <a:t>given </a:t>
            </a:r>
            <a:r>
              <a:rPr lang="en-US" sz="2200" dirty="0" smtClean="0">
                <a:solidFill>
                  <a:srgbClr val="FFFF00"/>
                </a:solidFill>
              </a:rPr>
              <a:t>      to it          a </a:t>
            </a:r>
            <a:r>
              <a:rPr lang="en-US" sz="2200" dirty="0">
                <a:solidFill>
                  <a:srgbClr val="FFFF00"/>
                </a:solidFill>
              </a:rPr>
              <a:t>mouth </a:t>
            </a:r>
            <a:r>
              <a:rPr lang="en-US" sz="2200" dirty="0" smtClean="0">
                <a:solidFill>
                  <a:srgbClr val="FFFF00"/>
                </a:solidFill>
              </a:rPr>
              <a:t>      uttering        great things</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καὶ βλασφημίας καὶ ἐδόθη αὐτῷ </a:t>
            </a:r>
            <a:r>
              <a:rPr lang="en-US" sz="3400" dirty="0" smtClean="0">
                <a:solidFill>
                  <a:schemeClr val="bg1"/>
                </a:solidFill>
              </a:rPr>
              <a:t> </a:t>
            </a:r>
            <a:r>
              <a:rPr lang="el-GR" sz="3400" dirty="0" smtClean="0">
                <a:solidFill>
                  <a:schemeClr val="bg1"/>
                </a:solidFill>
              </a:rPr>
              <a:t>ἐξουσία ποιῆσαι </a:t>
            </a:r>
            <a:endParaRPr lang="en-US" sz="3400" dirty="0" smtClean="0">
              <a:solidFill>
                <a:schemeClr val="bg1"/>
              </a:solidFill>
            </a:endParaRPr>
          </a:p>
          <a:p>
            <a:r>
              <a:rPr lang="en-US" sz="2200" dirty="0" smtClean="0">
                <a:solidFill>
                  <a:srgbClr val="FFFF00"/>
                </a:solidFill>
              </a:rPr>
              <a:t>  and       blasphemies          and   </a:t>
            </a:r>
            <a:r>
              <a:rPr lang="en-US" sz="2200" dirty="0">
                <a:solidFill>
                  <a:srgbClr val="FFFF00"/>
                </a:solidFill>
              </a:rPr>
              <a:t>was </a:t>
            </a:r>
            <a:r>
              <a:rPr lang="en-US" sz="2200" dirty="0" smtClean="0">
                <a:solidFill>
                  <a:srgbClr val="FFFF00"/>
                </a:solidFill>
              </a:rPr>
              <a:t>given     to it           authority     to exercise</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μῆνας </a:t>
            </a:r>
            <a:r>
              <a:rPr lang="el-GR" sz="3400" dirty="0">
                <a:solidFill>
                  <a:schemeClr val="bg1"/>
                </a:solidFill>
              </a:rPr>
              <a:t>τεσσεράκοντα [καὶ] δύο.</a:t>
            </a:r>
            <a:r>
              <a:rPr lang="en-US" sz="3400" dirty="0">
                <a:solidFill>
                  <a:schemeClr val="bg1"/>
                </a:solidFill>
              </a:rPr>
              <a:t> </a:t>
            </a:r>
            <a:r>
              <a:rPr lang="en-US" sz="3400" dirty="0" smtClean="0">
                <a:solidFill>
                  <a:schemeClr val="bg1"/>
                </a:solidFill>
              </a:rPr>
              <a:t>      </a:t>
            </a:r>
            <a:r>
              <a:rPr lang="en-US" sz="2800" b="1" dirty="0" smtClean="0">
                <a:solidFill>
                  <a:srgbClr val="FFFF00"/>
                </a:solidFill>
              </a:rPr>
              <a:t>6</a:t>
            </a:r>
            <a:r>
              <a:rPr lang="el-GR" sz="3400" dirty="0" smtClean="0">
                <a:solidFill>
                  <a:schemeClr val="bg1"/>
                </a:solidFill>
              </a:rPr>
              <a:t> </a:t>
            </a:r>
            <a:r>
              <a:rPr lang="el-GR" sz="3400" dirty="0">
                <a:solidFill>
                  <a:schemeClr val="bg1"/>
                </a:solidFill>
              </a:rPr>
              <a:t>καὶ ἤνοιξεν τὸ στόμα αὐτοῦ </a:t>
            </a:r>
            <a:endParaRPr lang="en-US" sz="3400" dirty="0" smtClean="0">
              <a:solidFill>
                <a:schemeClr val="bg1"/>
              </a:solidFill>
            </a:endParaRPr>
          </a:p>
          <a:p>
            <a:r>
              <a:rPr lang="en-US" sz="2200" dirty="0" smtClean="0">
                <a:solidFill>
                  <a:srgbClr val="FFFF00"/>
                </a:solidFill>
              </a:rPr>
              <a:t>   months             forty                          and      two</a:t>
            </a:r>
            <a:r>
              <a:rPr lang="en-US" sz="2200" dirty="0">
                <a:solidFill>
                  <a:srgbClr val="FFFF00"/>
                </a:solidFill>
              </a:rPr>
              <a:t> </a:t>
            </a:r>
            <a:r>
              <a:rPr lang="en-US" sz="2200" dirty="0" smtClean="0">
                <a:solidFill>
                  <a:srgbClr val="FFFF00"/>
                </a:solidFill>
              </a:rPr>
              <a:t>                   and   </a:t>
            </a:r>
            <a:r>
              <a:rPr lang="zh-TW" altLang="en-US" sz="2200" dirty="0" smtClean="0">
                <a:solidFill>
                  <a:srgbClr val="FFFF00"/>
                </a:solidFill>
              </a:rPr>
              <a:t> </a:t>
            </a:r>
            <a:r>
              <a:rPr lang="en-US" altLang="zh-TW" sz="2200" dirty="0" smtClean="0">
                <a:solidFill>
                  <a:srgbClr val="FFFF00"/>
                </a:solidFill>
              </a:rPr>
              <a:t>it </a:t>
            </a:r>
            <a:r>
              <a:rPr lang="en-US" altLang="zh-TW" sz="2200" dirty="0">
                <a:solidFill>
                  <a:srgbClr val="FFFF00"/>
                </a:solidFill>
              </a:rPr>
              <a:t>opened </a:t>
            </a:r>
            <a:r>
              <a:rPr lang="en-US" altLang="zh-TW" sz="2200" dirty="0" smtClean="0">
                <a:solidFill>
                  <a:srgbClr val="FFFF00"/>
                </a:solidFill>
              </a:rPr>
              <a:t>   the     mouth        its </a:t>
            </a:r>
            <a:r>
              <a:rPr lang="fr-FR" sz="2200" dirty="0" smtClean="0">
                <a:solidFill>
                  <a:srgbClr val="FFFF00"/>
                </a:solidFill>
              </a:rPr>
              <a:t> </a:t>
            </a:r>
          </a:p>
          <a:p>
            <a:r>
              <a:rPr lang="el-GR" sz="3500" dirty="0" smtClean="0">
                <a:solidFill>
                  <a:schemeClr val="bg1"/>
                </a:solidFill>
              </a:rPr>
              <a:t>εἰς βλασφημίας</a:t>
            </a:r>
            <a:r>
              <a:rPr lang="en-US" sz="3500" dirty="0" smtClean="0">
                <a:solidFill>
                  <a:schemeClr val="bg1"/>
                </a:solidFill>
              </a:rPr>
              <a:t> </a:t>
            </a:r>
            <a:r>
              <a:rPr lang="el-GR" sz="3500" dirty="0" smtClean="0">
                <a:solidFill>
                  <a:schemeClr val="bg1"/>
                </a:solidFill>
              </a:rPr>
              <a:t> </a:t>
            </a:r>
            <a:r>
              <a:rPr lang="el-GR" sz="3500" dirty="0">
                <a:solidFill>
                  <a:schemeClr val="bg1"/>
                </a:solidFill>
              </a:rPr>
              <a:t>πρὸς τὸν θεὸν </a:t>
            </a:r>
            <a:r>
              <a:rPr lang="en-US" sz="3500" dirty="0" smtClean="0">
                <a:solidFill>
                  <a:schemeClr val="bg1"/>
                </a:solidFill>
              </a:rPr>
              <a:t> </a:t>
            </a:r>
            <a:r>
              <a:rPr lang="el-GR" sz="3500" dirty="0" smtClean="0">
                <a:solidFill>
                  <a:schemeClr val="bg1"/>
                </a:solidFill>
              </a:rPr>
              <a:t>βλασφημῆσαι </a:t>
            </a:r>
            <a:r>
              <a:rPr lang="el-GR" sz="3500" dirty="0">
                <a:solidFill>
                  <a:schemeClr val="bg1"/>
                </a:solidFill>
              </a:rPr>
              <a:t>τὸ </a:t>
            </a:r>
            <a:r>
              <a:rPr lang="el-GR" sz="3500" dirty="0" smtClean="0">
                <a:solidFill>
                  <a:schemeClr val="bg1"/>
                </a:solidFill>
              </a:rPr>
              <a:t>ὄνομα</a:t>
            </a:r>
            <a:r>
              <a:rPr lang="en-US" sz="3500" dirty="0" smtClean="0">
                <a:solidFill>
                  <a:schemeClr val="bg1"/>
                </a:solidFill>
              </a:rPr>
              <a:t> </a:t>
            </a:r>
            <a:r>
              <a:rPr lang="el-GR" sz="3500" dirty="0" smtClean="0">
                <a:solidFill>
                  <a:schemeClr val="bg1"/>
                </a:solidFill>
              </a:rPr>
              <a:t> </a:t>
            </a:r>
            <a:r>
              <a:rPr lang="el-GR" sz="3500" dirty="0">
                <a:solidFill>
                  <a:schemeClr val="bg1"/>
                </a:solidFill>
              </a:rPr>
              <a:t>αὐτοῦ </a:t>
            </a:r>
            <a:endParaRPr lang="en-US" sz="3500" dirty="0">
              <a:solidFill>
                <a:schemeClr val="bg1"/>
              </a:solidFill>
            </a:endParaRPr>
          </a:p>
          <a:p>
            <a:r>
              <a:rPr lang="en-US" altLang="zh-TW" sz="2200" dirty="0">
                <a:solidFill>
                  <a:srgbClr val="FFFF00"/>
                </a:solidFill>
              </a:rPr>
              <a:t> </a:t>
            </a:r>
            <a:r>
              <a:rPr lang="en-US" altLang="zh-TW" sz="2200" dirty="0" smtClean="0">
                <a:solidFill>
                  <a:srgbClr val="FFFF00"/>
                </a:solidFill>
              </a:rPr>
              <a:t>for         blasphemies           toward    the       God             to blaspheme           the     </a:t>
            </a:r>
            <a:r>
              <a:rPr lang="en-US" altLang="zh-TW" sz="2200" dirty="0">
                <a:solidFill>
                  <a:srgbClr val="FFFF00"/>
                </a:solidFill>
              </a:rPr>
              <a:t>name </a:t>
            </a:r>
            <a:r>
              <a:rPr lang="en-US" altLang="zh-TW" sz="2200" dirty="0" smtClean="0">
                <a:solidFill>
                  <a:srgbClr val="FFFF00"/>
                </a:solidFill>
              </a:rPr>
              <a:t>            </a:t>
            </a:r>
            <a:r>
              <a:rPr lang="en-US" altLang="zh-TW" sz="2200" dirty="0">
                <a:solidFill>
                  <a:srgbClr val="FFFF00"/>
                </a:solidFill>
              </a:rPr>
              <a:t>his </a:t>
            </a:r>
            <a:endParaRPr lang="fr-FR" sz="2200" dirty="0" smtClean="0">
              <a:solidFill>
                <a:srgbClr val="FFFF00"/>
              </a:solidFill>
            </a:endParaRPr>
          </a:p>
          <a:p>
            <a:r>
              <a:rPr lang="en-US" sz="3600" dirty="0" smtClean="0">
                <a:solidFill>
                  <a:schemeClr val="bg1"/>
                </a:solidFill>
              </a:rPr>
              <a:t>  </a:t>
            </a:r>
            <a:r>
              <a:rPr lang="el-GR" sz="3500" dirty="0" smtClean="0">
                <a:solidFill>
                  <a:schemeClr val="bg1"/>
                </a:solidFill>
              </a:rPr>
              <a:t>καὶ </a:t>
            </a:r>
            <a:r>
              <a:rPr lang="en-US" sz="3500" dirty="0" smtClean="0">
                <a:solidFill>
                  <a:schemeClr val="bg1"/>
                </a:solidFill>
              </a:rPr>
              <a:t> </a:t>
            </a:r>
            <a:r>
              <a:rPr lang="el-GR" sz="3500" dirty="0" smtClean="0">
                <a:solidFill>
                  <a:schemeClr val="bg1"/>
                </a:solidFill>
              </a:rPr>
              <a:t>τὴν</a:t>
            </a:r>
            <a:r>
              <a:rPr lang="en-US" sz="3500" dirty="0" smtClean="0">
                <a:solidFill>
                  <a:schemeClr val="bg1"/>
                </a:solidFill>
              </a:rPr>
              <a:t> </a:t>
            </a:r>
            <a:r>
              <a:rPr lang="el-GR" sz="3500" dirty="0" smtClean="0">
                <a:solidFill>
                  <a:schemeClr val="bg1"/>
                </a:solidFill>
              </a:rPr>
              <a:t> σκηνὴν</a:t>
            </a:r>
            <a:r>
              <a:rPr lang="en-US" sz="3500" dirty="0" smtClean="0">
                <a:solidFill>
                  <a:schemeClr val="bg1"/>
                </a:solidFill>
              </a:rPr>
              <a:t> </a:t>
            </a:r>
            <a:r>
              <a:rPr lang="el-GR" sz="3500" dirty="0" smtClean="0">
                <a:solidFill>
                  <a:schemeClr val="bg1"/>
                </a:solidFill>
              </a:rPr>
              <a:t> </a:t>
            </a:r>
            <a:r>
              <a:rPr lang="el-GR" sz="3500" dirty="0">
                <a:solidFill>
                  <a:schemeClr val="bg1"/>
                </a:solidFill>
              </a:rPr>
              <a:t>αὐτοῦ</a:t>
            </a:r>
            <a:r>
              <a:rPr lang="el-GR" sz="3500" dirty="0" smtClean="0">
                <a:solidFill>
                  <a:schemeClr val="bg1"/>
                </a:solidFill>
              </a:rPr>
              <a:t>,</a:t>
            </a:r>
            <a:r>
              <a:rPr lang="en-US" sz="3500" dirty="0" smtClean="0">
                <a:solidFill>
                  <a:schemeClr val="bg1"/>
                </a:solidFill>
              </a:rPr>
              <a:t> </a:t>
            </a:r>
            <a:r>
              <a:rPr lang="el-GR" sz="3500" dirty="0" smtClean="0">
                <a:solidFill>
                  <a:schemeClr val="bg1"/>
                </a:solidFill>
              </a:rPr>
              <a:t> τοὺς</a:t>
            </a:r>
            <a:r>
              <a:rPr lang="en-US" sz="3500" dirty="0" smtClean="0">
                <a:solidFill>
                  <a:schemeClr val="bg1"/>
                </a:solidFill>
              </a:rPr>
              <a:t> </a:t>
            </a:r>
            <a:r>
              <a:rPr lang="el-GR" sz="3500" dirty="0" smtClean="0">
                <a:solidFill>
                  <a:schemeClr val="bg1"/>
                </a:solidFill>
              </a:rPr>
              <a:t> </a:t>
            </a:r>
            <a:r>
              <a:rPr lang="el-GR" sz="3500" dirty="0">
                <a:solidFill>
                  <a:schemeClr val="bg1"/>
                </a:solidFill>
              </a:rPr>
              <a:t>ἐν </a:t>
            </a:r>
            <a:r>
              <a:rPr lang="en-US" sz="3500" dirty="0" smtClean="0">
                <a:solidFill>
                  <a:schemeClr val="bg1"/>
                </a:solidFill>
              </a:rPr>
              <a:t> </a:t>
            </a:r>
            <a:r>
              <a:rPr lang="el-GR" sz="3500" dirty="0" smtClean="0">
                <a:solidFill>
                  <a:schemeClr val="bg1"/>
                </a:solidFill>
              </a:rPr>
              <a:t>τῷ </a:t>
            </a:r>
            <a:r>
              <a:rPr lang="en-US" sz="3500" dirty="0" smtClean="0">
                <a:solidFill>
                  <a:schemeClr val="bg1"/>
                </a:solidFill>
              </a:rPr>
              <a:t> </a:t>
            </a:r>
            <a:r>
              <a:rPr lang="el-GR" sz="3500" dirty="0" smtClean="0">
                <a:solidFill>
                  <a:schemeClr val="bg1"/>
                </a:solidFill>
              </a:rPr>
              <a:t>οὐρανῷ </a:t>
            </a:r>
            <a:r>
              <a:rPr lang="en-US" sz="3500" dirty="0" smtClean="0">
                <a:solidFill>
                  <a:schemeClr val="bg1"/>
                </a:solidFill>
              </a:rPr>
              <a:t> </a:t>
            </a:r>
            <a:r>
              <a:rPr lang="el-GR" sz="3500" dirty="0" smtClean="0">
                <a:solidFill>
                  <a:schemeClr val="bg1"/>
                </a:solidFill>
              </a:rPr>
              <a:t>σκηνοῦντας</a:t>
            </a:r>
            <a:r>
              <a:rPr lang="el-GR" sz="3500" dirty="0">
                <a:solidFill>
                  <a:schemeClr val="bg1"/>
                </a:solidFill>
              </a:rPr>
              <a:t>.</a:t>
            </a:r>
          </a:p>
          <a:p>
            <a:r>
              <a:rPr lang="en-US" altLang="zh-TW" sz="2200" dirty="0" smtClean="0">
                <a:solidFill>
                  <a:srgbClr val="FFFF00"/>
                </a:solidFill>
              </a:rPr>
              <a:t>    and      the    tent (dwelling)     his              </a:t>
            </a:r>
            <a:r>
              <a:rPr lang="en-US" altLang="zh-TW" sz="2200" dirty="0">
                <a:solidFill>
                  <a:srgbClr val="FFFF00"/>
                </a:solidFill>
              </a:rPr>
              <a:t>those </a:t>
            </a:r>
            <a:r>
              <a:rPr lang="en-US" altLang="zh-TW" sz="2200" dirty="0" smtClean="0">
                <a:solidFill>
                  <a:srgbClr val="FFFF00"/>
                </a:solidFill>
              </a:rPr>
              <a:t>     in      the       heaven                dwelling</a:t>
            </a:r>
            <a:r>
              <a:rPr lang="fr-FR" sz="2200" dirty="0" smtClean="0">
                <a:solidFill>
                  <a:srgbClr val="FFFF00"/>
                </a:solidFill>
              </a:rPr>
              <a:t> </a:t>
            </a:r>
            <a:endParaRPr lang="fr-FR" sz="22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dirty="0">
                <a:solidFill>
                  <a:schemeClr val="bg1"/>
                </a:solidFill>
              </a:rPr>
              <a:t> </a:t>
            </a:r>
            <a:r>
              <a:rPr lang="en-US" baseline="30000" dirty="0" smtClean="0">
                <a:solidFill>
                  <a:srgbClr val="FFFF00"/>
                </a:solidFill>
              </a:rPr>
              <a:t>	      ESV  </a:t>
            </a:r>
            <a:r>
              <a:rPr lang="fr-FR" b="1" dirty="0" smtClean="0">
                <a:solidFill>
                  <a:schemeClr val="bg1"/>
                </a:solidFill>
              </a:rPr>
              <a:t>13:5</a:t>
            </a:r>
            <a:r>
              <a:rPr lang="fr-FR" dirty="0" smtClean="0">
                <a:solidFill>
                  <a:schemeClr val="bg1"/>
                </a:solidFill>
              </a:rPr>
              <a:t> </a:t>
            </a:r>
            <a:r>
              <a:rPr lang="en-US" dirty="0">
                <a:solidFill>
                  <a:schemeClr val="bg1"/>
                </a:solidFill>
              </a:rPr>
              <a:t>And the beast was given a mouth uttering haughty and blasphemous words, and it was allowed to exercise authority for forty-two months</a:t>
            </a:r>
            <a:r>
              <a:rPr lang="en-US" dirty="0" smtClean="0">
                <a:solidFill>
                  <a:schemeClr val="bg1"/>
                </a:solidFill>
              </a:rPr>
              <a:t>. </a:t>
            </a:r>
            <a:r>
              <a:rPr lang="en-US" altLang="zh-TW" b="1" dirty="0">
                <a:solidFill>
                  <a:schemeClr val="bg1"/>
                </a:solidFill>
              </a:rPr>
              <a:t>6</a:t>
            </a:r>
            <a:r>
              <a:rPr lang="zh-TW" altLang="en-US" dirty="0">
                <a:solidFill>
                  <a:schemeClr val="bg1"/>
                </a:solidFill>
              </a:rPr>
              <a:t> </a:t>
            </a:r>
            <a:r>
              <a:rPr lang="en-US" altLang="zh-TW" dirty="0">
                <a:solidFill>
                  <a:schemeClr val="bg1"/>
                </a:solidFill>
              </a:rPr>
              <a:t>It opened its mouth to utter blasphemies against God, blaspheming his name and his dwelling, that is, those who dwell in heaven</a:t>
            </a:r>
            <a:r>
              <a:rPr lang="en-US" altLang="zh-TW" dirty="0" smtClean="0">
                <a:solidFill>
                  <a:schemeClr val="bg1"/>
                </a:solidFill>
              </a:rPr>
              <a:t>.   /      </a:t>
            </a:r>
            <a:r>
              <a:rPr lang="en-US" baseline="30000" dirty="0" smtClean="0">
                <a:solidFill>
                  <a:srgbClr val="FFFF00"/>
                </a:solidFill>
              </a:rPr>
              <a:t>CUV </a:t>
            </a:r>
            <a:r>
              <a:rPr lang="en-US" b="1" dirty="0" smtClean="0">
                <a:solidFill>
                  <a:schemeClr val="bg1"/>
                </a:solidFill>
              </a:rPr>
              <a:t>13:5</a:t>
            </a:r>
            <a:r>
              <a:rPr lang="en-US" dirty="0" smtClean="0">
                <a:solidFill>
                  <a:schemeClr val="bg1"/>
                </a:solidFill>
              </a:rPr>
              <a:t> </a:t>
            </a:r>
            <a:r>
              <a:rPr lang="zh-TW" altLang="en-US" dirty="0">
                <a:solidFill>
                  <a:schemeClr val="bg1"/>
                </a:solidFill>
              </a:rPr>
              <a:t>又賜給他說誇大褻瀆話的口．又有權柄賜給他、可以任意而行四十二個月</a:t>
            </a:r>
            <a:r>
              <a:rPr lang="zh-TW" altLang="en-US" dirty="0" smtClean="0">
                <a:solidFill>
                  <a:schemeClr val="bg1"/>
                </a:solidFill>
              </a:rPr>
              <a:t>。</a:t>
            </a:r>
            <a:r>
              <a:rPr lang="en-US" altLang="zh-TW" b="1" dirty="0" smtClean="0">
                <a:solidFill>
                  <a:schemeClr val="bg1"/>
                </a:solidFill>
              </a:rPr>
              <a:t>6</a:t>
            </a:r>
            <a:r>
              <a:rPr lang="zh-TW" altLang="en-US" dirty="0" smtClean="0">
                <a:solidFill>
                  <a:schemeClr val="bg1"/>
                </a:solidFill>
              </a:rPr>
              <a:t>  獸</a:t>
            </a:r>
            <a:r>
              <a:rPr lang="zh-TW" altLang="en-US" dirty="0">
                <a:solidFill>
                  <a:schemeClr val="bg1"/>
                </a:solidFill>
              </a:rPr>
              <a:t>就開口向　神說褻瀆的話、褻瀆　神的名、並他的帳幕、以及那些住在天上的。</a:t>
            </a:r>
            <a:endParaRPr lang="en-US"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2006054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13:7</a:t>
            </a:r>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ἐδόθη </a:t>
            </a:r>
            <a:r>
              <a:rPr lang="en-US" sz="4000" dirty="0" smtClean="0">
                <a:solidFill>
                  <a:schemeClr val="bg1"/>
                </a:solidFill>
              </a:rPr>
              <a:t> </a:t>
            </a:r>
            <a:r>
              <a:rPr lang="el-GR" sz="4000" dirty="0" smtClean="0">
                <a:solidFill>
                  <a:schemeClr val="bg1"/>
                </a:solidFill>
              </a:rPr>
              <a:t>αὐτῷ </a:t>
            </a:r>
            <a:r>
              <a:rPr lang="en-US" sz="4000" dirty="0" smtClean="0">
                <a:solidFill>
                  <a:schemeClr val="bg1"/>
                </a:solidFill>
              </a:rPr>
              <a:t> </a:t>
            </a:r>
            <a:r>
              <a:rPr lang="el-GR" sz="4000" dirty="0" smtClean="0">
                <a:solidFill>
                  <a:schemeClr val="bg1"/>
                </a:solidFill>
              </a:rPr>
              <a:t>ποιῆσαι </a:t>
            </a:r>
            <a:r>
              <a:rPr lang="en-US" sz="4000" dirty="0" smtClean="0">
                <a:solidFill>
                  <a:schemeClr val="bg1"/>
                </a:solidFill>
              </a:rPr>
              <a:t> </a:t>
            </a:r>
            <a:r>
              <a:rPr lang="el-GR" sz="4000" dirty="0" smtClean="0">
                <a:solidFill>
                  <a:schemeClr val="bg1"/>
                </a:solidFill>
              </a:rPr>
              <a:t>πόλεμον </a:t>
            </a:r>
            <a:endParaRPr lang="en-US" sz="4000" dirty="0">
              <a:solidFill>
                <a:schemeClr val="bg1"/>
              </a:solidFill>
            </a:endParaRPr>
          </a:p>
          <a:p>
            <a:r>
              <a:rPr lang="en-US" sz="2400" dirty="0" smtClean="0">
                <a:solidFill>
                  <a:srgbClr val="FFFF00"/>
                </a:solidFill>
              </a:rPr>
              <a:t>      and    it </a:t>
            </a:r>
            <a:r>
              <a:rPr lang="en-US" sz="2400" dirty="0">
                <a:solidFill>
                  <a:srgbClr val="FFFF00"/>
                </a:solidFill>
              </a:rPr>
              <a:t>was </a:t>
            </a:r>
            <a:r>
              <a:rPr lang="en-US" sz="2400" dirty="0" smtClean="0">
                <a:solidFill>
                  <a:srgbClr val="FFFF00"/>
                </a:solidFill>
              </a:rPr>
              <a:t>given    to him          to </a:t>
            </a:r>
            <a:r>
              <a:rPr lang="en-US" sz="2400" dirty="0">
                <a:solidFill>
                  <a:srgbClr val="FFFF00"/>
                </a:solidFill>
              </a:rPr>
              <a:t>make </a:t>
            </a:r>
            <a:r>
              <a:rPr lang="en-US" sz="2400" dirty="0" smtClean="0">
                <a:solidFill>
                  <a:srgbClr val="FFFF00"/>
                </a:solidFill>
              </a:rPr>
              <a:t>                war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μετὰ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ἁγίων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νικῆσαι </a:t>
            </a:r>
            <a:r>
              <a:rPr lang="en-US" sz="4000" dirty="0" smtClean="0">
                <a:solidFill>
                  <a:schemeClr val="bg1"/>
                </a:solidFill>
              </a:rPr>
              <a:t> </a:t>
            </a:r>
            <a:r>
              <a:rPr lang="el-GR" sz="4000" dirty="0" smtClean="0">
                <a:solidFill>
                  <a:schemeClr val="bg1"/>
                </a:solidFill>
              </a:rPr>
              <a:t>αὐτούς</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with           the         saints        </a:t>
            </a:r>
            <a:r>
              <a:rPr lang="en-US" sz="2400" dirty="0">
                <a:solidFill>
                  <a:srgbClr val="FFFF00"/>
                </a:solidFill>
              </a:rPr>
              <a:t>and </a:t>
            </a:r>
            <a:r>
              <a:rPr lang="en-US" sz="2400" dirty="0" smtClean="0">
                <a:solidFill>
                  <a:srgbClr val="FFFF00"/>
                </a:solidFill>
              </a:rPr>
              <a:t>      to conquer          them</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ἐδόθη </a:t>
            </a:r>
            <a:r>
              <a:rPr lang="en-US" sz="4000" dirty="0" smtClean="0">
                <a:solidFill>
                  <a:schemeClr val="bg1"/>
                </a:solidFill>
              </a:rPr>
              <a:t> </a:t>
            </a:r>
            <a:r>
              <a:rPr lang="el-GR" sz="4000" dirty="0" smtClean="0">
                <a:solidFill>
                  <a:schemeClr val="bg1"/>
                </a:solidFill>
              </a:rPr>
              <a:t>αὐτῷ</a:t>
            </a:r>
            <a:r>
              <a:rPr lang="en-US" sz="4000" dirty="0" smtClean="0">
                <a:solidFill>
                  <a:schemeClr val="bg1"/>
                </a:solidFill>
              </a:rPr>
              <a:t> </a:t>
            </a:r>
            <a:r>
              <a:rPr lang="el-GR" sz="4000" dirty="0" smtClean="0">
                <a:solidFill>
                  <a:schemeClr val="bg1"/>
                </a:solidFill>
              </a:rPr>
              <a:t> </a:t>
            </a:r>
            <a:r>
              <a:rPr lang="el-GR" sz="4000" dirty="0">
                <a:solidFill>
                  <a:schemeClr val="bg1"/>
                </a:solidFill>
              </a:rPr>
              <a:t>ἐξουσία </a:t>
            </a:r>
            <a:r>
              <a:rPr lang="en-US" sz="4000" dirty="0" smtClean="0">
                <a:solidFill>
                  <a:schemeClr val="bg1"/>
                </a:solidFill>
              </a:rPr>
              <a:t> </a:t>
            </a:r>
            <a:r>
              <a:rPr lang="el-GR" sz="4000" dirty="0" smtClean="0">
                <a:solidFill>
                  <a:schemeClr val="bg1"/>
                </a:solidFill>
              </a:rPr>
              <a:t>ἐπὶ</a:t>
            </a:r>
            <a:r>
              <a:rPr lang="en-US" sz="4000" dirty="0" smtClean="0">
                <a:solidFill>
                  <a:schemeClr val="bg1"/>
                </a:solidFill>
              </a:rPr>
              <a:t> </a:t>
            </a:r>
            <a:r>
              <a:rPr lang="el-GR" sz="4000" dirty="0" smtClean="0">
                <a:solidFill>
                  <a:schemeClr val="bg1"/>
                </a:solidFill>
              </a:rPr>
              <a:t> πᾶσαν</a:t>
            </a:r>
            <a:r>
              <a:rPr lang="en-US" sz="4000" dirty="0" smtClean="0">
                <a:solidFill>
                  <a:schemeClr val="bg1"/>
                </a:solidFill>
              </a:rPr>
              <a:t> </a:t>
            </a:r>
            <a:r>
              <a:rPr lang="el-GR" sz="4000" dirty="0" smtClean="0">
                <a:solidFill>
                  <a:schemeClr val="bg1"/>
                </a:solidFill>
              </a:rPr>
              <a:t> </a:t>
            </a:r>
            <a:r>
              <a:rPr lang="el-GR" sz="4000" dirty="0">
                <a:solidFill>
                  <a:schemeClr val="bg1"/>
                </a:solidFill>
              </a:rPr>
              <a:t>φυλὴν </a:t>
            </a:r>
            <a:endParaRPr lang="en-US" sz="4000" dirty="0">
              <a:solidFill>
                <a:schemeClr val="bg1"/>
              </a:solidFill>
            </a:endParaRPr>
          </a:p>
          <a:p>
            <a:r>
              <a:rPr lang="en-US" sz="2400" dirty="0" smtClean="0">
                <a:solidFill>
                  <a:srgbClr val="FFFF00"/>
                </a:solidFill>
              </a:rPr>
              <a:t>    and      was </a:t>
            </a:r>
            <a:r>
              <a:rPr lang="en-US" sz="2400" dirty="0">
                <a:solidFill>
                  <a:srgbClr val="FFFF00"/>
                </a:solidFill>
              </a:rPr>
              <a:t>given </a:t>
            </a:r>
            <a:r>
              <a:rPr lang="en-US" sz="2400" dirty="0" smtClean="0">
                <a:solidFill>
                  <a:srgbClr val="FFFF00"/>
                </a:solidFill>
              </a:rPr>
              <a:t>     to him          authority        over         every             tribe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λαὸν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γλῶσσαν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ἔθνος</a:t>
            </a:r>
            <a:r>
              <a:rPr lang="el-GR" sz="4000" dirty="0">
                <a:solidFill>
                  <a:schemeClr val="bg1"/>
                </a:solidFill>
              </a:rPr>
              <a:t>.</a:t>
            </a:r>
          </a:p>
          <a:p>
            <a:r>
              <a:rPr lang="en-US" sz="2400" dirty="0" smtClean="0">
                <a:solidFill>
                  <a:srgbClr val="FFFF00"/>
                </a:solidFill>
              </a:rPr>
              <a:t>             and      people     </a:t>
            </a:r>
            <a:r>
              <a:rPr lang="en-US" sz="2400" dirty="0">
                <a:solidFill>
                  <a:srgbClr val="FFFF00"/>
                </a:solidFill>
              </a:rPr>
              <a:t>and </a:t>
            </a:r>
            <a:r>
              <a:rPr lang="en-US" sz="2400" dirty="0" smtClean="0">
                <a:solidFill>
                  <a:srgbClr val="FFFF00"/>
                </a:solidFill>
              </a:rPr>
              <a:t>         language           and       nation</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13:7</a:t>
            </a:r>
            <a:r>
              <a:rPr lang="fr-FR" dirty="0" smtClean="0">
                <a:solidFill>
                  <a:schemeClr val="bg1"/>
                </a:solidFill>
              </a:rPr>
              <a:t> </a:t>
            </a:r>
            <a:r>
              <a:rPr lang="en-US" dirty="0">
                <a:solidFill>
                  <a:schemeClr val="bg1"/>
                </a:solidFill>
              </a:rPr>
              <a:t>Also it was allowed to make war on the saints and to conquer them. And authority was given it over every tribe and people and language and nation,</a:t>
            </a:r>
          </a:p>
          <a:p>
            <a:r>
              <a:rPr lang="en-US" baseline="30000" dirty="0">
                <a:solidFill>
                  <a:srgbClr val="FFFF00"/>
                </a:solidFill>
              </a:rPr>
              <a:t>	CUV </a:t>
            </a:r>
            <a:r>
              <a:rPr lang="en-US" b="1" dirty="0" smtClean="0">
                <a:solidFill>
                  <a:schemeClr val="bg1"/>
                </a:solidFill>
              </a:rPr>
              <a:t>13:7</a:t>
            </a:r>
            <a:r>
              <a:rPr lang="en-US" dirty="0" smtClean="0">
                <a:solidFill>
                  <a:schemeClr val="bg1"/>
                </a:solidFill>
              </a:rPr>
              <a:t> </a:t>
            </a:r>
            <a:r>
              <a:rPr lang="zh-TW" altLang="en-US" dirty="0">
                <a:solidFill>
                  <a:schemeClr val="bg1"/>
                </a:solidFill>
              </a:rPr>
              <a:t>又任憑他與聖徒爭戰、並且得勝．也把權柄賜給他、制伏各族各民各方各國。</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07034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942524"/>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13:8-9 </a:t>
            </a:r>
          </a:p>
          <a:p>
            <a:r>
              <a:rPr lang="en-US" sz="2800" b="1" dirty="0" smtClean="0">
                <a:solidFill>
                  <a:srgbClr val="FFFF00"/>
                </a:solidFill>
              </a:rPr>
              <a:t>8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προσκυνήσουσιν </a:t>
            </a:r>
            <a:r>
              <a:rPr lang="en-US" sz="3800" dirty="0" smtClean="0">
                <a:solidFill>
                  <a:schemeClr val="bg1"/>
                </a:solidFill>
              </a:rPr>
              <a:t> </a:t>
            </a:r>
            <a:r>
              <a:rPr lang="el-GR" sz="3800" dirty="0" smtClean="0">
                <a:solidFill>
                  <a:schemeClr val="bg1"/>
                </a:solidFill>
              </a:rPr>
              <a:t>αὐτὸν </a:t>
            </a:r>
            <a:r>
              <a:rPr lang="en-US" sz="3800" dirty="0" smtClean="0">
                <a:solidFill>
                  <a:schemeClr val="bg1"/>
                </a:solidFill>
              </a:rPr>
              <a:t> </a:t>
            </a:r>
            <a:r>
              <a:rPr lang="el-GR" sz="3800" dirty="0" smtClean="0">
                <a:solidFill>
                  <a:schemeClr val="bg1"/>
                </a:solidFill>
              </a:rPr>
              <a:t>πάντες</a:t>
            </a:r>
            <a:endParaRPr lang="en-US" sz="3800" dirty="0">
              <a:solidFill>
                <a:schemeClr val="bg1"/>
              </a:solidFill>
            </a:endParaRPr>
          </a:p>
          <a:p>
            <a:r>
              <a:rPr lang="en-US" altLang="zh-TW" sz="2400" dirty="0" smtClean="0">
                <a:solidFill>
                  <a:srgbClr val="FFFF00"/>
                </a:solidFill>
              </a:rPr>
              <a:t>        and          (all) will worship                     it                     all </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οἱ </a:t>
            </a:r>
            <a:r>
              <a:rPr lang="en-US" sz="3800" dirty="0" smtClean="0">
                <a:solidFill>
                  <a:schemeClr val="bg1"/>
                </a:solidFill>
              </a:rPr>
              <a:t> </a:t>
            </a:r>
            <a:r>
              <a:rPr lang="el-GR" sz="3800" dirty="0" smtClean="0">
                <a:solidFill>
                  <a:schemeClr val="bg1"/>
                </a:solidFill>
              </a:rPr>
              <a:t>κατοικοῦντες</a:t>
            </a:r>
            <a:r>
              <a:rPr lang="en-US" sz="3800" dirty="0" smtClean="0">
                <a:solidFill>
                  <a:schemeClr val="bg1"/>
                </a:solidFill>
              </a:rPr>
              <a:t>  </a:t>
            </a:r>
            <a:r>
              <a:rPr lang="el-GR" sz="3800" dirty="0" smtClean="0">
                <a:solidFill>
                  <a:schemeClr val="bg1"/>
                </a:solidFill>
              </a:rPr>
              <a:t>ἐπὶ </a:t>
            </a:r>
            <a:r>
              <a:rPr lang="en-US" sz="3800" dirty="0" smtClean="0">
                <a:solidFill>
                  <a:schemeClr val="bg1"/>
                </a:solidFill>
              </a:rPr>
              <a:t> </a:t>
            </a:r>
            <a:r>
              <a:rPr lang="el-GR" sz="3800" dirty="0" smtClean="0">
                <a:solidFill>
                  <a:schemeClr val="bg1"/>
                </a:solidFill>
              </a:rPr>
              <a:t>τῆς</a:t>
            </a:r>
            <a:r>
              <a:rPr lang="en-US" sz="3800" dirty="0" smtClean="0">
                <a:solidFill>
                  <a:schemeClr val="bg1"/>
                </a:solidFill>
              </a:rPr>
              <a:t> </a:t>
            </a:r>
            <a:r>
              <a:rPr lang="el-GR" sz="3800" dirty="0" smtClean="0">
                <a:solidFill>
                  <a:schemeClr val="bg1"/>
                </a:solidFill>
              </a:rPr>
              <a:t> </a:t>
            </a:r>
            <a:r>
              <a:rPr lang="el-GR" sz="3800" dirty="0">
                <a:solidFill>
                  <a:schemeClr val="bg1"/>
                </a:solidFill>
              </a:rPr>
              <a:t>γῆς, </a:t>
            </a:r>
            <a:r>
              <a:rPr lang="en-US" sz="3800" dirty="0">
                <a:solidFill>
                  <a:schemeClr val="bg1"/>
                </a:solidFill>
              </a:rPr>
              <a:t> </a:t>
            </a:r>
            <a:r>
              <a:rPr lang="el-GR" sz="3800" dirty="0">
                <a:solidFill>
                  <a:schemeClr val="bg1"/>
                </a:solidFill>
              </a:rPr>
              <a:t>οὗ </a:t>
            </a:r>
            <a:r>
              <a:rPr lang="en-US" sz="3800" dirty="0" smtClean="0">
                <a:solidFill>
                  <a:schemeClr val="bg1"/>
                </a:solidFill>
              </a:rPr>
              <a:t>  </a:t>
            </a:r>
            <a:r>
              <a:rPr lang="el-GR" sz="3800" dirty="0" smtClean="0">
                <a:solidFill>
                  <a:schemeClr val="bg1"/>
                </a:solidFill>
              </a:rPr>
              <a:t>οὐ</a:t>
            </a:r>
            <a:endParaRPr lang="en-US" sz="3800" dirty="0">
              <a:solidFill>
                <a:schemeClr val="bg1"/>
              </a:solidFill>
            </a:endParaRPr>
          </a:p>
          <a:p>
            <a:r>
              <a:rPr lang="en-US" altLang="zh-TW" sz="2400" dirty="0" smtClean="0">
                <a:solidFill>
                  <a:srgbClr val="FFFF00"/>
                </a:solidFill>
              </a:rPr>
              <a:t>  who               dwell                     on       the     earth   whose   not </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γέγραπται</a:t>
            </a:r>
            <a:r>
              <a:rPr lang="en-US" sz="3800" dirty="0" smtClean="0">
                <a:solidFill>
                  <a:schemeClr val="bg1"/>
                </a:solidFill>
              </a:rPr>
              <a:t> </a:t>
            </a:r>
            <a:r>
              <a:rPr lang="el-GR" sz="3800" dirty="0" smtClean="0">
                <a:solidFill>
                  <a:schemeClr val="bg1"/>
                </a:solidFill>
              </a:rPr>
              <a:t> τὸ</a:t>
            </a:r>
            <a:r>
              <a:rPr lang="en-US" sz="3800" dirty="0" smtClean="0">
                <a:solidFill>
                  <a:schemeClr val="bg1"/>
                </a:solidFill>
              </a:rPr>
              <a:t> </a:t>
            </a:r>
            <a:r>
              <a:rPr lang="el-GR" sz="3800" dirty="0" smtClean="0">
                <a:solidFill>
                  <a:schemeClr val="bg1"/>
                </a:solidFill>
              </a:rPr>
              <a:t> </a:t>
            </a:r>
            <a:r>
              <a:rPr lang="el-GR" sz="3800" dirty="0">
                <a:solidFill>
                  <a:schemeClr val="bg1"/>
                </a:solidFill>
              </a:rPr>
              <a:t>ὄνομα</a:t>
            </a:r>
            <a:r>
              <a:rPr lang="en-US" sz="3800" dirty="0">
                <a:solidFill>
                  <a:schemeClr val="bg1"/>
                </a:solidFill>
              </a:rPr>
              <a:t> </a:t>
            </a:r>
            <a:r>
              <a:rPr lang="el-GR" sz="3800" dirty="0">
                <a:solidFill>
                  <a:schemeClr val="bg1"/>
                </a:solidFill>
              </a:rPr>
              <a:t> αὐτοῦ </a:t>
            </a:r>
            <a:r>
              <a:rPr lang="en-US" sz="3800" dirty="0" smtClean="0">
                <a:solidFill>
                  <a:schemeClr val="bg1"/>
                </a:solidFill>
              </a:rPr>
              <a:t> </a:t>
            </a:r>
            <a:r>
              <a:rPr lang="el-GR" sz="3800" dirty="0" smtClean="0">
                <a:solidFill>
                  <a:schemeClr val="bg1"/>
                </a:solidFill>
              </a:rPr>
              <a:t>ἐν </a:t>
            </a:r>
            <a:r>
              <a:rPr lang="en-US" sz="3800" dirty="0" smtClean="0">
                <a:solidFill>
                  <a:schemeClr val="bg1"/>
                </a:solidFill>
              </a:rPr>
              <a:t> </a:t>
            </a:r>
            <a:r>
              <a:rPr lang="el-GR" sz="3800" dirty="0">
                <a:solidFill>
                  <a:schemeClr val="bg1"/>
                </a:solidFill>
              </a:rPr>
              <a:t>τῷ</a:t>
            </a:r>
            <a:r>
              <a:rPr lang="en-US" sz="3800" dirty="0">
                <a:solidFill>
                  <a:schemeClr val="bg1"/>
                </a:solidFill>
              </a:rPr>
              <a:t> </a:t>
            </a:r>
            <a:r>
              <a:rPr lang="el-GR" sz="3800" dirty="0">
                <a:solidFill>
                  <a:schemeClr val="bg1"/>
                </a:solidFill>
              </a:rPr>
              <a:t> βιβλίῳ </a:t>
            </a:r>
            <a:r>
              <a:rPr lang="en-US" sz="3800" dirty="0">
                <a:solidFill>
                  <a:schemeClr val="bg1"/>
                </a:solidFill>
              </a:rPr>
              <a:t> </a:t>
            </a:r>
            <a:r>
              <a:rPr lang="el-GR" sz="3800" dirty="0">
                <a:solidFill>
                  <a:schemeClr val="bg1"/>
                </a:solidFill>
              </a:rPr>
              <a:t>τῆς</a:t>
            </a:r>
            <a:r>
              <a:rPr lang="en-US" sz="3800" dirty="0">
                <a:solidFill>
                  <a:schemeClr val="bg1"/>
                </a:solidFill>
              </a:rPr>
              <a:t> </a:t>
            </a:r>
            <a:r>
              <a:rPr lang="el-GR" sz="3800" dirty="0">
                <a:solidFill>
                  <a:schemeClr val="bg1"/>
                </a:solidFill>
              </a:rPr>
              <a:t> ζωῆς</a:t>
            </a:r>
            <a:r>
              <a:rPr lang="en-US" sz="3800" dirty="0">
                <a:solidFill>
                  <a:schemeClr val="bg1"/>
                </a:solidFill>
              </a:rPr>
              <a:t> </a:t>
            </a:r>
          </a:p>
          <a:p>
            <a:r>
              <a:rPr lang="fr-FR" sz="2400" dirty="0">
                <a:solidFill>
                  <a:srgbClr val="FFFF00"/>
                </a:solidFill>
              </a:rPr>
              <a:t> </a:t>
            </a:r>
            <a:r>
              <a:rPr lang="fr-FR" sz="2400" dirty="0" smtClean="0">
                <a:solidFill>
                  <a:srgbClr val="FFFF00"/>
                </a:solidFill>
              </a:rPr>
              <a:t> </a:t>
            </a:r>
            <a:r>
              <a:rPr lang="en-US" altLang="zh-TW" sz="2400" dirty="0" smtClean="0">
                <a:solidFill>
                  <a:srgbClr val="FFFF00"/>
                </a:solidFill>
              </a:rPr>
              <a:t>has </a:t>
            </a:r>
            <a:r>
              <a:rPr lang="en-US" altLang="zh-TW" sz="2400" dirty="0">
                <a:solidFill>
                  <a:srgbClr val="FFFF00"/>
                </a:solidFill>
              </a:rPr>
              <a:t>been written </a:t>
            </a:r>
            <a:r>
              <a:rPr lang="en-US" altLang="zh-TW" sz="2400" dirty="0" smtClean="0">
                <a:solidFill>
                  <a:srgbClr val="FFFF00"/>
                </a:solidFill>
              </a:rPr>
              <a:t>   the       name            his             in      the         book         of the     life </a:t>
            </a:r>
            <a:endParaRPr lang="fr-FR" sz="2400" dirty="0" smtClean="0">
              <a:solidFill>
                <a:srgbClr val="FFFF00"/>
              </a:solidFill>
            </a:endParaRPr>
          </a:p>
          <a:p>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ἀρνίου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ἐσφαγμένου </a:t>
            </a:r>
            <a:r>
              <a:rPr lang="en-US" sz="3800" dirty="0" smtClean="0">
                <a:solidFill>
                  <a:schemeClr val="bg1"/>
                </a:solidFill>
              </a:rPr>
              <a:t> </a:t>
            </a:r>
            <a:r>
              <a:rPr lang="el-GR" sz="4000" dirty="0" smtClean="0">
                <a:solidFill>
                  <a:schemeClr val="bg1"/>
                </a:solidFill>
              </a:rPr>
              <a:t>ἀπὸ </a:t>
            </a:r>
            <a:r>
              <a:rPr lang="en-US" sz="4000" dirty="0" smtClean="0">
                <a:solidFill>
                  <a:schemeClr val="bg1"/>
                </a:solidFill>
              </a:rPr>
              <a:t> </a:t>
            </a:r>
            <a:r>
              <a:rPr lang="el-GR" sz="4000" dirty="0">
                <a:solidFill>
                  <a:schemeClr val="bg1"/>
                </a:solidFill>
              </a:rPr>
              <a:t>καταβολῆς </a:t>
            </a:r>
            <a:r>
              <a:rPr lang="en-US" sz="4000" dirty="0">
                <a:solidFill>
                  <a:schemeClr val="bg1"/>
                </a:solidFill>
              </a:rPr>
              <a:t> </a:t>
            </a:r>
            <a:r>
              <a:rPr lang="el-GR" sz="4000" dirty="0">
                <a:solidFill>
                  <a:schemeClr val="bg1"/>
                </a:solidFill>
              </a:rPr>
              <a:t>κόσμου.</a:t>
            </a:r>
            <a:endParaRPr lang="en-US" sz="3800" dirty="0" smtClean="0">
              <a:solidFill>
                <a:schemeClr val="bg1"/>
              </a:solidFill>
            </a:endParaRPr>
          </a:p>
          <a:p>
            <a:r>
              <a:rPr lang="en-US" altLang="zh-TW" sz="2400" dirty="0" smtClean="0">
                <a:solidFill>
                  <a:srgbClr val="FFFF00"/>
                </a:solidFill>
              </a:rPr>
              <a:t>of the       </a:t>
            </a:r>
            <a:r>
              <a:rPr lang="en-US" altLang="zh-TW" sz="2400" dirty="0">
                <a:solidFill>
                  <a:srgbClr val="FFFF00"/>
                </a:solidFill>
              </a:rPr>
              <a:t>Lamb </a:t>
            </a:r>
            <a:r>
              <a:rPr lang="en-US" altLang="zh-TW" sz="2400" dirty="0" smtClean="0">
                <a:solidFill>
                  <a:srgbClr val="FFFF00"/>
                </a:solidFill>
              </a:rPr>
              <a:t>          who              was slain                from       the </a:t>
            </a:r>
            <a:r>
              <a:rPr lang="en-US" altLang="zh-TW" sz="2400" dirty="0">
                <a:solidFill>
                  <a:srgbClr val="FFFF00"/>
                </a:solidFill>
              </a:rPr>
              <a:t>foundation </a:t>
            </a:r>
            <a:r>
              <a:rPr lang="en-US" altLang="zh-TW" sz="2400" dirty="0" smtClean="0">
                <a:solidFill>
                  <a:srgbClr val="FFFF00"/>
                </a:solidFill>
              </a:rPr>
              <a:t>    of </a:t>
            </a:r>
            <a:r>
              <a:rPr lang="en-US" altLang="zh-TW" sz="2400" dirty="0">
                <a:solidFill>
                  <a:srgbClr val="FFFF00"/>
                </a:solidFill>
              </a:rPr>
              <a:t>the </a:t>
            </a:r>
            <a:r>
              <a:rPr lang="en-US" altLang="zh-TW" sz="2400" dirty="0" smtClean="0">
                <a:solidFill>
                  <a:srgbClr val="FFFF00"/>
                </a:solidFill>
              </a:rPr>
              <a:t>world</a:t>
            </a:r>
            <a:endParaRPr lang="fr-FR" sz="2400" dirty="0">
              <a:solidFill>
                <a:srgbClr val="FFFF00"/>
              </a:solidFill>
            </a:endParaRPr>
          </a:p>
          <a:p>
            <a:r>
              <a:rPr lang="en-US" sz="2800" b="1" dirty="0" smtClean="0">
                <a:solidFill>
                  <a:srgbClr val="FFFF00"/>
                </a:solidFill>
              </a:rPr>
              <a:t>9    </a:t>
            </a:r>
            <a:r>
              <a:rPr lang="el-GR" sz="4000" dirty="0" smtClean="0">
                <a:solidFill>
                  <a:schemeClr val="bg1"/>
                </a:solidFill>
              </a:rPr>
              <a:t>Εἴ </a:t>
            </a:r>
            <a:r>
              <a:rPr lang="en-US" sz="4000" dirty="0" smtClean="0">
                <a:solidFill>
                  <a:schemeClr val="bg1"/>
                </a:solidFill>
              </a:rPr>
              <a:t>  </a:t>
            </a:r>
            <a:r>
              <a:rPr lang="el-GR" sz="4000" dirty="0" smtClean="0">
                <a:solidFill>
                  <a:schemeClr val="bg1"/>
                </a:solidFill>
              </a:rPr>
              <a:t>τις </a:t>
            </a:r>
            <a:r>
              <a:rPr lang="en-US" sz="4000" dirty="0" smtClean="0">
                <a:solidFill>
                  <a:schemeClr val="bg1"/>
                </a:solidFill>
              </a:rPr>
              <a:t> </a:t>
            </a:r>
            <a:r>
              <a:rPr lang="el-GR" sz="4000" dirty="0" smtClean="0">
                <a:solidFill>
                  <a:schemeClr val="bg1"/>
                </a:solidFill>
              </a:rPr>
              <a:t>ἔχει </a:t>
            </a:r>
            <a:r>
              <a:rPr lang="en-US" sz="4000" dirty="0" smtClean="0">
                <a:solidFill>
                  <a:schemeClr val="bg1"/>
                </a:solidFill>
              </a:rPr>
              <a:t> </a:t>
            </a:r>
            <a:r>
              <a:rPr lang="el-GR" sz="4000" dirty="0" smtClean="0">
                <a:solidFill>
                  <a:schemeClr val="bg1"/>
                </a:solidFill>
              </a:rPr>
              <a:t>οὖς </a:t>
            </a:r>
            <a:r>
              <a:rPr lang="en-US" sz="4000" dirty="0" smtClean="0">
                <a:solidFill>
                  <a:schemeClr val="bg1"/>
                </a:solidFill>
              </a:rPr>
              <a:t>  </a:t>
            </a:r>
            <a:r>
              <a:rPr lang="el-GR" sz="4000" dirty="0" smtClean="0">
                <a:solidFill>
                  <a:schemeClr val="bg1"/>
                </a:solidFill>
              </a:rPr>
              <a:t>ἀκουσάτω</a:t>
            </a:r>
            <a:r>
              <a:rPr lang="el-GR" sz="4000" dirty="0">
                <a:solidFill>
                  <a:schemeClr val="bg1"/>
                </a:solidFill>
              </a:rPr>
              <a:t>.</a:t>
            </a:r>
          </a:p>
          <a:p>
            <a:r>
              <a:rPr lang="en-US" altLang="zh-TW" sz="2400" dirty="0" smtClean="0">
                <a:solidFill>
                  <a:srgbClr val="FFFF00"/>
                </a:solidFill>
              </a:rPr>
              <a:t>         if   anyone     </a:t>
            </a:r>
            <a:r>
              <a:rPr lang="en-US" altLang="zh-TW" sz="2400" dirty="0">
                <a:solidFill>
                  <a:srgbClr val="FFFF00"/>
                </a:solidFill>
              </a:rPr>
              <a:t>has </a:t>
            </a:r>
            <a:r>
              <a:rPr lang="en-US" altLang="zh-TW" sz="2400" dirty="0" smtClean="0">
                <a:solidFill>
                  <a:srgbClr val="FFFF00"/>
                </a:solidFill>
              </a:rPr>
              <a:t>     an ear         </a:t>
            </a:r>
            <a:r>
              <a:rPr lang="en-US" altLang="zh-TW" sz="2400" dirty="0">
                <a:solidFill>
                  <a:srgbClr val="FFFF00"/>
                </a:solidFill>
              </a:rPr>
              <a:t>let him </a:t>
            </a:r>
            <a:r>
              <a:rPr lang="en-US" altLang="zh-TW" sz="2400" dirty="0" smtClean="0">
                <a:solidFill>
                  <a:srgbClr val="FFFF00"/>
                </a:solidFill>
              </a:rPr>
              <a:t>hear</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13:8</a:t>
            </a:r>
            <a:r>
              <a:rPr lang="fr-FR" dirty="0" smtClean="0">
                <a:solidFill>
                  <a:schemeClr val="bg1"/>
                </a:solidFill>
              </a:rPr>
              <a:t> </a:t>
            </a:r>
            <a:r>
              <a:rPr lang="zh-TW" altLang="en-US" dirty="0"/>
              <a:t> </a:t>
            </a:r>
            <a:r>
              <a:rPr lang="en-US" altLang="zh-TW" dirty="0">
                <a:solidFill>
                  <a:schemeClr val="bg1"/>
                </a:solidFill>
              </a:rPr>
              <a:t>and all who dwell on earth will worship it, everyone whose name has not been written before the foundation of the world in the book of life of the Lamb who was slain</a:t>
            </a:r>
            <a:r>
              <a:rPr lang="en-US" altLang="zh-TW" dirty="0" smtClean="0">
                <a:solidFill>
                  <a:schemeClr val="bg1"/>
                </a:solidFill>
              </a:rPr>
              <a:t>. </a:t>
            </a:r>
            <a:r>
              <a:rPr lang="en-US" altLang="zh-TW" b="1" dirty="0">
                <a:solidFill>
                  <a:schemeClr val="bg1"/>
                </a:solidFill>
              </a:rPr>
              <a:t>9</a:t>
            </a:r>
            <a:r>
              <a:rPr lang="zh-TW" altLang="en-US" dirty="0">
                <a:solidFill>
                  <a:schemeClr val="bg1"/>
                </a:solidFill>
              </a:rPr>
              <a:t> </a:t>
            </a:r>
            <a:r>
              <a:rPr lang="en-US" altLang="zh-TW" dirty="0">
                <a:solidFill>
                  <a:schemeClr val="bg1"/>
                </a:solidFill>
              </a:rPr>
              <a:t>If anyone has an ear, let him hear</a:t>
            </a:r>
            <a:r>
              <a:rPr lang="en-US" altLang="zh-TW" dirty="0" smtClean="0">
                <a:solidFill>
                  <a:schemeClr val="bg1"/>
                </a:solidFill>
              </a:rPr>
              <a:t>:      /       </a:t>
            </a:r>
            <a:r>
              <a:rPr lang="en-US" baseline="30000" dirty="0">
                <a:solidFill>
                  <a:srgbClr val="FFFF00"/>
                </a:solidFill>
              </a:rPr>
              <a:t>CUV </a:t>
            </a:r>
            <a:r>
              <a:rPr lang="en-US" baseline="30000" dirty="0" smtClean="0">
                <a:solidFill>
                  <a:srgbClr val="FFFF00"/>
                </a:solidFill>
              </a:rPr>
              <a:t> </a:t>
            </a:r>
            <a:r>
              <a:rPr lang="en-US" altLang="zh-TW" b="1" dirty="0" smtClean="0">
                <a:solidFill>
                  <a:schemeClr val="bg1"/>
                </a:solidFill>
              </a:rPr>
              <a:t>13:8</a:t>
            </a:r>
            <a:r>
              <a:rPr lang="zh-TW" altLang="en-US" dirty="0" smtClean="0">
                <a:solidFill>
                  <a:schemeClr val="bg1"/>
                </a:solidFill>
              </a:rPr>
              <a:t> </a:t>
            </a:r>
            <a:r>
              <a:rPr lang="zh-TW" altLang="en-US" dirty="0">
                <a:solidFill>
                  <a:schemeClr val="bg1"/>
                </a:solidFill>
              </a:rPr>
              <a:t>凡住在地上、名字從創世以來、沒有記在被殺之羔羊生命冊上的人、都要拜他</a:t>
            </a:r>
            <a:r>
              <a:rPr lang="zh-TW" altLang="en-US" dirty="0" smtClean="0">
                <a:solidFill>
                  <a:schemeClr val="bg1"/>
                </a:solidFill>
              </a:rPr>
              <a:t>。</a:t>
            </a:r>
            <a:r>
              <a:rPr lang="en-US" altLang="zh-TW" b="1" dirty="0" smtClean="0">
                <a:solidFill>
                  <a:schemeClr val="bg1"/>
                </a:solidFill>
              </a:rPr>
              <a:t>9</a:t>
            </a:r>
            <a:r>
              <a:rPr lang="zh-TW" altLang="en-US" dirty="0" smtClean="0">
                <a:solidFill>
                  <a:schemeClr val="bg1"/>
                </a:solidFill>
              </a:rPr>
              <a:t> 凡有耳的、就應當聽。</a:t>
            </a:r>
            <a:endParaRPr lang="en-US" altLang="zh-TW" dirty="0" smtClean="0">
              <a:solidFill>
                <a:schemeClr val="bg1"/>
              </a:solidFill>
            </a:endParaRPr>
          </a:p>
          <a:p>
            <a:endParaRPr lang="fr-FR" sz="800" dirty="0" smtClean="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09155"/>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t>
            </a:r>
            <a:r>
              <a:rPr lang="en-US" sz="2800" b="1" dirty="0" smtClean="0">
                <a:solidFill>
                  <a:srgbClr val="FFFF00"/>
                </a:solidFill>
              </a:rPr>
              <a:t>Revelation 13:10-11 </a:t>
            </a:r>
          </a:p>
          <a:p>
            <a:r>
              <a:rPr lang="en-US" sz="2800" b="1" dirty="0" smtClean="0">
                <a:solidFill>
                  <a:srgbClr val="FFFF00"/>
                </a:solidFill>
              </a:rPr>
              <a:t>10</a:t>
            </a:r>
            <a:r>
              <a:rPr lang="el-GR" sz="3500" dirty="0" smtClean="0">
                <a:solidFill>
                  <a:schemeClr val="bg1"/>
                </a:solidFill>
              </a:rPr>
              <a:t> </a:t>
            </a:r>
            <a:r>
              <a:rPr lang="el-GR" sz="3400" dirty="0" smtClean="0">
                <a:solidFill>
                  <a:schemeClr val="bg1"/>
                </a:solidFill>
              </a:rPr>
              <a:t>εἴ </a:t>
            </a:r>
            <a:r>
              <a:rPr lang="el-GR" sz="3400" dirty="0">
                <a:solidFill>
                  <a:schemeClr val="bg1"/>
                </a:solidFill>
              </a:rPr>
              <a:t>τις εἰς αἰχμαλωσίαν, εἰς αἰχμαλωσίαν ὑπάγει· </a:t>
            </a:r>
            <a:endParaRPr lang="en-US" sz="3400" dirty="0">
              <a:solidFill>
                <a:schemeClr val="bg1"/>
              </a:solidFill>
            </a:endParaRPr>
          </a:p>
          <a:p>
            <a:r>
              <a:rPr lang="en-US" altLang="zh-TW" sz="2200" dirty="0">
                <a:solidFill>
                  <a:srgbClr val="FFFF00"/>
                </a:solidFill>
              </a:rPr>
              <a:t> </a:t>
            </a:r>
            <a:r>
              <a:rPr lang="en-US" altLang="zh-TW" sz="2200" dirty="0" smtClean="0">
                <a:solidFill>
                  <a:srgbClr val="FFFF00"/>
                </a:solidFill>
              </a:rPr>
              <a:t>      if </a:t>
            </a:r>
            <a:r>
              <a:rPr lang="en-US" altLang="zh-TW" sz="2200" dirty="0">
                <a:solidFill>
                  <a:srgbClr val="FFFF00"/>
                </a:solidFill>
              </a:rPr>
              <a:t>anyone  </a:t>
            </a:r>
            <a:r>
              <a:rPr lang="en-US" altLang="zh-TW" sz="2200" dirty="0" smtClean="0">
                <a:solidFill>
                  <a:srgbClr val="FFFF00"/>
                </a:solidFill>
              </a:rPr>
              <a:t>to         captivity                    to                captivity              </a:t>
            </a:r>
            <a:r>
              <a:rPr lang="en-US" altLang="zh-TW" sz="2200" dirty="0">
                <a:solidFill>
                  <a:srgbClr val="FFFF00"/>
                </a:solidFill>
              </a:rPr>
              <a:t>he </a:t>
            </a:r>
            <a:r>
              <a:rPr lang="en-US" altLang="zh-TW" sz="2200" dirty="0" smtClean="0">
                <a:solidFill>
                  <a:srgbClr val="FFFF00"/>
                </a:solidFill>
              </a:rPr>
              <a:t>goes</a:t>
            </a:r>
            <a:r>
              <a:rPr lang="fr-FR" sz="2200" dirty="0" smtClean="0">
                <a:solidFill>
                  <a:srgbClr val="FFFF00"/>
                </a:solidFill>
              </a:rPr>
              <a:t> </a:t>
            </a:r>
          </a:p>
          <a:p>
            <a:r>
              <a:rPr lang="en-US" sz="3400" dirty="0" smtClean="0">
                <a:solidFill>
                  <a:schemeClr val="bg1"/>
                </a:solidFill>
              </a:rPr>
              <a:t> </a:t>
            </a:r>
            <a:r>
              <a:rPr lang="el-GR" sz="3400" dirty="0" smtClean="0">
                <a:solidFill>
                  <a:schemeClr val="bg1"/>
                </a:solidFill>
              </a:rPr>
              <a:t>εἴ </a:t>
            </a:r>
            <a:r>
              <a:rPr lang="el-GR" sz="3400" dirty="0">
                <a:solidFill>
                  <a:schemeClr val="bg1"/>
                </a:solidFill>
              </a:rPr>
              <a:t>τις </a:t>
            </a:r>
            <a:r>
              <a:rPr lang="en-US" sz="3400" dirty="0" smtClean="0">
                <a:solidFill>
                  <a:schemeClr val="bg1"/>
                </a:solidFill>
              </a:rPr>
              <a:t> </a:t>
            </a:r>
            <a:r>
              <a:rPr lang="el-GR" sz="3400" dirty="0" smtClean="0">
                <a:solidFill>
                  <a:schemeClr val="bg1"/>
                </a:solidFill>
              </a:rPr>
              <a:t>ἐν </a:t>
            </a:r>
            <a:r>
              <a:rPr lang="el-GR" sz="3400" dirty="0">
                <a:solidFill>
                  <a:schemeClr val="bg1"/>
                </a:solidFill>
              </a:rPr>
              <a:t>μαχαίρῃ ἀποκτανθῆναι αὐτὸν ἐν μαχαίρῃ </a:t>
            </a:r>
            <a:endParaRPr lang="en-US" sz="3400" dirty="0" smtClean="0">
              <a:solidFill>
                <a:schemeClr val="bg1"/>
              </a:solidFill>
            </a:endParaRPr>
          </a:p>
          <a:p>
            <a:r>
              <a:rPr lang="en-US" altLang="zh-TW" sz="2200" dirty="0" smtClean="0">
                <a:solidFill>
                  <a:srgbClr val="FFFF00"/>
                </a:solidFill>
              </a:rPr>
              <a:t>  if  </a:t>
            </a:r>
            <a:r>
              <a:rPr lang="en-US" altLang="zh-TW" sz="2200" dirty="0">
                <a:solidFill>
                  <a:srgbClr val="FFFF00"/>
                </a:solidFill>
              </a:rPr>
              <a:t>anyone </a:t>
            </a:r>
            <a:r>
              <a:rPr lang="en-US" altLang="zh-TW" sz="2200" dirty="0" smtClean="0">
                <a:solidFill>
                  <a:srgbClr val="FFFF00"/>
                </a:solidFill>
              </a:rPr>
              <a:t>with  a sword                to </a:t>
            </a:r>
            <a:r>
              <a:rPr lang="en-US" altLang="zh-TW" sz="2200" dirty="0">
                <a:solidFill>
                  <a:srgbClr val="FFFF00"/>
                </a:solidFill>
              </a:rPr>
              <a:t>be slain</a:t>
            </a:r>
            <a:r>
              <a:rPr lang="en-US" altLang="zh-TW" sz="2200" dirty="0" smtClean="0">
                <a:solidFill>
                  <a:srgbClr val="FFFF00"/>
                </a:solidFill>
              </a:rPr>
              <a:t>               for him   with   </a:t>
            </a:r>
            <a:r>
              <a:rPr lang="en-US" altLang="zh-TW" sz="2200" dirty="0">
                <a:solidFill>
                  <a:srgbClr val="FFFF00"/>
                </a:solidFill>
              </a:rPr>
              <a:t>a sword </a:t>
            </a:r>
            <a:endParaRPr lang="fr-FR" sz="2200" dirty="0" smtClean="0">
              <a:solidFill>
                <a:srgbClr val="FFFF00"/>
              </a:solidFill>
            </a:endParaRPr>
          </a:p>
          <a:p>
            <a:r>
              <a:rPr lang="en-US" sz="3500" dirty="0" smtClean="0">
                <a:solidFill>
                  <a:schemeClr val="bg1"/>
                </a:solidFill>
              </a:rPr>
              <a:t> </a:t>
            </a:r>
            <a:r>
              <a:rPr lang="el-GR" sz="3500" dirty="0" smtClean="0">
                <a:solidFill>
                  <a:schemeClr val="bg1"/>
                </a:solidFill>
              </a:rPr>
              <a:t>ἀποκτανθῆναι.</a:t>
            </a:r>
            <a:r>
              <a:rPr lang="en-US" sz="3500" dirty="0" smtClean="0">
                <a:solidFill>
                  <a:schemeClr val="bg1"/>
                </a:solidFill>
              </a:rPr>
              <a:t>  </a:t>
            </a:r>
            <a:r>
              <a:rPr lang="el-GR" sz="3500" dirty="0" smtClean="0">
                <a:solidFill>
                  <a:schemeClr val="bg1"/>
                </a:solidFill>
              </a:rPr>
              <a:t> </a:t>
            </a:r>
            <a:r>
              <a:rPr lang="el-GR" sz="3500" dirty="0">
                <a:solidFill>
                  <a:schemeClr val="bg1"/>
                </a:solidFill>
              </a:rPr>
              <a:t>Ὧδέ </a:t>
            </a:r>
            <a:r>
              <a:rPr lang="en-US" sz="3500" dirty="0" smtClean="0">
                <a:solidFill>
                  <a:schemeClr val="bg1"/>
                </a:solidFill>
              </a:rPr>
              <a:t> </a:t>
            </a:r>
            <a:r>
              <a:rPr lang="el-GR" sz="3500" dirty="0" smtClean="0">
                <a:solidFill>
                  <a:schemeClr val="bg1"/>
                </a:solidFill>
              </a:rPr>
              <a:t>ἐστιν </a:t>
            </a:r>
            <a:r>
              <a:rPr lang="el-GR" sz="3500" dirty="0">
                <a:solidFill>
                  <a:schemeClr val="bg1"/>
                </a:solidFill>
              </a:rPr>
              <a:t>ἡ </a:t>
            </a:r>
            <a:r>
              <a:rPr lang="el-GR" sz="3500" dirty="0" smtClean="0">
                <a:solidFill>
                  <a:schemeClr val="bg1"/>
                </a:solidFill>
              </a:rPr>
              <a:t>ὑπομονὴ</a:t>
            </a:r>
            <a:r>
              <a:rPr lang="en-US" sz="3500" dirty="0" smtClean="0">
                <a:solidFill>
                  <a:schemeClr val="bg1"/>
                </a:solidFill>
              </a:rPr>
              <a:t> </a:t>
            </a:r>
            <a:r>
              <a:rPr lang="el-GR" sz="3500" dirty="0" smtClean="0">
                <a:solidFill>
                  <a:schemeClr val="bg1"/>
                </a:solidFill>
              </a:rPr>
              <a:t> </a:t>
            </a:r>
            <a:r>
              <a:rPr lang="el-GR" sz="3500" dirty="0">
                <a:solidFill>
                  <a:schemeClr val="bg1"/>
                </a:solidFill>
              </a:rPr>
              <a:t>καὶ ἡ πίστις </a:t>
            </a:r>
            <a:r>
              <a:rPr lang="en-US" sz="3500" dirty="0" smtClean="0">
                <a:solidFill>
                  <a:schemeClr val="bg1"/>
                </a:solidFill>
              </a:rPr>
              <a:t> </a:t>
            </a:r>
            <a:r>
              <a:rPr lang="el-GR" sz="3500" dirty="0" smtClean="0">
                <a:solidFill>
                  <a:schemeClr val="bg1"/>
                </a:solidFill>
              </a:rPr>
              <a:t>τῶν </a:t>
            </a:r>
            <a:r>
              <a:rPr lang="el-GR" sz="3500" dirty="0">
                <a:solidFill>
                  <a:schemeClr val="bg1"/>
                </a:solidFill>
              </a:rPr>
              <a:t>ἁγίων.</a:t>
            </a:r>
            <a:r>
              <a:rPr lang="en-US" sz="3500" dirty="0">
                <a:solidFill>
                  <a:schemeClr val="bg1"/>
                </a:solidFill>
              </a:rPr>
              <a:t> </a:t>
            </a:r>
          </a:p>
          <a:p>
            <a:r>
              <a:rPr lang="en-US" altLang="zh-TW" sz="2200" dirty="0" smtClean="0">
                <a:solidFill>
                  <a:srgbClr val="FFFF00"/>
                </a:solidFill>
              </a:rPr>
              <a:t>       to be slain                          here           is      the    endurance       and   the   faith         </a:t>
            </a:r>
            <a:r>
              <a:rPr lang="en-US" altLang="zh-TW" sz="2200" dirty="0">
                <a:solidFill>
                  <a:srgbClr val="FFFF00"/>
                </a:solidFill>
              </a:rPr>
              <a:t>of the </a:t>
            </a:r>
            <a:r>
              <a:rPr lang="en-US" altLang="zh-TW" sz="2200" dirty="0" smtClean="0">
                <a:solidFill>
                  <a:srgbClr val="FFFF00"/>
                </a:solidFill>
              </a:rPr>
              <a:t>   saints</a:t>
            </a:r>
            <a:r>
              <a:rPr lang="fr-FR" sz="2200" dirty="0" smtClean="0">
                <a:solidFill>
                  <a:srgbClr val="FFFF00"/>
                </a:solidFill>
              </a:rPr>
              <a:t>  </a:t>
            </a:r>
          </a:p>
          <a:p>
            <a:r>
              <a:rPr lang="en-US" sz="2800" b="1" dirty="0" smtClean="0">
                <a:solidFill>
                  <a:srgbClr val="FFFF00"/>
                </a:solidFill>
              </a:rPr>
              <a:t> 11 </a:t>
            </a:r>
            <a:r>
              <a:rPr lang="el-GR" sz="28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εἶδον </a:t>
            </a:r>
            <a:r>
              <a:rPr lang="en-US" sz="3600" dirty="0" smtClean="0">
                <a:solidFill>
                  <a:schemeClr val="bg1"/>
                </a:solidFill>
              </a:rPr>
              <a:t> </a:t>
            </a:r>
            <a:r>
              <a:rPr lang="el-GR" sz="3600" dirty="0" smtClean="0">
                <a:solidFill>
                  <a:schemeClr val="bg1"/>
                </a:solidFill>
              </a:rPr>
              <a:t>ἄλλο </a:t>
            </a:r>
            <a:r>
              <a:rPr lang="en-US" sz="3600" dirty="0" smtClean="0">
                <a:solidFill>
                  <a:schemeClr val="bg1"/>
                </a:solidFill>
              </a:rPr>
              <a:t> </a:t>
            </a:r>
            <a:r>
              <a:rPr lang="el-GR" sz="3600" dirty="0" smtClean="0">
                <a:solidFill>
                  <a:schemeClr val="bg1"/>
                </a:solidFill>
              </a:rPr>
              <a:t>θηρίον</a:t>
            </a:r>
            <a:r>
              <a:rPr lang="en-US" sz="3600" dirty="0" smtClean="0">
                <a:solidFill>
                  <a:schemeClr val="bg1"/>
                </a:solidFill>
              </a:rPr>
              <a:t> </a:t>
            </a:r>
            <a:r>
              <a:rPr lang="el-GR" sz="3600" dirty="0" smtClean="0">
                <a:solidFill>
                  <a:schemeClr val="bg1"/>
                </a:solidFill>
              </a:rPr>
              <a:t> </a:t>
            </a:r>
            <a:r>
              <a:rPr lang="el-GR" sz="3600" dirty="0">
                <a:solidFill>
                  <a:schemeClr val="bg1"/>
                </a:solidFill>
              </a:rPr>
              <a:t>ἀναβαῖνον </a:t>
            </a:r>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γῆς</a:t>
            </a:r>
            <a:r>
              <a:rPr lang="el-GR" sz="3600" dirty="0">
                <a:solidFill>
                  <a:schemeClr val="bg1"/>
                </a:solidFill>
              </a:rPr>
              <a:t>, </a:t>
            </a:r>
            <a:endParaRPr lang="en-US" sz="3600" dirty="0">
              <a:solidFill>
                <a:schemeClr val="bg1"/>
              </a:solidFill>
            </a:endParaRPr>
          </a:p>
          <a:p>
            <a:r>
              <a:rPr lang="en-US" altLang="zh-TW" sz="2200" dirty="0">
                <a:solidFill>
                  <a:srgbClr val="FFFF00"/>
                </a:solidFill>
              </a:rPr>
              <a:t> </a:t>
            </a:r>
            <a:r>
              <a:rPr lang="en-US" altLang="zh-TW" sz="2200" dirty="0" smtClean="0">
                <a:solidFill>
                  <a:srgbClr val="FFFF00"/>
                </a:solidFill>
              </a:rPr>
              <a:t>          and       I </a:t>
            </a:r>
            <a:r>
              <a:rPr lang="en-US" altLang="zh-TW" sz="2200" dirty="0">
                <a:solidFill>
                  <a:srgbClr val="FFFF00"/>
                </a:solidFill>
              </a:rPr>
              <a:t>saw </a:t>
            </a:r>
            <a:r>
              <a:rPr lang="en-US" altLang="zh-TW" sz="2200" dirty="0" smtClean="0">
                <a:solidFill>
                  <a:srgbClr val="FFFF00"/>
                </a:solidFill>
              </a:rPr>
              <a:t>        another        beast                  </a:t>
            </a:r>
            <a:r>
              <a:rPr lang="en-US" altLang="zh-TW" sz="2200" dirty="0">
                <a:solidFill>
                  <a:srgbClr val="FFFF00"/>
                </a:solidFill>
              </a:rPr>
              <a:t>rising </a:t>
            </a:r>
            <a:r>
              <a:rPr lang="en-US" altLang="zh-TW" sz="2200" dirty="0" smtClean="0">
                <a:solidFill>
                  <a:srgbClr val="FFFF00"/>
                </a:solidFill>
              </a:rPr>
              <a:t>              from    </a:t>
            </a:r>
            <a:r>
              <a:rPr lang="en-US" altLang="zh-TW" sz="2200" dirty="0">
                <a:solidFill>
                  <a:srgbClr val="FFFF00"/>
                </a:solidFill>
              </a:rPr>
              <a:t>the </a:t>
            </a:r>
            <a:r>
              <a:rPr lang="en-US" altLang="zh-TW" sz="2200" dirty="0" smtClean="0">
                <a:solidFill>
                  <a:srgbClr val="FFFF00"/>
                </a:solidFill>
              </a:rPr>
              <a:t>     land </a:t>
            </a:r>
            <a:r>
              <a:rPr lang="fr-FR" sz="2200" dirty="0" smtClean="0">
                <a:solidFill>
                  <a:srgbClr val="FFFF00"/>
                </a:solidFill>
              </a:rPr>
              <a:t> </a:t>
            </a: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εἶχεν </a:t>
            </a:r>
            <a:r>
              <a:rPr lang="en-US" sz="3600" dirty="0" smtClean="0">
                <a:solidFill>
                  <a:schemeClr val="bg1"/>
                </a:solidFill>
              </a:rPr>
              <a:t> </a:t>
            </a:r>
            <a:r>
              <a:rPr lang="el-GR" sz="3600" dirty="0" smtClean="0">
                <a:solidFill>
                  <a:schemeClr val="bg1"/>
                </a:solidFill>
              </a:rPr>
              <a:t>κέρατα </a:t>
            </a:r>
            <a:r>
              <a:rPr lang="en-US" sz="3600" dirty="0" smtClean="0">
                <a:solidFill>
                  <a:schemeClr val="bg1"/>
                </a:solidFill>
              </a:rPr>
              <a:t> </a:t>
            </a:r>
            <a:r>
              <a:rPr lang="el-GR" sz="3600" dirty="0" smtClean="0">
                <a:solidFill>
                  <a:schemeClr val="bg1"/>
                </a:solidFill>
              </a:rPr>
              <a:t>δύο </a:t>
            </a:r>
            <a:r>
              <a:rPr lang="en-US" sz="3600" dirty="0" smtClean="0">
                <a:solidFill>
                  <a:schemeClr val="bg1"/>
                </a:solidFill>
              </a:rPr>
              <a:t> </a:t>
            </a:r>
            <a:r>
              <a:rPr lang="el-GR" sz="3600" dirty="0" smtClean="0">
                <a:solidFill>
                  <a:schemeClr val="bg1"/>
                </a:solidFill>
              </a:rPr>
              <a:t>ὅμοια </a:t>
            </a:r>
            <a:r>
              <a:rPr lang="en-US" sz="3600" dirty="0" smtClean="0">
                <a:solidFill>
                  <a:schemeClr val="bg1"/>
                </a:solidFill>
              </a:rPr>
              <a:t> </a:t>
            </a:r>
            <a:r>
              <a:rPr lang="el-GR" sz="3600" dirty="0" smtClean="0">
                <a:solidFill>
                  <a:schemeClr val="bg1"/>
                </a:solidFill>
              </a:rPr>
              <a:t>ἀρνίῳ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ἐλάλει </a:t>
            </a:r>
            <a:r>
              <a:rPr lang="en-US" sz="3600"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smtClean="0">
                <a:solidFill>
                  <a:schemeClr val="bg1"/>
                </a:solidFill>
              </a:rPr>
              <a:t>δράκων</a:t>
            </a:r>
            <a:r>
              <a:rPr lang="el-GR" sz="3600" dirty="0">
                <a:solidFill>
                  <a:schemeClr val="bg1"/>
                </a:solidFill>
              </a:rPr>
              <a:t>.</a:t>
            </a:r>
          </a:p>
          <a:p>
            <a:r>
              <a:rPr lang="en-US" altLang="zh-TW" sz="2200" dirty="0" smtClean="0">
                <a:solidFill>
                  <a:srgbClr val="FFFF00"/>
                </a:solidFill>
              </a:rPr>
              <a:t>   and      it </a:t>
            </a:r>
            <a:r>
              <a:rPr lang="en-US" altLang="zh-TW" sz="2200" dirty="0">
                <a:solidFill>
                  <a:srgbClr val="FFFF00"/>
                </a:solidFill>
              </a:rPr>
              <a:t>had </a:t>
            </a:r>
            <a:r>
              <a:rPr lang="en-US" altLang="zh-TW" sz="2200" dirty="0" smtClean="0">
                <a:solidFill>
                  <a:srgbClr val="FFFF00"/>
                </a:solidFill>
              </a:rPr>
              <a:t>          horns           two            like            a </a:t>
            </a:r>
            <a:r>
              <a:rPr lang="en-US" altLang="zh-TW" sz="2200" dirty="0">
                <a:solidFill>
                  <a:srgbClr val="FFFF00"/>
                </a:solidFill>
              </a:rPr>
              <a:t>lamb </a:t>
            </a:r>
            <a:r>
              <a:rPr lang="en-US" altLang="zh-TW" sz="2200" dirty="0" smtClean="0">
                <a:solidFill>
                  <a:srgbClr val="FFFF00"/>
                </a:solidFill>
              </a:rPr>
              <a:t>       and       it spoke       like      </a:t>
            </a:r>
            <a:r>
              <a:rPr lang="en-US" altLang="zh-TW" sz="2200" dirty="0">
                <a:solidFill>
                  <a:srgbClr val="FFFF00"/>
                </a:solidFill>
              </a:rPr>
              <a:t>a </a:t>
            </a:r>
            <a:r>
              <a:rPr lang="en-US" altLang="zh-TW" sz="2200" dirty="0" smtClean="0">
                <a:solidFill>
                  <a:srgbClr val="FFFF00"/>
                </a:solidFill>
              </a:rPr>
              <a:t>dragon</a:t>
            </a:r>
            <a:endParaRPr lang="fr-FR" sz="2200" dirty="0">
              <a:solidFill>
                <a:srgbClr val="FFFF00"/>
              </a:solidFill>
            </a:endParaRPr>
          </a:p>
          <a:p>
            <a:endParaRPr lang="en-US" sz="800" baseline="30000" dirty="0" smtClean="0">
              <a:solidFill>
                <a:schemeClr val="bg1"/>
              </a:solidFill>
            </a:endParaRPr>
          </a:p>
          <a:p>
            <a:endParaRPr lang="en-US" sz="800" baseline="30000" dirty="0" smtClean="0">
              <a:solidFill>
                <a:schemeClr val="bg1"/>
              </a:solidFill>
            </a:endParaRPr>
          </a:p>
          <a:p>
            <a:endParaRPr lang="en-US" sz="800" baseline="30000" dirty="0" smtClean="0">
              <a:solidFill>
                <a:schemeClr val="bg1"/>
              </a:solidFill>
            </a:endParaRPr>
          </a:p>
          <a:p>
            <a:endParaRPr lang="en-US" sz="800" baseline="30000" dirty="0">
              <a:solidFill>
                <a:schemeClr val="bg1"/>
              </a:solidFill>
            </a:endParaRPr>
          </a:p>
          <a:p>
            <a:r>
              <a:rPr lang="en-US" baseline="30000" dirty="0" smtClean="0">
                <a:solidFill>
                  <a:srgbClr val="FFFF00"/>
                </a:solidFill>
              </a:rPr>
              <a:t>	      ESV  </a:t>
            </a:r>
            <a:r>
              <a:rPr lang="fr-FR" b="1" dirty="0" smtClean="0">
                <a:solidFill>
                  <a:schemeClr val="bg1"/>
                </a:solidFill>
              </a:rPr>
              <a:t>13:10</a:t>
            </a:r>
            <a:r>
              <a:rPr lang="fr-FR" dirty="0" smtClean="0">
                <a:solidFill>
                  <a:schemeClr val="bg1"/>
                </a:solidFill>
              </a:rPr>
              <a:t> </a:t>
            </a:r>
            <a:r>
              <a:rPr lang="en-US" altLang="zh-TW" dirty="0">
                <a:solidFill>
                  <a:schemeClr val="bg1"/>
                </a:solidFill>
              </a:rPr>
              <a:t>If anyone is to be taken captive, to captivity he goes; if anyone is to be slain with the sword, with the sword must he be slain. Here is a call for the endurance and faith of the saints</a:t>
            </a:r>
            <a:r>
              <a:rPr lang="en-US" altLang="zh-TW" dirty="0" smtClean="0">
                <a:solidFill>
                  <a:schemeClr val="bg1"/>
                </a:solidFill>
              </a:rPr>
              <a:t>. </a:t>
            </a:r>
            <a:r>
              <a:rPr lang="en-US" altLang="zh-TW" b="1" dirty="0">
                <a:solidFill>
                  <a:schemeClr val="bg1"/>
                </a:solidFill>
              </a:rPr>
              <a:t>11</a:t>
            </a:r>
            <a:r>
              <a:rPr lang="zh-TW" altLang="en-US" dirty="0">
                <a:solidFill>
                  <a:schemeClr val="bg1"/>
                </a:solidFill>
              </a:rPr>
              <a:t> </a:t>
            </a:r>
            <a:r>
              <a:rPr lang="en-US" altLang="zh-TW" dirty="0">
                <a:solidFill>
                  <a:schemeClr val="bg1"/>
                </a:solidFill>
              </a:rPr>
              <a:t>Then I saw another beast rising out of the earth. It had two horns like a lamb and it spoke like a dragon</a:t>
            </a:r>
            <a:r>
              <a:rPr lang="en-US" altLang="zh-TW" dirty="0" smtClean="0">
                <a:solidFill>
                  <a:schemeClr val="bg1"/>
                </a:solidFill>
              </a:rPr>
              <a:t>.      /      </a:t>
            </a:r>
            <a:r>
              <a:rPr lang="en-US" baseline="30000" dirty="0">
                <a:solidFill>
                  <a:srgbClr val="FFFF00"/>
                </a:solidFill>
              </a:rPr>
              <a:t>CUV </a:t>
            </a:r>
            <a:r>
              <a:rPr lang="en-US" baseline="30000" dirty="0" smtClean="0">
                <a:solidFill>
                  <a:srgbClr val="FFFF00"/>
                </a:solidFill>
              </a:rPr>
              <a:t> </a:t>
            </a:r>
            <a:r>
              <a:rPr lang="en-US" altLang="zh-TW" b="1" dirty="0" smtClean="0">
                <a:solidFill>
                  <a:schemeClr val="bg1"/>
                </a:solidFill>
              </a:rPr>
              <a:t>13:10</a:t>
            </a:r>
            <a:r>
              <a:rPr lang="zh-TW" altLang="en-US" dirty="0" smtClean="0">
                <a:solidFill>
                  <a:schemeClr val="bg1"/>
                </a:solidFill>
              </a:rPr>
              <a:t>  擄</a:t>
            </a:r>
            <a:r>
              <a:rPr lang="zh-TW" altLang="en-US" dirty="0">
                <a:solidFill>
                  <a:schemeClr val="bg1"/>
                </a:solidFill>
              </a:rPr>
              <a:t>掠人的必被擄掠．用刀殺人的、必被刀殺。聖徒的忍耐和信心、就是在此</a:t>
            </a:r>
            <a:r>
              <a:rPr lang="zh-TW" altLang="en-US" dirty="0" smtClean="0">
                <a:solidFill>
                  <a:schemeClr val="bg1"/>
                </a:solidFill>
              </a:rPr>
              <a:t>。</a:t>
            </a:r>
            <a:r>
              <a:rPr lang="en-US" altLang="zh-TW" b="1" dirty="0" smtClean="0">
                <a:solidFill>
                  <a:schemeClr val="bg1"/>
                </a:solidFill>
              </a:rPr>
              <a:t>11</a:t>
            </a:r>
            <a:r>
              <a:rPr lang="zh-TW" altLang="en-US" dirty="0" smtClean="0">
                <a:solidFill>
                  <a:schemeClr val="bg1"/>
                </a:solidFill>
              </a:rPr>
              <a:t> </a:t>
            </a:r>
            <a:r>
              <a:rPr lang="zh-TW" altLang="en-US" dirty="0">
                <a:solidFill>
                  <a:schemeClr val="bg1"/>
                </a:solidFill>
              </a:rPr>
              <a:t>我又看見另有一個獸從地中上來．有兩角如同羊羔、說話好像龍。</a:t>
            </a:r>
            <a:endParaRPr lang="en-US" altLang="zh-TW"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529492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6801</TotalTime>
  <Words>1408</Words>
  <Application>Microsoft Office PowerPoint</Application>
  <PresentationFormat>Custom</PresentationFormat>
  <Paragraphs>325</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Book of Revelation Chapter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891</cp:revision>
  <dcterms:created xsi:type="dcterms:W3CDTF">2020-04-05T11:02:49Z</dcterms:created>
  <dcterms:modified xsi:type="dcterms:W3CDTF">2021-05-05T20:33:33Z</dcterms:modified>
</cp:coreProperties>
</file>