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95" r:id="rId2"/>
    <p:sldId id="448" r:id="rId3"/>
    <p:sldId id="503" r:id="rId4"/>
    <p:sldId id="547" r:id="rId5"/>
    <p:sldId id="523" r:id="rId6"/>
    <p:sldId id="575" r:id="rId7"/>
    <p:sldId id="577" r:id="rId8"/>
    <p:sldId id="579" r:id="rId9"/>
    <p:sldId id="550" r:id="rId10"/>
    <p:sldId id="581" r:id="rId11"/>
    <p:sldId id="583" r:id="rId12"/>
    <p:sldId id="605" r:id="rId13"/>
    <p:sldId id="586" r:id="rId14"/>
    <p:sldId id="588" r:id="rId15"/>
    <p:sldId id="590" r:id="rId16"/>
    <p:sldId id="592" r:id="rId17"/>
    <p:sldId id="594" r:id="rId18"/>
    <p:sldId id="570" r:id="rId19"/>
    <p:sldId id="565"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14</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78377"/>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endParaRPr lang="en-US" sz="800" b="1" dirty="0" smtClean="0">
              <a:solidFill>
                <a:srgbClr val="FFFF00"/>
              </a:solidFill>
            </a:endParaRPr>
          </a:p>
          <a:p>
            <a:r>
              <a:rPr lang="en-US" sz="3200" b="1" dirty="0" smtClean="0">
                <a:solidFill>
                  <a:srgbClr val="FFFF00"/>
                </a:solidFill>
              </a:rPr>
              <a:t>    </a:t>
            </a:r>
            <a:r>
              <a:rPr lang="en-US" sz="3200" b="1" dirty="0" smtClean="0">
                <a:solidFill>
                  <a:srgbClr val="FFFF00"/>
                </a:solidFill>
              </a:rPr>
              <a:t>Revelation 14:10 </a:t>
            </a: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l-GR" sz="4000" dirty="0" smtClean="0">
                <a:solidFill>
                  <a:schemeClr val="bg1"/>
                </a:solidFill>
              </a:rPr>
              <a:t>καὶ </a:t>
            </a:r>
            <a:r>
              <a:rPr lang="el-GR" sz="4000" dirty="0">
                <a:solidFill>
                  <a:schemeClr val="bg1"/>
                </a:solidFill>
              </a:rPr>
              <a:t>αὐτὸς </a:t>
            </a:r>
            <a:r>
              <a:rPr lang="en-US" sz="4000" dirty="0" smtClean="0">
                <a:solidFill>
                  <a:schemeClr val="bg1"/>
                </a:solidFill>
              </a:rPr>
              <a:t> </a:t>
            </a:r>
            <a:r>
              <a:rPr lang="el-GR" sz="4000" dirty="0" smtClean="0">
                <a:solidFill>
                  <a:schemeClr val="bg1"/>
                </a:solidFill>
              </a:rPr>
              <a:t>πίεται ἐκ </a:t>
            </a:r>
            <a:r>
              <a:rPr lang="el-GR" sz="4000" dirty="0">
                <a:solidFill>
                  <a:schemeClr val="bg1"/>
                </a:solidFill>
              </a:rPr>
              <a:t>τοῦ οἴνου τοῦ θυμοῦ </a:t>
            </a:r>
            <a:endParaRPr lang="en-US" sz="4000" dirty="0">
              <a:solidFill>
                <a:schemeClr val="bg1"/>
              </a:solidFill>
            </a:endParaRPr>
          </a:p>
          <a:p>
            <a:r>
              <a:rPr lang="fr-FR" sz="2400" dirty="0" err="1" smtClean="0">
                <a:solidFill>
                  <a:srgbClr val="FFFF00"/>
                </a:solidFill>
              </a:rPr>
              <a:t>also</a:t>
            </a:r>
            <a:r>
              <a:rPr lang="fr-FR" sz="2400" dirty="0" smtClean="0">
                <a:solidFill>
                  <a:srgbClr val="FFFF00"/>
                </a:solidFill>
              </a:rPr>
              <a:t>   </a:t>
            </a:r>
            <a:r>
              <a:rPr lang="en-US" altLang="zh-TW" sz="2400" dirty="0" smtClean="0">
                <a:solidFill>
                  <a:srgbClr val="FFFF00"/>
                </a:solidFill>
              </a:rPr>
              <a:t>he himself    will drink  from   the        wine       </a:t>
            </a:r>
            <a:r>
              <a:rPr lang="en-US" altLang="zh-TW" sz="2400" dirty="0">
                <a:solidFill>
                  <a:srgbClr val="FFFF00"/>
                </a:solidFill>
              </a:rPr>
              <a:t>of </a:t>
            </a:r>
            <a:r>
              <a:rPr lang="en-US" altLang="zh-TW" sz="2400" dirty="0" smtClean="0">
                <a:solidFill>
                  <a:srgbClr val="FFFF00"/>
                </a:solidFill>
              </a:rPr>
              <a:t>the    wrath</a:t>
            </a:r>
            <a:endParaRPr lang="fr-FR" sz="2400" dirty="0" smtClean="0">
              <a:solidFill>
                <a:srgbClr val="FFFF00"/>
              </a:solidFill>
            </a:endParaRPr>
          </a:p>
          <a:p>
            <a:r>
              <a:rPr lang="el-GR" sz="4000" dirty="0" smtClean="0">
                <a:solidFill>
                  <a:schemeClr val="bg1"/>
                </a:solidFill>
              </a:rPr>
              <a:t>τοῦ </a:t>
            </a:r>
            <a:r>
              <a:rPr lang="el-GR" sz="4000" dirty="0" smtClean="0">
                <a:solidFill>
                  <a:schemeClr val="bg1"/>
                </a:solidFill>
              </a:rPr>
              <a:t>θεοῦ</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κεκερασμένου </a:t>
            </a:r>
            <a:r>
              <a:rPr lang="en-US" sz="4000" dirty="0" smtClean="0">
                <a:solidFill>
                  <a:schemeClr val="bg1"/>
                </a:solidFill>
              </a:rPr>
              <a:t> </a:t>
            </a:r>
            <a:r>
              <a:rPr lang="el-GR" sz="4000" dirty="0" smtClean="0">
                <a:solidFill>
                  <a:schemeClr val="bg1"/>
                </a:solidFill>
              </a:rPr>
              <a:t>ἀκράτου</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τῷ </a:t>
            </a:r>
            <a:r>
              <a:rPr lang="en-US" sz="4000" dirty="0" smtClean="0">
                <a:solidFill>
                  <a:schemeClr val="bg1"/>
                </a:solidFill>
              </a:rPr>
              <a:t> </a:t>
            </a:r>
            <a:r>
              <a:rPr lang="el-GR" sz="4000" dirty="0" smtClean="0">
                <a:solidFill>
                  <a:schemeClr val="bg1"/>
                </a:solidFill>
              </a:rPr>
              <a:t>ποτηρίῳ </a:t>
            </a:r>
            <a:endParaRPr lang="en-US" sz="4000" dirty="0">
              <a:solidFill>
                <a:schemeClr val="bg1"/>
              </a:solidFill>
            </a:endParaRPr>
          </a:p>
          <a:p>
            <a:r>
              <a:rPr lang="en-US" altLang="zh-TW" sz="2400" dirty="0" smtClean="0">
                <a:solidFill>
                  <a:srgbClr val="FFFF00"/>
                </a:solidFill>
              </a:rPr>
              <a:t>   of        God      which is   </a:t>
            </a:r>
            <a:r>
              <a:rPr lang="en-US" altLang="zh-TW" sz="2200" dirty="0" smtClean="0">
                <a:solidFill>
                  <a:srgbClr val="FFFF00"/>
                </a:solidFill>
              </a:rPr>
              <a:t>poured out at full </a:t>
            </a:r>
            <a:r>
              <a:rPr lang="en-US" altLang="zh-TW" sz="2200" dirty="0">
                <a:solidFill>
                  <a:srgbClr val="FFFF00"/>
                </a:solidFill>
              </a:rPr>
              <a:t>strength </a:t>
            </a:r>
            <a:r>
              <a:rPr lang="en-US" altLang="zh-TW" sz="2200" dirty="0" smtClean="0">
                <a:solidFill>
                  <a:srgbClr val="FFFF00"/>
                </a:solidFill>
              </a:rPr>
              <a:t>       </a:t>
            </a:r>
            <a:r>
              <a:rPr lang="en-US" altLang="zh-TW" sz="2400" dirty="0" smtClean="0">
                <a:solidFill>
                  <a:srgbClr val="FFFF00"/>
                </a:solidFill>
              </a:rPr>
              <a:t>unmixed          into    the         </a:t>
            </a:r>
            <a:r>
              <a:rPr lang="en-US" altLang="zh-TW" sz="2400" dirty="0">
                <a:solidFill>
                  <a:srgbClr val="FFFF00"/>
                </a:solidFill>
              </a:rPr>
              <a:t>cup </a:t>
            </a:r>
            <a:endParaRPr lang="fr-FR" sz="2400" dirty="0" smtClean="0">
              <a:solidFill>
                <a:srgbClr val="FFFF00"/>
              </a:solidFill>
            </a:endParaRPr>
          </a:p>
          <a:p>
            <a:r>
              <a:rPr lang="el-GR" sz="4000" dirty="0" smtClean="0">
                <a:solidFill>
                  <a:schemeClr val="bg1"/>
                </a:solidFill>
              </a:rPr>
              <a:t>τῆς </a:t>
            </a:r>
            <a:r>
              <a:rPr lang="el-GR" sz="4000" dirty="0">
                <a:solidFill>
                  <a:schemeClr val="bg1"/>
                </a:solidFill>
              </a:rPr>
              <a:t>ὀργῆς αὐτοῦ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βασανισθήσεται </a:t>
            </a:r>
            <a:r>
              <a:rPr lang="en-US" sz="4000" dirty="0" smtClean="0">
                <a:solidFill>
                  <a:schemeClr val="bg1"/>
                </a:solidFill>
              </a:rPr>
              <a:t> </a:t>
            </a:r>
            <a:r>
              <a:rPr lang="el-GR" sz="4000" dirty="0" smtClean="0">
                <a:solidFill>
                  <a:schemeClr val="bg1"/>
                </a:solidFill>
              </a:rPr>
              <a:t>ἐν </a:t>
            </a:r>
            <a:r>
              <a:rPr lang="el-GR" sz="4000" dirty="0">
                <a:solidFill>
                  <a:schemeClr val="bg1"/>
                </a:solidFill>
              </a:rPr>
              <a:t>πυρὶ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θείῳ </a:t>
            </a:r>
            <a:endParaRPr lang="en-US" sz="4000" dirty="0" smtClean="0">
              <a:solidFill>
                <a:schemeClr val="bg1"/>
              </a:solidFill>
            </a:endParaRPr>
          </a:p>
          <a:p>
            <a:r>
              <a:rPr lang="en-US" altLang="zh-TW" sz="2400" dirty="0" smtClean="0">
                <a:solidFill>
                  <a:srgbClr val="FFFF00"/>
                </a:solidFill>
              </a:rPr>
              <a:t>of the     anger          his              </a:t>
            </a:r>
            <a:r>
              <a:rPr lang="en-US" altLang="zh-TW" sz="2400" dirty="0">
                <a:solidFill>
                  <a:srgbClr val="FFFF00"/>
                </a:solidFill>
              </a:rPr>
              <a:t>and </a:t>
            </a:r>
            <a:r>
              <a:rPr lang="en-US" altLang="zh-TW" sz="2400" dirty="0" smtClean="0">
                <a:solidFill>
                  <a:srgbClr val="FFFF00"/>
                </a:solidFill>
              </a:rPr>
              <a:t>      he </a:t>
            </a:r>
            <a:r>
              <a:rPr lang="en-US" altLang="zh-TW" sz="2400" dirty="0">
                <a:solidFill>
                  <a:srgbClr val="FFFF00"/>
                </a:solidFill>
              </a:rPr>
              <a:t>will be </a:t>
            </a:r>
            <a:r>
              <a:rPr lang="en-US" altLang="zh-TW" sz="2400" dirty="0" smtClean="0">
                <a:solidFill>
                  <a:srgbClr val="FFFF00"/>
                </a:solidFill>
              </a:rPr>
              <a:t>tormented            with   </a:t>
            </a:r>
            <a:r>
              <a:rPr lang="en-US" altLang="zh-TW" sz="2400" dirty="0">
                <a:solidFill>
                  <a:srgbClr val="FFFF00"/>
                </a:solidFill>
              </a:rPr>
              <a:t>fire </a:t>
            </a:r>
            <a:r>
              <a:rPr lang="en-US" altLang="zh-TW" sz="2400" dirty="0" smtClean="0">
                <a:solidFill>
                  <a:srgbClr val="FFFF00"/>
                </a:solidFill>
              </a:rPr>
              <a:t>        and     sulfur</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ἐνώπιον</a:t>
            </a:r>
            <a:r>
              <a:rPr lang="en-US" sz="4000" dirty="0" smtClean="0">
                <a:solidFill>
                  <a:schemeClr val="bg1"/>
                </a:solidFill>
              </a:rPr>
              <a:t> </a:t>
            </a:r>
            <a:r>
              <a:rPr lang="el-GR" sz="4000" dirty="0" smtClean="0">
                <a:solidFill>
                  <a:schemeClr val="bg1"/>
                </a:solidFill>
              </a:rPr>
              <a:t> </a:t>
            </a:r>
            <a:r>
              <a:rPr lang="el-GR" sz="4000" dirty="0">
                <a:solidFill>
                  <a:schemeClr val="bg1"/>
                </a:solidFill>
              </a:rPr>
              <a:t>ἀγγέλων </a:t>
            </a:r>
            <a:r>
              <a:rPr lang="en-US" sz="4000" dirty="0" smtClean="0">
                <a:solidFill>
                  <a:schemeClr val="bg1"/>
                </a:solidFill>
              </a:rPr>
              <a:t> </a:t>
            </a:r>
            <a:r>
              <a:rPr lang="el-GR" sz="4000" dirty="0" smtClean="0">
                <a:solidFill>
                  <a:schemeClr val="bg1"/>
                </a:solidFill>
              </a:rPr>
              <a:t>ἁγίων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ἐνώπιον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ἀρνίου</a:t>
            </a:r>
            <a:r>
              <a:rPr lang="el-GR" sz="4000" dirty="0">
                <a:solidFill>
                  <a:schemeClr val="bg1"/>
                </a:solidFill>
              </a:rPr>
              <a:t>.</a:t>
            </a:r>
          </a:p>
          <a:p>
            <a:r>
              <a:rPr lang="en-US" altLang="zh-TW" sz="2400" dirty="0" smtClean="0">
                <a:solidFill>
                  <a:srgbClr val="FFFF00"/>
                </a:solidFill>
              </a:rPr>
              <a:t>in </a:t>
            </a:r>
            <a:r>
              <a:rPr lang="en-US" altLang="zh-TW" sz="2400" dirty="0">
                <a:solidFill>
                  <a:srgbClr val="FFFF00"/>
                </a:solidFill>
              </a:rPr>
              <a:t>the presence </a:t>
            </a:r>
            <a:r>
              <a:rPr lang="en-US" altLang="zh-TW" sz="2400" dirty="0" smtClean="0">
                <a:solidFill>
                  <a:srgbClr val="FFFF00"/>
                </a:solidFill>
              </a:rPr>
              <a:t>    of angels                </a:t>
            </a:r>
            <a:r>
              <a:rPr lang="en-US" altLang="zh-TW" sz="2400" dirty="0">
                <a:solidFill>
                  <a:srgbClr val="FFFF00"/>
                </a:solidFill>
              </a:rPr>
              <a:t>holy </a:t>
            </a:r>
            <a:r>
              <a:rPr lang="en-US" altLang="zh-TW" sz="2400" dirty="0" smtClean="0">
                <a:solidFill>
                  <a:srgbClr val="FFFF00"/>
                </a:solidFill>
              </a:rPr>
              <a:t>         and   </a:t>
            </a:r>
            <a:r>
              <a:rPr lang="en-US" altLang="zh-TW" sz="2400" dirty="0">
                <a:solidFill>
                  <a:srgbClr val="FFFF00"/>
                </a:solidFill>
              </a:rPr>
              <a:t>in the </a:t>
            </a:r>
            <a:r>
              <a:rPr lang="en-US" altLang="zh-TW" sz="2400" dirty="0" smtClean="0">
                <a:solidFill>
                  <a:srgbClr val="FFFF00"/>
                </a:solidFill>
              </a:rPr>
              <a:t>presence   </a:t>
            </a:r>
            <a:r>
              <a:rPr lang="en-US" altLang="zh-TW" sz="2400" dirty="0">
                <a:solidFill>
                  <a:srgbClr val="FFFF00"/>
                </a:solidFill>
              </a:rPr>
              <a:t>of the </a:t>
            </a:r>
            <a:r>
              <a:rPr lang="en-US" altLang="zh-TW" sz="2400" dirty="0" smtClean="0">
                <a:solidFill>
                  <a:srgbClr val="FFFF00"/>
                </a:solidFill>
              </a:rPr>
              <a:t>     Lamb</a:t>
            </a:r>
            <a:endParaRPr lang="fr-FR" sz="24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14:10</a:t>
            </a:r>
            <a:r>
              <a:rPr lang="fr-FR" dirty="0" smtClean="0">
                <a:solidFill>
                  <a:schemeClr val="bg1"/>
                </a:solidFill>
              </a:rPr>
              <a:t> </a:t>
            </a:r>
            <a:r>
              <a:rPr lang="en-US" altLang="zh-TW" dirty="0">
                <a:solidFill>
                  <a:schemeClr val="bg1"/>
                </a:solidFill>
              </a:rPr>
              <a:t>he also will drink the wine of God's wrath, poured full strength into the cup of his anger, and he will be tormented with fire and sulfur in the presence of the holy angels and in the presence of the Lamb</a:t>
            </a:r>
            <a:r>
              <a:rPr lang="en-US" altLang="zh-TW" dirty="0" smtClean="0">
                <a:solidFill>
                  <a:schemeClr val="bg1"/>
                </a:solidFill>
              </a:rPr>
              <a:t>.     /     </a:t>
            </a:r>
            <a:r>
              <a:rPr lang="en-US" baseline="30000" dirty="0" smtClean="0">
                <a:solidFill>
                  <a:srgbClr val="FFFF00"/>
                </a:solidFill>
              </a:rPr>
              <a:t>CUV </a:t>
            </a:r>
            <a:r>
              <a:rPr lang="en-US" altLang="zh-TW" b="1" dirty="0" smtClean="0">
                <a:solidFill>
                  <a:schemeClr val="bg1"/>
                </a:solidFill>
              </a:rPr>
              <a:t>14:10</a:t>
            </a:r>
            <a:r>
              <a:rPr lang="zh-TW" altLang="en-US" dirty="0" smtClean="0">
                <a:solidFill>
                  <a:schemeClr val="bg1"/>
                </a:solidFill>
              </a:rPr>
              <a:t> </a:t>
            </a:r>
            <a:r>
              <a:rPr lang="zh-TW" altLang="en-US" dirty="0">
                <a:solidFill>
                  <a:schemeClr val="bg1"/>
                </a:solidFill>
              </a:rPr>
              <a:t>這人也必</a:t>
            </a:r>
            <a:r>
              <a:rPr lang="zh-TW" altLang="en-US" dirty="0" smtClean="0">
                <a:solidFill>
                  <a:schemeClr val="bg1"/>
                </a:solidFill>
              </a:rPr>
              <a:t>喝神</a:t>
            </a:r>
            <a:r>
              <a:rPr lang="zh-TW" altLang="en-US" dirty="0">
                <a:solidFill>
                  <a:schemeClr val="bg1"/>
                </a:solidFill>
              </a:rPr>
              <a:t>大怒的酒、此酒斟</a:t>
            </a:r>
            <a:r>
              <a:rPr lang="zh-TW" altLang="en-US" dirty="0" smtClean="0">
                <a:solidFill>
                  <a:schemeClr val="bg1"/>
                </a:solidFill>
              </a:rPr>
              <a:t>在神</a:t>
            </a:r>
            <a:r>
              <a:rPr lang="zh-TW" altLang="en-US" dirty="0">
                <a:solidFill>
                  <a:schemeClr val="bg1"/>
                </a:solidFill>
              </a:rPr>
              <a:t>忿怒的杯中純一不雜．他要在聖天使和羔羊面前、在火與硫磺之中受痛苦．</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402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a:t>
            </a:r>
            <a:r>
              <a:rPr lang="en-US" sz="3200" b="1" dirty="0" smtClean="0">
                <a:solidFill>
                  <a:srgbClr val="FFFF00"/>
                </a:solidFill>
              </a:rPr>
              <a:t>Revelation </a:t>
            </a:r>
            <a:r>
              <a:rPr lang="en-US" sz="3200" b="1" dirty="0" smtClean="0">
                <a:solidFill>
                  <a:srgbClr val="FFFF00"/>
                </a:solidFill>
              </a:rPr>
              <a:t>14:11 </a:t>
            </a:r>
            <a:endParaRPr lang="en-US" sz="32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r>
              <a:rPr lang="en-US" sz="2800" b="1" dirty="0" smtClean="0">
                <a:solidFill>
                  <a:srgbClr val="FFFF00"/>
                </a:solidFill>
              </a:rPr>
              <a:t>11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ὁ καπνὸς τοῦ </a:t>
            </a:r>
            <a:r>
              <a:rPr lang="en-US" sz="3800" dirty="0" smtClean="0">
                <a:solidFill>
                  <a:schemeClr val="bg1"/>
                </a:solidFill>
              </a:rPr>
              <a:t> </a:t>
            </a:r>
            <a:r>
              <a:rPr lang="el-GR" sz="3800" dirty="0" smtClean="0">
                <a:solidFill>
                  <a:schemeClr val="bg1"/>
                </a:solidFill>
              </a:rPr>
              <a:t>βασανισμοῦ </a:t>
            </a:r>
            <a:r>
              <a:rPr lang="en-US" sz="3800" dirty="0" smtClean="0">
                <a:solidFill>
                  <a:schemeClr val="bg1"/>
                </a:solidFill>
              </a:rPr>
              <a:t> </a:t>
            </a:r>
            <a:r>
              <a:rPr lang="el-GR" sz="3800" dirty="0" smtClean="0">
                <a:solidFill>
                  <a:schemeClr val="bg1"/>
                </a:solidFill>
              </a:rPr>
              <a:t>αὐτῶν</a:t>
            </a:r>
            <a:r>
              <a:rPr lang="en-US" sz="3800" dirty="0" smtClean="0">
                <a:solidFill>
                  <a:schemeClr val="bg1"/>
                </a:solidFill>
              </a:rPr>
              <a:t> </a:t>
            </a:r>
            <a:r>
              <a:rPr lang="el-GR" sz="3800" dirty="0" smtClean="0">
                <a:solidFill>
                  <a:schemeClr val="bg1"/>
                </a:solidFill>
              </a:rPr>
              <a:t> εἰς</a:t>
            </a:r>
            <a:endParaRPr lang="en-US" sz="3800" dirty="0">
              <a:solidFill>
                <a:schemeClr val="bg1"/>
              </a:solidFill>
            </a:endParaRPr>
          </a:p>
          <a:p>
            <a:r>
              <a:rPr lang="en-US" sz="2400" dirty="0">
                <a:solidFill>
                  <a:srgbClr val="FFFF00"/>
                </a:solidFill>
              </a:rPr>
              <a:t> </a:t>
            </a:r>
            <a:r>
              <a:rPr lang="en-US" sz="2400" dirty="0" smtClean="0">
                <a:solidFill>
                  <a:srgbClr val="FFFF00"/>
                </a:solidFill>
              </a:rPr>
              <a:t>       and  the    smoke       of the             torment                 their           for</a:t>
            </a:r>
            <a:endParaRPr lang="fr-FR" sz="2200" dirty="0" smtClean="0">
              <a:solidFill>
                <a:srgbClr val="FFFF00"/>
              </a:solidFill>
            </a:endParaRPr>
          </a:p>
          <a:p>
            <a:r>
              <a:rPr lang="el-GR" sz="3600" dirty="0">
                <a:solidFill>
                  <a:schemeClr val="bg1"/>
                </a:solidFill>
              </a:rPr>
              <a:t>αἰῶνας αἰώνων</a:t>
            </a:r>
            <a:r>
              <a:rPr lang="en-US" sz="3600" dirty="0" smtClean="0">
                <a:solidFill>
                  <a:schemeClr val="bg1"/>
                </a:solidFill>
              </a:rPr>
              <a:t> </a:t>
            </a:r>
            <a:r>
              <a:rPr lang="el-GR" sz="3600" dirty="0">
                <a:solidFill>
                  <a:schemeClr val="bg1"/>
                </a:solidFill>
              </a:rPr>
              <a:t>ἀναβαίνει, καὶ οὐκ ἔχουσιν ἀνάπαυσιν </a:t>
            </a:r>
            <a:r>
              <a:rPr lang="el-GR" sz="3600" dirty="0" smtClean="0">
                <a:solidFill>
                  <a:schemeClr val="bg1"/>
                </a:solidFill>
              </a:rPr>
              <a:t>ἡμέρας</a:t>
            </a:r>
            <a:endParaRPr lang="en-US" sz="3600" dirty="0">
              <a:solidFill>
                <a:schemeClr val="bg1"/>
              </a:solidFill>
            </a:endParaRPr>
          </a:p>
          <a:p>
            <a:r>
              <a:rPr lang="en-US" sz="2400" dirty="0" smtClean="0">
                <a:solidFill>
                  <a:srgbClr val="FFFF00"/>
                </a:solidFill>
              </a:rPr>
              <a:t>      ages             of ages         goes </a:t>
            </a:r>
            <a:r>
              <a:rPr lang="en-US" sz="2400" dirty="0">
                <a:solidFill>
                  <a:srgbClr val="FFFF00"/>
                </a:solidFill>
              </a:rPr>
              <a:t>up </a:t>
            </a:r>
            <a:r>
              <a:rPr lang="en-US" sz="2400" dirty="0" smtClean="0">
                <a:solidFill>
                  <a:srgbClr val="FFFF00"/>
                </a:solidFill>
              </a:rPr>
              <a:t>           and    not       </a:t>
            </a:r>
            <a:r>
              <a:rPr lang="en-US" sz="2400" dirty="0">
                <a:solidFill>
                  <a:srgbClr val="FFFF00"/>
                </a:solidFill>
              </a:rPr>
              <a:t>they have </a:t>
            </a:r>
            <a:r>
              <a:rPr lang="en-US" sz="2400" dirty="0" smtClean="0">
                <a:solidFill>
                  <a:srgbClr val="FFFF00"/>
                </a:solidFill>
              </a:rPr>
              <a:t>             rest                  day</a:t>
            </a:r>
            <a:endParaRPr lang="fr-FR" sz="2400" dirty="0" smtClean="0">
              <a:solidFill>
                <a:srgbClr val="FFFF00"/>
              </a:solidFill>
            </a:endParaRPr>
          </a:p>
          <a:p>
            <a:r>
              <a:rPr lang="el-GR" sz="3600" dirty="0">
                <a:solidFill>
                  <a:schemeClr val="bg1"/>
                </a:solidFill>
              </a:rPr>
              <a:t>καὶ νυκτὸς </a:t>
            </a:r>
            <a:r>
              <a:rPr lang="en-US" sz="3600" dirty="0" smtClean="0">
                <a:solidFill>
                  <a:schemeClr val="bg1"/>
                </a:solidFill>
              </a:rPr>
              <a:t> </a:t>
            </a:r>
            <a:r>
              <a:rPr lang="el-GR" sz="3600" dirty="0" smtClean="0">
                <a:solidFill>
                  <a:schemeClr val="bg1"/>
                </a:solidFill>
              </a:rPr>
              <a:t>οἱ </a:t>
            </a:r>
            <a:r>
              <a:rPr lang="el-GR" sz="3600" dirty="0">
                <a:solidFill>
                  <a:schemeClr val="bg1"/>
                </a:solidFill>
              </a:rPr>
              <a:t>προσκυνοῦντες </a:t>
            </a:r>
            <a:r>
              <a:rPr lang="en-US" sz="3600" dirty="0" smtClean="0">
                <a:solidFill>
                  <a:schemeClr val="bg1"/>
                </a:solidFill>
              </a:rPr>
              <a:t> </a:t>
            </a:r>
            <a:r>
              <a:rPr lang="el-GR" sz="3600" dirty="0" smtClean="0">
                <a:solidFill>
                  <a:schemeClr val="bg1"/>
                </a:solidFill>
              </a:rPr>
              <a:t>τὸ </a:t>
            </a:r>
            <a:r>
              <a:rPr lang="el-GR" sz="3600" dirty="0">
                <a:solidFill>
                  <a:schemeClr val="bg1"/>
                </a:solidFill>
              </a:rPr>
              <a:t>θηρίον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τὴν εἰκόνα </a:t>
            </a:r>
            <a:r>
              <a:rPr lang="el-GR" sz="3600" dirty="0" smtClean="0">
                <a:solidFill>
                  <a:schemeClr val="bg1"/>
                </a:solidFill>
              </a:rPr>
              <a:t>αὐτοῦ</a:t>
            </a:r>
            <a:endParaRPr lang="fr-FR" sz="3600" dirty="0" smtClean="0">
              <a:solidFill>
                <a:srgbClr val="FFFF00"/>
              </a:solidFill>
            </a:endParaRPr>
          </a:p>
          <a:p>
            <a:r>
              <a:rPr lang="en-US" sz="2400" dirty="0" smtClean="0">
                <a:solidFill>
                  <a:srgbClr val="FFFF00"/>
                </a:solidFill>
              </a:rPr>
              <a:t> and      night      those      who worship                the       beast       </a:t>
            </a:r>
            <a:r>
              <a:rPr lang="en-US" sz="2400" dirty="0">
                <a:solidFill>
                  <a:srgbClr val="FFFF00"/>
                </a:solidFill>
              </a:rPr>
              <a:t>and </a:t>
            </a:r>
            <a:r>
              <a:rPr lang="en-US" sz="2400" dirty="0" smtClean="0">
                <a:solidFill>
                  <a:srgbClr val="FFFF00"/>
                </a:solidFill>
              </a:rPr>
              <a:t>   the      image           its</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εἴ </a:t>
            </a:r>
            <a:r>
              <a:rPr lang="en-US" sz="3800" dirty="0" smtClean="0">
                <a:solidFill>
                  <a:schemeClr val="bg1"/>
                </a:solidFill>
              </a:rPr>
              <a:t> </a:t>
            </a:r>
            <a:r>
              <a:rPr lang="el-GR" sz="3800" dirty="0" smtClean="0">
                <a:solidFill>
                  <a:schemeClr val="bg1"/>
                </a:solidFill>
              </a:rPr>
              <a:t>τις</a:t>
            </a:r>
            <a:r>
              <a:rPr lang="en-US" sz="3800" dirty="0" smtClean="0">
                <a:solidFill>
                  <a:schemeClr val="bg1"/>
                </a:solidFill>
              </a:rPr>
              <a:t> </a:t>
            </a:r>
            <a:r>
              <a:rPr lang="el-GR" sz="3800" dirty="0" smtClean="0">
                <a:solidFill>
                  <a:schemeClr val="bg1"/>
                </a:solidFill>
              </a:rPr>
              <a:t> </a:t>
            </a:r>
            <a:r>
              <a:rPr lang="el-GR" sz="3800" dirty="0">
                <a:solidFill>
                  <a:schemeClr val="bg1"/>
                </a:solidFill>
              </a:rPr>
              <a:t>λαμβάνει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χάραγμα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ὀνόματος </a:t>
            </a:r>
            <a:r>
              <a:rPr lang="en-US" sz="3800" dirty="0" smtClean="0">
                <a:solidFill>
                  <a:schemeClr val="bg1"/>
                </a:solidFill>
              </a:rPr>
              <a:t> </a:t>
            </a:r>
            <a:r>
              <a:rPr lang="el-GR" sz="3800" dirty="0" smtClean="0">
                <a:solidFill>
                  <a:schemeClr val="bg1"/>
                </a:solidFill>
              </a:rPr>
              <a:t>αὐτοῦ</a:t>
            </a:r>
            <a:r>
              <a:rPr lang="el-GR" sz="3800" dirty="0" smtClean="0">
                <a:solidFill>
                  <a:schemeClr val="bg1"/>
                </a:solidFill>
              </a:rPr>
              <a:t>.</a:t>
            </a:r>
            <a:r>
              <a:rPr lang="en-US" sz="3800" b="1" dirty="0">
                <a:solidFill>
                  <a:srgbClr val="FFFF00"/>
                </a:solidFill>
              </a:rPr>
              <a:t> </a:t>
            </a:r>
            <a:r>
              <a:rPr lang="en-US" sz="3800" b="1" dirty="0" smtClean="0">
                <a:solidFill>
                  <a:srgbClr val="FFFF00"/>
                </a:solidFill>
              </a:rPr>
              <a:t>      </a:t>
            </a:r>
            <a:endParaRPr lang="en-US" sz="3800" dirty="0">
              <a:solidFill>
                <a:schemeClr val="bg1"/>
              </a:solidFill>
            </a:endParaRPr>
          </a:p>
          <a:p>
            <a:r>
              <a:rPr lang="en-US" sz="2400" dirty="0" smtClean="0">
                <a:solidFill>
                  <a:srgbClr val="FFFF00"/>
                </a:solidFill>
              </a:rPr>
              <a:t>   and     if   anyone     receives           </a:t>
            </a:r>
            <a:r>
              <a:rPr lang="en-US" sz="2400" dirty="0">
                <a:solidFill>
                  <a:srgbClr val="FFFF00"/>
                </a:solidFill>
              </a:rPr>
              <a:t>the </a:t>
            </a:r>
            <a:r>
              <a:rPr lang="en-US" sz="2400" dirty="0" smtClean="0">
                <a:solidFill>
                  <a:srgbClr val="FFFF00"/>
                </a:solidFill>
              </a:rPr>
              <a:t>          mark            of the           </a:t>
            </a:r>
            <a:r>
              <a:rPr lang="en-US" sz="2400" dirty="0">
                <a:solidFill>
                  <a:srgbClr val="FFFF00"/>
                </a:solidFill>
              </a:rPr>
              <a:t>name </a:t>
            </a:r>
            <a:r>
              <a:rPr lang="fr-FR" sz="2400" dirty="0">
                <a:solidFill>
                  <a:srgbClr val="FFFF00"/>
                </a:solidFill>
              </a:rPr>
              <a:t> </a:t>
            </a:r>
            <a:r>
              <a:rPr lang="fr-FR" sz="2400" dirty="0" smtClean="0">
                <a:solidFill>
                  <a:srgbClr val="FFFF00"/>
                </a:solidFill>
              </a:rPr>
              <a:t>                </a:t>
            </a:r>
            <a:r>
              <a:rPr lang="fr-FR" sz="2400" dirty="0" err="1" smtClean="0">
                <a:solidFill>
                  <a:srgbClr val="FFFF00"/>
                </a:solidFill>
              </a:rPr>
              <a:t>its</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1900" dirty="0">
                <a:solidFill>
                  <a:schemeClr val="bg1"/>
                </a:solidFill>
              </a:rPr>
              <a:t> </a:t>
            </a:r>
            <a:r>
              <a:rPr lang="en-US" sz="1900" baseline="30000" dirty="0" smtClean="0">
                <a:solidFill>
                  <a:srgbClr val="FFFF00"/>
                </a:solidFill>
              </a:rPr>
              <a:t>	</a:t>
            </a:r>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14:11</a:t>
            </a:r>
            <a:r>
              <a:rPr lang="fr-FR" dirty="0" smtClean="0">
                <a:solidFill>
                  <a:schemeClr val="bg1"/>
                </a:solidFill>
              </a:rPr>
              <a:t> </a:t>
            </a:r>
            <a:r>
              <a:rPr lang="en-US" dirty="0">
                <a:solidFill>
                  <a:schemeClr val="bg1"/>
                </a:solidFill>
              </a:rPr>
              <a:t>And the smoke of their torment goes up forever and ever, and they have no rest, day or night, these worshipers of the beast and its image, and whoever receives the mark of its name."</a:t>
            </a:r>
          </a:p>
          <a:p>
            <a:r>
              <a:rPr lang="en-US" baseline="30000" dirty="0">
                <a:solidFill>
                  <a:srgbClr val="FFFF00"/>
                </a:solidFill>
              </a:rPr>
              <a:t>	CUV </a:t>
            </a:r>
            <a:r>
              <a:rPr lang="en-US" b="1" dirty="0" smtClean="0">
                <a:solidFill>
                  <a:schemeClr val="bg1"/>
                </a:solidFill>
              </a:rPr>
              <a:t>14:11</a:t>
            </a:r>
            <a:r>
              <a:rPr lang="en-US" dirty="0" smtClean="0">
                <a:solidFill>
                  <a:schemeClr val="bg1"/>
                </a:solidFill>
              </a:rPr>
              <a:t> </a:t>
            </a:r>
            <a:r>
              <a:rPr lang="zh-TW" altLang="en-US" dirty="0">
                <a:solidFill>
                  <a:schemeClr val="bg1"/>
                </a:solidFill>
              </a:rPr>
              <a:t>他受痛苦的煙往上冒、直到永永遠遠．那些拜獸和獸像受他名之印記的、晝夜不得安寧。</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402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a:t>
            </a:r>
            <a:r>
              <a:rPr lang="en-US" sz="3600" b="1" dirty="0" smtClean="0">
                <a:solidFill>
                  <a:srgbClr val="FFFF00"/>
                </a:solidFill>
              </a:rPr>
              <a:t>Revelation </a:t>
            </a:r>
            <a:r>
              <a:rPr lang="en-US" sz="3600" b="1" dirty="0" smtClean="0">
                <a:solidFill>
                  <a:srgbClr val="FFFF00"/>
                </a:solidFill>
              </a:rPr>
              <a:t>14:12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000" b="1" dirty="0" smtClean="0">
                <a:solidFill>
                  <a:srgbClr val="FFFF00"/>
                </a:solidFill>
              </a:rPr>
              <a:t> </a:t>
            </a:r>
            <a:r>
              <a:rPr lang="en-US" sz="3200" b="1" dirty="0" smtClean="0">
                <a:solidFill>
                  <a:srgbClr val="FFFF00"/>
                </a:solidFill>
              </a:rPr>
              <a:t>12</a:t>
            </a:r>
            <a:r>
              <a:rPr lang="en-US" sz="2400" b="1" dirty="0" smtClean="0">
                <a:solidFill>
                  <a:srgbClr val="FFFF00"/>
                </a:solidFill>
              </a:rPr>
              <a:t>  </a:t>
            </a:r>
            <a:r>
              <a:rPr lang="en-US" sz="3000" b="1" dirty="0" smtClean="0">
                <a:solidFill>
                  <a:srgbClr val="FFFF00"/>
                </a:solidFill>
              </a:rPr>
              <a:t>  </a:t>
            </a:r>
            <a:r>
              <a:rPr lang="el-GR" sz="4300" dirty="0" smtClean="0">
                <a:solidFill>
                  <a:schemeClr val="bg1"/>
                </a:solidFill>
              </a:rPr>
              <a:t>Ὧδε </a:t>
            </a:r>
            <a:r>
              <a:rPr lang="en-US" sz="4300" dirty="0" smtClean="0">
                <a:solidFill>
                  <a:schemeClr val="bg1"/>
                </a:solidFill>
              </a:rPr>
              <a:t> </a:t>
            </a:r>
            <a:r>
              <a:rPr lang="el-GR" sz="4300" dirty="0" smtClean="0">
                <a:solidFill>
                  <a:schemeClr val="bg1"/>
                </a:solidFill>
              </a:rPr>
              <a:t>ἡ </a:t>
            </a:r>
            <a:r>
              <a:rPr lang="en-US" sz="4300" dirty="0" smtClean="0">
                <a:solidFill>
                  <a:schemeClr val="bg1"/>
                </a:solidFill>
              </a:rPr>
              <a:t> </a:t>
            </a:r>
            <a:r>
              <a:rPr lang="el-GR" sz="4300" dirty="0" smtClean="0">
                <a:solidFill>
                  <a:schemeClr val="bg1"/>
                </a:solidFill>
              </a:rPr>
              <a:t>ὑπομονὴ</a:t>
            </a:r>
            <a:r>
              <a:rPr lang="en-US" sz="4300" dirty="0" smtClean="0">
                <a:solidFill>
                  <a:schemeClr val="bg1"/>
                </a:solidFill>
              </a:rPr>
              <a:t> </a:t>
            </a:r>
            <a:r>
              <a:rPr lang="el-GR" sz="4300" dirty="0" smtClean="0">
                <a:solidFill>
                  <a:schemeClr val="bg1"/>
                </a:solidFill>
              </a:rPr>
              <a:t> </a:t>
            </a:r>
            <a:r>
              <a:rPr lang="el-GR" sz="4300" dirty="0">
                <a:solidFill>
                  <a:schemeClr val="bg1"/>
                </a:solidFill>
              </a:rPr>
              <a:t>τῶν </a:t>
            </a:r>
            <a:r>
              <a:rPr lang="en-US" sz="4300" dirty="0" smtClean="0">
                <a:solidFill>
                  <a:schemeClr val="bg1"/>
                </a:solidFill>
              </a:rPr>
              <a:t> </a:t>
            </a:r>
            <a:r>
              <a:rPr lang="el-GR" sz="4300" dirty="0" smtClean="0">
                <a:solidFill>
                  <a:schemeClr val="bg1"/>
                </a:solidFill>
              </a:rPr>
              <a:t>ἁγίων</a:t>
            </a:r>
            <a:r>
              <a:rPr lang="en-US" sz="4300" dirty="0" smtClean="0">
                <a:solidFill>
                  <a:schemeClr val="bg1"/>
                </a:solidFill>
              </a:rPr>
              <a:t> </a:t>
            </a:r>
            <a:r>
              <a:rPr lang="el-GR" sz="4300" dirty="0" smtClean="0">
                <a:solidFill>
                  <a:schemeClr val="bg1"/>
                </a:solidFill>
              </a:rPr>
              <a:t> </a:t>
            </a:r>
            <a:r>
              <a:rPr lang="el-GR" sz="4300" dirty="0">
                <a:solidFill>
                  <a:schemeClr val="bg1"/>
                </a:solidFill>
              </a:rPr>
              <a:t>ἐστίν, </a:t>
            </a:r>
            <a:endParaRPr lang="en-US" sz="4300" dirty="0">
              <a:solidFill>
                <a:schemeClr val="bg1"/>
              </a:solidFill>
            </a:endParaRPr>
          </a:p>
          <a:p>
            <a:r>
              <a:rPr lang="fr-FR" sz="2400" dirty="0" smtClean="0">
                <a:solidFill>
                  <a:srgbClr val="FFFF00"/>
                </a:solidFill>
              </a:rPr>
              <a:t> </a:t>
            </a:r>
            <a:r>
              <a:rPr lang="fr-FR" sz="2400" dirty="0" smtClean="0">
                <a:solidFill>
                  <a:srgbClr val="FFFF00"/>
                </a:solidFill>
              </a:rPr>
              <a:t>            </a:t>
            </a:r>
            <a:r>
              <a:rPr lang="en-US" sz="2400" dirty="0" smtClean="0">
                <a:solidFill>
                  <a:srgbClr val="FFFF00"/>
                </a:solidFill>
              </a:rPr>
              <a:t> here      the        endurance         of the         saints              is</a:t>
            </a:r>
            <a:endParaRPr lang="fr-FR" sz="2400" dirty="0" smtClean="0">
              <a:solidFill>
                <a:srgbClr val="FFFF00"/>
              </a:solidFill>
            </a:endParaRPr>
          </a:p>
          <a:p>
            <a:r>
              <a:rPr lang="en-US" sz="4400" dirty="0" smtClean="0">
                <a:solidFill>
                  <a:schemeClr val="bg1"/>
                </a:solidFill>
              </a:rPr>
              <a:t>  </a:t>
            </a:r>
            <a:r>
              <a:rPr lang="en-US" sz="4400" dirty="0" smtClean="0">
                <a:solidFill>
                  <a:schemeClr val="bg1"/>
                </a:solidFill>
              </a:rPr>
              <a:t>   </a:t>
            </a:r>
            <a:r>
              <a:rPr lang="el-GR" sz="4400" dirty="0" smtClean="0">
                <a:solidFill>
                  <a:schemeClr val="bg1"/>
                </a:solidFill>
              </a:rPr>
              <a:t>οἱ</a:t>
            </a:r>
            <a:r>
              <a:rPr lang="en-US" sz="4400" dirty="0" smtClean="0">
                <a:solidFill>
                  <a:schemeClr val="bg1"/>
                </a:solidFill>
              </a:rPr>
              <a:t> </a:t>
            </a:r>
            <a:r>
              <a:rPr lang="el-GR" sz="4400" dirty="0" smtClean="0">
                <a:solidFill>
                  <a:schemeClr val="bg1"/>
                </a:solidFill>
              </a:rPr>
              <a:t> </a:t>
            </a:r>
            <a:r>
              <a:rPr lang="el-GR" sz="4400" dirty="0">
                <a:solidFill>
                  <a:schemeClr val="bg1"/>
                </a:solidFill>
              </a:rPr>
              <a:t>τηροῦντες </a:t>
            </a:r>
            <a:r>
              <a:rPr lang="en-US" sz="4400" dirty="0" smtClean="0">
                <a:solidFill>
                  <a:schemeClr val="bg1"/>
                </a:solidFill>
              </a:rPr>
              <a:t> </a:t>
            </a:r>
            <a:r>
              <a:rPr lang="el-GR" sz="4400" dirty="0" smtClean="0">
                <a:solidFill>
                  <a:schemeClr val="bg1"/>
                </a:solidFill>
              </a:rPr>
              <a:t>τὰς </a:t>
            </a:r>
            <a:r>
              <a:rPr lang="en-US" sz="4400" dirty="0" smtClean="0">
                <a:solidFill>
                  <a:schemeClr val="bg1"/>
                </a:solidFill>
              </a:rPr>
              <a:t> </a:t>
            </a:r>
            <a:r>
              <a:rPr lang="el-GR" sz="4400" dirty="0" smtClean="0">
                <a:solidFill>
                  <a:schemeClr val="bg1"/>
                </a:solidFill>
              </a:rPr>
              <a:t>ἐντολὰς</a:t>
            </a:r>
            <a:r>
              <a:rPr lang="en-US" sz="4400" dirty="0" smtClean="0">
                <a:solidFill>
                  <a:schemeClr val="bg1"/>
                </a:solidFill>
              </a:rPr>
              <a:t> </a:t>
            </a:r>
            <a:r>
              <a:rPr lang="el-GR"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smtClean="0">
                <a:solidFill>
                  <a:schemeClr val="bg1"/>
                </a:solidFill>
              </a:rPr>
              <a:t>θεοῦ </a:t>
            </a:r>
            <a:endParaRPr lang="en-US" sz="4400" dirty="0" smtClean="0">
              <a:solidFill>
                <a:schemeClr val="bg1"/>
              </a:solidFill>
            </a:endParaRPr>
          </a:p>
          <a:p>
            <a:r>
              <a:rPr lang="en-US" sz="2400" dirty="0" smtClean="0">
                <a:solidFill>
                  <a:srgbClr val="FFFF00"/>
                </a:solidFill>
              </a:rPr>
              <a:t>        those          who </a:t>
            </a:r>
            <a:r>
              <a:rPr lang="en-US" sz="2400" dirty="0">
                <a:solidFill>
                  <a:srgbClr val="FFFF00"/>
                </a:solidFill>
              </a:rPr>
              <a:t>keep </a:t>
            </a:r>
            <a:r>
              <a:rPr lang="en-US" sz="2400" dirty="0" smtClean="0">
                <a:solidFill>
                  <a:srgbClr val="FFFF00"/>
                </a:solidFill>
              </a:rPr>
              <a:t>              the     commandments      of             God </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n-US" sz="4400" dirty="0" smtClean="0">
                <a:solidFill>
                  <a:schemeClr val="bg1"/>
                </a:solidFill>
              </a:rPr>
              <a:t> </a:t>
            </a:r>
            <a:r>
              <a:rPr lang="el-GR" sz="4400" dirty="0" smtClean="0">
                <a:solidFill>
                  <a:schemeClr val="bg1"/>
                </a:solidFill>
              </a:rPr>
              <a:t>τὴν</a:t>
            </a:r>
            <a:r>
              <a:rPr lang="en-US" sz="4400" dirty="0" smtClean="0">
                <a:solidFill>
                  <a:schemeClr val="bg1"/>
                </a:solidFill>
              </a:rPr>
              <a:t>   </a:t>
            </a:r>
            <a:r>
              <a:rPr lang="el-GR" sz="4400" dirty="0" smtClean="0">
                <a:solidFill>
                  <a:schemeClr val="bg1"/>
                </a:solidFill>
              </a:rPr>
              <a:t>πίστιν</a:t>
            </a:r>
            <a:r>
              <a:rPr lang="en-US" sz="4400" dirty="0" smtClean="0">
                <a:solidFill>
                  <a:schemeClr val="bg1"/>
                </a:solidFill>
              </a:rPr>
              <a:t>   </a:t>
            </a:r>
            <a:r>
              <a:rPr lang="el-GR" sz="4400" dirty="0" smtClean="0">
                <a:solidFill>
                  <a:schemeClr val="bg1"/>
                </a:solidFill>
              </a:rPr>
              <a:t>Ἰησοῦ</a:t>
            </a:r>
            <a:r>
              <a:rPr lang="el-GR" sz="4400" dirty="0">
                <a:solidFill>
                  <a:schemeClr val="bg1"/>
                </a:solidFill>
              </a:rPr>
              <a:t>.</a:t>
            </a:r>
          </a:p>
          <a:p>
            <a:r>
              <a:rPr lang="en-US" sz="2400" dirty="0" smtClean="0">
                <a:solidFill>
                  <a:srgbClr val="FFFF00"/>
                </a:solidFill>
              </a:rPr>
              <a:t>            and           the             faith               of Jesus</a:t>
            </a:r>
            <a:endParaRPr lang="fr-FR" sz="2400" dirty="0" smtClean="0">
              <a:solidFill>
                <a:srgbClr val="FFFF00"/>
              </a:solidFill>
            </a:endParaRPr>
          </a:p>
          <a:p>
            <a:endParaRPr lang="fr-FR" sz="800" dirty="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r>
              <a:rPr lang="en-US" sz="2000" dirty="0">
                <a:solidFill>
                  <a:schemeClr val="bg1"/>
                </a:solidFill>
              </a:rPr>
              <a:t> </a:t>
            </a:r>
            <a:r>
              <a:rPr lang="en-US" sz="2000" baseline="30000" dirty="0" smtClean="0">
                <a:solidFill>
                  <a:srgbClr val="FFFF00"/>
                </a:solidFill>
              </a:rPr>
              <a:t>	      </a:t>
            </a:r>
            <a:r>
              <a:rPr lang="en-US" sz="2000" baseline="30000" dirty="0" smtClean="0">
                <a:solidFill>
                  <a:srgbClr val="FFFF00"/>
                </a:solidFill>
              </a:rPr>
              <a:t>ESV </a:t>
            </a:r>
            <a:r>
              <a:rPr lang="fr-FR" sz="2000" b="1" dirty="0" smtClean="0">
                <a:solidFill>
                  <a:schemeClr val="bg1"/>
                </a:solidFill>
              </a:rPr>
              <a:t>14:12</a:t>
            </a:r>
            <a:r>
              <a:rPr lang="fr-FR" sz="2000" dirty="0" smtClean="0">
                <a:solidFill>
                  <a:schemeClr val="bg1"/>
                </a:solidFill>
              </a:rPr>
              <a:t>  </a:t>
            </a:r>
            <a:r>
              <a:rPr lang="en-US" sz="2000" dirty="0">
                <a:solidFill>
                  <a:schemeClr val="bg1"/>
                </a:solidFill>
              </a:rPr>
              <a:t>Here is a call for the endurance of the saints, those who keep the commandments of God and their faith in Jesus.</a:t>
            </a:r>
          </a:p>
          <a:p>
            <a:r>
              <a:rPr lang="en-US" sz="2000" baseline="30000" dirty="0">
                <a:solidFill>
                  <a:srgbClr val="FFFF00"/>
                </a:solidFill>
              </a:rPr>
              <a:t>	CUV </a:t>
            </a:r>
            <a:r>
              <a:rPr lang="en-US" sz="2000" b="1" dirty="0" smtClean="0">
                <a:solidFill>
                  <a:schemeClr val="bg1"/>
                </a:solidFill>
              </a:rPr>
              <a:t>14:12</a:t>
            </a:r>
            <a:r>
              <a:rPr lang="en-US" sz="2000" dirty="0" smtClean="0">
                <a:solidFill>
                  <a:schemeClr val="bg1"/>
                </a:solidFill>
              </a:rPr>
              <a:t>  </a:t>
            </a:r>
            <a:r>
              <a:rPr lang="zh-TW" altLang="en-US" sz="2000" dirty="0" smtClean="0">
                <a:solidFill>
                  <a:schemeClr val="bg1"/>
                </a:solidFill>
              </a:rPr>
              <a:t>聖</a:t>
            </a:r>
            <a:r>
              <a:rPr lang="zh-TW" altLang="en-US" sz="2000" dirty="0">
                <a:solidFill>
                  <a:schemeClr val="bg1"/>
                </a:solidFill>
              </a:rPr>
              <a:t>徒的忍耐就在此．他們是守　神誡命、和耶穌真道的。</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8890376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65580"/>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a:t>
            </a:r>
            <a:r>
              <a:rPr lang="en-US" sz="3200" b="1" dirty="0" smtClean="0">
                <a:solidFill>
                  <a:srgbClr val="FFFF00"/>
                </a:solidFill>
              </a:rPr>
              <a:t>Revelation 14:13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l-GR" sz="3600" dirty="0" smtClean="0">
                <a:solidFill>
                  <a:schemeClr val="bg1"/>
                </a:solidFill>
              </a:rPr>
              <a:t>Καὶ ἤκουσα </a:t>
            </a:r>
            <a:r>
              <a:rPr lang="en-US" sz="3600" dirty="0" smtClean="0">
                <a:solidFill>
                  <a:schemeClr val="bg1"/>
                </a:solidFill>
              </a:rPr>
              <a:t> </a:t>
            </a:r>
            <a:r>
              <a:rPr lang="el-GR" sz="3600" dirty="0" smtClean="0">
                <a:solidFill>
                  <a:schemeClr val="bg1"/>
                </a:solidFill>
              </a:rPr>
              <a:t>φωνῆς </a:t>
            </a:r>
            <a:r>
              <a:rPr lang="en-US" sz="3600" dirty="0" smtClean="0">
                <a:solidFill>
                  <a:schemeClr val="bg1"/>
                </a:solidFill>
              </a:rPr>
              <a:t> </a:t>
            </a:r>
            <a:r>
              <a:rPr lang="el-GR" sz="3600" dirty="0" smtClean="0">
                <a:solidFill>
                  <a:schemeClr val="bg1"/>
                </a:solidFill>
              </a:rPr>
              <a:t>ἐκ</a:t>
            </a:r>
            <a:r>
              <a:rPr lang="en-US" sz="3600" dirty="0" smtClean="0">
                <a:solidFill>
                  <a:schemeClr val="bg1"/>
                </a:solidFill>
              </a:rPr>
              <a:t> </a:t>
            </a:r>
            <a:r>
              <a:rPr lang="el-GR" sz="3600" dirty="0" smtClean="0">
                <a:solidFill>
                  <a:schemeClr val="bg1"/>
                </a:solidFill>
              </a:rPr>
              <a:t>τοῦ οὐρανοῦ</a:t>
            </a:r>
            <a:r>
              <a:rPr lang="en-US" sz="3600" dirty="0" smtClean="0">
                <a:solidFill>
                  <a:schemeClr val="bg1"/>
                </a:solidFill>
              </a:rPr>
              <a:t>  </a:t>
            </a:r>
            <a:r>
              <a:rPr lang="el-GR" sz="3600" dirty="0" smtClean="0">
                <a:solidFill>
                  <a:schemeClr val="bg1"/>
                </a:solidFill>
              </a:rPr>
              <a:t>λεγούσης</a:t>
            </a:r>
            <a:r>
              <a:rPr lang="el-GR" sz="3600" dirty="0">
                <a:solidFill>
                  <a:schemeClr val="bg1"/>
                </a:solidFill>
              </a:rPr>
              <a:t>·</a:t>
            </a:r>
            <a:r>
              <a:rPr lang="en-US" sz="3600" dirty="0">
                <a:solidFill>
                  <a:schemeClr val="bg1"/>
                </a:solidFill>
              </a:rPr>
              <a:t> </a:t>
            </a:r>
            <a:endParaRPr lang="en-US" sz="3600" dirty="0">
              <a:solidFill>
                <a:schemeClr val="bg1"/>
              </a:solidFill>
            </a:endParaRPr>
          </a:p>
          <a:p>
            <a:r>
              <a:rPr lang="en-US" sz="2400" dirty="0" smtClean="0">
                <a:solidFill>
                  <a:srgbClr val="FFFF00"/>
                </a:solidFill>
              </a:rPr>
              <a:t> and      I </a:t>
            </a:r>
            <a:r>
              <a:rPr lang="en-US" sz="2400" dirty="0">
                <a:solidFill>
                  <a:srgbClr val="FFFF00"/>
                </a:solidFill>
              </a:rPr>
              <a:t>heard </a:t>
            </a:r>
            <a:r>
              <a:rPr lang="en-US" sz="2400" dirty="0" smtClean="0">
                <a:solidFill>
                  <a:srgbClr val="FFFF00"/>
                </a:solidFill>
              </a:rPr>
              <a:t>          a voice    </a:t>
            </a:r>
            <a:r>
              <a:rPr lang="en-US" sz="2400" dirty="0">
                <a:solidFill>
                  <a:srgbClr val="FFFF00"/>
                </a:solidFill>
              </a:rPr>
              <a:t>from </a:t>
            </a:r>
            <a:r>
              <a:rPr lang="en-US" sz="2400" dirty="0" smtClean="0">
                <a:solidFill>
                  <a:srgbClr val="FFFF00"/>
                </a:solidFill>
              </a:rPr>
              <a:t>  the       heaven               saying</a:t>
            </a:r>
            <a:endParaRPr lang="es-ES" sz="2400" dirty="0" smtClean="0">
              <a:solidFill>
                <a:srgbClr val="FFFF00"/>
              </a:solidFill>
            </a:endParaRPr>
          </a:p>
          <a:p>
            <a:r>
              <a:rPr lang="en-US" sz="3600" dirty="0" smtClean="0">
                <a:solidFill>
                  <a:schemeClr val="bg1"/>
                </a:solidFill>
              </a:rPr>
              <a:t> </a:t>
            </a:r>
            <a:r>
              <a:rPr lang="el-GR" sz="3600" dirty="0" smtClean="0">
                <a:solidFill>
                  <a:schemeClr val="bg1"/>
                </a:solidFill>
              </a:rPr>
              <a:t>γράψον</a:t>
            </a:r>
            <a:r>
              <a:rPr lang="el-GR" sz="3600" dirty="0">
                <a:solidFill>
                  <a:schemeClr val="bg1"/>
                </a:solidFill>
              </a:rPr>
              <a:t>· </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μακάριοι </a:t>
            </a:r>
            <a:r>
              <a:rPr lang="en-US" sz="3600" dirty="0" smtClean="0">
                <a:solidFill>
                  <a:schemeClr val="bg1"/>
                </a:solidFill>
              </a:rPr>
              <a:t> </a:t>
            </a:r>
            <a:r>
              <a:rPr lang="el-GR" sz="3600" dirty="0" smtClean="0">
                <a:solidFill>
                  <a:schemeClr val="bg1"/>
                </a:solidFill>
              </a:rPr>
              <a:t>οἱ</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νεκροὶ </a:t>
            </a:r>
            <a:r>
              <a:rPr lang="en-US" sz="3600" dirty="0" smtClean="0">
                <a:solidFill>
                  <a:schemeClr val="bg1"/>
                </a:solidFill>
              </a:rPr>
              <a:t> </a:t>
            </a:r>
            <a:r>
              <a:rPr lang="el-GR" sz="3600" dirty="0" smtClean="0">
                <a:solidFill>
                  <a:schemeClr val="bg1"/>
                </a:solidFill>
              </a:rPr>
              <a:t>οἱ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κυρίῳ</a:t>
            </a:r>
            <a:r>
              <a:rPr lang="en-US" sz="3600" dirty="0" smtClean="0">
                <a:solidFill>
                  <a:schemeClr val="bg1"/>
                </a:solidFill>
              </a:rPr>
              <a:t> </a:t>
            </a:r>
            <a:r>
              <a:rPr lang="el-GR" sz="3600" dirty="0" smtClean="0">
                <a:solidFill>
                  <a:schemeClr val="bg1"/>
                </a:solidFill>
              </a:rPr>
              <a:t> </a:t>
            </a:r>
            <a:r>
              <a:rPr lang="el-GR" sz="3600" dirty="0">
                <a:solidFill>
                  <a:schemeClr val="bg1"/>
                </a:solidFill>
              </a:rPr>
              <a:t>ἀποθνῄσκοντες</a:t>
            </a:r>
            <a:endParaRPr lang="en-US" sz="3600" dirty="0" smtClean="0">
              <a:solidFill>
                <a:schemeClr val="bg1"/>
              </a:solidFill>
            </a:endParaRPr>
          </a:p>
          <a:p>
            <a:r>
              <a:rPr lang="en-US" sz="2400" dirty="0" smtClean="0">
                <a:solidFill>
                  <a:srgbClr val="FFFF00"/>
                </a:solidFill>
              </a:rPr>
              <a:t>      write                  blessed          the      dead        who   in        </a:t>
            </a:r>
            <a:r>
              <a:rPr lang="en-US" sz="2400" dirty="0">
                <a:solidFill>
                  <a:srgbClr val="FFFF00"/>
                </a:solidFill>
              </a:rPr>
              <a:t>Lord </a:t>
            </a:r>
            <a:r>
              <a:rPr lang="en-US" sz="2400" dirty="0" smtClean="0">
                <a:solidFill>
                  <a:srgbClr val="FFFF00"/>
                </a:solidFill>
              </a:rPr>
              <a:t>                  die </a:t>
            </a:r>
            <a:endParaRPr lang="fr-FR" sz="2400" dirty="0" smtClean="0">
              <a:solidFill>
                <a:srgbClr val="FFFF00"/>
              </a:solidFill>
            </a:endParaRPr>
          </a:p>
          <a:p>
            <a:r>
              <a:rPr lang="el-GR" sz="3500" dirty="0" smtClean="0">
                <a:solidFill>
                  <a:schemeClr val="bg1"/>
                </a:solidFill>
              </a:rPr>
              <a:t>ἀπ</a:t>
            </a:r>
            <a:r>
              <a:rPr lang="el-GR" sz="3500" dirty="0">
                <a:solidFill>
                  <a:schemeClr val="bg1"/>
                </a:solidFill>
              </a:rPr>
              <a:t>᾽ </a:t>
            </a:r>
            <a:r>
              <a:rPr lang="en-US" sz="3500" dirty="0" smtClean="0">
                <a:solidFill>
                  <a:schemeClr val="bg1"/>
                </a:solidFill>
              </a:rPr>
              <a:t> </a:t>
            </a:r>
            <a:r>
              <a:rPr lang="el-GR" sz="3500" dirty="0" smtClean="0">
                <a:solidFill>
                  <a:schemeClr val="bg1"/>
                </a:solidFill>
              </a:rPr>
              <a:t>ἄρτι</a:t>
            </a:r>
            <a:r>
              <a:rPr lang="el-GR" sz="3500" dirty="0">
                <a:solidFill>
                  <a:schemeClr val="bg1"/>
                </a:solidFill>
              </a:rPr>
              <a:t>. ναί, λέγει </a:t>
            </a:r>
            <a:r>
              <a:rPr lang="el-GR" sz="3500" dirty="0" smtClean="0">
                <a:solidFill>
                  <a:schemeClr val="bg1"/>
                </a:solidFill>
              </a:rPr>
              <a:t>τὸ </a:t>
            </a:r>
            <a:r>
              <a:rPr lang="el-GR" sz="3500" dirty="0">
                <a:solidFill>
                  <a:schemeClr val="bg1"/>
                </a:solidFill>
              </a:rPr>
              <a:t>πνεῦμα, ἵνα </a:t>
            </a:r>
            <a:r>
              <a:rPr lang="el-GR" sz="3500" dirty="0" smtClean="0">
                <a:solidFill>
                  <a:schemeClr val="bg1"/>
                </a:solidFill>
              </a:rPr>
              <a:t>ἀναπαήσονται</a:t>
            </a:r>
            <a:r>
              <a:rPr lang="en-US" sz="3500" dirty="0" smtClean="0">
                <a:solidFill>
                  <a:schemeClr val="bg1"/>
                </a:solidFill>
              </a:rPr>
              <a:t> </a:t>
            </a:r>
            <a:r>
              <a:rPr lang="el-GR" sz="3500" dirty="0" smtClean="0">
                <a:solidFill>
                  <a:schemeClr val="bg1"/>
                </a:solidFill>
              </a:rPr>
              <a:t> </a:t>
            </a:r>
            <a:r>
              <a:rPr lang="el-GR" sz="3500" dirty="0">
                <a:solidFill>
                  <a:schemeClr val="bg1"/>
                </a:solidFill>
              </a:rPr>
              <a:t>ἐκ τῶν κόπων </a:t>
            </a:r>
            <a:endParaRPr lang="en-US" sz="3500" dirty="0" smtClean="0">
              <a:solidFill>
                <a:schemeClr val="bg1"/>
              </a:solidFill>
            </a:endParaRPr>
          </a:p>
          <a:p>
            <a:r>
              <a:rPr lang="en-US" sz="2400" dirty="0" smtClean="0">
                <a:solidFill>
                  <a:srgbClr val="FFFF00"/>
                </a:solidFill>
              </a:rPr>
              <a:t>from     now      yes      says      the     Spirit           that       </a:t>
            </a:r>
            <a:r>
              <a:rPr lang="en-US" sz="2400" dirty="0">
                <a:solidFill>
                  <a:srgbClr val="FFFF00"/>
                </a:solidFill>
              </a:rPr>
              <a:t>they may </a:t>
            </a:r>
            <a:r>
              <a:rPr lang="en-US" sz="2400" dirty="0" smtClean="0">
                <a:solidFill>
                  <a:srgbClr val="FFFF00"/>
                </a:solidFill>
              </a:rPr>
              <a:t>rest          </a:t>
            </a:r>
            <a:r>
              <a:rPr lang="en-US" sz="2400" dirty="0">
                <a:solidFill>
                  <a:srgbClr val="FFFF00"/>
                </a:solidFill>
              </a:rPr>
              <a:t>from </a:t>
            </a:r>
            <a:r>
              <a:rPr lang="en-US" sz="2400" dirty="0" smtClean="0">
                <a:solidFill>
                  <a:srgbClr val="FFFF00"/>
                </a:solidFill>
              </a:rPr>
              <a:t>  the     labors</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αὐτῶν,</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γὰρ </a:t>
            </a:r>
            <a:r>
              <a:rPr lang="en-US" sz="3600" dirty="0" smtClean="0">
                <a:solidFill>
                  <a:schemeClr val="bg1"/>
                </a:solidFill>
              </a:rPr>
              <a:t> </a:t>
            </a:r>
            <a:r>
              <a:rPr lang="el-GR" sz="3600" dirty="0" smtClean="0">
                <a:solidFill>
                  <a:schemeClr val="bg1"/>
                </a:solidFill>
              </a:rPr>
              <a:t>ἔργα </a:t>
            </a:r>
            <a:r>
              <a:rPr lang="en-US" sz="3600" dirty="0" smtClean="0">
                <a:solidFill>
                  <a:schemeClr val="bg1"/>
                </a:solidFill>
              </a:rPr>
              <a:t> </a:t>
            </a:r>
            <a:r>
              <a:rPr lang="el-GR" sz="3600" dirty="0" smtClean="0">
                <a:solidFill>
                  <a:schemeClr val="bg1"/>
                </a:solidFill>
              </a:rPr>
              <a:t>αὐτῶν </a:t>
            </a:r>
            <a:r>
              <a:rPr lang="en-US" sz="3600" dirty="0" smtClean="0">
                <a:solidFill>
                  <a:schemeClr val="bg1"/>
                </a:solidFill>
              </a:rPr>
              <a:t> </a:t>
            </a:r>
            <a:r>
              <a:rPr lang="el-GR" sz="3600" dirty="0" smtClean="0">
                <a:solidFill>
                  <a:schemeClr val="bg1"/>
                </a:solidFill>
              </a:rPr>
              <a:t>ἀκολουθεῖ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a:t>
            </a:r>
          </a:p>
          <a:p>
            <a:r>
              <a:rPr lang="fr-FR" sz="2400" dirty="0" smtClean="0">
                <a:solidFill>
                  <a:srgbClr val="FFFF00"/>
                </a:solidFill>
              </a:rPr>
              <a:t> </a:t>
            </a:r>
            <a:r>
              <a:rPr lang="en-US" sz="2400" dirty="0" smtClean="0">
                <a:solidFill>
                  <a:srgbClr val="FFFF00"/>
                </a:solidFill>
              </a:rPr>
              <a:t>    their             the     </a:t>
            </a:r>
            <a:r>
              <a:rPr lang="en-US" sz="2400" dirty="0">
                <a:solidFill>
                  <a:srgbClr val="FFFF00"/>
                </a:solidFill>
              </a:rPr>
              <a:t>for </a:t>
            </a:r>
            <a:r>
              <a:rPr lang="en-US" sz="2400" dirty="0" smtClean="0">
                <a:solidFill>
                  <a:srgbClr val="FFFF00"/>
                </a:solidFill>
              </a:rPr>
              <a:t>      deeds        their               follow               with          them</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14:13</a:t>
            </a:r>
            <a:r>
              <a:rPr lang="fr-FR" dirty="0" smtClean="0">
                <a:solidFill>
                  <a:schemeClr val="bg1"/>
                </a:solidFill>
              </a:rPr>
              <a:t> </a:t>
            </a:r>
            <a:r>
              <a:rPr lang="en-US" dirty="0">
                <a:solidFill>
                  <a:schemeClr val="bg1"/>
                </a:solidFill>
              </a:rPr>
              <a:t>And I heard a voice from heaven saying, "Write this: Blessed are the dead who die in the Lord from now on." "Blessed indeed," says the Spirit, "that they may rest from their labors, for their deeds follow them!"</a:t>
            </a:r>
          </a:p>
          <a:p>
            <a:r>
              <a:rPr lang="en-US" baseline="30000" dirty="0">
                <a:solidFill>
                  <a:srgbClr val="FFFF00"/>
                </a:solidFill>
              </a:rPr>
              <a:t>	CUV </a:t>
            </a:r>
            <a:r>
              <a:rPr lang="en-US" b="1" dirty="0" smtClean="0">
                <a:solidFill>
                  <a:schemeClr val="bg1"/>
                </a:solidFill>
              </a:rPr>
              <a:t>14:13</a:t>
            </a:r>
            <a:r>
              <a:rPr lang="en-US" dirty="0" smtClean="0">
                <a:solidFill>
                  <a:schemeClr val="bg1"/>
                </a:solidFill>
              </a:rPr>
              <a:t> </a:t>
            </a:r>
            <a:r>
              <a:rPr lang="zh-TW" altLang="en-US" dirty="0">
                <a:solidFill>
                  <a:schemeClr val="bg1"/>
                </a:solidFill>
              </a:rPr>
              <a:t>我聽見從天上有聲音說、你要寫下、從今以後、在主裡面而死的人有福了．聖靈說、是的、他們息了自己的勞苦、作工的果效也隨著他們。</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96358"/>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900" b="1" dirty="0" smtClean="0">
                <a:solidFill>
                  <a:srgbClr val="FFFF00"/>
                </a:solidFill>
              </a:rPr>
              <a:t>   </a:t>
            </a:r>
            <a:r>
              <a:rPr lang="en-US" sz="3600" b="1" dirty="0" smtClean="0">
                <a:solidFill>
                  <a:srgbClr val="FFFF00"/>
                </a:solidFill>
              </a:rPr>
              <a:t>  </a:t>
            </a:r>
            <a:r>
              <a:rPr lang="en-US" sz="3200" b="1" dirty="0" smtClean="0">
                <a:solidFill>
                  <a:srgbClr val="FFFF00"/>
                </a:solidFill>
              </a:rPr>
              <a:t>Revelation 14:14 </a:t>
            </a: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ἰδοὺ </a:t>
            </a:r>
            <a:r>
              <a:rPr lang="en-US" sz="4000" dirty="0" smtClean="0">
                <a:solidFill>
                  <a:schemeClr val="bg1"/>
                </a:solidFill>
              </a:rPr>
              <a:t> </a:t>
            </a:r>
            <a:r>
              <a:rPr lang="el-GR" sz="4000" dirty="0" smtClean="0">
                <a:solidFill>
                  <a:schemeClr val="bg1"/>
                </a:solidFill>
              </a:rPr>
              <a:t>νεφέλη </a:t>
            </a:r>
            <a:r>
              <a:rPr lang="en-US" sz="4000" dirty="0" smtClean="0">
                <a:solidFill>
                  <a:schemeClr val="bg1"/>
                </a:solidFill>
              </a:rPr>
              <a:t> </a:t>
            </a:r>
            <a:r>
              <a:rPr lang="el-GR" sz="4000" dirty="0" smtClean="0">
                <a:solidFill>
                  <a:schemeClr val="bg1"/>
                </a:solidFill>
              </a:rPr>
              <a:t>λευκή</a:t>
            </a:r>
            <a:r>
              <a:rPr lang="el-GR" sz="4000" dirty="0">
                <a:solidFill>
                  <a:schemeClr val="bg1"/>
                </a:solidFill>
              </a:rPr>
              <a:t>, </a:t>
            </a:r>
            <a:endParaRPr lang="en-US" sz="4000" dirty="0">
              <a:solidFill>
                <a:schemeClr val="bg1"/>
              </a:solidFill>
            </a:endParaRPr>
          </a:p>
          <a:p>
            <a:r>
              <a:rPr lang="en-US" sz="2400" dirty="0" smtClean="0">
                <a:solidFill>
                  <a:srgbClr val="FFFF00"/>
                </a:solidFill>
              </a:rPr>
              <a:t>    and       I looked         and      behold       </a:t>
            </a:r>
            <a:r>
              <a:rPr lang="en-US" sz="2400" dirty="0">
                <a:solidFill>
                  <a:srgbClr val="FFFF00"/>
                </a:solidFill>
              </a:rPr>
              <a:t>a </a:t>
            </a:r>
            <a:r>
              <a:rPr lang="en-US" sz="2400" dirty="0" smtClean="0">
                <a:solidFill>
                  <a:srgbClr val="FFFF00"/>
                </a:solidFill>
              </a:rPr>
              <a:t>cloud            white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νεφέλην</a:t>
            </a:r>
            <a:r>
              <a:rPr lang="en-US" sz="4000" dirty="0" smtClean="0">
                <a:solidFill>
                  <a:schemeClr val="bg1"/>
                </a:solidFill>
              </a:rPr>
              <a:t>  </a:t>
            </a:r>
            <a:r>
              <a:rPr lang="el-GR" sz="4000" dirty="0" smtClean="0">
                <a:solidFill>
                  <a:schemeClr val="bg1"/>
                </a:solidFill>
              </a:rPr>
              <a:t>καθήμενον </a:t>
            </a:r>
            <a:r>
              <a:rPr lang="en-US" sz="4000" dirty="0" smtClean="0">
                <a:solidFill>
                  <a:schemeClr val="bg1"/>
                </a:solidFill>
              </a:rPr>
              <a:t> </a:t>
            </a:r>
            <a:r>
              <a:rPr lang="el-GR" sz="4000" dirty="0" smtClean="0">
                <a:solidFill>
                  <a:schemeClr val="bg1"/>
                </a:solidFill>
              </a:rPr>
              <a:t>ὅμοιον</a:t>
            </a:r>
            <a:r>
              <a:rPr lang="en-US" sz="4000" dirty="0" smtClean="0">
                <a:solidFill>
                  <a:schemeClr val="bg1"/>
                </a:solidFill>
              </a:rPr>
              <a:t> </a:t>
            </a:r>
            <a:r>
              <a:rPr lang="el-GR" sz="4000" dirty="0" smtClean="0">
                <a:solidFill>
                  <a:schemeClr val="bg1"/>
                </a:solidFill>
              </a:rPr>
              <a:t> </a:t>
            </a:r>
            <a:r>
              <a:rPr lang="el-GR" sz="4000" dirty="0">
                <a:solidFill>
                  <a:schemeClr val="bg1"/>
                </a:solidFill>
              </a:rPr>
              <a:t>υἱὸν</a:t>
            </a:r>
            <a:endParaRPr lang="en-US" sz="4000" dirty="0">
              <a:solidFill>
                <a:schemeClr val="bg1"/>
              </a:solidFill>
            </a:endParaRPr>
          </a:p>
          <a:p>
            <a:r>
              <a:rPr lang="en-US" sz="2400" dirty="0" smtClean="0">
                <a:solidFill>
                  <a:srgbClr val="FFFF00"/>
                </a:solidFill>
              </a:rPr>
              <a:t>    and        on       the            cloud                  one seated                   like             </a:t>
            </a:r>
            <a:r>
              <a:rPr lang="en-US" sz="2400" dirty="0">
                <a:solidFill>
                  <a:srgbClr val="FFFF00"/>
                </a:solidFill>
              </a:rPr>
              <a:t>a son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ἀνθρώπου,</a:t>
            </a:r>
            <a:r>
              <a:rPr lang="en-US" sz="4000" dirty="0" smtClean="0">
                <a:solidFill>
                  <a:schemeClr val="bg1"/>
                </a:solidFill>
              </a:rPr>
              <a:t> </a:t>
            </a:r>
            <a:r>
              <a:rPr lang="el-GR" sz="4000" dirty="0" smtClean="0">
                <a:solidFill>
                  <a:schemeClr val="bg1"/>
                </a:solidFill>
              </a:rPr>
              <a:t> </a:t>
            </a:r>
            <a:r>
              <a:rPr lang="el-GR" sz="4000" dirty="0">
                <a:solidFill>
                  <a:schemeClr val="bg1"/>
                </a:solidFill>
              </a:rPr>
              <a:t>ἔχων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κεφαλῆς </a:t>
            </a:r>
            <a:r>
              <a:rPr lang="en-US" sz="4000" dirty="0" smtClean="0">
                <a:solidFill>
                  <a:schemeClr val="bg1"/>
                </a:solidFill>
              </a:rPr>
              <a:t> </a:t>
            </a:r>
            <a:r>
              <a:rPr lang="el-GR" sz="4000" dirty="0" smtClean="0">
                <a:solidFill>
                  <a:schemeClr val="bg1"/>
                </a:solidFill>
              </a:rPr>
              <a:t>αὐτοῦ </a:t>
            </a:r>
            <a:r>
              <a:rPr lang="en-US" sz="4000" dirty="0">
                <a:solidFill>
                  <a:schemeClr val="bg1"/>
                </a:solidFill>
              </a:rPr>
              <a:t> </a:t>
            </a:r>
            <a:r>
              <a:rPr lang="el-GR" sz="4000" dirty="0">
                <a:solidFill>
                  <a:schemeClr val="bg1"/>
                </a:solidFill>
              </a:rPr>
              <a:t>στέφανον </a:t>
            </a:r>
            <a:endParaRPr lang="en-US" sz="4000" dirty="0" smtClean="0">
              <a:solidFill>
                <a:schemeClr val="bg1"/>
              </a:solidFill>
            </a:endParaRPr>
          </a:p>
          <a:p>
            <a:r>
              <a:rPr lang="en-US" sz="2400" dirty="0" smtClean="0">
                <a:solidFill>
                  <a:srgbClr val="FFFF00"/>
                </a:solidFill>
              </a:rPr>
              <a:t>           of man                  having      on        the           </a:t>
            </a:r>
            <a:r>
              <a:rPr lang="en-US" sz="2400" dirty="0">
                <a:solidFill>
                  <a:srgbClr val="FFFF00"/>
                </a:solidFill>
              </a:rPr>
              <a:t>head </a:t>
            </a:r>
            <a:r>
              <a:rPr lang="en-US" sz="2400" dirty="0" smtClean="0">
                <a:solidFill>
                  <a:srgbClr val="FFFF00"/>
                </a:solidFill>
              </a:rPr>
              <a:t>                  his                  </a:t>
            </a:r>
            <a:r>
              <a:rPr lang="en-US" sz="2400" dirty="0">
                <a:solidFill>
                  <a:srgbClr val="FFFF00"/>
                </a:solidFill>
              </a:rPr>
              <a:t>a </a:t>
            </a:r>
            <a:r>
              <a:rPr lang="en-US" sz="2400" dirty="0" smtClean="0">
                <a:solidFill>
                  <a:srgbClr val="FFFF00"/>
                </a:solidFill>
              </a:rPr>
              <a:t>crown</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χρυσοῦν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χειρὶ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δρέπανον </a:t>
            </a:r>
            <a:r>
              <a:rPr lang="en-US" sz="4000" dirty="0" smtClean="0">
                <a:solidFill>
                  <a:schemeClr val="bg1"/>
                </a:solidFill>
              </a:rPr>
              <a:t> </a:t>
            </a:r>
            <a:r>
              <a:rPr lang="el-GR" sz="4000" dirty="0" smtClean="0">
                <a:solidFill>
                  <a:schemeClr val="bg1"/>
                </a:solidFill>
              </a:rPr>
              <a:t>ὀξύ</a:t>
            </a:r>
            <a:r>
              <a:rPr lang="el-GR" sz="4000" dirty="0">
                <a:solidFill>
                  <a:schemeClr val="bg1"/>
                </a:solidFill>
              </a:rPr>
              <a:t>.</a:t>
            </a:r>
          </a:p>
          <a:p>
            <a:r>
              <a:rPr lang="en-US" sz="2400" dirty="0" smtClean="0">
                <a:solidFill>
                  <a:srgbClr val="FFFF00"/>
                </a:solidFill>
              </a:rPr>
              <a:t>        golden                 and       </a:t>
            </a:r>
            <a:r>
              <a:rPr lang="en-US" sz="2400" dirty="0">
                <a:solidFill>
                  <a:srgbClr val="FFFF00"/>
                </a:solidFill>
              </a:rPr>
              <a:t>in </a:t>
            </a:r>
            <a:r>
              <a:rPr lang="en-US" sz="2400" dirty="0" smtClean="0">
                <a:solidFill>
                  <a:srgbClr val="FFFF00"/>
                </a:solidFill>
              </a:rPr>
              <a:t>     the    </a:t>
            </a:r>
            <a:r>
              <a:rPr lang="en-US" sz="2400" dirty="0">
                <a:solidFill>
                  <a:srgbClr val="FFFF00"/>
                </a:solidFill>
              </a:rPr>
              <a:t>hand </a:t>
            </a:r>
            <a:r>
              <a:rPr lang="en-US" sz="2400" dirty="0" smtClean="0">
                <a:solidFill>
                  <a:srgbClr val="FFFF00"/>
                </a:solidFill>
              </a:rPr>
              <a:t>             his                 a sickle               </a:t>
            </a:r>
            <a:r>
              <a:rPr lang="en-US" sz="2400" dirty="0">
                <a:solidFill>
                  <a:srgbClr val="FFFF00"/>
                </a:solidFill>
              </a:rPr>
              <a:t>sharp </a:t>
            </a:r>
            <a:endParaRPr lang="fr-FR" sz="24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14:14</a:t>
            </a:r>
            <a:r>
              <a:rPr lang="fr-FR" dirty="0" smtClean="0">
                <a:solidFill>
                  <a:schemeClr val="bg1"/>
                </a:solidFill>
              </a:rPr>
              <a:t> </a:t>
            </a:r>
            <a:r>
              <a:rPr lang="en-US" dirty="0">
                <a:solidFill>
                  <a:schemeClr val="bg1"/>
                </a:solidFill>
              </a:rPr>
              <a:t>Then I looked, and behold, a white cloud, and seated on the cloud one like a son of man, with a golden crown on his head, and a sharp sickle in his hand.</a:t>
            </a:r>
          </a:p>
          <a:p>
            <a:r>
              <a:rPr lang="en-US" baseline="30000" dirty="0">
                <a:solidFill>
                  <a:srgbClr val="FFFF00"/>
                </a:solidFill>
              </a:rPr>
              <a:t>	CUV </a:t>
            </a:r>
            <a:r>
              <a:rPr lang="en-US" b="1" dirty="0" smtClean="0">
                <a:solidFill>
                  <a:schemeClr val="bg1"/>
                </a:solidFill>
              </a:rPr>
              <a:t>14:14</a:t>
            </a:r>
            <a:r>
              <a:rPr lang="en-US" dirty="0" smtClean="0">
                <a:solidFill>
                  <a:schemeClr val="bg1"/>
                </a:solidFill>
              </a:rPr>
              <a:t> </a:t>
            </a:r>
            <a:r>
              <a:rPr lang="zh-TW" altLang="en-US" dirty="0">
                <a:solidFill>
                  <a:schemeClr val="bg1"/>
                </a:solidFill>
              </a:rPr>
              <a:t>我又觀看、見有一片白雲、雲上坐著一位好像人子、頭上戴著金冠冕、手裡拿著快鐮刀。</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2769352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42470"/>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a:t>
            </a:r>
            <a:r>
              <a:rPr lang="en-US" sz="3400" b="1" dirty="0" smtClean="0">
                <a:solidFill>
                  <a:srgbClr val="FFFF00"/>
                </a:solidFill>
              </a:rPr>
              <a:t>Revelation 14:15 </a:t>
            </a:r>
          </a:p>
          <a:p>
            <a:endParaRPr lang="en-US" sz="800" b="1" dirty="0" smtClean="0">
              <a:solidFill>
                <a:srgbClr val="FFFF00"/>
              </a:solidFill>
            </a:endParaRPr>
          </a:p>
          <a:p>
            <a:endParaRPr lang="en-US" sz="800" b="1" dirty="0" smtClean="0">
              <a:solidFill>
                <a:srgbClr val="FFFF00"/>
              </a:solidFill>
            </a:endParaRPr>
          </a:p>
          <a:p>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ἄλλος </a:t>
            </a:r>
            <a:r>
              <a:rPr lang="en-US" sz="4000" dirty="0" smtClean="0">
                <a:solidFill>
                  <a:schemeClr val="bg1"/>
                </a:solidFill>
              </a:rPr>
              <a:t> </a:t>
            </a:r>
            <a:r>
              <a:rPr lang="el-GR" sz="4000" dirty="0" smtClean="0">
                <a:solidFill>
                  <a:schemeClr val="bg1"/>
                </a:solidFill>
              </a:rPr>
              <a:t>ἄγγελος </a:t>
            </a:r>
            <a:r>
              <a:rPr lang="en-US" sz="4000" dirty="0" smtClean="0">
                <a:solidFill>
                  <a:schemeClr val="bg1"/>
                </a:solidFill>
              </a:rPr>
              <a:t> </a:t>
            </a:r>
            <a:r>
              <a:rPr lang="el-GR" sz="4000" dirty="0" smtClean="0">
                <a:solidFill>
                  <a:schemeClr val="bg1"/>
                </a:solidFill>
              </a:rPr>
              <a:t>ἐξῆλθεν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τοῦ</a:t>
            </a:r>
            <a:r>
              <a:rPr lang="en-US" sz="4000" dirty="0" smtClean="0">
                <a:solidFill>
                  <a:schemeClr val="bg1"/>
                </a:solidFill>
              </a:rPr>
              <a:t> </a:t>
            </a:r>
            <a:r>
              <a:rPr lang="el-GR" sz="4000" dirty="0" smtClean="0">
                <a:solidFill>
                  <a:schemeClr val="bg1"/>
                </a:solidFill>
              </a:rPr>
              <a:t> ναοῦ</a:t>
            </a:r>
            <a:endParaRPr lang="en-US" sz="4000" dirty="0">
              <a:solidFill>
                <a:schemeClr val="bg1"/>
              </a:solidFill>
            </a:endParaRPr>
          </a:p>
          <a:p>
            <a:r>
              <a:rPr lang="en-US" sz="2400" dirty="0" smtClean="0">
                <a:solidFill>
                  <a:srgbClr val="FFFF00"/>
                </a:solidFill>
              </a:rPr>
              <a:t> and      another            angel               </a:t>
            </a:r>
            <a:r>
              <a:rPr lang="en-US" sz="2400" dirty="0">
                <a:solidFill>
                  <a:srgbClr val="FFFF00"/>
                </a:solidFill>
              </a:rPr>
              <a:t>came out </a:t>
            </a:r>
            <a:r>
              <a:rPr lang="en-US" sz="2400" dirty="0" smtClean="0">
                <a:solidFill>
                  <a:srgbClr val="FFFF00"/>
                </a:solidFill>
              </a:rPr>
              <a:t>      from     </a:t>
            </a:r>
            <a:r>
              <a:rPr lang="en-US" sz="2400" dirty="0">
                <a:solidFill>
                  <a:srgbClr val="FFFF00"/>
                </a:solidFill>
              </a:rPr>
              <a:t>the </a:t>
            </a:r>
            <a:r>
              <a:rPr lang="en-US" sz="2400" dirty="0" smtClean="0">
                <a:solidFill>
                  <a:srgbClr val="FFFF00"/>
                </a:solidFill>
              </a:rPr>
              <a:t>      temple</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κράζων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φωνῇ </a:t>
            </a:r>
            <a:r>
              <a:rPr lang="en-US" sz="4000" dirty="0" smtClean="0">
                <a:solidFill>
                  <a:schemeClr val="bg1"/>
                </a:solidFill>
              </a:rPr>
              <a:t> </a:t>
            </a:r>
            <a:r>
              <a:rPr lang="el-GR" sz="4000" dirty="0" smtClean="0">
                <a:solidFill>
                  <a:schemeClr val="bg1"/>
                </a:solidFill>
              </a:rPr>
              <a:t>μεγάλῃ</a:t>
            </a:r>
            <a:r>
              <a:rPr lang="en-US" sz="4000" dirty="0" smtClean="0">
                <a:solidFill>
                  <a:schemeClr val="bg1"/>
                </a:solidFill>
              </a:rPr>
              <a:t> </a:t>
            </a:r>
            <a:r>
              <a:rPr lang="el-GR" sz="4000" dirty="0" smtClean="0">
                <a:solidFill>
                  <a:schemeClr val="bg1"/>
                </a:solidFill>
              </a:rPr>
              <a:t> </a:t>
            </a:r>
            <a:r>
              <a:rPr lang="el-GR" sz="4000" dirty="0">
                <a:solidFill>
                  <a:schemeClr val="bg1"/>
                </a:solidFill>
              </a:rPr>
              <a:t>τῷ </a:t>
            </a:r>
            <a:r>
              <a:rPr lang="en-US" sz="4000" dirty="0" smtClean="0">
                <a:solidFill>
                  <a:schemeClr val="bg1"/>
                </a:solidFill>
              </a:rPr>
              <a:t> </a:t>
            </a:r>
            <a:r>
              <a:rPr lang="el-GR" sz="4000" dirty="0" smtClean="0">
                <a:solidFill>
                  <a:schemeClr val="bg1"/>
                </a:solidFill>
              </a:rPr>
              <a:t>καθημένῳ</a:t>
            </a:r>
            <a:endParaRPr lang="en-US" sz="4000" dirty="0">
              <a:solidFill>
                <a:schemeClr val="bg1"/>
              </a:solidFill>
            </a:endParaRPr>
          </a:p>
          <a:p>
            <a:r>
              <a:rPr lang="en-US" sz="2400" dirty="0" smtClean="0">
                <a:solidFill>
                  <a:srgbClr val="FFFF00"/>
                </a:solidFill>
              </a:rPr>
              <a:t>      crying          with     </a:t>
            </a:r>
            <a:r>
              <a:rPr lang="en-US" sz="2400" dirty="0">
                <a:solidFill>
                  <a:srgbClr val="FFFF00"/>
                </a:solidFill>
              </a:rPr>
              <a:t>a </a:t>
            </a:r>
            <a:r>
              <a:rPr lang="en-US" sz="2400" dirty="0" smtClean="0">
                <a:solidFill>
                  <a:srgbClr val="FFFF00"/>
                </a:solidFill>
              </a:rPr>
              <a:t>voice             loud         to him    who is seated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ἐπὶ </a:t>
            </a:r>
            <a:r>
              <a:rPr lang="el-GR" sz="4000" dirty="0">
                <a:solidFill>
                  <a:schemeClr val="bg1"/>
                </a:solidFill>
              </a:rPr>
              <a:t>τῆς νεφέλης·</a:t>
            </a:r>
            <a:r>
              <a:rPr lang="en-US" sz="3800" dirty="0" smtClean="0">
                <a:solidFill>
                  <a:schemeClr val="bg1"/>
                </a:solidFill>
              </a:rPr>
              <a:t>  </a:t>
            </a:r>
            <a:r>
              <a:rPr lang="el-GR" sz="3800" dirty="0" smtClean="0">
                <a:solidFill>
                  <a:schemeClr val="bg1"/>
                </a:solidFill>
              </a:rPr>
              <a:t>πέμψον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δρέπανόν </a:t>
            </a:r>
            <a:r>
              <a:rPr lang="en-US" sz="3800" dirty="0" smtClean="0">
                <a:solidFill>
                  <a:schemeClr val="bg1"/>
                </a:solidFill>
              </a:rPr>
              <a:t> </a:t>
            </a:r>
            <a:r>
              <a:rPr lang="el-GR" sz="3800" dirty="0" smtClean="0">
                <a:solidFill>
                  <a:schemeClr val="bg1"/>
                </a:solidFill>
              </a:rPr>
              <a:t>σου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θέρισον</a:t>
            </a:r>
            <a:r>
              <a:rPr lang="el-GR" sz="3800" dirty="0" smtClean="0">
                <a:solidFill>
                  <a:schemeClr val="bg1"/>
                </a:solidFill>
              </a:rPr>
              <a:t>,</a:t>
            </a:r>
            <a:r>
              <a:rPr lang="en-US" sz="3800" dirty="0" smtClean="0">
                <a:solidFill>
                  <a:schemeClr val="bg1"/>
                </a:solidFill>
              </a:rPr>
              <a:t> </a:t>
            </a:r>
          </a:p>
          <a:p>
            <a:r>
              <a:rPr lang="en-US" sz="2400" dirty="0" smtClean="0">
                <a:solidFill>
                  <a:srgbClr val="FFFF00"/>
                </a:solidFill>
              </a:rPr>
              <a:t>    on      the            cloud                  send             the            sickle              your     and         reap</a:t>
            </a:r>
            <a:endParaRPr lang="fr-FR" sz="2400" dirty="0" smtClean="0">
              <a:solidFill>
                <a:srgbClr val="FFFF00"/>
              </a:solidFill>
            </a:endParaRPr>
          </a:p>
          <a:p>
            <a:r>
              <a:rPr lang="el-GR" sz="3800" dirty="0" smtClean="0">
                <a:solidFill>
                  <a:schemeClr val="bg1"/>
                </a:solidFill>
              </a:rPr>
              <a:t>ὅτι</a:t>
            </a:r>
            <a:r>
              <a:rPr lang="en-US" sz="3800" dirty="0" smtClean="0">
                <a:solidFill>
                  <a:schemeClr val="bg1"/>
                </a:solidFill>
              </a:rPr>
              <a:t> </a:t>
            </a:r>
            <a:r>
              <a:rPr lang="el-GR" sz="3800" dirty="0" smtClean="0">
                <a:solidFill>
                  <a:schemeClr val="bg1"/>
                </a:solidFill>
              </a:rPr>
              <a:t> </a:t>
            </a:r>
            <a:r>
              <a:rPr lang="el-GR" sz="3800" dirty="0">
                <a:solidFill>
                  <a:schemeClr val="bg1"/>
                </a:solidFill>
              </a:rPr>
              <a:t>ἦλθεν</a:t>
            </a:r>
            <a:r>
              <a:rPr lang="en-US" sz="3800" dirty="0" smtClean="0">
                <a:solidFill>
                  <a:schemeClr val="bg1"/>
                </a:solidFill>
              </a:rPr>
              <a:t> </a:t>
            </a:r>
            <a:r>
              <a:rPr lang="el-GR" sz="3800" dirty="0" smtClean="0">
                <a:solidFill>
                  <a:schemeClr val="bg1"/>
                </a:solidFill>
              </a:rPr>
              <a:t>ἡ </a:t>
            </a:r>
            <a:r>
              <a:rPr lang="el-GR" sz="3800" dirty="0">
                <a:solidFill>
                  <a:schemeClr val="bg1"/>
                </a:solidFill>
              </a:rPr>
              <a:t>ὥρα </a:t>
            </a:r>
            <a:r>
              <a:rPr lang="el-GR" sz="3800" dirty="0" smtClean="0">
                <a:solidFill>
                  <a:schemeClr val="bg1"/>
                </a:solidFill>
              </a:rPr>
              <a:t>θερίσαι</a:t>
            </a:r>
            <a:r>
              <a:rPr lang="el-GR" sz="3800" dirty="0">
                <a:solidFill>
                  <a:schemeClr val="bg1"/>
                </a:solidFill>
              </a:rPr>
              <a:t>, </a:t>
            </a:r>
            <a:r>
              <a:rPr lang="en-US" sz="3800" dirty="0" smtClean="0">
                <a:solidFill>
                  <a:schemeClr val="bg1"/>
                </a:solidFill>
              </a:rPr>
              <a:t> </a:t>
            </a:r>
            <a:r>
              <a:rPr lang="el-GR" sz="3800" dirty="0" smtClean="0">
                <a:solidFill>
                  <a:schemeClr val="bg1"/>
                </a:solidFill>
              </a:rPr>
              <a:t>ὅτι </a:t>
            </a:r>
            <a:r>
              <a:rPr lang="el-GR" sz="3800" dirty="0">
                <a:solidFill>
                  <a:schemeClr val="bg1"/>
                </a:solidFill>
              </a:rPr>
              <a:t>ἐξηράνθη ὁ θερισμὸς τῆς γῆς.</a:t>
            </a:r>
          </a:p>
          <a:p>
            <a:r>
              <a:rPr lang="en-US" sz="2400" dirty="0" smtClean="0">
                <a:solidFill>
                  <a:srgbClr val="FFFF00"/>
                </a:solidFill>
              </a:rPr>
              <a:t>  for       came     the    hour        </a:t>
            </a:r>
            <a:r>
              <a:rPr lang="en-US" sz="2400" dirty="0">
                <a:solidFill>
                  <a:srgbClr val="FFFF00"/>
                </a:solidFill>
              </a:rPr>
              <a:t>to </a:t>
            </a:r>
            <a:r>
              <a:rPr lang="en-US" sz="2400" dirty="0" smtClean="0">
                <a:solidFill>
                  <a:srgbClr val="FFFF00"/>
                </a:solidFill>
              </a:rPr>
              <a:t>reap          </a:t>
            </a:r>
            <a:r>
              <a:rPr lang="en-US" sz="2400" dirty="0">
                <a:solidFill>
                  <a:srgbClr val="FFFF00"/>
                </a:solidFill>
              </a:rPr>
              <a:t>for </a:t>
            </a:r>
            <a:r>
              <a:rPr lang="en-US" sz="2400" dirty="0" smtClean="0">
                <a:solidFill>
                  <a:srgbClr val="FFFF00"/>
                </a:solidFill>
              </a:rPr>
              <a:t>      is dried out     the       </a:t>
            </a:r>
            <a:r>
              <a:rPr lang="en-US" sz="2400" dirty="0">
                <a:solidFill>
                  <a:srgbClr val="FFFF00"/>
                </a:solidFill>
              </a:rPr>
              <a:t>harvest </a:t>
            </a:r>
            <a:r>
              <a:rPr lang="en-US" sz="2400" dirty="0" smtClean="0">
                <a:solidFill>
                  <a:srgbClr val="FFFF00"/>
                </a:solidFill>
              </a:rPr>
              <a:t>     of the  earth</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14:15</a:t>
            </a:r>
            <a:r>
              <a:rPr lang="fr-FR" dirty="0" smtClean="0">
                <a:solidFill>
                  <a:schemeClr val="bg1"/>
                </a:solidFill>
              </a:rPr>
              <a:t> </a:t>
            </a:r>
            <a:r>
              <a:rPr lang="en-US" dirty="0">
                <a:solidFill>
                  <a:schemeClr val="bg1"/>
                </a:solidFill>
              </a:rPr>
              <a:t>And another angel came out of the temple, calling with a loud voice to him who sat on the cloud, "Put in your sickle, and reap, for the hour to reap has come, for the harvest of the earth is fully ripe</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14:15</a:t>
            </a:r>
            <a:r>
              <a:rPr lang="en-US" dirty="0" smtClean="0">
                <a:solidFill>
                  <a:schemeClr val="bg1"/>
                </a:solidFill>
              </a:rPr>
              <a:t> </a:t>
            </a:r>
            <a:r>
              <a:rPr lang="zh-TW" altLang="en-US" dirty="0">
                <a:solidFill>
                  <a:schemeClr val="bg1"/>
                </a:solidFill>
              </a:rPr>
              <a:t>又有一位天使從殿中出來、向那坐在雲上的大聲喊著說、伸出你的鐮刀來收割．因為收割的時候已經到了、地上的莊稼已經熟透了。</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971240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400" b="1" dirty="0" smtClean="0">
                <a:solidFill>
                  <a:srgbClr val="FFFF00"/>
                </a:solidFill>
              </a:rPr>
              <a:t>Revelation </a:t>
            </a:r>
            <a:r>
              <a:rPr lang="en-US" sz="3400" b="1" dirty="0" smtClean="0">
                <a:solidFill>
                  <a:srgbClr val="FFFF00"/>
                </a:solidFill>
              </a:rPr>
              <a:t>14:16-17 </a:t>
            </a:r>
          </a:p>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16 </a:t>
            </a:r>
            <a:r>
              <a:rPr lang="el-GR" sz="3800" dirty="0">
                <a:solidFill>
                  <a:schemeClr val="bg1"/>
                </a:solidFill>
              </a:rPr>
              <a:t>καὶ ἔβαλεν ὁ καθήμενος </a:t>
            </a:r>
            <a:r>
              <a:rPr lang="en-US" sz="3800" dirty="0" smtClean="0">
                <a:solidFill>
                  <a:schemeClr val="bg1"/>
                </a:solidFill>
              </a:rPr>
              <a:t> </a:t>
            </a:r>
            <a:r>
              <a:rPr lang="el-GR" sz="3800" dirty="0" smtClean="0">
                <a:solidFill>
                  <a:schemeClr val="bg1"/>
                </a:solidFill>
              </a:rPr>
              <a:t>ἐπὶ </a:t>
            </a:r>
            <a:r>
              <a:rPr lang="el-GR" sz="3800" dirty="0">
                <a:solidFill>
                  <a:schemeClr val="bg1"/>
                </a:solidFill>
              </a:rPr>
              <a:t>τῆς νεφέλης </a:t>
            </a:r>
            <a:endParaRPr lang="en-US" sz="3800" dirty="0">
              <a:solidFill>
                <a:schemeClr val="bg1"/>
              </a:solidFill>
            </a:endParaRPr>
          </a:p>
          <a:p>
            <a:r>
              <a:rPr lang="en-US" altLang="zh-TW" sz="2400" dirty="0">
                <a:solidFill>
                  <a:srgbClr val="FFFF00"/>
                </a:solidFill>
              </a:rPr>
              <a:t> </a:t>
            </a:r>
            <a:r>
              <a:rPr lang="en-US" altLang="zh-TW" sz="2400" dirty="0" smtClean="0">
                <a:solidFill>
                  <a:srgbClr val="FFFF00"/>
                </a:solidFill>
              </a:rPr>
              <a:t>       and       swung       he    who is seated         </a:t>
            </a:r>
            <a:r>
              <a:rPr lang="en-US" altLang="zh-TW" sz="2400" dirty="0">
                <a:solidFill>
                  <a:srgbClr val="FFFF00"/>
                </a:solidFill>
              </a:rPr>
              <a:t>on </a:t>
            </a:r>
            <a:r>
              <a:rPr lang="en-US" altLang="zh-TW" sz="2400" dirty="0" smtClean="0">
                <a:solidFill>
                  <a:srgbClr val="FFFF00"/>
                </a:solidFill>
              </a:rPr>
              <a:t>    the        cloud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δρέπανον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γῆν</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ἐθερίσθη</a:t>
            </a:r>
            <a:r>
              <a:rPr lang="en-US" sz="4000" dirty="0" smtClean="0">
                <a:solidFill>
                  <a:schemeClr val="bg1"/>
                </a:solidFill>
              </a:rPr>
              <a:t> </a:t>
            </a:r>
            <a:r>
              <a:rPr lang="el-GR" sz="4000" dirty="0" smtClean="0">
                <a:solidFill>
                  <a:schemeClr val="bg1"/>
                </a:solidFill>
              </a:rPr>
              <a:t> ἡ</a:t>
            </a:r>
            <a:r>
              <a:rPr lang="en-US" sz="4000" dirty="0" smtClean="0">
                <a:solidFill>
                  <a:schemeClr val="bg1"/>
                </a:solidFill>
              </a:rPr>
              <a:t> </a:t>
            </a:r>
            <a:r>
              <a:rPr lang="el-GR" sz="4000" dirty="0" smtClean="0">
                <a:solidFill>
                  <a:schemeClr val="bg1"/>
                </a:solidFill>
              </a:rPr>
              <a:t> </a:t>
            </a:r>
            <a:r>
              <a:rPr lang="el-GR" sz="4000" dirty="0">
                <a:solidFill>
                  <a:schemeClr val="bg1"/>
                </a:solidFill>
              </a:rPr>
              <a:t>γῆ.</a:t>
            </a:r>
            <a:r>
              <a:rPr lang="en-US" sz="4000" dirty="0">
                <a:solidFill>
                  <a:schemeClr val="bg1"/>
                </a:solidFill>
              </a:rPr>
              <a:t> </a:t>
            </a:r>
            <a:endParaRPr lang="en-US" sz="4000" dirty="0" smtClean="0">
              <a:solidFill>
                <a:schemeClr val="bg1"/>
              </a:solidFill>
            </a:endParaRPr>
          </a:p>
          <a:p>
            <a:r>
              <a:rPr lang="en-US" altLang="zh-TW" sz="2400" dirty="0" smtClean="0">
                <a:solidFill>
                  <a:srgbClr val="FFFF00"/>
                </a:solidFill>
              </a:rPr>
              <a:t>  the            sickle                      his             on        the      earth     </a:t>
            </a:r>
            <a:r>
              <a:rPr lang="en-US" altLang="zh-TW" sz="2400" dirty="0">
                <a:solidFill>
                  <a:srgbClr val="FFFF00"/>
                </a:solidFill>
              </a:rPr>
              <a:t>and </a:t>
            </a:r>
            <a:r>
              <a:rPr lang="en-US" altLang="zh-TW" sz="2400" dirty="0" smtClean="0">
                <a:solidFill>
                  <a:srgbClr val="FFFF00"/>
                </a:solidFill>
              </a:rPr>
              <a:t>       was </a:t>
            </a:r>
            <a:r>
              <a:rPr lang="en-US" altLang="zh-TW" sz="2400" dirty="0">
                <a:solidFill>
                  <a:srgbClr val="FFFF00"/>
                </a:solidFill>
              </a:rPr>
              <a:t>reaped </a:t>
            </a:r>
            <a:r>
              <a:rPr lang="en-US" altLang="zh-TW" sz="2400" dirty="0" smtClean="0">
                <a:solidFill>
                  <a:srgbClr val="FFFF00"/>
                </a:solidFill>
              </a:rPr>
              <a:t>      the  earth</a:t>
            </a:r>
            <a:r>
              <a:rPr lang="fr-FR" sz="2400" dirty="0" smtClean="0">
                <a:solidFill>
                  <a:srgbClr val="FFFF00"/>
                </a:solidFill>
              </a:rPr>
              <a:t> </a:t>
            </a:r>
            <a:endParaRPr lang="fr-FR" sz="2400" dirty="0" smtClean="0">
              <a:solidFill>
                <a:srgbClr val="FFFF00"/>
              </a:solidFill>
            </a:endParaRPr>
          </a:p>
          <a:p>
            <a:r>
              <a:rPr lang="en-US" sz="3200" b="1" dirty="0" smtClean="0">
                <a:solidFill>
                  <a:srgbClr val="FFFF00"/>
                </a:solidFill>
              </a:rPr>
              <a:t>17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ἄλλος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ἄγγελος </a:t>
            </a:r>
            <a:r>
              <a:rPr lang="en-US" sz="4000" dirty="0" smtClean="0">
                <a:solidFill>
                  <a:schemeClr val="bg1"/>
                </a:solidFill>
              </a:rPr>
              <a:t> </a:t>
            </a:r>
            <a:r>
              <a:rPr lang="el-GR" sz="4000" dirty="0" smtClean="0">
                <a:solidFill>
                  <a:schemeClr val="bg1"/>
                </a:solidFill>
              </a:rPr>
              <a:t>ἐξῆλθεν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ναοῦ </a:t>
            </a:r>
            <a:endParaRPr lang="en-US" sz="4000" dirty="0">
              <a:solidFill>
                <a:schemeClr val="bg1"/>
              </a:solidFill>
            </a:endParaRPr>
          </a:p>
          <a:p>
            <a:r>
              <a:rPr lang="en-US" altLang="zh-TW" sz="2400" dirty="0" smtClean="0">
                <a:solidFill>
                  <a:srgbClr val="FFFF00"/>
                </a:solidFill>
              </a:rPr>
              <a:t>          </a:t>
            </a:r>
            <a:r>
              <a:rPr lang="en-US" altLang="zh-TW" sz="2400" dirty="0">
                <a:solidFill>
                  <a:srgbClr val="FFFF00"/>
                </a:solidFill>
              </a:rPr>
              <a:t> </a:t>
            </a:r>
            <a:r>
              <a:rPr lang="en-US" altLang="zh-TW" sz="2400" dirty="0" smtClean="0">
                <a:solidFill>
                  <a:srgbClr val="FFFF00"/>
                </a:solidFill>
              </a:rPr>
              <a:t>  and       another           </a:t>
            </a:r>
            <a:r>
              <a:rPr lang="en-US" altLang="zh-TW" sz="2400" dirty="0">
                <a:solidFill>
                  <a:srgbClr val="FFFF00"/>
                </a:solidFill>
              </a:rPr>
              <a:t>angel </a:t>
            </a:r>
            <a:r>
              <a:rPr lang="en-US" altLang="zh-TW" sz="2400" dirty="0" smtClean="0">
                <a:solidFill>
                  <a:srgbClr val="FFFF00"/>
                </a:solidFill>
              </a:rPr>
              <a:t>             came </a:t>
            </a:r>
            <a:r>
              <a:rPr lang="en-US" altLang="zh-TW" sz="2400" dirty="0">
                <a:solidFill>
                  <a:srgbClr val="FFFF00"/>
                </a:solidFill>
              </a:rPr>
              <a:t>out </a:t>
            </a:r>
            <a:r>
              <a:rPr lang="en-US" altLang="zh-TW" sz="2400" dirty="0" smtClean="0">
                <a:solidFill>
                  <a:srgbClr val="FFFF00"/>
                </a:solidFill>
              </a:rPr>
              <a:t>       from    </a:t>
            </a:r>
            <a:r>
              <a:rPr lang="en-US" altLang="zh-TW" sz="2400" dirty="0">
                <a:solidFill>
                  <a:srgbClr val="FFFF00"/>
                </a:solidFill>
              </a:rPr>
              <a:t>the </a:t>
            </a:r>
            <a:r>
              <a:rPr lang="en-US" altLang="zh-TW" sz="2400" dirty="0" smtClean="0">
                <a:solidFill>
                  <a:srgbClr val="FFFF00"/>
                </a:solidFill>
              </a:rPr>
              <a:t>       temple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οὐρανῷ</a:t>
            </a:r>
            <a:r>
              <a:rPr lang="en-US" sz="4000" dirty="0" smtClean="0">
                <a:solidFill>
                  <a:schemeClr val="bg1"/>
                </a:solidFill>
              </a:rPr>
              <a:t> </a:t>
            </a:r>
            <a:r>
              <a:rPr lang="el-GR" sz="4000" dirty="0" smtClean="0">
                <a:solidFill>
                  <a:schemeClr val="bg1"/>
                </a:solidFill>
              </a:rPr>
              <a:t> ἔχων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αὐτὸς</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δρέπανον</a:t>
            </a:r>
            <a:r>
              <a:rPr lang="en-US" sz="4000" dirty="0" smtClean="0">
                <a:solidFill>
                  <a:schemeClr val="bg1"/>
                </a:solidFill>
              </a:rPr>
              <a:t> </a:t>
            </a:r>
            <a:r>
              <a:rPr lang="el-GR" sz="4000" dirty="0" smtClean="0">
                <a:solidFill>
                  <a:schemeClr val="bg1"/>
                </a:solidFill>
              </a:rPr>
              <a:t> </a:t>
            </a:r>
            <a:r>
              <a:rPr lang="el-GR" sz="4000" dirty="0">
                <a:solidFill>
                  <a:schemeClr val="bg1"/>
                </a:solidFill>
              </a:rPr>
              <a:t>ὀξύ.</a:t>
            </a:r>
          </a:p>
          <a:p>
            <a:r>
              <a:rPr lang="en-US" altLang="zh-TW" sz="2400" dirty="0" smtClean="0">
                <a:solidFill>
                  <a:srgbClr val="FFFF00"/>
                </a:solidFill>
              </a:rPr>
              <a:t>   which is    in      the         heaven           having      also           </a:t>
            </a:r>
            <a:r>
              <a:rPr lang="en-US" altLang="zh-TW" sz="2400" dirty="0">
                <a:solidFill>
                  <a:srgbClr val="FFFF00"/>
                </a:solidFill>
              </a:rPr>
              <a:t>he </a:t>
            </a:r>
            <a:r>
              <a:rPr lang="en-US" altLang="zh-TW" sz="2400" dirty="0" smtClean="0">
                <a:solidFill>
                  <a:srgbClr val="FFFF00"/>
                </a:solidFill>
              </a:rPr>
              <a:t>               </a:t>
            </a:r>
            <a:r>
              <a:rPr lang="en-US" altLang="zh-TW" sz="2400" dirty="0">
                <a:solidFill>
                  <a:srgbClr val="FFFF00"/>
                </a:solidFill>
              </a:rPr>
              <a:t>a </a:t>
            </a:r>
            <a:r>
              <a:rPr lang="en-US" altLang="zh-TW" sz="2400" dirty="0" smtClean="0">
                <a:solidFill>
                  <a:srgbClr val="FFFF00"/>
                </a:solidFill>
              </a:rPr>
              <a:t>sickle                sharp</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14:16</a:t>
            </a:r>
            <a:r>
              <a:rPr lang="fr-FR" dirty="0" smtClean="0">
                <a:solidFill>
                  <a:schemeClr val="bg1"/>
                </a:solidFill>
              </a:rPr>
              <a:t> </a:t>
            </a:r>
            <a:r>
              <a:rPr lang="en-US" altLang="zh-TW" dirty="0">
                <a:solidFill>
                  <a:schemeClr val="bg1"/>
                </a:solidFill>
              </a:rPr>
              <a:t>So he who sat on the cloud swung his sickle across the earth, and the earth was reaped</a:t>
            </a:r>
            <a:r>
              <a:rPr lang="en-US" altLang="zh-TW" dirty="0" smtClean="0">
                <a:solidFill>
                  <a:schemeClr val="bg1"/>
                </a:solidFill>
              </a:rPr>
              <a:t>. </a:t>
            </a:r>
            <a:r>
              <a:rPr lang="en-US" altLang="zh-TW" b="1" dirty="0">
                <a:solidFill>
                  <a:schemeClr val="bg1"/>
                </a:solidFill>
              </a:rPr>
              <a:t>17</a:t>
            </a:r>
            <a:r>
              <a:rPr lang="zh-TW" altLang="en-US" dirty="0">
                <a:solidFill>
                  <a:schemeClr val="bg1"/>
                </a:solidFill>
              </a:rPr>
              <a:t> </a:t>
            </a:r>
            <a:r>
              <a:rPr lang="en-US" altLang="zh-TW" dirty="0">
                <a:solidFill>
                  <a:schemeClr val="bg1"/>
                </a:solidFill>
              </a:rPr>
              <a:t>Then another angel came out of the temple in heaven, and he too had a sharp sickle</a:t>
            </a:r>
            <a:r>
              <a:rPr lang="en-US" altLang="zh-TW" dirty="0" smtClean="0">
                <a:solidFill>
                  <a:schemeClr val="bg1"/>
                </a:solidFill>
              </a:rPr>
              <a:t>.      </a:t>
            </a:r>
            <a:r>
              <a:rPr lang="en-US" dirty="0" smtClean="0">
                <a:solidFill>
                  <a:schemeClr val="bg1"/>
                </a:solidFill>
              </a:rPr>
              <a:t>/     </a:t>
            </a:r>
            <a:r>
              <a:rPr lang="en-US" baseline="30000" dirty="0">
                <a:solidFill>
                  <a:srgbClr val="FFFF00"/>
                </a:solidFill>
              </a:rPr>
              <a:t>CUV </a:t>
            </a:r>
            <a:r>
              <a:rPr lang="en-US" baseline="30000" dirty="0" smtClean="0">
                <a:solidFill>
                  <a:srgbClr val="FFFF00"/>
                </a:solidFill>
              </a:rPr>
              <a:t> </a:t>
            </a:r>
            <a:r>
              <a:rPr lang="en-US" altLang="zh-TW" b="1" dirty="0" smtClean="0">
                <a:solidFill>
                  <a:schemeClr val="bg1"/>
                </a:solidFill>
              </a:rPr>
              <a:t>14:16</a:t>
            </a:r>
            <a:r>
              <a:rPr lang="zh-TW" altLang="en-US" dirty="0" smtClean="0">
                <a:solidFill>
                  <a:schemeClr val="bg1"/>
                </a:solidFill>
              </a:rPr>
              <a:t> </a:t>
            </a:r>
            <a:r>
              <a:rPr lang="zh-TW" altLang="en-US" dirty="0">
                <a:solidFill>
                  <a:schemeClr val="bg1"/>
                </a:solidFill>
              </a:rPr>
              <a:t>那坐在雲上的、就把鐮刀扔在地上．地上的莊稼就被收割了</a:t>
            </a:r>
            <a:r>
              <a:rPr lang="zh-TW" altLang="en-US" dirty="0" smtClean="0">
                <a:solidFill>
                  <a:schemeClr val="bg1"/>
                </a:solidFill>
              </a:rPr>
              <a:t>。 </a:t>
            </a:r>
            <a:r>
              <a:rPr lang="en-US" altLang="zh-TW" b="1" dirty="0" smtClean="0">
                <a:solidFill>
                  <a:schemeClr val="bg1"/>
                </a:solidFill>
              </a:rPr>
              <a:t>17</a:t>
            </a:r>
            <a:r>
              <a:rPr lang="zh-TW" altLang="en-US" dirty="0" smtClean="0">
                <a:solidFill>
                  <a:schemeClr val="bg1"/>
                </a:solidFill>
              </a:rPr>
              <a:t> </a:t>
            </a:r>
            <a:r>
              <a:rPr lang="zh-TW" altLang="en-US" dirty="0">
                <a:solidFill>
                  <a:schemeClr val="bg1"/>
                </a:solidFill>
              </a:rPr>
              <a:t>又有一位天使從天上的殿中出來、他也拿著快鐮刀。</a:t>
            </a:r>
            <a:endParaRPr lang="en-US" altLang="zh-TW"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760851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01488"/>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14:18 </a:t>
            </a:r>
          </a:p>
          <a:p>
            <a:endParaRPr lang="en-US" sz="800" dirty="0" smtClean="0">
              <a:solidFill>
                <a:schemeClr val="bg1"/>
              </a:solidFill>
            </a:endParaRPr>
          </a:p>
          <a:p>
            <a:r>
              <a:rPr lang="en-US" sz="3400" dirty="0" smtClean="0">
                <a:solidFill>
                  <a:schemeClr val="bg1"/>
                </a:solidFill>
              </a:rPr>
              <a:t> </a:t>
            </a:r>
            <a:r>
              <a:rPr lang="el-GR" sz="3400" dirty="0">
                <a:solidFill>
                  <a:schemeClr val="bg1"/>
                </a:solidFill>
              </a:rPr>
              <a:t>καὶ ἄλλος ἄγγελος [ἐξῆλθεν] ἐκ τοῦ θυσιαστηρίου</a:t>
            </a:r>
            <a:endParaRPr lang="en-US" sz="3400" dirty="0">
              <a:solidFill>
                <a:schemeClr val="bg1"/>
              </a:solidFill>
            </a:endParaRPr>
          </a:p>
          <a:p>
            <a:r>
              <a:rPr lang="en-US" sz="2200" dirty="0">
                <a:solidFill>
                  <a:srgbClr val="FFFF00"/>
                </a:solidFill>
              </a:rPr>
              <a:t> </a:t>
            </a:r>
            <a:r>
              <a:rPr lang="en-US" sz="2200" dirty="0" smtClean="0">
                <a:solidFill>
                  <a:srgbClr val="FFFF00"/>
                </a:solidFill>
              </a:rPr>
              <a:t> and    another        </a:t>
            </a:r>
            <a:r>
              <a:rPr lang="en-US" sz="2200" dirty="0">
                <a:solidFill>
                  <a:srgbClr val="FFFF00"/>
                </a:solidFill>
              </a:rPr>
              <a:t>angel </a:t>
            </a:r>
            <a:r>
              <a:rPr lang="en-US" sz="2200" dirty="0" smtClean="0">
                <a:solidFill>
                  <a:srgbClr val="FFFF00"/>
                </a:solidFill>
              </a:rPr>
              <a:t>             came out    from   the           altar</a:t>
            </a:r>
            <a:endParaRPr lang="fr-FR" sz="2300" dirty="0" smtClean="0">
              <a:solidFill>
                <a:srgbClr val="FFFF00"/>
              </a:solidFill>
            </a:endParaRPr>
          </a:p>
          <a:p>
            <a:r>
              <a:rPr lang="el-GR" sz="3400" dirty="0">
                <a:solidFill>
                  <a:schemeClr val="bg1"/>
                </a:solidFill>
              </a:rPr>
              <a:t> </a:t>
            </a:r>
            <a:r>
              <a:rPr lang="el-GR" sz="3400" dirty="0" smtClean="0">
                <a:solidFill>
                  <a:schemeClr val="bg1"/>
                </a:solidFill>
              </a:rPr>
              <a:t>[</a:t>
            </a:r>
            <a:r>
              <a:rPr lang="el-GR" sz="3400" dirty="0">
                <a:solidFill>
                  <a:schemeClr val="bg1"/>
                </a:solidFill>
              </a:rPr>
              <a:t>ὁ] </a:t>
            </a:r>
            <a:r>
              <a:rPr lang="el-GR" sz="3400" dirty="0" smtClean="0">
                <a:solidFill>
                  <a:schemeClr val="bg1"/>
                </a:solidFill>
              </a:rPr>
              <a:t>ἔχων</a:t>
            </a:r>
            <a:r>
              <a:rPr lang="en-US" sz="3400" dirty="0" smtClean="0">
                <a:solidFill>
                  <a:schemeClr val="bg1"/>
                </a:solidFill>
              </a:rPr>
              <a:t> </a:t>
            </a:r>
            <a:r>
              <a:rPr lang="el-GR" sz="3400" dirty="0" smtClean="0">
                <a:solidFill>
                  <a:schemeClr val="bg1"/>
                </a:solidFill>
              </a:rPr>
              <a:t> ἐξουσίαν</a:t>
            </a:r>
            <a:r>
              <a:rPr lang="en-US" sz="3400" dirty="0" smtClean="0">
                <a:solidFill>
                  <a:schemeClr val="bg1"/>
                </a:solidFill>
              </a:rPr>
              <a:t> </a:t>
            </a:r>
            <a:r>
              <a:rPr lang="el-GR" sz="3400" dirty="0" smtClean="0">
                <a:solidFill>
                  <a:schemeClr val="bg1"/>
                </a:solidFill>
              </a:rPr>
              <a:t> </a:t>
            </a:r>
            <a:r>
              <a:rPr lang="el-GR" sz="3400" dirty="0">
                <a:solidFill>
                  <a:schemeClr val="bg1"/>
                </a:solidFill>
              </a:rPr>
              <a:t>ἐπὶ τοῦ πυρός,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ἐφώνησεν</a:t>
            </a:r>
            <a:endParaRPr lang="en-US" sz="3400" dirty="0">
              <a:solidFill>
                <a:schemeClr val="bg1"/>
              </a:solidFill>
            </a:endParaRPr>
          </a:p>
          <a:p>
            <a:r>
              <a:rPr lang="en-US" sz="2200" dirty="0" smtClean="0">
                <a:solidFill>
                  <a:srgbClr val="FFFF00"/>
                </a:solidFill>
              </a:rPr>
              <a:t>    he   who has     authority        over    the        fire             </a:t>
            </a:r>
            <a:r>
              <a:rPr lang="en-US" sz="2200" dirty="0">
                <a:solidFill>
                  <a:srgbClr val="FFFF00"/>
                </a:solidFill>
              </a:rPr>
              <a:t>and </a:t>
            </a:r>
            <a:r>
              <a:rPr lang="en-US" sz="2200" dirty="0" smtClean="0">
                <a:solidFill>
                  <a:srgbClr val="FFFF00"/>
                </a:solidFill>
              </a:rPr>
              <a:t>        he </a:t>
            </a:r>
            <a:r>
              <a:rPr lang="en-US" sz="2200" dirty="0">
                <a:solidFill>
                  <a:srgbClr val="FFFF00"/>
                </a:solidFill>
              </a:rPr>
              <a:t>called </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φωνῇ </a:t>
            </a:r>
            <a:r>
              <a:rPr lang="en-US" sz="3400" dirty="0" smtClean="0">
                <a:solidFill>
                  <a:schemeClr val="bg1"/>
                </a:solidFill>
              </a:rPr>
              <a:t> </a:t>
            </a:r>
            <a:r>
              <a:rPr lang="el-GR" sz="3400" dirty="0" smtClean="0">
                <a:solidFill>
                  <a:schemeClr val="bg1"/>
                </a:solidFill>
              </a:rPr>
              <a:t>μεγάλῃ </a:t>
            </a:r>
            <a:r>
              <a:rPr lang="en-US" sz="3400" dirty="0" smtClean="0">
                <a:solidFill>
                  <a:schemeClr val="bg1"/>
                </a:solidFill>
              </a:rPr>
              <a:t>   </a:t>
            </a:r>
            <a:r>
              <a:rPr lang="el-GR" sz="3400" dirty="0" smtClean="0">
                <a:solidFill>
                  <a:schemeClr val="bg1"/>
                </a:solidFill>
              </a:rPr>
              <a:t>τῷ </a:t>
            </a:r>
            <a:r>
              <a:rPr lang="en-US" sz="3400" dirty="0" smtClean="0">
                <a:solidFill>
                  <a:schemeClr val="bg1"/>
                </a:solidFill>
              </a:rPr>
              <a:t>   </a:t>
            </a:r>
            <a:r>
              <a:rPr lang="el-GR" sz="3400" dirty="0" smtClean="0">
                <a:solidFill>
                  <a:schemeClr val="bg1"/>
                </a:solidFill>
              </a:rPr>
              <a:t>ἔχοντι</a:t>
            </a:r>
            <a:r>
              <a:rPr lang="en-US" sz="3400" dirty="0" smtClean="0">
                <a:solidFill>
                  <a:schemeClr val="bg1"/>
                </a:solidFill>
              </a:rPr>
              <a:t> </a:t>
            </a:r>
            <a:r>
              <a:rPr lang="el-GR" sz="3400" dirty="0" smtClean="0">
                <a:solidFill>
                  <a:schemeClr val="bg1"/>
                </a:solidFill>
              </a:rPr>
              <a:t> </a:t>
            </a:r>
            <a:r>
              <a:rPr lang="el-GR" sz="3400" dirty="0">
                <a:solidFill>
                  <a:schemeClr val="bg1"/>
                </a:solidFill>
              </a:rPr>
              <a:t>τὸ </a:t>
            </a:r>
            <a:r>
              <a:rPr lang="en-US" sz="3400" dirty="0" smtClean="0">
                <a:solidFill>
                  <a:schemeClr val="bg1"/>
                </a:solidFill>
              </a:rPr>
              <a:t> </a:t>
            </a:r>
            <a:r>
              <a:rPr lang="el-GR" sz="3400" dirty="0" smtClean="0">
                <a:solidFill>
                  <a:schemeClr val="bg1"/>
                </a:solidFill>
              </a:rPr>
              <a:t>δρέπανον </a:t>
            </a:r>
            <a:r>
              <a:rPr lang="en-US" sz="3400" dirty="0" smtClean="0">
                <a:solidFill>
                  <a:schemeClr val="bg1"/>
                </a:solidFill>
              </a:rPr>
              <a:t> </a:t>
            </a:r>
            <a:r>
              <a:rPr lang="el-GR" sz="3400" dirty="0" smtClean="0">
                <a:solidFill>
                  <a:schemeClr val="bg1"/>
                </a:solidFill>
              </a:rPr>
              <a:t>τὸ </a:t>
            </a:r>
            <a:r>
              <a:rPr lang="en-US" sz="3400" dirty="0" smtClean="0">
                <a:solidFill>
                  <a:schemeClr val="bg1"/>
                </a:solidFill>
              </a:rPr>
              <a:t> </a:t>
            </a:r>
            <a:r>
              <a:rPr lang="el-GR" sz="3400" dirty="0" smtClean="0">
                <a:solidFill>
                  <a:schemeClr val="bg1"/>
                </a:solidFill>
              </a:rPr>
              <a:t>ὀξὺ </a:t>
            </a:r>
            <a:r>
              <a:rPr lang="en-US" sz="3400" dirty="0" smtClean="0">
                <a:solidFill>
                  <a:schemeClr val="bg1"/>
                </a:solidFill>
              </a:rPr>
              <a:t>  </a:t>
            </a:r>
            <a:r>
              <a:rPr lang="el-GR" sz="3400" dirty="0" smtClean="0">
                <a:solidFill>
                  <a:schemeClr val="bg1"/>
                </a:solidFill>
              </a:rPr>
              <a:t>λέγων</a:t>
            </a:r>
            <a:r>
              <a:rPr lang="el-GR" sz="3400" dirty="0">
                <a:solidFill>
                  <a:schemeClr val="bg1"/>
                </a:solidFill>
              </a:rPr>
              <a:t>· </a:t>
            </a:r>
            <a:endParaRPr lang="en-US" sz="3400" dirty="0" smtClean="0">
              <a:solidFill>
                <a:schemeClr val="bg1"/>
              </a:solidFill>
            </a:endParaRPr>
          </a:p>
          <a:p>
            <a:r>
              <a:rPr lang="en-US" sz="2200" dirty="0" smtClean="0">
                <a:solidFill>
                  <a:srgbClr val="FFFF00"/>
                </a:solidFill>
              </a:rPr>
              <a:t>with </a:t>
            </a:r>
            <a:r>
              <a:rPr lang="en-US" sz="2200" dirty="0">
                <a:solidFill>
                  <a:srgbClr val="FFFF00"/>
                </a:solidFill>
              </a:rPr>
              <a:t>a </a:t>
            </a:r>
            <a:r>
              <a:rPr lang="en-US" sz="2200" dirty="0" smtClean="0">
                <a:solidFill>
                  <a:srgbClr val="FFFF00"/>
                </a:solidFill>
              </a:rPr>
              <a:t>voice     loud         to </a:t>
            </a:r>
            <a:r>
              <a:rPr lang="en-US" sz="2200" dirty="0">
                <a:solidFill>
                  <a:srgbClr val="FFFF00"/>
                </a:solidFill>
              </a:rPr>
              <a:t>the </a:t>
            </a:r>
            <a:r>
              <a:rPr lang="en-US" sz="2200" dirty="0" smtClean="0">
                <a:solidFill>
                  <a:srgbClr val="FFFF00"/>
                </a:solidFill>
              </a:rPr>
              <a:t>one  </a:t>
            </a:r>
            <a:r>
              <a:rPr lang="en-US" sz="2200" dirty="0">
                <a:solidFill>
                  <a:srgbClr val="FFFF00"/>
                </a:solidFill>
              </a:rPr>
              <a:t>who </a:t>
            </a:r>
            <a:r>
              <a:rPr lang="en-US" sz="2200" dirty="0" smtClean="0">
                <a:solidFill>
                  <a:srgbClr val="FFFF00"/>
                </a:solidFill>
              </a:rPr>
              <a:t>has    </a:t>
            </a:r>
            <a:r>
              <a:rPr lang="en-US" sz="2200" dirty="0">
                <a:solidFill>
                  <a:srgbClr val="FFFF00"/>
                </a:solidFill>
              </a:rPr>
              <a:t>the </a:t>
            </a:r>
            <a:r>
              <a:rPr lang="en-US" sz="2200" dirty="0" smtClean="0">
                <a:solidFill>
                  <a:srgbClr val="FFFF00"/>
                </a:solidFill>
              </a:rPr>
              <a:t>         sickle              the   sharp      saying</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πέμψον </a:t>
            </a:r>
            <a:r>
              <a:rPr lang="en-US" sz="3400" dirty="0" smtClean="0">
                <a:solidFill>
                  <a:schemeClr val="bg1"/>
                </a:solidFill>
              </a:rPr>
              <a:t> </a:t>
            </a:r>
            <a:r>
              <a:rPr lang="el-GR" sz="3400" dirty="0" smtClean="0">
                <a:solidFill>
                  <a:schemeClr val="bg1"/>
                </a:solidFill>
              </a:rPr>
              <a:t>σου </a:t>
            </a:r>
            <a:r>
              <a:rPr lang="en-US" sz="3400" dirty="0" smtClean="0">
                <a:solidFill>
                  <a:schemeClr val="bg1"/>
                </a:solidFill>
              </a:rPr>
              <a:t> </a:t>
            </a:r>
            <a:r>
              <a:rPr lang="el-GR" sz="3400" dirty="0" smtClean="0">
                <a:solidFill>
                  <a:schemeClr val="bg1"/>
                </a:solidFill>
              </a:rPr>
              <a:t>τὸ</a:t>
            </a:r>
            <a:r>
              <a:rPr lang="en-US" sz="3400" dirty="0" smtClean="0">
                <a:solidFill>
                  <a:schemeClr val="bg1"/>
                </a:solidFill>
              </a:rPr>
              <a:t> </a:t>
            </a:r>
            <a:r>
              <a:rPr lang="el-GR" sz="3400" dirty="0" smtClean="0">
                <a:solidFill>
                  <a:schemeClr val="bg1"/>
                </a:solidFill>
              </a:rPr>
              <a:t> </a:t>
            </a:r>
            <a:r>
              <a:rPr lang="el-GR" sz="3400" dirty="0">
                <a:solidFill>
                  <a:schemeClr val="bg1"/>
                </a:solidFill>
              </a:rPr>
              <a:t>δρέπανον </a:t>
            </a:r>
            <a:r>
              <a:rPr lang="en-US" sz="3400" dirty="0" smtClean="0">
                <a:solidFill>
                  <a:schemeClr val="bg1"/>
                </a:solidFill>
              </a:rPr>
              <a:t> </a:t>
            </a:r>
            <a:r>
              <a:rPr lang="el-GR" sz="3400" dirty="0" smtClean="0">
                <a:solidFill>
                  <a:schemeClr val="bg1"/>
                </a:solidFill>
              </a:rPr>
              <a:t>τὸ </a:t>
            </a:r>
            <a:r>
              <a:rPr lang="en-US" sz="3400" dirty="0" smtClean="0">
                <a:solidFill>
                  <a:schemeClr val="bg1"/>
                </a:solidFill>
              </a:rPr>
              <a:t> </a:t>
            </a:r>
            <a:r>
              <a:rPr lang="el-GR" sz="3400" dirty="0" smtClean="0">
                <a:solidFill>
                  <a:schemeClr val="bg1"/>
                </a:solidFill>
              </a:rPr>
              <a:t>ὀξὺ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τρύγησον</a:t>
            </a:r>
            <a:r>
              <a:rPr lang="en-US" sz="3400" dirty="0" smtClean="0">
                <a:solidFill>
                  <a:schemeClr val="bg1"/>
                </a:solidFill>
              </a:rPr>
              <a:t> </a:t>
            </a:r>
            <a:r>
              <a:rPr lang="el-GR" sz="3400" dirty="0" smtClean="0">
                <a:solidFill>
                  <a:schemeClr val="bg1"/>
                </a:solidFill>
              </a:rPr>
              <a:t> τοὺς</a:t>
            </a:r>
            <a:r>
              <a:rPr lang="en-US" sz="3400" dirty="0" smtClean="0">
                <a:solidFill>
                  <a:schemeClr val="bg1"/>
                </a:solidFill>
              </a:rPr>
              <a:t> </a:t>
            </a:r>
            <a:r>
              <a:rPr lang="el-GR" sz="3400" dirty="0" smtClean="0">
                <a:solidFill>
                  <a:schemeClr val="bg1"/>
                </a:solidFill>
              </a:rPr>
              <a:t> </a:t>
            </a:r>
            <a:r>
              <a:rPr lang="el-GR" sz="3400" dirty="0">
                <a:solidFill>
                  <a:schemeClr val="bg1"/>
                </a:solidFill>
              </a:rPr>
              <a:t>βότρυας </a:t>
            </a:r>
            <a:endParaRPr lang="en-US" sz="3400" dirty="0">
              <a:solidFill>
                <a:schemeClr val="bg1"/>
              </a:solidFill>
            </a:endParaRPr>
          </a:p>
          <a:p>
            <a:r>
              <a:rPr lang="en-US" sz="2200" dirty="0" smtClean="0">
                <a:solidFill>
                  <a:srgbClr val="FFFF00"/>
                </a:solidFill>
              </a:rPr>
              <a:t>       send              your     the        sickle                </a:t>
            </a:r>
            <a:r>
              <a:rPr lang="en-US" sz="2200" dirty="0">
                <a:solidFill>
                  <a:srgbClr val="FFFF00"/>
                </a:solidFill>
              </a:rPr>
              <a:t>the   </a:t>
            </a:r>
            <a:r>
              <a:rPr lang="en-US" sz="2200" dirty="0" smtClean="0">
                <a:solidFill>
                  <a:srgbClr val="FFFF00"/>
                </a:solidFill>
              </a:rPr>
              <a:t>sharp    and          gather                the         clusters </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τῆς</a:t>
            </a:r>
            <a:r>
              <a:rPr lang="en-US" sz="3400" dirty="0" smtClean="0">
                <a:solidFill>
                  <a:schemeClr val="bg1"/>
                </a:solidFill>
              </a:rPr>
              <a:t> </a:t>
            </a:r>
            <a:r>
              <a:rPr lang="el-GR" sz="3400" dirty="0" smtClean="0">
                <a:solidFill>
                  <a:schemeClr val="bg1"/>
                </a:solidFill>
              </a:rPr>
              <a:t> ἀμπέλου</a:t>
            </a:r>
            <a:r>
              <a:rPr lang="en-US" sz="3400" dirty="0" smtClean="0">
                <a:solidFill>
                  <a:schemeClr val="bg1"/>
                </a:solidFill>
              </a:rPr>
              <a:t> </a:t>
            </a:r>
            <a:r>
              <a:rPr lang="el-GR" sz="3400" dirty="0" smtClean="0">
                <a:solidFill>
                  <a:schemeClr val="bg1"/>
                </a:solidFill>
              </a:rPr>
              <a:t> τῆς</a:t>
            </a:r>
            <a:r>
              <a:rPr lang="en-US" sz="3400" dirty="0" smtClean="0">
                <a:solidFill>
                  <a:schemeClr val="bg1"/>
                </a:solidFill>
              </a:rPr>
              <a:t> </a:t>
            </a:r>
            <a:r>
              <a:rPr lang="el-GR" sz="3400" dirty="0" smtClean="0">
                <a:solidFill>
                  <a:schemeClr val="bg1"/>
                </a:solidFill>
              </a:rPr>
              <a:t> </a:t>
            </a:r>
            <a:r>
              <a:rPr lang="el-GR" sz="3400" dirty="0">
                <a:solidFill>
                  <a:schemeClr val="bg1"/>
                </a:solidFill>
              </a:rPr>
              <a:t>γῆς</a:t>
            </a:r>
            <a:r>
              <a:rPr lang="el-GR" sz="3400" dirty="0" smtClean="0">
                <a:solidFill>
                  <a:schemeClr val="bg1"/>
                </a:solidFill>
              </a:rPr>
              <a:t>,</a:t>
            </a:r>
            <a:r>
              <a:rPr lang="en-US" sz="3400" dirty="0" smtClean="0">
                <a:solidFill>
                  <a:schemeClr val="bg1"/>
                </a:solidFill>
              </a:rPr>
              <a:t> </a:t>
            </a:r>
            <a:r>
              <a:rPr lang="el-GR" sz="3400" dirty="0" smtClean="0">
                <a:solidFill>
                  <a:schemeClr val="bg1"/>
                </a:solidFill>
              </a:rPr>
              <a:t> </a:t>
            </a:r>
            <a:r>
              <a:rPr lang="el-GR" sz="3400" dirty="0">
                <a:solidFill>
                  <a:schemeClr val="bg1"/>
                </a:solidFill>
              </a:rPr>
              <a:t>ὅτι </a:t>
            </a:r>
            <a:r>
              <a:rPr lang="en-US" sz="3400" dirty="0" smtClean="0">
                <a:solidFill>
                  <a:schemeClr val="bg1"/>
                </a:solidFill>
              </a:rPr>
              <a:t> </a:t>
            </a:r>
            <a:r>
              <a:rPr lang="el-GR" sz="3400" dirty="0" smtClean="0">
                <a:solidFill>
                  <a:schemeClr val="bg1"/>
                </a:solidFill>
              </a:rPr>
              <a:t>ἤκμασαν </a:t>
            </a:r>
            <a:r>
              <a:rPr lang="en-US" sz="3400" dirty="0" smtClean="0">
                <a:solidFill>
                  <a:schemeClr val="bg1"/>
                </a:solidFill>
              </a:rPr>
              <a:t> </a:t>
            </a:r>
            <a:r>
              <a:rPr lang="el-GR" sz="3400" dirty="0" smtClean="0">
                <a:solidFill>
                  <a:schemeClr val="bg1"/>
                </a:solidFill>
              </a:rPr>
              <a:t>αἱ</a:t>
            </a:r>
            <a:r>
              <a:rPr lang="en-US" sz="3400" dirty="0" smtClean="0">
                <a:solidFill>
                  <a:schemeClr val="bg1"/>
                </a:solidFill>
              </a:rPr>
              <a:t> </a:t>
            </a:r>
            <a:r>
              <a:rPr lang="el-GR" sz="3400" dirty="0" smtClean="0">
                <a:solidFill>
                  <a:schemeClr val="bg1"/>
                </a:solidFill>
              </a:rPr>
              <a:t> </a:t>
            </a:r>
            <a:r>
              <a:rPr lang="el-GR" sz="3400" dirty="0">
                <a:solidFill>
                  <a:schemeClr val="bg1"/>
                </a:solidFill>
              </a:rPr>
              <a:t>σταφυλαὶ </a:t>
            </a:r>
            <a:r>
              <a:rPr lang="en-US" sz="3400" dirty="0" smtClean="0">
                <a:solidFill>
                  <a:schemeClr val="bg1"/>
                </a:solidFill>
              </a:rPr>
              <a:t> </a:t>
            </a:r>
            <a:r>
              <a:rPr lang="el-GR" sz="3400" dirty="0" smtClean="0">
                <a:solidFill>
                  <a:schemeClr val="bg1"/>
                </a:solidFill>
              </a:rPr>
              <a:t>αὐτῆς</a:t>
            </a:r>
            <a:r>
              <a:rPr lang="el-GR" sz="3400" dirty="0">
                <a:solidFill>
                  <a:schemeClr val="bg1"/>
                </a:solidFill>
              </a:rPr>
              <a:t>.</a:t>
            </a:r>
          </a:p>
          <a:p>
            <a:r>
              <a:rPr lang="en-US" sz="2200" dirty="0" smtClean="0">
                <a:solidFill>
                  <a:srgbClr val="FFFF00"/>
                </a:solidFill>
              </a:rPr>
              <a:t>          of          </a:t>
            </a:r>
            <a:r>
              <a:rPr lang="en-US" sz="2200" dirty="0">
                <a:solidFill>
                  <a:srgbClr val="FFFF00"/>
                </a:solidFill>
              </a:rPr>
              <a:t>the vine </a:t>
            </a:r>
            <a:r>
              <a:rPr lang="en-US" sz="2200" dirty="0" smtClean="0">
                <a:solidFill>
                  <a:srgbClr val="FFFF00"/>
                </a:solidFill>
              </a:rPr>
              <a:t>        of the   earth     for            </a:t>
            </a:r>
            <a:r>
              <a:rPr lang="en-US" sz="2200" dirty="0">
                <a:solidFill>
                  <a:srgbClr val="FFFF00"/>
                </a:solidFill>
              </a:rPr>
              <a:t>are ripe</a:t>
            </a:r>
            <a:r>
              <a:rPr lang="en-US" sz="2200" dirty="0" smtClean="0">
                <a:solidFill>
                  <a:srgbClr val="FFFF00"/>
                </a:solidFill>
              </a:rPr>
              <a:t>       the         grapes</a:t>
            </a:r>
            <a:r>
              <a:rPr lang="fr-FR" sz="2200" dirty="0">
                <a:solidFill>
                  <a:srgbClr val="FFFF00"/>
                </a:solidFill>
              </a:rPr>
              <a:t> </a:t>
            </a:r>
            <a:r>
              <a:rPr lang="fr-FR" sz="2200" dirty="0" smtClean="0">
                <a:solidFill>
                  <a:srgbClr val="FFFF00"/>
                </a:solidFill>
              </a:rPr>
              <a:t>                </a:t>
            </a:r>
            <a:r>
              <a:rPr lang="fr-FR" sz="2200" dirty="0" err="1" smtClean="0">
                <a:solidFill>
                  <a:srgbClr val="FFFF00"/>
                </a:solidFill>
              </a:rPr>
              <a:t>its</a:t>
            </a:r>
            <a:endParaRPr lang="en-US" sz="2200" dirty="0" smtClean="0">
              <a:solidFill>
                <a:schemeClr val="bg1"/>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14:18</a:t>
            </a:r>
            <a:r>
              <a:rPr lang="fr-FR" dirty="0" smtClean="0">
                <a:solidFill>
                  <a:schemeClr val="bg1"/>
                </a:solidFill>
              </a:rPr>
              <a:t> </a:t>
            </a:r>
            <a:r>
              <a:rPr lang="en-US" dirty="0">
                <a:solidFill>
                  <a:schemeClr val="bg1"/>
                </a:solidFill>
              </a:rPr>
              <a:t>And another angel came out from the altar, the angel who has authority over the fire, and he called with a loud voice to the one who had the sharp sickle, "Put in your sickle and gather the clusters from the vine of the earth, for its grapes are ripe</a:t>
            </a:r>
            <a:r>
              <a:rPr lang="en-US" dirty="0" smtClean="0">
                <a:solidFill>
                  <a:schemeClr val="bg1"/>
                </a:solidFill>
              </a:rPr>
              <a:t>.“      /     </a:t>
            </a:r>
            <a:r>
              <a:rPr lang="en-US" baseline="30000" dirty="0">
                <a:solidFill>
                  <a:srgbClr val="FFFF00"/>
                </a:solidFill>
              </a:rPr>
              <a:t>CUV </a:t>
            </a:r>
            <a:r>
              <a:rPr lang="en-US" baseline="30000" dirty="0" smtClean="0">
                <a:solidFill>
                  <a:srgbClr val="FFFF00"/>
                </a:solidFill>
              </a:rPr>
              <a:t> </a:t>
            </a:r>
            <a:r>
              <a:rPr lang="en-US" b="1" dirty="0" smtClean="0">
                <a:solidFill>
                  <a:schemeClr val="bg1"/>
                </a:solidFill>
              </a:rPr>
              <a:t>14:18</a:t>
            </a:r>
            <a:r>
              <a:rPr lang="en-US" dirty="0" smtClean="0">
                <a:solidFill>
                  <a:schemeClr val="bg1"/>
                </a:solidFill>
              </a:rPr>
              <a:t> </a:t>
            </a:r>
            <a:r>
              <a:rPr lang="zh-TW" altLang="en-US" dirty="0" smtClean="0">
                <a:solidFill>
                  <a:schemeClr val="bg1"/>
                </a:solidFill>
              </a:rPr>
              <a:t>又有一位天使從祭壇中出來、是有權柄管火的、向拿著快鐮刀的大聲喊著說、伸出快鐮刀來收取地上葡萄樹的果子．因為葡萄熟透了。</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414020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600" b="1" dirty="0" smtClean="0">
                <a:solidFill>
                  <a:srgbClr val="FFFF00"/>
                </a:solidFill>
              </a:rPr>
              <a:t>  </a:t>
            </a:r>
            <a:r>
              <a:rPr lang="en-US" sz="3600" b="1" dirty="0" smtClean="0">
                <a:solidFill>
                  <a:srgbClr val="FFFF00"/>
                </a:solidFill>
              </a:rPr>
              <a:t>Revelation 14:19 </a:t>
            </a: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ἔβαλεν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ἄγγελος</a:t>
            </a:r>
            <a:endParaRPr lang="en-US" sz="4000" dirty="0" smtClean="0">
              <a:solidFill>
                <a:schemeClr val="bg1"/>
              </a:solidFill>
            </a:endParaRPr>
          </a:p>
          <a:p>
            <a:r>
              <a:rPr lang="en-US" sz="2400" dirty="0" smtClean="0">
                <a:solidFill>
                  <a:srgbClr val="FFFF00"/>
                </a:solidFill>
              </a:rPr>
              <a:t>             and           swung         the          angel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a:solidFill>
                  <a:schemeClr val="bg1"/>
                </a:solidFill>
              </a:rPr>
              <a:t>δρέπανον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γῆν</a:t>
            </a:r>
            <a:endParaRPr lang="en-US" sz="4000" dirty="0">
              <a:solidFill>
                <a:schemeClr val="bg1"/>
              </a:solidFill>
            </a:endParaRPr>
          </a:p>
          <a:p>
            <a:r>
              <a:rPr lang="en-US" sz="2400" dirty="0" smtClean="0">
                <a:solidFill>
                  <a:srgbClr val="FFFF00"/>
                </a:solidFill>
              </a:rPr>
              <a:t>           the          sickle                       his               to       the       </a:t>
            </a:r>
            <a:r>
              <a:rPr lang="en-US" sz="2400" dirty="0">
                <a:solidFill>
                  <a:srgbClr val="FFFF00"/>
                </a:solidFill>
              </a:rPr>
              <a:t>earth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a:solidFill>
                  <a:schemeClr val="bg1"/>
                </a:solidFill>
              </a:rPr>
              <a:t>ἐτρύγησεν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ἄμπελον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ἔβαλεν</a:t>
            </a:r>
            <a:endParaRPr lang="en-US" sz="4000" dirty="0" smtClean="0">
              <a:solidFill>
                <a:schemeClr val="bg1"/>
              </a:solidFill>
            </a:endParaRPr>
          </a:p>
          <a:p>
            <a:r>
              <a:rPr lang="en-US" sz="2400" dirty="0" smtClean="0">
                <a:solidFill>
                  <a:srgbClr val="FFFF00"/>
                </a:solidFill>
              </a:rPr>
              <a:t>     and            gathered             the               grape          of </a:t>
            </a:r>
            <a:r>
              <a:rPr lang="en-US" sz="2400" dirty="0">
                <a:solidFill>
                  <a:srgbClr val="FFFF00"/>
                </a:solidFill>
              </a:rPr>
              <a:t>the </a:t>
            </a:r>
            <a:r>
              <a:rPr lang="en-US" sz="2400" dirty="0" smtClean="0">
                <a:solidFill>
                  <a:srgbClr val="FFFF00"/>
                </a:solidFill>
              </a:rPr>
              <a:t>   earth     </a:t>
            </a:r>
            <a:r>
              <a:rPr lang="en-US" sz="2400" dirty="0">
                <a:solidFill>
                  <a:srgbClr val="FFFF00"/>
                </a:solidFill>
              </a:rPr>
              <a:t>and </a:t>
            </a:r>
            <a:r>
              <a:rPr lang="en-US" sz="2400" dirty="0" smtClean="0">
                <a:solidFill>
                  <a:srgbClr val="FFFF00"/>
                </a:solidFill>
              </a:rPr>
              <a:t>        threw </a:t>
            </a:r>
            <a:endParaRPr lang="fr-FR" sz="2400" dirty="0" smtClean="0">
              <a:solidFill>
                <a:srgbClr val="FFFF00"/>
              </a:solidFill>
            </a:endParaRPr>
          </a:p>
          <a:p>
            <a:r>
              <a:rPr lang="en-US" sz="39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ληνὸν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θυμοῦ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μέγαν</a:t>
            </a:r>
            <a:r>
              <a:rPr lang="el-GR" sz="4000" dirty="0">
                <a:solidFill>
                  <a:schemeClr val="bg1"/>
                </a:solidFill>
              </a:rPr>
              <a:t>.</a:t>
            </a:r>
          </a:p>
          <a:p>
            <a:r>
              <a:rPr lang="en-US" sz="2400" dirty="0" smtClean="0">
                <a:solidFill>
                  <a:srgbClr val="FFFF00"/>
                </a:solidFill>
              </a:rPr>
              <a:t>    into      </a:t>
            </a:r>
            <a:r>
              <a:rPr lang="en-US" sz="2400" dirty="0">
                <a:solidFill>
                  <a:srgbClr val="FFFF00"/>
                </a:solidFill>
              </a:rPr>
              <a:t>the </a:t>
            </a:r>
            <a:r>
              <a:rPr lang="en-US" sz="2400" dirty="0" smtClean="0">
                <a:solidFill>
                  <a:srgbClr val="FFFF00"/>
                </a:solidFill>
              </a:rPr>
              <a:t>     winepress   of </a:t>
            </a:r>
            <a:r>
              <a:rPr lang="en-US" sz="2400" dirty="0">
                <a:solidFill>
                  <a:srgbClr val="FFFF00"/>
                </a:solidFill>
              </a:rPr>
              <a:t>the </a:t>
            </a:r>
            <a:r>
              <a:rPr lang="en-US" sz="2400" dirty="0" smtClean="0">
                <a:solidFill>
                  <a:srgbClr val="FFFF00"/>
                </a:solidFill>
              </a:rPr>
              <a:t>      wrath            of            God         the         great</a:t>
            </a:r>
            <a:r>
              <a:rPr lang="fr-FR" sz="2400" dirty="0" smtClean="0">
                <a:solidFill>
                  <a:srgbClr val="FFFF00"/>
                </a:solidFill>
              </a:rPr>
              <a:t> </a:t>
            </a:r>
            <a:r>
              <a:rPr lang="fr-FR" sz="2400" dirty="0"/>
              <a:t/>
            </a:r>
            <a:br>
              <a:rPr lang="fr-FR" sz="2400" dirty="0"/>
            </a:b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14:19</a:t>
            </a:r>
            <a:r>
              <a:rPr lang="fr-FR" dirty="0" smtClean="0">
                <a:solidFill>
                  <a:schemeClr val="bg1"/>
                </a:solidFill>
              </a:rPr>
              <a:t> </a:t>
            </a:r>
            <a:r>
              <a:rPr lang="en-US" dirty="0">
                <a:solidFill>
                  <a:schemeClr val="bg1"/>
                </a:solidFill>
              </a:rPr>
              <a:t>So the angel swung his sickle across the earth and gathered the grape harvest of the earth and threw it into the great winepress of the wrath of God</a:t>
            </a:r>
            <a:r>
              <a:rPr lang="en-US" dirty="0" smtClean="0">
                <a:solidFill>
                  <a:schemeClr val="bg1"/>
                </a:solidFill>
              </a:rPr>
              <a:t>. </a:t>
            </a:r>
          </a:p>
          <a:p>
            <a:r>
              <a:rPr lang="en-US" baseline="30000" dirty="0">
                <a:solidFill>
                  <a:schemeClr val="bg1"/>
                </a:solidFill>
              </a:rPr>
              <a:t>	</a:t>
            </a:r>
            <a:r>
              <a:rPr lang="en-US" baseline="30000" dirty="0" smtClean="0">
                <a:solidFill>
                  <a:srgbClr val="FFFF00"/>
                </a:solidFill>
              </a:rPr>
              <a:t>CUV  </a:t>
            </a:r>
            <a:r>
              <a:rPr lang="en-US" b="1" dirty="0" smtClean="0">
                <a:solidFill>
                  <a:schemeClr val="bg1"/>
                </a:solidFill>
              </a:rPr>
              <a:t>14:19</a:t>
            </a:r>
            <a:r>
              <a:rPr lang="en-US" dirty="0" smtClean="0">
                <a:solidFill>
                  <a:schemeClr val="bg1"/>
                </a:solidFill>
              </a:rPr>
              <a:t> </a:t>
            </a:r>
            <a:r>
              <a:rPr lang="zh-TW" altLang="en-US" dirty="0">
                <a:solidFill>
                  <a:schemeClr val="bg1"/>
                </a:solidFill>
              </a:rPr>
              <a:t>那天使就把鐮刀扔在地上、收取了地上的葡萄、丟</a:t>
            </a:r>
            <a:r>
              <a:rPr lang="zh-TW" altLang="en-US" dirty="0" smtClean="0">
                <a:solidFill>
                  <a:schemeClr val="bg1"/>
                </a:solidFill>
              </a:rPr>
              <a:t>在神</a:t>
            </a:r>
            <a:r>
              <a:rPr lang="zh-TW" altLang="en-US" dirty="0">
                <a:solidFill>
                  <a:schemeClr val="bg1"/>
                </a:solidFill>
              </a:rPr>
              <a:t>忿怒的大酒醡中。</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3114059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Revelation 14:20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ἐπατήθη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ληνὸς</a:t>
            </a:r>
            <a:endParaRPr lang="en-US" sz="4000" dirty="0">
              <a:solidFill>
                <a:schemeClr val="bg1"/>
              </a:solidFill>
            </a:endParaRPr>
          </a:p>
          <a:p>
            <a:r>
              <a:rPr lang="en-US" sz="2400" dirty="0">
                <a:solidFill>
                  <a:srgbClr val="FFFF00"/>
                </a:solidFill>
              </a:rPr>
              <a:t> </a:t>
            </a:r>
            <a:r>
              <a:rPr lang="en-US" sz="2400" dirty="0" smtClean="0">
                <a:solidFill>
                  <a:srgbClr val="FFFF00"/>
                </a:solidFill>
              </a:rPr>
              <a:t>           and        </a:t>
            </a:r>
            <a:r>
              <a:rPr lang="en-US" sz="2400" dirty="0">
                <a:solidFill>
                  <a:srgbClr val="FFFF00"/>
                </a:solidFill>
              </a:rPr>
              <a:t>was </a:t>
            </a:r>
            <a:r>
              <a:rPr lang="en-US" sz="2400" dirty="0" smtClean="0">
                <a:solidFill>
                  <a:srgbClr val="FFFF00"/>
                </a:solidFill>
              </a:rPr>
              <a:t>trodden     the  </a:t>
            </a:r>
            <a:r>
              <a:rPr lang="en-US" sz="2400" dirty="0">
                <a:solidFill>
                  <a:srgbClr val="FFFF00"/>
                </a:solidFill>
              </a:rPr>
              <a:t>winepress </a:t>
            </a:r>
            <a:endParaRPr lang="fr-FR" sz="2400"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ἔξωθεν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πόλεως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ἐξῆλθεν </a:t>
            </a:r>
            <a:r>
              <a:rPr lang="en-US" sz="4000" dirty="0" smtClean="0">
                <a:solidFill>
                  <a:schemeClr val="bg1"/>
                </a:solidFill>
              </a:rPr>
              <a:t> </a:t>
            </a:r>
            <a:r>
              <a:rPr lang="el-GR" sz="4000" dirty="0" smtClean="0">
                <a:solidFill>
                  <a:schemeClr val="bg1"/>
                </a:solidFill>
              </a:rPr>
              <a:t>αἷμα</a:t>
            </a:r>
            <a:r>
              <a:rPr lang="en-US" sz="4000" dirty="0" smtClean="0">
                <a:solidFill>
                  <a:schemeClr val="bg1"/>
                </a:solidFill>
              </a:rPr>
              <a:t> </a:t>
            </a:r>
            <a:r>
              <a:rPr lang="el-GR" sz="4000" dirty="0" smtClean="0">
                <a:solidFill>
                  <a:schemeClr val="bg1"/>
                </a:solidFill>
              </a:rPr>
              <a:t> </a:t>
            </a:r>
            <a:endParaRPr lang="en-US" sz="4000" dirty="0">
              <a:solidFill>
                <a:schemeClr val="bg1"/>
              </a:solidFill>
            </a:endParaRPr>
          </a:p>
          <a:p>
            <a:r>
              <a:rPr lang="en-US" sz="2400" dirty="0" smtClean="0">
                <a:solidFill>
                  <a:srgbClr val="FFFF00"/>
                </a:solidFill>
              </a:rPr>
              <a:t>        outside         the             city              </a:t>
            </a:r>
            <a:r>
              <a:rPr lang="en-US" sz="2400" dirty="0">
                <a:solidFill>
                  <a:srgbClr val="FFFF00"/>
                </a:solidFill>
              </a:rPr>
              <a:t>and </a:t>
            </a:r>
            <a:r>
              <a:rPr lang="en-US" sz="2400" dirty="0" smtClean="0">
                <a:solidFill>
                  <a:srgbClr val="FFFF00"/>
                </a:solidFill>
              </a:rPr>
              <a:t>       came out          blood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ληνοῦ </a:t>
            </a:r>
            <a:r>
              <a:rPr lang="en-US" sz="4000" dirty="0" smtClean="0">
                <a:solidFill>
                  <a:schemeClr val="bg1"/>
                </a:solidFill>
              </a:rPr>
              <a:t> </a:t>
            </a:r>
            <a:r>
              <a:rPr lang="el-GR" sz="4000" dirty="0" smtClean="0">
                <a:solidFill>
                  <a:schemeClr val="bg1"/>
                </a:solidFill>
              </a:rPr>
              <a:t>ἄχρι </a:t>
            </a:r>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χαλινῶν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a:solidFill>
                  <a:schemeClr val="bg1"/>
                </a:solidFill>
              </a:rPr>
              <a:t> </a:t>
            </a:r>
            <a:r>
              <a:rPr lang="el-GR" sz="4000" dirty="0">
                <a:solidFill>
                  <a:schemeClr val="bg1"/>
                </a:solidFill>
              </a:rPr>
              <a:t>ἵππων </a:t>
            </a:r>
            <a:endParaRPr lang="en-US" sz="4000" dirty="0" smtClean="0">
              <a:solidFill>
                <a:schemeClr val="bg1"/>
              </a:solidFill>
            </a:endParaRPr>
          </a:p>
          <a:p>
            <a:r>
              <a:rPr lang="en-US" sz="2400" dirty="0" smtClean="0">
                <a:solidFill>
                  <a:srgbClr val="FFFF00"/>
                </a:solidFill>
              </a:rPr>
              <a:t>    from    the     winepress      up to        the             bridles         of the       horses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σταδίων</a:t>
            </a:r>
            <a:r>
              <a:rPr lang="en-US" sz="4000" dirty="0" smtClean="0">
                <a:solidFill>
                  <a:schemeClr val="bg1"/>
                </a:solidFill>
              </a:rPr>
              <a:t> </a:t>
            </a:r>
            <a:r>
              <a:rPr lang="el-GR" sz="4000" dirty="0" smtClean="0">
                <a:solidFill>
                  <a:schemeClr val="bg1"/>
                </a:solidFill>
              </a:rPr>
              <a:t> χιλίων</a:t>
            </a:r>
            <a:r>
              <a:rPr lang="en-US" sz="4000" dirty="0" smtClean="0">
                <a:solidFill>
                  <a:schemeClr val="bg1"/>
                </a:solidFill>
              </a:rPr>
              <a:t> </a:t>
            </a:r>
            <a:r>
              <a:rPr lang="el-GR" sz="4000" dirty="0" smtClean="0">
                <a:solidFill>
                  <a:schemeClr val="bg1"/>
                </a:solidFill>
              </a:rPr>
              <a:t> </a:t>
            </a:r>
            <a:r>
              <a:rPr lang="el-GR" sz="4000" dirty="0">
                <a:solidFill>
                  <a:schemeClr val="bg1"/>
                </a:solidFill>
              </a:rPr>
              <a:t>ἑξακοσίων.</a:t>
            </a:r>
          </a:p>
          <a:p>
            <a:r>
              <a:rPr lang="en-US" sz="2400" dirty="0" smtClean="0">
                <a:solidFill>
                  <a:srgbClr val="FFFF00"/>
                </a:solidFill>
              </a:rPr>
              <a:t>              for             stadia             a thousand       </a:t>
            </a:r>
            <a:r>
              <a:rPr lang="fr-FR" sz="2400" dirty="0" smtClean="0">
                <a:solidFill>
                  <a:srgbClr val="FFFF00"/>
                </a:solidFill>
              </a:rPr>
              <a:t>six </a:t>
            </a:r>
            <a:r>
              <a:rPr lang="fr-FR" sz="2400" dirty="0" err="1" smtClean="0">
                <a:solidFill>
                  <a:srgbClr val="FFFF00"/>
                </a:solidFill>
              </a:rPr>
              <a:t>hundred</a:t>
            </a:r>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14:20</a:t>
            </a:r>
            <a:r>
              <a:rPr lang="fr-FR" dirty="0" smtClean="0">
                <a:solidFill>
                  <a:schemeClr val="bg1"/>
                </a:solidFill>
              </a:rPr>
              <a:t> </a:t>
            </a:r>
            <a:r>
              <a:rPr lang="en-US" dirty="0">
                <a:solidFill>
                  <a:schemeClr val="bg1"/>
                </a:solidFill>
              </a:rPr>
              <a:t>And the winepress was trodden outside the city, and blood flowed from the winepress, as high as a horse's bridle, for 1,600 stadia</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14:20</a:t>
            </a:r>
            <a:r>
              <a:rPr lang="en-US" dirty="0" smtClean="0">
                <a:solidFill>
                  <a:schemeClr val="bg1"/>
                </a:solidFill>
              </a:rPr>
              <a:t> </a:t>
            </a:r>
            <a:r>
              <a:rPr lang="zh-TW" altLang="en-US" dirty="0">
                <a:solidFill>
                  <a:schemeClr val="bg1"/>
                </a:solidFill>
              </a:rPr>
              <a:t>那酒醡踹在城外、就有血從酒醡裡流出來、高到馬的嚼環、遠有六百里。</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smtClean="0">
              <a:solidFill>
                <a:schemeClr val="bg1"/>
              </a:solidFill>
            </a:endParaRPr>
          </a:p>
        </p:txBody>
      </p:sp>
    </p:spTree>
    <p:extLst>
      <p:ext uri="{BB962C8B-B14F-4D97-AF65-F5344CB8AC3E}">
        <p14:creationId xmlns:p14="http://schemas.microsoft.com/office/powerpoint/2010/main" val="25567937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r>
              <a:rPr lang="en-US" sz="3600" b="1" dirty="0" smtClean="0">
                <a:solidFill>
                  <a:srgbClr val="FFFF00"/>
                </a:solidFill>
              </a:rPr>
              <a:t>    Revelation 14:1 </a:t>
            </a: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36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εἶδον</a:t>
            </a:r>
            <a:r>
              <a:rPr lang="el-GR" sz="3800" dirty="0">
                <a:solidFill>
                  <a:schemeClr val="bg1"/>
                </a:solidFill>
              </a:rPr>
              <a:t>,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ἰδοὺ</a:t>
            </a:r>
            <a:r>
              <a:rPr lang="en-US" sz="3800" dirty="0" smtClean="0">
                <a:solidFill>
                  <a:schemeClr val="bg1"/>
                </a:solidFill>
              </a:rPr>
              <a:t> </a:t>
            </a:r>
            <a:r>
              <a:rPr lang="el-GR" sz="3800" dirty="0" smtClean="0">
                <a:solidFill>
                  <a:schemeClr val="bg1"/>
                </a:solidFill>
              </a:rPr>
              <a:t> </a:t>
            </a:r>
            <a:r>
              <a:rPr lang="el-GR" sz="3800" dirty="0">
                <a:solidFill>
                  <a:schemeClr val="bg1"/>
                </a:solidFill>
              </a:rPr>
              <a:t>τὸ </a:t>
            </a:r>
            <a:r>
              <a:rPr lang="en-US" sz="3800" dirty="0" smtClean="0">
                <a:solidFill>
                  <a:schemeClr val="bg1"/>
                </a:solidFill>
              </a:rPr>
              <a:t> </a:t>
            </a:r>
            <a:r>
              <a:rPr lang="el-GR" sz="3800" dirty="0" smtClean="0">
                <a:solidFill>
                  <a:schemeClr val="bg1"/>
                </a:solidFill>
              </a:rPr>
              <a:t>ἀρνίον</a:t>
            </a:r>
            <a:r>
              <a:rPr lang="en-US" sz="3800" dirty="0" smtClean="0">
                <a:solidFill>
                  <a:schemeClr val="bg1"/>
                </a:solidFill>
              </a:rPr>
              <a:t> </a:t>
            </a:r>
            <a:r>
              <a:rPr lang="el-GR" sz="3800" dirty="0" smtClean="0">
                <a:solidFill>
                  <a:schemeClr val="bg1"/>
                </a:solidFill>
              </a:rPr>
              <a:t> </a:t>
            </a:r>
            <a:r>
              <a:rPr lang="el-GR" sz="3800" dirty="0">
                <a:solidFill>
                  <a:schemeClr val="bg1"/>
                </a:solidFill>
              </a:rPr>
              <a:t>ἑστὸς </a:t>
            </a:r>
            <a:endParaRPr lang="en-US" sz="3800" dirty="0" smtClean="0">
              <a:solidFill>
                <a:schemeClr val="bg1"/>
              </a:solidFill>
            </a:endParaRPr>
          </a:p>
          <a:p>
            <a:r>
              <a:rPr lang="en-US" sz="2400" dirty="0">
                <a:solidFill>
                  <a:srgbClr val="FFFF00"/>
                </a:solidFill>
              </a:rPr>
              <a:t> </a:t>
            </a:r>
            <a:r>
              <a:rPr lang="en-US" sz="2400" dirty="0" smtClean="0">
                <a:solidFill>
                  <a:srgbClr val="FFFF00"/>
                </a:solidFill>
              </a:rPr>
              <a:t>     and     I looked       </a:t>
            </a:r>
            <a:r>
              <a:rPr lang="en-US" sz="2400" dirty="0">
                <a:solidFill>
                  <a:srgbClr val="FFFF00"/>
                </a:solidFill>
              </a:rPr>
              <a:t>and </a:t>
            </a:r>
            <a:r>
              <a:rPr lang="en-US" sz="2400" dirty="0" smtClean="0">
                <a:solidFill>
                  <a:srgbClr val="FFFF00"/>
                </a:solidFill>
              </a:rPr>
              <a:t>    behold    the      Lamb          standing</a:t>
            </a:r>
            <a:r>
              <a:rPr lang="fr-FR" sz="2400" dirty="0" smtClean="0">
                <a:solidFill>
                  <a:srgbClr val="FFFF00"/>
                </a:solidFill>
              </a:rPr>
              <a:t> </a:t>
            </a:r>
          </a:p>
          <a:p>
            <a:r>
              <a:rPr lang="en-US" sz="3600" dirty="0" smtClean="0">
                <a:solidFill>
                  <a:schemeClr val="bg1"/>
                </a:solidFill>
              </a:rPr>
              <a:t> </a:t>
            </a:r>
            <a:r>
              <a:rPr lang="el-GR" sz="3600" dirty="0" smtClean="0">
                <a:solidFill>
                  <a:schemeClr val="bg1"/>
                </a:solidFill>
              </a:rPr>
              <a:t>ἐπὶ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ὄρος </a:t>
            </a:r>
            <a:r>
              <a:rPr lang="en-US" sz="3600" dirty="0" smtClean="0">
                <a:solidFill>
                  <a:schemeClr val="bg1"/>
                </a:solidFill>
              </a:rPr>
              <a:t> </a:t>
            </a:r>
            <a:r>
              <a:rPr lang="el-GR" sz="3600" dirty="0" smtClean="0">
                <a:solidFill>
                  <a:schemeClr val="bg1"/>
                </a:solidFill>
              </a:rPr>
              <a:t>Σιὼν</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ἑκατὸν </a:t>
            </a:r>
            <a:r>
              <a:rPr lang="en-US" sz="3600" dirty="0" smtClean="0">
                <a:solidFill>
                  <a:schemeClr val="bg1"/>
                </a:solidFill>
              </a:rPr>
              <a:t> </a:t>
            </a:r>
            <a:r>
              <a:rPr lang="el-GR" sz="3600" dirty="0" smtClean="0">
                <a:solidFill>
                  <a:schemeClr val="bg1"/>
                </a:solidFill>
              </a:rPr>
              <a:t>τεσσεράκοντα</a:t>
            </a:r>
            <a:endParaRPr lang="en-US" sz="3600" dirty="0">
              <a:solidFill>
                <a:schemeClr val="bg1"/>
              </a:solidFill>
            </a:endParaRPr>
          </a:p>
          <a:p>
            <a:r>
              <a:rPr lang="en-US" sz="2400" dirty="0" smtClean="0">
                <a:solidFill>
                  <a:srgbClr val="FFFF00"/>
                </a:solidFill>
              </a:rPr>
              <a:t>   on      the   Mount      Zion      and     with         him           hundred            forty </a:t>
            </a:r>
            <a:endParaRPr lang="fr-FR" sz="2000" dirty="0" smtClean="0">
              <a:solidFill>
                <a:srgbClr val="FFFF00"/>
              </a:solidFill>
            </a:endParaRPr>
          </a:p>
          <a:p>
            <a:r>
              <a:rPr lang="en-US" sz="3600" dirty="0" smtClean="0">
                <a:solidFill>
                  <a:schemeClr val="bg1"/>
                </a:solidFill>
              </a:rPr>
              <a:t> </a:t>
            </a:r>
            <a:r>
              <a:rPr lang="el-GR" sz="3600" dirty="0">
                <a:solidFill>
                  <a:schemeClr val="bg1"/>
                </a:solidFill>
              </a:rPr>
              <a:t>τέσσαρες </a:t>
            </a:r>
            <a:r>
              <a:rPr lang="en-US" sz="3600" dirty="0" smtClean="0">
                <a:solidFill>
                  <a:schemeClr val="bg1"/>
                </a:solidFill>
              </a:rPr>
              <a:t> </a:t>
            </a:r>
            <a:r>
              <a:rPr lang="el-GR" sz="3600" dirty="0" smtClean="0">
                <a:solidFill>
                  <a:schemeClr val="bg1"/>
                </a:solidFill>
              </a:rPr>
              <a:t>χιλιάδες </a:t>
            </a:r>
            <a:r>
              <a:rPr lang="en-US" sz="3600" dirty="0" smtClean="0">
                <a:solidFill>
                  <a:schemeClr val="bg1"/>
                </a:solidFill>
              </a:rPr>
              <a:t> </a:t>
            </a:r>
            <a:r>
              <a:rPr lang="el-GR" sz="3600" dirty="0" smtClean="0">
                <a:solidFill>
                  <a:schemeClr val="bg1"/>
                </a:solidFill>
              </a:rPr>
              <a:t>ἔχουσαι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ὄνομα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τὸ </a:t>
            </a:r>
            <a:r>
              <a:rPr lang="en-US" sz="3600" dirty="0" smtClean="0">
                <a:solidFill>
                  <a:schemeClr val="bg1"/>
                </a:solidFill>
              </a:rPr>
              <a:t> </a:t>
            </a:r>
            <a:r>
              <a:rPr lang="el-GR" sz="3600" dirty="0" smtClean="0">
                <a:solidFill>
                  <a:schemeClr val="bg1"/>
                </a:solidFill>
              </a:rPr>
              <a:t>ὄνομα</a:t>
            </a:r>
            <a:endParaRPr lang="en-US" sz="3600" dirty="0" smtClean="0">
              <a:solidFill>
                <a:schemeClr val="bg1"/>
              </a:solidFill>
            </a:endParaRPr>
          </a:p>
          <a:p>
            <a:r>
              <a:rPr lang="en-US" sz="2400" dirty="0">
                <a:solidFill>
                  <a:srgbClr val="FFFF00"/>
                </a:solidFill>
              </a:rPr>
              <a:t> </a:t>
            </a:r>
            <a:r>
              <a:rPr lang="en-US" sz="2400" dirty="0" smtClean="0">
                <a:solidFill>
                  <a:srgbClr val="FFFF00"/>
                </a:solidFill>
              </a:rPr>
              <a:t>        four                 thousand          having         the       name           his           and     the    name</a:t>
            </a:r>
            <a:endParaRPr lang="fr-FR" sz="2400" dirty="0" smtClean="0">
              <a:solidFill>
                <a:srgbClr val="FFFF00"/>
              </a:solidFill>
            </a:endParaRPr>
          </a:p>
          <a:p>
            <a:r>
              <a:rPr lang="en-US" sz="3600" dirty="0" smtClean="0">
                <a:solidFill>
                  <a:schemeClr val="bg1"/>
                </a:solidFill>
              </a:rPr>
              <a:t> </a:t>
            </a:r>
            <a:r>
              <a:rPr lang="el-GR" sz="3600" dirty="0">
                <a:solidFill>
                  <a:schemeClr val="bg1"/>
                </a:solidFill>
              </a:rPr>
              <a:t>τοῦ </a:t>
            </a:r>
            <a:r>
              <a:rPr lang="en-US" sz="3600" dirty="0" smtClean="0">
                <a:solidFill>
                  <a:schemeClr val="bg1"/>
                </a:solidFill>
              </a:rPr>
              <a:t> </a:t>
            </a:r>
            <a:r>
              <a:rPr lang="el-GR" sz="3600" dirty="0" smtClean="0">
                <a:solidFill>
                  <a:schemeClr val="bg1"/>
                </a:solidFill>
              </a:rPr>
              <a:t>πατρὸς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γεγραμμένον</a:t>
            </a:r>
            <a:r>
              <a:rPr lang="en-US" sz="3600" dirty="0" smtClean="0">
                <a:solidFill>
                  <a:schemeClr val="bg1"/>
                </a:solidFill>
              </a:rPr>
              <a:t> </a:t>
            </a:r>
            <a:r>
              <a:rPr lang="el-GR" sz="3600" dirty="0" smtClean="0">
                <a:solidFill>
                  <a:schemeClr val="bg1"/>
                </a:solidFill>
              </a:rPr>
              <a:t> </a:t>
            </a:r>
            <a:r>
              <a:rPr lang="el-GR" sz="3600" dirty="0">
                <a:solidFill>
                  <a:schemeClr val="bg1"/>
                </a:solidFill>
              </a:rPr>
              <a:t>ἐπὶ </a:t>
            </a:r>
            <a:r>
              <a:rPr lang="en-US" sz="3600" dirty="0" smtClean="0">
                <a:solidFill>
                  <a:schemeClr val="bg1"/>
                </a:solidFill>
              </a:rPr>
              <a:t> </a:t>
            </a:r>
            <a:r>
              <a:rPr lang="el-GR" sz="3600" dirty="0" smtClean="0">
                <a:solidFill>
                  <a:schemeClr val="bg1"/>
                </a:solidFill>
              </a:rPr>
              <a:t>τῶν </a:t>
            </a:r>
            <a:r>
              <a:rPr lang="en-US" sz="3600" dirty="0" smtClean="0">
                <a:solidFill>
                  <a:schemeClr val="bg1"/>
                </a:solidFill>
              </a:rPr>
              <a:t> </a:t>
            </a:r>
            <a:r>
              <a:rPr lang="el-GR" sz="3600" dirty="0" smtClean="0">
                <a:solidFill>
                  <a:schemeClr val="bg1"/>
                </a:solidFill>
              </a:rPr>
              <a:t>μετώπων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a:t>
            </a:r>
          </a:p>
          <a:p>
            <a:r>
              <a:rPr lang="en-US" sz="2400" dirty="0" smtClean="0">
                <a:solidFill>
                  <a:srgbClr val="FFFF00"/>
                </a:solidFill>
              </a:rPr>
              <a:t> of the     Father             his                    written                   </a:t>
            </a:r>
            <a:r>
              <a:rPr lang="en-US" sz="2400" dirty="0">
                <a:solidFill>
                  <a:srgbClr val="FFFF00"/>
                </a:solidFill>
              </a:rPr>
              <a:t>on </a:t>
            </a:r>
            <a:r>
              <a:rPr lang="en-US" sz="2400" dirty="0" smtClean="0">
                <a:solidFill>
                  <a:srgbClr val="FFFF00"/>
                </a:solidFill>
              </a:rPr>
              <a:t>      the          </a:t>
            </a:r>
            <a:r>
              <a:rPr lang="en-US" sz="2400" dirty="0">
                <a:solidFill>
                  <a:srgbClr val="FFFF00"/>
                </a:solidFill>
              </a:rPr>
              <a:t>foreheads </a:t>
            </a:r>
            <a:r>
              <a:rPr lang="en-US" sz="2400" dirty="0" smtClean="0">
                <a:solidFill>
                  <a:srgbClr val="FFFF00"/>
                </a:solidFill>
              </a:rPr>
              <a:t>        their</a:t>
            </a:r>
            <a:endParaRPr lang="en-US" sz="1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14:1</a:t>
            </a:r>
            <a:r>
              <a:rPr lang="fr-FR" dirty="0" smtClean="0">
                <a:solidFill>
                  <a:schemeClr val="bg1"/>
                </a:solidFill>
              </a:rPr>
              <a:t> </a:t>
            </a:r>
            <a:r>
              <a:rPr lang="en-US" dirty="0">
                <a:solidFill>
                  <a:schemeClr val="bg1"/>
                </a:solidFill>
              </a:rPr>
              <a:t>Then I looked, and behold, on Mount Zion stood the Lamb, and with him 144,000 who had his name and his Father's name written on their foreheads.</a:t>
            </a:r>
          </a:p>
          <a:p>
            <a:r>
              <a:rPr lang="en-US" baseline="30000" dirty="0">
                <a:solidFill>
                  <a:srgbClr val="FFFF00"/>
                </a:solidFill>
              </a:rPr>
              <a:t>	</a:t>
            </a:r>
            <a:r>
              <a:rPr lang="en-US" baseline="30000" dirty="0" smtClean="0">
                <a:solidFill>
                  <a:srgbClr val="FFFF00"/>
                </a:solidFill>
              </a:rPr>
              <a:t>CUV  </a:t>
            </a:r>
            <a:r>
              <a:rPr lang="en-US" b="1" dirty="0" smtClean="0">
                <a:solidFill>
                  <a:schemeClr val="bg1"/>
                </a:solidFill>
              </a:rPr>
              <a:t>14:1</a:t>
            </a:r>
            <a:r>
              <a:rPr lang="en-US" dirty="0" smtClean="0">
                <a:solidFill>
                  <a:schemeClr val="bg1"/>
                </a:solidFill>
              </a:rPr>
              <a:t> </a:t>
            </a:r>
            <a:r>
              <a:rPr lang="zh-TW" altLang="en-US" dirty="0">
                <a:solidFill>
                  <a:schemeClr val="bg1"/>
                </a:solidFill>
              </a:rPr>
              <a:t>我又觀看、見羔羊站在錫安山、同他又有十四萬四千人、都有他的名、和他父的名、寫在額上。</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r>
              <a:rPr lang="en-US" sz="3600" b="1" dirty="0" smtClean="0">
                <a:solidFill>
                  <a:srgbClr val="FFFF00"/>
                </a:solidFill>
              </a:rPr>
              <a:t>    Revelation </a:t>
            </a:r>
            <a:r>
              <a:rPr lang="en-US" sz="3600" b="1" dirty="0" smtClean="0">
                <a:solidFill>
                  <a:srgbClr val="FFFF00"/>
                </a:solidFill>
              </a:rPr>
              <a:t>14:2</a:t>
            </a:r>
          </a:p>
          <a:p>
            <a:endParaRPr lang="en-US" sz="800" dirty="0" smtClean="0">
              <a:solidFill>
                <a:schemeClr val="bg1"/>
              </a:solidFill>
            </a:endParaRPr>
          </a:p>
          <a:p>
            <a:endParaRPr lang="en-US" sz="800" dirty="0" smtClean="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ἤκουσα </a:t>
            </a:r>
            <a:r>
              <a:rPr lang="en-US" sz="4000" dirty="0" smtClean="0">
                <a:solidFill>
                  <a:schemeClr val="bg1"/>
                </a:solidFill>
              </a:rPr>
              <a:t> </a:t>
            </a:r>
            <a:r>
              <a:rPr lang="el-GR" sz="4000" dirty="0" smtClean="0">
                <a:solidFill>
                  <a:schemeClr val="bg1"/>
                </a:solidFill>
              </a:rPr>
              <a:t>φωνὴν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and          </a:t>
            </a:r>
            <a:r>
              <a:rPr lang="en-US" altLang="zh-TW" sz="2400" dirty="0">
                <a:solidFill>
                  <a:srgbClr val="FFFF00"/>
                </a:solidFill>
              </a:rPr>
              <a:t>I heard </a:t>
            </a:r>
            <a:r>
              <a:rPr lang="en-US" altLang="zh-TW" sz="2400" dirty="0" smtClean="0">
                <a:solidFill>
                  <a:srgbClr val="FFFF00"/>
                </a:solidFill>
              </a:rPr>
              <a:t>           a sound      from     the           heaven</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φωνὴν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ὑδάτων </a:t>
            </a:r>
            <a:r>
              <a:rPr lang="en-US" sz="4000" dirty="0" smtClean="0">
                <a:solidFill>
                  <a:schemeClr val="bg1"/>
                </a:solidFill>
              </a:rPr>
              <a:t> </a:t>
            </a:r>
            <a:r>
              <a:rPr lang="el-GR" sz="4000" dirty="0" smtClean="0">
                <a:solidFill>
                  <a:schemeClr val="bg1"/>
                </a:solidFill>
              </a:rPr>
              <a:t>πολλῶν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a:t>
            </a:r>
            <a:r>
              <a:rPr lang="el-GR" sz="4000" dirty="0">
                <a:solidFill>
                  <a:schemeClr val="bg1"/>
                </a:solidFill>
              </a:rPr>
              <a:t>φωνὴν </a:t>
            </a:r>
            <a:endParaRPr lang="en-US" sz="4000" dirty="0">
              <a:solidFill>
                <a:schemeClr val="bg1"/>
              </a:solidFill>
            </a:endParaRPr>
          </a:p>
          <a:p>
            <a:r>
              <a:rPr lang="en-US" altLang="zh-TW" sz="2400" dirty="0" smtClean="0">
                <a:solidFill>
                  <a:srgbClr val="FFFF00"/>
                </a:solidFill>
              </a:rPr>
              <a:t>      like        sound            of waters            many              and      like        sound </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βροντῆς  </a:t>
            </a:r>
            <a:r>
              <a:rPr lang="el-GR" sz="4000" dirty="0" smtClean="0">
                <a:solidFill>
                  <a:schemeClr val="bg1"/>
                </a:solidFill>
              </a:rPr>
              <a:t>μεγάλης</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φωνὴ</a:t>
            </a:r>
            <a:r>
              <a:rPr lang="en-US" sz="4000" dirty="0" smtClean="0">
                <a:solidFill>
                  <a:schemeClr val="bg1"/>
                </a:solidFill>
              </a:rPr>
              <a:t> </a:t>
            </a:r>
            <a:r>
              <a:rPr lang="el-GR" sz="4000" dirty="0" smtClean="0">
                <a:solidFill>
                  <a:schemeClr val="bg1"/>
                </a:solidFill>
              </a:rPr>
              <a:t> ἣν</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ἤκουσα</a:t>
            </a:r>
            <a:endParaRPr lang="en-US" sz="4000" dirty="0" smtClean="0">
              <a:solidFill>
                <a:schemeClr val="bg1"/>
              </a:solidFill>
            </a:endParaRPr>
          </a:p>
          <a:p>
            <a:r>
              <a:rPr lang="en-US" altLang="zh-TW" sz="2400" dirty="0" smtClean="0">
                <a:solidFill>
                  <a:srgbClr val="FFFF00"/>
                </a:solidFill>
              </a:rPr>
              <a:t>     of thunder              loud                      and    the     sound       that       </a:t>
            </a:r>
            <a:r>
              <a:rPr lang="en-US" altLang="zh-TW" sz="2400" dirty="0">
                <a:solidFill>
                  <a:srgbClr val="FFFF00"/>
                </a:solidFill>
              </a:rPr>
              <a:t>I </a:t>
            </a:r>
            <a:r>
              <a:rPr lang="en-US" altLang="zh-TW" sz="2400" dirty="0" smtClean="0">
                <a:solidFill>
                  <a:srgbClr val="FFFF00"/>
                </a:solidFill>
              </a:rPr>
              <a:t>heard</a:t>
            </a:r>
            <a:endParaRPr lang="fr-FR" sz="2400" dirty="0" smtClean="0">
              <a:solidFill>
                <a:srgbClr val="FFFF00"/>
              </a:solidFill>
            </a:endParaRPr>
          </a:p>
          <a:p>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κιθαρῳδῶν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κιθαριζόντων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ταῖς </a:t>
            </a:r>
            <a:r>
              <a:rPr lang="en-US" sz="4000" dirty="0" smtClean="0">
                <a:solidFill>
                  <a:schemeClr val="bg1"/>
                </a:solidFill>
              </a:rPr>
              <a:t> </a:t>
            </a:r>
            <a:r>
              <a:rPr lang="el-GR" sz="4000" dirty="0" smtClean="0">
                <a:solidFill>
                  <a:schemeClr val="bg1"/>
                </a:solidFill>
              </a:rPr>
              <a:t>κιθάραις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a:t>
            </a:r>
          </a:p>
          <a:p>
            <a:r>
              <a:rPr lang="en-US" altLang="zh-TW" sz="2400" dirty="0" smtClean="0">
                <a:solidFill>
                  <a:srgbClr val="FFFF00"/>
                </a:solidFill>
              </a:rPr>
              <a:t>   like         of </a:t>
            </a:r>
            <a:r>
              <a:rPr lang="en-US" altLang="zh-TW" sz="2400" dirty="0">
                <a:solidFill>
                  <a:srgbClr val="FFFF00"/>
                </a:solidFill>
              </a:rPr>
              <a:t>harpists </a:t>
            </a:r>
            <a:r>
              <a:rPr lang="en-US" altLang="zh-TW" sz="2400" dirty="0" smtClean="0">
                <a:solidFill>
                  <a:srgbClr val="FFFF00"/>
                </a:solidFill>
              </a:rPr>
              <a:t>                    playing harps             with     the                </a:t>
            </a:r>
            <a:r>
              <a:rPr lang="en-US" altLang="zh-TW" sz="2400" dirty="0">
                <a:solidFill>
                  <a:srgbClr val="FFFF00"/>
                </a:solidFill>
              </a:rPr>
              <a:t>harps </a:t>
            </a:r>
            <a:r>
              <a:rPr lang="en-US" altLang="zh-TW" sz="2400" dirty="0" smtClean="0">
                <a:solidFill>
                  <a:srgbClr val="FFFF00"/>
                </a:solidFill>
              </a:rPr>
              <a:t>              their</a:t>
            </a:r>
            <a:r>
              <a:rPr lang="fr-FR" sz="2400" dirty="0" smtClean="0">
                <a:solidFill>
                  <a:srgbClr val="FFFF00"/>
                </a:solidFill>
              </a:rPr>
              <a:t>   </a:t>
            </a:r>
            <a:r>
              <a:rPr lang="en-US" sz="800" dirty="0">
                <a:solidFill>
                  <a:schemeClr val="bg1"/>
                </a:solidFill>
              </a:rPr>
              <a:t> </a:t>
            </a:r>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14:2</a:t>
            </a:r>
            <a:r>
              <a:rPr lang="fr-FR" dirty="0" smtClean="0">
                <a:solidFill>
                  <a:schemeClr val="bg1"/>
                </a:solidFill>
              </a:rPr>
              <a:t> </a:t>
            </a:r>
            <a:r>
              <a:rPr lang="en-US" altLang="zh-TW" dirty="0">
                <a:solidFill>
                  <a:schemeClr val="bg1"/>
                </a:solidFill>
              </a:rPr>
              <a:t>And I heard a voice from heaven like the roar of many waters and like the sound of loud thunder. The voice I heard was like the sound of harpists playing on their harps,</a:t>
            </a:r>
          </a:p>
          <a:p>
            <a:r>
              <a:rPr lang="en-US" baseline="30000" dirty="0">
                <a:solidFill>
                  <a:srgbClr val="FFFF00"/>
                </a:solidFill>
              </a:rPr>
              <a:t>	CUV </a:t>
            </a:r>
            <a:r>
              <a:rPr lang="en-US" altLang="zh-TW" b="1" dirty="0" smtClean="0">
                <a:solidFill>
                  <a:schemeClr val="bg1"/>
                </a:solidFill>
              </a:rPr>
              <a:t>14:2</a:t>
            </a:r>
            <a:r>
              <a:rPr lang="zh-TW" altLang="en-US" dirty="0" smtClean="0">
                <a:solidFill>
                  <a:schemeClr val="bg1"/>
                </a:solidFill>
              </a:rPr>
              <a:t> </a:t>
            </a:r>
            <a:r>
              <a:rPr lang="zh-TW" altLang="en-US" dirty="0">
                <a:solidFill>
                  <a:schemeClr val="bg1"/>
                </a:solidFill>
              </a:rPr>
              <a:t>我聽見從天上有聲音、像眾水的聲音、和大雷的聲音．並且我所聽見的好像彈琴的所彈的琴聲。</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14:3</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l-GR" sz="3400" dirty="0">
                <a:solidFill>
                  <a:schemeClr val="bg1"/>
                </a:solidFill>
              </a:rPr>
              <a:t>καὶ ᾄδουσιν [ὡς] ᾠδὴν καινὴν ἐνώπιον τοῦ </a:t>
            </a:r>
            <a:r>
              <a:rPr lang="el-GR" sz="3400" dirty="0" smtClean="0">
                <a:solidFill>
                  <a:schemeClr val="bg1"/>
                </a:solidFill>
              </a:rPr>
              <a:t>θρόνου</a:t>
            </a:r>
            <a:endParaRPr lang="en-US" sz="3400" dirty="0" smtClean="0">
              <a:solidFill>
                <a:schemeClr val="bg1"/>
              </a:solidFill>
            </a:endParaRPr>
          </a:p>
          <a:p>
            <a:r>
              <a:rPr lang="en-US" sz="2400" dirty="0">
                <a:solidFill>
                  <a:srgbClr val="FFFF00"/>
                </a:solidFill>
              </a:rPr>
              <a:t>a</a:t>
            </a:r>
            <a:r>
              <a:rPr lang="en-US" sz="2400" dirty="0" smtClean="0">
                <a:solidFill>
                  <a:srgbClr val="FFFF00"/>
                </a:solidFill>
              </a:rPr>
              <a:t>nd    </a:t>
            </a:r>
            <a:r>
              <a:rPr lang="en-US" sz="2400" dirty="0">
                <a:solidFill>
                  <a:srgbClr val="FFFF00"/>
                </a:solidFill>
              </a:rPr>
              <a:t>they </a:t>
            </a:r>
            <a:r>
              <a:rPr lang="en-US" sz="2400" dirty="0" smtClean="0">
                <a:solidFill>
                  <a:srgbClr val="FFFF00"/>
                </a:solidFill>
              </a:rPr>
              <a:t>sing        like    </a:t>
            </a:r>
            <a:r>
              <a:rPr lang="en-US" sz="2400" dirty="0">
                <a:solidFill>
                  <a:srgbClr val="FFFF00"/>
                </a:solidFill>
              </a:rPr>
              <a:t>a </a:t>
            </a:r>
            <a:r>
              <a:rPr lang="en-US" sz="2400" dirty="0" smtClean="0">
                <a:solidFill>
                  <a:srgbClr val="FFFF00"/>
                </a:solidFill>
              </a:rPr>
              <a:t>song       new           before         the     throne </a:t>
            </a:r>
            <a:endParaRPr lang="fr-FR" sz="2400" dirty="0">
              <a:solidFill>
                <a:srgbClr val="FFFF00"/>
              </a:solidFill>
            </a:endParaRPr>
          </a:p>
          <a:p>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ἐνώπιον </a:t>
            </a:r>
            <a:r>
              <a:rPr lang="en-US" sz="3600" dirty="0" smtClean="0">
                <a:solidFill>
                  <a:schemeClr val="bg1"/>
                </a:solidFill>
              </a:rPr>
              <a:t> </a:t>
            </a:r>
            <a:r>
              <a:rPr lang="el-GR" sz="3600" dirty="0" smtClean="0">
                <a:solidFill>
                  <a:schemeClr val="bg1"/>
                </a:solidFill>
              </a:rPr>
              <a:t>τῶν </a:t>
            </a:r>
            <a:r>
              <a:rPr lang="en-US" sz="3600" dirty="0" smtClean="0">
                <a:solidFill>
                  <a:schemeClr val="bg1"/>
                </a:solidFill>
              </a:rPr>
              <a:t> </a:t>
            </a:r>
            <a:r>
              <a:rPr lang="el-GR" sz="3600" dirty="0" smtClean="0">
                <a:solidFill>
                  <a:schemeClr val="bg1"/>
                </a:solidFill>
              </a:rPr>
              <a:t>τεσσάρων</a:t>
            </a:r>
            <a:r>
              <a:rPr lang="en-US" sz="3600" dirty="0" smtClean="0">
                <a:solidFill>
                  <a:schemeClr val="bg1"/>
                </a:solidFill>
              </a:rPr>
              <a:t> </a:t>
            </a:r>
            <a:r>
              <a:rPr lang="el-GR" sz="3600" dirty="0" smtClean="0">
                <a:solidFill>
                  <a:schemeClr val="bg1"/>
                </a:solidFill>
              </a:rPr>
              <a:t> </a:t>
            </a:r>
            <a:r>
              <a:rPr lang="el-GR" sz="3600" dirty="0">
                <a:solidFill>
                  <a:schemeClr val="bg1"/>
                </a:solidFill>
              </a:rPr>
              <a:t>ζῴων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τῶν </a:t>
            </a:r>
            <a:r>
              <a:rPr lang="en-US" sz="3600" dirty="0" smtClean="0">
                <a:solidFill>
                  <a:schemeClr val="bg1"/>
                </a:solidFill>
              </a:rPr>
              <a:t> </a:t>
            </a:r>
            <a:r>
              <a:rPr lang="el-GR" sz="3600" dirty="0" smtClean="0">
                <a:solidFill>
                  <a:schemeClr val="bg1"/>
                </a:solidFill>
              </a:rPr>
              <a:t>πρεσβυτέρων</a:t>
            </a:r>
            <a:r>
              <a:rPr lang="el-GR" sz="3600" dirty="0">
                <a:solidFill>
                  <a:schemeClr val="bg1"/>
                </a:solidFill>
              </a:rPr>
              <a:t>, </a:t>
            </a:r>
            <a:endParaRPr lang="en-US" sz="3600" dirty="0">
              <a:solidFill>
                <a:schemeClr val="bg1"/>
              </a:solidFill>
            </a:endParaRPr>
          </a:p>
          <a:p>
            <a:r>
              <a:rPr lang="en-US" sz="2400" dirty="0" smtClean="0">
                <a:solidFill>
                  <a:srgbClr val="FFFF00"/>
                </a:solidFill>
              </a:rPr>
              <a:t> and         before           the             four        </a:t>
            </a:r>
            <a:r>
              <a:rPr lang="en-US" sz="2200" dirty="0" smtClean="0">
                <a:solidFill>
                  <a:srgbClr val="FFFF00"/>
                </a:solidFill>
              </a:rPr>
              <a:t>living </a:t>
            </a:r>
            <a:r>
              <a:rPr lang="en-US" sz="2200" dirty="0">
                <a:solidFill>
                  <a:srgbClr val="FFFF00"/>
                </a:solidFill>
              </a:rPr>
              <a:t>creatures </a:t>
            </a:r>
            <a:r>
              <a:rPr lang="en-US" sz="2200" dirty="0" smtClean="0">
                <a:solidFill>
                  <a:srgbClr val="FFFF00"/>
                </a:solidFill>
              </a:rPr>
              <a:t>    </a:t>
            </a:r>
            <a:r>
              <a:rPr lang="en-US" sz="2400" dirty="0" smtClean="0">
                <a:solidFill>
                  <a:srgbClr val="FFFF00"/>
                </a:solidFill>
              </a:rPr>
              <a:t>and     the              elders</a:t>
            </a:r>
            <a:endParaRPr lang="es-ES" sz="24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οὐδεὶς </a:t>
            </a:r>
            <a:r>
              <a:rPr lang="en-US" sz="3600" dirty="0" smtClean="0">
                <a:solidFill>
                  <a:schemeClr val="bg1"/>
                </a:solidFill>
              </a:rPr>
              <a:t>  </a:t>
            </a:r>
            <a:r>
              <a:rPr lang="el-GR" sz="3600" dirty="0" smtClean="0">
                <a:solidFill>
                  <a:schemeClr val="bg1"/>
                </a:solidFill>
              </a:rPr>
              <a:t>ἐδύνατο </a:t>
            </a:r>
            <a:r>
              <a:rPr lang="en-US" sz="3600" dirty="0" smtClean="0">
                <a:solidFill>
                  <a:schemeClr val="bg1"/>
                </a:solidFill>
              </a:rPr>
              <a:t> </a:t>
            </a:r>
            <a:r>
              <a:rPr lang="el-GR" sz="3600" dirty="0" smtClean="0">
                <a:solidFill>
                  <a:schemeClr val="bg1"/>
                </a:solidFill>
              </a:rPr>
              <a:t>μαθεῖν </a:t>
            </a:r>
            <a:r>
              <a:rPr lang="en-US" sz="3600" dirty="0" smtClean="0">
                <a:solidFill>
                  <a:schemeClr val="bg1"/>
                </a:solidFill>
              </a:rPr>
              <a:t> </a:t>
            </a:r>
            <a:r>
              <a:rPr lang="el-GR" sz="3600" dirty="0" smtClean="0">
                <a:solidFill>
                  <a:schemeClr val="bg1"/>
                </a:solidFill>
              </a:rPr>
              <a:t>τὴν</a:t>
            </a:r>
            <a:r>
              <a:rPr lang="en-US" sz="3600" dirty="0" smtClean="0">
                <a:solidFill>
                  <a:schemeClr val="bg1"/>
                </a:solidFill>
              </a:rPr>
              <a:t> </a:t>
            </a:r>
            <a:r>
              <a:rPr lang="el-GR" sz="3600" dirty="0" smtClean="0">
                <a:solidFill>
                  <a:schemeClr val="bg1"/>
                </a:solidFill>
              </a:rPr>
              <a:t> </a:t>
            </a:r>
            <a:r>
              <a:rPr lang="el-GR" sz="3600" dirty="0">
                <a:solidFill>
                  <a:schemeClr val="bg1"/>
                </a:solidFill>
              </a:rPr>
              <a:t>ᾠδὴν </a:t>
            </a:r>
            <a:r>
              <a:rPr lang="en-US" sz="3600" dirty="0" smtClean="0">
                <a:solidFill>
                  <a:schemeClr val="bg1"/>
                </a:solidFill>
              </a:rPr>
              <a:t> </a:t>
            </a:r>
            <a:r>
              <a:rPr lang="el-GR" sz="3600" dirty="0" smtClean="0">
                <a:solidFill>
                  <a:schemeClr val="bg1"/>
                </a:solidFill>
              </a:rPr>
              <a:t>εἰ </a:t>
            </a:r>
            <a:r>
              <a:rPr lang="el-GR" sz="3600" dirty="0">
                <a:solidFill>
                  <a:schemeClr val="bg1"/>
                </a:solidFill>
              </a:rPr>
              <a:t>μὴ </a:t>
            </a:r>
            <a:r>
              <a:rPr lang="en-US" sz="3600" dirty="0" smtClean="0">
                <a:solidFill>
                  <a:schemeClr val="bg1"/>
                </a:solidFill>
              </a:rPr>
              <a:t> </a:t>
            </a:r>
            <a:r>
              <a:rPr lang="el-GR" sz="3600" dirty="0" smtClean="0">
                <a:solidFill>
                  <a:schemeClr val="bg1"/>
                </a:solidFill>
              </a:rPr>
              <a:t>αἱ</a:t>
            </a:r>
            <a:r>
              <a:rPr lang="en-US" sz="3600" dirty="0" smtClean="0">
                <a:solidFill>
                  <a:schemeClr val="bg1"/>
                </a:solidFill>
              </a:rPr>
              <a:t> </a:t>
            </a:r>
            <a:r>
              <a:rPr lang="el-GR" sz="3600" dirty="0" smtClean="0">
                <a:solidFill>
                  <a:schemeClr val="bg1"/>
                </a:solidFill>
              </a:rPr>
              <a:t> </a:t>
            </a:r>
            <a:r>
              <a:rPr lang="el-GR" sz="3600" dirty="0">
                <a:solidFill>
                  <a:schemeClr val="bg1"/>
                </a:solidFill>
              </a:rPr>
              <a:t>ἑκατὸν </a:t>
            </a:r>
            <a:endParaRPr lang="en-US" sz="3600" dirty="0" smtClean="0">
              <a:solidFill>
                <a:schemeClr val="bg1"/>
              </a:solidFill>
            </a:endParaRPr>
          </a:p>
          <a:p>
            <a:r>
              <a:rPr lang="en-US" sz="2400" dirty="0" smtClean="0">
                <a:solidFill>
                  <a:srgbClr val="FFFF00"/>
                </a:solidFill>
              </a:rPr>
              <a:t>  and       no </a:t>
            </a:r>
            <a:r>
              <a:rPr lang="en-US" sz="2400" dirty="0">
                <a:solidFill>
                  <a:srgbClr val="FFFF00"/>
                </a:solidFill>
              </a:rPr>
              <a:t>one </a:t>
            </a:r>
            <a:r>
              <a:rPr lang="en-US" sz="2400" dirty="0" smtClean="0">
                <a:solidFill>
                  <a:srgbClr val="FFFF00"/>
                </a:solidFill>
              </a:rPr>
              <a:t>           was able          to </a:t>
            </a:r>
            <a:r>
              <a:rPr lang="en-US" sz="2400" dirty="0">
                <a:solidFill>
                  <a:srgbClr val="FFFF00"/>
                </a:solidFill>
              </a:rPr>
              <a:t>learn </a:t>
            </a:r>
            <a:r>
              <a:rPr lang="en-US" sz="2400" dirty="0" smtClean="0">
                <a:solidFill>
                  <a:srgbClr val="FFFF00"/>
                </a:solidFill>
              </a:rPr>
              <a:t>    the        song        except   the    hundred</a:t>
            </a:r>
            <a:endParaRPr lang="fr-FR" sz="2400" dirty="0" smtClean="0">
              <a:solidFill>
                <a:srgbClr val="FFFF00"/>
              </a:solidFill>
            </a:endParaRPr>
          </a:p>
          <a:p>
            <a:r>
              <a:rPr lang="el-GR" sz="3400" dirty="0" smtClean="0">
                <a:solidFill>
                  <a:schemeClr val="bg1"/>
                </a:solidFill>
              </a:rPr>
              <a:t>τεσσεράκοντα </a:t>
            </a:r>
            <a:r>
              <a:rPr lang="en-US" sz="3400" dirty="0" smtClean="0">
                <a:solidFill>
                  <a:schemeClr val="bg1"/>
                </a:solidFill>
              </a:rPr>
              <a:t> </a:t>
            </a:r>
            <a:r>
              <a:rPr lang="el-GR" sz="3400" dirty="0" smtClean="0">
                <a:solidFill>
                  <a:schemeClr val="bg1"/>
                </a:solidFill>
              </a:rPr>
              <a:t>τέσσαρες </a:t>
            </a:r>
            <a:r>
              <a:rPr lang="en-US" sz="3400" dirty="0" smtClean="0">
                <a:solidFill>
                  <a:schemeClr val="bg1"/>
                </a:solidFill>
              </a:rPr>
              <a:t> </a:t>
            </a:r>
            <a:r>
              <a:rPr lang="el-GR" sz="3400" dirty="0" smtClean="0">
                <a:solidFill>
                  <a:schemeClr val="bg1"/>
                </a:solidFill>
              </a:rPr>
              <a:t>χιλιάδες</a:t>
            </a:r>
            <a:r>
              <a:rPr lang="el-GR" sz="3400" dirty="0">
                <a:solidFill>
                  <a:schemeClr val="bg1"/>
                </a:solidFill>
              </a:rPr>
              <a:t>, </a:t>
            </a:r>
            <a:r>
              <a:rPr lang="en-US" sz="3400" dirty="0" smtClean="0">
                <a:solidFill>
                  <a:schemeClr val="bg1"/>
                </a:solidFill>
              </a:rPr>
              <a:t> </a:t>
            </a:r>
            <a:r>
              <a:rPr lang="el-GR" sz="3400" dirty="0" smtClean="0">
                <a:solidFill>
                  <a:schemeClr val="bg1"/>
                </a:solidFill>
              </a:rPr>
              <a:t>οἱ </a:t>
            </a:r>
            <a:r>
              <a:rPr lang="en-US" sz="3400" dirty="0" smtClean="0">
                <a:solidFill>
                  <a:schemeClr val="bg1"/>
                </a:solidFill>
              </a:rPr>
              <a:t> </a:t>
            </a:r>
            <a:r>
              <a:rPr lang="el-GR" sz="3400" dirty="0" smtClean="0">
                <a:solidFill>
                  <a:schemeClr val="bg1"/>
                </a:solidFill>
              </a:rPr>
              <a:t>ἠγορασμένοι </a:t>
            </a:r>
            <a:r>
              <a:rPr lang="en-US" sz="3400" dirty="0" smtClean="0">
                <a:solidFill>
                  <a:schemeClr val="bg1"/>
                </a:solidFill>
              </a:rPr>
              <a:t> </a:t>
            </a:r>
            <a:r>
              <a:rPr lang="el-GR" sz="3400" dirty="0" smtClean="0">
                <a:solidFill>
                  <a:schemeClr val="bg1"/>
                </a:solidFill>
              </a:rPr>
              <a:t>ἀπὸ </a:t>
            </a:r>
            <a:r>
              <a:rPr lang="en-US" sz="3400" dirty="0" smtClean="0">
                <a:solidFill>
                  <a:schemeClr val="bg1"/>
                </a:solidFill>
              </a:rPr>
              <a:t> </a:t>
            </a:r>
            <a:r>
              <a:rPr lang="el-GR" sz="3400" dirty="0" smtClean="0">
                <a:solidFill>
                  <a:schemeClr val="bg1"/>
                </a:solidFill>
              </a:rPr>
              <a:t>τῆς</a:t>
            </a:r>
            <a:r>
              <a:rPr lang="en-US" sz="3400" dirty="0" smtClean="0">
                <a:solidFill>
                  <a:schemeClr val="bg1"/>
                </a:solidFill>
              </a:rPr>
              <a:t> </a:t>
            </a:r>
            <a:r>
              <a:rPr lang="el-GR" sz="3400" dirty="0" smtClean="0">
                <a:solidFill>
                  <a:schemeClr val="bg1"/>
                </a:solidFill>
              </a:rPr>
              <a:t> </a:t>
            </a:r>
            <a:r>
              <a:rPr lang="el-GR" sz="3400" dirty="0">
                <a:solidFill>
                  <a:schemeClr val="bg1"/>
                </a:solidFill>
              </a:rPr>
              <a:t>γῆς.</a:t>
            </a:r>
          </a:p>
          <a:p>
            <a:r>
              <a:rPr lang="en-US" sz="2400" dirty="0" smtClean="0">
                <a:solidFill>
                  <a:srgbClr val="FFFF00"/>
                </a:solidFill>
              </a:rPr>
              <a:t>         forty                           four                 </a:t>
            </a:r>
            <a:r>
              <a:rPr lang="en-US" sz="2400" dirty="0">
                <a:solidFill>
                  <a:srgbClr val="FFFF00"/>
                </a:solidFill>
              </a:rPr>
              <a:t>thousand </a:t>
            </a:r>
            <a:r>
              <a:rPr lang="en-US" sz="2400" dirty="0" smtClean="0">
                <a:solidFill>
                  <a:srgbClr val="FFFF00"/>
                </a:solidFill>
              </a:rPr>
              <a:t>     who  had </a:t>
            </a:r>
            <a:r>
              <a:rPr lang="en-US" sz="2400" dirty="0">
                <a:solidFill>
                  <a:srgbClr val="FFFF00"/>
                </a:solidFill>
              </a:rPr>
              <a:t>been </a:t>
            </a:r>
            <a:r>
              <a:rPr lang="en-US" sz="2400" dirty="0" smtClean="0">
                <a:solidFill>
                  <a:srgbClr val="FFFF00"/>
                </a:solidFill>
              </a:rPr>
              <a:t>bought     from     the   land</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14:3</a:t>
            </a:r>
            <a:r>
              <a:rPr lang="fr-FR" dirty="0" smtClean="0">
                <a:solidFill>
                  <a:schemeClr val="bg1"/>
                </a:solidFill>
              </a:rPr>
              <a:t> </a:t>
            </a:r>
            <a:r>
              <a:rPr lang="en-US" dirty="0">
                <a:solidFill>
                  <a:schemeClr val="bg1"/>
                </a:solidFill>
              </a:rPr>
              <a:t>and they were singing a new song before the throne and before the four living creatures and before the elders. No one could learn that song except the 144,000 who had been redeemed from the earth</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14:3</a:t>
            </a:r>
            <a:r>
              <a:rPr lang="en-US" dirty="0" smtClean="0">
                <a:solidFill>
                  <a:schemeClr val="bg1"/>
                </a:solidFill>
              </a:rPr>
              <a:t> </a:t>
            </a:r>
            <a:r>
              <a:rPr lang="zh-TW" altLang="en-US" dirty="0">
                <a:solidFill>
                  <a:schemeClr val="bg1"/>
                </a:solidFill>
              </a:rPr>
              <a:t>他們在寶座前、並在四活物和眾長老前唱歌、彷彿是新歌．除了從地上買來的那十四萬四千人以外、沒有人能學這歌。</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r>
              <a:rPr lang="en-US" sz="3600" b="1" dirty="0" smtClean="0">
                <a:solidFill>
                  <a:srgbClr val="FFFF00"/>
                </a:solidFill>
              </a:rPr>
              <a:t>  Revelation 14:4 </a:t>
            </a:r>
          </a:p>
          <a:p>
            <a:endParaRPr lang="en-US" sz="800" b="1" dirty="0" smtClean="0">
              <a:solidFill>
                <a:srgbClr val="FFFF00"/>
              </a:solidFill>
            </a:endParaRPr>
          </a:p>
          <a:p>
            <a:endParaRPr lang="en-US" sz="800" b="1"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οὗτοί</a:t>
            </a:r>
            <a:r>
              <a:rPr lang="en-US" sz="4000" dirty="0" smtClean="0">
                <a:solidFill>
                  <a:schemeClr val="bg1"/>
                </a:solidFill>
              </a:rPr>
              <a:t> </a:t>
            </a:r>
            <a:r>
              <a:rPr lang="el-GR" sz="4000" dirty="0" smtClean="0">
                <a:solidFill>
                  <a:schemeClr val="bg1"/>
                </a:solidFill>
              </a:rPr>
              <a:t> </a:t>
            </a:r>
            <a:r>
              <a:rPr lang="el-GR" sz="4000" dirty="0">
                <a:solidFill>
                  <a:schemeClr val="bg1"/>
                </a:solidFill>
              </a:rPr>
              <a:t>εἰσιν </a:t>
            </a:r>
            <a:r>
              <a:rPr lang="en-US" sz="4000" dirty="0" smtClean="0">
                <a:solidFill>
                  <a:schemeClr val="bg1"/>
                </a:solidFill>
              </a:rPr>
              <a:t>   </a:t>
            </a:r>
            <a:r>
              <a:rPr lang="el-GR" sz="4000" dirty="0" smtClean="0">
                <a:solidFill>
                  <a:schemeClr val="bg1"/>
                </a:solidFill>
              </a:rPr>
              <a:t>οἳ </a:t>
            </a:r>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γυναικῶν </a:t>
            </a:r>
            <a:r>
              <a:rPr lang="en-US" sz="4000" dirty="0" smtClean="0">
                <a:solidFill>
                  <a:schemeClr val="bg1"/>
                </a:solidFill>
              </a:rPr>
              <a:t> </a:t>
            </a:r>
            <a:r>
              <a:rPr lang="el-GR" sz="4000" dirty="0" smtClean="0">
                <a:solidFill>
                  <a:schemeClr val="bg1"/>
                </a:solidFill>
              </a:rPr>
              <a:t>οὐκ</a:t>
            </a:r>
            <a:endParaRPr lang="en-US" sz="4000" dirty="0" smtClean="0">
              <a:solidFill>
                <a:schemeClr val="bg1"/>
              </a:solidFill>
            </a:endParaRPr>
          </a:p>
          <a:p>
            <a:r>
              <a:rPr lang="en-US" sz="2400" dirty="0" smtClean="0">
                <a:solidFill>
                  <a:srgbClr val="FFFF00"/>
                </a:solidFill>
              </a:rPr>
              <a:t>      these          are      those who    with            women               not </a:t>
            </a:r>
            <a:endParaRPr lang="es-ES" sz="2400" dirty="0" smtClean="0">
              <a:solidFill>
                <a:srgbClr val="FFFF00"/>
              </a:solidFill>
            </a:endParaRPr>
          </a:p>
          <a:p>
            <a:r>
              <a:rPr lang="el-GR" sz="3800" dirty="0" smtClean="0">
                <a:solidFill>
                  <a:schemeClr val="bg1"/>
                </a:solidFill>
              </a:rPr>
              <a:t>ἐμολύνθησαν</a:t>
            </a:r>
            <a:r>
              <a:rPr lang="el-GR" sz="3800" dirty="0">
                <a:solidFill>
                  <a:schemeClr val="bg1"/>
                </a:solidFill>
              </a:rPr>
              <a:t>, παρθένοι </a:t>
            </a:r>
            <a:r>
              <a:rPr lang="en-US" sz="3800" dirty="0" smtClean="0">
                <a:solidFill>
                  <a:schemeClr val="bg1"/>
                </a:solidFill>
              </a:rPr>
              <a:t> </a:t>
            </a:r>
            <a:r>
              <a:rPr lang="el-GR" sz="3800" dirty="0" smtClean="0">
                <a:solidFill>
                  <a:schemeClr val="bg1"/>
                </a:solidFill>
              </a:rPr>
              <a:t>γάρ </a:t>
            </a:r>
            <a:r>
              <a:rPr lang="el-GR" sz="3800" dirty="0">
                <a:solidFill>
                  <a:schemeClr val="bg1"/>
                </a:solidFill>
              </a:rPr>
              <a:t>εἰσιν, οὗτοι οἱ ἀκολουθοῦντες</a:t>
            </a:r>
            <a:endParaRPr lang="en-US" sz="3800" dirty="0">
              <a:solidFill>
                <a:schemeClr val="bg1"/>
              </a:solidFill>
            </a:endParaRPr>
          </a:p>
          <a:p>
            <a:r>
              <a:rPr lang="en-US" sz="2400" dirty="0" smtClean="0">
                <a:solidFill>
                  <a:srgbClr val="FFFF00"/>
                </a:solidFill>
              </a:rPr>
              <a:t>        were defiled                   virgins              for     they </a:t>
            </a:r>
            <a:r>
              <a:rPr lang="en-US" sz="2400" dirty="0">
                <a:solidFill>
                  <a:srgbClr val="FFFF00"/>
                </a:solidFill>
              </a:rPr>
              <a:t>are </a:t>
            </a:r>
            <a:r>
              <a:rPr lang="en-US" sz="2400" dirty="0" smtClean="0">
                <a:solidFill>
                  <a:srgbClr val="FFFF00"/>
                </a:solidFill>
              </a:rPr>
              <a:t>    these    </a:t>
            </a:r>
            <a:r>
              <a:rPr lang="en-US" sz="2400" dirty="0">
                <a:solidFill>
                  <a:srgbClr val="FFFF00"/>
                </a:solidFill>
              </a:rPr>
              <a:t>who </a:t>
            </a:r>
            <a:r>
              <a:rPr lang="en-US" sz="2400" dirty="0" smtClean="0">
                <a:solidFill>
                  <a:srgbClr val="FFFF00"/>
                </a:solidFill>
              </a:rPr>
              <a:t>          follow</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ἀρνίῳ </a:t>
            </a:r>
            <a:r>
              <a:rPr lang="en-US" sz="4000" dirty="0" smtClean="0">
                <a:solidFill>
                  <a:schemeClr val="bg1"/>
                </a:solidFill>
              </a:rPr>
              <a:t> </a:t>
            </a:r>
            <a:r>
              <a:rPr lang="el-GR" sz="4000" dirty="0" smtClean="0">
                <a:solidFill>
                  <a:schemeClr val="bg1"/>
                </a:solidFill>
              </a:rPr>
              <a:t>ὅπου</a:t>
            </a:r>
            <a:r>
              <a:rPr lang="en-US" sz="4000" dirty="0" smtClean="0">
                <a:solidFill>
                  <a:schemeClr val="bg1"/>
                </a:solidFill>
              </a:rPr>
              <a:t>  </a:t>
            </a:r>
            <a:r>
              <a:rPr lang="el-GR" sz="4000" dirty="0" smtClean="0">
                <a:solidFill>
                  <a:schemeClr val="bg1"/>
                </a:solidFill>
              </a:rPr>
              <a:t>ἂν</a:t>
            </a:r>
            <a:r>
              <a:rPr lang="en-US" sz="4000" dirty="0" smtClean="0">
                <a:solidFill>
                  <a:schemeClr val="bg1"/>
                </a:solidFill>
              </a:rPr>
              <a:t> </a:t>
            </a:r>
            <a:r>
              <a:rPr lang="el-GR" sz="4000" dirty="0" smtClean="0">
                <a:solidFill>
                  <a:schemeClr val="bg1"/>
                </a:solidFill>
              </a:rPr>
              <a:t> </a:t>
            </a:r>
            <a:r>
              <a:rPr lang="el-GR" sz="4000" dirty="0">
                <a:solidFill>
                  <a:schemeClr val="bg1"/>
                </a:solidFill>
              </a:rPr>
              <a:t>ὑπάγῃ</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οὗτοι </a:t>
            </a:r>
            <a:r>
              <a:rPr lang="en-US" sz="4000" dirty="0" smtClean="0">
                <a:solidFill>
                  <a:schemeClr val="bg1"/>
                </a:solidFill>
              </a:rPr>
              <a:t> </a:t>
            </a:r>
            <a:r>
              <a:rPr lang="el-GR" sz="4000" dirty="0" smtClean="0">
                <a:solidFill>
                  <a:schemeClr val="bg1"/>
                </a:solidFill>
              </a:rPr>
              <a:t>ἠγοράσθησαν </a:t>
            </a:r>
            <a:endParaRPr lang="en-US" sz="4000" dirty="0" smtClean="0">
              <a:solidFill>
                <a:schemeClr val="bg1"/>
              </a:solidFill>
            </a:endParaRPr>
          </a:p>
          <a:p>
            <a:r>
              <a:rPr lang="en-US" sz="2400" dirty="0" smtClean="0">
                <a:solidFill>
                  <a:srgbClr val="FFFF00"/>
                </a:solidFill>
              </a:rPr>
              <a:t>    the        </a:t>
            </a:r>
            <a:r>
              <a:rPr lang="en-US" sz="2400" dirty="0">
                <a:solidFill>
                  <a:srgbClr val="FFFF00"/>
                </a:solidFill>
              </a:rPr>
              <a:t>Lamb </a:t>
            </a:r>
            <a:r>
              <a:rPr lang="en-US" sz="2400" dirty="0" smtClean="0">
                <a:solidFill>
                  <a:srgbClr val="FFFF00"/>
                </a:solidFill>
              </a:rPr>
              <a:t>              wherever         </a:t>
            </a:r>
            <a:r>
              <a:rPr lang="en-US" sz="2400" dirty="0">
                <a:solidFill>
                  <a:srgbClr val="FFFF00"/>
                </a:solidFill>
              </a:rPr>
              <a:t>he </a:t>
            </a:r>
            <a:r>
              <a:rPr lang="en-US" sz="2400" dirty="0" smtClean="0">
                <a:solidFill>
                  <a:srgbClr val="FFFF00"/>
                </a:solidFill>
              </a:rPr>
              <a:t>goes               these       </a:t>
            </a:r>
            <a:r>
              <a:rPr lang="en-US" sz="2400" dirty="0">
                <a:solidFill>
                  <a:srgbClr val="FFFF00"/>
                </a:solidFill>
              </a:rPr>
              <a:t>have been </a:t>
            </a:r>
            <a:r>
              <a:rPr lang="en-US" sz="2400" dirty="0" smtClean="0">
                <a:solidFill>
                  <a:srgbClr val="FFFF00"/>
                </a:solidFill>
              </a:rPr>
              <a:t>bought</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ἀνθρώπων </a:t>
            </a:r>
            <a:r>
              <a:rPr lang="en-US" sz="4000" dirty="0" smtClean="0">
                <a:solidFill>
                  <a:schemeClr val="bg1"/>
                </a:solidFill>
              </a:rPr>
              <a:t> </a:t>
            </a:r>
            <a:r>
              <a:rPr lang="el-GR" sz="4000" dirty="0" smtClean="0">
                <a:solidFill>
                  <a:schemeClr val="bg1"/>
                </a:solidFill>
              </a:rPr>
              <a:t>ἀπαρχὴ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θεῷ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ἀρνίῳ</a:t>
            </a:r>
            <a:r>
              <a:rPr lang="el-GR" sz="4000" dirty="0">
                <a:solidFill>
                  <a:schemeClr val="bg1"/>
                </a:solidFill>
              </a:rPr>
              <a:t>,</a:t>
            </a:r>
          </a:p>
          <a:p>
            <a:r>
              <a:rPr lang="en-US" sz="2400" dirty="0" smtClean="0">
                <a:solidFill>
                  <a:srgbClr val="FFFF00"/>
                </a:solidFill>
              </a:rPr>
              <a:t>    from       the              people                    first fruit         </a:t>
            </a:r>
            <a:r>
              <a:rPr lang="en-US" sz="2400" dirty="0">
                <a:solidFill>
                  <a:srgbClr val="FFFF00"/>
                </a:solidFill>
              </a:rPr>
              <a:t>for </a:t>
            </a:r>
            <a:r>
              <a:rPr lang="en-US" sz="2400" dirty="0" smtClean="0">
                <a:solidFill>
                  <a:srgbClr val="FFFF00"/>
                </a:solidFill>
              </a:rPr>
              <a:t>      God       and    for the    Lamb</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14:4</a:t>
            </a:r>
            <a:r>
              <a:rPr lang="fr-FR" dirty="0" smtClean="0">
                <a:solidFill>
                  <a:schemeClr val="bg1"/>
                </a:solidFill>
              </a:rPr>
              <a:t> </a:t>
            </a:r>
            <a:r>
              <a:rPr lang="en-US" dirty="0">
                <a:solidFill>
                  <a:schemeClr val="bg1"/>
                </a:solidFill>
              </a:rPr>
              <a:t>It is these who have not defiled themselves with women, for they are virgins. It is these who follow the Lamb wherever he goes. These have been redeemed from mankind as </a:t>
            </a:r>
            <a:r>
              <a:rPr lang="en-US" dirty="0" err="1">
                <a:solidFill>
                  <a:schemeClr val="bg1"/>
                </a:solidFill>
              </a:rPr>
              <a:t>firstfruits</a:t>
            </a:r>
            <a:r>
              <a:rPr lang="en-US" dirty="0">
                <a:solidFill>
                  <a:schemeClr val="bg1"/>
                </a:solidFill>
              </a:rPr>
              <a:t> for God and the Lamb</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14:4</a:t>
            </a:r>
            <a:r>
              <a:rPr lang="en-US" dirty="0" smtClean="0">
                <a:solidFill>
                  <a:schemeClr val="bg1"/>
                </a:solidFill>
              </a:rPr>
              <a:t> </a:t>
            </a:r>
            <a:r>
              <a:rPr lang="zh-TW" altLang="en-US" dirty="0">
                <a:solidFill>
                  <a:schemeClr val="bg1"/>
                </a:solidFill>
              </a:rPr>
              <a:t>這些人未曾沾染婦女、他們原是童身。羔羊無論往那裡去、他們都跟隨他。他們是從人間買來的、作初熟的果子歸</a:t>
            </a:r>
            <a:r>
              <a:rPr lang="zh-TW" altLang="en-US" dirty="0" smtClean="0">
                <a:solidFill>
                  <a:schemeClr val="bg1"/>
                </a:solidFill>
              </a:rPr>
              <a:t>與神</a:t>
            </a:r>
            <a:r>
              <a:rPr lang="zh-TW" altLang="en-US" dirty="0">
                <a:solidFill>
                  <a:schemeClr val="bg1"/>
                </a:solidFill>
              </a:rPr>
              <a:t>和羔羊。</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6" y="5644"/>
            <a:ext cx="12161838" cy="6865580"/>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14:5-6 </a:t>
            </a:r>
          </a:p>
          <a:p>
            <a:r>
              <a:rPr lang="en-US" sz="2800" b="1" dirty="0" smtClean="0">
                <a:solidFill>
                  <a:srgbClr val="FFFF00"/>
                </a:solidFill>
              </a:rPr>
              <a:t>5</a:t>
            </a:r>
            <a:r>
              <a:rPr lang="el-GR" sz="35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ἐν </a:t>
            </a:r>
            <a:r>
              <a:rPr lang="en-US" sz="3400" dirty="0" smtClean="0">
                <a:solidFill>
                  <a:schemeClr val="bg1"/>
                </a:solidFill>
              </a:rPr>
              <a:t> </a:t>
            </a:r>
            <a:r>
              <a:rPr lang="el-GR" sz="3400" dirty="0" smtClean="0">
                <a:solidFill>
                  <a:schemeClr val="bg1"/>
                </a:solidFill>
              </a:rPr>
              <a:t>τῷ</a:t>
            </a:r>
            <a:r>
              <a:rPr lang="en-US" sz="3400" dirty="0" smtClean="0">
                <a:solidFill>
                  <a:schemeClr val="bg1"/>
                </a:solidFill>
              </a:rPr>
              <a:t> </a:t>
            </a:r>
            <a:r>
              <a:rPr lang="el-GR" sz="3400" dirty="0" smtClean="0">
                <a:solidFill>
                  <a:schemeClr val="bg1"/>
                </a:solidFill>
              </a:rPr>
              <a:t>στόματι </a:t>
            </a:r>
            <a:r>
              <a:rPr lang="en-US" sz="3400" dirty="0" smtClean="0">
                <a:solidFill>
                  <a:schemeClr val="bg1"/>
                </a:solidFill>
              </a:rPr>
              <a:t> </a:t>
            </a:r>
            <a:r>
              <a:rPr lang="el-GR" sz="3400" dirty="0" smtClean="0">
                <a:solidFill>
                  <a:schemeClr val="bg1"/>
                </a:solidFill>
              </a:rPr>
              <a:t>αὐτῶν </a:t>
            </a:r>
            <a:r>
              <a:rPr lang="en-US" sz="3400" dirty="0" smtClean="0">
                <a:solidFill>
                  <a:schemeClr val="bg1"/>
                </a:solidFill>
              </a:rPr>
              <a:t> </a:t>
            </a:r>
            <a:r>
              <a:rPr lang="el-GR" sz="3400" dirty="0" smtClean="0">
                <a:solidFill>
                  <a:schemeClr val="bg1"/>
                </a:solidFill>
              </a:rPr>
              <a:t>οὐχ </a:t>
            </a:r>
            <a:r>
              <a:rPr lang="en-US" sz="3400" dirty="0" smtClean="0">
                <a:solidFill>
                  <a:schemeClr val="bg1"/>
                </a:solidFill>
              </a:rPr>
              <a:t> </a:t>
            </a:r>
            <a:r>
              <a:rPr lang="el-GR" sz="3400" dirty="0" smtClean="0">
                <a:solidFill>
                  <a:schemeClr val="bg1"/>
                </a:solidFill>
              </a:rPr>
              <a:t>εὑρέθη </a:t>
            </a:r>
            <a:r>
              <a:rPr lang="en-US" sz="3400" dirty="0" smtClean="0">
                <a:solidFill>
                  <a:schemeClr val="bg1"/>
                </a:solidFill>
              </a:rPr>
              <a:t> </a:t>
            </a:r>
            <a:r>
              <a:rPr lang="el-GR" sz="3400" dirty="0" smtClean="0">
                <a:solidFill>
                  <a:schemeClr val="bg1"/>
                </a:solidFill>
              </a:rPr>
              <a:t>ψεῦδος</a:t>
            </a:r>
            <a:r>
              <a:rPr lang="el-GR" sz="3400" dirty="0">
                <a:solidFill>
                  <a:schemeClr val="bg1"/>
                </a:solidFill>
              </a:rPr>
              <a:t>, </a:t>
            </a:r>
            <a:endParaRPr lang="en-US" sz="3400" dirty="0">
              <a:solidFill>
                <a:schemeClr val="bg1"/>
              </a:solidFill>
            </a:endParaRPr>
          </a:p>
          <a:p>
            <a:r>
              <a:rPr lang="en-US" sz="2200" dirty="0" smtClean="0">
                <a:solidFill>
                  <a:srgbClr val="FFFF00"/>
                </a:solidFill>
              </a:rPr>
              <a:t>     and      in     the      </a:t>
            </a:r>
            <a:r>
              <a:rPr lang="en-US" sz="2200" dirty="0">
                <a:solidFill>
                  <a:srgbClr val="FFFF00"/>
                </a:solidFill>
              </a:rPr>
              <a:t>mouth </a:t>
            </a:r>
            <a:r>
              <a:rPr lang="en-US" sz="2200" dirty="0" smtClean="0">
                <a:solidFill>
                  <a:srgbClr val="FFFF00"/>
                </a:solidFill>
              </a:rPr>
              <a:t>            their          not       </a:t>
            </a:r>
            <a:r>
              <a:rPr lang="en-US" sz="2200" dirty="0">
                <a:solidFill>
                  <a:srgbClr val="FFFF00"/>
                </a:solidFill>
              </a:rPr>
              <a:t>was </a:t>
            </a:r>
            <a:r>
              <a:rPr lang="en-US" sz="2200" dirty="0" smtClean="0">
                <a:solidFill>
                  <a:srgbClr val="FFFF00"/>
                </a:solidFill>
              </a:rPr>
              <a:t>found         a lie </a:t>
            </a:r>
            <a:r>
              <a:rPr lang="fr-FR" sz="2200" dirty="0" smtClean="0">
                <a:solidFill>
                  <a:srgbClr val="FFFF00"/>
                </a:solidFill>
              </a:rPr>
              <a:t> </a:t>
            </a:r>
          </a:p>
          <a:p>
            <a:r>
              <a:rPr lang="fr-FR" sz="2200" dirty="0" smtClean="0">
                <a:solidFill>
                  <a:srgbClr val="FFFF00"/>
                </a:solidFill>
              </a:rPr>
              <a:t>  </a:t>
            </a:r>
            <a:r>
              <a:rPr lang="el-GR" sz="3400" dirty="0" smtClean="0">
                <a:solidFill>
                  <a:schemeClr val="bg1"/>
                </a:solidFill>
              </a:rPr>
              <a:t>ἄμωμοί </a:t>
            </a:r>
            <a:r>
              <a:rPr lang="en-US" sz="3400" dirty="0" smtClean="0">
                <a:solidFill>
                  <a:schemeClr val="bg1"/>
                </a:solidFill>
              </a:rPr>
              <a:t> </a:t>
            </a:r>
            <a:r>
              <a:rPr lang="el-GR" sz="3400" dirty="0" smtClean="0">
                <a:solidFill>
                  <a:schemeClr val="bg1"/>
                </a:solidFill>
              </a:rPr>
              <a:t>εἰσιν.</a:t>
            </a:r>
            <a:r>
              <a:rPr lang="en-US" sz="3400" b="1" dirty="0">
                <a:solidFill>
                  <a:srgbClr val="FFFF00"/>
                </a:solidFill>
              </a:rPr>
              <a:t> </a:t>
            </a:r>
            <a:r>
              <a:rPr lang="en-US" sz="3400" b="1" dirty="0" smtClean="0">
                <a:solidFill>
                  <a:srgbClr val="FFFF00"/>
                </a:solidFill>
              </a:rPr>
              <a:t>         </a:t>
            </a:r>
            <a:r>
              <a:rPr lang="en-US" sz="3400" b="1" dirty="0" smtClean="0">
                <a:solidFill>
                  <a:srgbClr val="FFFF00"/>
                </a:solidFill>
              </a:rPr>
              <a:t>   </a:t>
            </a:r>
            <a:r>
              <a:rPr lang="en-US" sz="2800" b="1" dirty="0" smtClean="0">
                <a:solidFill>
                  <a:srgbClr val="FFFF00"/>
                </a:solidFill>
              </a:rPr>
              <a:t>6</a:t>
            </a:r>
            <a:r>
              <a:rPr lang="el-GR" sz="4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εἶδον</a:t>
            </a:r>
            <a:r>
              <a:rPr lang="en-US" sz="3400" dirty="0" smtClean="0">
                <a:solidFill>
                  <a:schemeClr val="bg1"/>
                </a:solidFill>
              </a:rPr>
              <a:t> </a:t>
            </a:r>
            <a:r>
              <a:rPr lang="el-GR" sz="3400" dirty="0" smtClean="0">
                <a:solidFill>
                  <a:schemeClr val="bg1"/>
                </a:solidFill>
              </a:rPr>
              <a:t> </a:t>
            </a:r>
            <a:r>
              <a:rPr lang="el-GR" sz="3400" dirty="0">
                <a:solidFill>
                  <a:schemeClr val="bg1"/>
                </a:solidFill>
              </a:rPr>
              <a:t>ἄλλον </a:t>
            </a:r>
            <a:r>
              <a:rPr lang="en-US" sz="3400" dirty="0" smtClean="0">
                <a:solidFill>
                  <a:schemeClr val="bg1"/>
                </a:solidFill>
              </a:rPr>
              <a:t> </a:t>
            </a:r>
            <a:r>
              <a:rPr lang="el-GR" sz="3400" dirty="0" smtClean="0">
                <a:solidFill>
                  <a:schemeClr val="bg1"/>
                </a:solidFill>
              </a:rPr>
              <a:t>ἄγγελον</a:t>
            </a:r>
            <a:endParaRPr lang="el-GR" sz="3400" dirty="0">
              <a:solidFill>
                <a:schemeClr val="bg1"/>
              </a:solidFill>
            </a:endParaRPr>
          </a:p>
          <a:p>
            <a:r>
              <a:rPr lang="en-US" sz="2200" dirty="0" smtClean="0">
                <a:solidFill>
                  <a:srgbClr val="FFFF00"/>
                </a:solidFill>
              </a:rPr>
              <a:t>    blameless    they are                           and      </a:t>
            </a:r>
            <a:r>
              <a:rPr lang="en-US" altLang="zh-TW" sz="2200" dirty="0" smtClean="0">
                <a:solidFill>
                  <a:srgbClr val="FFFF00"/>
                </a:solidFill>
              </a:rPr>
              <a:t> </a:t>
            </a:r>
            <a:r>
              <a:rPr lang="en-US" altLang="zh-TW" sz="2200" dirty="0">
                <a:solidFill>
                  <a:srgbClr val="FFFF00"/>
                </a:solidFill>
              </a:rPr>
              <a:t>I saw </a:t>
            </a:r>
            <a:r>
              <a:rPr lang="en-US" altLang="zh-TW" sz="2200" dirty="0" smtClean="0">
                <a:solidFill>
                  <a:srgbClr val="FFFF00"/>
                </a:solidFill>
              </a:rPr>
              <a:t>       another         </a:t>
            </a:r>
            <a:r>
              <a:rPr lang="en-US" altLang="zh-TW" sz="2200" dirty="0">
                <a:solidFill>
                  <a:srgbClr val="FFFF00"/>
                </a:solidFill>
              </a:rPr>
              <a:t>angel </a:t>
            </a:r>
            <a:r>
              <a:rPr lang="fr-FR" sz="2200" dirty="0" smtClean="0">
                <a:solidFill>
                  <a:srgbClr val="FFFF00"/>
                </a:solidFill>
              </a:rPr>
              <a:t> </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πετόμενον</a:t>
            </a:r>
            <a:r>
              <a:rPr lang="en-US" sz="3400" dirty="0" smtClean="0">
                <a:solidFill>
                  <a:schemeClr val="bg1"/>
                </a:solidFill>
              </a:rPr>
              <a:t> </a:t>
            </a:r>
            <a:r>
              <a:rPr lang="el-GR" sz="3400" dirty="0" smtClean="0">
                <a:solidFill>
                  <a:schemeClr val="bg1"/>
                </a:solidFill>
              </a:rPr>
              <a:t> </a:t>
            </a:r>
            <a:r>
              <a:rPr lang="el-GR" sz="3400" dirty="0">
                <a:solidFill>
                  <a:schemeClr val="bg1"/>
                </a:solidFill>
              </a:rPr>
              <a:t>ἐν </a:t>
            </a:r>
            <a:r>
              <a:rPr lang="en-US" sz="3400" dirty="0" smtClean="0">
                <a:solidFill>
                  <a:schemeClr val="bg1"/>
                </a:solidFill>
              </a:rPr>
              <a:t> </a:t>
            </a:r>
            <a:r>
              <a:rPr lang="el-GR" sz="3400" dirty="0" smtClean="0">
                <a:solidFill>
                  <a:schemeClr val="bg1"/>
                </a:solidFill>
              </a:rPr>
              <a:t>μεσουρανήματι,</a:t>
            </a:r>
            <a:r>
              <a:rPr lang="en-US" sz="3400" dirty="0" smtClean="0">
                <a:solidFill>
                  <a:schemeClr val="bg1"/>
                </a:solidFill>
              </a:rPr>
              <a:t> </a:t>
            </a:r>
            <a:r>
              <a:rPr lang="el-GR" sz="3400" dirty="0" smtClean="0">
                <a:solidFill>
                  <a:schemeClr val="bg1"/>
                </a:solidFill>
              </a:rPr>
              <a:t> </a:t>
            </a:r>
            <a:r>
              <a:rPr lang="el-GR" sz="3400" dirty="0">
                <a:solidFill>
                  <a:schemeClr val="bg1"/>
                </a:solidFill>
              </a:rPr>
              <a:t>ἔχοντα </a:t>
            </a:r>
            <a:r>
              <a:rPr lang="en-US" sz="3400" dirty="0" smtClean="0">
                <a:solidFill>
                  <a:schemeClr val="bg1"/>
                </a:solidFill>
              </a:rPr>
              <a:t> </a:t>
            </a:r>
            <a:r>
              <a:rPr lang="el-GR" sz="3400" dirty="0" smtClean="0">
                <a:solidFill>
                  <a:schemeClr val="bg1"/>
                </a:solidFill>
              </a:rPr>
              <a:t>εὐαγγέλιον </a:t>
            </a:r>
            <a:r>
              <a:rPr lang="en-US" sz="3400" dirty="0" smtClean="0">
                <a:solidFill>
                  <a:schemeClr val="bg1"/>
                </a:solidFill>
              </a:rPr>
              <a:t> </a:t>
            </a:r>
            <a:r>
              <a:rPr lang="el-GR" sz="3400" dirty="0" smtClean="0">
                <a:solidFill>
                  <a:schemeClr val="bg1"/>
                </a:solidFill>
              </a:rPr>
              <a:t>αἰώνιον </a:t>
            </a:r>
            <a:endParaRPr lang="en-US" sz="3400" dirty="0">
              <a:solidFill>
                <a:schemeClr val="bg1"/>
              </a:solidFill>
            </a:endParaRPr>
          </a:p>
          <a:p>
            <a:r>
              <a:rPr lang="en-US" altLang="zh-TW" sz="2200" dirty="0" smtClean="0">
                <a:solidFill>
                  <a:srgbClr val="FFFF00"/>
                </a:solidFill>
              </a:rPr>
              <a:t>          flying                in               midair                               having             a gospel                  eternal</a:t>
            </a:r>
            <a:endParaRPr lang="fr-FR" sz="2200" dirty="0" smtClean="0">
              <a:solidFill>
                <a:srgbClr val="FFFF00"/>
              </a:solidFill>
            </a:endParaRPr>
          </a:p>
          <a:p>
            <a:r>
              <a:rPr lang="en-US" sz="3400" dirty="0" smtClean="0">
                <a:solidFill>
                  <a:schemeClr val="bg1"/>
                </a:solidFill>
              </a:rPr>
              <a:t>   </a:t>
            </a:r>
            <a:r>
              <a:rPr lang="en-US" sz="3400" dirty="0" smtClean="0">
                <a:solidFill>
                  <a:schemeClr val="bg1"/>
                </a:solidFill>
              </a:rPr>
              <a:t>     </a:t>
            </a:r>
            <a:r>
              <a:rPr lang="el-GR" sz="3400" dirty="0" smtClean="0">
                <a:solidFill>
                  <a:schemeClr val="bg1"/>
                </a:solidFill>
              </a:rPr>
              <a:t>εὐαγγελίσαι </a:t>
            </a:r>
            <a:r>
              <a:rPr lang="en-US" sz="3400" dirty="0" smtClean="0">
                <a:solidFill>
                  <a:schemeClr val="bg1"/>
                </a:solidFill>
              </a:rPr>
              <a:t> </a:t>
            </a:r>
            <a:r>
              <a:rPr lang="el-GR" sz="3400" dirty="0" smtClean="0">
                <a:solidFill>
                  <a:schemeClr val="bg1"/>
                </a:solidFill>
              </a:rPr>
              <a:t>ἐπὶ τοὺς </a:t>
            </a:r>
            <a:r>
              <a:rPr lang="en-US" sz="3400" dirty="0" smtClean="0">
                <a:solidFill>
                  <a:schemeClr val="bg1"/>
                </a:solidFill>
              </a:rPr>
              <a:t> </a:t>
            </a:r>
            <a:r>
              <a:rPr lang="el-GR" sz="3400" dirty="0" smtClean="0">
                <a:solidFill>
                  <a:schemeClr val="bg1"/>
                </a:solidFill>
              </a:rPr>
              <a:t>καθημένους </a:t>
            </a:r>
            <a:r>
              <a:rPr lang="en-US" sz="3400" dirty="0" smtClean="0">
                <a:solidFill>
                  <a:schemeClr val="bg1"/>
                </a:solidFill>
              </a:rPr>
              <a:t> </a:t>
            </a:r>
            <a:r>
              <a:rPr lang="el-GR" sz="3400" dirty="0" smtClean="0">
                <a:solidFill>
                  <a:schemeClr val="bg1"/>
                </a:solidFill>
              </a:rPr>
              <a:t>ἐπὶ </a:t>
            </a:r>
            <a:r>
              <a:rPr lang="en-US" sz="3400" dirty="0" smtClean="0">
                <a:solidFill>
                  <a:schemeClr val="bg1"/>
                </a:solidFill>
              </a:rPr>
              <a:t> </a:t>
            </a:r>
            <a:r>
              <a:rPr lang="el-GR" sz="3400" dirty="0" smtClean="0">
                <a:solidFill>
                  <a:schemeClr val="bg1"/>
                </a:solidFill>
              </a:rPr>
              <a:t>τῆς </a:t>
            </a:r>
            <a:r>
              <a:rPr lang="en-US" sz="3400" dirty="0" smtClean="0">
                <a:solidFill>
                  <a:schemeClr val="bg1"/>
                </a:solidFill>
              </a:rPr>
              <a:t> </a:t>
            </a:r>
            <a:r>
              <a:rPr lang="el-GR" sz="3400" dirty="0" smtClean="0">
                <a:solidFill>
                  <a:schemeClr val="bg1"/>
                </a:solidFill>
              </a:rPr>
              <a:t>γῆς </a:t>
            </a:r>
            <a:endParaRPr lang="en-US" sz="3400" dirty="0">
              <a:solidFill>
                <a:schemeClr val="bg1"/>
              </a:solidFill>
            </a:endParaRPr>
          </a:p>
          <a:p>
            <a:r>
              <a:rPr lang="en-US" altLang="zh-TW" sz="2200" dirty="0" smtClean="0">
                <a:solidFill>
                  <a:srgbClr val="FFFF00"/>
                </a:solidFill>
              </a:rPr>
              <a:t>                  to proclaim              </a:t>
            </a:r>
            <a:r>
              <a:rPr lang="en-US" altLang="zh-TW" sz="2200" dirty="0">
                <a:solidFill>
                  <a:srgbClr val="FFFF00"/>
                </a:solidFill>
              </a:rPr>
              <a:t>to </a:t>
            </a:r>
            <a:r>
              <a:rPr lang="en-US" altLang="zh-TW" sz="2200" dirty="0" smtClean="0">
                <a:solidFill>
                  <a:srgbClr val="FFFF00"/>
                </a:solidFill>
              </a:rPr>
              <a:t>    those           </a:t>
            </a:r>
            <a:r>
              <a:rPr lang="en-US" altLang="zh-TW" sz="2200" dirty="0">
                <a:solidFill>
                  <a:srgbClr val="FFFF00"/>
                </a:solidFill>
              </a:rPr>
              <a:t>who dwell </a:t>
            </a:r>
            <a:r>
              <a:rPr lang="en-US" altLang="zh-TW" sz="2200" dirty="0" smtClean="0">
                <a:solidFill>
                  <a:srgbClr val="FFFF00"/>
                </a:solidFill>
              </a:rPr>
              <a:t>             on       the     earth</a:t>
            </a:r>
            <a:endParaRPr lang="fr-FR" sz="2300" dirty="0" smtClean="0">
              <a:solidFill>
                <a:srgbClr val="FFFF00"/>
              </a:solidFill>
            </a:endParaRPr>
          </a:p>
          <a:p>
            <a:r>
              <a:rPr lang="en-US" sz="3400" dirty="0" smtClean="0">
                <a:solidFill>
                  <a:schemeClr val="bg1"/>
                </a:solidFill>
              </a:rPr>
              <a:t>    </a:t>
            </a:r>
            <a:r>
              <a:rPr lang="el-GR" sz="3400" dirty="0">
                <a:solidFill>
                  <a:schemeClr val="bg1"/>
                </a:solidFill>
              </a:rPr>
              <a:t>καὶ </a:t>
            </a:r>
            <a:r>
              <a:rPr lang="en-US" sz="3400" dirty="0" smtClean="0">
                <a:solidFill>
                  <a:schemeClr val="bg1"/>
                </a:solidFill>
              </a:rPr>
              <a:t> </a:t>
            </a:r>
            <a:r>
              <a:rPr lang="el-GR" sz="3400" dirty="0" smtClean="0">
                <a:solidFill>
                  <a:schemeClr val="bg1"/>
                </a:solidFill>
              </a:rPr>
              <a:t>ἐπὶ</a:t>
            </a:r>
            <a:r>
              <a:rPr lang="en-US" sz="3400" dirty="0" smtClean="0">
                <a:solidFill>
                  <a:schemeClr val="bg1"/>
                </a:solidFill>
              </a:rPr>
              <a:t> </a:t>
            </a:r>
            <a:r>
              <a:rPr lang="el-GR" sz="3400" dirty="0" smtClean="0">
                <a:solidFill>
                  <a:schemeClr val="bg1"/>
                </a:solidFill>
              </a:rPr>
              <a:t> </a:t>
            </a:r>
            <a:r>
              <a:rPr lang="el-GR" sz="3400" dirty="0">
                <a:solidFill>
                  <a:schemeClr val="bg1"/>
                </a:solidFill>
              </a:rPr>
              <a:t>πᾶν </a:t>
            </a:r>
            <a:r>
              <a:rPr lang="en-US" sz="3400" dirty="0" smtClean="0">
                <a:solidFill>
                  <a:schemeClr val="bg1"/>
                </a:solidFill>
              </a:rPr>
              <a:t> </a:t>
            </a:r>
            <a:r>
              <a:rPr lang="el-GR" sz="3400" dirty="0" smtClean="0">
                <a:solidFill>
                  <a:schemeClr val="bg1"/>
                </a:solidFill>
              </a:rPr>
              <a:t>ἔθνος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φυλὴν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γλῶσσαν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λαόν</a:t>
            </a:r>
            <a:r>
              <a:rPr lang="el-GR" sz="3400" dirty="0">
                <a:solidFill>
                  <a:schemeClr val="bg1"/>
                </a:solidFill>
              </a:rPr>
              <a:t>,</a:t>
            </a:r>
          </a:p>
          <a:p>
            <a:r>
              <a:rPr lang="en-US" altLang="zh-TW" sz="2200" dirty="0" smtClean="0">
                <a:solidFill>
                  <a:srgbClr val="FFFF00"/>
                </a:solidFill>
              </a:rPr>
              <a:t>       and      </a:t>
            </a:r>
            <a:r>
              <a:rPr lang="en-US" altLang="zh-TW" sz="2200" dirty="0">
                <a:solidFill>
                  <a:srgbClr val="FFFF00"/>
                </a:solidFill>
              </a:rPr>
              <a:t>to </a:t>
            </a:r>
            <a:r>
              <a:rPr lang="en-US" altLang="zh-TW" sz="2200" dirty="0" smtClean="0">
                <a:solidFill>
                  <a:srgbClr val="FFFF00"/>
                </a:solidFill>
              </a:rPr>
              <a:t>     every       </a:t>
            </a:r>
            <a:r>
              <a:rPr lang="en-US" altLang="zh-TW" sz="2200" dirty="0">
                <a:solidFill>
                  <a:srgbClr val="FFFF00"/>
                </a:solidFill>
              </a:rPr>
              <a:t>nation </a:t>
            </a:r>
            <a:r>
              <a:rPr lang="en-US" altLang="zh-TW" sz="2200" dirty="0" smtClean="0">
                <a:solidFill>
                  <a:srgbClr val="FFFF00"/>
                </a:solidFill>
              </a:rPr>
              <a:t>     and         </a:t>
            </a:r>
            <a:r>
              <a:rPr lang="en-US" altLang="zh-TW" sz="2200" dirty="0">
                <a:solidFill>
                  <a:srgbClr val="FFFF00"/>
                </a:solidFill>
              </a:rPr>
              <a:t>tribe </a:t>
            </a:r>
            <a:r>
              <a:rPr lang="en-US" altLang="zh-TW" sz="2200" dirty="0" smtClean="0">
                <a:solidFill>
                  <a:srgbClr val="FFFF00"/>
                </a:solidFill>
              </a:rPr>
              <a:t>       and        language         and     people</a:t>
            </a:r>
            <a:endParaRPr lang="fr-FR" sz="2200" dirty="0" smtClean="0">
              <a:solidFill>
                <a:srgbClr val="FFFF00"/>
              </a:solidFill>
            </a:endParaRPr>
          </a:p>
          <a:p>
            <a:endParaRPr lang="fr-FR" sz="800" dirty="0" smtClean="0">
              <a:solidFill>
                <a:srgbClr val="FFFF00"/>
              </a:solidFill>
            </a:endParaRPr>
          </a:p>
          <a:p>
            <a:endParaRPr lang="fr-FR" sz="800" dirty="0">
              <a:solidFill>
                <a:srgbClr val="FFFF00"/>
              </a:solidFill>
            </a:endParaRPr>
          </a:p>
          <a:p>
            <a:r>
              <a:rPr lang="en-US" baseline="30000" dirty="0">
                <a:solidFill>
                  <a:srgbClr val="FFFF00"/>
                </a:solidFill>
              </a:rPr>
              <a:t>	</a:t>
            </a:r>
            <a:r>
              <a:rPr lang="en-US" baseline="30000" dirty="0" smtClean="0">
                <a:solidFill>
                  <a:srgbClr val="FFFF00"/>
                </a:solidFill>
              </a:rPr>
              <a:t>ESV </a:t>
            </a:r>
            <a:r>
              <a:rPr lang="fr-FR" b="1" dirty="0" smtClean="0">
                <a:solidFill>
                  <a:schemeClr val="bg1"/>
                </a:solidFill>
              </a:rPr>
              <a:t>14:5</a:t>
            </a:r>
            <a:r>
              <a:rPr lang="fr-FR" dirty="0" smtClean="0">
                <a:solidFill>
                  <a:schemeClr val="bg1"/>
                </a:solidFill>
              </a:rPr>
              <a:t> </a:t>
            </a:r>
            <a:r>
              <a:rPr lang="en-US" dirty="0" smtClean="0">
                <a:solidFill>
                  <a:schemeClr val="bg1"/>
                </a:solidFill>
              </a:rPr>
              <a:t>and in their mouth no lie was found, for they are blameless. </a:t>
            </a:r>
            <a:r>
              <a:rPr lang="en-US" altLang="zh-TW" b="1" dirty="0">
                <a:solidFill>
                  <a:schemeClr val="bg1"/>
                </a:solidFill>
              </a:rPr>
              <a:t>6</a:t>
            </a:r>
            <a:r>
              <a:rPr lang="zh-TW" altLang="en-US" dirty="0">
                <a:solidFill>
                  <a:schemeClr val="bg1"/>
                </a:solidFill>
              </a:rPr>
              <a:t> </a:t>
            </a:r>
            <a:r>
              <a:rPr lang="en-US" altLang="zh-TW" dirty="0">
                <a:solidFill>
                  <a:schemeClr val="bg1"/>
                </a:solidFill>
              </a:rPr>
              <a:t>Then I saw another angel flying directly overhead, with an eternal gospel to proclaim to those who dwell on earth, to every nation and tribe and language and people</a:t>
            </a:r>
            <a:r>
              <a:rPr lang="en-US" altLang="zh-TW" dirty="0" smtClean="0">
                <a:solidFill>
                  <a:schemeClr val="bg1"/>
                </a:solidFill>
              </a:rPr>
              <a:t>.</a:t>
            </a:r>
          </a:p>
          <a:p>
            <a:r>
              <a:rPr lang="en-US" baseline="30000" dirty="0" smtClean="0">
                <a:solidFill>
                  <a:srgbClr val="FFFF00"/>
                </a:solidFill>
              </a:rPr>
              <a:t>	CUV  </a:t>
            </a:r>
            <a:r>
              <a:rPr lang="en-US" b="1" dirty="0" smtClean="0">
                <a:solidFill>
                  <a:schemeClr val="bg1"/>
                </a:solidFill>
              </a:rPr>
              <a:t>14:5</a:t>
            </a:r>
            <a:r>
              <a:rPr lang="en-US" dirty="0" smtClean="0">
                <a:solidFill>
                  <a:schemeClr val="bg1"/>
                </a:solidFill>
              </a:rPr>
              <a:t> </a:t>
            </a:r>
            <a:r>
              <a:rPr lang="zh-TW" altLang="en-US" dirty="0">
                <a:solidFill>
                  <a:schemeClr val="bg1"/>
                </a:solidFill>
              </a:rPr>
              <a:t>在他們口中察不出謊言來．他們是沒有瑕疵的</a:t>
            </a:r>
            <a:r>
              <a:rPr lang="zh-TW" altLang="en-US" dirty="0" smtClean="0">
                <a:solidFill>
                  <a:schemeClr val="bg1"/>
                </a:solidFill>
              </a:rPr>
              <a:t>。</a:t>
            </a:r>
            <a:r>
              <a:rPr lang="en-US" altLang="zh-TW" b="1" dirty="0" smtClean="0">
                <a:solidFill>
                  <a:schemeClr val="bg1"/>
                </a:solidFill>
              </a:rPr>
              <a:t>6</a:t>
            </a:r>
            <a:r>
              <a:rPr lang="zh-TW" altLang="en-US" dirty="0" smtClean="0">
                <a:solidFill>
                  <a:schemeClr val="bg1"/>
                </a:solidFill>
              </a:rPr>
              <a:t> </a:t>
            </a:r>
            <a:r>
              <a:rPr lang="zh-TW" altLang="en-US" dirty="0">
                <a:solidFill>
                  <a:schemeClr val="bg1"/>
                </a:solidFill>
              </a:rPr>
              <a:t>我又看見另有一位天使飛在空中、有永遠的福音要傳給住在地上的人、就是各國各族各方各民</a:t>
            </a:r>
            <a:r>
              <a:rPr lang="zh-TW" altLang="en-US" dirty="0" smtClean="0">
                <a:solidFill>
                  <a:schemeClr val="bg1"/>
                </a:solidFill>
              </a:rPr>
              <a:t>．</a:t>
            </a:r>
            <a:endParaRPr lang="en-US" altLang="zh-TW"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42312106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endParaRPr lang="en-US" sz="800" b="1" dirty="0" smtClean="0">
              <a:solidFill>
                <a:srgbClr val="FFFF00"/>
              </a:solidFill>
            </a:endParaRPr>
          </a:p>
          <a:p>
            <a:r>
              <a:rPr lang="en-US" sz="3600" b="1" dirty="0" smtClean="0">
                <a:solidFill>
                  <a:srgbClr val="FFFF00"/>
                </a:solidFill>
              </a:rPr>
              <a:t>Revelation </a:t>
            </a:r>
            <a:r>
              <a:rPr lang="en-US" sz="3600" b="1" dirty="0" smtClean="0">
                <a:solidFill>
                  <a:srgbClr val="FFFF00"/>
                </a:solidFill>
              </a:rPr>
              <a:t>14:7</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λέγων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φωνῇ </a:t>
            </a:r>
            <a:r>
              <a:rPr lang="en-US" sz="4000" dirty="0" smtClean="0">
                <a:solidFill>
                  <a:schemeClr val="bg1"/>
                </a:solidFill>
              </a:rPr>
              <a:t> </a:t>
            </a:r>
            <a:r>
              <a:rPr lang="el-GR" sz="4000" dirty="0" smtClean="0">
                <a:solidFill>
                  <a:schemeClr val="bg1"/>
                </a:solidFill>
              </a:rPr>
              <a:t>μεγάλῃ</a:t>
            </a:r>
            <a:r>
              <a:rPr lang="el-GR" sz="4000" dirty="0">
                <a:solidFill>
                  <a:schemeClr val="bg1"/>
                </a:solidFill>
              </a:rPr>
              <a:t>· </a:t>
            </a:r>
            <a:r>
              <a:rPr lang="en-US" sz="4000" dirty="0" smtClean="0">
                <a:solidFill>
                  <a:schemeClr val="bg1"/>
                </a:solidFill>
              </a:rPr>
              <a:t>    </a:t>
            </a:r>
            <a:r>
              <a:rPr lang="el-GR" sz="4000" dirty="0" smtClean="0">
                <a:solidFill>
                  <a:schemeClr val="bg1"/>
                </a:solidFill>
              </a:rPr>
              <a:t>φοβήθητε</a:t>
            </a:r>
            <a:endParaRPr lang="en-US" sz="4000" dirty="0" smtClean="0">
              <a:solidFill>
                <a:schemeClr val="bg1"/>
              </a:solidFill>
            </a:endParaRPr>
          </a:p>
          <a:p>
            <a:r>
              <a:rPr lang="en-US" sz="2400" dirty="0" smtClean="0">
                <a:solidFill>
                  <a:srgbClr val="FFFF00"/>
                </a:solidFill>
              </a:rPr>
              <a:t>      saying        with     </a:t>
            </a:r>
            <a:r>
              <a:rPr lang="en-US" sz="2400" dirty="0">
                <a:solidFill>
                  <a:srgbClr val="FFFF00"/>
                </a:solidFill>
              </a:rPr>
              <a:t>a </a:t>
            </a:r>
            <a:r>
              <a:rPr lang="en-US" sz="2400" dirty="0" smtClean="0">
                <a:solidFill>
                  <a:srgbClr val="FFFF00"/>
                </a:solidFill>
              </a:rPr>
              <a:t>voice           loud                             fear </a:t>
            </a:r>
            <a:endParaRPr lang="fr-FR" sz="2400" dirty="0">
              <a:solidFill>
                <a:srgbClr val="FFFF00"/>
              </a:solidFill>
            </a:endParaRPr>
          </a:p>
          <a:p>
            <a:r>
              <a:rPr lang="en-US"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θεὸν</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δότε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δόξαν,</a:t>
            </a:r>
            <a:r>
              <a:rPr lang="en-US" sz="4000" dirty="0" smtClean="0">
                <a:solidFill>
                  <a:schemeClr val="bg1"/>
                </a:solidFill>
              </a:rPr>
              <a:t> </a:t>
            </a:r>
            <a:r>
              <a:rPr lang="el-GR" sz="4000" dirty="0" smtClean="0">
                <a:solidFill>
                  <a:schemeClr val="bg1"/>
                </a:solidFill>
              </a:rPr>
              <a:t> </a:t>
            </a:r>
            <a:r>
              <a:rPr lang="el-GR" sz="4000" dirty="0">
                <a:solidFill>
                  <a:schemeClr val="bg1"/>
                </a:solidFill>
              </a:rPr>
              <a:t>ὅτι </a:t>
            </a:r>
            <a:r>
              <a:rPr lang="en-US" sz="4000" dirty="0" smtClean="0">
                <a:solidFill>
                  <a:schemeClr val="bg1"/>
                </a:solidFill>
              </a:rPr>
              <a:t> </a:t>
            </a:r>
            <a:r>
              <a:rPr lang="el-GR" sz="4000" dirty="0" smtClean="0">
                <a:solidFill>
                  <a:schemeClr val="bg1"/>
                </a:solidFill>
              </a:rPr>
              <a:t>ἦλθεν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ὥρα</a:t>
            </a:r>
            <a:endParaRPr lang="en-US" sz="4000" dirty="0" smtClean="0">
              <a:solidFill>
                <a:schemeClr val="bg1"/>
              </a:solidFill>
            </a:endParaRPr>
          </a:p>
          <a:p>
            <a:r>
              <a:rPr lang="en-US" sz="2400" dirty="0" smtClean="0">
                <a:solidFill>
                  <a:srgbClr val="FFFF00"/>
                </a:solidFill>
              </a:rPr>
              <a:t>   (the)      God         </a:t>
            </a:r>
            <a:r>
              <a:rPr lang="en-US" sz="2400" dirty="0">
                <a:solidFill>
                  <a:srgbClr val="FFFF00"/>
                </a:solidFill>
              </a:rPr>
              <a:t>and </a:t>
            </a:r>
            <a:r>
              <a:rPr lang="en-US" sz="2400" dirty="0" smtClean="0">
                <a:solidFill>
                  <a:srgbClr val="FFFF00"/>
                </a:solidFill>
              </a:rPr>
              <a:t>       give           </a:t>
            </a:r>
            <a:r>
              <a:rPr lang="en-US" sz="2400" dirty="0">
                <a:solidFill>
                  <a:srgbClr val="FFFF00"/>
                </a:solidFill>
              </a:rPr>
              <a:t>him </a:t>
            </a:r>
            <a:r>
              <a:rPr lang="en-US" sz="2400" dirty="0" smtClean="0">
                <a:solidFill>
                  <a:srgbClr val="FFFF00"/>
                </a:solidFill>
              </a:rPr>
              <a:t>            glory       </a:t>
            </a:r>
            <a:r>
              <a:rPr lang="en-US" sz="2400" dirty="0">
                <a:solidFill>
                  <a:srgbClr val="FFFF00"/>
                </a:solidFill>
              </a:rPr>
              <a:t>because </a:t>
            </a:r>
            <a:r>
              <a:rPr lang="en-US" sz="2400" dirty="0" smtClean="0">
                <a:solidFill>
                  <a:srgbClr val="FFFF00"/>
                </a:solidFill>
              </a:rPr>
              <a:t>    came      the    hour</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κρίσεως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προσκυνήσατε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ποιήσαντι </a:t>
            </a:r>
            <a:endParaRPr lang="en-US" sz="4000" dirty="0" smtClean="0">
              <a:solidFill>
                <a:schemeClr val="bg1"/>
              </a:solidFill>
            </a:endParaRPr>
          </a:p>
          <a:p>
            <a:r>
              <a:rPr lang="en-US" sz="2400" dirty="0" smtClean="0">
                <a:solidFill>
                  <a:srgbClr val="FFFF00"/>
                </a:solidFill>
              </a:rPr>
              <a:t> of the      </a:t>
            </a:r>
            <a:r>
              <a:rPr lang="en-US" sz="2400" dirty="0">
                <a:solidFill>
                  <a:srgbClr val="FFFF00"/>
                </a:solidFill>
              </a:rPr>
              <a:t>judgment </a:t>
            </a:r>
            <a:r>
              <a:rPr lang="en-US" sz="2400" dirty="0" smtClean="0">
                <a:solidFill>
                  <a:srgbClr val="FFFF00"/>
                </a:solidFill>
              </a:rPr>
              <a:t>           his                </a:t>
            </a:r>
            <a:r>
              <a:rPr lang="en-US" sz="2400" dirty="0">
                <a:solidFill>
                  <a:srgbClr val="FFFF00"/>
                </a:solidFill>
              </a:rPr>
              <a:t>and </a:t>
            </a:r>
            <a:r>
              <a:rPr lang="en-US" sz="2400" dirty="0" smtClean="0">
                <a:solidFill>
                  <a:srgbClr val="FFFF00"/>
                </a:solidFill>
              </a:rPr>
              <a:t>                  worship                     him      who made</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τὸν </a:t>
            </a:r>
            <a:r>
              <a:rPr lang="el-GR" sz="3800" dirty="0">
                <a:solidFill>
                  <a:schemeClr val="bg1"/>
                </a:solidFill>
              </a:rPr>
              <a:t>οὐρανὸν καὶ τὴν γῆν καὶ θάλασσαν καὶ πηγὰς ὑδάτων.</a:t>
            </a:r>
          </a:p>
          <a:p>
            <a:r>
              <a:rPr lang="en-US" sz="2400" dirty="0" smtClean="0">
                <a:solidFill>
                  <a:srgbClr val="FFFF00"/>
                </a:solidFill>
              </a:rPr>
              <a:t>   the        heaven          </a:t>
            </a:r>
            <a:r>
              <a:rPr lang="en-US" sz="2400" dirty="0">
                <a:solidFill>
                  <a:srgbClr val="FFFF00"/>
                </a:solidFill>
              </a:rPr>
              <a:t>and </a:t>
            </a:r>
            <a:r>
              <a:rPr lang="en-US" sz="2400" dirty="0" smtClean="0">
                <a:solidFill>
                  <a:srgbClr val="FFFF00"/>
                </a:solidFill>
              </a:rPr>
              <a:t>    the    earth   and           </a:t>
            </a:r>
            <a:r>
              <a:rPr lang="en-US" sz="2400" dirty="0">
                <a:solidFill>
                  <a:srgbClr val="FFFF00"/>
                </a:solidFill>
              </a:rPr>
              <a:t>sea </a:t>
            </a:r>
            <a:r>
              <a:rPr lang="en-US" sz="2400" dirty="0" smtClean="0">
                <a:solidFill>
                  <a:srgbClr val="FFFF00"/>
                </a:solidFill>
              </a:rPr>
              <a:t>                and      springs      of waters</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14:7</a:t>
            </a:r>
            <a:r>
              <a:rPr lang="fr-FR" dirty="0" smtClean="0">
                <a:solidFill>
                  <a:schemeClr val="bg1"/>
                </a:solidFill>
              </a:rPr>
              <a:t> </a:t>
            </a:r>
            <a:r>
              <a:rPr lang="en-US" dirty="0">
                <a:solidFill>
                  <a:schemeClr val="bg1"/>
                </a:solidFill>
              </a:rPr>
              <a:t>And he said with a loud voice, "Fear God and give him glory, because the hour of his judgment has come, and worship him who made heaven and earth, the sea and the springs of water</a:t>
            </a:r>
            <a:r>
              <a:rPr lang="en-US" dirty="0" smtClean="0">
                <a:solidFill>
                  <a:schemeClr val="bg1"/>
                </a:solidFill>
              </a:rPr>
              <a:t>.“      /     </a:t>
            </a:r>
            <a:r>
              <a:rPr lang="en-US" baseline="30000" dirty="0">
                <a:solidFill>
                  <a:srgbClr val="FFFF00"/>
                </a:solidFill>
              </a:rPr>
              <a:t>CUV </a:t>
            </a:r>
            <a:r>
              <a:rPr lang="en-US" baseline="30000" dirty="0" smtClean="0">
                <a:solidFill>
                  <a:srgbClr val="FFFF00"/>
                </a:solidFill>
              </a:rPr>
              <a:t> </a:t>
            </a:r>
            <a:r>
              <a:rPr lang="en-US" b="1" dirty="0" smtClean="0">
                <a:solidFill>
                  <a:schemeClr val="bg1"/>
                </a:solidFill>
              </a:rPr>
              <a:t>14:7</a:t>
            </a:r>
            <a:r>
              <a:rPr lang="en-US" dirty="0" smtClean="0">
                <a:solidFill>
                  <a:schemeClr val="bg1"/>
                </a:solidFill>
              </a:rPr>
              <a:t> </a:t>
            </a:r>
            <a:r>
              <a:rPr lang="zh-TW" altLang="en-US" dirty="0">
                <a:solidFill>
                  <a:schemeClr val="bg1"/>
                </a:solidFill>
              </a:rPr>
              <a:t>他大聲說、應當敬</a:t>
            </a:r>
            <a:r>
              <a:rPr lang="zh-TW" altLang="en-US" dirty="0" smtClean="0">
                <a:solidFill>
                  <a:schemeClr val="bg1"/>
                </a:solidFill>
              </a:rPr>
              <a:t>畏神</a:t>
            </a:r>
            <a:r>
              <a:rPr lang="zh-TW" altLang="en-US" dirty="0">
                <a:solidFill>
                  <a:schemeClr val="bg1"/>
                </a:solidFill>
              </a:rPr>
              <a:t>、將榮耀歸給他．因他施行審判的時候已經到了．應當敬拜那創造天地海和眾水泉源的。</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6178503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28841"/>
            <a:ext cx="12117564" cy="6757858"/>
          </a:xfrm>
          <a:prstGeom prst="rect">
            <a:avLst/>
          </a:prstGeom>
          <a:solidFill>
            <a:srgbClr val="002060"/>
          </a:solidFill>
        </p:spPr>
        <p:txBody>
          <a:bodyPr wrap="square" lIns="108821" tIns="54411" rIns="108821" bIns="54411">
            <a:spAutoFit/>
          </a:bodyPr>
          <a:lstStyle/>
          <a:p>
            <a:endParaRPr lang="en-US" sz="1000" b="1" dirty="0" smtClean="0">
              <a:solidFill>
                <a:srgbClr val="FFFF00"/>
              </a:solidFill>
            </a:endParaRPr>
          </a:p>
          <a:p>
            <a:r>
              <a:rPr lang="en-US" sz="3200" b="1" dirty="0" smtClean="0">
                <a:solidFill>
                  <a:srgbClr val="FFFF00"/>
                </a:solidFill>
              </a:rPr>
              <a:t>     Revelation </a:t>
            </a:r>
            <a:r>
              <a:rPr lang="en-US" sz="3200" b="1" dirty="0" smtClean="0">
                <a:solidFill>
                  <a:srgbClr val="FFFF00"/>
                </a:solidFill>
              </a:rPr>
              <a:t>14:8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ἄλλος </a:t>
            </a:r>
            <a:r>
              <a:rPr lang="en-US" sz="4000" dirty="0" smtClean="0">
                <a:solidFill>
                  <a:schemeClr val="bg1"/>
                </a:solidFill>
              </a:rPr>
              <a:t> </a:t>
            </a:r>
            <a:r>
              <a:rPr lang="el-GR" sz="4000" dirty="0" smtClean="0">
                <a:solidFill>
                  <a:schemeClr val="bg1"/>
                </a:solidFill>
              </a:rPr>
              <a:t>ἄγγελος </a:t>
            </a:r>
            <a:r>
              <a:rPr lang="en-US" sz="4000" dirty="0" smtClean="0">
                <a:solidFill>
                  <a:schemeClr val="bg1"/>
                </a:solidFill>
              </a:rPr>
              <a:t> </a:t>
            </a:r>
            <a:r>
              <a:rPr lang="el-GR" sz="4000" dirty="0" smtClean="0">
                <a:solidFill>
                  <a:schemeClr val="bg1"/>
                </a:solidFill>
              </a:rPr>
              <a:t>δεύτερος</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and       another            angel                </a:t>
            </a:r>
            <a:r>
              <a:rPr lang="en-US" sz="2400" dirty="0">
                <a:solidFill>
                  <a:srgbClr val="FFFF00"/>
                </a:solidFill>
              </a:rPr>
              <a:t>a </a:t>
            </a:r>
            <a:r>
              <a:rPr lang="en-US" sz="2400" dirty="0" smtClean="0">
                <a:solidFill>
                  <a:srgbClr val="FFFF00"/>
                </a:solidFill>
              </a:rPr>
              <a:t>second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ἠκολούθησεν </a:t>
            </a:r>
            <a:r>
              <a:rPr lang="en-US" sz="4000" dirty="0" smtClean="0">
                <a:solidFill>
                  <a:schemeClr val="bg1"/>
                </a:solidFill>
              </a:rPr>
              <a:t> </a:t>
            </a:r>
            <a:r>
              <a:rPr lang="el-GR" sz="4000" dirty="0" smtClean="0">
                <a:solidFill>
                  <a:schemeClr val="bg1"/>
                </a:solidFill>
              </a:rPr>
              <a:t>λέγων</a:t>
            </a:r>
            <a:r>
              <a:rPr lang="el-GR" sz="4000" dirty="0">
                <a:solidFill>
                  <a:schemeClr val="bg1"/>
                </a:solidFill>
              </a:rPr>
              <a:t>· </a:t>
            </a:r>
            <a:r>
              <a:rPr lang="en-US" sz="4000" dirty="0" smtClean="0">
                <a:solidFill>
                  <a:schemeClr val="bg1"/>
                </a:solidFill>
              </a:rPr>
              <a:t>  </a:t>
            </a:r>
            <a:r>
              <a:rPr lang="el-GR" sz="4000" dirty="0" smtClean="0">
                <a:solidFill>
                  <a:schemeClr val="bg1"/>
                </a:solidFill>
              </a:rPr>
              <a:t>ἔπεσεν </a:t>
            </a:r>
            <a:r>
              <a:rPr lang="en-US" sz="4000" dirty="0" smtClean="0">
                <a:solidFill>
                  <a:schemeClr val="bg1"/>
                </a:solidFill>
              </a:rPr>
              <a:t> </a:t>
            </a:r>
            <a:r>
              <a:rPr lang="el-GR" sz="4000" dirty="0" smtClean="0">
                <a:solidFill>
                  <a:schemeClr val="bg1"/>
                </a:solidFill>
              </a:rPr>
              <a:t>ἔπεσεν</a:t>
            </a:r>
            <a:endParaRPr lang="en-US" sz="4000" dirty="0">
              <a:solidFill>
                <a:schemeClr val="bg1"/>
              </a:solidFill>
            </a:endParaRPr>
          </a:p>
          <a:p>
            <a:r>
              <a:rPr lang="en-US" sz="2400" dirty="0" smtClean="0">
                <a:solidFill>
                  <a:srgbClr val="FFFF00"/>
                </a:solidFill>
              </a:rPr>
              <a:t>          followed                          saying              is fallen           is fallen</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Βαβυλὼν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μεγάλη </a:t>
            </a:r>
            <a:r>
              <a:rPr lang="en-US" sz="4000" dirty="0" smtClean="0">
                <a:solidFill>
                  <a:schemeClr val="bg1"/>
                </a:solidFill>
              </a:rPr>
              <a:t>   </a:t>
            </a:r>
            <a:r>
              <a:rPr lang="el-GR" sz="4000" dirty="0" smtClean="0">
                <a:solidFill>
                  <a:schemeClr val="bg1"/>
                </a:solidFill>
              </a:rPr>
              <a:t>ἣ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οἴνου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θυμοῦ </a:t>
            </a:r>
            <a:endParaRPr lang="en-US" sz="4000" dirty="0" smtClean="0">
              <a:solidFill>
                <a:schemeClr val="bg1"/>
              </a:solidFill>
            </a:endParaRPr>
          </a:p>
          <a:p>
            <a:r>
              <a:rPr lang="en-US" sz="2400" dirty="0" smtClean="0">
                <a:solidFill>
                  <a:srgbClr val="FFFF00"/>
                </a:solidFill>
              </a:rPr>
              <a:t>          Babylon         the        great       she </a:t>
            </a:r>
            <a:r>
              <a:rPr lang="en-US" sz="2400" dirty="0">
                <a:solidFill>
                  <a:srgbClr val="FFFF00"/>
                </a:solidFill>
              </a:rPr>
              <a:t>who </a:t>
            </a:r>
            <a:r>
              <a:rPr lang="en-US" sz="2400" dirty="0" smtClean="0">
                <a:solidFill>
                  <a:srgbClr val="FFFF00"/>
                </a:solidFill>
              </a:rPr>
              <a:t> from    the         wine         of </a:t>
            </a:r>
            <a:r>
              <a:rPr lang="en-US" sz="2400" dirty="0">
                <a:solidFill>
                  <a:srgbClr val="FFFF00"/>
                </a:solidFill>
              </a:rPr>
              <a:t>the </a:t>
            </a:r>
            <a:r>
              <a:rPr lang="en-US" sz="2400" dirty="0" smtClean="0">
                <a:solidFill>
                  <a:srgbClr val="FFFF00"/>
                </a:solidFill>
              </a:rPr>
              <a:t>      wrath</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πορνείας </a:t>
            </a:r>
            <a:r>
              <a:rPr lang="en-US" sz="4000" dirty="0" smtClean="0">
                <a:solidFill>
                  <a:schemeClr val="bg1"/>
                </a:solidFill>
              </a:rPr>
              <a:t> </a:t>
            </a:r>
            <a:r>
              <a:rPr lang="el-GR" sz="4000" dirty="0" smtClean="0">
                <a:solidFill>
                  <a:schemeClr val="bg1"/>
                </a:solidFill>
              </a:rPr>
              <a:t>αὐτῆς </a:t>
            </a:r>
            <a:r>
              <a:rPr lang="en-US" sz="4000" dirty="0" smtClean="0">
                <a:solidFill>
                  <a:schemeClr val="bg1"/>
                </a:solidFill>
              </a:rPr>
              <a:t> </a:t>
            </a:r>
            <a:r>
              <a:rPr lang="el-GR" sz="4000" dirty="0" smtClean="0">
                <a:solidFill>
                  <a:schemeClr val="bg1"/>
                </a:solidFill>
              </a:rPr>
              <a:t>πεπότικεν </a:t>
            </a:r>
            <a:r>
              <a:rPr lang="en-US" sz="4000" dirty="0" smtClean="0">
                <a:solidFill>
                  <a:schemeClr val="bg1"/>
                </a:solidFill>
              </a:rPr>
              <a:t> </a:t>
            </a:r>
            <a:r>
              <a:rPr lang="el-GR" sz="4000" dirty="0" smtClean="0">
                <a:solidFill>
                  <a:schemeClr val="bg1"/>
                </a:solidFill>
              </a:rPr>
              <a:t>πάντα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ἔθνη</a:t>
            </a:r>
            <a:r>
              <a:rPr lang="el-GR" sz="4000" dirty="0">
                <a:solidFill>
                  <a:schemeClr val="bg1"/>
                </a:solidFill>
              </a:rPr>
              <a:t>.</a:t>
            </a:r>
          </a:p>
          <a:p>
            <a:r>
              <a:rPr lang="fr-FR" sz="2400" dirty="0">
                <a:solidFill>
                  <a:srgbClr val="FFFF00"/>
                </a:solidFill>
              </a:rPr>
              <a:t> </a:t>
            </a:r>
            <a:r>
              <a:rPr lang="fr-FR" sz="2400" dirty="0" smtClean="0">
                <a:solidFill>
                  <a:srgbClr val="FFFF00"/>
                </a:solidFill>
              </a:rPr>
              <a:t> </a:t>
            </a:r>
            <a:r>
              <a:rPr lang="en-US" sz="2400" dirty="0" smtClean="0">
                <a:solidFill>
                  <a:srgbClr val="FFFF00"/>
                </a:solidFill>
              </a:rPr>
              <a:t>of the   </a:t>
            </a:r>
            <a:r>
              <a:rPr lang="en-US" sz="2400" dirty="0">
                <a:solidFill>
                  <a:srgbClr val="FFFF00"/>
                </a:solidFill>
              </a:rPr>
              <a:t>sexual immorality </a:t>
            </a:r>
            <a:r>
              <a:rPr lang="en-US" sz="2400" dirty="0" smtClean="0">
                <a:solidFill>
                  <a:srgbClr val="FFFF00"/>
                </a:solidFill>
              </a:rPr>
              <a:t>    her         (who) made drink          </a:t>
            </a:r>
            <a:r>
              <a:rPr lang="en-US" sz="2400" dirty="0">
                <a:solidFill>
                  <a:srgbClr val="FFFF00"/>
                </a:solidFill>
              </a:rPr>
              <a:t>all </a:t>
            </a:r>
            <a:r>
              <a:rPr lang="en-US" sz="2400" dirty="0" smtClean="0">
                <a:solidFill>
                  <a:srgbClr val="FFFF00"/>
                </a:solidFill>
              </a:rPr>
              <a:t>            the    nations</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14:8</a:t>
            </a:r>
            <a:r>
              <a:rPr lang="fr-FR" dirty="0" smtClean="0">
                <a:solidFill>
                  <a:schemeClr val="bg1"/>
                </a:solidFill>
              </a:rPr>
              <a:t> </a:t>
            </a:r>
            <a:r>
              <a:rPr lang="en-US" dirty="0">
                <a:solidFill>
                  <a:schemeClr val="bg1"/>
                </a:solidFill>
              </a:rPr>
              <a:t>Another angel, a second, followed, saying, "Fallen, fallen is Babylon the great, she who made all nations drink the wine of the passion of her sexual immorality."</a:t>
            </a:r>
          </a:p>
          <a:p>
            <a:r>
              <a:rPr lang="en-US" baseline="30000" dirty="0" smtClean="0">
                <a:solidFill>
                  <a:srgbClr val="FFFF00"/>
                </a:solidFill>
              </a:rPr>
              <a:t>	CUV </a:t>
            </a:r>
            <a:r>
              <a:rPr lang="en-US" b="1" dirty="0" smtClean="0">
                <a:solidFill>
                  <a:schemeClr val="bg1"/>
                </a:solidFill>
              </a:rPr>
              <a:t>14:8</a:t>
            </a:r>
            <a:r>
              <a:rPr lang="en-US" dirty="0" smtClean="0">
                <a:solidFill>
                  <a:schemeClr val="bg1"/>
                </a:solidFill>
              </a:rPr>
              <a:t> </a:t>
            </a:r>
            <a:r>
              <a:rPr lang="zh-TW" altLang="en-US" dirty="0">
                <a:solidFill>
                  <a:schemeClr val="bg1"/>
                </a:solidFill>
              </a:rPr>
              <a:t>又有第二位天使、接著說、叫萬民喝邪淫大怒之酒的巴比倫大城傾倒了、傾倒了。</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010759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r>
              <a:rPr lang="en-US" sz="3200" b="1" dirty="0" smtClean="0">
                <a:solidFill>
                  <a:srgbClr val="FFFF00"/>
                </a:solidFill>
              </a:rPr>
              <a:t>  Revelation 14:9 </a:t>
            </a:r>
          </a:p>
          <a:p>
            <a:pPr algn="ctr"/>
            <a:endParaRPr lang="en-US" sz="800" b="1" dirty="0" smtClean="0">
              <a:solidFill>
                <a:srgbClr val="FFFF00"/>
              </a:solidFill>
            </a:endParaRPr>
          </a:p>
          <a:p>
            <a:pPr algn="ctr"/>
            <a:endParaRPr lang="en-US" sz="800" b="1" dirty="0" smtClean="0">
              <a:solidFill>
                <a:srgbClr val="FFFF00"/>
              </a:solidFill>
            </a:endParaRPr>
          </a:p>
          <a:p>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ἄλλος </a:t>
            </a:r>
            <a:r>
              <a:rPr lang="en-US" sz="4000" dirty="0" smtClean="0">
                <a:solidFill>
                  <a:schemeClr val="bg1"/>
                </a:solidFill>
              </a:rPr>
              <a:t> </a:t>
            </a:r>
            <a:r>
              <a:rPr lang="el-GR" sz="4000" dirty="0" smtClean="0">
                <a:solidFill>
                  <a:schemeClr val="bg1"/>
                </a:solidFill>
              </a:rPr>
              <a:t>ἄγγελος</a:t>
            </a:r>
            <a:r>
              <a:rPr lang="en-US" sz="4000" dirty="0" smtClean="0">
                <a:solidFill>
                  <a:schemeClr val="bg1"/>
                </a:solidFill>
              </a:rPr>
              <a:t> </a:t>
            </a:r>
            <a:r>
              <a:rPr lang="el-GR" sz="4000" dirty="0" smtClean="0">
                <a:solidFill>
                  <a:schemeClr val="bg1"/>
                </a:solidFill>
              </a:rPr>
              <a:t> </a:t>
            </a:r>
            <a:r>
              <a:rPr lang="el-GR" sz="4000" dirty="0">
                <a:solidFill>
                  <a:schemeClr val="bg1"/>
                </a:solidFill>
              </a:rPr>
              <a:t>τρίτος </a:t>
            </a:r>
            <a:r>
              <a:rPr lang="en-US" sz="4000" dirty="0" smtClean="0">
                <a:solidFill>
                  <a:schemeClr val="bg1"/>
                </a:solidFill>
              </a:rPr>
              <a:t> </a:t>
            </a:r>
            <a:r>
              <a:rPr lang="el-GR" sz="4000" dirty="0" smtClean="0">
                <a:solidFill>
                  <a:schemeClr val="bg1"/>
                </a:solidFill>
              </a:rPr>
              <a:t>ἠκολούθησεν </a:t>
            </a:r>
            <a:endParaRPr lang="en-US" sz="4000" dirty="0" smtClean="0">
              <a:solidFill>
                <a:schemeClr val="bg1"/>
              </a:solidFill>
            </a:endParaRPr>
          </a:p>
          <a:p>
            <a:r>
              <a:rPr lang="en-US" sz="2400" dirty="0" smtClean="0">
                <a:solidFill>
                  <a:srgbClr val="FFFF00"/>
                </a:solidFill>
              </a:rPr>
              <a:t> and       another           angel               </a:t>
            </a:r>
            <a:r>
              <a:rPr lang="en-US" sz="2400" dirty="0">
                <a:solidFill>
                  <a:srgbClr val="FFFF00"/>
                </a:solidFill>
              </a:rPr>
              <a:t>a </a:t>
            </a:r>
            <a:r>
              <a:rPr lang="en-US" sz="2400" dirty="0" smtClean="0">
                <a:solidFill>
                  <a:srgbClr val="FFFF00"/>
                </a:solidFill>
              </a:rPr>
              <a:t>third                 </a:t>
            </a:r>
            <a:r>
              <a:rPr lang="en-US" sz="2400" dirty="0">
                <a:solidFill>
                  <a:srgbClr val="FFFF00"/>
                </a:solidFill>
              </a:rPr>
              <a:t>followed </a:t>
            </a:r>
            <a:endParaRPr lang="fr-FR" sz="2400" dirty="0" smtClean="0">
              <a:solidFill>
                <a:srgbClr val="FFFF00"/>
              </a:solidFill>
            </a:endParaRPr>
          </a:p>
          <a:p>
            <a:r>
              <a:rPr lang="en-US" sz="3800" dirty="0" smtClean="0">
                <a:solidFill>
                  <a:schemeClr val="bg1"/>
                </a:solidFill>
              </a:rPr>
              <a:t>  </a:t>
            </a:r>
            <a:r>
              <a:rPr lang="el-GR" sz="4000" dirty="0">
                <a:solidFill>
                  <a:schemeClr val="bg1"/>
                </a:solidFill>
              </a:rPr>
              <a:t>αὐτοῖς </a:t>
            </a:r>
            <a:r>
              <a:rPr lang="en-US" sz="4000" dirty="0" smtClean="0">
                <a:solidFill>
                  <a:schemeClr val="bg1"/>
                </a:solidFill>
              </a:rPr>
              <a:t> </a:t>
            </a:r>
            <a:r>
              <a:rPr lang="el-GR" sz="4000" dirty="0" smtClean="0">
                <a:solidFill>
                  <a:schemeClr val="bg1"/>
                </a:solidFill>
              </a:rPr>
              <a:t>λέγων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φωνῇ </a:t>
            </a:r>
            <a:r>
              <a:rPr lang="en-US" sz="4000" dirty="0" smtClean="0">
                <a:solidFill>
                  <a:schemeClr val="bg1"/>
                </a:solidFill>
              </a:rPr>
              <a:t> </a:t>
            </a:r>
            <a:r>
              <a:rPr lang="el-GR" sz="4000" dirty="0" smtClean="0">
                <a:solidFill>
                  <a:schemeClr val="bg1"/>
                </a:solidFill>
              </a:rPr>
              <a:t>μεγάλῃ</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εἴ </a:t>
            </a:r>
            <a:r>
              <a:rPr lang="en-US" sz="4000" dirty="0" smtClean="0">
                <a:solidFill>
                  <a:schemeClr val="bg1"/>
                </a:solidFill>
              </a:rPr>
              <a:t> </a:t>
            </a:r>
            <a:r>
              <a:rPr lang="el-GR" sz="4000" dirty="0" smtClean="0">
                <a:solidFill>
                  <a:schemeClr val="bg1"/>
                </a:solidFill>
              </a:rPr>
              <a:t>τις</a:t>
            </a:r>
            <a:r>
              <a:rPr lang="en-US" sz="4000" dirty="0" smtClean="0">
                <a:solidFill>
                  <a:schemeClr val="bg1"/>
                </a:solidFill>
              </a:rPr>
              <a:t> </a:t>
            </a:r>
            <a:r>
              <a:rPr lang="en-US" sz="4000" dirty="0">
                <a:solidFill>
                  <a:schemeClr val="bg1"/>
                </a:solidFill>
              </a:rPr>
              <a:t> </a:t>
            </a:r>
            <a:r>
              <a:rPr lang="el-GR" sz="4000" dirty="0" smtClean="0">
                <a:solidFill>
                  <a:schemeClr val="bg1"/>
                </a:solidFill>
              </a:rPr>
              <a:t>προσκυνεῖ </a:t>
            </a:r>
            <a:endParaRPr lang="en-US" sz="4000" dirty="0">
              <a:solidFill>
                <a:schemeClr val="bg1"/>
              </a:solidFill>
            </a:endParaRPr>
          </a:p>
          <a:p>
            <a:r>
              <a:rPr lang="en-US" sz="2400" dirty="0" smtClean="0">
                <a:solidFill>
                  <a:srgbClr val="FFFF00"/>
                </a:solidFill>
              </a:rPr>
              <a:t>        them            </a:t>
            </a:r>
            <a:r>
              <a:rPr lang="en-US" sz="2400" dirty="0">
                <a:solidFill>
                  <a:srgbClr val="FFFF00"/>
                </a:solidFill>
              </a:rPr>
              <a:t>saying </a:t>
            </a:r>
            <a:r>
              <a:rPr lang="en-US" sz="2400" dirty="0" smtClean="0">
                <a:solidFill>
                  <a:srgbClr val="FFFF00"/>
                </a:solidFill>
              </a:rPr>
              <a:t>      with     </a:t>
            </a:r>
            <a:r>
              <a:rPr lang="en-US" sz="2400" dirty="0">
                <a:solidFill>
                  <a:srgbClr val="FFFF00"/>
                </a:solidFill>
              </a:rPr>
              <a:t>a </a:t>
            </a:r>
            <a:r>
              <a:rPr lang="en-US" sz="2400" dirty="0" smtClean="0">
                <a:solidFill>
                  <a:srgbClr val="FFFF00"/>
                </a:solidFill>
              </a:rPr>
              <a:t>voice             loud                if   anyone     </a:t>
            </a:r>
            <a:r>
              <a:rPr lang="en-US" sz="2400" dirty="0">
                <a:solidFill>
                  <a:srgbClr val="FFFF00"/>
                </a:solidFill>
              </a:rPr>
              <a:t>worships </a:t>
            </a:r>
            <a:endParaRPr lang="fr-FR" sz="2400" dirty="0" smtClean="0">
              <a:solidFill>
                <a:srgbClr val="FFFF00"/>
              </a:solidFill>
            </a:endParaRPr>
          </a:p>
          <a:p>
            <a:r>
              <a:rPr lang="en-US" sz="38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θηρίον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εἰκόνα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αὐτοῦ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λαμβάνει</a:t>
            </a:r>
            <a:r>
              <a:rPr lang="en-US" sz="4000" dirty="0" smtClean="0">
                <a:solidFill>
                  <a:schemeClr val="bg1"/>
                </a:solidFill>
              </a:rPr>
              <a:t> </a:t>
            </a:r>
            <a:endParaRPr lang="en-US" sz="4000" dirty="0" smtClean="0">
              <a:solidFill>
                <a:schemeClr val="bg1"/>
              </a:solidFill>
            </a:endParaRPr>
          </a:p>
          <a:p>
            <a:r>
              <a:rPr lang="en-US" sz="2400" dirty="0" smtClean="0">
                <a:solidFill>
                  <a:srgbClr val="FFFF00"/>
                </a:solidFill>
              </a:rPr>
              <a:t>     the        beast            </a:t>
            </a:r>
            <a:r>
              <a:rPr lang="en-US" sz="2400" dirty="0">
                <a:solidFill>
                  <a:srgbClr val="FFFF00"/>
                </a:solidFill>
              </a:rPr>
              <a:t>and </a:t>
            </a:r>
            <a:r>
              <a:rPr lang="en-US" sz="2400" dirty="0" smtClean="0">
                <a:solidFill>
                  <a:srgbClr val="FFFF00"/>
                </a:solidFill>
              </a:rPr>
              <a:t>     the          </a:t>
            </a:r>
            <a:r>
              <a:rPr lang="en-US" sz="2400" dirty="0">
                <a:solidFill>
                  <a:srgbClr val="FFFF00"/>
                </a:solidFill>
              </a:rPr>
              <a:t>image </a:t>
            </a:r>
            <a:r>
              <a:rPr lang="en-US" sz="2400" dirty="0" smtClean="0">
                <a:solidFill>
                  <a:srgbClr val="FFFF00"/>
                </a:solidFill>
              </a:rPr>
              <a:t>              its             and         receives </a:t>
            </a:r>
            <a:endParaRPr lang="fr-FR" sz="2400" dirty="0" smtClean="0">
              <a:solidFill>
                <a:srgbClr val="FFFF00"/>
              </a:solidFill>
            </a:endParaRPr>
          </a:p>
          <a:p>
            <a:r>
              <a:rPr lang="el-GR" sz="4000" dirty="0" smtClean="0">
                <a:solidFill>
                  <a:schemeClr val="bg1"/>
                </a:solidFill>
              </a:rPr>
              <a:t>χ</a:t>
            </a:r>
            <a:r>
              <a:rPr lang="el-GR" sz="3900" dirty="0" smtClean="0">
                <a:solidFill>
                  <a:schemeClr val="bg1"/>
                </a:solidFill>
              </a:rPr>
              <a:t>άραγμα</a:t>
            </a:r>
            <a:r>
              <a:rPr lang="en-US" sz="3900" dirty="0" smtClean="0">
                <a:solidFill>
                  <a:schemeClr val="bg1"/>
                </a:solidFill>
              </a:rPr>
              <a:t>  </a:t>
            </a:r>
            <a:r>
              <a:rPr lang="el-GR" sz="3900" dirty="0" smtClean="0">
                <a:solidFill>
                  <a:schemeClr val="bg1"/>
                </a:solidFill>
              </a:rPr>
              <a:t>ἐπὶ </a:t>
            </a:r>
            <a:r>
              <a:rPr lang="el-GR" sz="3900" dirty="0">
                <a:solidFill>
                  <a:schemeClr val="bg1"/>
                </a:solidFill>
              </a:rPr>
              <a:t>τοῦ μετώπου αὐτοῦ </a:t>
            </a:r>
            <a:r>
              <a:rPr lang="en-US" sz="3900" dirty="0" smtClean="0">
                <a:solidFill>
                  <a:schemeClr val="bg1"/>
                </a:solidFill>
              </a:rPr>
              <a:t> </a:t>
            </a:r>
            <a:r>
              <a:rPr lang="el-GR" sz="3900" dirty="0" smtClean="0">
                <a:solidFill>
                  <a:schemeClr val="bg1"/>
                </a:solidFill>
              </a:rPr>
              <a:t>ἢ</a:t>
            </a:r>
            <a:r>
              <a:rPr lang="en-US" sz="3900" dirty="0" smtClean="0">
                <a:solidFill>
                  <a:schemeClr val="bg1"/>
                </a:solidFill>
              </a:rPr>
              <a:t> </a:t>
            </a:r>
            <a:r>
              <a:rPr lang="el-GR" sz="3900" dirty="0" smtClean="0">
                <a:solidFill>
                  <a:schemeClr val="bg1"/>
                </a:solidFill>
              </a:rPr>
              <a:t> </a:t>
            </a:r>
            <a:r>
              <a:rPr lang="el-GR" sz="3900" dirty="0">
                <a:solidFill>
                  <a:schemeClr val="bg1"/>
                </a:solidFill>
              </a:rPr>
              <a:t>ἐπὶ τὴν χεῖρα αὐτοῦ,</a:t>
            </a:r>
          </a:p>
          <a:p>
            <a:r>
              <a:rPr lang="en-US" sz="2400" dirty="0" smtClean="0">
                <a:solidFill>
                  <a:srgbClr val="FFFF00"/>
                </a:solidFill>
              </a:rPr>
              <a:t>     a mark               </a:t>
            </a:r>
            <a:r>
              <a:rPr lang="en-US" sz="2400" dirty="0">
                <a:solidFill>
                  <a:srgbClr val="FFFF00"/>
                </a:solidFill>
              </a:rPr>
              <a:t>on </a:t>
            </a:r>
            <a:r>
              <a:rPr lang="en-US" sz="2400" dirty="0" smtClean="0">
                <a:solidFill>
                  <a:srgbClr val="FFFF00"/>
                </a:solidFill>
              </a:rPr>
              <a:t>     the          </a:t>
            </a:r>
            <a:r>
              <a:rPr lang="en-US" sz="2400" dirty="0">
                <a:solidFill>
                  <a:srgbClr val="FFFF00"/>
                </a:solidFill>
              </a:rPr>
              <a:t>forehead </a:t>
            </a:r>
            <a:r>
              <a:rPr lang="en-US" sz="2400" dirty="0" smtClean="0">
                <a:solidFill>
                  <a:srgbClr val="FFFF00"/>
                </a:solidFill>
              </a:rPr>
              <a:t>          his            or      on     the        </a:t>
            </a:r>
            <a:r>
              <a:rPr lang="en-US" sz="2400" dirty="0">
                <a:solidFill>
                  <a:srgbClr val="FFFF00"/>
                </a:solidFill>
              </a:rPr>
              <a:t>hand </a:t>
            </a:r>
            <a:r>
              <a:rPr lang="en-US" sz="2400" dirty="0" smtClean="0">
                <a:solidFill>
                  <a:srgbClr val="FFFF00"/>
                </a:solidFill>
              </a:rPr>
              <a:t>        his</a:t>
            </a:r>
            <a:r>
              <a:rPr lang="fr-FR" sz="2400" dirty="0" smtClean="0">
                <a:solidFill>
                  <a:srgbClr val="FFFF00"/>
                </a:solidFill>
              </a:rPr>
              <a:t> </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14:9</a:t>
            </a:r>
            <a:r>
              <a:rPr lang="fr-FR" dirty="0" smtClean="0">
                <a:solidFill>
                  <a:schemeClr val="bg1"/>
                </a:solidFill>
              </a:rPr>
              <a:t> </a:t>
            </a:r>
            <a:r>
              <a:rPr lang="en-US" dirty="0">
                <a:solidFill>
                  <a:schemeClr val="bg1"/>
                </a:solidFill>
              </a:rPr>
              <a:t>And another angel, a third, followed them, saying with a loud voice, "If anyone worships the beast and its image and receives a mark on his forehead or on his hand,</a:t>
            </a:r>
          </a:p>
          <a:p>
            <a:r>
              <a:rPr lang="en-US" baseline="30000" dirty="0">
                <a:solidFill>
                  <a:srgbClr val="FFFF00"/>
                </a:solidFill>
              </a:rPr>
              <a:t>	CUV </a:t>
            </a:r>
            <a:r>
              <a:rPr lang="en-US" b="1" dirty="0" smtClean="0">
                <a:solidFill>
                  <a:schemeClr val="bg1"/>
                </a:solidFill>
              </a:rPr>
              <a:t>14:9</a:t>
            </a:r>
            <a:r>
              <a:rPr lang="en-US" dirty="0" smtClean="0">
                <a:solidFill>
                  <a:schemeClr val="bg1"/>
                </a:solidFill>
              </a:rPr>
              <a:t> </a:t>
            </a:r>
            <a:r>
              <a:rPr lang="zh-TW" altLang="en-US" dirty="0">
                <a:solidFill>
                  <a:schemeClr val="bg1"/>
                </a:solidFill>
              </a:rPr>
              <a:t>又有第三位天使、接著他們、大聲說、若有人拜獸和獸像、在額上、或在手上、受了印記、</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7795</TotalTime>
  <Words>1543</Words>
  <Application>Microsoft Office PowerPoint</Application>
  <PresentationFormat>Custom</PresentationFormat>
  <Paragraphs>391</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Book of Revelation Chapter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930</cp:revision>
  <dcterms:created xsi:type="dcterms:W3CDTF">2020-04-05T11:02:49Z</dcterms:created>
  <dcterms:modified xsi:type="dcterms:W3CDTF">2021-05-06T15:32:56Z</dcterms:modified>
</cp:coreProperties>
</file>