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601" r:id="rId2"/>
    <p:sldId id="448" r:id="rId3"/>
    <p:sldId id="503" r:id="rId4"/>
    <p:sldId id="547" r:id="rId5"/>
    <p:sldId id="523" r:id="rId6"/>
    <p:sldId id="598" r:id="rId7"/>
    <p:sldId id="599" r:id="rId8"/>
    <p:sldId id="600" r:id="rId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15</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r>
              <a:rPr lang="en-US" sz="3200" b="1" dirty="0" smtClean="0">
                <a:solidFill>
                  <a:srgbClr val="FFFF00"/>
                </a:solidFill>
              </a:rPr>
              <a:t>     Revelation 15:1 </a:t>
            </a: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εἶδον</a:t>
            </a:r>
            <a:r>
              <a:rPr lang="en-US" sz="4000" dirty="0" smtClean="0">
                <a:solidFill>
                  <a:schemeClr val="bg1"/>
                </a:solidFill>
              </a:rPr>
              <a:t> </a:t>
            </a:r>
            <a:r>
              <a:rPr lang="el-GR" sz="4000" dirty="0" smtClean="0">
                <a:solidFill>
                  <a:schemeClr val="bg1"/>
                </a:solidFill>
              </a:rPr>
              <a:t> ἄλλο</a:t>
            </a:r>
            <a:r>
              <a:rPr lang="en-US" sz="4000" dirty="0" smtClean="0">
                <a:solidFill>
                  <a:schemeClr val="bg1"/>
                </a:solidFill>
              </a:rPr>
              <a:t> </a:t>
            </a:r>
            <a:r>
              <a:rPr lang="el-GR" sz="4000" dirty="0" smtClean="0">
                <a:solidFill>
                  <a:schemeClr val="bg1"/>
                </a:solidFill>
              </a:rPr>
              <a:t> σημεῖον</a:t>
            </a:r>
            <a:endParaRPr lang="en-US" sz="4000" dirty="0">
              <a:solidFill>
                <a:schemeClr val="bg1"/>
              </a:solidFill>
            </a:endParaRPr>
          </a:p>
          <a:p>
            <a:r>
              <a:rPr lang="en-US" sz="2400" dirty="0">
                <a:solidFill>
                  <a:srgbClr val="FFFF00"/>
                </a:solidFill>
              </a:rPr>
              <a:t> </a:t>
            </a:r>
            <a:r>
              <a:rPr lang="en-US" sz="2400" dirty="0" smtClean="0">
                <a:solidFill>
                  <a:srgbClr val="FFFF00"/>
                </a:solidFill>
              </a:rPr>
              <a:t>       and         </a:t>
            </a:r>
            <a:r>
              <a:rPr lang="en-US" sz="2400" dirty="0">
                <a:solidFill>
                  <a:srgbClr val="FFFF00"/>
                </a:solidFill>
              </a:rPr>
              <a:t>I saw </a:t>
            </a:r>
            <a:r>
              <a:rPr lang="en-US" sz="2400" dirty="0" smtClean="0">
                <a:solidFill>
                  <a:srgbClr val="FFFF00"/>
                </a:solidFill>
              </a:rPr>
              <a:t>       another          </a:t>
            </a:r>
            <a:r>
              <a:rPr lang="en-US" sz="2400" dirty="0">
                <a:solidFill>
                  <a:srgbClr val="FFFF00"/>
                </a:solidFill>
              </a:rPr>
              <a:t>sign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τῷ </a:t>
            </a:r>
            <a:r>
              <a:rPr lang="en-US" sz="4000" dirty="0">
                <a:solidFill>
                  <a:schemeClr val="bg1"/>
                </a:solidFill>
              </a:rPr>
              <a:t> </a:t>
            </a:r>
            <a:r>
              <a:rPr lang="el-GR" sz="4000" dirty="0">
                <a:solidFill>
                  <a:schemeClr val="bg1"/>
                </a:solidFill>
              </a:rPr>
              <a:t>οὐρανῷ</a:t>
            </a:r>
            <a:r>
              <a:rPr lang="en-US" sz="4000" dirty="0" smtClean="0">
                <a:solidFill>
                  <a:schemeClr val="bg1"/>
                </a:solidFill>
              </a:rPr>
              <a:t>  </a:t>
            </a:r>
            <a:r>
              <a:rPr lang="el-GR" sz="4000" dirty="0" smtClean="0">
                <a:solidFill>
                  <a:schemeClr val="bg1"/>
                </a:solidFill>
              </a:rPr>
              <a:t>μέγα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θαυμαστόν,</a:t>
            </a:r>
            <a:r>
              <a:rPr lang="en-US" sz="4000" dirty="0" smtClean="0">
                <a:solidFill>
                  <a:schemeClr val="bg1"/>
                </a:solidFill>
              </a:rPr>
              <a:t> </a:t>
            </a:r>
            <a:endParaRPr lang="fr-FR" sz="4000" dirty="0" smtClean="0">
              <a:solidFill>
                <a:srgbClr val="FFFF00"/>
              </a:solidFill>
            </a:endParaRPr>
          </a:p>
          <a:p>
            <a:r>
              <a:rPr lang="en-US" sz="2400" dirty="0" smtClean="0">
                <a:solidFill>
                  <a:srgbClr val="FFFF00"/>
                </a:solidFill>
              </a:rPr>
              <a:t>     in      the         heaven             great        and           amazing</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ἀγγέλους</a:t>
            </a:r>
            <a:r>
              <a:rPr lang="en-US" sz="4000" dirty="0" smtClean="0">
                <a:solidFill>
                  <a:schemeClr val="bg1"/>
                </a:solidFill>
              </a:rPr>
              <a:t> </a:t>
            </a:r>
            <a:r>
              <a:rPr lang="el-GR" sz="4000" dirty="0" smtClean="0">
                <a:solidFill>
                  <a:schemeClr val="bg1"/>
                </a:solidFill>
              </a:rPr>
              <a:t> </a:t>
            </a:r>
            <a:r>
              <a:rPr lang="el-GR" sz="4000" dirty="0">
                <a:solidFill>
                  <a:schemeClr val="bg1"/>
                </a:solidFill>
              </a:rPr>
              <a:t>ἑπτὰ</a:t>
            </a:r>
            <a:r>
              <a:rPr lang="en-US" sz="4000" dirty="0" smtClean="0">
                <a:solidFill>
                  <a:schemeClr val="bg1"/>
                </a:solidFill>
              </a:rPr>
              <a:t>   </a:t>
            </a:r>
            <a:r>
              <a:rPr lang="el-GR" sz="4000" dirty="0" smtClean="0">
                <a:solidFill>
                  <a:schemeClr val="bg1"/>
                </a:solidFill>
              </a:rPr>
              <a:t>ἔχοντας </a:t>
            </a:r>
            <a:r>
              <a:rPr lang="en-US" sz="4000" dirty="0" smtClean="0">
                <a:solidFill>
                  <a:schemeClr val="bg1"/>
                </a:solidFill>
              </a:rPr>
              <a:t> </a:t>
            </a:r>
            <a:r>
              <a:rPr lang="el-GR" sz="4000" dirty="0" smtClean="0">
                <a:solidFill>
                  <a:schemeClr val="bg1"/>
                </a:solidFill>
              </a:rPr>
              <a:t>πληγὰς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ἐσχάτας</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angels                 seven             having             plagues          </a:t>
            </a:r>
            <a:r>
              <a:rPr lang="en-US" sz="2400" dirty="0">
                <a:solidFill>
                  <a:srgbClr val="FFFF00"/>
                </a:solidFill>
              </a:rPr>
              <a:t>seven</a:t>
            </a:r>
            <a:r>
              <a:rPr lang="en-US" sz="2400" dirty="0" smtClean="0">
                <a:solidFill>
                  <a:srgbClr val="FFFF00"/>
                </a:solidFill>
              </a:rPr>
              <a:t>        the             last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αὐταῖς </a:t>
            </a:r>
            <a:r>
              <a:rPr lang="en-US" sz="4000" dirty="0" smtClean="0">
                <a:solidFill>
                  <a:schemeClr val="bg1"/>
                </a:solidFill>
              </a:rPr>
              <a:t> </a:t>
            </a:r>
            <a:r>
              <a:rPr lang="el-GR" sz="4000" dirty="0" smtClean="0">
                <a:solidFill>
                  <a:schemeClr val="bg1"/>
                </a:solidFill>
              </a:rPr>
              <a:t>ἐτελέσθη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θυμὸς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l-GR" sz="4000" dirty="0">
                <a:solidFill>
                  <a:schemeClr val="bg1"/>
                </a:solidFill>
              </a:rPr>
              <a:t>.</a:t>
            </a:r>
          </a:p>
          <a:p>
            <a:r>
              <a:rPr lang="en-US" sz="2400" dirty="0" smtClean="0">
                <a:solidFill>
                  <a:srgbClr val="FFFF00"/>
                </a:solidFill>
              </a:rPr>
              <a:t>        for     with         them             is </a:t>
            </a:r>
            <a:r>
              <a:rPr lang="en-US" sz="2400" dirty="0">
                <a:solidFill>
                  <a:srgbClr val="FFFF00"/>
                </a:solidFill>
              </a:rPr>
              <a:t>finished </a:t>
            </a:r>
            <a:r>
              <a:rPr lang="en-US" sz="2400" dirty="0" smtClean="0">
                <a:solidFill>
                  <a:srgbClr val="FFFF00"/>
                </a:solidFill>
              </a:rPr>
              <a:t>       the        wrath         of          God</a:t>
            </a:r>
            <a:endParaRPr lang="fr-FR" sz="1000" dirty="0" smtClean="0">
              <a:solidFill>
                <a:srgbClr val="FFFF00"/>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r>
              <a:rPr lang="en-US" baseline="30000" dirty="0" smtClean="0">
                <a:solidFill>
                  <a:srgbClr val="FFFF00"/>
                </a:solidFill>
              </a:rPr>
              <a:t>	ESV </a:t>
            </a:r>
            <a:r>
              <a:rPr lang="fr-FR" b="1" dirty="0" smtClean="0">
                <a:solidFill>
                  <a:schemeClr val="bg1"/>
                </a:solidFill>
              </a:rPr>
              <a:t>15:1</a:t>
            </a:r>
            <a:r>
              <a:rPr lang="fr-FR" dirty="0" smtClean="0">
                <a:solidFill>
                  <a:schemeClr val="bg1"/>
                </a:solidFill>
              </a:rPr>
              <a:t> </a:t>
            </a:r>
            <a:r>
              <a:rPr lang="en-US" dirty="0">
                <a:solidFill>
                  <a:schemeClr val="bg1"/>
                </a:solidFill>
              </a:rPr>
              <a:t>Then I saw another sign in heaven, great and amazing, seven angels with seven plagues, which are the last, for with them the wrath of God is finished.</a:t>
            </a:r>
          </a:p>
          <a:p>
            <a:r>
              <a:rPr lang="en-US" baseline="30000" dirty="0" smtClean="0">
                <a:solidFill>
                  <a:srgbClr val="FFFF00"/>
                </a:solidFill>
              </a:rPr>
              <a:t>	CUV</a:t>
            </a:r>
            <a:r>
              <a:rPr lang="en-US" baseline="30000" dirty="0" smtClean="0">
                <a:solidFill>
                  <a:schemeClr val="bg1"/>
                </a:solidFill>
              </a:rPr>
              <a:t> </a:t>
            </a:r>
            <a:r>
              <a:rPr lang="en-US" b="1" dirty="0" smtClean="0">
                <a:solidFill>
                  <a:schemeClr val="bg1"/>
                </a:solidFill>
              </a:rPr>
              <a:t>15:1</a:t>
            </a:r>
            <a:r>
              <a:rPr lang="en-US" dirty="0" smtClean="0">
                <a:solidFill>
                  <a:schemeClr val="bg1"/>
                </a:solidFill>
              </a:rPr>
              <a:t> </a:t>
            </a:r>
            <a:r>
              <a:rPr lang="zh-TW" altLang="en-US" dirty="0">
                <a:solidFill>
                  <a:schemeClr val="bg1"/>
                </a:solidFill>
              </a:rPr>
              <a:t>我又看見在天上有異象、大而且奇、就是七位天使掌管末了的七災．因</a:t>
            </a:r>
            <a:r>
              <a:rPr lang="zh-TW" altLang="en-US" dirty="0" smtClean="0">
                <a:solidFill>
                  <a:schemeClr val="bg1"/>
                </a:solidFill>
              </a:rPr>
              <a:t>為神</a:t>
            </a:r>
            <a:r>
              <a:rPr lang="zh-TW" altLang="en-US" dirty="0">
                <a:solidFill>
                  <a:schemeClr val="bg1"/>
                </a:solidFill>
              </a:rPr>
              <a:t>的大怒在這七災中發盡了。</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15:2 </a:t>
            </a:r>
            <a:endParaRPr lang="en-US" sz="10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εἶδον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θάλασσαν </a:t>
            </a:r>
            <a:r>
              <a:rPr lang="en-US" sz="3600" dirty="0" smtClean="0">
                <a:solidFill>
                  <a:schemeClr val="bg1"/>
                </a:solidFill>
              </a:rPr>
              <a:t> </a:t>
            </a:r>
            <a:r>
              <a:rPr lang="el-GR" sz="3600" dirty="0" smtClean="0">
                <a:solidFill>
                  <a:schemeClr val="bg1"/>
                </a:solidFill>
              </a:rPr>
              <a:t>ὑαλίνην </a:t>
            </a:r>
            <a:r>
              <a:rPr lang="en-US" sz="3600" dirty="0" smtClean="0">
                <a:solidFill>
                  <a:schemeClr val="bg1"/>
                </a:solidFill>
              </a:rPr>
              <a:t> </a:t>
            </a:r>
            <a:r>
              <a:rPr lang="el-GR" sz="3600" dirty="0" smtClean="0">
                <a:solidFill>
                  <a:schemeClr val="bg1"/>
                </a:solidFill>
              </a:rPr>
              <a:t>μεμιγμένην</a:t>
            </a:r>
            <a:endParaRPr lang="en-US" sz="3600" dirty="0">
              <a:solidFill>
                <a:schemeClr val="bg1"/>
              </a:solidFill>
            </a:endParaRPr>
          </a:p>
          <a:p>
            <a:r>
              <a:rPr lang="en-US" altLang="zh-TW" sz="2400" dirty="0" smtClean="0">
                <a:solidFill>
                  <a:srgbClr val="FFFF00"/>
                </a:solidFill>
              </a:rPr>
              <a:t> and      I </a:t>
            </a:r>
            <a:r>
              <a:rPr lang="en-US" altLang="zh-TW" sz="2400" dirty="0">
                <a:solidFill>
                  <a:srgbClr val="FFFF00"/>
                </a:solidFill>
              </a:rPr>
              <a:t>saw </a:t>
            </a:r>
            <a:r>
              <a:rPr lang="en-US" altLang="zh-TW" sz="2400" dirty="0" smtClean="0">
                <a:solidFill>
                  <a:srgbClr val="FFFF00"/>
                </a:solidFill>
              </a:rPr>
              <a:t>       like          </a:t>
            </a:r>
            <a:r>
              <a:rPr lang="en-US" altLang="zh-TW" sz="2400" dirty="0">
                <a:solidFill>
                  <a:srgbClr val="FFFF00"/>
                </a:solidFill>
              </a:rPr>
              <a:t>a </a:t>
            </a:r>
            <a:r>
              <a:rPr lang="en-US" altLang="zh-TW" sz="2400" dirty="0" smtClean="0">
                <a:solidFill>
                  <a:srgbClr val="FFFF00"/>
                </a:solidFill>
              </a:rPr>
              <a:t>sea                   </a:t>
            </a:r>
            <a:r>
              <a:rPr lang="en-US" altLang="zh-TW" sz="2400" dirty="0">
                <a:solidFill>
                  <a:srgbClr val="FFFF00"/>
                </a:solidFill>
              </a:rPr>
              <a:t>of </a:t>
            </a:r>
            <a:r>
              <a:rPr lang="en-US" altLang="zh-TW" sz="2400" dirty="0" smtClean="0">
                <a:solidFill>
                  <a:srgbClr val="FFFF00"/>
                </a:solidFill>
              </a:rPr>
              <a:t>glass            </a:t>
            </a:r>
            <a:r>
              <a:rPr lang="en-US" altLang="zh-TW" sz="2400" dirty="0">
                <a:solidFill>
                  <a:srgbClr val="FFFF00"/>
                </a:solidFill>
              </a:rPr>
              <a:t>mingled </a:t>
            </a:r>
            <a:endParaRPr lang="fr-FR" sz="2400" dirty="0" smtClean="0">
              <a:solidFill>
                <a:srgbClr val="FFFF00"/>
              </a:solidFill>
            </a:endParaRPr>
          </a:p>
          <a:p>
            <a:r>
              <a:rPr lang="en-US" sz="3600" dirty="0" smtClean="0">
                <a:solidFill>
                  <a:schemeClr val="bg1"/>
                </a:solidFill>
              </a:rPr>
              <a:t> </a:t>
            </a:r>
            <a:r>
              <a:rPr lang="el-GR" sz="3600" dirty="0">
                <a:solidFill>
                  <a:schemeClr val="bg1"/>
                </a:solidFill>
              </a:rPr>
              <a:t>πυρὶ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τοὺς </a:t>
            </a:r>
            <a:r>
              <a:rPr lang="en-US" sz="3600" dirty="0" smtClean="0">
                <a:solidFill>
                  <a:schemeClr val="bg1"/>
                </a:solidFill>
              </a:rPr>
              <a:t> </a:t>
            </a:r>
            <a:r>
              <a:rPr lang="el-GR" sz="3600" dirty="0" smtClean="0">
                <a:solidFill>
                  <a:schemeClr val="bg1"/>
                </a:solidFill>
              </a:rPr>
              <a:t>νικῶντας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θηρίου</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ἐκ τῆς</a:t>
            </a:r>
            <a:r>
              <a:rPr lang="en-US" sz="3600" dirty="0" smtClean="0">
                <a:solidFill>
                  <a:schemeClr val="bg1"/>
                </a:solidFill>
              </a:rPr>
              <a:t> </a:t>
            </a:r>
            <a:r>
              <a:rPr lang="el-GR" sz="3600" dirty="0" smtClean="0">
                <a:solidFill>
                  <a:schemeClr val="bg1"/>
                </a:solidFill>
              </a:rPr>
              <a:t> εἰκόνος</a:t>
            </a:r>
            <a:endParaRPr lang="en-US" sz="3600" dirty="0">
              <a:solidFill>
                <a:schemeClr val="bg1"/>
              </a:solidFill>
            </a:endParaRPr>
          </a:p>
          <a:p>
            <a:r>
              <a:rPr lang="en-US" altLang="zh-TW" sz="2400" dirty="0" smtClean="0">
                <a:solidFill>
                  <a:srgbClr val="FFFF00"/>
                </a:solidFill>
              </a:rPr>
              <a:t>with fire   </a:t>
            </a:r>
            <a:r>
              <a:rPr lang="en-US" altLang="zh-TW" sz="2400" dirty="0">
                <a:solidFill>
                  <a:srgbClr val="FFFF00"/>
                </a:solidFill>
              </a:rPr>
              <a:t>and </a:t>
            </a:r>
            <a:r>
              <a:rPr lang="en-US" altLang="zh-TW" sz="2400" dirty="0" smtClean="0">
                <a:solidFill>
                  <a:srgbClr val="FFFF00"/>
                </a:solidFill>
              </a:rPr>
              <a:t>    </a:t>
            </a:r>
            <a:r>
              <a:rPr lang="en-US" altLang="zh-TW" sz="2400" dirty="0">
                <a:solidFill>
                  <a:srgbClr val="FFFF00"/>
                </a:solidFill>
              </a:rPr>
              <a:t>those </a:t>
            </a:r>
            <a:r>
              <a:rPr lang="en-US" altLang="zh-TW" sz="2400" dirty="0" smtClean="0">
                <a:solidFill>
                  <a:srgbClr val="FFFF00"/>
                </a:solidFill>
              </a:rPr>
              <a:t> </a:t>
            </a:r>
            <a:r>
              <a:rPr lang="en-US" altLang="zh-TW" sz="2200" dirty="0" smtClean="0">
                <a:solidFill>
                  <a:srgbClr val="FFFF00"/>
                </a:solidFill>
              </a:rPr>
              <a:t>who have victory  </a:t>
            </a:r>
            <a:r>
              <a:rPr lang="en-US" altLang="zh-TW" sz="2400" dirty="0" smtClean="0">
                <a:solidFill>
                  <a:srgbClr val="FFFF00"/>
                </a:solidFill>
              </a:rPr>
              <a:t>from   the         beast        and   from  the      image</a:t>
            </a:r>
            <a:endParaRPr lang="fr-FR" sz="2400" dirty="0" smtClean="0">
              <a:solidFill>
                <a:srgbClr val="FFFF00"/>
              </a:solidFill>
            </a:endParaRPr>
          </a:p>
          <a:p>
            <a:r>
              <a:rPr lang="en-US" sz="3600" dirty="0" smtClean="0">
                <a:solidFill>
                  <a:schemeClr val="bg1"/>
                </a:solidFill>
              </a:rPr>
              <a:t> </a:t>
            </a:r>
            <a:r>
              <a:rPr lang="el-GR" sz="3600" dirty="0">
                <a:solidFill>
                  <a:schemeClr val="bg1"/>
                </a:solidFill>
              </a:rPr>
              <a:t>αὐτοῦ</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ἐκ </a:t>
            </a:r>
            <a:r>
              <a:rPr lang="el-GR" sz="3600" dirty="0">
                <a:solidFill>
                  <a:schemeClr val="bg1"/>
                </a:solidFill>
              </a:rPr>
              <a:t>τοῦ </a:t>
            </a:r>
            <a:r>
              <a:rPr lang="en-US" sz="3600" dirty="0" smtClean="0">
                <a:solidFill>
                  <a:schemeClr val="bg1"/>
                </a:solidFill>
              </a:rPr>
              <a:t> </a:t>
            </a:r>
            <a:r>
              <a:rPr lang="el-GR" sz="3600" dirty="0" smtClean="0">
                <a:solidFill>
                  <a:schemeClr val="bg1"/>
                </a:solidFill>
              </a:rPr>
              <a:t>ἀριθμοῦ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ὀνόματος</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ἑστῶτας </a:t>
            </a:r>
            <a:endParaRPr lang="en-US" sz="3600" dirty="0" smtClean="0">
              <a:solidFill>
                <a:schemeClr val="bg1"/>
              </a:solidFill>
            </a:endParaRPr>
          </a:p>
          <a:p>
            <a:r>
              <a:rPr lang="en-US" altLang="zh-TW" sz="2400" dirty="0" smtClean="0">
                <a:solidFill>
                  <a:srgbClr val="FFFF00"/>
                </a:solidFill>
              </a:rPr>
              <a:t>        its          and   from  the         number        of the          name                 its            standing</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τὴν θάλασσαν τὴν ὑαλίνην </a:t>
            </a:r>
            <a:r>
              <a:rPr lang="en-US" sz="3600" dirty="0" smtClean="0">
                <a:solidFill>
                  <a:schemeClr val="bg1"/>
                </a:solidFill>
              </a:rPr>
              <a:t> </a:t>
            </a:r>
            <a:r>
              <a:rPr lang="el-GR" sz="3600" dirty="0" smtClean="0">
                <a:solidFill>
                  <a:schemeClr val="bg1"/>
                </a:solidFill>
              </a:rPr>
              <a:t>ἔχοντας </a:t>
            </a:r>
            <a:r>
              <a:rPr lang="en-US" sz="3600" dirty="0" smtClean="0">
                <a:solidFill>
                  <a:schemeClr val="bg1"/>
                </a:solidFill>
              </a:rPr>
              <a:t> </a:t>
            </a:r>
            <a:r>
              <a:rPr lang="el-GR" sz="3600" dirty="0" smtClean="0">
                <a:solidFill>
                  <a:schemeClr val="bg1"/>
                </a:solidFill>
              </a:rPr>
              <a:t>κιθάρας </a:t>
            </a:r>
            <a:r>
              <a:rPr lang="en-US" sz="3600" dirty="0" smtClean="0">
                <a:solidFill>
                  <a:schemeClr val="bg1"/>
                </a:solidFill>
              </a:rPr>
              <a:t> </a:t>
            </a:r>
            <a:r>
              <a:rPr lang="el-GR" sz="3600" dirty="0" smtClean="0">
                <a:solidFill>
                  <a:schemeClr val="bg1"/>
                </a:solidFill>
              </a:rPr>
              <a:t>τοῦ </a:t>
            </a:r>
            <a:r>
              <a:rPr lang="el-GR" sz="3600" dirty="0">
                <a:solidFill>
                  <a:schemeClr val="bg1"/>
                </a:solidFill>
              </a:rPr>
              <a:t>θεοῦ.</a:t>
            </a:r>
          </a:p>
          <a:p>
            <a:r>
              <a:rPr lang="en-US" altLang="zh-TW" sz="2400" dirty="0">
                <a:solidFill>
                  <a:srgbClr val="FFFF00"/>
                </a:solidFill>
              </a:rPr>
              <a:t> </a:t>
            </a:r>
            <a:r>
              <a:rPr lang="en-US" altLang="zh-TW" sz="2400" dirty="0" smtClean="0">
                <a:solidFill>
                  <a:srgbClr val="FFFF00"/>
                </a:solidFill>
              </a:rPr>
              <a:t>    on     the               sea             the       of </a:t>
            </a:r>
            <a:r>
              <a:rPr lang="en-US" altLang="zh-TW" sz="2400" dirty="0">
                <a:solidFill>
                  <a:srgbClr val="FFFF00"/>
                </a:solidFill>
              </a:rPr>
              <a:t>glass </a:t>
            </a:r>
            <a:r>
              <a:rPr lang="en-US" altLang="zh-TW" sz="2400" dirty="0" smtClean="0">
                <a:solidFill>
                  <a:srgbClr val="FFFF00"/>
                </a:solidFill>
              </a:rPr>
              <a:t>            having            harps              of      God</a:t>
            </a:r>
            <a:r>
              <a:rPr lang="fr-FR" sz="2400" dirty="0" smtClean="0">
                <a:solidFill>
                  <a:srgbClr val="FFFF00"/>
                </a:solidFill>
              </a:rPr>
              <a:t> </a:t>
            </a:r>
            <a:r>
              <a:rPr lang="en-US" sz="2400" dirty="0">
                <a:solidFill>
                  <a:schemeClr val="bg1"/>
                </a:solidFill>
              </a:rPr>
              <a:t> </a:t>
            </a:r>
            <a:r>
              <a:rPr lang="en-US" sz="2400" dirty="0" smtClean="0">
                <a:solidFill>
                  <a:schemeClr val="bg1"/>
                </a:solidFill>
              </a:rPr>
              <a:t>  </a:t>
            </a: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15:2</a:t>
            </a:r>
            <a:r>
              <a:rPr lang="fr-FR" dirty="0" smtClean="0">
                <a:solidFill>
                  <a:schemeClr val="bg1"/>
                </a:solidFill>
              </a:rPr>
              <a:t> </a:t>
            </a:r>
            <a:r>
              <a:rPr lang="en-US" altLang="zh-TW" dirty="0">
                <a:solidFill>
                  <a:schemeClr val="bg1"/>
                </a:solidFill>
              </a:rPr>
              <a:t>And I saw what appeared to be a sea of glass mingled with fire-- and also those who had conquered the beast and its image and the number of its name, standing beside the sea of glass with harps of God in their hands.</a:t>
            </a:r>
          </a:p>
          <a:p>
            <a:r>
              <a:rPr lang="en-US" baseline="30000" dirty="0">
                <a:solidFill>
                  <a:srgbClr val="FFFF00"/>
                </a:solidFill>
              </a:rPr>
              <a:t>	CUV</a:t>
            </a:r>
            <a:r>
              <a:rPr lang="en-US" baseline="30000" dirty="0">
                <a:solidFill>
                  <a:schemeClr val="bg1"/>
                </a:solidFill>
              </a:rPr>
              <a:t> </a:t>
            </a:r>
            <a:r>
              <a:rPr lang="en-US" altLang="zh-TW" b="1" dirty="0" smtClean="0">
                <a:solidFill>
                  <a:schemeClr val="bg1"/>
                </a:solidFill>
              </a:rPr>
              <a:t>15:2</a:t>
            </a:r>
            <a:r>
              <a:rPr lang="zh-TW" altLang="en-US" dirty="0" smtClean="0">
                <a:solidFill>
                  <a:schemeClr val="bg1"/>
                </a:solidFill>
              </a:rPr>
              <a:t> </a:t>
            </a:r>
            <a:r>
              <a:rPr lang="zh-TW" altLang="en-US" dirty="0">
                <a:solidFill>
                  <a:schemeClr val="bg1"/>
                </a:solidFill>
              </a:rPr>
              <a:t>我看見彷彿有玻璃海、其中有火攙雜．又看見那些勝了獸和獸的像、並他名字數目的人、都站在玻璃海上、拿</a:t>
            </a:r>
            <a:r>
              <a:rPr lang="zh-TW" altLang="en-US" dirty="0" smtClean="0">
                <a:solidFill>
                  <a:schemeClr val="bg1"/>
                </a:solidFill>
              </a:rPr>
              <a:t>著神</a:t>
            </a:r>
            <a:r>
              <a:rPr lang="zh-TW" altLang="en-US" dirty="0">
                <a:solidFill>
                  <a:schemeClr val="bg1"/>
                </a:solidFill>
              </a:rPr>
              <a:t>的琴</a:t>
            </a:r>
            <a:r>
              <a:rPr lang="zh-TW" altLang="en-US" dirty="0" smtClean="0">
                <a:solidFill>
                  <a:schemeClr val="bg1"/>
                </a:solidFill>
              </a:rPr>
              <a:t>． </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2710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15:3</a:t>
            </a:r>
          </a:p>
          <a:p>
            <a:endParaRPr lang="en-US" sz="800" b="1" dirty="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a:solidFill>
                  <a:schemeClr val="bg1"/>
                </a:solidFill>
              </a:rPr>
              <a:t>καὶ ᾄδουσιν τὴν ᾠδὴν Μωϋσέως τοῦ δούλου </a:t>
            </a:r>
            <a:endParaRPr lang="en-US" sz="3800" dirty="0">
              <a:solidFill>
                <a:schemeClr val="bg1"/>
              </a:solidFill>
            </a:endParaRPr>
          </a:p>
          <a:p>
            <a:r>
              <a:rPr lang="fr-FR" sz="2400" dirty="0" smtClean="0">
                <a:solidFill>
                  <a:srgbClr val="FFFF00"/>
                </a:solidFill>
              </a:rPr>
              <a:t> </a:t>
            </a:r>
            <a:r>
              <a:rPr lang="en-US" altLang="zh-TW" sz="2400" dirty="0" smtClean="0">
                <a:solidFill>
                  <a:srgbClr val="FFFF00"/>
                </a:solidFill>
              </a:rPr>
              <a:t> and       they </a:t>
            </a:r>
            <a:r>
              <a:rPr lang="en-US" altLang="zh-TW" sz="2400" dirty="0">
                <a:solidFill>
                  <a:srgbClr val="FFFF00"/>
                </a:solidFill>
              </a:rPr>
              <a:t>sing </a:t>
            </a:r>
            <a:r>
              <a:rPr lang="en-US" altLang="zh-TW" sz="2400" dirty="0" smtClean="0">
                <a:solidFill>
                  <a:srgbClr val="FFFF00"/>
                </a:solidFill>
              </a:rPr>
              <a:t>      the       song             </a:t>
            </a:r>
            <a:r>
              <a:rPr lang="en-US" altLang="zh-TW" sz="2400" dirty="0">
                <a:solidFill>
                  <a:srgbClr val="FFFF00"/>
                </a:solidFill>
              </a:rPr>
              <a:t>of </a:t>
            </a:r>
            <a:r>
              <a:rPr lang="en-US" altLang="zh-TW" sz="2400" dirty="0" smtClean="0">
                <a:solidFill>
                  <a:srgbClr val="FFFF00"/>
                </a:solidFill>
              </a:rPr>
              <a:t>Moses          the      </a:t>
            </a:r>
            <a:r>
              <a:rPr lang="en-US" altLang="zh-TW" sz="2400" dirty="0">
                <a:solidFill>
                  <a:srgbClr val="FFFF00"/>
                </a:solidFill>
              </a:rPr>
              <a:t>servant </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τοῦ </a:t>
            </a:r>
            <a:r>
              <a:rPr lang="el-GR" sz="3800" dirty="0">
                <a:solidFill>
                  <a:schemeClr val="bg1"/>
                </a:solidFill>
              </a:rPr>
              <a:t>θεοῦ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τὴν ᾠδὴν τοῦ </a:t>
            </a:r>
            <a:r>
              <a:rPr lang="en-US" sz="3800" dirty="0" smtClean="0">
                <a:solidFill>
                  <a:schemeClr val="bg1"/>
                </a:solidFill>
              </a:rPr>
              <a:t> </a:t>
            </a:r>
            <a:r>
              <a:rPr lang="el-GR" sz="3800" dirty="0" smtClean="0">
                <a:solidFill>
                  <a:schemeClr val="bg1"/>
                </a:solidFill>
              </a:rPr>
              <a:t>ἀρνίου </a:t>
            </a:r>
            <a:r>
              <a:rPr lang="el-GR" sz="3800" dirty="0">
                <a:solidFill>
                  <a:schemeClr val="bg1"/>
                </a:solidFill>
              </a:rPr>
              <a:t>λέγοντες· </a:t>
            </a:r>
            <a:endParaRPr lang="en-US" sz="3800" dirty="0">
              <a:solidFill>
                <a:schemeClr val="bg1"/>
              </a:solidFill>
            </a:endParaRPr>
          </a:p>
          <a:p>
            <a:r>
              <a:rPr lang="en-US" altLang="zh-TW" sz="2400" dirty="0" smtClean="0">
                <a:solidFill>
                  <a:srgbClr val="FFFF00"/>
                </a:solidFill>
              </a:rPr>
              <a:t>    of          God       </a:t>
            </a:r>
            <a:r>
              <a:rPr lang="en-US" altLang="zh-TW" sz="2400" dirty="0">
                <a:solidFill>
                  <a:srgbClr val="FFFF00"/>
                </a:solidFill>
              </a:rPr>
              <a:t>and </a:t>
            </a:r>
            <a:r>
              <a:rPr lang="en-US" altLang="zh-TW" sz="2400" dirty="0" smtClean="0">
                <a:solidFill>
                  <a:srgbClr val="FFFF00"/>
                </a:solidFill>
              </a:rPr>
              <a:t>   the        song     </a:t>
            </a:r>
            <a:r>
              <a:rPr lang="en-US" altLang="zh-TW" sz="2400" dirty="0">
                <a:solidFill>
                  <a:srgbClr val="FFFF00"/>
                </a:solidFill>
              </a:rPr>
              <a:t>of </a:t>
            </a:r>
            <a:r>
              <a:rPr lang="en-US" altLang="zh-TW" sz="2400" dirty="0" smtClean="0">
                <a:solidFill>
                  <a:srgbClr val="FFFF00"/>
                </a:solidFill>
              </a:rPr>
              <a:t>the        Lamb            saying</a:t>
            </a:r>
            <a:endParaRPr lang="es-ES" sz="2400" dirty="0" smtClean="0">
              <a:solidFill>
                <a:srgbClr val="FFFF00"/>
              </a:solidFill>
            </a:endParaRPr>
          </a:p>
          <a:p>
            <a:r>
              <a:rPr lang="el-GR" sz="3450" dirty="0" smtClean="0">
                <a:solidFill>
                  <a:schemeClr val="bg1"/>
                </a:solidFill>
              </a:rPr>
              <a:t>μεγάλα </a:t>
            </a:r>
            <a:r>
              <a:rPr lang="el-GR" sz="3450" dirty="0">
                <a:solidFill>
                  <a:schemeClr val="bg1"/>
                </a:solidFill>
              </a:rPr>
              <a:t>καὶ θαυμαστὰ τὰ ἔργα σου, κύριε ὁ θεὸς ὁ παντοκράτωρ· </a:t>
            </a:r>
            <a:endParaRPr lang="en-US" sz="3450" dirty="0" smtClean="0">
              <a:solidFill>
                <a:schemeClr val="bg1"/>
              </a:solidFill>
            </a:endParaRPr>
          </a:p>
          <a:p>
            <a:r>
              <a:rPr lang="en-US" altLang="zh-TW" sz="2400" dirty="0" smtClean="0">
                <a:solidFill>
                  <a:srgbClr val="FFFF00"/>
                </a:solidFill>
              </a:rPr>
              <a:t>    great        and         amazing       the   deeds   your        </a:t>
            </a:r>
            <a:r>
              <a:rPr lang="en-US" altLang="zh-TW" sz="2400" dirty="0">
                <a:solidFill>
                  <a:srgbClr val="FFFF00"/>
                </a:solidFill>
              </a:rPr>
              <a:t>Lord </a:t>
            </a:r>
            <a:r>
              <a:rPr lang="en-US" altLang="zh-TW" sz="2400" dirty="0" smtClean="0">
                <a:solidFill>
                  <a:srgbClr val="FFFF00"/>
                </a:solidFill>
              </a:rPr>
              <a:t>  the  God   the     Almighty</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δίκαιαι </a:t>
            </a:r>
            <a:r>
              <a:rPr lang="el-GR" sz="3800" dirty="0">
                <a:solidFill>
                  <a:schemeClr val="bg1"/>
                </a:solidFill>
              </a:rPr>
              <a:t>καὶ ἀληθιναὶ αἱ ὁδοί </a:t>
            </a:r>
            <a:r>
              <a:rPr lang="en-US" sz="3800" dirty="0" smtClean="0">
                <a:solidFill>
                  <a:schemeClr val="bg1"/>
                </a:solidFill>
              </a:rPr>
              <a:t> </a:t>
            </a:r>
            <a:r>
              <a:rPr lang="el-GR" sz="3800" dirty="0" smtClean="0">
                <a:solidFill>
                  <a:schemeClr val="bg1"/>
                </a:solidFill>
              </a:rPr>
              <a:t>σου</a:t>
            </a:r>
            <a:r>
              <a:rPr lang="el-GR" sz="3800" dirty="0">
                <a:solidFill>
                  <a:schemeClr val="bg1"/>
                </a:solidFill>
              </a:rPr>
              <a:t>, ὁ βασιλεὺς τῶν ἐθνῶν·</a:t>
            </a:r>
          </a:p>
          <a:p>
            <a:r>
              <a:rPr lang="en-US" altLang="zh-TW" sz="2400" dirty="0" smtClean="0">
                <a:solidFill>
                  <a:srgbClr val="FFFF00"/>
                </a:solidFill>
              </a:rPr>
              <a:t>       just           and            </a:t>
            </a:r>
            <a:r>
              <a:rPr lang="en-US" altLang="zh-TW" sz="2400" dirty="0">
                <a:solidFill>
                  <a:srgbClr val="FFFF00"/>
                </a:solidFill>
              </a:rPr>
              <a:t>true </a:t>
            </a:r>
            <a:r>
              <a:rPr lang="en-US" altLang="zh-TW" sz="2400" dirty="0" smtClean="0">
                <a:solidFill>
                  <a:srgbClr val="FFFF00"/>
                </a:solidFill>
              </a:rPr>
              <a:t>          the     ways     your     the       </a:t>
            </a:r>
            <a:r>
              <a:rPr lang="en-US" altLang="zh-TW" sz="2400" dirty="0">
                <a:solidFill>
                  <a:srgbClr val="FFFF00"/>
                </a:solidFill>
              </a:rPr>
              <a:t>King </a:t>
            </a:r>
            <a:r>
              <a:rPr lang="en-US" altLang="zh-TW" sz="2400" dirty="0" smtClean="0">
                <a:solidFill>
                  <a:srgbClr val="FFFF00"/>
                </a:solidFill>
              </a:rPr>
              <a:t>            of the    nations</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15:3</a:t>
            </a:r>
            <a:r>
              <a:rPr lang="fr-FR" dirty="0" smtClean="0">
                <a:solidFill>
                  <a:schemeClr val="bg1"/>
                </a:solidFill>
              </a:rPr>
              <a:t> </a:t>
            </a:r>
            <a:r>
              <a:rPr lang="zh-TW" altLang="en-US" dirty="0"/>
              <a:t> </a:t>
            </a:r>
            <a:r>
              <a:rPr lang="en-US" altLang="zh-TW" dirty="0">
                <a:solidFill>
                  <a:schemeClr val="bg1"/>
                </a:solidFill>
              </a:rPr>
              <a:t>And they sing the song of Moses, the servant of God, and the song of the Lamb, saying, "Great and amazing are your deeds, O Lord God the Almighty! Just and true are your ways, O King of the nations!</a:t>
            </a:r>
          </a:p>
          <a:p>
            <a:r>
              <a:rPr lang="en-US" baseline="30000" dirty="0">
                <a:solidFill>
                  <a:srgbClr val="FFFF00"/>
                </a:solidFill>
              </a:rPr>
              <a:t>	CUV</a:t>
            </a:r>
            <a:r>
              <a:rPr lang="en-US" baseline="30000" dirty="0">
                <a:solidFill>
                  <a:schemeClr val="bg1"/>
                </a:solidFill>
              </a:rPr>
              <a:t> </a:t>
            </a:r>
            <a:r>
              <a:rPr lang="en-US" altLang="zh-TW" b="1" dirty="0" smtClean="0">
                <a:solidFill>
                  <a:schemeClr val="bg1"/>
                </a:solidFill>
              </a:rPr>
              <a:t>15:3</a:t>
            </a:r>
            <a:r>
              <a:rPr lang="zh-TW" altLang="en-US" dirty="0" smtClean="0">
                <a:solidFill>
                  <a:schemeClr val="bg1"/>
                </a:solidFill>
              </a:rPr>
              <a:t> 唱神</a:t>
            </a:r>
            <a:r>
              <a:rPr lang="zh-TW" altLang="en-US" dirty="0">
                <a:solidFill>
                  <a:schemeClr val="bg1"/>
                </a:solidFill>
              </a:rPr>
              <a:t>僕人摩西的歌、和羔羊的歌、說、</a:t>
            </a:r>
            <a:r>
              <a:rPr lang="zh-TW" altLang="en-US" dirty="0" smtClean="0">
                <a:solidFill>
                  <a:schemeClr val="bg1"/>
                </a:solidFill>
              </a:rPr>
              <a:t>主神</a:t>
            </a:r>
            <a:r>
              <a:rPr lang="zh-TW" altLang="en-US" dirty="0">
                <a:solidFill>
                  <a:schemeClr val="bg1"/>
                </a:solidFill>
              </a:rPr>
              <a:t>、全能者阿、你的作為大哉、奇哉、萬世之王阿、</a:t>
            </a:r>
            <a:r>
              <a:rPr lang="en-US" altLang="zh-TW" dirty="0">
                <a:solidFill>
                  <a:schemeClr val="bg1"/>
                </a:solidFill>
              </a:rPr>
              <a:t>〔</a:t>
            </a:r>
            <a:r>
              <a:rPr lang="zh-TW" altLang="en-US" dirty="0">
                <a:solidFill>
                  <a:schemeClr val="bg1"/>
                </a:solidFill>
              </a:rPr>
              <a:t>世或作國</a:t>
            </a:r>
            <a:r>
              <a:rPr lang="en-US" altLang="zh-TW" dirty="0">
                <a:solidFill>
                  <a:schemeClr val="bg1"/>
                </a:solidFill>
              </a:rPr>
              <a:t>〕</a:t>
            </a:r>
            <a:r>
              <a:rPr lang="zh-TW" altLang="en-US" dirty="0">
                <a:solidFill>
                  <a:schemeClr val="bg1"/>
                </a:solidFill>
              </a:rPr>
              <a:t>你的道途義哉、誠哉。</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r>
              <a:rPr lang="en-US" sz="3200" b="1" dirty="0" smtClean="0">
                <a:solidFill>
                  <a:srgbClr val="FFFF00"/>
                </a:solidFill>
              </a:rPr>
              <a:t>  Revelation 15:4 </a:t>
            </a:r>
          </a:p>
          <a:p>
            <a:endParaRPr lang="en-US" sz="800" b="1" dirty="0" smtClean="0">
              <a:solidFill>
                <a:srgbClr val="FFFF00"/>
              </a:solidFill>
            </a:endParaRPr>
          </a:p>
          <a:p>
            <a:endParaRPr lang="en-US" sz="800" b="1" dirty="0" smtClean="0">
              <a:solidFill>
                <a:srgbClr val="FFFF00"/>
              </a:solidFill>
            </a:endParaRPr>
          </a:p>
          <a:p>
            <a:r>
              <a:rPr lang="en-US" sz="4000" dirty="0">
                <a:solidFill>
                  <a:schemeClr val="bg1"/>
                </a:solidFill>
              </a:rPr>
              <a:t> </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τίς </a:t>
            </a:r>
            <a:r>
              <a:rPr lang="en-US" sz="4000" dirty="0" smtClean="0">
                <a:solidFill>
                  <a:schemeClr val="bg1"/>
                </a:solidFill>
              </a:rPr>
              <a:t> </a:t>
            </a:r>
            <a:r>
              <a:rPr lang="el-GR" sz="4000" dirty="0" smtClean="0">
                <a:solidFill>
                  <a:schemeClr val="bg1"/>
                </a:solidFill>
              </a:rPr>
              <a:t>οὐ</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φοβηθῇ,</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κύριε</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who        never              will fear                Lord</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δοξάσει</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ὄνομά </a:t>
            </a:r>
            <a:r>
              <a:rPr lang="en-US" sz="4000" dirty="0" smtClean="0">
                <a:solidFill>
                  <a:schemeClr val="bg1"/>
                </a:solidFill>
              </a:rPr>
              <a:t> </a:t>
            </a:r>
            <a:r>
              <a:rPr lang="el-GR" sz="4000" dirty="0" smtClean="0">
                <a:solidFill>
                  <a:schemeClr val="bg1"/>
                </a:solidFill>
              </a:rPr>
              <a:t>σου</a:t>
            </a:r>
            <a:r>
              <a:rPr lang="el-GR" sz="4000" dirty="0">
                <a:solidFill>
                  <a:schemeClr val="bg1"/>
                </a:solidFill>
              </a:rPr>
              <a:t>;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μόνος</a:t>
            </a:r>
            <a:r>
              <a:rPr lang="en-US" sz="4000" dirty="0" smtClean="0">
                <a:solidFill>
                  <a:schemeClr val="bg1"/>
                </a:solidFill>
              </a:rPr>
              <a:t> </a:t>
            </a:r>
            <a:r>
              <a:rPr lang="el-GR" sz="4000" dirty="0" smtClean="0">
                <a:solidFill>
                  <a:schemeClr val="bg1"/>
                </a:solidFill>
              </a:rPr>
              <a:t> </a:t>
            </a:r>
            <a:r>
              <a:rPr lang="el-GR" sz="4000" dirty="0">
                <a:solidFill>
                  <a:schemeClr val="bg1"/>
                </a:solidFill>
              </a:rPr>
              <a:t>ὅσιος, </a:t>
            </a:r>
            <a:endParaRPr lang="en-US" sz="4000" dirty="0">
              <a:solidFill>
                <a:schemeClr val="bg1"/>
              </a:solidFill>
            </a:endParaRPr>
          </a:p>
          <a:p>
            <a:r>
              <a:rPr lang="en-US" sz="2400" dirty="0" smtClean="0">
                <a:solidFill>
                  <a:srgbClr val="FFFF00"/>
                </a:solidFill>
              </a:rPr>
              <a:t>   </a:t>
            </a:r>
            <a:r>
              <a:rPr lang="en-US" sz="2400" dirty="0">
                <a:solidFill>
                  <a:srgbClr val="FFFF00"/>
                </a:solidFill>
              </a:rPr>
              <a:t>and </a:t>
            </a:r>
            <a:r>
              <a:rPr lang="en-US" sz="2400" dirty="0" smtClean="0">
                <a:solidFill>
                  <a:srgbClr val="FFFF00"/>
                </a:solidFill>
              </a:rPr>
              <a:t>      will glorify       the       name           your         for         </a:t>
            </a:r>
            <a:r>
              <a:rPr lang="en-US" sz="2400" dirty="0">
                <a:solidFill>
                  <a:srgbClr val="FFFF00"/>
                </a:solidFill>
              </a:rPr>
              <a:t>alone </a:t>
            </a:r>
            <a:r>
              <a:rPr lang="en-US" sz="2400" dirty="0" smtClean="0">
                <a:solidFill>
                  <a:srgbClr val="FFFF00"/>
                </a:solidFill>
              </a:rPr>
              <a:t>           holy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a:t>
            </a:r>
            <a:r>
              <a:rPr lang="el-GR" sz="4000" dirty="0">
                <a:solidFill>
                  <a:schemeClr val="bg1"/>
                </a:solidFill>
              </a:rPr>
              <a:t>πάντα </a:t>
            </a:r>
            <a:r>
              <a:rPr lang="en-US" sz="4000" dirty="0" smtClean="0">
                <a:solidFill>
                  <a:schemeClr val="bg1"/>
                </a:solidFill>
              </a:rPr>
              <a:t> </a:t>
            </a:r>
            <a:r>
              <a:rPr lang="el-GR" sz="4000" dirty="0" smtClean="0">
                <a:solidFill>
                  <a:schemeClr val="bg1"/>
                </a:solidFill>
              </a:rPr>
              <a:t>τὰ</a:t>
            </a:r>
            <a:r>
              <a:rPr lang="en-US" sz="4000" dirty="0" smtClean="0">
                <a:solidFill>
                  <a:schemeClr val="bg1"/>
                </a:solidFill>
              </a:rPr>
              <a:t> </a:t>
            </a:r>
            <a:r>
              <a:rPr lang="el-GR" sz="4000" dirty="0" smtClean="0">
                <a:solidFill>
                  <a:schemeClr val="bg1"/>
                </a:solidFill>
              </a:rPr>
              <a:t> </a:t>
            </a:r>
            <a:r>
              <a:rPr lang="el-GR" sz="4000" dirty="0">
                <a:solidFill>
                  <a:schemeClr val="bg1"/>
                </a:solidFill>
              </a:rPr>
              <a:t>ἔθνη </a:t>
            </a:r>
            <a:r>
              <a:rPr lang="en-US" sz="4000" dirty="0" smtClean="0">
                <a:solidFill>
                  <a:schemeClr val="bg1"/>
                </a:solidFill>
              </a:rPr>
              <a:t> </a:t>
            </a:r>
            <a:r>
              <a:rPr lang="el-GR" sz="4000" dirty="0" smtClean="0">
                <a:solidFill>
                  <a:schemeClr val="bg1"/>
                </a:solidFill>
              </a:rPr>
              <a:t>ἥξουσιν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προσκυνήσουσιν </a:t>
            </a:r>
            <a:endParaRPr lang="en-US" sz="4000" dirty="0" smtClean="0">
              <a:solidFill>
                <a:schemeClr val="bg1"/>
              </a:solidFill>
            </a:endParaRPr>
          </a:p>
          <a:p>
            <a:r>
              <a:rPr lang="en-US" sz="2400" dirty="0" smtClean="0">
                <a:solidFill>
                  <a:srgbClr val="FFFF00"/>
                </a:solidFill>
              </a:rPr>
              <a:t>       for           all             the    nations        will </a:t>
            </a:r>
            <a:r>
              <a:rPr lang="en-US" sz="2400" dirty="0">
                <a:solidFill>
                  <a:srgbClr val="FFFF00"/>
                </a:solidFill>
              </a:rPr>
              <a:t>come </a:t>
            </a:r>
            <a:r>
              <a:rPr lang="en-US" sz="2400" dirty="0" smtClean="0">
                <a:solidFill>
                  <a:srgbClr val="FFFF00"/>
                </a:solidFill>
              </a:rPr>
              <a:t>       and            will worship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ἐνώπιόν </a:t>
            </a:r>
            <a:r>
              <a:rPr lang="en-US" sz="4000" dirty="0" smtClean="0">
                <a:solidFill>
                  <a:schemeClr val="bg1"/>
                </a:solidFill>
              </a:rPr>
              <a:t> </a:t>
            </a:r>
            <a:r>
              <a:rPr lang="el-GR" sz="4000" dirty="0" smtClean="0">
                <a:solidFill>
                  <a:schemeClr val="bg1"/>
                </a:solidFill>
              </a:rPr>
              <a:t>σου</a:t>
            </a:r>
            <a:r>
              <a:rPr lang="el-GR" sz="4000" dirty="0">
                <a:solidFill>
                  <a:schemeClr val="bg1"/>
                </a:solidFill>
              </a:rPr>
              <a:t>, ὅτι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δικαιώματά </a:t>
            </a:r>
            <a:r>
              <a:rPr lang="en-US" sz="4000" dirty="0" smtClean="0">
                <a:solidFill>
                  <a:schemeClr val="bg1"/>
                </a:solidFill>
              </a:rPr>
              <a:t> </a:t>
            </a:r>
            <a:r>
              <a:rPr lang="el-GR" sz="4000" dirty="0" smtClean="0">
                <a:solidFill>
                  <a:schemeClr val="bg1"/>
                </a:solidFill>
              </a:rPr>
              <a:t>σου </a:t>
            </a:r>
            <a:r>
              <a:rPr lang="en-US" sz="4000" dirty="0" smtClean="0">
                <a:solidFill>
                  <a:schemeClr val="bg1"/>
                </a:solidFill>
              </a:rPr>
              <a:t> </a:t>
            </a:r>
            <a:r>
              <a:rPr lang="el-GR" sz="4000" dirty="0" smtClean="0">
                <a:solidFill>
                  <a:schemeClr val="bg1"/>
                </a:solidFill>
              </a:rPr>
              <a:t>ἐφανερώθησαν</a:t>
            </a:r>
            <a:r>
              <a:rPr lang="el-GR" sz="4000" dirty="0">
                <a:solidFill>
                  <a:schemeClr val="bg1"/>
                </a:solidFill>
              </a:rPr>
              <a:t>.</a:t>
            </a:r>
          </a:p>
          <a:p>
            <a:r>
              <a:rPr lang="en-US" sz="2400" dirty="0" smtClean="0">
                <a:solidFill>
                  <a:srgbClr val="FFFF00"/>
                </a:solidFill>
              </a:rPr>
              <a:t>        before             you        for      the         </a:t>
            </a:r>
            <a:r>
              <a:rPr lang="en-US" sz="2400" dirty="0">
                <a:solidFill>
                  <a:srgbClr val="FFFF00"/>
                </a:solidFill>
              </a:rPr>
              <a:t>righteous acts </a:t>
            </a:r>
            <a:r>
              <a:rPr lang="en-US" sz="2400" dirty="0" smtClean="0">
                <a:solidFill>
                  <a:srgbClr val="FFFF00"/>
                </a:solidFill>
              </a:rPr>
              <a:t>          your         have </a:t>
            </a:r>
            <a:r>
              <a:rPr lang="en-US" sz="2400" dirty="0">
                <a:solidFill>
                  <a:srgbClr val="FFFF00"/>
                </a:solidFill>
              </a:rPr>
              <a:t>been </a:t>
            </a:r>
            <a:r>
              <a:rPr lang="en-US" sz="2400" dirty="0" smtClean="0">
                <a:solidFill>
                  <a:srgbClr val="FFFF00"/>
                </a:solidFill>
              </a:rPr>
              <a:t>revealed</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15:4</a:t>
            </a:r>
            <a:r>
              <a:rPr lang="fr-FR" dirty="0" smtClean="0">
                <a:solidFill>
                  <a:schemeClr val="bg1"/>
                </a:solidFill>
              </a:rPr>
              <a:t> </a:t>
            </a:r>
            <a:r>
              <a:rPr lang="en-US" dirty="0">
                <a:solidFill>
                  <a:schemeClr val="bg1"/>
                </a:solidFill>
              </a:rPr>
              <a:t>Who will not fear, O Lord, and glorify your name? For you alone are holy. All nations will come and worship you, for your righteous acts have been revealed</a:t>
            </a:r>
            <a:r>
              <a:rPr lang="en-US" dirty="0" smtClean="0">
                <a:solidFill>
                  <a:schemeClr val="bg1"/>
                </a:solidFill>
              </a:rPr>
              <a:t>.“        /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15:4</a:t>
            </a:r>
            <a:r>
              <a:rPr lang="en-US" dirty="0" smtClean="0">
                <a:solidFill>
                  <a:schemeClr val="bg1"/>
                </a:solidFill>
              </a:rPr>
              <a:t> </a:t>
            </a:r>
            <a:r>
              <a:rPr lang="zh-TW" altLang="en-US" dirty="0">
                <a:solidFill>
                  <a:schemeClr val="bg1"/>
                </a:solidFill>
              </a:rPr>
              <a:t>主阿、誰敢不敬畏你、不將榮耀歸與你的名呢．因為獨有你是聖的．萬民都要來在你面前敬拜．因你公義的作為已經顯出來了。</a:t>
            </a:r>
            <a:endParaRPr lang="fr-FR"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6" y="5644"/>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15:5-6 </a:t>
            </a:r>
          </a:p>
          <a:p>
            <a:r>
              <a:rPr lang="en-US" sz="2800" b="1" dirty="0" smtClean="0">
                <a:solidFill>
                  <a:srgbClr val="FFFF00"/>
                </a:solidFill>
              </a:rPr>
              <a:t>5 </a:t>
            </a:r>
            <a:r>
              <a:rPr lang="el-GR" sz="35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μετὰ </a:t>
            </a:r>
            <a:r>
              <a:rPr lang="en-US" sz="3600" dirty="0" smtClean="0">
                <a:solidFill>
                  <a:schemeClr val="bg1"/>
                </a:solidFill>
              </a:rPr>
              <a:t> </a:t>
            </a:r>
            <a:r>
              <a:rPr lang="el-GR" sz="3600" dirty="0" smtClean="0">
                <a:solidFill>
                  <a:schemeClr val="bg1"/>
                </a:solidFill>
              </a:rPr>
              <a:t>ταῦτα</a:t>
            </a:r>
            <a:r>
              <a:rPr lang="en-US" sz="3600" dirty="0" smtClean="0">
                <a:solidFill>
                  <a:schemeClr val="bg1"/>
                </a:solidFill>
              </a:rPr>
              <a:t> </a:t>
            </a:r>
            <a:r>
              <a:rPr lang="el-GR" sz="3600" dirty="0" smtClean="0">
                <a:solidFill>
                  <a:schemeClr val="bg1"/>
                </a:solidFill>
              </a:rPr>
              <a:t>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ἠνοίγη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ναὸς </a:t>
            </a:r>
            <a:endParaRPr lang="en-US" sz="3600" dirty="0" smtClean="0">
              <a:solidFill>
                <a:schemeClr val="bg1"/>
              </a:solidFill>
            </a:endParaRPr>
          </a:p>
          <a:p>
            <a:r>
              <a:rPr lang="en-US" sz="2200" dirty="0">
                <a:solidFill>
                  <a:srgbClr val="FFFF00"/>
                </a:solidFill>
              </a:rPr>
              <a:t> </a:t>
            </a:r>
            <a:r>
              <a:rPr lang="en-US" sz="2200" dirty="0" smtClean="0">
                <a:solidFill>
                  <a:srgbClr val="FFFF00"/>
                </a:solidFill>
              </a:rPr>
              <a:t>      and        after         these         </a:t>
            </a:r>
            <a:r>
              <a:rPr lang="en-US" sz="2200" dirty="0">
                <a:solidFill>
                  <a:srgbClr val="FFFF00"/>
                </a:solidFill>
              </a:rPr>
              <a:t>I </a:t>
            </a:r>
            <a:r>
              <a:rPr lang="en-US" sz="2200" dirty="0" smtClean="0">
                <a:solidFill>
                  <a:srgbClr val="FFFF00"/>
                </a:solidFill>
              </a:rPr>
              <a:t>looked      and    was </a:t>
            </a:r>
            <a:r>
              <a:rPr lang="en-US" sz="2200" dirty="0">
                <a:solidFill>
                  <a:srgbClr val="FFFF00"/>
                </a:solidFill>
              </a:rPr>
              <a:t>opened </a:t>
            </a:r>
            <a:r>
              <a:rPr lang="en-US" sz="2200" dirty="0" smtClean="0">
                <a:solidFill>
                  <a:srgbClr val="FFFF00"/>
                </a:solidFill>
              </a:rPr>
              <a:t> the  </a:t>
            </a:r>
            <a:r>
              <a:rPr lang="en-US" sz="2200" dirty="0">
                <a:solidFill>
                  <a:srgbClr val="FFFF00"/>
                </a:solidFill>
              </a:rPr>
              <a:t>sanctuary </a:t>
            </a:r>
            <a:endParaRPr lang="fr-FR" sz="800" dirty="0" smtClean="0">
              <a:solidFill>
                <a:srgbClr val="FFFF00"/>
              </a:solidFill>
            </a:endParaRPr>
          </a:p>
          <a:p>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σκηνῆς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μαρτυρίου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οὐρανῷ</a:t>
            </a:r>
            <a:r>
              <a:rPr lang="el-GR" sz="3600" dirty="0">
                <a:solidFill>
                  <a:schemeClr val="bg1"/>
                </a:solidFill>
              </a:rPr>
              <a:t>,</a:t>
            </a:r>
            <a:r>
              <a:rPr lang="en-US" sz="3600" dirty="0">
                <a:solidFill>
                  <a:schemeClr val="bg1"/>
                </a:solidFill>
              </a:rPr>
              <a:t> </a:t>
            </a:r>
            <a:r>
              <a:rPr lang="en-US" sz="3600" dirty="0" smtClean="0">
                <a:solidFill>
                  <a:schemeClr val="bg1"/>
                </a:solidFill>
              </a:rPr>
              <a:t>  </a:t>
            </a:r>
            <a:endParaRPr lang="el-GR" sz="3600" dirty="0">
              <a:solidFill>
                <a:schemeClr val="bg1"/>
              </a:solidFill>
            </a:endParaRPr>
          </a:p>
          <a:p>
            <a:r>
              <a:rPr lang="en-US" sz="2200" dirty="0" smtClean="0">
                <a:solidFill>
                  <a:srgbClr val="FFFF00"/>
                </a:solidFill>
              </a:rPr>
              <a:t>   of the         tent          of the        witness                   in      the        heaven </a:t>
            </a:r>
            <a:endParaRPr lang="fr-FR" sz="2300" dirty="0" smtClean="0">
              <a:solidFill>
                <a:srgbClr val="FFFF00"/>
              </a:solidFill>
            </a:endParaRPr>
          </a:p>
          <a:p>
            <a:r>
              <a:rPr lang="en-US" sz="2800" b="1" dirty="0" smtClean="0">
                <a:solidFill>
                  <a:srgbClr val="FFFF00"/>
                </a:solidFill>
              </a:rPr>
              <a:t>6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ἐξῆλθον </a:t>
            </a:r>
            <a:r>
              <a:rPr lang="en-US" sz="3600" dirty="0" smtClean="0">
                <a:solidFill>
                  <a:schemeClr val="bg1"/>
                </a:solidFill>
              </a:rPr>
              <a:t> </a:t>
            </a:r>
            <a:r>
              <a:rPr lang="el-GR" sz="3600" dirty="0" smtClean="0">
                <a:solidFill>
                  <a:schemeClr val="bg1"/>
                </a:solidFill>
              </a:rPr>
              <a:t>οἱ </a:t>
            </a:r>
            <a:r>
              <a:rPr lang="el-GR" sz="3600" dirty="0">
                <a:solidFill>
                  <a:schemeClr val="bg1"/>
                </a:solidFill>
              </a:rPr>
              <a:t>ἑπτὰ </a:t>
            </a:r>
            <a:r>
              <a:rPr lang="en-US" sz="3600" dirty="0" smtClean="0">
                <a:solidFill>
                  <a:schemeClr val="bg1"/>
                </a:solidFill>
              </a:rPr>
              <a:t> </a:t>
            </a:r>
            <a:r>
              <a:rPr lang="el-GR" sz="3600" dirty="0" smtClean="0">
                <a:solidFill>
                  <a:schemeClr val="bg1"/>
                </a:solidFill>
              </a:rPr>
              <a:t>ἄγγελοι </a:t>
            </a:r>
            <a:r>
              <a:rPr lang="en-US" sz="3600" dirty="0" smtClean="0">
                <a:solidFill>
                  <a:schemeClr val="bg1"/>
                </a:solidFill>
              </a:rPr>
              <a:t> </a:t>
            </a:r>
            <a:r>
              <a:rPr lang="el-GR" sz="3600" dirty="0" smtClean="0">
                <a:solidFill>
                  <a:schemeClr val="bg1"/>
                </a:solidFill>
              </a:rPr>
              <a:t>[</a:t>
            </a:r>
            <a:r>
              <a:rPr lang="el-GR" sz="3600" dirty="0">
                <a:solidFill>
                  <a:schemeClr val="bg1"/>
                </a:solidFill>
              </a:rPr>
              <a:t>οἱ] </a:t>
            </a:r>
            <a:r>
              <a:rPr lang="el-GR" sz="3600" dirty="0" smtClean="0">
                <a:solidFill>
                  <a:schemeClr val="bg1"/>
                </a:solidFill>
              </a:rPr>
              <a:t>ἔχοντες</a:t>
            </a:r>
            <a:r>
              <a:rPr lang="en-US" sz="3600" dirty="0" smtClean="0">
                <a:solidFill>
                  <a:schemeClr val="bg1"/>
                </a:solidFill>
              </a:rPr>
              <a:t> </a:t>
            </a:r>
            <a:r>
              <a:rPr lang="el-GR" sz="3600" dirty="0" smtClean="0">
                <a:solidFill>
                  <a:schemeClr val="bg1"/>
                </a:solidFill>
              </a:rPr>
              <a:t> </a:t>
            </a:r>
            <a:r>
              <a:rPr lang="el-GR" sz="3600" dirty="0">
                <a:solidFill>
                  <a:schemeClr val="bg1"/>
                </a:solidFill>
              </a:rPr>
              <a:t>τὰς </a:t>
            </a:r>
            <a:r>
              <a:rPr lang="en-US" sz="3600" dirty="0" smtClean="0">
                <a:solidFill>
                  <a:schemeClr val="bg1"/>
                </a:solidFill>
              </a:rPr>
              <a:t> </a:t>
            </a:r>
            <a:r>
              <a:rPr lang="el-GR" sz="3600" dirty="0" smtClean="0">
                <a:solidFill>
                  <a:schemeClr val="bg1"/>
                </a:solidFill>
              </a:rPr>
              <a:t>ἑπτὰ</a:t>
            </a:r>
            <a:r>
              <a:rPr lang="en-US" sz="3600" dirty="0" smtClean="0">
                <a:solidFill>
                  <a:schemeClr val="bg1"/>
                </a:solidFill>
              </a:rPr>
              <a:t> </a:t>
            </a:r>
            <a:r>
              <a:rPr lang="el-GR" sz="3600" dirty="0" smtClean="0">
                <a:solidFill>
                  <a:schemeClr val="bg1"/>
                </a:solidFill>
              </a:rPr>
              <a:t> </a:t>
            </a:r>
            <a:r>
              <a:rPr lang="el-GR" sz="3600" dirty="0">
                <a:solidFill>
                  <a:schemeClr val="bg1"/>
                </a:solidFill>
              </a:rPr>
              <a:t>πληγὰς </a:t>
            </a:r>
            <a:endParaRPr lang="en-US" sz="3600" dirty="0" smtClean="0">
              <a:solidFill>
                <a:schemeClr val="bg1"/>
              </a:solidFill>
            </a:endParaRPr>
          </a:p>
          <a:p>
            <a:r>
              <a:rPr lang="en-US" altLang="zh-TW" sz="2200" dirty="0" smtClean="0">
                <a:solidFill>
                  <a:srgbClr val="FFFF00"/>
                </a:solidFill>
              </a:rPr>
              <a:t>      and         came out      the    seven          </a:t>
            </a:r>
            <a:r>
              <a:rPr lang="en-US" altLang="zh-TW" sz="2200" dirty="0">
                <a:solidFill>
                  <a:srgbClr val="FFFF00"/>
                </a:solidFill>
              </a:rPr>
              <a:t>angels </a:t>
            </a:r>
            <a:r>
              <a:rPr lang="en-US" altLang="zh-TW" sz="2200" dirty="0" smtClean="0">
                <a:solidFill>
                  <a:srgbClr val="FFFF00"/>
                </a:solidFill>
              </a:rPr>
              <a:t>          who         have             </a:t>
            </a:r>
            <a:r>
              <a:rPr lang="en-US" altLang="zh-TW" sz="2200" dirty="0">
                <a:solidFill>
                  <a:srgbClr val="FFFF00"/>
                </a:solidFill>
              </a:rPr>
              <a:t>the </a:t>
            </a:r>
            <a:r>
              <a:rPr lang="en-US" altLang="zh-TW" sz="2200" dirty="0" smtClean="0">
                <a:solidFill>
                  <a:srgbClr val="FFFF00"/>
                </a:solidFill>
              </a:rPr>
              <a:t>      seven       plagues</a:t>
            </a:r>
            <a:r>
              <a:rPr lang="fr-FR" sz="2200" dirty="0" smtClean="0">
                <a:solidFill>
                  <a:srgbClr val="FFFF00"/>
                </a:solidFill>
              </a:rPr>
              <a:t>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ναοῦ </a:t>
            </a:r>
            <a:r>
              <a:rPr lang="en-US" sz="3600" dirty="0" smtClean="0">
                <a:solidFill>
                  <a:schemeClr val="bg1"/>
                </a:solidFill>
              </a:rPr>
              <a:t> </a:t>
            </a:r>
            <a:r>
              <a:rPr lang="el-GR" sz="3600" dirty="0" smtClean="0">
                <a:solidFill>
                  <a:schemeClr val="bg1"/>
                </a:solidFill>
              </a:rPr>
              <a:t>ἐνδεδυμένοι</a:t>
            </a:r>
            <a:r>
              <a:rPr lang="en-US" sz="3600" dirty="0" smtClean="0">
                <a:solidFill>
                  <a:schemeClr val="bg1"/>
                </a:solidFill>
              </a:rPr>
              <a:t> </a:t>
            </a:r>
            <a:r>
              <a:rPr lang="el-GR" sz="3600" dirty="0" smtClean="0">
                <a:solidFill>
                  <a:schemeClr val="bg1"/>
                </a:solidFill>
              </a:rPr>
              <a:t> λίνον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καθαρὸν </a:t>
            </a:r>
            <a:r>
              <a:rPr lang="en-US" sz="3600" dirty="0" smtClean="0">
                <a:solidFill>
                  <a:schemeClr val="bg1"/>
                </a:solidFill>
              </a:rPr>
              <a:t> </a:t>
            </a:r>
            <a:r>
              <a:rPr lang="el-GR" sz="3600" dirty="0" smtClean="0">
                <a:solidFill>
                  <a:schemeClr val="bg1"/>
                </a:solidFill>
              </a:rPr>
              <a:t>λαμπρὸν </a:t>
            </a:r>
            <a:endParaRPr lang="en-US" sz="3600" dirty="0">
              <a:solidFill>
                <a:schemeClr val="bg1"/>
              </a:solidFill>
            </a:endParaRPr>
          </a:p>
          <a:p>
            <a:r>
              <a:rPr lang="en-US" altLang="zh-TW" sz="2200" dirty="0" smtClean="0">
                <a:solidFill>
                  <a:srgbClr val="FFFF00"/>
                </a:solidFill>
              </a:rPr>
              <a:t>         from    </a:t>
            </a:r>
            <a:r>
              <a:rPr lang="en-US" altLang="zh-TW" sz="2200" dirty="0">
                <a:solidFill>
                  <a:srgbClr val="FFFF00"/>
                </a:solidFill>
              </a:rPr>
              <a:t>the </a:t>
            </a:r>
            <a:r>
              <a:rPr lang="en-US" altLang="zh-TW" sz="2200" dirty="0" smtClean="0">
                <a:solidFill>
                  <a:srgbClr val="FFFF00"/>
                </a:solidFill>
              </a:rPr>
              <a:t>    sanctuary          clothed                    in linen             pure                    </a:t>
            </a:r>
            <a:r>
              <a:rPr lang="en-US" altLang="zh-TW" sz="2200" dirty="0">
                <a:solidFill>
                  <a:srgbClr val="FFFF00"/>
                </a:solidFill>
              </a:rPr>
              <a:t>bright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περιεζωσμένοι</a:t>
            </a:r>
            <a:r>
              <a:rPr lang="en-US" sz="3600" dirty="0" smtClean="0">
                <a:solidFill>
                  <a:schemeClr val="bg1"/>
                </a:solidFill>
              </a:rPr>
              <a:t> </a:t>
            </a:r>
            <a:r>
              <a:rPr lang="el-GR" sz="3600" dirty="0" smtClean="0">
                <a:solidFill>
                  <a:schemeClr val="bg1"/>
                </a:solidFill>
              </a:rPr>
              <a:t> </a:t>
            </a:r>
            <a:r>
              <a:rPr lang="el-GR" sz="3600" dirty="0">
                <a:solidFill>
                  <a:schemeClr val="bg1"/>
                </a:solidFill>
              </a:rPr>
              <a:t>περὶ </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στήθη </a:t>
            </a:r>
            <a:r>
              <a:rPr lang="en-US" sz="3600" dirty="0" smtClean="0">
                <a:solidFill>
                  <a:schemeClr val="bg1"/>
                </a:solidFill>
              </a:rPr>
              <a:t> </a:t>
            </a:r>
            <a:r>
              <a:rPr lang="el-GR" sz="3600" dirty="0" smtClean="0">
                <a:solidFill>
                  <a:schemeClr val="bg1"/>
                </a:solidFill>
              </a:rPr>
              <a:t>ζώνας </a:t>
            </a:r>
            <a:r>
              <a:rPr lang="en-US" sz="3600" dirty="0" smtClean="0">
                <a:solidFill>
                  <a:schemeClr val="bg1"/>
                </a:solidFill>
              </a:rPr>
              <a:t>  </a:t>
            </a:r>
            <a:r>
              <a:rPr lang="el-GR" sz="3600" dirty="0" smtClean="0">
                <a:solidFill>
                  <a:schemeClr val="bg1"/>
                </a:solidFill>
              </a:rPr>
              <a:t>χρυσᾶς</a:t>
            </a:r>
            <a:endParaRPr lang="en-US" sz="3600" dirty="0" smtClean="0">
              <a:solidFill>
                <a:schemeClr val="bg1"/>
              </a:solidFill>
            </a:endParaRPr>
          </a:p>
          <a:p>
            <a:r>
              <a:rPr lang="en-US" altLang="zh-TW" sz="2200" dirty="0" smtClean="0">
                <a:solidFill>
                  <a:srgbClr val="FFFF00"/>
                </a:solidFill>
              </a:rPr>
              <a:t>        and                girded                        around    the      </a:t>
            </a:r>
            <a:r>
              <a:rPr lang="en-US" altLang="zh-TW" sz="2200" dirty="0">
                <a:solidFill>
                  <a:srgbClr val="FFFF00"/>
                </a:solidFill>
              </a:rPr>
              <a:t>chests </a:t>
            </a:r>
            <a:r>
              <a:rPr lang="en-US" altLang="zh-TW" sz="2200" dirty="0" smtClean="0">
                <a:solidFill>
                  <a:srgbClr val="FFFF00"/>
                </a:solidFill>
              </a:rPr>
              <a:t>     with sashes       golden</a:t>
            </a:r>
            <a:endParaRPr lang="fr-FR" sz="22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sz="800" baseline="30000" dirty="0" smtClean="0">
                <a:solidFill>
                  <a:srgbClr val="FFFF00"/>
                </a:solidFill>
              </a:rPr>
              <a:t>   </a:t>
            </a:r>
            <a:endParaRPr lang="en-US" sz="800" baseline="30000" dirty="0">
              <a:solidFill>
                <a:srgbClr val="FFFF00"/>
              </a:solidFill>
            </a:endParaRPr>
          </a:p>
          <a:p>
            <a:r>
              <a:rPr lang="en-US" baseline="30000" dirty="0" smtClean="0">
                <a:solidFill>
                  <a:srgbClr val="FFFF00"/>
                </a:solidFill>
              </a:rPr>
              <a:t>	</a:t>
            </a:r>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15:5</a:t>
            </a:r>
            <a:r>
              <a:rPr lang="fr-FR" dirty="0" smtClean="0">
                <a:solidFill>
                  <a:schemeClr val="bg1"/>
                </a:solidFill>
              </a:rPr>
              <a:t> </a:t>
            </a:r>
            <a:r>
              <a:rPr lang="en-US" dirty="0">
                <a:solidFill>
                  <a:schemeClr val="bg1"/>
                </a:solidFill>
              </a:rPr>
              <a:t>After this I looked, and the sanctuary of the tent of witness in heaven was opened</a:t>
            </a:r>
            <a:r>
              <a:rPr lang="en-US" dirty="0" smtClean="0">
                <a:solidFill>
                  <a:schemeClr val="bg1"/>
                </a:solidFill>
              </a:rPr>
              <a:t>, </a:t>
            </a:r>
            <a:r>
              <a:rPr lang="en-US" altLang="zh-TW" b="1" dirty="0">
                <a:solidFill>
                  <a:schemeClr val="bg1"/>
                </a:solidFill>
              </a:rPr>
              <a:t>6</a:t>
            </a:r>
            <a:r>
              <a:rPr lang="zh-TW" altLang="en-US" dirty="0">
                <a:solidFill>
                  <a:schemeClr val="bg1"/>
                </a:solidFill>
              </a:rPr>
              <a:t> </a:t>
            </a:r>
            <a:r>
              <a:rPr lang="en-US" altLang="zh-TW" dirty="0">
                <a:solidFill>
                  <a:schemeClr val="bg1"/>
                </a:solidFill>
              </a:rPr>
              <a:t>and out of the sanctuary came the seven angels with the seven plagues, clothed in pure, bright linen, with golden sashes around their chests</a:t>
            </a:r>
            <a:r>
              <a:rPr lang="en-US" altLang="zh-TW" dirty="0" smtClean="0">
                <a:solidFill>
                  <a:schemeClr val="bg1"/>
                </a:solidFill>
              </a:rPr>
              <a:t>. </a:t>
            </a:r>
          </a:p>
          <a:p>
            <a:r>
              <a:rPr lang="en-US" baseline="30000" dirty="0" smtClean="0">
                <a:solidFill>
                  <a:srgbClr val="FFFF00"/>
                </a:solidFill>
              </a:rPr>
              <a:t>	CUV</a:t>
            </a:r>
            <a:r>
              <a:rPr lang="en-US" baseline="30000" dirty="0" smtClean="0">
                <a:solidFill>
                  <a:schemeClr val="bg1"/>
                </a:solidFill>
              </a:rPr>
              <a:t> </a:t>
            </a:r>
            <a:r>
              <a:rPr lang="en-US" b="1" dirty="0">
                <a:solidFill>
                  <a:schemeClr val="bg1"/>
                </a:solidFill>
              </a:rPr>
              <a:t>15:5</a:t>
            </a:r>
            <a:r>
              <a:rPr lang="en-US" dirty="0">
                <a:solidFill>
                  <a:schemeClr val="bg1"/>
                </a:solidFill>
              </a:rPr>
              <a:t> </a:t>
            </a:r>
            <a:r>
              <a:rPr lang="zh-TW" altLang="en-US" dirty="0">
                <a:solidFill>
                  <a:schemeClr val="bg1"/>
                </a:solidFill>
              </a:rPr>
              <a:t>此後、我看見在天上那存法櫃的殿開了</a:t>
            </a:r>
            <a:r>
              <a:rPr lang="zh-TW" altLang="en-US" dirty="0" smtClean="0">
                <a:solidFill>
                  <a:schemeClr val="bg1"/>
                </a:solidFill>
              </a:rPr>
              <a:t>．</a:t>
            </a:r>
            <a:r>
              <a:rPr lang="en-US" altLang="zh-TW" b="1" dirty="0" smtClean="0">
                <a:solidFill>
                  <a:schemeClr val="bg1"/>
                </a:solidFill>
              </a:rPr>
              <a:t>6</a:t>
            </a:r>
            <a:r>
              <a:rPr lang="zh-TW" altLang="en-US" dirty="0" smtClean="0">
                <a:solidFill>
                  <a:schemeClr val="bg1"/>
                </a:solidFill>
              </a:rPr>
              <a:t> </a:t>
            </a:r>
            <a:r>
              <a:rPr lang="zh-TW" altLang="en-US" dirty="0">
                <a:solidFill>
                  <a:schemeClr val="bg1"/>
                </a:solidFill>
              </a:rPr>
              <a:t>那掌管七災的七位天使、從殿中出來、穿著潔白光明的細麻衣、</a:t>
            </a:r>
            <a:r>
              <a:rPr lang="en-US" altLang="zh-TW" dirty="0">
                <a:solidFill>
                  <a:schemeClr val="bg1"/>
                </a:solidFill>
              </a:rPr>
              <a:t>〔</a:t>
            </a:r>
            <a:r>
              <a:rPr lang="zh-TW" altLang="en-US" dirty="0">
                <a:solidFill>
                  <a:schemeClr val="bg1"/>
                </a:solidFill>
              </a:rPr>
              <a:t>細麻衣有古卷作寶石</a:t>
            </a:r>
            <a:r>
              <a:rPr lang="en-US" altLang="zh-TW" dirty="0">
                <a:solidFill>
                  <a:schemeClr val="bg1"/>
                </a:solidFill>
              </a:rPr>
              <a:t>〕</a:t>
            </a:r>
            <a:r>
              <a:rPr lang="zh-TW" altLang="en-US" dirty="0">
                <a:solidFill>
                  <a:schemeClr val="bg1"/>
                </a:solidFill>
              </a:rPr>
              <a:t>胸間束著金帶</a:t>
            </a:r>
            <a:r>
              <a:rPr lang="zh-TW" altLang="en-US" dirty="0" smtClean="0">
                <a:solidFill>
                  <a:schemeClr val="bg1"/>
                </a:solidFill>
              </a:rPr>
              <a:t>。</a:t>
            </a:r>
            <a:endParaRPr lang="en-US" altLang="zh-TW"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5697946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t>
            </a:r>
            <a:r>
              <a:rPr lang="en-US" sz="3200" b="1" dirty="0" smtClean="0">
                <a:solidFill>
                  <a:srgbClr val="FFFF00"/>
                </a:solidFill>
              </a:rPr>
              <a:t>Revelation 15:7</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ἓν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τεσσάρων</a:t>
            </a:r>
            <a:r>
              <a:rPr lang="en-US" sz="4000" dirty="0" smtClean="0">
                <a:solidFill>
                  <a:schemeClr val="bg1"/>
                </a:solidFill>
              </a:rPr>
              <a:t>  </a:t>
            </a:r>
            <a:r>
              <a:rPr lang="el-GR" sz="4000" dirty="0" smtClean="0">
                <a:solidFill>
                  <a:schemeClr val="bg1"/>
                </a:solidFill>
              </a:rPr>
              <a:t> ζῴων</a:t>
            </a:r>
            <a:r>
              <a:rPr lang="en-US" sz="4000" dirty="0" smtClean="0">
                <a:solidFill>
                  <a:schemeClr val="bg1"/>
                </a:solidFill>
              </a:rPr>
              <a:t> </a:t>
            </a:r>
            <a:endParaRPr lang="en-US" sz="4000" dirty="0">
              <a:solidFill>
                <a:schemeClr val="bg1"/>
              </a:solidFill>
            </a:endParaRPr>
          </a:p>
          <a:p>
            <a:r>
              <a:rPr lang="en-US" sz="2400" dirty="0" smtClean="0">
                <a:solidFill>
                  <a:srgbClr val="FFFF00"/>
                </a:solidFill>
              </a:rPr>
              <a:t>      and     </a:t>
            </a:r>
            <a:r>
              <a:rPr lang="en-US" sz="2400" dirty="0">
                <a:solidFill>
                  <a:srgbClr val="FFFF00"/>
                </a:solidFill>
              </a:rPr>
              <a:t>one </a:t>
            </a:r>
            <a:r>
              <a:rPr lang="en-US" sz="2400" dirty="0" smtClean="0">
                <a:solidFill>
                  <a:srgbClr val="FFFF00"/>
                </a:solidFill>
              </a:rPr>
              <a:t>   of        the              four              </a:t>
            </a:r>
            <a:r>
              <a:rPr lang="en-US" sz="2400" dirty="0">
                <a:solidFill>
                  <a:srgbClr val="FFFF00"/>
                </a:solidFill>
              </a:rPr>
              <a:t>living creatures </a:t>
            </a:r>
            <a:endParaRPr lang="fr-FR" sz="2400" dirty="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ἔδωκεν </a:t>
            </a:r>
            <a:r>
              <a:rPr lang="en-US" sz="4000" dirty="0" smtClean="0">
                <a:solidFill>
                  <a:schemeClr val="bg1"/>
                </a:solidFill>
              </a:rPr>
              <a:t> </a:t>
            </a:r>
            <a:r>
              <a:rPr lang="el-GR" sz="4000" dirty="0" smtClean="0">
                <a:solidFill>
                  <a:schemeClr val="bg1"/>
                </a:solidFill>
              </a:rPr>
              <a:t>τοῖς</a:t>
            </a:r>
            <a:r>
              <a:rPr lang="en-US" sz="4000" dirty="0" smtClean="0">
                <a:solidFill>
                  <a:schemeClr val="bg1"/>
                </a:solidFill>
              </a:rPr>
              <a:t> </a:t>
            </a:r>
            <a:r>
              <a:rPr lang="el-GR" sz="4000" dirty="0" smtClean="0">
                <a:solidFill>
                  <a:schemeClr val="bg1"/>
                </a:solidFill>
              </a:rPr>
              <a:t> </a:t>
            </a:r>
            <a:r>
              <a:rPr lang="el-GR" sz="4000" dirty="0">
                <a:solidFill>
                  <a:schemeClr val="bg1"/>
                </a:solidFill>
              </a:rPr>
              <a:t>ἑπτὰ </a:t>
            </a:r>
            <a:r>
              <a:rPr lang="en-US" sz="4000" dirty="0" smtClean="0">
                <a:solidFill>
                  <a:schemeClr val="bg1"/>
                </a:solidFill>
              </a:rPr>
              <a:t> </a:t>
            </a:r>
            <a:r>
              <a:rPr lang="el-GR" sz="4000" dirty="0" smtClean="0">
                <a:solidFill>
                  <a:schemeClr val="bg1"/>
                </a:solidFill>
              </a:rPr>
              <a:t>ἀγγέλοις</a:t>
            </a:r>
            <a:endParaRPr lang="en-US" sz="4000" dirty="0">
              <a:solidFill>
                <a:schemeClr val="bg1"/>
              </a:solidFill>
            </a:endParaRPr>
          </a:p>
          <a:p>
            <a:r>
              <a:rPr lang="en-US" sz="2400" dirty="0" smtClean="0">
                <a:solidFill>
                  <a:srgbClr val="FFFF00"/>
                </a:solidFill>
              </a:rPr>
              <a:t>                     gave            to the      </a:t>
            </a:r>
            <a:r>
              <a:rPr lang="en-US" sz="2400" dirty="0">
                <a:solidFill>
                  <a:srgbClr val="FFFF00"/>
                </a:solidFill>
              </a:rPr>
              <a:t>seven </a:t>
            </a:r>
            <a:r>
              <a:rPr lang="en-US" sz="2400" dirty="0" smtClean="0">
                <a:solidFill>
                  <a:srgbClr val="FFFF00"/>
                </a:solidFill>
              </a:rPr>
              <a:t>          angels</a:t>
            </a:r>
            <a:endParaRPr lang="fr-FR" sz="2400"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φιάλας </a:t>
            </a:r>
            <a:r>
              <a:rPr lang="en-US" sz="4000" dirty="0" smtClean="0">
                <a:solidFill>
                  <a:schemeClr val="bg1"/>
                </a:solidFill>
              </a:rPr>
              <a:t> </a:t>
            </a:r>
            <a:r>
              <a:rPr lang="el-GR" sz="4000" dirty="0" smtClean="0">
                <a:solidFill>
                  <a:schemeClr val="bg1"/>
                </a:solidFill>
              </a:rPr>
              <a:t>χρυσᾶς </a:t>
            </a:r>
            <a:r>
              <a:rPr lang="en-US" sz="4000" dirty="0" smtClean="0">
                <a:solidFill>
                  <a:schemeClr val="bg1"/>
                </a:solidFill>
              </a:rPr>
              <a:t> </a:t>
            </a:r>
            <a:r>
              <a:rPr lang="el-GR" sz="4000" dirty="0" smtClean="0">
                <a:solidFill>
                  <a:schemeClr val="bg1"/>
                </a:solidFill>
              </a:rPr>
              <a:t>γεμούσας</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θυμοῦ</a:t>
            </a:r>
            <a:endParaRPr lang="en-US" sz="4000" dirty="0" smtClean="0">
              <a:solidFill>
                <a:schemeClr val="bg1"/>
              </a:solidFill>
            </a:endParaRPr>
          </a:p>
          <a:p>
            <a:r>
              <a:rPr lang="en-US" sz="2400" dirty="0" smtClean="0">
                <a:solidFill>
                  <a:srgbClr val="FFFF00"/>
                </a:solidFill>
              </a:rPr>
              <a:t>      seven          bowls             golden                       </a:t>
            </a:r>
            <a:r>
              <a:rPr lang="en-US" sz="2400" dirty="0">
                <a:solidFill>
                  <a:srgbClr val="FFFF00"/>
                </a:solidFill>
              </a:rPr>
              <a:t>full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wrath</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ζῶντος</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αἰῶνας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αἰώνων</a:t>
            </a:r>
            <a:r>
              <a:rPr lang="el-GR" sz="4000" dirty="0">
                <a:solidFill>
                  <a:schemeClr val="bg1"/>
                </a:solidFill>
              </a:rPr>
              <a:t>.</a:t>
            </a:r>
          </a:p>
          <a:p>
            <a:r>
              <a:rPr lang="en-US" sz="2400" dirty="0" smtClean="0">
                <a:solidFill>
                  <a:srgbClr val="FFFF00"/>
                </a:solidFill>
              </a:rPr>
              <a:t>     of           God         who          lives            for         the             ages             of the       ages</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15:7</a:t>
            </a:r>
            <a:r>
              <a:rPr lang="fr-FR" sz="2000" dirty="0" smtClean="0">
                <a:solidFill>
                  <a:schemeClr val="bg1"/>
                </a:solidFill>
              </a:rPr>
              <a:t> </a:t>
            </a:r>
            <a:r>
              <a:rPr lang="en-US" sz="2000" dirty="0">
                <a:solidFill>
                  <a:schemeClr val="bg1"/>
                </a:solidFill>
              </a:rPr>
              <a:t>And one of the four living creatures gave to the seven angels seven golden bowls full of the wrath of God who lives forever and ever,</a:t>
            </a:r>
          </a:p>
          <a:p>
            <a:r>
              <a:rPr lang="en-US" sz="2000" baseline="30000" dirty="0">
                <a:solidFill>
                  <a:srgbClr val="FFFF00"/>
                </a:solidFill>
              </a:rPr>
              <a:t>	CUV</a:t>
            </a:r>
            <a:r>
              <a:rPr lang="en-US" sz="2000" baseline="30000" dirty="0">
                <a:solidFill>
                  <a:schemeClr val="bg1"/>
                </a:solidFill>
              </a:rPr>
              <a:t> </a:t>
            </a:r>
            <a:r>
              <a:rPr lang="en-US" sz="2000" b="1" dirty="0" smtClean="0">
                <a:solidFill>
                  <a:schemeClr val="bg1"/>
                </a:solidFill>
              </a:rPr>
              <a:t>15:7</a:t>
            </a:r>
            <a:r>
              <a:rPr lang="en-US" sz="2000" dirty="0" smtClean="0">
                <a:solidFill>
                  <a:schemeClr val="bg1"/>
                </a:solidFill>
              </a:rPr>
              <a:t> </a:t>
            </a:r>
            <a:r>
              <a:rPr lang="zh-TW" altLang="en-US" sz="2000" dirty="0">
                <a:solidFill>
                  <a:schemeClr val="bg1"/>
                </a:solidFill>
              </a:rPr>
              <a:t>四活物中有一個把盛滿了活到永永遠遠之　神大怒的七個金碗給了那七位天使。</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299552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r>
              <a:rPr lang="en-US" sz="3200" b="1" dirty="0" smtClean="0">
                <a:solidFill>
                  <a:srgbClr val="FFFF00"/>
                </a:solidFill>
              </a:rPr>
              <a:t>  </a:t>
            </a:r>
            <a:r>
              <a:rPr lang="en-US" sz="3200" b="1" dirty="0" smtClean="0">
                <a:solidFill>
                  <a:srgbClr val="FFFF00"/>
                </a:solidFill>
              </a:rPr>
              <a:t>     Revelation </a:t>
            </a:r>
            <a:r>
              <a:rPr lang="en-US" sz="3200" b="1" dirty="0" smtClean="0">
                <a:solidFill>
                  <a:srgbClr val="FFFF00"/>
                </a:solidFill>
              </a:rPr>
              <a:t>15:8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ἐγεμίσθη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ναὸς </a:t>
            </a:r>
            <a:r>
              <a:rPr lang="en-US" sz="4000" dirty="0" smtClean="0">
                <a:solidFill>
                  <a:schemeClr val="bg1"/>
                </a:solidFill>
              </a:rPr>
              <a:t>  </a:t>
            </a:r>
            <a:r>
              <a:rPr lang="el-GR" sz="4000" dirty="0" smtClean="0">
                <a:solidFill>
                  <a:schemeClr val="bg1"/>
                </a:solidFill>
              </a:rPr>
              <a:t>καπνοῦ</a:t>
            </a:r>
            <a:endParaRPr lang="en-US" sz="4000" dirty="0">
              <a:solidFill>
                <a:schemeClr val="bg1"/>
              </a:solidFill>
            </a:endParaRPr>
          </a:p>
          <a:p>
            <a:r>
              <a:rPr lang="en-US" altLang="zh-TW" sz="2400" dirty="0" smtClean="0">
                <a:solidFill>
                  <a:srgbClr val="FFFF00"/>
                </a:solidFill>
              </a:rPr>
              <a:t>           and         was </a:t>
            </a:r>
            <a:r>
              <a:rPr lang="en-US" altLang="zh-TW" sz="2400" dirty="0">
                <a:solidFill>
                  <a:srgbClr val="FFFF00"/>
                </a:solidFill>
              </a:rPr>
              <a:t>filled </a:t>
            </a:r>
            <a:r>
              <a:rPr lang="en-US" altLang="zh-TW" sz="2400" dirty="0" smtClean="0">
                <a:solidFill>
                  <a:srgbClr val="FFFF00"/>
                </a:solidFill>
              </a:rPr>
              <a:t>          the   sanctuary    with </a:t>
            </a:r>
            <a:r>
              <a:rPr lang="en-US" altLang="zh-TW" sz="2400" dirty="0">
                <a:solidFill>
                  <a:srgbClr val="FFFF00"/>
                </a:solidFill>
              </a:rPr>
              <a:t>smoke </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ἐκ </a:t>
            </a:r>
            <a:r>
              <a:rPr lang="en-US" sz="4000" dirty="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δόξης</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δυνάμεως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endParaRPr lang="en-US" sz="4000" dirty="0">
              <a:solidFill>
                <a:schemeClr val="bg1"/>
              </a:solidFill>
            </a:endParaRPr>
          </a:p>
          <a:p>
            <a:r>
              <a:rPr lang="en-US" altLang="zh-TW" sz="2400" dirty="0" smtClean="0">
                <a:solidFill>
                  <a:srgbClr val="FFFF00"/>
                </a:solidFill>
              </a:rPr>
              <a:t> from   the          glory           of           God         and    from    the            power                    his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οὐδεὶς </a:t>
            </a:r>
            <a:r>
              <a:rPr lang="el-GR" sz="4000" dirty="0" smtClean="0"/>
              <a:t> </a:t>
            </a:r>
            <a:r>
              <a:rPr lang="el-GR" sz="4000" dirty="0" smtClean="0">
                <a:solidFill>
                  <a:schemeClr val="bg1"/>
                </a:solidFill>
              </a:rPr>
              <a:t>ἐδύνατο </a:t>
            </a:r>
            <a:r>
              <a:rPr lang="en-US" sz="4000" dirty="0" smtClean="0">
                <a:solidFill>
                  <a:schemeClr val="bg1"/>
                </a:solidFill>
              </a:rPr>
              <a:t> </a:t>
            </a:r>
            <a:r>
              <a:rPr lang="el-GR" sz="4000" dirty="0" smtClean="0">
                <a:solidFill>
                  <a:schemeClr val="bg1"/>
                </a:solidFill>
              </a:rPr>
              <a:t>εἰσελθεῖν</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εἰς</a:t>
            </a:r>
            <a:r>
              <a:rPr lang="en-US" sz="4000" dirty="0" smtClean="0">
                <a:solidFill>
                  <a:schemeClr val="bg1"/>
                </a:solidFill>
              </a:rPr>
              <a:t> </a:t>
            </a:r>
            <a:r>
              <a:rPr lang="el-GR"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ναὸν </a:t>
            </a:r>
            <a:endParaRPr lang="en-US" sz="4000" dirty="0" smtClean="0">
              <a:solidFill>
                <a:schemeClr val="bg1"/>
              </a:solidFill>
            </a:endParaRPr>
          </a:p>
          <a:p>
            <a:r>
              <a:rPr lang="en-US" altLang="zh-TW" sz="2400" dirty="0">
                <a:solidFill>
                  <a:srgbClr val="FFFF00"/>
                </a:solidFill>
              </a:rPr>
              <a:t> </a:t>
            </a:r>
            <a:r>
              <a:rPr lang="en-US" altLang="zh-TW"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no </a:t>
            </a:r>
            <a:r>
              <a:rPr lang="en-US" altLang="zh-TW" sz="2400" dirty="0">
                <a:solidFill>
                  <a:srgbClr val="FFFF00"/>
                </a:solidFill>
              </a:rPr>
              <a:t>one </a:t>
            </a:r>
            <a:r>
              <a:rPr lang="en-US" altLang="zh-TW" sz="2400" dirty="0" smtClean="0">
                <a:solidFill>
                  <a:srgbClr val="FFFF00"/>
                </a:solidFill>
              </a:rPr>
              <a:t>            was able              to </a:t>
            </a:r>
            <a:r>
              <a:rPr lang="en-US" altLang="zh-TW" sz="2400" dirty="0">
                <a:solidFill>
                  <a:srgbClr val="FFFF00"/>
                </a:solidFill>
              </a:rPr>
              <a:t>enter </a:t>
            </a:r>
            <a:r>
              <a:rPr lang="en-US" altLang="zh-TW" sz="2400" dirty="0" smtClean="0">
                <a:solidFill>
                  <a:srgbClr val="FFFF00"/>
                </a:solidFill>
              </a:rPr>
              <a:t>              to       the     sanctuary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ἄχρι </a:t>
            </a:r>
            <a:r>
              <a:rPr lang="en-US" sz="4000" dirty="0" smtClean="0">
                <a:solidFill>
                  <a:schemeClr val="bg1"/>
                </a:solidFill>
              </a:rPr>
              <a:t> </a:t>
            </a:r>
            <a:r>
              <a:rPr lang="el-GR" sz="4000" dirty="0" smtClean="0">
                <a:solidFill>
                  <a:schemeClr val="bg1"/>
                </a:solidFill>
              </a:rPr>
              <a:t>τελεσθῶσιν </a:t>
            </a:r>
            <a:r>
              <a:rPr lang="en-US" sz="4000" dirty="0" smtClean="0">
                <a:solidFill>
                  <a:schemeClr val="bg1"/>
                </a:solidFill>
              </a:rPr>
              <a:t> </a:t>
            </a:r>
            <a:r>
              <a:rPr lang="el-GR" sz="4000" dirty="0" smtClean="0">
                <a:solidFill>
                  <a:schemeClr val="bg1"/>
                </a:solidFill>
              </a:rPr>
              <a:t>αἱ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πληγαὶ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ἀγγέλων</a:t>
            </a:r>
            <a:r>
              <a:rPr lang="el-GR" sz="4000" dirty="0">
                <a:solidFill>
                  <a:schemeClr val="bg1"/>
                </a:solidFill>
              </a:rPr>
              <a:t>.</a:t>
            </a:r>
          </a:p>
          <a:p>
            <a:r>
              <a:rPr lang="en-US" altLang="zh-TW" sz="2400" dirty="0" smtClean="0">
                <a:solidFill>
                  <a:srgbClr val="FFFF00"/>
                </a:solidFill>
              </a:rPr>
              <a:t>    until           were </a:t>
            </a:r>
            <a:r>
              <a:rPr lang="en-US" altLang="zh-TW" sz="2400" dirty="0">
                <a:solidFill>
                  <a:srgbClr val="FFFF00"/>
                </a:solidFill>
              </a:rPr>
              <a:t>finished </a:t>
            </a:r>
            <a:r>
              <a:rPr lang="en-US" altLang="zh-TW" sz="2400" dirty="0" smtClean="0">
                <a:solidFill>
                  <a:srgbClr val="FFFF00"/>
                </a:solidFill>
              </a:rPr>
              <a:t>         the      seven         plagues       of </a:t>
            </a:r>
            <a:r>
              <a:rPr lang="en-US" altLang="zh-TW" sz="2400" dirty="0">
                <a:solidFill>
                  <a:srgbClr val="FFFF00"/>
                </a:solidFill>
              </a:rPr>
              <a:t>the </a:t>
            </a:r>
            <a:r>
              <a:rPr lang="en-US" altLang="zh-TW" sz="2400" dirty="0" smtClean="0">
                <a:solidFill>
                  <a:srgbClr val="FFFF00"/>
                </a:solidFill>
              </a:rPr>
              <a:t>     seven          angels</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15:8</a:t>
            </a:r>
            <a:r>
              <a:rPr lang="fr-FR" dirty="0" smtClean="0">
                <a:solidFill>
                  <a:schemeClr val="bg1"/>
                </a:solidFill>
              </a:rPr>
              <a:t> </a:t>
            </a:r>
            <a:r>
              <a:rPr lang="en-US" altLang="zh-TW" dirty="0">
                <a:solidFill>
                  <a:schemeClr val="bg1"/>
                </a:solidFill>
              </a:rPr>
              <a:t>and the sanctuary was filled with smoke from the glory of God and from his power, and no one could enter the sanctuary until the seven plagues of the seven angels were finished</a:t>
            </a:r>
            <a:r>
              <a:rPr lang="en-US" altLang="zh-TW" dirty="0" smtClean="0">
                <a:solidFill>
                  <a:schemeClr val="bg1"/>
                </a:solidFill>
              </a:rPr>
              <a:t>.    </a:t>
            </a:r>
            <a:r>
              <a:rPr lang="en-US" dirty="0" smtClean="0">
                <a:solidFill>
                  <a:schemeClr val="bg1"/>
                </a:solidFill>
              </a:rPr>
              <a:t>/   </a:t>
            </a:r>
            <a:r>
              <a:rPr lang="en-US" baseline="30000" dirty="0">
                <a:solidFill>
                  <a:srgbClr val="FFFF00"/>
                </a:solidFill>
              </a:rPr>
              <a:t>CUV</a:t>
            </a:r>
            <a:r>
              <a:rPr lang="en-US" altLang="zh-TW" b="1" dirty="0" smtClean="0">
                <a:solidFill>
                  <a:schemeClr val="bg1"/>
                </a:solidFill>
              </a:rPr>
              <a:t> </a:t>
            </a:r>
            <a:r>
              <a:rPr lang="en-US" altLang="zh-TW" b="1" dirty="0">
                <a:solidFill>
                  <a:schemeClr val="bg1"/>
                </a:solidFill>
              </a:rPr>
              <a:t>15:8</a:t>
            </a:r>
            <a:r>
              <a:rPr lang="zh-TW" altLang="en-US" dirty="0">
                <a:solidFill>
                  <a:schemeClr val="bg1"/>
                </a:solidFill>
              </a:rPr>
              <a:t> </a:t>
            </a:r>
            <a:r>
              <a:rPr lang="zh-TW" altLang="en-US" dirty="0" smtClean="0">
                <a:solidFill>
                  <a:schemeClr val="bg1"/>
                </a:solidFill>
              </a:rPr>
              <a:t>因神</a:t>
            </a:r>
            <a:r>
              <a:rPr lang="zh-TW" altLang="en-US" dirty="0">
                <a:solidFill>
                  <a:schemeClr val="bg1"/>
                </a:solidFill>
              </a:rPr>
              <a:t>的榮耀、和能力、殿中充滿了煙．於是沒有人能以進殿、直等到那七位天使所降的七災完畢了。</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2564098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7649</TotalTime>
  <Words>643</Words>
  <Application>Microsoft Office PowerPoint</Application>
  <PresentationFormat>Custom</PresentationFormat>
  <Paragraphs>155</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Book of Revelation Chapter 15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923</cp:revision>
  <dcterms:created xsi:type="dcterms:W3CDTF">2020-04-05T11:02:49Z</dcterms:created>
  <dcterms:modified xsi:type="dcterms:W3CDTF">2021-05-06T19:45:01Z</dcterms:modified>
</cp:coreProperties>
</file>