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614" r:id="rId2"/>
    <p:sldId id="448" r:id="rId3"/>
    <p:sldId id="503" r:id="rId4"/>
    <p:sldId id="547" r:id="rId5"/>
    <p:sldId id="523" r:id="rId6"/>
    <p:sldId id="603" r:id="rId7"/>
    <p:sldId id="619" r:id="rId8"/>
    <p:sldId id="550" r:id="rId9"/>
    <p:sldId id="581" r:id="rId10"/>
    <p:sldId id="623" r:id="rId11"/>
    <p:sldId id="583" r:id="rId12"/>
    <p:sldId id="586" r:id="rId13"/>
    <p:sldId id="605" r:id="rId14"/>
    <p:sldId id="606" r:id="rId15"/>
    <p:sldId id="608" r:id="rId16"/>
    <p:sldId id="609" r:id="rId17"/>
    <p:sldId id="613" r:id="rId18"/>
    <p:sldId id="612"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5863" autoAdjust="0"/>
  </p:normalViewPr>
  <p:slideViewPr>
    <p:cSldViewPr>
      <p:cViewPr>
        <p:scale>
          <a:sx n="80" d="100"/>
          <a:sy n="80" d="100"/>
        </p:scale>
        <p:origin x="-936"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5/7/2021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solidFill>
                  <a:srgbClr val="FFFF00"/>
                </a:solidFill>
              </a:rPr>
              <a:t>CUV </a:t>
            </a:r>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5/7/2021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16</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0241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r>
              <a:rPr lang="en-US" sz="3600" b="1" dirty="0" smtClean="0">
                <a:solidFill>
                  <a:srgbClr val="FFFF00"/>
                </a:solidFill>
              </a:rPr>
              <a:t>     Revelation 16:11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ἐβλασφήμησαν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θεὸν</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οὐρανοῦ </a:t>
            </a:r>
            <a:endParaRPr lang="en-US" sz="4000" dirty="0">
              <a:solidFill>
                <a:schemeClr val="bg1"/>
              </a:solidFill>
            </a:endParaRPr>
          </a:p>
          <a:p>
            <a:r>
              <a:rPr lang="en-US" sz="2400" dirty="0" smtClean="0">
                <a:solidFill>
                  <a:srgbClr val="FFFF00"/>
                </a:solidFill>
              </a:rPr>
              <a:t>   and           they blasphemed               the        </a:t>
            </a:r>
            <a:r>
              <a:rPr lang="en-US" sz="2400" dirty="0">
                <a:solidFill>
                  <a:srgbClr val="FFFF00"/>
                </a:solidFill>
              </a:rPr>
              <a:t>God </a:t>
            </a:r>
            <a:r>
              <a:rPr lang="en-US" sz="2400" dirty="0" smtClean="0">
                <a:solidFill>
                  <a:srgbClr val="FFFF00"/>
                </a:solidFill>
              </a:rPr>
              <a:t>       of the         heaven</a:t>
            </a:r>
            <a:r>
              <a:rPr lang="fr-FR" sz="2400" dirty="0" smtClean="0">
                <a:solidFill>
                  <a:srgbClr val="FFFF00"/>
                </a:solidFill>
              </a:rPr>
              <a:t>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πόνων </a:t>
            </a:r>
            <a:r>
              <a:rPr lang="en-US" sz="4000" dirty="0" smtClean="0">
                <a:solidFill>
                  <a:schemeClr val="bg1"/>
                </a:solidFill>
              </a:rPr>
              <a:t> </a:t>
            </a:r>
            <a:r>
              <a:rPr lang="el-GR" sz="4000" dirty="0" smtClean="0">
                <a:solidFill>
                  <a:schemeClr val="bg1"/>
                </a:solidFill>
              </a:rPr>
              <a:t>αὐτῶν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ἑλκῶν </a:t>
            </a:r>
            <a:r>
              <a:rPr lang="en-US" sz="4000" dirty="0" smtClean="0">
                <a:solidFill>
                  <a:schemeClr val="bg1"/>
                </a:solidFill>
              </a:rPr>
              <a:t> </a:t>
            </a:r>
            <a:r>
              <a:rPr lang="el-GR" sz="4000" dirty="0" smtClean="0">
                <a:solidFill>
                  <a:schemeClr val="bg1"/>
                </a:solidFill>
              </a:rPr>
              <a:t>αὐτῶν </a:t>
            </a:r>
            <a:endParaRPr lang="en-US" sz="4000" dirty="0" smtClean="0">
              <a:solidFill>
                <a:schemeClr val="bg1"/>
              </a:solidFill>
            </a:endParaRPr>
          </a:p>
          <a:p>
            <a:r>
              <a:rPr lang="en-US" sz="2400" dirty="0" smtClean="0">
                <a:solidFill>
                  <a:srgbClr val="FFFF00"/>
                </a:solidFill>
              </a:rPr>
              <a:t>   from    the           pains             their            </a:t>
            </a:r>
            <a:r>
              <a:rPr lang="en-US" sz="2400" dirty="0">
                <a:solidFill>
                  <a:srgbClr val="FFFF00"/>
                </a:solidFill>
              </a:rPr>
              <a:t>and </a:t>
            </a:r>
            <a:r>
              <a:rPr lang="en-US" sz="2400" dirty="0" smtClean="0">
                <a:solidFill>
                  <a:srgbClr val="FFFF00"/>
                </a:solidFill>
              </a:rPr>
              <a:t>   from   the            sores             their</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οὐ </a:t>
            </a:r>
            <a:r>
              <a:rPr lang="en-US" sz="4000" dirty="0" smtClean="0">
                <a:solidFill>
                  <a:schemeClr val="bg1"/>
                </a:solidFill>
              </a:rPr>
              <a:t> </a:t>
            </a:r>
            <a:r>
              <a:rPr lang="el-GR" sz="4000" dirty="0" smtClean="0">
                <a:solidFill>
                  <a:schemeClr val="bg1"/>
                </a:solidFill>
              </a:rPr>
              <a:t>μετενόησαν </a:t>
            </a:r>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τῶν </a:t>
            </a:r>
            <a:r>
              <a:rPr lang="en-US" sz="4000" dirty="0" smtClean="0">
                <a:solidFill>
                  <a:schemeClr val="bg1"/>
                </a:solidFill>
              </a:rPr>
              <a:t> </a:t>
            </a:r>
            <a:r>
              <a:rPr lang="el-GR" sz="4000" dirty="0" smtClean="0">
                <a:solidFill>
                  <a:schemeClr val="bg1"/>
                </a:solidFill>
              </a:rPr>
              <a:t>ἔργων</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a:t>
            </a:r>
            <a:r>
              <a:rPr lang="el-GR" sz="4000" dirty="0" smtClean="0">
                <a:solidFill>
                  <a:schemeClr val="bg1"/>
                </a:solidFill>
              </a:rPr>
              <a:t>.</a:t>
            </a:r>
            <a:endParaRPr lang="en-US" sz="4000" dirty="0" smtClean="0">
              <a:solidFill>
                <a:schemeClr val="bg1"/>
              </a:solidFill>
            </a:endParaRPr>
          </a:p>
          <a:p>
            <a:r>
              <a:rPr lang="en-US" sz="2400" dirty="0" smtClean="0">
                <a:solidFill>
                  <a:srgbClr val="FFFF00"/>
                </a:solidFill>
              </a:rPr>
              <a:t>        and     not         they repented         from    the            </a:t>
            </a:r>
            <a:r>
              <a:rPr lang="en-US" sz="2400" dirty="0">
                <a:solidFill>
                  <a:srgbClr val="FFFF00"/>
                </a:solidFill>
              </a:rPr>
              <a:t>deeds </a:t>
            </a:r>
            <a:r>
              <a:rPr lang="en-US" sz="2400" dirty="0" smtClean="0">
                <a:solidFill>
                  <a:srgbClr val="FFFF00"/>
                </a:solidFill>
              </a:rPr>
              <a:t>          their</a:t>
            </a:r>
            <a:r>
              <a:rPr lang="fr-FR" sz="2400" dirty="0" smtClean="0">
                <a:solidFill>
                  <a:srgbClr val="FFFF00"/>
                </a:solidFill>
              </a:rPr>
              <a:t> </a:t>
            </a:r>
          </a:p>
          <a:p>
            <a:endParaRPr lang="fr-FR" sz="800" dirty="0" smtClean="0">
              <a:solidFill>
                <a:srgbClr val="FFFF00"/>
              </a:solidFill>
            </a:endParaRPr>
          </a:p>
          <a:p>
            <a:endParaRPr lang="fr-FR" sz="800" dirty="0">
              <a:solidFill>
                <a:srgbClr val="FFFF00"/>
              </a:solidFill>
            </a:endParaRPr>
          </a:p>
          <a:p>
            <a:endParaRPr lang="fr-FR" sz="800" dirty="0" smtClean="0">
              <a:solidFill>
                <a:srgbClr val="FFFF00"/>
              </a:solidFill>
            </a:endParaRPr>
          </a:p>
          <a:p>
            <a:r>
              <a:rPr lang="en-US" sz="2200" baseline="30000" dirty="0" smtClean="0">
                <a:solidFill>
                  <a:srgbClr val="FFFF00"/>
                </a:solidFill>
              </a:rPr>
              <a:t>	ESV </a:t>
            </a:r>
            <a:r>
              <a:rPr lang="fr-FR" sz="2200" b="1" dirty="0" smtClean="0">
                <a:solidFill>
                  <a:schemeClr val="bg1"/>
                </a:solidFill>
              </a:rPr>
              <a:t>16:11</a:t>
            </a:r>
            <a:r>
              <a:rPr lang="fr-FR" sz="2200" dirty="0" smtClean="0">
                <a:solidFill>
                  <a:schemeClr val="bg1"/>
                </a:solidFill>
              </a:rPr>
              <a:t> </a:t>
            </a:r>
            <a:r>
              <a:rPr lang="fr-FR" sz="2000" dirty="0" smtClean="0">
                <a:solidFill>
                  <a:schemeClr val="bg1"/>
                </a:solidFill>
              </a:rPr>
              <a:t> </a:t>
            </a:r>
            <a:r>
              <a:rPr lang="en-US" sz="2000" dirty="0">
                <a:solidFill>
                  <a:schemeClr val="bg1"/>
                </a:solidFill>
              </a:rPr>
              <a:t>and cursed the God of heaven for their pain and sores. They did not repent of their deeds.</a:t>
            </a:r>
          </a:p>
          <a:p>
            <a:r>
              <a:rPr lang="en-US" sz="2000" baseline="30000" dirty="0">
                <a:solidFill>
                  <a:srgbClr val="FFFF00"/>
                </a:solidFill>
              </a:rPr>
              <a:t>	CUV </a:t>
            </a:r>
            <a:r>
              <a:rPr lang="en-US" sz="2000" b="1" dirty="0" smtClean="0">
                <a:solidFill>
                  <a:schemeClr val="bg1"/>
                </a:solidFill>
              </a:rPr>
              <a:t>16:11</a:t>
            </a:r>
            <a:r>
              <a:rPr lang="en-US" sz="2000" dirty="0" smtClean="0">
                <a:solidFill>
                  <a:schemeClr val="bg1"/>
                </a:solidFill>
              </a:rPr>
              <a:t> </a:t>
            </a:r>
            <a:r>
              <a:rPr lang="zh-TW" altLang="en-US" sz="2000" dirty="0">
                <a:solidFill>
                  <a:schemeClr val="bg1"/>
                </a:solidFill>
              </a:rPr>
              <a:t>又因所受的疼痛、和生的瘡、就褻瀆天上的　神、並不悔改所行的。</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524199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16:12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ἕκτος </a:t>
            </a:r>
            <a:r>
              <a:rPr lang="en-US" sz="4000" dirty="0" smtClean="0">
                <a:solidFill>
                  <a:schemeClr val="bg1"/>
                </a:solidFill>
              </a:rPr>
              <a:t> </a:t>
            </a:r>
            <a:r>
              <a:rPr lang="el-GR" sz="4000" dirty="0" smtClean="0">
                <a:solidFill>
                  <a:schemeClr val="bg1"/>
                </a:solidFill>
              </a:rPr>
              <a:t>ἐξέχεεν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τὴν </a:t>
            </a:r>
            <a:r>
              <a:rPr lang="en-US" sz="4000" dirty="0" smtClean="0">
                <a:solidFill>
                  <a:schemeClr val="bg1"/>
                </a:solidFill>
              </a:rPr>
              <a:t> </a:t>
            </a:r>
            <a:r>
              <a:rPr lang="el-GR" sz="4000" dirty="0" smtClean="0">
                <a:solidFill>
                  <a:schemeClr val="bg1"/>
                </a:solidFill>
              </a:rPr>
              <a:t>φιάλην </a:t>
            </a:r>
            <a:r>
              <a:rPr lang="en-US" sz="4000" dirty="0" smtClean="0">
                <a:solidFill>
                  <a:schemeClr val="bg1"/>
                </a:solidFill>
              </a:rPr>
              <a:t> </a:t>
            </a:r>
            <a:r>
              <a:rPr lang="el-GR" sz="4000" dirty="0" smtClean="0">
                <a:solidFill>
                  <a:schemeClr val="bg1"/>
                </a:solidFill>
              </a:rPr>
              <a:t>αὐτοῦ </a:t>
            </a:r>
            <a:endParaRPr lang="en-US" sz="4000" dirty="0">
              <a:solidFill>
                <a:schemeClr val="bg1"/>
              </a:solidFill>
            </a:endParaRPr>
          </a:p>
          <a:p>
            <a:r>
              <a:rPr lang="en-US" sz="2400" dirty="0" smtClean="0">
                <a:solidFill>
                  <a:srgbClr val="FFFF00"/>
                </a:solidFill>
              </a:rPr>
              <a:t>   and    the      sixth         poured </a:t>
            </a:r>
            <a:r>
              <a:rPr lang="en-US" sz="2400" dirty="0">
                <a:solidFill>
                  <a:srgbClr val="FFFF00"/>
                </a:solidFill>
              </a:rPr>
              <a:t>out </a:t>
            </a:r>
            <a:r>
              <a:rPr lang="en-US" sz="2400" dirty="0" smtClean="0">
                <a:solidFill>
                  <a:srgbClr val="FFFF00"/>
                </a:solidFill>
              </a:rPr>
              <a:t>      the           </a:t>
            </a:r>
            <a:r>
              <a:rPr lang="en-US" sz="2400" dirty="0">
                <a:solidFill>
                  <a:srgbClr val="FFFF00"/>
                </a:solidFill>
              </a:rPr>
              <a:t>bowl </a:t>
            </a:r>
            <a:r>
              <a:rPr lang="en-US" sz="2400" dirty="0" smtClean="0">
                <a:solidFill>
                  <a:srgbClr val="FFFF00"/>
                </a:solidFill>
              </a:rPr>
              <a:t>              his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ποταμὸν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μέγαν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Εὐφράτην</a:t>
            </a:r>
            <a:r>
              <a:rPr lang="el-GR" sz="4000" dirty="0">
                <a:solidFill>
                  <a:schemeClr val="bg1"/>
                </a:solidFill>
              </a:rPr>
              <a:t>, </a:t>
            </a:r>
            <a:endParaRPr lang="en-US" sz="4000" dirty="0">
              <a:solidFill>
                <a:schemeClr val="bg1"/>
              </a:solidFill>
            </a:endParaRPr>
          </a:p>
          <a:p>
            <a:r>
              <a:rPr lang="en-US" sz="2400" dirty="0" smtClean="0">
                <a:solidFill>
                  <a:srgbClr val="FFFF00"/>
                </a:solidFill>
              </a:rPr>
              <a:t>     on        the             river                 the          great         the          Euphrates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ἐξηράνθη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ὕδωρ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ἵνα </a:t>
            </a:r>
            <a:r>
              <a:rPr lang="en-US" sz="4000" dirty="0" smtClean="0">
                <a:solidFill>
                  <a:schemeClr val="bg1"/>
                </a:solidFill>
              </a:rPr>
              <a:t> </a:t>
            </a:r>
            <a:r>
              <a:rPr lang="el-GR" sz="4000" dirty="0" smtClean="0">
                <a:solidFill>
                  <a:schemeClr val="bg1"/>
                </a:solidFill>
              </a:rPr>
              <a:t>ἑτοιμασθῇ </a:t>
            </a:r>
            <a:endParaRPr lang="en-US" sz="4000" dirty="0" smtClean="0">
              <a:solidFill>
                <a:schemeClr val="bg1"/>
              </a:solidFill>
            </a:endParaRPr>
          </a:p>
          <a:p>
            <a:r>
              <a:rPr lang="en-US" sz="2400" dirty="0" smtClean="0">
                <a:solidFill>
                  <a:srgbClr val="FFFF00"/>
                </a:solidFill>
              </a:rPr>
              <a:t>    and       was </a:t>
            </a:r>
            <a:r>
              <a:rPr lang="en-US" sz="2400" dirty="0">
                <a:solidFill>
                  <a:srgbClr val="FFFF00"/>
                </a:solidFill>
              </a:rPr>
              <a:t>dried </a:t>
            </a:r>
            <a:r>
              <a:rPr lang="en-US" sz="2400" dirty="0" smtClean="0">
                <a:solidFill>
                  <a:srgbClr val="FFFF00"/>
                </a:solidFill>
              </a:rPr>
              <a:t>up         the      water            its             so that   may be prepared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ὁδὸς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βασιλέων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ἀπὸ</a:t>
            </a:r>
            <a:r>
              <a:rPr lang="en-US" sz="4000" dirty="0" smtClean="0">
                <a:solidFill>
                  <a:schemeClr val="bg1"/>
                </a:solidFill>
              </a:rPr>
              <a:t> </a:t>
            </a:r>
            <a:r>
              <a:rPr lang="el-GR" sz="4000" dirty="0" smtClean="0">
                <a:solidFill>
                  <a:schemeClr val="bg1"/>
                </a:solidFill>
              </a:rPr>
              <a:t> </a:t>
            </a:r>
            <a:r>
              <a:rPr lang="el-GR" sz="4000" dirty="0">
                <a:solidFill>
                  <a:schemeClr val="bg1"/>
                </a:solidFill>
              </a:rPr>
              <a:t>ἀνατολῆς </a:t>
            </a:r>
            <a:r>
              <a:rPr lang="en-US" sz="4000" dirty="0" smtClean="0">
                <a:solidFill>
                  <a:schemeClr val="bg1"/>
                </a:solidFill>
              </a:rPr>
              <a:t> </a:t>
            </a:r>
            <a:r>
              <a:rPr lang="el-GR" sz="4000" dirty="0" smtClean="0">
                <a:solidFill>
                  <a:schemeClr val="bg1"/>
                </a:solidFill>
              </a:rPr>
              <a:t>ἡλίου</a:t>
            </a:r>
            <a:r>
              <a:rPr lang="el-GR" sz="4000" dirty="0">
                <a:solidFill>
                  <a:schemeClr val="bg1"/>
                </a:solidFill>
              </a:rPr>
              <a:t>.</a:t>
            </a:r>
          </a:p>
          <a:p>
            <a:r>
              <a:rPr lang="en-US" sz="2400" dirty="0" smtClean="0">
                <a:solidFill>
                  <a:srgbClr val="FFFF00"/>
                </a:solidFill>
              </a:rPr>
              <a:t>    the      way        of </a:t>
            </a:r>
            <a:r>
              <a:rPr lang="en-US" sz="2400" dirty="0">
                <a:solidFill>
                  <a:srgbClr val="FFFF00"/>
                </a:solidFill>
              </a:rPr>
              <a:t>the </a:t>
            </a:r>
            <a:r>
              <a:rPr lang="en-US" sz="2400" dirty="0" smtClean="0">
                <a:solidFill>
                  <a:srgbClr val="FFFF00"/>
                </a:solidFill>
              </a:rPr>
              <a:t>            kings             who are   from        rising (dawn)     of the sun</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dirty="0">
                <a:solidFill>
                  <a:schemeClr val="bg1"/>
                </a:solidFill>
              </a:rPr>
              <a:t> </a:t>
            </a:r>
            <a:r>
              <a:rPr lang="en-US" baseline="30000" dirty="0" smtClean="0">
                <a:solidFill>
                  <a:srgbClr val="FFFF00"/>
                </a:solidFill>
              </a:rPr>
              <a:t>	ESV </a:t>
            </a:r>
            <a:r>
              <a:rPr lang="fr-FR" b="1" dirty="0" smtClean="0">
                <a:solidFill>
                  <a:schemeClr val="bg1"/>
                </a:solidFill>
              </a:rPr>
              <a:t>16:11</a:t>
            </a:r>
            <a:r>
              <a:rPr lang="fr-FR" dirty="0" smtClean="0">
                <a:solidFill>
                  <a:schemeClr val="bg1"/>
                </a:solidFill>
              </a:rPr>
              <a:t>  </a:t>
            </a:r>
            <a:r>
              <a:rPr lang="en-US" dirty="0">
                <a:solidFill>
                  <a:schemeClr val="bg1"/>
                </a:solidFill>
              </a:rPr>
              <a:t>The sixth angel poured out his bowl on the great river Euphrates, and its water was dried up, to prepare the way for the kings from the east.</a:t>
            </a:r>
          </a:p>
          <a:p>
            <a:r>
              <a:rPr lang="en-US" baseline="30000" dirty="0">
                <a:solidFill>
                  <a:srgbClr val="FFFF00"/>
                </a:solidFill>
              </a:rPr>
              <a:t>	CUV </a:t>
            </a:r>
            <a:r>
              <a:rPr lang="en-US" b="1" dirty="0" smtClean="0">
                <a:solidFill>
                  <a:schemeClr val="bg1"/>
                </a:solidFill>
              </a:rPr>
              <a:t>16:12</a:t>
            </a:r>
            <a:r>
              <a:rPr lang="en-US" dirty="0" smtClean="0">
                <a:solidFill>
                  <a:schemeClr val="bg1"/>
                </a:solidFill>
              </a:rPr>
              <a:t> </a:t>
            </a:r>
            <a:r>
              <a:rPr lang="zh-TW" altLang="en-US" dirty="0">
                <a:solidFill>
                  <a:schemeClr val="bg1"/>
                </a:solidFill>
              </a:rPr>
              <a:t>第六位天使把碗倒在伯拉大河上、河水就乾了、要給那從日出之地所來的眾王預備道路。</a:t>
            </a:r>
            <a:endParaRPr lang="fr-FR"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800" b="1" dirty="0" smtClean="0">
                <a:solidFill>
                  <a:srgbClr val="FFFF00"/>
                </a:solidFill>
              </a:rPr>
              <a:t>  </a:t>
            </a:r>
          </a:p>
          <a:p>
            <a:r>
              <a:rPr lang="en-US" sz="3200" b="1" dirty="0" smtClean="0">
                <a:solidFill>
                  <a:srgbClr val="FFFF00"/>
                </a:solidFill>
              </a:rPr>
              <a:t>      Revelation 16:13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εἶδον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στόματος</a:t>
            </a:r>
            <a:endParaRPr lang="en-US" sz="4000" dirty="0">
              <a:solidFill>
                <a:schemeClr val="bg1"/>
              </a:solidFill>
            </a:endParaRPr>
          </a:p>
          <a:p>
            <a:r>
              <a:rPr lang="fr-FR" sz="2400" dirty="0" smtClean="0">
                <a:solidFill>
                  <a:srgbClr val="FFFF00"/>
                </a:solidFill>
              </a:rPr>
              <a:t>        </a:t>
            </a:r>
            <a:r>
              <a:rPr lang="en-US" sz="2400" dirty="0" smtClean="0">
                <a:solidFill>
                  <a:srgbClr val="FFFF00"/>
                </a:solidFill>
              </a:rPr>
              <a:t> and         I saw     out of    </a:t>
            </a:r>
            <a:r>
              <a:rPr lang="en-US" sz="2400" dirty="0">
                <a:solidFill>
                  <a:srgbClr val="FFFF00"/>
                </a:solidFill>
              </a:rPr>
              <a:t>the </a:t>
            </a:r>
            <a:r>
              <a:rPr lang="en-US" sz="2400" dirty="0" smtClean="0">
                <a:solidFill>
                  <a:srgbClr val="FFFF00"/>
                </a:solidFill>
              </a:rPr>
              <a:t>         mouth </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δράκοντος</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στόματος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 </a:t>
            </a:r>
            <a:endParaRPr lang="en-US" sz="4000" dirty="0">
              <a:solidFill>
                <a:schemeClr val="bg1"/>
              </a:solidFill>
            </a:endParaRPr>
          </a:p>
          <a:p>
            <a:r>
              <a:rPr lang="en-US" sz="2400" dirty="0" smtClean="0">
                <a:solidFill>
                  <a:srgbClr val="FFFF00"/>
                </a:solidFill>
              </a:rPr>
              <a:t> of the           </a:t>
            </a:r>
            <a:r>
              <a:rPr lang="en-US" sz="2400" dirty="0">
                <a:solidFill>
                  <a:srgbClr val="FFFF00"/>
                </a:solidFill>
              </a:rPr>
              <a:t>dragon </a:t>
            </a:r>
            <a:r>
              <a:rPr lang="en-US" sz="2400" dirty="0" smtClean="0">
                <a:solidFill>
                  <a:srgbClr val="FFFF00"/>
                </a:solidFill>
              </a:rPr>
              <a:t>                 and    out of    </a:t>
            </a:r>
            <a:r>
              <a:rPr lang="en-US" sz="2400" dirty="0">
                <a:solidFill>
                  <a:srgbClr val="FFFF00"/>
                </a:solidFill>
              </a:rPr>
              <a:t>the </a:t>
            </a:r>
            <a:r>
              <a:rPr lang="en-US" sz="2400" dirty="0" smtClean="0">
                <a:solidFill>
                  <a:srgbClr val="FFFF00"/>
                </a:solidFill>
              </a:rPr>
              <a:t>          mouth              of the        beast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στόματος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ψευδοπροφήτου </a:t>
            </a:r>
            <a:endParaRPr lang="en-US" sz="4000" dirty="0" smtClean="0">
              <a:solidFill>
                <a:schemeClr val="bg1"/>
              </a:solidFill>
            </a:endParaRPr>
          </a:p>
          <a:p>
            <a:r>
              <a:rPr lang="en-US" sz="2400" dirty="0" smtClean="0">
                <a:solidFill>
                  <a:srgbClr val="FFFF00"/>
                </a:solidFill>
              </a:rPr>
              <a:t>     and   out of     </a:t>
            </a:r>
            <a:r>
              <a:rPr lang="en-US" sz="2400" dirty="0">
                <a:solidFill>
                  <a:srgbClr val="FFFF00"/>
                </a:solidFill>
              </a:rPr>
              <a:t>the </a:t>
            </a:r>
            <a:r>
              <a:rPr lang="en-US" sz="2400" dirty="0" smtClean="0">
                <a:solidFill>
                  <a:srgbClr val="FFFF00"/>
                </a:solidFill>
              </a:rPr>
              <a:t>           mouth             </a:t>
            </a:r>
            <a:r>
              <a:rPr lang="en-US" sz="2400" dirty="0">
                <a:solidFill>
                  <a:srgbClr val="FFFF00"/>
                </a:solidFill>
              </a:rPr>
              <a:t>of </a:t>
            </a:r>
            <a:r>
              <a:rPr lang="en-US" sz="2400" dirty="0" smtClean="0">
                <a:solidFill>
                  <a:srgbClr val="FFFF00"/>
                </a:solidFill>
              </a:rPr>
              <a:t>the               </a:t>
            </a:r>
            <a:r>
              <a:rPr lang="en-US" sz="2400" dirty="0">
                <a:solidFill>
                  <a:srgbClr val="FFFF00"/>
                </a:solidFill>
              </a:rPr>
              <a:t>false </a:t>
            </a:r>
            <a:r>
              <a:rPr lang="en-US" sz="2400" dirty="0" smtClean="0">
                <a:solidFill>
                  <a:srgbClr val="FFFF00"/>
                </a:solidFill>
              </a:rPr>
              <a:t>prophet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πνεύματα </a:t>
            </a:r>
            <a:r>
              <a:rPr lang="en-US" sz="4000" dirty="0" smtClean="0">
                <a:solidFill>
                  <a:schemeClr val="bg1"/>
                </a:solidFill>
              </a:rPr>
              <a:t> </a:t>
            </a:r>
            <a:r>
              <a:rPr lang="el-GR" sz="4000" dirty="0" smtClean="0">
                <a:solidFill>
                  <a:schemeClr val="bg1"/>
                </a:solidFill>
              </a:rPr>
              <a:t>τρία </a:t>
            </a:r>
            <a:r>
              <a:rPr lang="en-US" sz="4000" dirty="0" smtClean="0">
                <a:solidFill>
                  <a:schemeClr val="bg1"/>
                </a:solidFill>
              </a:rPr>
              <a:t> </a:t>
            </a:r>
            <a:r>
              <a:rPr lang="el-GR" sz="4000" dirty="0" smtClean="0">
                <a:solidFill>
                  <a:schemeClr val="bg1"/>
                </a:solidFill>
              </a:rPr>
              <a:t>ἀκάθαρτα</a:t>
            </a:r>
            <a:r>
              <a:rPr lang="en-US" sz="4000" dirty="0" smtClean="0">
                <a:solidFill>
                  <a:schemeClr val="bg1"/>
                </a:solidFill>
              </a:rPr>
              <a:t> </a:t>
            </a:r>
            <a:r>
              <a:rPr lang="el-GR" sz="4000" dirty="0" smtClean="0">
                <a:solidFill>
                  <a:schemeClr val="bg1"/>
                </a:solidFill>
              </a:rPr>
              <a:t> </a:t>
            </a:r>
            <a:r>
              <a:rPr lang="el-GR" sz="4000" dirty="0">
                <a:solidFill>
                  <a:schemeClr val="bg1"/>
                </a:solidFill>
              </a:rPr>
              <a:t>ὡς </a:t>
            </a:r>
            <a:r>
              <a:rPr lang="en-US" sz="4000" dirty="0" smtClean="0">
                <a:solidFill>
                  <a:schemeClr val="bg1"/>
                </a:solidFill>
              </a:rPr>
              <a:t> </a:t>
            </a:r>
            <a:r>
              <a:rPr lang="el-GR" sz="4000" dirty="0" smtClean="0">
                <a:solidFill>
                  <a:schemeClr val="bg1"/>
                </a:solidFill>
              </a:rPr>
              <a:t>βάτραχοι</a:t>
            </a:r>
            <a:r>
              <a:rPr lang="el-GR" sz="4000" dirty="0">
                <a:solidFill>
                  <a:schemeClr val="bg1"/>
                </a:solidFill>
              </a:rPr>
              <a:t>·</a:t>
            </a:r>
          </a:p>
          <a:p>
            <a:r>
              <a:rPr lang="fr-FR" sz="2400" dirty="0">
                <a:solidFill>
                  <a:srgbClr val="FFFF00"/>
                </a:solidFill>
              </a:rPr>
              <a:t> </a:t>
            </a:r>
            <a:r>
              <a:rPr lang="fr-FR" sz="2400" dirty="0" smtClean="0">
                <a:solidFill>
                  <a:srgbClr val="FFFF00"/>
                </a:solidFill>
              </a:rPr>
              <a:t>                </a:t>
            </a:r>
            <a:r>
              <a:rPr lang="en-US" sz="2400" dirty="0" smtClean="0">
                <a:solidFill>
                  <a:srgbClr val="FFFF00"/>
                </a:solidFill>
              </a:rPr>
              <a:t>spirits                 three           </a:t>
            </a:r>
            <a:r>
              <a:rPr lang="en-US" sz="2400" dirty="0">
                <a:solidFill>
                  <a:srgbClr val="FFFF00"/>
                </a:solidFill>
              </a:rPr>
              <a:t>unclean </a:t>
            </a:r>
            <a:r>
              <a:rPr lang="en-US" sz="2400" dirty="0" smtClean="0">
                <a:solidFill>
                  <a:srgbClr val="FFFF00"/>
                </a:solidFill>
              </a:rPr>
              <a:t>               like            frogs</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16:13</a:t>
            </a:r>
            <a:r>
              <a:rPr lang="fr-FR" sz="2000" dirty="0" smtClean="0">
                <a:solidFill>
                  <a:schemeClr val="bg1"/>
                </a:solidFill>
              </a:rPr>
              <a:t> </a:t>
            </a:r>
            <a:r>
              <a:rPr lang="en-US" sz="2000" dirty="0">
                <a:solidFill>
                  <a:schemeClr val="bg1"/>
                </a:solidFill>
              </a:rPr>
              <a:t>And I saw, coming out of the mouth of the dragon and out of the mouth of the beast and out of the mouth of the false prophet, three unclean spirits like frogs.</a:t>
            </a:r>
          </a:p>
          <a:p>
            <a:r>
              <a:rPr lang="en-US" sz="2000" baseline="30000" dirty="0">
                <a:solidFill>
                  <a:srgbClr val="FFFF00"/>
                </a:solidFill>
              </a:rPr>
              <a:t>	CUV </a:t>
            </a:r>
            <a:r>
              <a:rPr lang="en-US" sz="2000" b="1" dirty="0" smtClean="0">
                <a:solidFill>
                  <a:schemeClr val="bg1"/>
                </a:solidFill>
              </a:rPr>
              <a:t>16:13</a:t>
            </a:r>
            <a:r>
              <a:rPr lang="en-US" sz="2000" dirty="0" smtClean="0">
                <a:solidFill>
                  <a:schemeClr val="bg1"/>
                </a:solidFill>
              </a:rPr>
              <a:t> </a:t>
            </a:r>
            <a:r>
              <a:rPr lang="zh-TW" altLang="en-US" sz="2000" dirty="0">
                <a:solidFill>
                  <a:schemeClr val="bg1"/>
                </a:solidFill>
              </a:rPr>
              <a:t>我又看見三個污穢的靈、好像青蛙、從龍口獸口並假先知的口中出來．</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19414"/>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endParaRPr lang="en-US" sz="900" b="1" dirty="0" smtClean="0">
              <a:solidFill>
                <a:srgbClr val="FFFF00"/>
              </a:solidFill>
            </a:endParaRPr>
          </a:p>
          <a:p>
            <a:r>
              <a:rPr lang="en-US" sz="3200" b="1" dirty="0" smtClean="0">
                <a:solidFill>
                  <a:srgbClr val="FFFF00"/>
                </a:solidFill>
              </a:rPr>
              <a:t>  Revelation 16:14 </a:t>
            </a:r>
          </a:p>
          <a:p>
            <a:endParaRPr lang="en-US" sz="1000" b="1" dirty="0" smtClean="0">
              <a:solidFill>
                <a:srgbClr val="FFFF00"/>
              </a:solidFill>
            </a:endParaRPr>
          </a:p>
          <a:p>
            <a:endParaRPr lang="en-US" sz="1000" b="1" dirty="0" smtClean="0">
              <a:solidFill>
                <a:srgbClr val="FFFF00"/>
              </a:solidFill>
            </a:endParaRPr>
          </a:p>
          <a:p>
            <a:r>
              <a:rPr lang="en-US" sz="4000" dirty="0" smtClean="0">
                <a:solidFill>
                  <a:schemeClr val="bg1"/>
                </a:solidFill>
              </a:rPr>
              <a:t>   </a:t>
            </a:r>
            <a:r>
              <a:rPr lang="el-GR" sz="4000" dirty="0" smtClean="0">
                <a:solidFill>
                  <a:schemeClr val="bg1"/>
                </a:solidFill>
              </a:rPr>
              <a:t>εἰσὶν </a:t>
            </a:r>
            <a:r>
              <a:rPr lang="en-US" sz="4000" dirty="0" smtClean="0">
                <a:solidFill>
                  <a:schemeClr val="bg1"/>
                </a:solidFill>
              </a:rPr>
              <a:t> </a:t>
            </a:r>
            <a:r>
              <a:rPr lang="el-GR" sz="4000" dirty="0" smtClean="0">
                <a:solidFill>
                  <a:schemeClr val="bg1"/>
                </a:solidFill>
              </a:rPr>
              <a:t>γὰρ </a:t>
            </a:r>
            <a:r>
              <a:rPr lang="en-US" sz="4000" dirty="0" smtClean="0">
                <a:solidFill>
                  <a:schemeClr val="bg1"/>
                </a:solidFill>
              </a:rPr>
              <a:t> </a:t>
            </a:r>
            <a:r>
              <a:rPr lang="el-GR" sz="4000" dirty="0" smtClean="0">
                <a:solidFill>
                  <a:schemeClr val="bg1"/>
                </a:solidFill>
              </a:rPr>
              <a:t>πνεύματα </a:t>
            </a:r>
            <a:r>
              <a:rPr lang="en-US" sz="4000" dirty="0" smtClean="0">
                <a:solidFill>
                  <a:schemeClr val="bg1"/>
                </a:solidFill>
              </a:rPr>
              <a:t> </a:t>
            </a:r>
            <a:r>
              <a:rPr lang="el-GR" sz="4000" dirty="0" smtClean="0">
                <a:solidFill>
                  <a:schemeClr val="bg1"/>
                </a:solidFill>
              </a:rPr>
              <a:t>δαιμονίων</a:t>
            </a:r>
            <a:endParaRPr lang="en-US" sz="4000" dirty="0">
              <a:solidFill>
                <a:schemeClr val="bg1"/>
              </a:solidFill>
            </a:endParaRPr>
          </a:p>
          <a:p>
            <a:r>
              <a:rPr lang="en-US" altLang="zh-TW" sz="2400" dirty="0" smtClean="0">
                <a:solidFill>
                  <a:srgbClr val="FFFF00"/>
                </a:solidFill>
              </a:rPr>
              <a:t>    they </a:t>
            </a:r>
            <a:r>
              <a:rPr lang="en-US" altLang="zh-TW" sz="2400" dirty="0">
                <a:solidFill>
                  <a:srgbClr val="FFFF00"/>
                </a:solidFill>
              </a:rPr>
              <a:t>are </a:t>
            </a:r>
            <a:r>
              <a:rPr lang="en-US" altLang="zh-TW" sz="2400" dirty="0" smtClean="0">
                <a:solidFill>
                  <a:srgbClr val="FFFF00"/>
                </a:solidFill>
              </a:rPr>
              <a:t>     for               spirits                    of demons</a:t>
            </a:r>
            <a:endParaRPr lang="es-ES" sz="2400" dirty="0" smtClean="0">
              <a:solidFill>
                <a:srgbClr val="FFFF00"/>
              </a:solidFill>
            </a:endParaRPr>
          </a:p>
          <a:p>
            <a:r>
              <a:rPr lang="en-US" sz="4000" dirty="0" smtClean="0">
                <a:solidFill>
                  <a:schemeClr val="bg1"/>
                </a:solidFill>
              </a:rPr>
              <a:t> </a:t>
            </a:r>
            <a:r>
              <a:rPr lang="el-GR" sz="4000" dirty="0" smtClean="0">
                <a:solidFill>
                  <a:schemeClr val="bg1"/>
                </a:solidFill>
              </a:rPr>
              <a:t>ποιοῦντα</a:t>
            </a:r>
            <a:r>
              <a:rPr lang="en-US" sz="4000" dirty="0" smtClean="0">
                <a:solidFill>
                  <a:schemeClr val="bg1"/>
                </a:solidFill>
              </a:rPr>
              <a:t> </a:t>
            </a:r>
            <a:r>
              <a:rPr lang="el-GR" sz="4000" dirty="0" smtClean="0">
                <a:solidFill>
                  <a:schemeClr val="bg1"/>
                </a:solidFill>
              </a:rPr>
              <a:t> </a:t>
            </a:r>
            <a:r>
              <a:rPr lang="el-GR" sz="4000" dirty="0">
                <a:solidFill>
                  <a:schemeClr val="bg1"/>
                </a:solidFill>
              </a:rPr>
              <a:t>σημεῖα</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 </a:t>
            </a:r>
            <a:r>
              <a:rPr lang="el-GR" sz="4000" dirty="0">
                <a:solidFill>
                  <a:schemeClr val="bg1"/>
                </a:solidFill>
              </a:rPr>
              <a:t>ἃ </a:t>
            </a:r>
            <a:r>
              <a:rPr lang="en-US" sz="4000" dirty="0" smtClean="0">
                <a:solidFill>
                  <a:schemeClr val="bg1"/>
                </a:solidFill>
              </a:rPr>
              <a:t> </a:t>
            </a:r>
            <a:r>
              <a:rPr lang="el-GR" sz="4000" dirty="0" smtClean="0">
                <a:solidFill>
                  <a:schemeClr val="bg1"/>
                </a:solidFill>
              </a:rPr>
              <a:t>ἐκπορεύεται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τοὺς</a:t>
            </a:r>
            <a:r>
              <a:rPr lang="en-US" sz="4000" dirty="0" smtClean="0">
                <a:solidFill>
                  <a:schemeClr val="bg1"/>
                </a:solidFill>
              </a:rPr>
              <a:t> </a:t>
            </a:r>
            <a:r>
              <a:rPr lang="el-GR" sz="4000" dirty="0" smtClean="0">
                <a:solidFill>
                  <a:schemeClr val="bg1"/>
                </a:solidFill>
              </a:rPr>
              <a:t> βασιλεῖς</a:t>
            </a:r>
            <a:endParaRPr lang="en-US" sz="4000" dirty="0">
              <a:solidFill>
                <a:schemeClr val="bg1"/>
              </a:solidFill>
            </a:endParaRPr>
          </a:p>
          <a:p>
            <a:r>
              <a:rPr lang="en-US" altLang="zh-TW" sz="2400" dirty="0" smtClean="0">
                <a:solidFill>
                  <a:srgbClr val="FFFF00"/>
                </a:solidFill>
              </a:rPr>
              <a:t>     performing              signs           </a:t>
            </a:r>
            <a:r>
              <a:rPr lang="en-US" altLang="zh-TW" sz="2400" dirty="0">
                <a:solidFill>
                  <a:srgbClr val="FFFF00"/>
                </a:solidFill>
              </a:rPr>
              <a:t>who </a:t>
            </a:r>
            <a:r>
              <a:rPr lang="en-US" altLang="zh-TW" sz="2400" dirty="0" smtClean="0">
                <a:solidFill>
                  <a:srgbClr val="FFFF00"/>
                </a:solidFill>
              </a:rPr>
              <a:t>          go out                     upon      </a:t>
            </a:r>
            <a:r>
              <a:rPr lang="en-US" altLang="zh-TW" sz="2400" dirty="0">
                <a:solidFill>
                  <a:srgbClr val="FFFF00"/>
                </a:solidFill>
              </a:rPr>
              <a:t>the </a:t>
            </a:r>
            <a:r>
              <a:rPr lang="en-US" altLang="zh-TW" sz="2400" dirty="0" smtClean="0">
                <a:solidFill>
                  <a:srgbClr val="FFFF00"/>
                </a:solidFill>
              </a:rPr>
              <a:t>             kings </a:t>
            </a:r>
            <a:endParaRPr lang="fr-FR" sz="2400" dirty="0" smtClean="0">
              <a:solidFill>
                <a:srgbClr val="FFFF00"/>
              </a:solidFill>
            </a:endParaRPr>
          </a:p>
          <a:p>
            <a:r>
              <a:rPr lang="el-GR" sz="3800" dirty="0">
                <a:solidFill>
                  <a:schemeClr val="bg1"/>
                </a:solidFill>
              </a:rPr>
              <a:t>τῆς </a:t>
            </a:r>
            <a:r>
              <a:rPr lang="en-US" sz="3800" dirty="0" smtClean="0">
                <a:solidFill>
                  <a:schemeClr val="bg1"/>
                </a:solidFill>
              </a:rPr>
              <a:t> </a:t>
            </a:r>
            <a:r>
              <a:rPr lang="el-GR" sz="3800" dirty="0" smtClean="0">
                <a:solidFill>
                  <a:schemeClr val="bg1"/>
                </a:solidFill>
              </a:rPr>
              <a:t>οἰκουμένης</a:t>
            </a:r>
            <a:r>
              <a:rPr lang="en-US" sz="3800" dirty="0" smtClean="0">
                <a:solidFill>
                  <a:schemeClr val="bg1"/>
                </a:solidFill>
              </a:rPr>
              <a:t>  </a:t>
            </a:r>
            <a:r>
              <a:rPr lang="el-GR" sz="3800" dirty="0" smtClean="0">
                <a:solidFill>
                  <a:schemeClr val="bg1"/>
                </a:solidFill>
              </a:rPr>
              <a:t>ὅλης </a:t>
            </a:r>
            <a:r>
              <a:rPr lang="en-US" sz="3800" dirty="0" smtClean="0">
                <a:solidFill>
                  <a:schemeClr val="bg1"/>
                </a:solidFill>
              </a:rPr>
              <a:t> </a:t>
            </a:r>
            <a:r>
              <a:rPr lang="el-GR" sz="3800" dirty="0" smtClean="0">
                <a:solidFill>
                  <a:schemeClr val="bg1"/>
                </a:solidFill>
              </a:rPr>
              <a:t>συναγαγεῖν </a:t>
            </a:r>
            <a:r>
              <a:rPr lang="en-US" sz="3800" dirty="0" smtClean="0">
                <a:solidFill>
                  <a:schemeClr val="bg1"/>
                </a:solidFill>
              </a:rPr>
              <a:t> </a:t>
            </a:r>
            <a:r>
              <a:rPr lang="el-GR" sz="3800" dirty="0" smtClean="0">
                <a:solidFill>
                  <a:schemeClr val="bg1"/>
                </a:solidFill>
              </a:rPr>
              <a:t>αὐτοὺς</a:t>
            </a:r>
            <a:r>
              <a:rPr lang="en-US" sz="3800" dirty="0" smtClean="0">
                <a:solidFill>
                  <a:schemeClr val="bg1"/>
                </a:solidFill>
              </a:rPr>
              <a:t> </a:t>
            </a:r>
            <a:r>
              <a:rPr lang="el-GR" sz="3800" dirty="0" smtClean="0">
                <a:solidFill>
                  <a:schemeClr val="bg1"/>
                </a:solidFill>
              </a:rPr>
              <a:t> </a:t>
            </a:r>
            <a:r>
              <a:rPr lang="el-GR" sz="3800" dirty="0">
                <a:solidFill>
                  <a:schemeClr val="bg1"/>
                </a:solidFill>
              </a:rPr>
              <a:t>εἰς τὸν πόλεμον </a:t>
            </a:r>
            <a:endParaRPr lang="en-US" sz="3800" dirty="0" smtClean="0">
              <a:solidFill>
                <a:schemeClr val="bg1"/>
              </a:solidFill>
            </a:endParaRPr>
          </a:p>
          <a:p>
            <a:r>
              <a:rPr lang="en-US" altLang="zh-TW" sz="2400" dirty="0" smtClean="0">
                <a:solidFill>
                  <a:srgbClr val="FFFF00"/>
                </a:solidFill>
              </a:rPr>
              <a:t>of </a:t>
            </a:r>
            <a:r>
              <a:rPr lang="en-US" altLang="zh-TW" sz="2400" dirty="0">
                <a:solidFill>
                  <a:srgbClr val="FFFF00"/>
                </a:solidFill>
              </a:rPr>
              <a:t>the </a:t>
            </a:r>
            <a:r>
              <a:rPr lang="en-US" altLang="zh-TW" sz="2400" dirty="0" smtClean="0">
                <a:solidFill>
                  <a:srgbClr val="FFFF00"/>
                </a:solidFill>
              </a:rPr>
              <a:t>    inhabited world      whole          to </a:t>
            </a:r>
            <a:r>
              <a:rPr lang="en-US" altLang="zh-TW" sz="2400" dirty="0">
                <a:solidFill>
                  <a:srgbClr val="FFFF00"/>
                </a:solidFill>
              </a:rPr>
              <a:t>assemble </a:t>
            </a:r>
            <a:r>
              <a:rPr lang="en-US" altLang="zh-TW" sz="2400" dirty="0" smtClean="0">
                <a:solidFill>
                  <a:srgbClr val="FFFF00"/>
                </a:solidFill>
              </a:rPr>
              <a:t>              them           for    the        </a:t>
            </a:r>
            <a:r>
              <a:rPr lang="en-US" altLang="zh-TW" sz="2400" dirty="0">
                <a:solidFill>
                  <a:srgbClr val="FFFF00"/>
                </a:solidFill>
              </a:rPr>
              <a:t>battle </a:t>
            </a:r>
            <a:r>
              <a:rPr lang="fr-FR" sz="2400" dirty="0" smtClean="0">
                <a:solidFill>
                  <a:srgbClr val="FFFF00"/>
                </a:solidFill>
              </a:rPr>
              <a:t> </a:t>
            </a:r>
          </a:p>
          <a:p>
            <a:r>
              <a:rPr lang="el-GR" sz="3800" dirty="0" smtClean="0">
                <a:solidFill>
                  <a:schemeClr val="bg1"/>
                </a:solidFill>
              </a:rPr>
              <a:t>τῆς</a:t>
            </a:r>
            <a:r>
              <a:rPr lang="en-US" sz="3800" dirty="0" smtClean="0">
                <a:solidFill>
                  <a:schemeClr val="bg1"/>
                </a:solidFill>
              </a:rPr>
              <a:t> </a:t>
            </a:r>
            <a:r>
              <a:rPr lang="el-GR" sz="3800" dirty="0" smtClean="0">
                <a:solidFill>
                  <a:schemeClr val="bg1"/>
                </a:solidFill>
              </a:rPr>
              <a:t> </a:t>
            </a:r>
            <a:r>
              <a:rPr lang="el-GR" sz="3800" dirty="0">
                <a:solidFill>
                  <a:schemeClr val="bg1"/>
                </a:solidFill>
              </a:rPr>
              <a:t>ἡμέρας </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μεγάλης </a:t>
            </a:r>
            <a:r>
              <a:rPr lang="en-US" sz="3800" dirty="0" smtClean="0">
                <a:solidFill>
                  <a:schemeClr val="bg1"/>
                </a:solidFill>
              </a:rPr>
              <a:t> </a:t>
            </a:r>
            <a:r>
              <a:rPr lang="el-GR" sz="3800" dirty="0" smtClean="0">
                <a:solidFill>
                  <a:schemeClr val="bg1"/>
                </a:solidFill>
              </a:rPr>
              <a:t>τοῦ</a:t>
            </a:r>
            <a:r>
              <a:rPr lang="en-US" sz="3800" dirty="0" smtClean="0">
                <a:solidFill>
                  <a:schemeClr val="bg1"/>
                </a:solidFill>
              </a:rPr>
              <a:t> </a:t>
            </a:r>
            <a:r>
              <a:rPr lang="el-GR" sz="3800" dirty="0" smtClean="0">
                <a:solidFill>
                  <a:schemeClr val="bg1"/>
                </a:solidFill>
              </a:rPr>
              <a:t> </a:t>
            </a:r>
            <a:r>
              <a:rPr lang="el-GR" sz="3800" dirty="0">
                <a:solidFill>
                  <a:schemeClr val="bg1"/>
                </a:solidFill>
              </a:rPr>
              <a:t>θεοῦ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παντοκράτορος.</a:t>
            </a:r>
            <a:r>
              <a:rPr lang="en-US" altLang="zh-TW" sz="2400" dirty="0" smtClean="0">
                <a:solidFill>
                  <a:srgbClr val="FFFF00"/>
                </a:solidFill>
              </a:rPr>
              <a:t> </a:t>
            </a:r>
          </a:p>
          <a:p>
            <a:r>
              <a:rPr lang="en-US" altLang="zh-TW" sz="2400" dirty="0" smtClean="0">
                <a:solidFill>
                  <a:srgbClr val="FFFF00"/>
                </a:solidFill>
              </a:rPr>
              <a:t>of </a:t>
            </a:r>
            <a:r>
              <a:rPr lang="en-US" altLang="zh-TW" sz="2400" dirty="0">
                <a:solidFill>
                  <a:srgbClr val="FFFF00"/>
                </a:solidFill>
              </a:rPr>
              <a:t>the </a:t>
            </a:r>
            <a:r>
              <a:rPr lang="en-US" altLang="zh-TW" sz="2400" dirty="0" smtClean="0">
                <a:solidFill>
                  <a:srgbClr val="FFFF00"/>
                </a:solidFill>
              </a:rPr>
              <a:t>       day              the           great               of           God         </a:t>
            </a:r>
            <a:r>
              <a:rPr lang="en-US" altLang="zh-TW" sz="2400" dirty="0">
                <a:solidFill>
                  <a:srgbClr val="FFFF00"/>
                </a:solidFill>
              </a:rPr>
              <a:t>the </a:t>
            </a:r>
            <a:r>
              <a:rPr lang="en-US" altLang="zh-TW" sz="2400" dirty="0" smtClean="0">
                <a:solidFill>
                  <a:srgbClr val="FFFF00"/>
                </a:solidFill>
              </a:rPr>
              <a:t>            Almighty</a:t>
            </a:r>
            <a:endParaRPr lang="fr-FR" sz="2300" dirty="0">
              <a:solidFill>
                <a:srgbClr val="FFFF00"/>
              </a:solidFill>
            </a:endParaRPr>
          </a:p>
          <a:p>
            <a:r>
              <a:rPr lang="fr-FR" sz="800" dirty="0" smtClean="0">
                <a:solidFill>
                  <a:srgbClr val="FFFF00"/>
                </a:solidFill>
              </a:rPr>
              <a:t> </a:t>
            </a:r>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200" baseline="30000" dirty="0" smtClean="0">
                <a:solidFill>
                  <a:srgbClr val="FFFF00"/>
                </a:solidFill>
              </a:rPr>
              <a:t>	ESV </a:t>
            </a:r>
            <a:r>
              <a:rPr lang="fr-FR" sz="2200" b="1" dirty="0" smtClean="0">
                <a:solidFill>
                  <a:schemeClr val="bg1"/>
                </a:solidFill>
              </a:rPr>
              <a:t>16:14</a:t>
            </a:r>
            <a:r>
              <a:rPr lang="fr-FR" sz="2200" dirty="0" smtClean="0">
                <a:solidFill>
                  <a:schemeClr val="bg1"/>
                </a:solidFill>
              </a:rPr>
              <a:t> </a:t>
            </a:r>
            <a:r>
              <a:rPr lang="en-US" altLang="zh-TW" dirty="0">
                <a:solidFill>
                  <a:schemeClr val="bg1"/>
                </a:solidFill>
              </a:rPr>
              <a:t>For they are demonic spirits, performing signs, who go abroad to the kings of the whole world, to assemble them for battle on the great day of God the Almighty.</a:t>
            </a:r>
          </a:p>
          <a:p>
            <a:r>
              <a:rPr lang="en-US" baseline="30000" dirty="0">
                <a:solidFill>
                  <a:srgbClr val="FFFF00"/>
                </a:solidFill>
              </a:rPr>
              <a:t>	CUV </a:t>
            </a:r>
            <a:r>
              <a:rPr lang="en-US" altLang="zh-TW" b="1" dirty="0" smtClean="0">
                <a:solidFill>
                  <a:schemeClr val="bg1"/>
                </a:solidFill>
              </a:rPr>
              <a:t>16:14</a:t>
            </a:r>
            <a:r>
              <a:rPr lang="zh-TW" altLang="en-US" dirty="0" smtClean="0">
                <a:solidFill>
                  <a:schemeClr val="bg1"/>
                </a:solidFill>
              </a:rPr>
              <a:t> </a:t>
            </a:r>
            <a:r>
              <a:rPr lang="zh-TW" altLang="en-US" dirty="0">
                <a:solidFill>
                  <a:schemeClr val="bg1"/>
                </a:solidFill>
              </a:rPr>
              <a:t>他們本是鬼魔的靈、施行奇事、出去到普天下眾王那裡、叫他們在　神全能者的大日聚集爭戰。</a:t>
            </a:r>
            <a:endParaRPr lang="fr-FR"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7994189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73247"/>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3200" b="1" dirty="0" smtClean="0">
                <a:solidFill>
                  <a:srgbClr val="FFFF00"/>
                </a:solidFill>
              </a:rPr>
              <a:t>        </a:t>
            </a:r>
            <a:r>
              <a:rPr lang="en-US" sz="3400" b="1" dirty="0" smtClean="0">
                <a:solidFill>
                  <a:srgbClr val="FFFF00"/>
                </a:solidFill>
              </a:rPr>
              <a:t>Revelation 16:15 </a:t>
            </a:r>
          </a:p>
          <a:p>
            <a:endParaRPr lang="en-US" sz="800" b="1" dirty="0" smtClean="0">
              <a:solidFill>
                <a:srgbClr val="FFFF00"/>
              </a:solidFill>
            </a:endParaRPr>
          </a:p>
          <a:p>
            <a:endParaRPr lang="en-US" sz="800" b="1" dirty="0" smtClean="0">
              <a:solidFill>
                <a:srgbClr val="FFFF00"/>
              </a:solidFill>
            </a:endParaRPr>
          </a:p>
          <a:p>
            <a:r>
              <a:rPr lang="en-US" sz="4000" b="1" dirty="0" smtClean="0">
                <a:solidFill>
                  <a:srgbClr val="FFFF00"/>
                </a:solidFill>
              </a:rPr>
              <a:t>       </a:t>
            </a:r>
            <a:r>
              <a:rPr lang="el-GR" sz="4000" dirty="0" smtClean="0">
                <a:solidFill>
                  <a:schemeClr val="bg1"/>
                </a:solidFill>
              </a:rPr>
              <a:t>Ἰδοὺ </a:t>
            </a:r>
            <a:r>
              <a:rPr lang="en-US" sz="4000" dirty="0" smtClean="0">
                <a:solidFill>
                  <a:schemeClr val="bg1"/>
                </a:solidFill>
              </a:rPr>
              <a:t>  </a:t>
            </a:r>
            <a:r>
              <a:rPr lang="el-GR" sz="4000" dirty="0" smtClean="0">
                <a:solidFill>
                  <a:schemeClr val="bg1"/>
                </a:solidFill>
              </a:rPr>
              <a:t>ἔρχομαι </a:t>
            </a:r>
            <a:r>
              <a:rPr lang="en-US" sz="4000" dirty="0" smtClean="0">
                <a:solidFill>
                  <a:schemeClr val="bg1"/>
                </a:solidFill>
              </a:rPr>
              <a:t>  </a:t>
            </a:r>
            <a:r>
              <a:rPr lang="el-GR" sz="4000" dirty="0" smtClean="0">
                <a:solidFill>
                  <a:schemeClr val="bg1"/>
                </a:solidFill>
              </a:rPr>
              <a:t>ὡς </a:t>
            </a:r>
            <a:r>
              <a:rPr lang="en-US" sz="4000" dirty="0" smtClean="0">
                <a:solidFill>
                  <a:schemeClr val="bg1"/>
                </a:solidFill>
              </a:rPr>
              <a:t>  </a:t>
            </a:r>
            <a:r>
              <a:rPr lang="el-GR" sz="4000" dirty="0" smtClean="0">
                <a:solidFill>
                  <a:schemeClr val="bg1"/>
                </a:solidFill>
              </a:rPr>
              <a:t>κλέπτης</a:t>
            </a:r>
            <a:r>
              <a:rPr lang="el-GR" sz="4000" dirty="0">
                <a:solidFill>
                  <a:schemeClr val="bg1"/>
                </a:solidFill>
              </a:rPr>
              <a:t>. </a:t>
            </a:r>
            <a:r>
              <a:rPr lang="en-US" sz="4000" dirty="0">
                <a:solidFill>
                  <a:schemeClr val="bg1"/>
                </a:solidFill>
              </a:rPr>
              <a:t> </a:t>
            </a:r>
          </a:p>
          <a:p>
            <a:r>
              <a:rPr lang="en-US" sz="2400" dirty="0" smtClean="0">
                <a:solidFill>
                  <a:srgbClr val="FFFF00"/>
                </a:solidFill>
              </a:rPr>
              <a:t>            behold       </a:t>
            </a:r>
            <a:r>
              <a:rPr lang="en-US" sz="2400" dirty="0">
                <a:solidFill>
                  <a:srgbClr val="FFFF00"/>
                </a:solidFill>
              </a:rPr>
              <a:t>I am coming </a:t>
            </a:r>
            <a:r>
              <a:rPr lang="en-US" sz="2400" dirty="0" smtClean="0">
                <a:solidFill>
                  <a:srgbClr val="FFFF00"/>
                </a:solidFill>
              </a:rPr>
              <a:t>       like            a thief</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μακάριος</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γρηγορῶν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τηρῶν </a:t>
            </a:r>
            <a:endParaRPr lang="en-US" sz="4000" dirty="0" smtClean="0">
              <a:solidFill>
                <a:schemeClr val="bg1"/>
              </a:solidFill>
            </a:endParaRPr>
          </a:p>
          <a:p>
            <a:r>
              <a:rPr lang="en-US" sz="2400" dirty="0" smtClean="0">
                <a:solidFill>
                  <a:srgbClr val="FFFF00"/>
                </a:solidFill>
              </a:rPr>
              <a:t>               blessed         the one   </a:t>
            </a:r>
            <a:r>
              <a:rPr lang="en-US" sz="2400" dirty="0">
                <a:solidFill>
                  <a:srgbClr val="FFFF00"/>
                </a:solidFill>
              </a:rPr>
              <a:t>who stays </a:t>
            </a:r>
            <a:r>
              <a:rPr lang="en-US" sz="2400" dirty="0" smtClean="0">
                <a:solidFill>
                  <a:srgbClr val="FFFF00"/>
                </a:solidFill>
              </a:rPr>
              <a:t>awake      and      keeping</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τὰ </a:t>
            </a:r>
            <a:r>
              <a:rPr lang="en-US" sz="4000" dirty="0" smtClean="0">
                <a:solidFill>
                  <a:schemeClr val="bg1"/>
                </a:solidFill>
              </a:rPr>
              <a:t> </a:t>
            </a:r>
            <a:r>
              <a:rPr lang="el-GR" sz="4000" dirty="0" smtClean="0">
                <a:solidFill>
                  <a:schemeClr val="bg1"/>
                </a:solidFill>
              </a:rPr>
              <a:t>ἱμάτια</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αὐτοῦ, </a:t>
            </a:r>
            <a:r>
              <a:rPr lang="en-US" sz="4000" dirty="0" smtClean="0">
                <a:solidFill>
                  <a:schemeClr val="bg1"/>
                </a:solidFill>
              </a:rPr>
              <a:t>    </a:t>
            </a:r>
            <a:r>
              <a:rPr lang="el-GR" sz="4000" dirty="0" smtClean="0">
                <a:solidFill>
                  <a:schemeClr val="bg1"/>
                </a:solidFill>
              </a:rPr>
              <a:t>ἵνα </a:t>
            </a:r>
            <a:r>
              <a:rPr lang="en-US" sz="4000" dirty="0" smtClean="0">
                <a:solidFill>
                  <a:schemeClr val="bg1"/>
                </a:solidFill>
              </a:rPr>
              <a:t>  </a:t>
            </a:r>
            <a:r>
              <a:rPr lang="el-GR" sz="4000" dirty="0" smtClean="0">
                <a:solidFill>
                  <a:schemeClr val="bg1"/>
                </a:solidFill>
              </a:rPr>
              <a:t>μὴ </a:t>
            </a:r>
            <a:r>
              <a:rPr lang="en-US" sz="4000" dirty="0" smtClean="0">
                <a:solidFill>
                  <a:schemeClr val="bg1"/>
                </a:solidFill>
              </a:rPr>
              <a:t> </a:t>
            </a:r>
            <a:r>
              <a:rPr lang="el-GR" sz="4000" dirty="0" smtClean="0">
                <a:solidFill>
                  <a:schemeClr val="bg1"/>
                </a:solidFill>
              </a:rPr>
              <a:t>γυμνὸς </a:t>
            </a:r>
            <a:r>
              <a:rPr lang="en-US" sz="4000" dirty="0" smtClean="0">
                <a:solidFill>
                  <a:schemeClr val="bg1"/>
                </a:solidFill>
              </a:rPr>
              <a:t> </a:t>
            </a:r>
            <a:r>
              <a:rPr lang="el-GR" sz="4000" dirty="0" smtClean="0">
                <a:solidFill>
                  <a:schemeClr val="bg1"/>
                </a:solidFill>
              </a:rPr>
              <a:t>περιπατῇ</a:t>
            </a:r>
            <a:r>
              <a:rPr lang="en-US" sz="4000" dirty="0" smtClean="0">
                <a:solidFill>
                  <a:schemeClr val="bg1"/>
                </a:solidFill>
              </a:rPr>
              <a:t> </a:t>
            </a:r>
          </a:p>
          <a:p>
            <a:r>
              <a:rPr lang="en-US" sz="2400" dirty="0" smtClean="0">
                <a:solidFill>
                  <a:srgbClr val="FFFF00"/>
                </a:solidFill>
              </a:rPr>
              <a:t>       the    </a:t>
            </a:r>
            <a:r>
              <a:rPr lang="en-US" sz="2400" dirty="0">
                <a:solidFill>
                  <a:srgbClr val="FFFF00"/>
                </a:solidFill>
              </a:rPr>
              <a:t>garments </a:t>
            </a:r>
            <a:r>
              <a:rPr lang="en-US" sz="2400" dirty="0" smtClean="0">
                <a:solidFill>
                  <a:srgbClr val="FFFF00"/>
                </a:solidFill>
              </a:rPr>
              <a:t>           his                 so that    not         naked            </a:t>
            </a:r>
            <a:r>
              <a:rPr lang="en-US" sz="2400" dirty="0">
                <a:solidFill>
                  <a:srgbClr val="FFFF00"/>
                </a:solidFill>
              </a:rPr>
              <a:t>he may </a:t>
            </a:r>
            <a:r>
              <a:rPr lang="en-US" sz="2400" dirty="0" smtClean="0">
                <a:solidFill>
                  <a:srgbClr val="FFFF00"/>
                </a:solidFill>
              </a:rPr>
              <a:t>walk</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βλέπωσιν</a:t>
            </a:r>
            <a:r>
              <a:rPr lang="en-US" sz="4000" dirty="0" smtClean="0">
                <a:solidFill>
                  <a:schemeClr val="bg1"/>
                </a:solidFill>
              </a:rPr>
              <a:t> </a:t>
            </a:r>
            <a:r>
              <a:rPr lang="el-GR" sz="4000" dirty="0" smtClean="0">
                <a:solidFill>
                  <a:schemeClr val="bg1"/>
                </a:solidFill>
              </a:rPr>
              <a:t> </a:t>
            </a:r>
            <a:r>
              <a:rPr lang="el-GR" sz="4000" dirty="0">
                <a:solidFill>
                  <a:schemeClr val="bg1"/>
                </a:solidFill>
              </a:rPr>
              <a:t>τὴν </a:t>
            </a:r>
            <a:r>
              <a:rPr lang="en-US" sz="4000" dirty="0" smtClean="0">
                <a:solidFill>
                  <a:schemeClr val="bg1"/>
                </a:solidFill>
              </a:rPr>
              <a:t> </a:t>
            </a:r>
            <a:r>
              <a:rPr lang="el-GR" sz="4000" dirty="0" smtClean="0">
                <a:solidFill>
                  <a:schemeClr val="bg1"/>
                </a:solidFill>
              </a:rPr>
              <a:t>ἀσχημοσύνην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a:t>
            </a:r>
            <a:r>
              <a:rPr lang="en-US" sz="4000" dirty="0">
                <a:solidFill>
                  <a:schemeClr val="bg1"/>
                </a:solidFill>
              </a:rPr>
              <a:t> </a:t>
            </a:r>
            <a:r>
              <a:rPr lang="en-US" sz="4000" dirty="0" smtClean="0">
                <a:solidFill>
                  <a:schemeClr val="bg1"/>
                </a:solidFill>
              </a:rPr>
              <a:t>         </a:t>
            </a:r>
          </a:p>
          <a:p>
            <a:r>
              <a:rPr lang="en-US" sz="2400" dirty="0" smtClean="0">
                <a:solidFill>
                  <a:srgbClr val="FFFF00"/>
                </a:solidFill>
              </a:rPr>
              <a:t>             and       they may see        the                shame                            his</a:t>
            </a:r>
            <a:endParaRPr lang="fr-FR" sz="2400" dirty="0" smtClean="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200" baseline="30000" dirty="0" smtClean="0">
                <a:solidFill>
                  <a:srgbClr val="FFFF00"/>
                </a:solidFill>
              </a:rPr>
              <a:t>	ESV </a:t>
            </a:r>
            <a:r>
              <a:rPr lang="fr-FR" sz="2200" b="1" dirty="0" smtClean="0">
                <a:solidFill>
                  <a:schemeClr val="bg1"/>
                </a:solidFill>
              </a:rPr>
              <a:t>16:15</a:t>
            </a:r>
            <a:r>
              <a:rPr lang="fr-FR" sz="2200" dirty="0" smtClean="0">
                <a:solidFill>
                  <a:schemeClr val="bg1"/>
                </a:solidFill>
              </a:rPr>
              <a:t> </a:t>
            </a:r>
            <a:r>
              <a:rPr lang="en-US" sz="2000" dirty="0">
                <a:solidFill>
                  <a:schemeClr val="bg1"/>
                </a:solidFill>
              </a:rPr>
              <a:t>Behold, I am coming like a thief! Blessed is the one who stays awake, keeping his garments on, that he may not go about naked and be seen exposed</a:t>
            </a:r>
            <a:r>
              <a:rPr lang="en-US" sz="2000" dirty="0" smtClean="0">
                <a:solidFill>
                  <a:schemeClr val="bg1"/>
                </a:solidFill>
              </a:rPr>
              <a:t>!</a:t>
            </a:r>
            <a:endParaRPr lang="en-US" sz="2000" dirty="0">
              <a:solidFill>
                <a:schemeClr val="bg1"/>
              </a:solidFill>
            </a:endParaRPr>
          </a:p>
          <a:p>
            <a:r>
              <a:rPr lang="en-US" sz="2000" baseline="30000" dirty="0">
                <a:solidFill>
                  <a:srgbClr val="FFFF00"/>
                </a:solidFill>
              </a:rPr>
              <a:t>	CUV </a:t>
            </a:r>
            <a:r>
              <a:rPr lang="en-US" sz="2000" b="1" dirty="0" smtClean="0">
                <a:solidFill>
                  <a:schemeClr val="bg1"/>
                </a:solidFill>
              </a:rPr>
              <a:t>16:15</a:t>
            </a:r>
            <a:r>
              <a:rPr lang="en-US" sz="2000" dirty="0" smtClean="0">
                <a:solidFill>
                  <a:schemeClr val="bg1"/>
                </a:solidFill>
              </a:rPr>
              <a:t> </a:t>
            </a:r>
            <a:r>
              <a:rPr lang="zh-TW" altLang="en-US" sz="2000" dirty="0" smtClean="0">
                <a:solidFill>
                  <a:schemeClr val="bg1"/>
                </a:solidFill>
              </a:rPr>
              <a:t>看</a:t>
            </a:r>
            <a:r>
              <a:rPr lang="zh-TW" altLang="en-US" sz="2000" dirty="0">
                <a:solidFill>
                  <a:schemeClr val="bg1"/>
                </a:solidFill>
              </a:rPr>
              <a:t>哪、我來像賊一樣。那儆醒、看守衣服、免得赤身而行、叫人見他羞恥的、有福了</a:t>
            </a:r>
            <a:r>
              <a:rPr lang="zh-TW" altLang="en-US" sz="2000" dirty="0" smtClean="0">
                <a:solidFill>
                  <a:schemeClr val="bg1"/>
                </a:solidFill>
              </a:rPr>
              <a:t>。</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8457615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16:16-17 </a:t>
            </a:r>
          </a:p>
          <a:p>
            <a:r>
              <a:rPr lang="en-US" sz="2800" b="1" dirty="0" smtClean="0">
                <a:solidFill>
                  <a:srgbClr val="FFFF00"/>
                </a:solidFill>
              </a:rPr>
              <a:t>16</a:t>
            </a:r>
            <a:r>
              <a:rPr lang="el-GR" sz="3400" dirty="0" smtClean="0">
                <a:solidFill>
                  <a:schemeClr val="bg1"/>
                </a:solidFill>
              </a:rPr>
              <a:t> </a:t>
            </a:r>
            <a:r>
              <a:rPr lang="en-US" sz="34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συνήγαγεν </a:t>
            </a:r>
            <a:r>
              <a:rPr lang="en-US" sz="3600" dirty="0" smtClean="0">
                <a:solidFill>
                  <a:schemeClr val="bg1"/>
                </a:solidFill>
              </a:rPr>
              <a:t>  </a:t>
            </a:r>
            <a:r>
              <a:rPr lang="el-GR" sz="3600" dirty="0" smtClean="0">
                <a:solidFill>
                  <a:schemeClr val="bg1"/>
                </a:solidFill>
              </a:rPr>
              <a:t>αὐτοὺς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τόπον </a:t>
            </a:r>
            <a:endParaRPr lang="en-US" sz="3600" dirty="0" smtClean="0">
              <a:solidFill>
                <a:schemeClr val="bg1"/>
              </a:solidFill>
            </a:endParaRPr>
          </a:p>
          <a:p>
            <a:r>
              <a:rPr lang="en-US" sz="2200" dirty="0">
                <a:solidFill>
                  <a:srgbClr val="FFFF00"/>
                </a:solidFill>
              </a:rPr>
              <a:t> </a:t>
            </a:r>
            <a:r>
              <a:rPr lang="en-US" sz="2200" dirty="0" smtClean="0">
                <a:solidFill>
                  <a:srgbClr val="FFFF00"/>
                </a:solidFill>
              </a:rPr>
              <a:t>     </a:t>
            </a:r>
            <a:r>
              <a:rPr lang="en-US" sz="2200" dirty="0" smtClean="0">
                <a:solidFill>
                  <a:srgbClr val="FFFF00"/>
                </a:solidFill>
              </a:rPr>
              <a:t>  </a:t>
            </a:r>
            <a:r>
              <a:rPr lang="en-US" sz="2200" dirty="0" smtClean="0">
                <a:solidFill>
                  <a:srgbClr val="FFFF00"/>
                </a:solidFill>
              </a:rPr>
              <a:t>and   </a:t>
            </a:r>
            <a:r>
              <a:rPr lang="en-US" sz="2200" dirty="0" smtClean="0">
                <a:solidFill>
                  <a:srgbClr val="FFFF00"/>
                </a:solidFill>
              </a:rPr>
              <a:t> it (the spirits) </a:t>
            </a:r>
            <a:r>
              <a:rPr lang="en-US" sz="2200" dirty="0" smtClean="0">
                <a:solidFill>
                  <a:srgbClr val="FFFF00"/>
                </a:solidFill>
              </a:rPr>
              <a:t>assembled    </a:t>
            </a:r>
            <a:r>
              <a:rPr lang="en-US" sz="2200" dirty="0" smtClean="0">
                <a:solidFill>
                  <a:srgbClr val="FFFF00"/>
                </a:solidFill>
              </a:rPr>
              <a:t> </a:t>
            </a:r>
            <a:r>
              <a:rPr lang="en-US" sz="2200" dirty="0">
                <a:solidFill>
                  <a:srgbClr val="FFFF00"/>
                </a:solidFill>
              </a:rPr>
              <a:t>them </a:t>
            </a:r>
            <a:r>
              <a:rPr lang="en-US" sz="2200" dirty="0" smtClean="0">
                <a:solidFill>
                  <a:srgbClr val="FFFF00"/>
                </a:solidFill>
              </a:rPr>
              <a:t>  </a:t>
            </a:r>
            <a:r>
              <a:rPr lang="en-US" sz="2200" dirty="0" smtClean="0">
                <a:solidFill>
                  <a:srgbClr val="FFFF00"/>
                </a:solidFill>
              </a:rPr>
              <a:t>     </a:t>
            </a:r>
            <a:r>
              <a:rPr lang="en-US" sz="2200" dirty="0" smtClean="0">
                <a:solidFill>
                  <a:srgbClr val="FFFF00"/>
                </a:solidFill>
              </a:rPr>
              <a:t>to        </a:t>
            </a:r>
            <a:r>
              <a:rPr lang="en-US" sz="2200" dirty="0">
                <a:solidFill>
                  <a:srgbClr val="FFFF00"/>
                </a:solidFill>
              </a:rPr>
              <a:t>the </a:t>
            </a:r>
            <a:r>
              <a:rPr lang="en-US" sz="2200" dirty="0" smtClean="0">
                <a:solidFill>
                  <a:srgbClr val="FFFF00"/>
                </a:solidFill>
              </a:rPr>
              <a:t>       place</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καλούμενον</a:t>
            </a:r>
            <a:r>
              <a:rPr lang="en-US" sz="3600" dirty="0" smtClean="0">
                <a:solidFill>
                  <a:schemeClr val="bg1"/>
                </a:solidFill>
              </a:rPr>
              <a:t>  </a:t>
            </a:r>
            <a:r>
              <a:rPr lang="el-GR" sz="3600" dirty="0" smtClean="0">
                <a:solidFill>
                  <a:schemeClr val="bg1"/>
                </a:solidFill>
              </a:rPr>
              <a:t> Ἑβραϊστὶ</a:t>
            </a:r>
            <a:r>
              <a:rPr lang="en-US" sz="3600" dirty="0" smtClean="0">
                <a:solidFill>
                  <a:schemeClr val="bg1"/>
                </a:solidFill>
              </a:rPr>
              <a:t>  </a:t>
            </a:r>
            <a:r>
              <a:rPr lang="el-GR" sz="3600" dirty="0" smtClean="0">
                <a:solidFill>
                  <a:schemeClr val="bg1"/>
                </a:solidFill>
              </a:rPr>
              <a:t> </a:t>
            </a:r>
            <a:r>
              <a:rPr lang="el-GR" sz="3600" dirty="0">
                <a:solidFill>
                  <a:schemeClr val="bg1"/>
                </a:solidFill>
              </a:rPr>
              <a:t>Ἁρμαγεδών.</a:t>
            </a:r>
          </a:p>
          <a:p>
            <a:r>
              <a:rPr lang="en-US" sz="2200" dirty="0" smtClean="0">
                <a:solidFill>
                  <a:srgbClr val="FFFF00"/>
                </a:solidFill>
              </a:rPr>
              <a:t>      that </a:t>
            </a:r>
            <a:r>
              <a:rPr lang="en-US" sz="2200" dirty="0">
                <a:solidFill>
                  <a:srgbClr val="FFFF00"/>
                </a:solidFill>
              </a:rPr>
              <a:t>is </a:t>
            </a:r>
            <a:r>
              <a:rPr lang="en-US" sz="2200" dirty="0" smtClean="0">
                <a:solidFill>
                  <a:srgbClr val="FFFF00"/>
                </a:solidFill>
              </a:rPr>
              <a:t>           called                       in </a:t>
            </a:r>
            <a:r>
              <a:rPr lang="en-US" sz="2200" dirty="0">
                <a:solidFill>
                  <a:srgbClr val="FFFF00"/>
                </a:solidFill>
              </a:rPr>
              <a:t>Hebrew </a:t>
            </a:r>
            <a:r>
              <a:rPr lang="en-US" sz="2200" dirty="0" smtClean="0">
                <a:solidFill>
                  <a:srgbClr val="FFFF00"/>
                </a:solidFill>
              </a:rPr>
              <a:t>             Armageddon</a:t>
            </a:r>
            <a:endParaRPr lang="fr-FR" sz="2200" dirty="0" smtClean="0">
              <a:solidFill>
                <a:srgbClr val="FFFF00"/>
              </a:solidFill>
            </a:endParaRPr>
          </a:p>
          <a:p>
            <a:r>
              <a:rPr lang="en-US" sz="2800" b="1" dirty="0" smtClean="0">
                <a:solidFill>
                  <a:srgbClr val="FFFF00"/>
                </a:solidFill>
              </a:rPr>
              <a:t>17</a:t>
            </a:r>
            <a:r>
              <a:rPr lang="en-US" sz="3400" b="1" dirty="0" smtClean="0">
                <a:solidFill>
                  <a:srgbClr val="FFFF00"/>
                </a:solidFill>
              </a:rPr>
              <a:t> </a:t>
            </a:r>
            <a:r>
              <a:rPr lang="el-GR" sz="32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ὁ</a:t>
            </a:r>
            <a:r>
              <a:rPr lang="en-US" sz="3600" dirty="0" smtClean="0">
                <a:solidFill>
                  <a:schemeClr val="bg1"/>
                </a:solidFill>
              </a:rPr>
              <a:t> </a:t>
            </a:r>
            <a:r>
              <a:rPr lang="el-GR" sz="3600" dirty="0" smtClean="0">
                <a:solidFill>
                  <a:schemeClr val="bg1"/>
                </a:solidFill>
              </a:rPr>
              <a:t> </a:t>
            </a:r>
            <a:r>
              <a:rPr lang="el-GR" sz="3600" dirty="0">
                <a:solidFill>
                  <a:schemeClr val="bg1"/>
                </a:solidFill>
              </a:rPr>
              <a:t>ἕβδομος </a:t>
            </a:r>
            <a:r>
              <a:rPr lang="en-US" sz="3600" dirty="0" smtClean="0">
                <a:solidFill>
                  <a:schemeClr val="bg1"/>
                </a:solidFill>
              </a:rPr>
              <a:t> </a:t>
            </a:r>
            <a:r>
              <a:rPr lang="el-GR" sz="3600" dirty="0" smtClean="0">
                <a:solidFill>
                  <a:schemeClr val="bg1"/>
                </a:solidFill>
              </a:rPr>
              <a:t>ἐξέχεεν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φιάλην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smtClean="0">
                <a:solidFill>
                  <a:schemeClr val="bg1"/>
                </a:solidFill>
              </a:rPr>
              <a:t>ἐπὶ </a:t>
            </a:r>
            <a:r>
              <a:rPr lang="en-US" sz="3600" dirty="0" smtClean="0">
                <a:solidFill>
                  <a:schemeClr val="bg1"/>
                </a:solidFill>
              </a:rPr>
              <a:t> </a:t>
            </a:r>
            <a:r>
              <a:rPr lang="el-GR" sz="3600" dirty="0" smtClean="0">
                <a:solidFill>
                  <a:schemeClr val="bg1"/>
                </a:solidFill>
              </a:rPr>
              <a:t>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ἀέρα, </a:t>
            </a:r>
            <a:endParaRPr lang="en-US" sz="3600" dirty="0">
              <a:solidFill>
                <a:schemeClr val="bg1"/>
              </a:solidFill>
            </a:endParaRPr>
          </a:p>
          <a:p>
            <a:r>
              <a:rPr lang="en-US" sz="2200" dirty="0">
                <a:solidFill>
                  <a:srgbClr val="FFFF00"/>
                </a:solidFill>
              </a:rPr>
              <a:t> </a:t>
            </a:r>
            <a:r>
              <a:rPr lang="en-US" sz="2200" dirty="0" smtClean="0">
                <a:solidFill>
                  <a:srgbClr val="FFFF00"/>
                </a:solidFill>
              </a:rPr>
              <a:t>         and    t</a:t>
            </a:r>
            <a:r>
              <a:rPr lang="en-US" altLang="zh-TW" sz="2200" dirty="0" smtClean="0">
                <a:solidFill>
                  <a:srgbClr val="FFFF00"/>
                </a:solidFill>
              </a:rPr>
              <a:t>he       seventh           </a:t>
            </a:r>
            <a:r>
              <a:rPr lang="en-US" altLang="zh-TW" sz="2200" dirty="0">
                <a:solidFill>
                  <a:srgbClr val="FFFF00"/>
                </a:solidFill>
              </a:rPr>
              <a:t>poured </a:t>
            </a:r>
            <a:r>
              <a:rPr lang="en-US" altLang="zh-TW" sz="2200" dirty="0" smtClean="0">
                <a:solidFill>
                  <a:srgbClr val="FFFF00"/>
                </a:solidFill>
              </a:rPr>
              <a:t>out      the          </a:t>
            </a:r>
            <a:r>
              <a:rPr lang="en-US" altLang="zh-TW" sz="2200" dirty="0">
                <a:solidFill>
                  <a:srgbClr val="FFFF00"/>
                </a:solidFill>
              </a:rPr>
              <a:t>bowl </a:t>
            </a:r>
            <a:r>
              <a:rPr lang="en-US" altLang="zh-TW" sz="2200" dirty="0" smtClean="0">
                <a:solidFill>
                  <a:srgbClr val="FFFF00"/>
                </a:solidFill>
              </a:rPr>
              <a:t>               his            upon     the         air</a:t>
            </a:r>
            <a:endParaRPr lang="es-ES" sz="2200" dirty="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ἐξῆλθεν </a:t>
            </a:r>
            <a:r>
              <a:rPr lang="en-US" sz="3600" dirty="0" smtClean="0">
                <a:solidFill>
                  <a:schemeClr val="bg1"/>
                </a:solidFill>
              </a:rPr>
              <a:t>  </a:t>
            </a:r>
            <a:r>
              <a:rPr lang="el-GR" sz="3600" dirty="0" smtClean="0">
                <a:solidFill>
                  <a:schemeClr val="bg1"/>
                </a:solidFill>
              </a:rPr>
              <a:t>φωνὴ </a:t>
            </a:r>
            <a:r>
              <a:rPr lang="en-US" sz="3600" dirty="0" smtClean="0">
                <a:solidFill>
                  <a:schemeClr val="bg1"/>
                </a:solidFill>
              </a:rPr>
              <a:t> </a:t>
            </a:r>
            <a:r>
              <a:rPr lang="el-GR" sz="3600" dirty="0" smtClean="0">
                <a:solidFill>
                  <a:schemeClr val="bg1"/>
                </a:solidFill>
              </a:rPr>
              <a:t>μεγάλη</a:t>
            </a:r>
            <a:r>
              <a:rPr lang="en-US" sz="3600" dirty="0" smtClean="0">
                <a:solidFill>
                  <a:schemeClr val="bg1"/>
                </a:solidFill>
              </a:rPr>
              <a:t> </a:t>
            </a:r>
            <a:r>
              <a:rPr lang="el-GR" sz="3600" dirty="0" smtClean="0">
                <a:solidFill>
                  <a:schemeClr val="bg1"/>
                </a:solidFill>
              </a:rPr>
              <a:t> </a:t>
            </a:r>
            <a:r>
              <a:rPr lang="el-GR" sz="3600" dirty="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ναοῦ </a:t>
            </a:r>
            <a:endParaRPr lang="en-US" sz="3600" dirty="0" smtClean="0">
              <a:solidFill>
                <a:schemeClr val="bg1"/>
              </a:solidFill>
            </a:endParaRPr>
          </a:p>
          <a:p>
            <a:r>
              <a:rPr lang="en-US" altLang="zh-TW" sz="2200" dirty="0" smtClean="0">
                <a:solidFill>
                  <a:srgbClr val="FFFF00"/>
                </a:solidFill>
              </a:rPr>
              <a:t>              and        came out          a voice             </a:t>
            </a:r>
            <a:r>
              <a:rPr lang="en-US" altLang="zh-TW" sz="2200" dirty="0">
                <a:solidFill>
                  <a:srgbClr val="FFFF00"/>
                </a:solidFill>
              </a:rPr>
              <a:t>loud </a:t>
            </a:r>
            <a:r>
              <a:rPr lang="en-US" altLang="zh-TW" sz="2200" dirty="0" smtClean="0">
                <a:solidFill>
                  <a:srgbClr val="FFFF00"/>
                </a:solidFill>
              </a:rPr>
              <a:t>        from    the       temple</a:t>
            </a:r>
            <a:endParaRPr lang="fr-FR" sz="2300" dirty="0" smtClean="0">
              <a:solidFill>
                <a:srgbClr val="FFFF00"/>
              </a:solidFill>
            </a:endParaRPr>
          </a:p>
          <a:p>
            <a:r>
              <a:rPr lang="en-US" sz="3600" dirty="0">
                <a:solidFill>
                  <a:schemeClr val="bg1"/>
                </a:solidFill>
              </a:rPr>
              <a:t> </a:t>
            </a:r>
            <a:r>
              <a:rPr lang="en-US" sz="3600" dirty="0" smtClean="0">
                <a:solidFill>
                  <a:schemeClr val="bg1"/>
                </a:solidFill>
              </a:rPr>
              <a:t>       </a:t>
            </a:r>
            <a:r>
              <a:rPr lang="el-GR" sz="3600" dirty="0" smtClean="0">
                <a:solidFill>
                  <a:schemeClr val="bg1"/>
                </a:solidFill>
              </a:rPr>
              <a:t>ἀπὸ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θρόνου </a:t>
            </a:r>
            <a:r>
              <a:rPr lang="en-US" sz="3600" dirty="0" smtClean="0">
                <a:solidFill>
                  <a:schemeClr val="bg1"/>
                </a:solidFill>
              </a:rPr>
              <a:t>  </a:t>
            </a:r>
            <a:r>
              <a:rPr lang="el-GR" sz="3600" dirty="0" smtClean="0">
                <a:solidFill>
                  <a:schemeClr val="bg1"/>
                </a:solidFill>
              </a:rPr>
              <a:t>λέγουσα</a:t>
            </a:r>
            <a:r>
              <a:rPr lang="el-GR" sz="3600" dirty="0">
                <a:solidFill>
                  <a:schemeClr val="bg1"/>
                </a:solidFill>
              </a:rPr>
              <a:t>· </a:t>
            </a:r>
            <a:r>
              <a:rPr lang="en-US" sz="3600" dirty="0">
                <a:solidFill>
                  <a:schemeClr val="bg1"/>
                </a:solidFill>
              </a:rPr>
              <a:t>    </a:t>
            </a:r>
            <a:r>
              <a:rPr lang="el-GR" sz="3600" dirty="0">
                <a:solidFill>
                  <a:schemeClr val="bg1"/>
                </a:solidFill>
              </a:rPr>
              <a:t>γέγονεν.</a:t>
            </a:r>
            <a:endParaRPr lang="fr-FR" sz="3600" dirty="0" smtClean="0">
              <a:solidFill>
                <a:srgbClr val="FFFF00"/>
              </a:solidFill>
            </a:endParaRPr>
          </a:p>
          <a:p>
            <a:r>
              <a:rPr lang="en-US" altLang="zh-TW" sz="2200" dirty="0" smtClean="0">
                <a:solidFill>
                  <a:srgbClr val="FFFF00"/>
                </a:solidFill>
              </a:rPr>
              <a:t>              </a:t>
            </a:r>
            <a:r>
              <a:rPr lang="en-US" altLang="zh-TW" sz="2200" dirty="0">
                <a:solidFill>
                  <a:srgbClr val="FFFF00"/>
                </a:solidFill>
              </a:rPr>
              <a:t>from </a:t>
            </a:r>
            <a:r>
              <a:rPr lang="en-US" altLang="zh-TW" sz="2200" dirty="0" smtClean="0">
                <a:solidFill>
                  <a:srgbClr val="FFFF00"/>
                </a:solidFill>
              </a:rPr>
              <a:t>       the           throne               saying                     it </a:t>
            </a:r>
            <a:r>
              <a:rPr lang="en-US" altLang="zh-TW" sz="2200" dirty="0">
                <a:solidFill>
                  <a:srgbClr val="FFFF00"/>
                </a:solidFill>
              </a:rPr>
              <a:t>is </a:t>
            </a:r>
            <a:r>
              <a:rPr lang="en-US" altLang="zh-TW" sz="2200" dirty="0" smtClean="0">
                <a:solidFill>
                  <a:srgbClr val="FFFF00"/>
                </a:solidFill>
              </a:rPr>
              <a:t>done</a:t>
            </a:r>
            <a:endParaRPr lang="fr-FR" sz="22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16:16</a:t>
            </a:r>
            <a:r>
              <a:rPr lang="fr-FR" dirty="0" smtClean="0">
                <a:solidFill>
                  <a:schemeClr val="bg1"/>
                </a:solidFill>
              </a:rPr>
              <a:t>  </a:t>
            </a:r>
            <a:r>
              <a:rPr lang="en-US" dirty="0" smtClean="0">
                <a:solidFill>
                  <a:schemeClr val="bg1"/>
                </a:solidFill>
              </a:rPr>
              <a:t>And </a:t>
            </a:r>
            <a:r>
              <a:rPr lang="en-US" dirty="0">
                <a:solidFill>
                  <a:schemeClr val="bg1"/>
                </a:solidFill>
              </a:rPr>
              <a:t>they assembled them at the place that in Hebrew is called Armageddon</a:t>
            </a:r>
            <a:r>
              <a:rPr lang="en-US" dirty="0" smtClean="0">
                <a:solidFill>
                  <a:schemeClr val="bg1"/>
                </a:solidFill>
              </a:rPr>
              <a:t>. </a:t>
            </a:r>
            <a:r>
              <a:rPr lang="en-US" altLang="zh-TW" b="1" dirty="0">
                <a:solidFill>
                  <a:schemeClr val="bg1"/>
                </a:solidFill>
              </a:rPr>
              <a:t>17</a:t>
            </a:r>
            <a:r>
              <a:rPr lang="zh-TW" altLang="en-US" dirty="0">
                <a:solidFill>
                  <a:schemeClr val="bg1"/>
                </a:solidFill>
              </a:rPr>
              <a:t> </a:t>
            </a:r>
            <a:r>
              <a:rPr lang="en-US" altLang="zh-TW" dirty="0">
                <a:solidFill>
                  <a:schemeClr val="bg1"/>
                </a:solidFill>
              </a:rPr>
              <a:t>The seventh angel poured out his bowl into the air, and a loud voice came out of the temple, from the throne, saying, "It is done</a:t>
            </a:r>
            <a:r>
              <a:rPr lang="en-US" altLang="zh-TW" dirty="0" smtClean="0">
                <a:solidFill>
                  <a:schemeClr val="bg1"/>
                </a:solidFill>
              </a:rPr>
              <a:t>!“</a:t>
            </a:r>
          </a:p>
          <a:p>
            <a:r>
              <a:rPr lang="en-US" baseline="30000" dirty="0">
                <a:solidFill>
                  <a:schemeClr val="bg1"/>
                </a:solidFill>
              </a:rPr>
              <a:t>	</a:t>
            </a:r>
            <a:r>
              <a:rPr lang="en-US" baseline="30000" dirty="0" smtClean="0">
                <a:solidFill>
                  <a:srgbClr val="FFFF00"/>
                </a:solidFill>
              </a:rPr>
              <a:t>CUV </a:t>
            </a:r>
            <a:r>
              <a:rPr lang="en-US" b="1" dirty="0">
                <a:solidFill>
                  <a:schemeClr val="bg1"/>
                </a:solidFill>
              </a:rPr>
              <a:t>16:16</a:t>
            </a:r>
            <a:r>
              <a:rPr lang="zh-TW" altLang="en-US" dirty="0">
                <a:solidFill>
                  <a:schemeClr val="bg1"/>
                </a:solidFill>
              </a:rPr>
              <a:t> 那三個鬼魔便叫眾王聚集在一處、希伯來話叫作哈米吉多頓</a:t>
            </a:r>
            <a:r>
              <a:rPr lang="zh-TW" altLang="en-US" dirty="0" smtClean="0">
                <a:solidFill>
                  <a:schemeClr val="bg1"/>
                </a:solidFill>
              </a:rPr>
              <a:t>。</a:t>
            </a:r>
            <a:r>
              <a:rPr lang="en-US" altLang="zh-TW" b="1" dirty="0" smtClean="0">
                <a:solidFill>
                  <a:schemeClr val="bg1"/>
                </a:solidFill>
              </a:rPr>
              <a:t>17</a:t>
            </a:r>
            <a:r>
              <a:rPr lang="zh-TW" altLang="en-US" dirty="0" smtClean="0">
                <a:solidFill>
                  <a:schemeClr val="bg1"/>
                </a:solidFill>
              </a:rPr>
              <a:t> </a:t>
            </a:r>
            <a:r>
              <a:rPr lang="zh-TW" altLang="en-US" dirty="0">
                <a:solidFill>
                  <a:schemeClr val="bg1"/>
                </a:solidFill>
              </a:rPr>
              <a:t>第七位天使把碗倒在空中、就有大聲音從殿中的寶座上出來、說、成了．</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8486036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400" b="1" dirty="0" smtClean="0">
                <a:solidFill>
                  <a:srgbClr val="FFFF00"/>
                </a:solidFill>
              </a:rPr>
              <a:t>    Revelation 16:18 </a:t>
            </a:r>
          </a:p>
          <a:p>
            <a:endParaRPr lang="en-US" sz="800" b="1" dirty="0" smtClean="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ἐγένοντο </a:t>
            </a:r>
            <a:r>
              <a:rPr lang="en-US" sz="4000" dirty="0" smtClean="0">
                <a:solidFill>
                  <a:schemeClr val="bg1"/>
                </a:solidFill>
              </a:rPr>
              <a:t> </a:t>
            </a:r>
            <a:r>
              <a:rPr lang="el-GR" sz="4000" dirty="0" smtClean="0">
                <a:solidFill>
                  <a:schemeClr val="bg1"/>
                </a:solidFill>
              </a:rPr>
              <a:t>ἀστραπαὶ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φωναὶ </a:t>
            </a:r>
            <a:endParaRPr lang="en-US" sz="4000" dirty="0">
              <a:solidFill>
                <a:schemeClr val="bg1"/>
              </a:solidFill>
            </a:endParaRPr>
          </a:p>
          <a:p>
            <a:r>
              <a:rPr lang="en-US" sz="2400" dirty="0" smtClean="0">
                <a:solidFill>
                  <a:srgbClr val="FFFF00"/>
                </a:solidFill>
              </a:rPr>
              <a:t>        and        </a:t>
            </a:r>
            <a:r>
              <a:rPr lang="en-US" sz="2400" dirty="0">
                <a:solidFill>
                  <a:srgbClr val="FFFF00"/>
                </a:solidFill>
              </a:rPr>
              <a:t>there were </a:t>
            </a:r>
            <a:r>
              <a:rPr lang="en-US" sz="2400" dirty="0" smtClean="0">
                <a:solidFill>
                  <a:srgbClr val="FFFF00"/>
                </a:solidFill>
              </a:rPr>
              <a:t>            </a:t>
            </a:r>
            <a:r>
              <a:rPr lang="en-US" sz="2400" dirty="0" err="1" smtClean="0">
                <a:solidFill>
                  <a:srgbClr val="FFFF00"/>
                </a:solidFill>
              </a:rPr>
              <a:t>lightnings</a:t>
            </a:r>
            <a:r>
              <a:rPr lang="en-US" sz="2400" dirty="0" smtClean="0">
                <a:solidFill>
                  <a:srgbClr val="FFFF00"/>
                </a:solidFill>
              </a:rPr>
              <a:t>            and       sounds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βρονταὶ</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σεισμὸς </a:t>
            </a:r>
            <a:r>
              <a:rPr lang="en-US" sz="4000" dirty="0" smtClean="0">
                <a:solidFill>
                  <a:schemeClr val="bg1"/>
                </a:solidFill>
              </a:rPr>
              <a:t> </a:t>
            </a:r>
            <a:r>
              <a:rPr lang="el-GR" sz="4000" dirty="0" smtClean="0">
                <a:solidFill>
                  <a:schemeClr val="bg1"/>
                </a:solidFill>
              </a:rPr>
              <a:t>ἐγένετο </a:t>
            </a:r>
            <a:r>
              <a:rPr lang="en-US" sz="4000" dirty="0" smtClean="0">
                <a:solidFill>
                  <a:schemeClr val="bg1"/>
                </a:solidFill>
              </a:rPr>
              <a:t> </a:t>
            </a:r>
            <a:r>
              <a:rPr lang="el-GR" sz="4000" dirty="0" smtClean="0">
                <a:solidFill>
                  <a:schemeClr val="bg1"/>
                </a:solidFill>
              </a:rPr>
              <a:t>μέγας</a:t>
            </a:r>
            <a:r>
              <a:rPr lang="el-GR" sz="4000" dirty="0">
                <a:solidFill>
                  <a:schemeClr val="bg1"/>
                </a:solidFill>
              </a:rPr>
              <a:t>, </a:t>
            </a:r>
            <a:endParaRPr lang="en-US" sz="4000" dirty="0">
              <a:solidFill>
                <a:schemeClr val="bg1"/>
              </a:solidFill>
            </a:endParaRPr>
          </a:p>
          <a:p>
            <a:r>
              <a:rPr lang="fr-FR" sz="2400" dirty="0" smtClean="0">
                <a:solidFill>
                  <a:srgbClr val="FFFF00"/>
                </a:solidFill>
              </a:rPr>
              <a:t> </a:t>
            </a:r>
            <a:r>
              <a:rPr lang="en-US" sz="2400" dirty="0" smtClean="0">
                <a:solidFill>
                  <a:srgbClr val="FFFF00"/>
                </a:solidFill>
              </a:rPr>
              <a:t> and        thunders          and    an earthquake      there was          great</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οἷος </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ἐγένετο </a:t>
            </a:r>
            <a:r>
              <a:rPr lang="en-US" sz="4000" dirty="0" smtClean="0">
                <a:solidFill>
                  <a:schemeClr val="bg1"/>
                </a:solidFill>
              </a:rPr>
              <a:t> </a:t>
            </a:r>
            <a:r>
              <a:rPr lang="el-GR" sz="4000" dirty="0" smtClean="0">
                <a:solidFill>
                  <a:schemeClr val="bg1"/>
                </a:solidFill>
              </a:rPr>
              <a:t>ἀφ</a:t>
            </a:r>
            <a:r>
              <a:rPr lang="el-GR" sz="4000" dirty="0">
                <a:solidFill>
                  <a:schemeClr val="bg1"/>
                </a:solidFill>
              </a:rPr>
              <a:t>᾽ </a:t>
            </a:r>
            <a:r>
              <a:rPr lang="en-US" sz="4000" dirty="0" smtClean="0">
                <a:solidFill>
                  <a:schemeClr val="bg1"/>
                </a:solidFill>
              </a:rPr>
              <a:t> </a:t>
            </a:r>
            <a:r>
              <a:rPr lang="el-GR" sz="4000" dirty="0" smtClean="0">
                <a:solidFill>
                  <a:schemeClr val="bg1"/>
                </a:solidFill>
              </a:rPr>
              <a:t>οὗ </a:t>
            </a:r>
            <a:r>
              <a:rPr lang="en-US" sz="4000" dirty="0" smtClean="0">
                <a:solidFill>
                  <a:schemeClr val="bg1"/>
                </a:solidFill>
              </a:rPr>
              <a:t> </a:t>
            </a:r>
            <a:r>
              <a:rPr lang="el-GR" sz="4000" dirty="0" smtClean="0">
                <a:solidFill>
                  <a:schemeClr val="bg1"/>
                </a:solidFill>
              </a:rPr>
              <a:t>ἄνθρωπος </a:t>
            </a:r>
            <a:r>
              <a:rPr lang="en-US" sz="4000" dirty="0" smtClean="0">
                <a:solidFill>
                  <a:schemeClr val="bg1"/>
                </a:solidFill>
              </a:rPr>
              <a:t> </a:t>
            </a:r>
            <a:r>
              <a:rPr lang="el-GR" sz="4000" dirty="0" smtClean="0">
                <a:solidFill>
                  <a:schemeClr val="bg1"/>
                </a:solidFill>
              </a:rPr>
              <a:t>ἐγένετο </a:t>
            </a:r>
            <a:endParaRPr lang="en-US" sz="4000" dirty="0" smtClean="0">
              <a:solidFill>
                <a:schemeClr val="bg1"/>
              </a:solidFill>
            </a:endParaRPr>
          </a:p>
          <a:p>
            <a:r>
              <a:rPr lang="en-US" sz="2400" dirty="0" smtClean="0">
                <a:solidFill>
                  <a:srgbClr val="FFFF00"/>
                </a:solidFill>
              </a:rPr>
              <a:t>   such </a:t>
            </a:r>
            <a:r>
              <a:rPr lang="en-US" sz="2400" dirty="0">
                <a:solidFill>
                  <a:srgbClr val="FFFF00"/>
                </a:solidFill>
              </a:rPr>
              <a:t>as </a:t>
            </a:r>
            <a:r>
              <a:rPr lang="en-US" sz="2400" dirty="0" smtClean="0">
                <a:solidFill>
                  <a:srgbClr val="FFFF00"/>
                </a:solidFill>
              </a:rPr>
              <a:t>      not         there was        </a:t>
            </a:r>
            <a:r>
              <a:rPr lang="en-US" sz="2400" dirty="0">
                <a:solidFill>
                  <a:srgbClr val="FFFF00"/>
                </a:solidFill>
              </a:rPr>
              <a:t>since </a:t>
            </a:r>
            <a:r>
              <a:rPr lang="en-US" sz="2400" dirty="0" smtClean="0">
                <a:solidFill>
                  <a:srgbClr val="FFFF00"/>
                </a:solidFill>
              </a:rPr>
              <a:t>   that            man                           was </a:t>
            </a:r>
            <a:r>
              <a:rPr lang="fr-FR" sz="2400" dirty="0" smtClean="0">
                <a:solidFill>
                  <a:srgbClr val="FFFF00"/>
                </a:solidFill>
              </a:rPr>
              <a:t> </a:t>
            </a:r>
          </a:p>
          <a:p>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τῆς</a:t>
            </a:r>
            <a:r>
              <a:rPr lang="en-US" sz="4000" dirty="0" smtClean="0">
                <a:solidFill>
                  <a:schemeClr val="bg1"/>
                </a:solidFill>
              </a:rPr>
              <a:t> </a:t>
            </a:r>
            <a:r>
              <a:rPr lang="el-GR" sz="4000" dirty="0" smtClean="0">
                <a:solidFill>
                  <a:schemeClr val="bg1"/>
                </a:solidFill>
              </a:rPr>
              <a:t> </a:t>
            </a:r>
            <a:r>
              <a:rPr lang="el-GR" sz="4000" dirty="0">
                <a:solidFill>
                  <a:schemeClr val="bg1"/>
                </a:solidFill>
              </a:rPr>
              <a:t>γῆς </a:t>
            </a:r>
            <a:r>
              <a:rPr lang="en-US" sz="4000" dirty="0" smtClean="0">
                <a:solidFill>
                  <a:schemeClr val="bg1"/>
                </a:solidFill>
              </a:rPr>
              <a:t> </a:t>
            </a:r>
            <a:r>
              <a:rPr lang="el-GR" sz="4000" dirty="0" smtClean="0">
                <a:solidFill>
                  <a:schemeClr val="bg1"/>
                </a:solidFill>
              </a:rPr>
              <a:t>τηλικοῦτος </a:t>
            </a:r>
            <a:r>
              <a:rPr lang="en-US" sz="4000" dirty="0" smtClean="0">
                <a:solidFill>
                  <a:schemeClr val="bg1"/>
                </a:solidFill>
              </a:rPr>
              <a:t>  </a:t>
            </a:r>
            <a:r>
              <a:rPr lang="el-GR" sz="4000" dirty="0" smtClean="0">
                <a:solidFill>
                  <a:schemeClr val="bg1"/>
                </a:solidFill>
              </a:rPr>
              <a:t>σεισμὸς </a:t>
            </a:r>
            <a:r>
              <a:rPr lang="en-US" sz="4000" dirty="0" smtClean="0">
                <a:solidFill>
                  <a:schemeClr val="bg1"/>
                </a:solidFill>
              </a:rPr>
              <a:t>   </a:t>
            </a:r>
            <a:r>
              <a:rPr lang="el-GR" sz="4000" dirty="0" smtClean="0">
                <a:solidFill>
                  <a:schemeClr val="bg1"/>
                </a:solidFill>
              </a:rPr>
              <a:t>οὕτως </a:t>
            </a:r>
            <a:r>
              <a:rPr lang="en-US" sz="4000" dirty="0" smtClean="0">
                <a:solidFill>
                  <a:schemeClr val="bg1"/>
                </a:solidFill>
              </a:rPr>
              <a:t>  </a:t>
            </a:r>
            <a:r>
              <a:rPr lang="el-GR" sz="4000" dirty="0" smtClean="0">
                <a:solidFill>
                  <a:schemeClr val="bg1"/>
                </a:solidFill>
              </a:rPr>
              <a:t>μέγας</a:t>
            </a:r>
            <a:r>
              <a:rPr lang="el-GR" sz="4000" dirty="0">
                <a:solidFill>
                  <a:schemeClr val="bg1"/>
                </a:solidFill>
              </a:rPr>
              <a:t>.</a:t>
            </a:r>
          </a:p>
          <a:p>
            <a:r>
              <a:rPr lang="en-US" sz="2400" dirty="0" smtClean="0">
                <a:solidFill>
                  <a:srgbClr val="FFFF00"/>
                </a:solidFill>
              </a:rPr>
              <a:t>     on         the     earth          </a:t>
            </a:r>
            <a:r>
              <a:rPr lang="en-US" sz="2400" dirty="0">
                <a:solidFill>
                  <a:srgbClr val="FFFF00"/>
                </a:solidFill>
              </a:rPr>
              <a:t>so great </a:t>
            </a:r>
            <a:r>
              <a:rPr lang="en-US" sz="2400" dirty="0" smtClean="0">
                <a:solidFill>
                  <a:srgbClr val="FFFF00"/>
                </a:solidFill>
              </a:rPr>
              <a:t>                   earthquake             thus               great</a:t>
            </a:r>
            <a:r>
              <a:rPr lang="fr-FR" sz="2400" dirty="0" smtClean="0">
                <a:solidFill>
                  <a:srgbClr val="FFFF00"/>
                </a:solidFill>
              </a:rPr>
              <a:t> </a:t>
            </a:r>
            <a:endParaRPr lang="en-US" sz="24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smtClean="0">
                <a:solidFill>
                  <a:schemeClr val="bg1"/>
                </a:solidFill>
              </a:rPr>
              <a:t>16:18</a:t>
            </a:r>
            <a:r>
              <a:rPr lang="fr-FR" sz="2000" dirty="0" smtClean="0">
                <a:solidFill>
                  <a:schemeClr val="bg1"/>
                </a:solidFill>
              </a:rPr>
              <a:t> </a:t>
            </a:r>
            <a:r>
              <a:rPr lang="en-US" sz="2000" dirty="0">
                <a:solidFill>
                  <a:schemeClr val="bg1"/>
                </a:solidFill>
              </a:rPr>
              <a:t>And there were flashes of lightning, rumblings, peals of thunder, and a great earthquake such as there had never been since man was on the earth, so great was that earthquake.</a:t>
            </a:r>
          </a:p>
          <a:p>
            <a:r>
              <a:rPr lang="en-US" sz="2000" baseline="30000" dirty="0">
                <a:solidFill>
                  <a:schemeClr val="bg1"/>
                </a:solidFill>
              </a:rPr>
              <a:t>	</a:t>
            </a:r>
            <a:r>
              <a:rPr lang="en-US" sz="2000" baseline="30000" dirty="0">
                <a:solidFill>
                  <a:srgbClr val="FFFF00"/>
                </a:solidFill>
              </a:rPr>
              <a:t>CUV </a:t>
            </a:r>
            <a:r>
              <a:rPr lang="en-US" sz="2000" b="1" dirty="0" smtClean="0">
                <a:solidFill>
                  <a:schemeClr val="bg1"/>
                </a:solidFill>
              </a:rPr>
              <a:t>16:18</a:t>
            </a:r>
            <a:r>
              <a:rPr lang="en-US" sz="2000" dirty="0" smtClean="0">
                <a:solidFill>
                  <a:schemeClr val="bg1"/>
                </a:solidFill>
              </a:rPr>
              <a:t> </a:t>
            </a:r>
            <a:r>
              <a:rPr lang="zh-TW" altLang="en-US" sz="2000" dirty="0">
                <a:solidFill>
                  <a:schemeClr val="bg1"/>
                </a:solidFill>
              </a:rPr>
              <a:t>又有閃電、聲音、雷轟、大地震、自從地上有人以來、沒有這樣大這樣利害的地震。</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2175205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600" b="1" dirty="0" smtClean="0">
                <a:solidFill>
                  <a:srgbClr val="FFFF00"/>
                </a:solidFill>
              </a:rPr>
              <a:t>    Revelation 16:19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ἐγένετο </a:t>
            </a:r>
            <a:r>
              <a:rPr lang="en-US" sz="3800" dirty="0" smtClean="0">
                <a:solidFill>
                  <a:schemeClr val="bg1"/>
                </a:solidFill>
              </a:rPr>
              <a:t> </a:t>
            </a:r>
            <a:r>
              <a:rPr lang="el-GR" sz="3800" dirty="0" smtClean="0">
                <a:solidFill>
                  <a:schemeClr val="bg1"/>
                </a:solidFill>
              </a:rPr>
              <a:t>ἡ </a:t>
            </a:r>
            <a:r>
              <a:rPr lang="el-GR" sz="3800" dirty="0">
                <a:solidFill>
                  <a:schemeClr val="bg1"/>
                </a:solidFill>
              </a:rPr>
              <a:t>πόλις ἡ μεγάλη </a:t>
            </a:r>
            <a:r>
              <a:rPr lang="en-US" sz="3800" dirty="0" smtClean="0">
                <a:solidFill>
                  <a:schemeClr val="bg1"/>
                </a:solidFill>
              </a:rPr>
              <a:t> </a:t>
            </a:r>
            <a:r>
              <a:rPr lang="el-GR" sz="3800" dirty="0" smtClean="0">
                <a:solidFill>
                  <a:schemeClr val="bg1"/>
                </a:solidFill>
              </a:rPr>
              <a:t>εἰς </a:t>
            </a:r>
            <a:r>
              <a:rPr lang="el-GR" sz="3800" dirty="0">
                <a:solidFill>
                  <a:schemeClr val="bg1"/>
                </a:solidFill>
              </a:rPr>
              <a:t>τρία μέρη </a:t>
            </a:r>
            <a:endParaRPr lang="en-US" sz="3800" dirty="0" smtClean="0">
              <a:solidFill>
                <a:schemeClr val="bg1"/>
              </a:solidFill>
            </a:endParaRPr>
          </a:p>
          <a:p>
            <a:r>
              <a:rPr lang="en-US" altLang="zh-TW" sz="2400" dirty="0" smtClean="0">
                <a:solidFill>
                  <a:srgbClr val="FFFF00"/>
                </a:solidFill>
              </a:rPr>
              <a:t>  and      became       the     city      the    great            into   three     parts</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αἱ</a:t>
            </a:r>
            <a:r>
              <a:rPr lang="en-US" sz="3800" dirty="0" smtClean="0">
                <a:solidFill>
                  <a:schemeClr val="bg1"/>
                </a:solidFill>
              </a:rPr>
              <a:t> </a:t>
            </a:r>
            <a:r>
              <a:rPr lang="el-GR" sz="3800" dirty="0" smtClean="0">
                <a:solidFill>
                  <a:schemeClr val="bg1"/>
                </a:solidFill>
              </a:rPr>
              <a:t> </a:t>
            </a:r>
            <a:r>
              <a:rPr lang="el-GR" sz="3800" dirty="0">
                <a:solidFill>
                  <a:schemeClr val="bg1"/>
                </a:solidFill>
              </a:rPr>
              <a:t>πόλεις </a:t>
            </a:r>
            <a:r>
              <a:rPr lang="en-US" sz="3800" dirty="0" smtClean="0">
                <a:solidFill>
                  <a:schemeClr val="bg1"/>
                </a:solidFill>
              </a:rPr>
              <a:t> </a:t>
            </a:r>
            <a:r>
              <a:rPr lang="el-GR" sz="3800" dirty="0" smtClean="0">
                <a:solidFill>
                  <a:schemeClr val="bg1"/>
                </a:solidFill>
              </a:rPr>
              <a:t>τῶν </a:t>
            </a:r>
            <a:r>
              <a:rPr lang="en-US" sz="3800" dirty="0" smtClean="0">
                <a:solidFill>
                  <a:schemeClr val="bg1"/>
                </a:solidFill>
              </a:rPr>
              <a:t> </a:t>
            </a:r>
            <a:r>
              <a:rPr lang="el-GR" sz="3800" dirty="0" smtClean="0">
                <a:solidFill>
                  <a:schemeClr val="bg1"/>
                </a:solidFill>
              </a:rPr>
              <a:t>ἐθνῶν </a:t>
            </a:r>
            <a:r>
              <a:rPr lang="en-US" sz="3800" dirty="0" smtClean="0">
                <a:solidFill>
                  <a:schemeClr val="bg1"/>
                </a:solidFill>
              </a:rPr>
              <a:t> </a:t>
            </a:r>
            <a:r>
              <a:rPr lang="el-GR" sz="3800" dirty="0" smtClean="0">
                <a:solidFill>
                  <a:schemeClr val="bg1"/>
                </a:solidFill>
              </a:rPr>
              <a:t>ἔπεσαν</a:t>
            </a:r>
            <a:r>
              <a:rPr lang="el-GR" sz="3800" dirty="0">
                <a:solidFill>
                  <a:schemeClr val="bg1"/>
                </a:solidFill>
              </a:rPr>
              <a:t>.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Βαβυλὼν </a:t>
            </a:r>
            <a:endParaRPr lang="en-US" sz="3800" dirty="0">
              <a:solidFill>
                <a:schemeClr val="bg1"/>
              </a:solidFill>
            </a:endParaRPr>
          </a:p>
          <a:p>
            <a:r>
              <a:rPr lang="en-US" altLang="zh-TW" sz="2400" dirty="0" smtClean="0">
                <a:solidFill>
                  <a:srgbClr val="FFFF00"/>
                </a:solidFill>
              </a:rPr>
              <a:t>  and     the       cities         </a:t>
            </a:r>
            <a:r>
              <a:rPr lang="en-US" altLang="zh-TW" sz="2400" dirty="0">
                <a:solidFill>
                  <a:srgbClr val="FFFF00"/>
                </a:solidFill>
              </a:rPr>
              <a:t>of </a:t>
            </a:r>
            <a:r>
              <a:rPr lang="en-US" altLang="zh-TW" sz="2400" dirty="0" smtClean="0">
                <a:solidFill>
                  <a:srgbClr val="FFFF00"/>
                </a:solidFill>
              </a:rPr>
              <a:t>the      </a:t>
            </a:r>
            <a:r>
              <a:rPr lang="en-US" altLang="zh-TW" sz="2400" dirty="0">
                <a:solidFill>
                  <a:srgbClr val="FFFF00"/>
                </a:solidFill>
              </a:rPr>
              <a:t>nations </a:t>
            </a:r>
            <a:r>
              <a:rPr lang="en-US" altLang="zh-TW" sz="2400" dirty="0" smtClean="0">
                <a:solidFill>
                  <a:srgbClr val="FFFF00"/>
                </a:solidFill>
              </a:rPr>
              <a:t>            fell               </a:t>
            </a:r>
            <a:r>
              <a:rPr lang="en-US" altLang="zh-TW" sz="2400" dirty="0">
                <a:solidFill>
                  <a:srgbClr val="FFFF00"/>
                </a:solidFill>
              </a:rPr>
              <a:t>and </a:t>
            </a:r>
            <a:r>
              <a:rPr lang="en-US" altLang="zh-TW" sz="2400" dirty="0" smtClean="0">
                <a:solidFill>
                  <a:srgbClr val="FFFF00"/>
                </a:solidFill>
              </a:rPr>
              <a:t>        Babylon</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ἡ </a:t>
            </a:r>
            <a:r>
              <a:rPr lang="en-US" sz="3800" dirty="0" smtClean="0">
                <a:solidFill>
                  <a:schemeClr val="bg1"/>
                </a:solidFill>
              </a:rPr>
              <a:t> </a:t>
            </a:r>
            <a:r>
              <a:rPr lang="el-GR" sz="3800" dirty="0" smtClean="0">
                <a:solidFill>
                  <a:schemeClr val="bg1"/>
                </a:solidFill>
              </a:rPr>
              <a:t>μεγάλη </a:t>
            </a:r>
            <a:r>
              <a:rPr lang="en-US" sz="3800" dirty="0" smtClean="0">
                <a:solidFill>
                  <a:schemeClr val="bg1"/>
                </a:solidFill>
              </a:rPr>
              <a:t> </a:t>
            </a:r>
            <a:r>
              <a:rPr lang="el-GR" sz="3800" dirty="0" smtClean="0">
                <a:solidFill>
                  <a:schemeClr val="bg1"/>
                </a:solidFill>
              </a:rPr>
              <a:t>ἐμνήσθη </a:t>
            </a:r>
            <a:r>
              <a:rPr lang="en-US" sz="3800" dirty="0" smtClean="0">
                <a:solidFill>
                  <a:schemeClr val="bg1"/>
                </a:solidFill>
              </a:rPr>
              <a:t> </a:t>
            </a:r>
            <a:r>
              <a:rPr lang="el-GR" sz="3800" dirty="0" smtClean="0">
                <a:solidFill>
                  <a:schemeClr val="bg1"/>
                </a:solidFill>
              </a:rPr>
              <a:t>ἐνώπιον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θεοῦ </a:t>
            </a:r>
            <a:r>
              <a:rPr lang="en-US" sz="3800" dirty="0" smtClean="0">
                <a:solidFill>
                  <a:schemeClr val="bg1"/>
                </a:solidFill>
              </a:rPr>
              <a:t> </a:t>
            </a:r>
            <a:r>
              <a:rPr lang="el-GR" sz="3800" dirty="0" smtClean="0">
                <a:solidFill>
                  <a:schemeClr val="bg1"/>
                </a:solidFill>
              </a:rPr>
              <a:t>δοῦναι </a:t>
            </a:r>
            <a:r>
              <a:rPr lang="en-US" sz="3800" dirty="0" smtClean="0">
                <a:solidFill>
                  <a:schemeClr val="bg1"/>
                </a:solidFill>
              </a:rPr>
              <a:t> </a:t>
            </a:r>
            <a:r>
              <a:rPr lang="el-GR" sz="3800" dirty="0" smtClean="0">
                <a:solidFill>
                  <a:schemeClr val="bg1"/>
                </a:solidFill>
              </a:rPr>
              <a:t>αὐτῇ </a:t>
            </a:r>
            <a:endParaRPr lang="en-US" sz="3800" dirty="0" smtClean="0">
              <a:solidFill>
                <a:schemeClr val="bg1"/>
              </a:solidFill>
            </a:endParaRPr>
          </a:p>
          <a:p>
            <a:r>
              <a:rPr lang="en-US" altLang="zh-TW" sz="2400" dirty="0" smtClean="0">
                <a:solidFill>
                  <a:srgbClr val="FFFF00"/>
                </a:solidFill>
              </a:rPr>
              <a:t>  the      great        was remembered      before           the         God           </a:t>
            </a:r>
            <a:r>
              <a:rPr lang="en-US" altLang="zh-TW" sz="2400" dirty="0">
                <a:solidFill>
                  <a:srgbClr val="FFFF00"/>
                </a:solidFill>
              </a:rPr>
              <a:t>to </a:t>
            </a:r>
            <a:r>
              <a:rPr lang="en-US" altLang="zh-TW" sz="2400" dirty="0" smtClean="0">
                <a:solidFill>
                  <a:srgbClr val="FFFF00"/>
                </a:solidFill>
              </a:rPr>
              <a:t>give           her</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τὸ</a:t>
            </a:r>
            <a:r>
              <a:rPr lang="en-US" sz="3800" dirty="0" smtClean="0">
                <a:solidFill>
                  <a:schemeClr val="bg1"/>
                </a:solidFill>
              </a:rPr>
              <a:t> </a:t>
            </a:r>
            <a:r>
              <a:rPr lang="el-GR" sz="3800" dirty="0" smtClean="0">
                <a:solidFill>
                  <a:schemeClr val="bg1"/>
                </a:solidFill>
              </a:rPr>
              <a:t> ποτήριον</a:t>
            </a:r>
            <a:r>
              <a:rPr lang="en-US" sz="3800" dirty="0" smtClean="0">
                <a:solidFill>
                  <a:schemeClr val="bg1"/>
                </a:solidFill>
              </a:rPr>
              <a:t> </a:t>
            </a:r>
            <a:r>
              <a:rPr lang="el-GR" sz="3800" dirty="0" smtClean="0">
                <a:solidFill>
                  <a:schemeClr val="bg1"/>
                </a:solidFill>
              </a:rPr>
              <a:t> τοῦ</a:t>
            </a:r>
            <a:r>
              <a:rPr lang="en-US" sz="3800" dirty="0" smtClean="0">
                <a:solidFill>
                  <a:schemeClr val="bg1"/>
                </a:solidFill>
              </a:rPr>
              <a:t> </a:t>
            </a:r>
            <a:r>
              <a:rPr lang="el-GR" sz="3800" dirty="0" smtClean="0">
                <a:solidFill>
                  <a:schemeClr val="bg1"/>
                </a:solidFill>
              </a:rPr>
              <a:t> </a:t>
            </a:r>
            <a:r>
              <a:rPr lang="el-GR" sz="3800" dirty="0">
                <a:solidFill>
                  <a:schemeClr val="bg1"/>
                </a:solidFill>
              </a:rPr>
              <a:t>οἴνου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θυμοῦ </a:t>
            </a:r>
            <a:r>
              <a:rPr lang="en-US" sz="3800" dirty="0" smtClean="0">
                <a:solidFill>
                  <a:schemeClr val="bg1"/>
                </a:solidFill>
              </a:rPr>
              <a:t> </a:t>
            </a:r>
            <a:r>
              <a:rPr lang="el-GR" sz="3800" dirty="0" smtClean="0">
                <a:solidFill>
                  <a:schemeClr val="bg1"/>
                </a:solidFill>
              </a:rPr>
              <a:t>τῆς </a:t>
            </a:r>
            <a:r>
              <a:rPr lang="en-US" sz="3800" dirty="0" smtClean="0">
                <a:solidFill>
                  <a:schemeClr val="bg1"/>
                </a:solidFill>
              </a:rPr>
              <a:t> </a:t>
            </a:r>
            <a:r>
              <a:rPr lang="el-GR" sz="3800" dirty="0" smtClean="0">
                <a:solidFill>
                  <a:schemeClr val="bg1"/>
                </a:solidFill>
              </a:rPr>
              <a:t>ὀργῆς </a:t>
            </a:r>
            <a:r>
              <a:rPr lang="en-US" sz="3800" dirty="0" smtClean="0">
                <a:solidFill>
                  <a:schemeClr val="bg1"/>
                </a:solidFill>
              </a:rPr>
              <a:t> </a:t>
            </a:r>
            <a:r>
              <a:rPr lang="el-GR" sz="3800" dirty="0" smtClean="0">
                <a:solidFill>
                  <a:schemeClr val="bg1"/>
                </a:solidFill>
              </a:rPr>
              <a:t>αὐτοῦ</a:t>
            </a:r>
            <a:r>
              <a:rPr lang="el-GR" sz="3800" dirty="0">
                <a:solidFill>
                  <a:schemeClr val="bg1"/>
                </a:solidFill>
              </a:rPr>
              <a:t>.</a:t>
            </a:r>
          </a:p>
          <a:p>
            <a:r>
              <a:rPr lang="en-US" altLang="zh-TW" sz="2400" dirty="0" smtClean="0">
                <a:solidFill>
                  <a:srgbClr val="FFFF00"/>
                </a:solidFill>
              </a:rPr>
              <a:t>   the          cup                of </a:t>
            </a:r>
            <a:r>
              <a:rPr lang="en-US" altLang="zh-TW" sz="2400" dirty="0">
                <a:solidFill>
                  <a:srgbClr val="FFFF00"/>
                </a:solidFill>
              </a:rPr>
              <a:t>the </a:t>
            </a:r>
            <a:r>
              <a:rPr lang="en-US" altLang="zh-TW" sz="2400" dirty="0" smtClean="0">
                <a:solidFill>
                  <a:srgbClr val="FFFF00"/>
                </a:solidFill>
              </a:rPr>
              <a:t>      wine        of </a:t>
            </a:r>
            <a:r>
              <a:rPr lang="en-US" altLang="zh-TW" sz="2400" dirty="0">
                <a:solidFill>
                  <a:srgbClr val="FFFF00"/>
                </a:solidFill>
              </a:rPr>
              <a:t>the </a:t>
            </a:r>
            <a:r>
              <a:rPr lang="en-US" altLang="zh-TW" sz="2400" dirty="0" smtClean="0">
                <a:solidFill>
                  <a:srgbClr val="FFFF00"/>
                </a:solidFill>
              </a:rPr>
              <a:t>       fury         of the     </a:t>
            </a:r>
            <a:r>
              <a:rPr lang="en-US" altLang="zh-TW" sz="2400" dirty="0">
                <a:solidFill>
                  <a:srgbClr val="FFFF00"/>
                </a:solidFill>
              </a:rPr>
              <a:t>wrath </a:t>
            </a:r>
            <a:r>
              <a:rPr lang="fr-FR" altLang="zh-TW" sz="2400" dirty="0">
                <a:solidFill>
                  <a:srgbClr val="FFFF00"/>
                </a:solidFill>
              </a:rPr>
              <a:t> </a:t>
            </a:r>
            <a:r>
              <a:rPr lang="fr-FR" altLang="zh-TW" sz="2400" dirty="0" smtClean="0">
                <a:solidFill>
                  <a:srgbClr val="FFFF00"/>
                </a:solidFill>
              </a:rPr>
              <a:t>         </a:t>
            </a:r>
            <a:r>
              <a:rPr lang="fr-FR" altLang="zh-TW" sz="2400" dirty="0" err="1" smtClean="0">
                <a:solidFill>
                  <a:srgbClr val="FFFF00"/>
                </a:solidFill>
              </a:rPr>
              <a:t>his</a:t>
            </a:r>
            <a:endParaRPr lang="fr-FR" sz="24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16:19</a:t>
            </a:r>
            <a:r>
              <a:rPr lang="fr-FR" dirty="0" smtClean="0">
                <a:solidFill>
                  <a:schemeClr val="bg1"/>
                </a:solidFill>
              </a:rPr>
              <a:t> </a:t>
            </a:r>
            <a:r>
              <a:rPr lang="zh-TW" altLang="en-US" dirty="0">
                <a:solidFill>
                  <a:schemeClr val="bg1"/>
                </a:solidFill>
              </a:rPr>
              <a:t> </a:t>
            </a:r>
            <a:r>
              <a:rPr lang="en-US" altLang="zh-TW" dirty="0">
                <a:solidFill>
                  <a:schemeClr val="bg1"/>
                </a:solidFill>
              </a:rPr>
              <a:t>The great city was split into three parts, and the cities of the nations fell, and God remembered Babylon the great, to make her drain the cup of the wine of the fury of his wrath.</a:t>
            </a:r>
          </a:p>
          <a:p>
            <a:r>
              <a:rPr lang="en-US" baseline="30000" dirty="0">
                <a:solidFill>
                  <a:schemeClr val="bg1"/>
                </a:solidFill>
              </a:rPr>
              <a:t>	</a:t>
            </a:r>
            <a:r>
              <a:rPr lang="en-US" baseline="30000" dirty="0">
                <a:solidFill>
                  <a:srgbClr val="FFFF00"/>
                </a:solidFill>
              </a:rPr>
              <a:t>CUV </a:t>
            </a:r>
            <a:r>
              <a:rPr lang="en-US" altLang="zh-TW" b="1" dirty="0" smtClean="0">
                <a:solidFill>
                  <a:schemeClr val="bg1"/>
                </a:solidFill>
              </a:rPr>
              <a:t>16:19</a:t>
            </a:r>
            <a:r>
              <a:rPr lang="zh-TW" altLang="en-US" dirty="0" smtClean="0">
                <a:solidFill>
                  <a:schemeClr val="bg1"/>
                </a:solidFill>
              </a:rPr>
              <a:t> </a:t>
            </a:r>
            <a:r>
              <a:rPr lang="zh-TW" altLang="en-US" dirty="0">
                <a:solidFill>
                  <a:schemeClr val="bg1"/>
                </a:solidFill>
              </a:rPr>
              <a:t>那大城裂為三段、列國的城也都倒塌了</a:t>
            </a:r>
            <a:r>
              <a:rPr lang="zh-TW" altLang="en-US" dirty="0" smtClean="0">
                <a:solidFill>
                  <a:schemeClr val="bg1"/>
                </a:solidFill>
              </a:rPr>
              <a:t>．神</a:t>
            </a:r>
            <a:r>
              <a:rPr lang="zh-TW" altLang="en-US" dirty="0">
                <a:solidFill>
                  <a:schemeClr val="bg1"/>
                </a:solidFill>
              </a:rPr>
              <a:t>也想起巴比倫大城來、要把那盛自己烈怒的酒杯遞給他。</a:t>
            </a:r>
            <a:endParaRPr lang="fr-FR" dirty="0">
              <a:solidFill>
                <a:schemeClr val="bg1"/>
              </a:solidFill>
            </a:endParaRPr>
          </a:p>
          <a:p>
            <a:endParaRPr lang="fr-FR" sz="800" dirty="0" smtClean="0">
              <a:solidFill>
                <a:schemeClr val="bg1"/>
              </a:solidFill>
            </a:endParaRPr>
          </a:p>
          <a:p>
            <a:endParaRPr lang="en-US"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420874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Revelation 16:20-21 </a:t>
            </a:r>
          </a:p>
          <a:p>
            <a:endParaRPr lang="en-US" sz="800" b="1" dirty="0" smtClean="0">
              <a:solidFill>
                <a:srgbClr val="FFFF00"/>
              </a:solidFill>
            </a:endParaRPr>
          </a:p>
          <a:p>
            <a:r>
              <a:rPr lang="en-US" sz="2800" b="1" dirty="0" smtClean="0">
                <a:solidFill>
                  <a:srgbClr val="FFFF00"/>
                </a:solidFill>
              </a:rPr>
              <a:t>20 </a:t>
            </a:r>
            <a:r>
              <a:rPr lang="el-GR" sz="3400" dirty="0" smtClean="0">
                <a:solidFill>
                  <a:schemeClr val="bg1"/>
                </a:solidFill>
              </a:rPr>
              <a:t>καὶ </a:t>
            </a:r>
            <a:r>
              <a:rPr lang="el-GR" sz="3400" dirty="0">
                <a:solidFill>
                  <a:schemeClr val="bg1"/>
                </a:solidFill>
              </a:rPr>
              <a:t>πᾶσα νῆσος ἔφυγεν καὶ ὄρη </a:t>
            </a:r>
            <a:r>
              <a:rPr lang="el-GR" sz="3400" dirty="0" smtClean="0">
                <a:solidFill>
                  <a:schemeClr val="bg1"/>
                </a:solidFill>
              </a:rPr>
              <a:t>οὐχ εὑρέθησαν.</a:t>
            </a:r>
            <a:endParaRPr lang="el-GR" sz="3400" dirty="0">
              <a:solidFill>
                <a:schemeClr val="bg1"/>
              </a:solidFill>
            </a:endParaRPr>
          </a:p>
          <a:p>
            <a:r>
              <a:rPr lang="en-US" sz="2200" dirty="0" smtClean="0">
                <a:solidFill>
                  <a:srgbClr val="FFFF00"/>
                </a:solidFill>
              </a:rPr>
              <a:t>       and    every       </a:t>
            </a:r>
            <a:r>
              <a:rPr lang="en-US" sz="2200" dirty="0">
                <a:solidFill>
                  <a:srgbClr val="FFFF00"/>
                </a:solidFill>
              </a:rPr>
              <a:t>island </a:t>
            </a:r>
            <a:r>
              <a:rPr lang="en-US" sz="2200" dirty="0" smtClean="0">
                <a:solidFill>
                  <a:srgbClr val="FFFF00"/>
                </a:solidFill>
              </a:rPr>
              <a:t>      fled away   and  </a:t>
            </a:r>
            <a:r>
              <a:rPr lang="en-US" sz="2000" dirty="0" smtClean="0">
                <a:solidFill>
                  <a:srgbClr val="FFFF00"/>
                </a:solidFill>
              </a:rPr>
              <a:t>mountains</a:t>
            </a:r>
            <a:r>
              <a:rPr lang="en-US" sz="2200" dirty="0" smtClean="0">
                <a:solidFill>
                  <a:srgbClr val="FFFF00"/>
                </a:solidFill>
              </a:rPr>
              <a:t>  not     were found</a:t>
            </a:r>
            <a:endParaRPr lang="fr-FR" sz="2200" dirty="0" smtClean="0">
              <a:solidFill>
                <a:srgbClr val="FFFF00"/>
              </a:solidFill>
            </a:endParaRPr>
          </a:p>
          <a:p>
            <a:r>
              <a:rPr lang="en-US" sz="2800" b="1" dirty="0" smtClean="0">
                <a:solidFill>
                  <a:srgbClr val="FFFF00"/>
                </a:solidFill>
              </a:rPr>
              <a:t>21</a:t>
            </a:r>
            <a:r>
              <a:rPr lang="en-US" sz="28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χάλαζα </a:t>
            </a:r>
            <a:r>
              <a:rPr lang="en-US" sz="3600" dirty="0" smtClean="0">
                <a:solidFill>
                  <a:schemeClr val="bg1"/>
                </a:solidFill>
              </a:rPr>
              <a:t> </a:t>
            </a:r>
            <a:r>
              <a:rPr lang="el-GR" sz="3600" dirty="0" smtClean="0">
                <a:solidFill>
                  <a:schemeClr val="bg1"/>
                </a:solidFill>
              </a:rPr>
              <a:t>μεγάλη </a:t>
            </a:r>
            <a:r>
              <a:rPr lang="en-US" sz="3600" dirty="0" smtClean="0">
                <a:solidFill>
                  <a:schemeClr val="bg1"/>
                </a:solidFill>
              </a:rPr>
              <a:t> </a:t>
            </a:r>
            <a:r>
              <a:rPr lang="el-GR" sz="3600" dirty="0" smtClean="0">
                <a:solidFill>
                  <a:schemeClr val="bg1"/>
                </a:solidFill>
              </a:rPr>
              <a:t>ὡς</a:t>
            </a:r>
            <a:r>
              <a:rPr lang="en-US" sz="3600" dirty="0" smtClean="0">
                <a:solidFill>
                  <a:schemeClr val="bg1"/>
                </a:solidFill>
              </a:rPr>
              <a:t> </a:t>
            </a:r>
            <a:r>
              <a:rPr lang="el-GR" sz="3600" dirty="0" smtClean="0">
                <a:solidFill>
                  <a:schemeClr val="bg1"/>
                </a:solidFill>
              </a:rPr>
              <a:t> ταλαντιαία</a:t>
            </a:r>
            <a:endParaRPr lang="en-US" sz="3600" dirty="0">
              <a:solidFill>
                <a:schemeClr val="bg1"/>
              </a:solidFill>
            </a:endParaRPr>
          </a:p>
          <a:p>
            <a:r>
              <a:rPr lang="en-US" altLang="zh-TW" sz="2200" dirty="0" smtClean="0">
                <a:solidFill>
                  <a:srgbClr val="FFFF00"/>
                </a:solidFill>
              </a:rPr>
              <a:t>         and      hailstone          great         about   the weight of a talent </a:t>
            </a:r>
            <a:endParaRPr lang="fr-FR" sz="2300" dirty="0" smtClean="0">
              <a:solidFill>
                <a:srgbClr val="FFFF00"/>
              </a:solidFill>
            </a:endParaRPr>
          </a:p>
          <a:p>
            <a:r>
              <a:rPr lang="en-US" sz="3600" dirty="0" smtClean="0">
                <a:solidFill>
                  <a:schemeClr val="bg1"/>
                </a:solidFill>
              </a:rPr>
              <a:t>   </a:t>
            </a:r>
            <a:r>
              <a:rPr lang="el-GR" sz="3600" dirty="0">
                <a:solidFill>
                  <a:schemeClr val="bg1"/>
                </a:solidFill>
              </a:rPr>
              <a:t>καταβαίνει</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οὐρανοῦ </a:t>
            </a:r>
            <a:r>
              <a:rPr lang="en-US" sz="3600" dirty="0" smtClean="0">
                <a:solidFill>
                  <a:schemeClr val="bg1"/>
                </a:solidFill>
              </a:rPr>
              <a:t> </a:t>
            </a:r>
            <a:r>
              <a:rPr lang="el-GR" sz="3600" dirty="0" smtClean="0">
                <a:solidFill>
                  <a:schemeClr val="bg1"/>
                </a:solidFill>
              </a:rPr>
              <a:t>ἐπὶ </a:t>
            </a:r>
            <a:r>
              <a:rPr lang="en-US" sz="3600" dirty="0" smtClean="0">
                <a:solidFill>
                  <a:schemeClr val="bg1"/>
                </a:solidFill>
              </a:rPr>
              <a:t> </a:t>
            </a:r>
            <a:r>
              <a:rPr lang="el-GR" sz="3600" dirty="0" smtClean="0">
                <a:solidFill>
                  <a:schemeClr val="bg1"/>
                </a:solidFill>
              </a:rPr>
              <a:t>τοὺς </a:t>
            </a:r>
            <a:r>
              <a:rPr lang="en-US" sz="3600" dirty="0" smtClean="0">
                <a:solidFill>
                  <a:schemeClr val="bg1"/>
                </a:solidFill>
              </a:rPr>
              <a:t> </a:t>
            </a:r>
            <a:r>
              <a:rPr lang="el-GR" sz="3600" dirty="0" smtClean="0">
                <a:solidFill>
                  <a:schemeClr val="bg1"/>
                </a:solidFill>
              </a:rPr>
              <a:t>ἀνθρώπους</a:t>
            </a:r>
            <a:r>
              <a:rPr lang="el-GR" sz="3600" dirty="0">
                <a:solidFill>
                  <a:schemeClr val="bg1"/>
                </a:solidFill>
              </a:rPr>
              <a:t>, </a:t>
            </a:r>
            <a:endParaRPr lang="en-US" sz="3600" dirty="0">
              <a:solidFill>
                <a:schemeClr val="bg1"/>
              </a:solidFill>
            </a:endParaRPr>
          </a:p>
          <a:p>
            <a:r>
              <a:rPr lang="en-US" altLang="zh-TW" sz="2200" dirty="0" smtClean="0">
                <a:solidFill>
                  <a:srgbClr val="FFFF00"/>
                </a:solidFill>
              </a:rPr>
              <a:t>         comes down        </a:t>
            </a:r>
            <a:r>
              <a:rPr lang="en-US" altLang="zh-TW" sz="2200" dirty="0">
                <a:solidFill>
                  <a:srgbClr val="FFFF00"/>
                </a:solidFill>
              </a:rPr>
              <a:t>from </a:t>
            </a:r>
            <a:r>
              <a:rPr lang="en-US" altLang="zh-TW" sz="2200" dirty="0" smtClean="0">
                <a:solidFill>
                  <a:srgbClr val="FFFF00"/>
                </a:solidFill>
              </a:rPr>
              <a:t>   the            heaven             on         the             people</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ἐβλασφήμησαν</a:t>
            </a:r>
            <a:r>
              <a:rPr lang="en-US" sz="3600" dirty="0" smtClean="0">
                <a:solidFill>
                  <a:schemeClr val="bg1"/>
                </a:solidFill>
              </a:rPr>
              <a:t>  </a:t>
            </a:r>
            <a:r>
              <a:rPr lang="el-GR" sz="3600" dirty="0" smtClean="0">
                <a:solidFill>
                  <a:schemeClr val="bg1"/>
                </a:solidFill>
              </a:rPr>
              <a:t>οἱ </a:t>
            </a:r>
            <a:r>
              <a:rPr lang="en-US" sz="3600" dirty="0" smtClean="0">
                <a:solidFill>
                  <a:schemeClr val="bg1"/>
                </a:solidFill>
              </a:rPr>
              <a:t> </a:t>
            </a:r>
            <a:r>
              <a:rPr lang="el-GR" sz="3600" dirty="0" smtClean="0">
                <a:solidFill>
                  <a:schemeClr val="bg1"/>
                </a:solidFill>
              </a:rPr>
              <a:t>ἄνθρωποι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θεὸν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πληγῆς</a:t>
            </a:r>
            <a:endParaRPr lang="en-US" sz="3600" dirty="0" smtClean="0">
              <a:solidFill>
                <a:schemeClr val="bg1"/>
              </a:solidFill>
            </a:endParaRPr>
          </a:p>
          <a:p>
            <a:r>
              <a:rPr lang="en-US" altLang="zh-TW" sz="2200" dirty="0" smtClean="0">
                <a:solidFill>
                  <a:srgbClr val="FFFF00"/>
                </a:solidFill>
              </a:rPr>
              <a:t>  and          (they) blasphemed           the         people                the         God       for      the        plague</a:t>
            </a:r>
            <a:endParaRPr lang="fr-FR" sz="2200" dirty="0" smtClean="0">
              <a:solidFill>
                <a:srgbClr val="FFFF00"/>
              </a:solidFill>
            </a:endParaRPr>
          </a:p>
          <a:p>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χαλάζης</a:t>
            </a:r>
            <a:r>
              <a:rPr lang="el-GR" sz="3600" dirty="0">
                <a:solidFill>
                  <a:schemeClr val="bg1"/>
                </a:solidFill>
              </a:rPr>
              <a:t>,</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μεγάλη</a:t>
            </a:r>
            <a:r>
              <a:rPr lang="en-US" sz="3600" dirty="0" smtClean="0">
                <a:solidFill>
                  <a:schemeClr val="bg1"/>
                </a:solidFill>
              </a:rPr>
              <a:t> </a:t>
            </a:r>
            <a:r>
              <a:rPr lang="el-GR" sz="3600" dirty="0" smtClean="0">
                <a:solidFill>
                  <a:schemeClr val="bg1"/>
                </a:solidFill>
              </a:rPr>
              <a:t> ἐστὶν</a:t>
            </a:r>
            <a:r>
              <a:rPr lang="en-US" sz="3600" dirty="0" smtClean="0">
                <a:solidFill>
                  <a:schemeClr val="bg1"/>
                </a:solidFill>
              </a:rPr>
              <a:t> </a:t>
            </a:r>
            <a:r>
              <a:rPr lang="el-GR" sz="3600" dirty="0" smtClean="0">
                <a:solidFill>
                  <a:schemeClr val="bg1"/>
                </a:solidFill>
              </a:rPr>
              <a:t> ἡ</a:t>
            </a:r>
            <a:r>
              <a:rPr lang="en-US" sz="3600" dirty="0" smtClean="0">
                <a:solidFill>
                  <a:schemeClr val="bg1"/>
                </a:solidFill>
              </a:rPr>
              <a:t> </a:t>
            </a:r>
            <a:r>
              <a:rPr lang="el-GR" sz="3600" dirty="0" smtClean="0">
                <a:solidFill>
                  <a:schemeClr val="bg1"/>
                </a:solidFill>
              </a:rPr>
              <a:t> </a:t>
            </a:r>
            <a:r>
              <a:rPr lang="el-GR" sz="3600" dirty="0">
                <a:solidFill>
                  <a:schemeClr val="bg1"/>
                </a:solidFill>
              </a:rPr>
              <a:t>πληγὴ </a:t>
            </a:r>
            <a:r>
              <a:rPr lang="en-US" sz="3600" dirty="0" smtClean="0">
                <a:solidFill>
                  <a:schemeClr val="bg1"/>
                </a:solidFill>
              </a:rPr>
              <a:t> </a:t>
            </a:r>
            <a:r>
              <a:rPr lang="el-GR" sz="3600" dirty="0" smtClean="0">
                <a:solidFill>
                  <a:schemeClr val="bg1"/>
                </a:solidFill>
              </a:rPr>
              <a:t>αὐτῆς </a:t>
            </a:r>
            <a:r>
              <a:rPr lang="en-US" sz="3600" dirty="0" smtClean="0">
                <a:solidFill>
                  <a:schemeClr val="bg1"/>
                </a:solidFill>
              </a:rPr>
              <a:t> </a:t>
            </a:r>
            <a:r>
              <a:rPr lang="el-GR" sz="3600" dirty="0" smtClean="0">
                <a:solidFill>
                  <a:schemeClr val="bg1"/>
                </a:solidFill>
              </a:rPr>
              <a:t>σφόδρα</a:t>
            </a:r>
            <a:r>
              <a:rPr lang="el-GR" sz="3600" dirty="0">
                <a:solidFill>
                  <a:schemeClr val="bg1"/>
                </a:solidFill>
              </a:rPr>
              <a:t>.</a:t>
            </a:r>
          </a:p>
          <a:p>
            <a:r>
              <a:rPr lang="en-US" altLang="zh-TW" sz="2200" dirty="0" smtClean="0">
                <a:solidFill>
                  <a:srgbClr val="FFFF00"/>
                </a:solidFill>
              </a:rPr>
              <a:t> of the          hail                </a:t>
            </a:r>
            <a:r>
              <a:rPr lang="en-US" altLang="zh-TW" sz="2200" dirty="0">
                <a:solidFill>
                  <a:srgbClr val="FFFF00"/>
                </a:solidFill>
              </a:rPr>
              <a:t>because </a:t>
            </a:r>
            <a:r>
              <a:rPr lang="en-US" altLang="zh-TW" sz="2200" dirty="0" smtClean="0">
                <a:solidFill>
                  <a:srgbClr val="FFFF00"/>
                </a:solidFill>
              </a:rPr>
              <a:t>    great               is          the      plague          its             exceedingly </a:t>
            </a:r>
            <a:endParaRPr lang="en-US" sz="2200" dirty="0" smtClean="0">
              <a:solidFill>
                <a:schemeClr val="bg1"/>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r>
              <a:rPr lang="en-US" baseline="30000" dirty="0" smtClean="0">
                <a:solidFill>
                  <a:srgbClr val="FFFF00"/>
                </a:solidFill>
              </a:rPr>
              <a:t>	ESV </a:t>
            </a:r>
            <a:r>
              <a:rPr lang="fr-FR" b="1" dirty="0" smtClean="0">
                <a:solidFill>
                  <a:schemeClr val="bg1"/>
                </a:solidFill>
              </a:rPr>
              <a:t>16:20</a:t>
            </a:r>
            <a:r>
              <a:rPr lang="fr-FR" dirty="0" smtClean="0">
                <a:solidFill>
                  <a:schemeClr val="bg1"/>
                </a:solidFill>
              </a:rPr>
              <a:t> </a:t>
            </a:r>
            <a:r>
              <a:rPr lang="en-US" dirty="0">
                <a:solidFill>
                  <a:schemeClr val="bg1"/>
                </a:solidFill>
              </a:rPr>
              <a:t>And every island fled away, and no mountains were to be found</a:t>
            </a:r>
            <a:r>
              <a:rPr lang="en-US" dirty="0" smtClean="0">
                <a:solidFill>
                  <a:schemeClr val="bg1"/>
                </a:solidFill>
              </a:rPr>
              <a:t>. </a:t>
            </a:r>
            <a:r>
              <a:rPr lang="en-US" altLang="zh-TW" b="1" dirty="0">
                <a:solidFill>
                  <a:schemeClr val="bg1"/>
                </a:solidFill>
              </a:rPr>
              <a:t>21</a:t>
            </a:r>
            <a:r>
              <a:rPr lang="zh-TW" altLang="en-US" dirty="0">
                <a:solidFill>
                  <a:schemeClr val="bg1"/>
                </a:solidFill>
              </a:rPr>
              <a:t> </a:t>
            </a:r>
            <a:r>
              <a:rPr lang="en-US" altLang="zh-TW" dirty="0">
                <a:solidFill>
                  <a:schemeClr val="bg1"/>
                </a:solidFill>
              </a:rPr>
              <a:t>And great hailstones, about one hundred pounds each, fell from heaven on people; and they cursed God for the plague of the hail, because the plague was so severe</a:t>
            </a:r>
            <a:r>
              <a:rPr lang="en-US" altLang="zh-TW" dirty="0" smtClean="0">
                <a:solidFill>
                  <a:schemeClr val="bg1"/>
                </a:solidFill>
              </a:rPr>
              <a:t>.  </a:t>
            </a:r>
            <a:endParaRPr lang="en-US" altLang="zh-TW" dirty="0">
              <a:solidFill>
                <a:schemeClr val="bg1"/>
              </a:solidFill>
            </a:endParaRPr>
          </a:p>
          <a:p>
            <a:r>
              <a:rPr lang="en-US" baseline="30000" dirty="0">
                <a:solidFill>
                  <a:schemeClr val="bg1"/>
                </a:solidFill>
              </a:rPr>
              <a:t>	</a:t>
            </a:r>
            <a:r>
              <a:rPr lang="en-US" baseline="30000" dirty="0">
                <a:solidFill>
                  <a:srgbClr val="FFFF00"/>
                </a:solidFill>
              </a:rPr>
              <a:t>CUV </a:t>
            </a:r>
            <a:r>
              <a:rPr lang="en-US" b="1" dirty="0" smtClean="0">
                <a:solidFill>
                  <a:schemeClr val="bg1"/>
                </a:solidFill>
              </a:rPr>
              <a:t>16:20</a:t>
            </a:r>
            <a:r>
              <a:rPr lang="en-US" dirty="0" smtClean="0">
                <a:solidFill>
                  <a:schemeClr val="bg1"/>
                </a:solidFill>
              </a:rPr>
              <a:t> </a:t>
            </a:r>
            <a:r>
              <a:rPr lang="zh-TW" altLang="en-US" dirty="0">
                <a:solidFill>
                  <a:schemeClr val="bg1"/>
                </a:solidFill>
              </a:rPr>
              <a:t>各海島都逃避了、眾山也不見了</a:t>
            </a:r>
            <a:r>
              <a:rPr lang="zh-TW" altLang="en-US" dirty="0" smtClean="0">
                <a:solidFill>
                  <a:schemeClr val="bg1"/>
                </a:solidFill>
              </a:rPr>
              <a:t>。</a:t>
            </a:r>
            <a:r>
              <a:rPr lang="en-US" altLang="zh-TW" b="1" dirty="0" smtClean="0">
                <a:solidFill>
                  <a:schemeClr val="bg1"/>
                </a:solidFill>
              </a:rPr>
              <a:t>21</a:t>
            </a:r>
            <a:r>
              <a:rPr lang="zh-TW" altLang="en-US" dirty="0" smtClean="0">
                <a:solidFill>
                  <a:schemeClr val="bg1"/>
                </a:solidFill>
              </a:rPr>
              <a:t> </a:t>
            </a:r>
            <a:r>
              <a:rPr lang="zh-TW" altLang="en-US" dirty="0">
                <a:solidFill>
                  <a:schemeClr val="bg1"/>
                </a:solidFill>
              </a:rPr>
              <a:t>又有大雹子從天落在人身上、每一個約重一他連得．</a:t>
            </a:r>
            <a:r>
              <a:rPr lang="en-US" altLang="zh-TW" dirty="0">
                <a:solidFill>
                  <a:schemeClr val="bg1"/>
                </a:solidFill>
              </a:rPr>
              <a:t>〔</a:t>
            </a:r>
            <a:r>
              <a:rPr lang="zh-TW" altLang="en-US" dirty="0">
                <a:solidFill>
                  <a:schemeClr val="bg1"/>
                </a:solidFill>
              </a:rPr>
              <a:t>一他連得約有九十斤</a:t>
            </a:r>
            <a:r>
              <a:rPr lang="en-US" altLang="zh-TW" dirty="0">
                <a:solidFill>
                  <a:schemeClr val="bg1"/>
                </a:solidFill>
              </a:rPr>
              <a:t>〕</a:t>
            </a:r>
            <a:r>
              <a:rPr lang="zh-TW" altLang="en-US" dirty="0">
                <a:solidFill>
                  <a:schemeClr val="bg1"/>
                </a:solidFill>
              </a:rPr>
              <a:t>為這雹子的災極大、人就褻</a:t>
            </a:r>
            <a:r>
              <a:rPr lang="zh-TW" altLang="en-US" dirty="0" smtClean="0">
                <a:solidFill>
                  <a:schemeClr val="bg1"/>
                </a:solidFill>
              </a:rPr>
              <a:t>瀆神</a:t>
            </a:r>
            <a:r>
              <a:rPr lang="zh-TW" altLang="en-US" dirty="0">
                <a:solidFill>
                  <a:schemeClr val="bg1"/>
                </a:solidFill>
              </a:rPr>
              <a:t>。</a:t>
            </a:r>
            <a:endParaRPr lang="en-US"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389841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16:1 </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ἤκουσα </a:t>
            </a:r>
            <a:r>
              <a:rPr lang="en-US" sz="4000" dirty="0" smtClean="0">
                <a:solidFill>
                  <a:schemeClr val="bg1"/>
                </a:solidFill>
              </a:rPr>
              <a:t> </a:t>
            </a:r>
            <a:r>
              <a:rPr lang="el-GR" sz="4000" dirty="0" smtClean="0">
                <a:solidFill>
                  <a:schemeClr val="bg1"/>
                </a:solidFill>
              </a:rPr>
              <a:t>μεγάλης </a:t>
            </a:r>
            <a:r>
              <a:rPr lang="en-US" sz="4000" dirty="0" smtClean="0">
                <a:solidFill>
                  <a:schemeClr val="bg1"/>
                </a:solidFill>
              </a:rPr>
              <a:t> </a:t>
            </a:r>
            <a:r>
              <a:rPr lang="el-GR" sz="4000" dirty="0" smtClean="0">
                <a:solidFill>
                  <a:schemeClr val="bg1"/>
                </a:solidFill>
              </a:rPr>
              <a:t>φωνῆς</a:t>
            </a:r>
            <a:endParaRPr lang="en-US" sz="4000" dirty="0">
              <a:solidFill>
                <a:schemeClr val="bg1"/>
              </a:solidFill>
            </a:endParaRPr>
          </a:p>
          <a:p>
            <a:r>
              <a:rPr lang="en-US" sz="2400" dirty="0" smtClean="0">
                <a:solidFill>
                  <a:srgbClr val="FFFF00"/>
                </a:solidFill>
              </a:rPr>
              <a:t>          and          I </a:t>
            </a:r>
            <a:r>
              <a:rPr lang="en-US" sz="2400" dirty="0">
                <a:solidFill>
                  <a:srgbClr val="FFFF00"/>
                </a:solidFill>
              </a:rPr>
              <a:t>heard </a:t>
            </a:r>
            <a:r>
              <a:rPr lang="en-US" sz="2400" dirty="0" smtClean="0">
                <a:solidFill>
                  <a:srgbClr val="FFFF00"/>
                </a:solidFill>
              </a:rPr>
              <a:t>               </a:t>
            </a:r>
            <a:r>
              <a:rPr lang="en-US" sz="2400" dirty="0">
                <a:solidFill>
                  <a:srgbClr val="FFFF00"/>
                </a:solidFill>
              </a:rPr>
              <a:t>loud </a:t>
            </a:r>
            <a:r>
              <a:rPr lang="en-US" sz="2400" dirty="0" smtClean="0">
                <a:solidFill>
                  <a:srgbClr val="FFFF00"/>
                </a:solidFill>
              </a:rPr>
              <a:t>                a voice </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ἐκ</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ναοῦ</a:t>
            </a:r>
            <a:r>
              <a:rPr lang="en-US" sz="4000" dirty="0" smtClean="0">
                <a:solidFill>
                  <a:schemeClr val="bg1"/>
                </a:solidFill>
              </a:rPr>
              <a:t>  </a:t>
            </a:r>
            <a:r>
              <a:rPr lang="el-GR" sz="4000" dirty="0">
                <a:solidFill>
                  <a:schemeClr val="bg1"/>
                </a:solidFill>
              </a:rPr>
              <a:t>λεγούσης </a:t>
            </a:r>
            <a:r>
              <a:rPr lang="en-US" sz="4000" dirty="0" smtClean="0">
                <a:solidFill>
                  <a:schemeClr val="bg1"/>
                </a:solidFill>
              </a:rPr>
              <a:t> </a:t>
            </a:r>
            <a:r>
              <a:rPr lang="el-GR" sz="4000" dirty="0" smtClean="0">
                <a:solidFill>
                  <a:schemeClr val="bg1"/>
                </a:solidFill>
              </a:rPr>
              <a:t>τοῖς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ἀγγέλοις</a:t>
            </a:r>
            <a:r>
              <a:rPr lang="el-GR" sz="4000" dirty="0">
                <a:solidFill>
                  <a:schemeClr val="bg1"/>
                </a:solidFill>
              </a:rPr>
              <a:t>· </a:t>
            </a:r>
            <a:endParaRPr lang="en-US" sz="4000" dirty="0">
              <a:solidFill>
                <a:schemeClr val="bg1"/>
              </a:solidFill>
            </a:endParaRPr>
          </a:p>
          <a:p>
            <a:r>
              <a:rPr lang="en-US" sz="2400" dirty="0" smtClean="0">
                <a:solidFill>
                  <a:srgbClr val="FFFF00"/>
                </a:solidFill>
              </a:rPr>
              <a:t>  from     the        temple          saying                to </a:t>
            </a:r>
            <a:r>
              <a:rPr lang="en-US" sz="2400" dirty="0">
                <a:solidFill>
                  <a:srgbClr val="FFFF00"/>
                </a:solidFill>
              </a:rPr>
              <a:t>the </a:t>
            </a:r>
            <a:r>
              <a:rPr lang="en-US" sz="2400" dirty="0" smtClean="0">
                <a:solidFill>
                  <a:srgbClr val="FFFF00"/>
                </a:solidFill>
              </a:rPr>
              <a:t>     seven           angels</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ὑπάγετε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ἐκχέετε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ἑπτὰ </a:t>
            </a:r>
            <a:r>
              <a:rPr lang="en-US" sz="4000" dirty="0" smtClean="0">
                <a:solidFill>
                  <a:schemeClr val="bg1"/>
                </a:solidFill>
              </a:rPr>
              <a:t> </a:t>
            </a:r>
            <a:r>
              <a:rPr lang="el-GR" sz="4000" dirty="0" smtClean="0">
                <a:solidFill>
                  <a:schemeClr val="bg1"/>
                </a:solidFill>
              </a:rPr>
              <a:t>φιάλας </a:t>
            </a:r>
            <a:endParaRPr lang="en-US" sz="4000" dirty="0" smtClean="0">
              <a:solidFill>
                <a:schemeClr val="bg1"/>
              </a:solidFill>
            </a:endParaRPr>
          </a:p>
          <a:p>
            <a:r>
              <a:rPr lang="en-US" sz="2400" dirty="0" smtClean="0">
                <a:solidFill>
                  <a:srgbClr val="FFFF00"/>
                </a:solidFill>
              </a:rPr>
              <a:t>               go                 and        pour </a:t>
            </a:r>
            <a:r>
              <a:rPr lang="en-US" sz="2400" dirty="0">
                <a:solidFill>
                  <a:srgbClr val="FFFF00"/>
                </a:solidFill>
              </a:rPr>
              <a:t>out </a:t>
            </a:r>
            <a:r>
              <a:rPr lang="en-US" sz="2400" dirty="0" smtClean="0">
                <a:solidFill>
                  <a:srgbClr val="FFFF00"/>
                </a:solidFill>
              </a:rPr>
              <a:t>         the        seven          bowls </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θυμοῦ</a:t>
            </a:r>
            <a:r>
              <a:rPr lang="en-US" sz="4000" dirty="0" smtClean="0">
                <a:solidFill>
                  <a:schemeClr val="bg1"/>
                </a:solidFill>
              </a:rPr>
              <a:t> </a:t>
            </a:r>
            <a:r>
              <a:rPr lang="el-GR" sz="4000" dirty="0" smtClean="0">
                <a:solidFill>
                  <a:schemeClr val="bg1"/>
                </a:solidFill>
              </a:rPr>
              <a:t> τοῦ</a:t>
            </a:r>
            <a:r>
              <a:rPr lang="en-US" sz="4000" dirty="0" smtClean="0">
                <a:solidFill>
                  <a:schemeClr val="bg1"/>
                </a:solidFill>
              </a:rPr>
              <a:t> </a:t>
            </a:r>
            <a:r>
              <a:rPr lang="el-GR" sz="4000" dirty="0" smtClean="0">
                <a:solidFill>
                  <a:schemeClr val="bg1"/>
                </a:solidFill>
              </a:rPr>
              <a:t> θεοῦ</a:t>
            </a:r>
            <a:r>
              <a:rPr lang="en-US" sz="4000" dirty="0" smtClean="0">
                <a:solidFill>
                  <a:schemeClr val="bg1"/>
                </a:solidFill>
              </a:rPr>
              <a:t> </a:t>
            </a:r>
            <a:r>
              <a:rPr lang="el-GR" sz="4000" dirty="0" smtClean="0">
                <a:solidFill>
                  <a:schemeClr val="bg1"/>
                </a:solidFill>
              </a:rPr>
              <a:t> εἰς</a:t>
            </a:r>
            <a:r>
              <a:rPr lang="en-US" sz="4000" dirty="0" smtClean="0">
                <a:solidFill>
                  <a:schemeClr val="bg1"/>
                </a:solidFill>
              </a:rPr>
              <a:t> </a:t>
            </a:r>
            <a:r>
              <a:rPr lang="el-GR" sz="4000" dirty="0" smtClean="0">
                <a:solidFill>
                  <a:schemeClr val="bg1"/>
                </a:solidFill>
              </a:rPr>
              <a:t> τὴν</a:t>
            </a:r>
            <a:r>
              <a:rPr lang="en-US" sz="4000" dirty="0" smtClean="0">
                <a:solidFill>
                  <a:schemeClr val="bg1"/>
                </a:solidFill>
              </a:rPr>
              <a:t> </a:t>
            </a:r>
            <a:r>
              <a:rPr lang="el-GR" sz="4000" dirty="0" smtClean="0">
                <a:solidFill>
                  <a:schemeClr val="bg1"/>
                </a:solidFill>
              </a:rPr>
              <a:t> </a:t>
            </a:r>
            <a:r>
              <a:rPr lang="el-GR" sz="4000" dirty="0">
                <a:solidFill>
                  <a:schemeClr val="bg1"/>
                </a:solidFill>
              </a:rPr>
              <a:t>γῆν.</a:t>
            </a:r>
          </a:p>
          <a:p>
            <a:r>
              <a:rPr lang="en-US" sz="2400" dirty="0" smtClean="0">
                <a:solidFill>
                  <a:srgbClr val="FFFF00"/>
                </a:solidFill>
              </a:rPr>
              <a:t>               of </a:t>
            </a:r>
            <a:r>
              <a:rPr lang="en-US" sz="2400" dirty="0">
                <a:solidFill>
                  <a:srgbClr val="FFFF00"/>
                </a:solidFill>
              </a:rPr>
              <a:t>the </a:t>
            </a:r>
            <a:r>
              <a:rPr lang="en-US" sz="2400" dirty="0" smtClean="0">
                <a:solidFill>
                  <a:srgbClr val="FFFF00"/>
                </a:solidFill>
              </a:rPr>
              <a:t>      wrath             of           God         to        the      </a:t>
            </a:r>
            <a:r>
              <a:rPr lang="en-US" sz="2400" dirty="0">
                <a:solidFill>
                  <a:srgbClr val="FFFF00"/>
                </a:solidFill>
              </a:rPr>
              <a:t>earth </a:t>
            </a:r>
            <a:endParaRPr lang="fr-FR" sz="1000" dirty="0" smtClean="0">
              <a:solidFill>
                <a:srgbClr val="FFFF00"/>
              </a:solidFill>
            </a:endParaRPr>
          </a:p>
          <a:p>
            <a:endParaRPr lang="en-US" sz="1000" dirty="0" smtClean="0">
              <a:solidFill>
                <a:schemeClr val="bg1"/>
              </a:solidFill>
            </a:endParaRPr>
          </a:p>
          <a:p>
            <a:endParaRPr lang="en-US" sz="1000" dirty="0">
              <a:solidFill>
                <a:schemeClr val="bg1"/>
              </a:solidFill>
            </a:endParaRPr>
          </a:p>
          <a:p>
            <a:endParaRPr lang="en-US" sz="1000" dirty="0" smtClean="0">
              <a:solidFill>
                <a:schemeClr val="bg1"/>
              </a:solidFill>
            </a:endParaRPr>
          </a:p>
          <a:p>
            <a:r>
              <a:rPr lang="en-US" baseline="30000" dirty="0" smtClean="0">
                <a:solidFill>
                  <a:srgbClr val="FFFF00"/>
                </a:solidFill>
              </a:rPr>
              <a:t>      ESV </a:t>
            </a:r>
            <a:r>
              <a:rPr lang="fr-FR" b="1" dirty="0" smtClean="0">
                <a:solidFill>
                  <a:schemeClr val="bg1"/>
                </a:solidFill>
              </a:rPr>
              <a:t>16:1</a:t>
            </a:r>
            <a:r>
              <a:rPr lang="fr-FR" dirty="0" smtClean="0">
                <a:solidFill>
                  <a:schemeClr val="bg1"/>
                </a:solidFill>
              </a:rPr>
              <a:t> </a:t>
            </a:r>
            <a:r>
              <a:rPr lang="en-US" dirty="0">
                <a:solidFill>
                  <a:schemeClr val="bg1"/>
                </a:solidFill>
              </a:rPr>
              <a:t>Then I heard a loud voice from the temple telling the seven angels, "Go and pour out on the earth the seven bowls of the wrath of God</a:t>
            </a:r>
            <a:r>
              <a:rPr lang="en-US" dirty="0" smtClean="0">
                <a:solidFill>
                  <a:schemeClr val="bg1"/>
                </a:solidFill>
              </a:rPr>
              <a:t>.“  /  </a:t>
            </a:r>
            <a:r>
              <a:rPr lang="en-US" baseline="30000" dirty="0" smtClean="0">
                <a:solidFill>
                  <a:srgbClr val="FFFF00"/>
                </a:solidFill>
              </a:rPr>
              <a:t>CUV </a:t>
            </a:r>
            <a:r>
              <a:rPr lang="en-US" b="1" dirty="0" smtClean="0">
                <a:solidFill>
                  <a:schemeClr val="bg1"/>
                </a:solidFill>
              </a:rPr>
              <a:t>16:1</a:t>
            </a:r>
            <a:r>
              <a:rPr lang="en-US" dirty="0" smtClean="0">
                <a:solidFill>
                  <a:schemeClr val="bg1"/>
                </a:solidFill>
              </a:rPr>
              <a:t> </a:t>
            </a:r>
            <a:r>
              <a:rPr lang="zh-TW" altLang="en-US" dirty="0">
                <a:solidFill>
                  <a:schemeClr val="bg1"/>
                </a:solidFill>
              </a:rPr>
              <a:t>我聽見有大聲音從殿中出來、向那七位天使說、你們去、把</a:t>
            </a:r>
            <a:r>
              <a:rPr lang="zh-TW" altLang="en-US" dirty="0" smtClean="0">
                <a:solidFill>
                  <a:schemeClr val="bg1"/>
                </a:solidFill>
              </a:rPr>
              <a:t>盛神</a:t>
            </a:r>
            <a:r>
              <a:rPr lang="zh-TW" altLang="en-US" dirty="0">
                <a:solidFill>
                  <a:schemeClr val="bg1"/>
                </a:solidFill>
              </a:rPr>
              <a:t>大怒的七碗倒在地上。</a:t>
            </a:r>
            <a:endParaRPr lang="fr-FR"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a:t>
            </a:r>
            <a:r>
              <a:rPr lang="en-US" sz="3400" b="1" dirty="0" smtClean="0">
                <a:solidFill>
                  <a:srgbClr val="FFFF00"/>
                </a:solidFill>
              </a:rPr>
              <a:t>Revelation 16:2 </a:t>
            </a:r>
            <a:endParaRPr lang="en-US" sz="10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ἀπῆλθεν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πρῶτος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ἐξέχεεν</a:t>
            </a:r>
            <a:endParaRPr lang="en-US" sz="4000" dirty="0">
              <a:solidFill>
                <a:schemeClr val="bg1"/>
              </a:solidFill>
            </a:endParaRPr>
          </a:p>
          <a:p>
            <a:r>
              <a:rPr lang="en-US" sz="2400" dirty="0" smtClean="0">
                <a:solidFill>
                  <a:srgbClr val="FFFF00"/>
                </a:solidFill>
              </a:rPr>
              <a:t>   and           went              the       </a:t>
            </a:r>
            <a:r>
              <a:rPr lang="en-US" sz="2400" dirty="0">
                <a:solidFill>
                  <a:srgbClr val="FFFF00"/>
                </a:solidFill>
              </a:rPr>
              <a:t>first </a:t>
            </a:r>
            <a:r>
              <a:rPr lang="en-US" sz="2400" dirty="0" smtClean="0">
                <a:solidFill>
                  <a:srgbClr val="FFFF00"/>
                </a:solidFill>
              </a:rPr>
              <a:t>               </a:t>
            </a:r>
            <a:r>
              <a:rPr lang="en-US" sz="2400" dirty="0">
                <a:solidFill>
                  <a:srgbClr val="FFFF00"/>
                </a:solidFill>
              </a:rPr>
              <a:t>and </a:t>
            </a:r>
            <a:r>
              <a:rPr lang="en-US" sz="2400" dirty="0" smtClean="0">
                <a:solidFill>
                  <a:srgbClr val="FFFF00"/>
                </a:solidFill>
              </a:rPr>
              <a:t>    poured out</a:t>
            </a:r>
            <a:endParaRPr lang="fr-FR" sz="2400" dirty="0" smtClean="0">
              <a:solidFill>
                <a:srgbClr val="FFFF00"/>
              </a:solidFill>
            </a:endParaRPr>
          </a:p>
          <a:p>
            <a:r>
              <a:rPr lang="en-US" sz="3800" dirty="0" smtClean="0">
                <a:solidFill>
                  <a:schemeClr val="bg1"/>
                </a:solidFill>
              </a:rPr>
              <a:t> </a:t>
            </a:r>
            <a:r>
              <a:rPr lang="el-GR" sz="3800" dirty="0" smtClean="0">
                <a:solidFill>
                  <a:schemeClr val="bg1"/>
                </a:solidFill>
              </a:rPr>
              <a:t>τὴν </a:t>
            </a:r>
            <a:r>
              <a:rPr lang="en-US" sz="3800" dirty="0" smtClean="0">
                <a:solidFill>
                  <a:schemeClr val="bg1"/>
                </a:solidFill>
              </a:rPr>
              <a:t> </a:t>
            </a:r>
            <a:r>
              <a:rPr lang="el-GR" sz="3800" dirty="0" smtClean="0">
                <a:solidFill>
                  <a:schemeClr val="bg1"/>
                </a:solidFill>
              </a:rPr>
              <a:t>φιάλην </a:t>
            </a:r>
            <a:r>
              <a:rPr lang="en-US" sz="3800" dirty="0" smtClean="0">
                <a:solidFill>
                  <a:schemeClr val="bg1"/>
                </a:solidFill>
              </a:rPr>
              <a:t> </a:t>
            </a:r>
            <a:r>
              <a:rPr lang="el-GR" sz="3800" dirty="0" smtClean="0">
                <a:solidFill>
                  <a:schemeClr val="bg1"/>
                </a:solidFill>
              </a:rPr>
              <a:t>αὐτοῦ </a:t>
            </a:r>
            <a:r>
              <a:rPr lang="en-US" sz="3800" dirty="0" smtClean="0">
                <a:solidFill>
                  <a:schemeClr val="bg1"/>
                </a:solidFill>
              </a:rPr>
              <a:t> </a:t>
            </a:r>
            <a:r>
              <a:rPr lang="el-GR" sz="3800" dirty="0" smtClean="0">
                <a:solidFill>
                  <a:schemeClr val="bg1"/>
                </a:solidFill>
              </a:rPr>
              <a:t>εἰς </a:t>
            </a:r>
            <a:r>
              <a:rPr lang="en-US" sz="3800" dirty="0" smtClean="0">
                <a:solidFill>
                  <a:schemeClr val="bg1"/>
                </a:solidFill>
              </a:rPr>
              <a:t> </a:t>
            </a:r>
            <a:r>
              <a:rPr lang="el-GR" sz="3800" dirty="0" smtClean="0">
                <a:solidFill>
                  <a:schemeClr val="bg1"/>
                </a:solidFill>
              </a:rPr>
              <a:t>τὴν</a:t>
            </a:r>
            <a:r>
              <a:rPr lang="en-US" sz="3800" dirty="0" smtClean="0">
                <a:solidFill>
                  <a:schemeClr val="bg1"/>
                </a:solidFill>
              </a:rPr>
              <a:t> </a:t>
            </a:r>
            <a:r>
              <a:rPr lang="el-GR" sz="3800" dirty="0" smtClean="0">
                <a:solidFill>
                  <a:schemeClr val="bg1"/>
                </a:solidFill>
              </a:rPr>
              <a:t> </a:t>
            </a:r>
            <a:r>
              <a:rPr lang="el-GR" sz="3800" dirty="0">
                <a:solidFill>
                  <a:schemeClr val="bg1"/>
                </a:solidFill>
              </a:rPr>
              <a:t>γῆν, </a:t>
            </a:r>
            <a:r>
              <a:rPr lang="en-US" sz="3800" dirty="0">
                <a:solidFill>
                  <a:schemeClr val="bg1"/>
                </a:solidFill>
              </a:rPr>
              <a:t> </a:t>
            </a:r>
            <a:r>
              <a:rPr lang="el-GR" sz="3800" dirty="0" smtClean="0">
                <a:solidFill>
                  <a:schemeClr val="bg1"/>
                </a:solidFill>
              </a:rPr>
              <a:t>καὶ</a:t>
            </a:r>
            <a:r>
              <a:rPr lang="en-US" sz="3800" dirty="0" smtClean="0">
                <a:solidFill>
                  <a:schemeClr val="bg1"/>
                </a:solidFill>
              </a:rPr>
              <a:t> </a:t>
            </a:r>
            <a:r>
              <a:rPr lang="el-GR" sz="3800" dirty="0" smtClean="0">
                <a:solidFill>
                  <a:schemeClr val="bg1"/>
                </a:solidFill>
              </a:rPr>
              <a:t> </a:t>
            </a:r>
            <a:r>
              <a:rPr lang="el-GR" sz="3800" dirty="0">
                <a:solidFill>
                  <a:schemeClr val="bg1"/>
                </a:solidFill>
              </a:rPr>
              <a:t>ἐγένετο </a:t>
            </a:r>
            <a:r>
              <a:rPr lang="en-US" sz="3800" dirty="0" smtClean="0">
                <a:solidFill>
                  <a:schemeClr val="bg1"/>
                </a:solidFill>
              </a:rPr>
              <a:t> </a:t>
            </a:r>
            <a:r>
              <a:rPr lang="el-GR" sz="3800" dirty="0" smtClean="0">
                <a:solidFill>
                  <a:schemeClr val="bg1"/>
                </a:solidFill>
              </a:rPr>
              <a:t>ἕλκος</a:t>
            </a:r>
            <a:r>
              <a:rPr lang="en-US" sz="3800" dirty="0" smtClean="0">
                <a:solidFill>
                  <a:schemeClr val="bg1"/>
                </a:solidFill>
              </a:rPr>
              <a:t> </a:t>
            </a:r>
            <a:r>
              <a:rPr lang="el-GR" sz="3800" dirty="0" smtClean="0">
                <a:solidFill>
                  <a:schemeClr val="bg1"/>
                </a:solidFill>
              </a:rPr>
              <a:t> </a:t>
            </a:r>
            <a:r>
              <a:rPr lang="el-GR" sz="3800" dirty="0">
                <a:solidFill>
                  <a:schemeClr val="bg1"/>
                </a:solidFill>
              </a:rPr>
              <a:t>κακὸν </a:t>
            </a:r>
            <a:endParaRPr lang="en-US" sz="3800" dirty="0">
              <a:solidFill>
                <a:schemeClr val="bg1"/>
              </a:solidFill>
            </a:endParaRPr>
          </a:p>
          <a:p>
            <a:r>
              <a:rPr lang="en-US" sz="2400" dirty="0" smtClean="0">
                <a:solidFill>
                  <a:srgbClr val="FFFF00"/>
                </a:solidFill>
              </a:rPr>
              <a:t>    the        </a:t>
            </a:r>
            <a:r>
              <a:rPr lang="en-US" sz="2400" dirty="0">
                <a:solidFill>
                  <a:srgbClr val="FFFF00"/>
                </a:solidFill>
              </a:rPr>
              <a:t>bowl </a:t>
            </a:r>
            <a:r>
              <a:rPr lang="en-US" sz="2400" dirty="0" smtClean="0">
                <a:solidFill>
                  <a:srgbClr val="FFFF00"/>
                </a:solidFill>
              </a:rPr>
              <a:t>                his             to      the       earth     </a:t>
            </a:r>
            <a:r>
              <a:rPr lang="en-US" sz="2400" dirty="0">
                <a:solidFill>
                  <a:srgbClr val="FFFF00"/>
                </a:solidFill>
              </a:rPr>
              <a:t>and </a:t>
            </a:r>
            <a:r>
              <a:rPr lang="en-US" sz="2400" dirty="0" smtClean="0">
                <a:solidFill>
                  <a:srgbClr val="FFFF00"/>
                </a:solidFill>
              </a:rPr>
              <a:t>     it became          sore           bad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πονηρὸν </a:t>
            </a:r>
            <a:r>
              <a:rPr lang="en-US" sz="3600" dirty="0" smtClean="0">
                <a:solidFill>
                  <a:schemeClr val="bg1"/>
                </a:solidFill>
              </a:rPr>
              <a:t> </a:t>
            </a:r>
            <a:r>
              <a:rPr lang="el-GR" sz="3600" dirty="0" smtClean="0">
                <a:solidFill>
                  <a:schemeClr val="bg1"/>
                </a:solidFill>
              </a:rPr>
              <a:t>ἐπὶ τοὺς </a:t>
            </a:r>
            <a:r>
              <a:rPr lang="en-US" sz="3600" dirty="0" smtClean="0">
                <a:solidFill>
                  <a:schemeClr val="bg1"/>
                </a:solidFill>
              </a:rPr>
              <a:t> </a:t>
            </a:r>
            <a:r>
              <a:rPr lang="el-GR" sz="3600" dirty="0" smtClean="0">
                <a:solidFill>
                  <a:schemeClr val="bg1"/>
                </a:solidFill>
              </a:rPr>
              <a:t>ἀνθρώπους </a:t>
            </a:r>
            <a:r>
              <a:rPr lang="en-US" sz="3600" dirty="0" smtClean="0">
                <a:solidFill>
                  <a:schemeClr val="bg1"/>
                </a:solidFill>
              </a:rPr>
              <a:t> </a:t>
            </a:r>
            <a:r>
              <a:rPr lang="el-GR" sz="3600" dirty="0" smtClean="0">
                <a:solidFill>
                  <a:schemeClr val="bg1"/>
                </a:solidFill>
              </a:rPr>
              <a:t>τοὺς</a:t>
            </a:r>
            <a:r>
              <a:rPr lang="en-US" sz="3600" dirty="0" smtClean="0">
                <a:solidFill>
                  <a:schemeClr val="bg1"/>
                </a:solidFill>
              </a:rPr>
              <a:t> </a:t>
            </a:r>
            <a:r>
              <a:rPr lang="el-GR" sz="3600" dirty="0" smtClean="0">
                <a:solidFill>
                  <a:schemeClr val="bg1"/>
                </a:solidFill>
              </a:rPr>
              <a:t> ἔχοντας </a:t>
            </a:r>
            <a:r>
              <a:rPr lang="en-US" sz="3600" dirty="0" smtClean="0">
                <a:solidFill>
                  <a:schemeClr val="bg1"/>
                </a:solidFill>
              </a:rPr>
              <a:t> </a:t>
            </a:r>
            <a:r>
              <a:rPr lang="el-GR" sz="3600" dirty="0" smtClean="0">
                <a:solidFill>
                  <a:schemeClr val="bg1"/>
                </a:solidFill>
              </a:rPr>
              <a:t>τὸ χάραγμα </a:t>
            </a:r>
            <a:endParaRPr lang="en-US" sz="3600" dirty="0" smtClean="0">
              <a:solidFill>
                <a:schemeClr val="bg1"/>
              </a:solidFill>
            </a:endParaRPr>
          </a:p>
          <a:p>
            <a:r>
              <a:rPr lang="en-US" sz="2400" dirty="0" smtClean="0">
                <a:solidFill>
                  <a:srgbClr val="FFFF00"/>
                </a:solidFill>
              </a:rPr>
              <a:t>  and      loathsome      </a:t>
            </a:r>
            <a:r>
              <a:rPr lang="en-US" sz="2400" dirty="0">
                <a:solidFill>
                  <a:srgbClr val="FFFF00"/>
                </a:solidFill>
              </a:rPr>
              <a:t>upon </a:t>
            </a:r>
            <a:r>
              <a:rPr lang="en-US" sz="2400" dirty="0" smtClean="0">
                <a:solidFill>
                  <a:srgbClr val="FFFF00"/>
                </a:solidFill>
              </a:rPr>
              <a:t>   the              people                 who            have          the     mark</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θηρίου</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τοὺς </a:t>
            </a:r>
            <a:r>
              <a:rPr lang="en-US" sz="3600" dirty="0" smtClean="0">
                <a:solidFill>
                  <a:schemeClr val="bg1"/>
                </a:solidFill>
              </a:rPr>
              <a:t> </a:t>
            </a:r>
            <a:r>
              <a:rPr lang="el-GR" sz="3600" dirty="0" smtClean="0">
                <a:solidFill>
                  <a:schemeClr val="bg1"/>
                </a:solidFill>
              </a:rPr>
              <a:t>προσκυνοῦντας </a:t>
            </a:r>
            <a:r>
              <a:rPr lang="en-US" sz="3600" dirty="0" smtClean="0">
                <a:solidFill>
                  <a:schemeClr val="bg1"/>
                </a:solidFill>
              </a:rPr>
              <a:t> </a:t>
            </a:r>
            <a:r>
              <a:rPr lang="el-GR" sz="3600" dirty="0" smtClean="0">
                <a:solidFill>
                  <a:schemeClr val="bg1"/>
                </a:solidFill>
              </a:rPr>
              <a:t>τῇ </a:t>
            </a:r>
            <a:r>
              <a:rPr lang="en-US" sz="3600" dirty="0" smtClean="0">
                <a:solidFill>
                  <a:schemeClr val="bg1"/>
                </a:solidFill>
              </a:rPr>
              <a:t> </a:t>
            </a:r>
            <a:r>
              <a:rPr lang="el-GR" sz="3600" dirty="0" smtClean="0">
                <a:solidFill>
                  <a:schemeClr val="bg1"/>
                </a:solidFill>
              </a:rPr>
              <a:t>εἰκόνι </a:t>
            </a:r>
            <a:r>
              <a:rPr lang="en-US" sz="3600" dirty="0" smtClean="0">
                <a:solidFill>
                  <a:schemeClr val="bg1"/>
                </a:solidFill>
              </a:rPr>
              <a:t> </a:t>
            </a:r>
            <a:r>
              <a:rPr lang="el-GR" sz="3600" dirty="0" smtClean="0">
                <a:solidFill>
                  <a:schemeClr val="bg1"/>
                </a:solidFill>
              </a:rPr>
              <a:t>αὐτοῦ</a:t>
            </a:r>
            <a:r>
              <a:rPr lang="el-GR" sz="3600" dirty="0">
                <a:solidFill>
                  <a:schemeClr val="bg1"/>
                </a:solidFill>
              </a:rPr>
              <a:t>.</a:t>
            </a:r>
          </a:p>
          <a:p>
            <a:r>
              <a:rPr lang="en-US" sz="2400" dirty="0" smtClean="0">
                <a:solidFill>
                  <a:srgbClr val="FFFF00"/>
                </a:solidFill>
              </a:rPr>
              <a:t>       of the       beast         </a:t>
            </a:r>
            <a:r>
              <a:rPr lang="en-US" sz="2400" dirty="0">
                <a:solidFill>
                  <a:srgbClr val="FFFF00"/>
                </a:solidFill>
              </a:rPr>
              <a:t>and </a:t>
            </a:r>
            <a:r>
              <a:rPr lang="en-US" sz="2400" dirty="0" smtClean="0">
                <a:solidFill>
                  <a:srgbClr val="FFFF00"/>
                </a:solidFill>
              </a:rPr>
              <a:t>      who                worship                     the      </a:t>
            </a:r>
            <a:r>
              <a:rPr lang="en-US" sz="2400" dirty="0">
                <a:solidFill>
                  <a:srgbClr val="FFFF00"/>
                </a:solidFill>
              </a:rPr>
              <a:t>image </a:t>
            </a:r>
            <a:r>
              <a:rPr lang="en-US" sz="2400" dirty="0" smtClean="0">
                <a:solidFill>
                  <a:srgbClr val="FFFF00"/>
                </a:solidFill>
              </a:rPr>
              <a:t>         its</a:t>
            </a: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16:2</a:t>
            </a:r>
            <a:r>
              <a:rPr lang="fr-FR" dirty="0" smtClean="0">
                <a:solidFill>
                  <a:schemeClr val="bg1"/>
                </a:solidFill>
              </a:rPr>
              <a:t> </a:t>
            </a:r>
            <a:r>
              <a:rPr lang="en-US" dirty="0">
                <a:solidFill>
                  <a:schemeClr val="bg1"/>
                </a:solidFill>
              </a:rPr>
              <a:t>So the first angel went and poured out his bowl on the earth, and harmful and painful sores came upon the people who bore the mark of the beast and worshiped its image.</a:t>
            </a:r>
          </a:p>
          <a:p>
            <a:r>
              <a:rPr lang="en-US" baseline="30000" dirty="0" smtClean="0">
                <a:solidFill>
                  <a:srgbClr val="FFFF00"/>
                </a:solidFill>
              </a:rPr>
              <a:t>	CUV </a:t>
            </a:r>
            <a:r>
              <a:rPr lang="en-US" b="1" dirty="0" smtClean="0">
                <a:solidFill>
                  <a:schemeClr val="bg1"/>
                </a:solidFill>
              </a:rPr>
              <a:t>16:2</a:t>
            </a:r>
            <a:r>
              <a:rPr lang="en-US" dirty="0" smtClean="0">
                <a:solidFill>
                  <a:schemeClr val="bg1"/>
                </a:solidFill>
              </a:rPr>
              <a:t> </a:t>
            </a:r>
            <a:r>
              <a:rPr lang="zh-TW" altLang="en-US" dirty="0" smtClean="0">
                <a:solidFill>
                  <a:schemeClr val="bg1"/>
                </a:solidFill>
              </a:rPr>
              <a:t>第一位天使便去、把碗倒在地上、就有惡而且毒的瘡、生在那些有獸印記、拜獸像的人身上。</a:t>
            </a:r>
            <a:endParaRPr lang="fr-FR"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r>
              <a:rPr lang="en-US" sz="3200" b="1" dirty="0" smtClean="0">
                <a:solidFill>
                  <a:srgbClr val="FFFF00"/>
                </a:solidFill>
              </a:rPr>
              <a:t>       </a:t>
            </a:r>
            <a:r>
              <a:rPr lang="en-US" sz="2800" b="1" dirty="0" smtClean="0">
                <a:solidFill>
                  <a:srgbClr val="FFFF00"/>
                </a:solidFill>
              </a:rPr>
              <a:t>Revelation 16:3-4</a:t>
            </a:r>
          </a:p>
          <a:p>
            <a:r>
              <a:rPr lang="en-US" sz="3200" b="1" dirty="0" smtClean="0">
                <a:solidFill>
                  <a:srgbClr val="FFFF00"/>
                </a:solidFill>
              </a:rPr>
              <a:t>3</a:t>
            </a:r>
            <a:r>
              <a:rPr lang="en-US" sz="3600" b="1" dirty="0" smtClean="0">
                <a:solidFill>
                  <a:srgbClr val="FFFF00"/>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ὁ</a:t>
            </a:r>
            <a:r>
              <a:rPr lang="en-US" sz="3600" dirty="0" smtClean="0">
                <a:solidFill>
                  <a:schemeClr val="bg1"/>
                </a:solidFill>
              </a:rPr>
              <a:t> </a:t>
            </a:r>
            <a:r>
              <a:rPr lang="el-GR" sz="3600" dirty="0" smtClean="0">
                <a:solidFill>
                  <a:schemeClr val="bg1"/>
                </a:solidFill>
              </a:rPr>
              <a:t> </a:t>
            </a:r>
            <a:r>
              <a:rPr lang="el-GR" sz="3600" dirty="0">
                <a:solidFill>
                  <a:schemeClr val="bg1"/>
                </a:solidFill>
              </a:rPr>
              <a:t>δεύτερος </a:t>
            </a:r>
            <a:r>
              <a:rPr lang="en-US" sz="3600" dirty="0" smtClean="0">
                <a:solidFill>
                  <a:schemeClr val="bg1"/>
                </a:solidFill>
              </a:rPr>
              <a:t> </a:t>
            </a:r>
            <a:r>
              <a:rPr lang="el-GR" sz="3600" dirty="0" smtClean="0">
                <a:solidFill>
                  <a:schemeClr val="bg1"/>
                </a:solidFill>
              </a:rPr>
              <a:t>ἐξέχεεν </a:t>
            </a:r>
            <a:r>
              <a:rPr lang="en-US" sz="3600" dirty="0" smtClean="0">
                <a:solidFill>
                  <a:schemeClr val="bg1"/>
                </a:solidFill>
              </a:rPr>
              <a:t> </a:t>
            </a:r>
            <a:r>
              <a:rPr lang="el-GR" sz="3600" dirty="0" smtClean="0">
                <a:solidFill>
                  <a:schemeClr val="bg1"/>
                </a:solidFill>
              </a:rPr>
              <a:t>τὴν </a:t>
            </a:r>
            <a:r>
              <a:rPr lang="en-US" sz="3600" dirty="0" smtClean="0">
                <a:solidFill>
                  <a:schemeClr val="bg1"/>
                </a:solidFill>
              </a:rPr>
              <a:t> </a:t>
            </a:r>
            <a:r>
              <a:rPr lang="el-GR" sz="3600" dirty="0" smtClean="0">
                <a:solidFill>
                  <a:schemeClr val="bg1"/>
                </a:solidFill>
              </a:rPr>
              <a:t>φιάλην </a:t>
            </a:r>
            <a:r>
              <a:rPr lang="en-US" sz="3600" smtClean="0">
                <a:solidFill>
                  <a:schemeClr val="bg1"/>
                </a:solidFill>
              </a:rPr>
              <a:t> </a:t>
            </a:r>
            <a:r>
              <a:rPr lang="el-GR" sz="3600" smtClean="0">
                <a:solidFill>
                  <a:schemeClr val="bg1"/>
                </a:solidFill>
              </a:rPr>
              <a:t>αὐτοῦ </a:t>
            </a:r>
            <a:endParaRPr lang="en-US" sz="3600" dirty="0">
              <a:solidFill>
                <a:schemeClr val="bg1"/>
              </a:solidFill>
            </a:endParaRPr>
          </a:p>
          <a:p>
            <a:r>
              <a:rPr lang="en-US" sz="2200" dirty="0" smtClean="0">
                <a:solidFill>
                  <a:srgbClr val="FFFF00"/>
                </a:solidFill>
              </a:rPr>
              <a:t>      and     the     second               </a:t>
            </a:r>
            <a:r>
              <a:rPr lang="en-US" sz="2200" dirty="0">
                <a:solidFill>
                  <a:srgbClr val="FFFF00"/>
                </a:solidFill>
              </a:rPr>
              <a:t>poured out </a:t>
            </a:r>
            <a:r>
              <a:rPr lang="en-US" sz="2200" dirty="0" smtClean="0">
                <a:solidFill>
                  <a:srgbClr val="FFFF00"/>
                </a:solidFill>
              </a:rPr>
              <a:t>     the           bowl             his </a:t>
            </a:r>
            <a:endParaRPr lang="fr-FR" sz="2200" dirty="0">
              <a:solidFill>
                <a:srgbClr val="FFFF00"/>
              </a:solidFill>
            </a:endParaRPr>
          </a:p>
          <a:p>
            <a:r>
              <a:rPr lang="en-US" sz="3600" dirty="0" smtClean="0">
                <a:solidFill>
                  <a:schemeClr val="bg1"/>
                </a:solidFill>
              </a:rPr>
              <a:t> </a:t>
            </a:r>
            <a:r>
              <a:rPr lang="el-GR" sz="3600" dirty="0">
                <a:solidFill>
                  <a:schemeClr val="bg1"/>
                </a:solidFill>
              </a:rPr>
              <a:t>εἰς τὴν θάλασσαν, καὶ ἐγένετο αἷμα ὡς </a:t>
            </a:r>
            <a:r>
              <a:rPr lang="el-GR" sz="3600" dirty="0" smtClean="0">
                <a:solidFill>
                  <a:schemeClr val="bg1"/>
                </a:solidFill>
              </a:rPr>
              <a:t>νεκροῦ</a:t>
            </a:r>
            <a:r>
              <a:rPr lang="el-GR" sz="3600" dirty="0">
                <a:solidFill>
                  <a:schemeClr val="bg1"/>
                </a:solidFill>
              </a:rPr>
              <a:t>, </a:t>
            </a:r>
            <a:endParaRPr lang="en-US" sz="3600" dirty="0">
              <a:solidFill>
                <a:schemeClr val="bg1"/>
              </a:solidFill>
            </a:endParaRPr>
          </a:p>
          <a:p>
            <a:r>
              <a:rPr lang="en-US" sz="2200" dirty="0" smtClean="0">
                <a:solidFill>
                  <a:srgbClr val="FFFF00"/>
                </a:solidFill>
              </a:rPr>
              <a:t>  into    the             sea                   and      </a:t>
            </a:r>
            <a:r>
              <a:rPr lang="en-US" sz="2200" dirty="0">
                <a:solidFill>
                  <a:srgbClr val="FFFF00"/>
                </a:solidFill>
              </a:rPr>
              <a:t>it became </a:t>
            </a:r>
            <a:r>
              <a:rPr lang="en-US" sz="2200" dirty="0" smtClean="0">
                <a:solidFill>
                  <a:srgbClr val="FFFF00"/>
                </a:solidFill>
              </a:rPr>
              <a:t>     </a:t>
            </a:r>
            <a:r>
              <a:rPr lang="en-US" sz="2200" dirty="0">
                <a:solidFill>
                  <a:srgbClr val="FFFF00"/>
                </a:solidFill>
              </a:rPr>
              <a:t>blood </a:t>
            </a:r>
            <a:r>
              <a:rPr lang="en-US" sz="2200" dirty="0" smtClean="0">
                <a:solidFill>
                  <a:srgbClr val="FFFF00"/>
                </a:solidFill>
              </a:rPr>
              <a:t>    like   of </a:t>
            </a:r>
            <a:r>
              <a:rPr lang="en-US" sz="2200" dirty="0">
                <a:solidFill>
                  <a:srgbClr val="FFFF00"/>
                </a:solidFill>
              </a:rPr>
              <a:t>a </a:t>
            </a:r>
            <a:r>
              <a:rPr lang="en-US" sz="2200" dirty="0" smtClean="0">
                <a:solidFill>
                  <a:srgbClr val="FFFF00"/>
                </a:solidFill>
              </a:rPr>
              <a:t>corpse</a:t>
            </a:r>
            <a:endParaRPr lang="es-ES" sz="2200" dirty="0" smtClean="0">
              <a:solidFill>
                <a:srgbClr val="FFFF00"/>
              </a:solidFill>
            </a:endParaRPr>
          </a:p>
          <a:p>
            <a:r>
              <a:rPr lang="el-GR" sz="3600" dirty="0" smtClean="0">
                <a:solidFill>
                  <a:schemeClr val="bg1"/>
                </a:solidFill>
              </a:rPr>
              <a:t>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πᾶσα</a:t>
            </a:r>
            <a:r>
              <a:rPr lang="en-US" sz="3600" dirty="0" smtClean="0">
                <a:solidFill>
                  <a:schemeClr val="bg1"/>
                </a:solidFill>
              </a:rPr>
              <a:t> </a:t>
            </a:r>
            <a:r>
              <a:rPr lang="el-GR" sz="3600" dirty="0" smtClean="0">
                <a:solidFill>
                  <a:schemeClr val="bg1"/>
                </a:solidFill>
              </a:rPr>
              <a:t> </a:t>
            </a:r>
            <a:r>
              <a:rPr lang="el-GR" sz="3600" dirty="0">
                <a:solidFill>
                  <a:schemeClr val="bg1"/>
                </a:solidFill>
              </a:rPr>
              <a:t>ψυχὴ </a:t>
            </a:r>
            <a:r>
              <a:rPr lang="en-US" sz="3600" dirty="0" smtClean="0">
                <a:solidFill>
                  <a:schemeClr val="bg1"/>
                </a:solidFill>
              </a:rPr>
              <a:t> </a:t>
            </a:r>
            <a:r>
              <a:rPr lang="el-GR" sz="3600" dirty="0" smtClean="0">
                <a:solidFill>
                  <a:schemeClr val="bg1"/>
                </a:solidFill>
              </a:rPr>
              <a:t>ζωῆς</a:t>
            </a:r>
            <a:r>
              <a:rPr lang="en-US" sz="3600" dirty="0" smtClean="0">
                <a:solidFill>
                  <a:schemeClr val="bg1"/>
                </a:solidFill>
              </a:rPr>
              <a:t> </a:t>
            </a:r>
            <a:r>
              <a:rPr lang="el-GR" sz="3600" dirty="0" smtClean="0">
                <a:solidFill>
                  <a:schemeClr val="bg1"/>
                </a:solidFill>
              </a:rPr>
              <a:t> ἀπέθανεν</a:t>
            </a:r>
            <a:r>
              <a:rPr lang="en-US" sz="3600" dirty="0" smtClean="0">
                <a:solidFill>
                  <a:schemeClr val="bg1"/>
                </a:solidFill>
              </a:rPr>
              <a:t>   </a:t>
            </a:r>
            <a:r>
              <a:rPr lang="el-GR" sz="3600" dirty="0" smtClean="0">
                <a:solidFill>
                  <a:schemeClr val="bg1"/>
                </a:solidFill>
              </a:rPr>
              <a:t>τὰ </a:t>
            </a:r>
            <a:r>
              <a:rPr lang="en-US" sz="3600"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τῇ </a:t>
            </a:r>
            <a:r>
              <a:rPr lang="en-US" sz="3600" dirty="0" smtClean="0">
                <a:solidFill>
                  <a:schemeClr val="bg1"/>
                </a:solidFill>
              </a:rPr>
              <a:t> </a:t>
            </a:r>
            <a:r>
              <a:rPr lang="el-GR" sz="3600" dirty="0" smtClean="0">
                <a:solidFill>
                  <a:schemeClr val="bg1"/>
                </a:solidFill>
              </a:rPr>
              <a:t>θαλάσσῃ</a:t>
            </a:r>
            <a:r>
              <a:rPr lang="el-GR" sz="3600" dirty="0">
                <a:solidFill>
                  <a:schemeClr val="bg1"/>
                </a:solidFill>
              </a:rPr>
              <a:t>.</a:t>
            </a:r>
            <a:r>
              <a:rPr lang="en-US" sz="3600" dirty="0">
                <a:solidFill>
                  <a:schemeClr val="bg1"/>
                </a:solidFill>
              </a:rPr>
              <a:t> </a:t>
            </a:r>
            <a:endParaRPr lang="en-US" sz="3600" dirty="0" smtClean="0">
              <a:solidFill>
                <a:schemeClr val="bg1"/>
              </a:solidFill>
            </a:endParaRPr>
          </a:p>
          <a:p>
            <a:r>
              <a:rPr lang="en-US" sz="2200" dirty="0" smtClean="0">
                <a:solidFill>
                  <a:srgbClr val="FFFF00"/>
                </a:solidFill>
              </a:rPr>
              <a:t>    and       every          being        of life              </a:t>
            </a:r>
            <a:r>
              <a:rPr lang="en-US" sz="2200" dirty="0">
                <a:solidFill>
                  <a:srgbClr val="FFFF00"/>
                </a:solidFill>
              </a:rPr>
              <a:t>died </a:t>
            </a:r>
            <a:r>
              <a:rPr lang="en-US" sz="2200" dirty="0" smtClean="0">
                <a:solidFill>
                  <a:srgbClr val="FFFF00"/>
                </a:solidFill>
              </a:rPr>
              <a:t>         those that are  in     </a:t>
            </a:r>
            <a:r>
              <a:rPr lang="en-US" sz="2200" dirty="0">
                <a:solidFill>
                  <a:srgbClr val="FFFF00"/>
                </a:solidFill>
              </a:rPr>
              <a:t>the </a:t>
            </a:r>
            <a:r>
              <a:rPr lang="en-US" sz="2200" dirty="0" smtClean="0">
                <a:solidFill>
                  <a:srgbClr val="FFFF00"/>
                </a:solidFill>
              </a:rPr>
              <a:t>           sea</a:t>
            </a:r>
            <a:endParaRPr lang="fr-FR" sz="2300" dirty="0" smtClean="0">
              <a:solidFill>
                <a:srgbClr val="FFFF00"/>
              </a:solidFill>
            </a:endParaRPr>
          </a:p>
          <a:p>
            <a:r>
              <a:rPr lang="en-US" sz="3200" b="1" dirty="0" smtClean="0">
                <a:solidFill>
                  <a:srgbClr val="FFFF00"/>
                </a:solidFill>
              </a:rPr>
              <a:t>4</a:t>
            </a:r>
            <a:r>
              <a:rPr lang="el-GR" sz="3200" dirty="0" smtClean="0">
                <a:solidFill>
                  <a:srgbClr val="FFFF00"/>
                </a:solidFill>
              </a:rPr>
              <a:t> </a:t>
            </a:r>
            <a:r>
              <a:rPr lang="en-US" sz="3200" dirty="0" smtClean="0">
                <a:solidFill>
                  <a:srgbClr val="FFFF00"/>
                </a:solidFill>
              </a:rPr>
              <a:t> </a:t>
            </a:r>
            <a:r>
              <a:rPr lang="el-GR" sz="3600" dirty="0" smtClean="0">
                <a:solidFill>
                  <a:schemeClr val="bg1"/>
                </a:solidFill>
              </a:rPr>
              <a:t>Καὶ </a:t>
            </a:r>
            <a:r>
              <a:rPr lang="el-GR" sz="3600" dirty="0">
                <a:solidFill>
                  <a:schemeClr val="bg1"/>
                </a:solidFill>
              </a:rPr>
              <a:t>ὁ </a:t>
            </a:r>
            <a:r>
              <a:rPr lang="en-US" sz="3600" dirty="0" smtClean="0">
                <a:solidFill>
                  <a:schemeClr val="bg1"/>
                </a:solidFill>
              </a:rPr>
              <a:t> </a:t>
            </a:r>
            <a:r>
              <a:rPr lang="el-GR" sz="3600" dirty="0" smtClean="0">
                <a:solidFill>
                  <a:schemeClr val="bg1"/>
                </a:solidFill>
              </a:rPr>
              <a:t>τρίτος</a:t>
            </a:r>
            <a:r>
              <a:rPr lang="en-US" sz="3600" dirty="0" smtClean="0">
                <a:solidFill>
                  <a:schemeClr val="bg1"/>
                </a:solidFill>
              </a:rPr>
              <a:t> </a:t>
            </a:r>
            <a:r>
              <a:rPr lang="el-GR" sz="3600" dirty="0" smtClean="0">
                <a:solidFill>
                  <a:schemeClr val="bg1"/>
                </a:solidFill>
              </a:rPr>
              <a:t> ἐξέχεεν</a:t>
            </a:r>
            <a:r>
              <a:rPr lang="en-US" sz="3600" dirty="0" smtClean="0">
                <a:solidFill>
                  <a:schemeClr val="bg1"/>
                </a:solidFill>
              </a:rPr>
              <a:t> </a:t>
            </a:r>
            <a:r>
              <a:rPr lang="el-GR" sz="3600" dirty="0" smtClean="0">
                <a:solidFill>
                  <a:schemeClr val="bg1"/>
                </a:solidFill>
              </a:rPr>
              <a:t> </a:t>
            </a:r>
            <a:r>
              <a:rPr lang="el-GR" sz="3600" dirty="0">
                <a:solidFill>
                  <a:schemeClr val="bg1"/>
                </a:solidFill>
              </a:rPr>
              <a:t>τὴν </a:t>
            </a:r>
            <a:r>
              <a:rPr lang="el-GR" sz="3600" dirty="0" smtClean="0">
                <a:solidFill>
                  <a:schemeClr val="bg1"/>
                </a:solidFill>
              </a:rPr>
              <a:t>φιάλην</a:t>
            </a:r>
            <a:r>
              <a:rPr lang="en-US" sz="3600" dirty="0" smtClean="0">
                <a:solidFill>
                  <a:schemeClr val="bg1"/>
                </a:solidFill>
              </a:rPr>
              <a:t> </a:t>
            </a:r>
            <a:r>
              <a:rPr lang="el-GR" sz="3600" dirty="0" smtClean="0">
                <a:solidFill>
                  <a:schemeClr val="bg1"/>
                </a:solidFill>
              </a:rPr>
              <a:t> </a:t>
            </a:r>
            <a:r>
              <a:rPr lang="el-GR" sz="3600" dirty="0">
                <a:solidFill>
                  <a:schemeClr val="bg1"/>
                </a:solidFill>
              </a:rPr>
              <a:t>αὐτοῦ </a:t>
            </a:r>
            <a:r>
              <a:rPr lang="en-US" sz="3600" dirty="0" smtClean="0">
                <a:solidFill>
                  <a:schemeClr val="bg1"/>
                </a:solidFill>
              </a:rPr>
              <a:t> </a:t>
            </a:r>
            <a:r>
              <a:rPr lang="el-GR" sz="3600" dirty="0" smtClean="0">
                <a:solidFill>
                  <a:schemeClr val="bg1"/>
                </a:solidFill>
              </a:rPr>
              <a:t>εἰς </a:t>
            </a:r>
            <a:r>
              <a:rPr lang="el-GR" sz="3600" dirty="0">
                <a:solidFill>
                  <a:schemeClr val="bg1"/>
                </a:solidFill>
              </a:rPr>
              <a:t>τοὺς ποταμοὺς </a:t>
            </a:r>
            <a:endParaRPr lang="en-US" sz="3600" dirty="0">
              <a:solidFill>
                <a:schemeClr val="bg1"/>
              </a:solidFill>
            </a:endParaRPr>
          </a:p>
          <a:p>
            <a:r>
              <a:rPr lang="en-US" altLang="zh-TW" sz="2200" dirty="0" smtClean="0">
                <a:solidFill>
                  <a:srgbClr val="FFFF00"/>
                </a:solidFill>
              </a:rPr>
              <a:t>        and   the     third          poured </a:t>
            </a:r>
            <a:r>
              <a:rPr lang="en-US" altLang="zh-TW" sz="2200" dirty="0">
                <a:solidFill>
                  <a:srgbClr val="FFFF00"/>
                </a:solidFill>
              </a:rPr>
              <a:t>out </a:t>
            </a:r>
            <a:r>
              <a:rPr lang="en-US" altLang="zh-TW" sz="2200" dirty="0" smtClean="0">
                <a:solidFill>
                  <a:srgbClr val="FFFF00"/>
                </a:solidFill>
              </a:rPr>
              <a:t>     the       </a:t>
            </a:r>
            <a:r>
              <a:rPr lang="en-US" altLang="zh-TW" sz="2200" dirty="0">
                <a:solidFill>
                  <a:srgbClr val="FFFF00"/>
                </a:solidFill>
              </a:rPr>
              <a:t>bowl </a:t>
            </a:r>
            <a:r>
              <a:rPr lang="en-US" altLang="zh-TW" sz="2200" dirty="0" smtClean="0">
                <a:solidFill>
                  <a:srgbClr val="FFFF00"/>
                </a:solidFill>
              </a:rPr>
              <a:t>                 his            into      the          rivers</a:t>
            </a:r>
            <a:endParaRPr lang="fr-FR" sz="2200" dirty="0">
              <a:solidFill>
                <a:srgbClr val="FFFF00"/>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πηγὰς </a:t>
            </a:r>
            <a:r>
              <a:rPr lang="en-US" sz="3600" dirty="0" smtClean="0">
                <a:solidFill>
                  <a:schemeClr val="bg1"/>
                </a:solidFill>
              </a:rPr>
              <a:t> </a:t>
            </a:r>
            <a:r>
              <a:rPr lang="el-GR" sz="3600" dirty="0" smtClean="0">
                <a:solidFill>
                  <a:schemeClr val="bg1"/>
                </a:solidFill>
              </a:rPr>
              <a:t>τῶν </a:t>
            </a:r>
            <a:r>
              <a:rPr lang="en-US" sz="3600" dirty="0" smtClean="0">
                <a:solidFill>
                  <a:schemeClr val="bg1"/>
                </a:solidFill>
              </a:rPr>
              <a:t> </a:t>
            </a:r>
            <a:r>
              <a:rPr lang="el-GR" sz="3600" dirty="0" smtClean="0">
                <a:solidFill>
                  <a:schemeClr val="bg1"/>
                </a:solidFill>
              </a:rPr>
              <a:t>ὑδάτων,</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ἐγένετο </a:t>
            </a:r>
            <a:r>
              <a:rPr lang="en-US" sz="3600" dirty="0" smtClean="0">
                <a:solidFill>
                  <a:schemeClr val="bg1"/>
                </a:solidFill>
              </a:rPr>
              <a:t> </a:t>
            </a:r>
            <a:r>
              <a:rPr lang="el-GR" sz="3600" dirty="0" smtClean="0">
                <a:solidFill>
                  <a:schemeClr val="bg1"/>
                </a:solidFill>
              </a:rPr>
              <a:t>αἷμα</a:t>
            </a:r>
            <a:r>
              <a:rPr lang="el-GR" sz="3600" dirty="0">
                <a:solidFill>
                  <a:schemeClr val="bg1"/>
                </a:solidFill>
              </a:rPr>
              <a:t>.</a:t>
            </a:r>
          </a:p>
          <a:p>
            <a:r>
              <a:rPr lang="en-US" altLang="zh-TW" sz="2200" dirty="0" smtClean="0">
                <a:solidFill>
                  <a:srgbClr val="FFFF00"/>
                </a:solidFill>
              </a:rPr>
              <a:t>         and      </a:t>
            </a:r>
            <a:r>
              <a:rPr lang="en-US" altLang="zh-TW" sz="2200" dirty="0">
                <a:solidFill>
                  <a:srgbClr val="FFFF00"/>
                </a:solidFill>
              </a:rPr>
              <a:t>the </a:t>
            </a:r>
            <a:r>
              <a:rPr lang="en-US" altLang="zh-TW" sz="2200" dirty="0" smtClean="0">
                <a:solidFill>
                  <a:srgbClr val="FFFF00"/>
                </a:solidFill>
              </a:rPr>
              <a:t>       springs       of the         waters            </a:t>
            </a:r>
            <a:r>
              <a:rPr lang="en-US" altLang="zh-TW" sz="2200" dirty="0">
                <a:solidFill>
                  <a:srgbClr val="FFFF00"/>
                </a:solidFill>
              </a:rPr>
              <a:t>and </a:t>
            </a:r>
            <a:r>
              <a:rPr lang="en-US" altLang="zh-TW" sz="2200" dirty="0" smtClean="0">
                <a:solidFill>
                  <a:srgbClr val="FFFF00"/>
                </a:solidFill>
              </a:rPr>
              <a:t>       it </a:t>
            </a:r>
            <a:r>
              <a:rPr lang="en-US" altLang="zh-TW" sz="2200" dirty="0">
                <a:solidFill>
                  <a:srgbClr val="FFFF00"/>
                </a:solidFill>
              </a:rPr>
              <a:t>became </a:t>
            </a:r>
            <a:r>
              <a:rPr lang="en-US" altLang="zh-TW" sz="2200" dirty="0" smtClean="0">
                <a:solidFill>
                  <a:srgbClr val="FFFF00"/>
                </a:solidFill>
              </a:rPr>
              <a:t>      blood </a:t>
            </a:r>
            <a:endParaRPr lang="fr-FR" sz="22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16:3</a:t>
            </a:r>
            <a:r>
              <a:rPr lang="fr-FR" dirty="0" smtClean="0">
                <a:solidFill>
                  <a:schemeClr val="bg1"/>
                </a:solidFill>
              </a:rPr>
              <a:t> </a:t>
            </a:r>
            <a:r>
              <a:rPr lang="en-US" dirty="0" smtClean="0">
                <a:solidFill>
                  <a:schemeClr val="bg1"/>
                </a:solidFill>
              </a:rPr>
              <a:t>The second angel poured out his bowl into the sea, and it became like the blood of a corpse, and every living thing died that was in the sea. </a:t>
            </a:r>
            <a:r>
              <a:rPr lang="en-US" altLang="zh-TW" b="1" dirty="0" smtClean="0">
                <a:solidFill>
                  <a:schemeClr val="bg1"/>
                </a:solidFill>
              </a:rPr>
              <a:t>4</a:t>
            </a:r>
            <a:r>
              <a:rPr lang="zh-TW" altLang="en-US" dirty="0" smtClean="0">
                <a:solidFill>
                  <a:schemeClr val="bg1"/>
                </a:solidFill>
              </a:rPr>
              <a:t> </a:t>
            </a:r>
            <a:r>
              <a:rPr lang="en-US" altLang="zh-TW" dirty="0" smtClean="0">
                <a:solidFill>
                  <a:schemeClr val="bg1"/>
                </a:solidFill>
              </a:rPr>
              <a:t>The third angel poured out his bowl into the rivers and the springs of water, and they became blood.    / </a:t>
            </a:r>
            <a:r>
              <a:rPr lang="en-US" baseline="30000" dirty="0" smtClean="0">
                <a:solidFill>
                  <a:srgbClr val="FFFF00"/>
                </a:solidFill>
              </a:rPr>
              <a:t>CUV  </a:t>
            </a:r>
            <a:r>
              <a:rPr lang="en-US" b="1" dirty="0">
                <a:solidFill>
                  <a:schemeClr val="bg1"/>
                </a:solidFill>
              </a:rPr>
              <a:t>16:3</a:t>
            </a:r>
            <a:r>
              <a:rPr lang="en-US" dirty="0">
                <a:solidFill>
                  <a:schemeClr val="bg1"/>
                </a:solidFill>
              </a:rPr>
              <a:t> </a:t>
            </a:r>
            <a:r>
              <a:rPr lang="zh-TW" altLang="en-US" dirty="0">
                <a:solidFill>
                  <a:schemeClr val="bg1"/>
                </a:solidFill>
              </a:rPr>
              <a:t>第二位天使把碗倒在海裡、海就變成血、好像死人的血．海中的活物都死了</a:t>
            </a:r>
            <a:r>
              <a:rPr lang="zh-TW" altLang="en-US" dirty="0" smtClean="0">
                <a:solidFill>
                  <a:schemeClr val="bg1"/>
                </a:solidFill>
              </a:rPr>
              <a:t>。 </a:t>
            </a:r>
            <a:r>
              <a:rPr lang="en-US" altLang="zh-TW" b="1" dirty="0" smtClean="0">
                <a:solidFill>
                  <a:schemeClr val="bg1"/>
                </a:solidFill>
              </a:rPr>
              <a:t>4</a:t>
            </a:r>
            <a:r>
              <a:rPr lang="zh-TW" altLang="en-US" dirty="0" smtClean="0">
                <a:solidFill>
                  <a:schemeClr val="bg1"/>
                </a:solidFill>
              </a:rPr>
              <a:t> 第三位天使把碗倒在江河與眾水的泉源裡、水就變成血了。</a:t>
            </a:r>
            <a:endParaRPr lang="en-US"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Revelation 16:5-6 </a:t>
            </a:r>
          </a:p>
          <a:p>
            <a:endParaRPr lang="en-US" sz="800" b="1" dirty="0">
              <a:solidFill>
                <a:srgbClr val="FFFF00"/>
              </a:solidFill>
            </a:endParaRPr>
          </a:p>
          <a:p>
            <a:endParaRPr lang="en-US" sz="800" b="1" dirty="0" smtClean="0">
              <a:solidFill>
                <a:srgbClr val="FFFF00"/>
              </a:solidFill>
            </a:endParaRPr>
          </a:p>
          <a:p>
            <a:r>
              <a:rPr lang="en-US" sz="2800" b="1" dirty="0">
                <a:solidFill>
                  <a:srgbClr val="FFFF00"/>
                </a:solidFill>
              </a:rPr>
              <a:t>5</a:t>
            </a:r>
            <a:r>
              <a:rPr lang="el-GR" sz="2800" dirty="0">
                <a:solidFill>
                  <a:srgbClr val="FFFF00"/>
                </a:solidFill>
              </a:rPr>
              <a:t> </a:t>
            </a:r>
            <a:r>
              <a:rPr lang="en-US" sz="2800" dirty="0" smtClean="0">
                <a:solidFill>
                  <a:srgbClr val="FFFF00"/>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ἤκουσα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ἀγγέλου </a:t>
            </a:r>
            <a:r>
              <a:rPr lang="en-US" sz="4000" dirty="0" smtClean="0">
                <a:solidFill>
                  <a:schemeClr val="bg1"/>
                </a:solidFill>
              </a:rPr>
              <a:t> </a:t>
            </a:r>
            <a:r>
              <a:rPr lang="el-GR" sz="4000" dirty="0" smtClean="0">
                <a:solidFill>
                  <a:schemeClr val="bg1"/>
                </a:solidFill>
              </a:rPr>
              <a:t>τῶν </a:t>
            </a:r>
            <a:r>
              <a:rPr lang="en-US" sz="4000" dirty="0" smtClean="0">
                <a:solidFill>
                  <a:schemeClr val="bg1"/>
                </a:solidFill>
              </a:rPr>
              <a:t> </a:t>
            </a:r>
            <a:r>
              <a:rPr lang="el-GR" sz="4000" dirty="0" smtClean="0">
                <a:solidFill>
                  <a:schemeClr val="bg1"/>
                </a:solidFill>
              </a:rPr>
              <a:t>ὑδάτων</a:t>
            </a:r>
            <a:endParaRPr lang="en-US" sz="4000" dirty="0">
              <a:solidFill>
                <a:schemeClr val="bg1"/>
              </a:solidFill>
            </a:endParaRPr>
          </a:p>
          <a:p>
            <a:r>
              <a:rPr lang="en-US" sz="2400" dirty="0">
                <a:solidFill>
                  <a:srgbClr val="FFFF00"/>
                </a:solidFill>
              </a:rPr>
              <a:t> </a:t>
            </a:r>
            <a:r>
              <a:rPr lang="en-US" sz="2400" dirty="0" smtClean="0">
                <a:solidFill>
                  <a:srgbClr val="FFFF00"/>
                </a:solidFill>
              </a:rPr>
              <a:t>     and            I heard       </a:t>
            </a:r>
            <a:r>
              <a:rPr lang="en-US" sz="2400" dirty="0" smtClean="0">
                <a:solidFill>
                  <a:srgbClr val="FFFF00"/>
                </a:solidFill>
              </a:rPr>
              <a:t>  </a:t>
            </a:r>
            <a:r>
              <a:rPr lang="en-US" sz="2400" dirty="0">
                <a:solidFill>
                  <a:srgbClr val="FFFF00"/>
                </a:solidFill>
              </a:rPr>
              <a:t>the </a:t>
            </a:r>
            <a:r>
              <a:rPr lang="en-US" sz="2400" dirty="0" smtClean="0">
                <a:solidFill>
                  <a:srgbClr val="FFFF00"/>
                </a:solidFill>
              </a:rPr>
              <a:t>            angel             of the        </a:t>
            </a:r>
            <a:r>
              <a:rPr lang="en-US" sz="2400" dirty="0">
                <a:solidFill>
                  <a:srgbClr val="FFFF00"/>
                </a:solidFill>
              </a:rPr>
              <a:t>waters </a:t>
            </a:r>
            <a:endParaRPr lang="es-ES" sz="2400" dirty="0" smtClean="0">
              <a:solidFill>
                <a:srgbClr val="FFFF00"/>
              </a:solidFill>
            </a:endParaRPr>
          </a:p>
          <a:p>
            <a:r>
              <a:rPr lang="en-US" sz="4000" dirty="0" smtClean="0">
                <a:solidFill>
                  <a:schemeClr val="bg1"/>
                </a:solidFill>
              </a:rPr>
              <a:t> </a:t>
            </a:r>
            <a:r>
              <a:rPr lang="el-GR" sz="4000" dirty="0">
                <a:solidFill>
                  <a:schemeClr val="bg1"/>
                </a:solidFill>
              </a:rPr>
              <a:t>λέγοντος· </a:t>
            </a:r>
            <a:r>
              <a:rPr lang="en-US" sz="4000" dirty="0" smtClean="0">
                <a:solidFill>
                  <a:schemeClr val="bg1"/>
                </a:solidFill>
              </a:rPr>
              <a:t>  </a:t>
            </a:r>
            <a:r>
              <a:rPr lang="el-GR" sz="4000" dirty="0" smtClean="0">
                <a:solidFill>
                  <a:schemeClr val="bg1"/>
                </a:solidFill>
              </a:rPr>
              <a:t>δίκαιος </a:t>
            </a:r>
            <a:r>
              <a:rPr lang="en-US" sz="4000" dirty="0" smtClean="0">
                <a:solidFill>
                  <a:schemeClr val="bg1"/>
                </a:solidFill>
              </a:rPr>
              <a:t> </a:t>
            </a:r>
            <a:r>
              <a:rPr lang="el-GR" sz="4000" dirty="0" smtClean="0">
                <a:solidFill>
                  <a:schemeClr val="bg1"/>
                </a:solidFill>
              </a:rPr>
              <a:t>εἶ</a:t>
            </a:r>
            <a:r>
              <a:rPr lang="el-GR" sz="4000" dirty="0">
                <a:solidFill>
                  <a:schemeClr val="bg1"/>
                </a:solidFill>
              </a:rPr>
              <a:t>,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ὢν</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ἦν</a:t>
            </a:r>
            <a:r>
              <a:rPr lang="el-GR" sz="4000" dirty="0">
                <a:solidFill>
                  <a:schemeClr val="bg1"/>
                </a:solidFill>
              </a:rPr>
              <a:t>,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ὅσιος, </a:t>
            </a:r>
            <a:endParaRPr lang="en-US" sz="4000" dirty="0">
              <a:solidFill>
                <a:schemeClr val="bg1"/>
              </a:solidFill>
            </a:endParaRPr>
          </a:p>
          <a:p>
            <a:r>
              <a:rPr lang="en-US" sz="2400" dirty="0" smtClean="0">
                <a:solidFill>
                  <a:srgbClr val="FFFF00"/>
                </a:solidFill>
              </a:rPr>
              <a:t>         saying                       just        you are  who   is       and   who  </a:t>
            </a:r>
            <a:r>
              <a:rPr lang="en-US" sz="2400" dirty="0">
                <a:solidFill>
                  <a:srgbClr val="FFFF00"/>
                </a:solidFill>
              </a:rPr>
              <a:t>was </a:t>
            </a:r>
            <a:r>
              <a:rPr lang="en-US" sz="2400" dirty="0" smtClean="0">
                <a:solidFill>
                  <a:srgbClr val="FFFF00"/>
                </a:solidFill>
              </a:rPr>
              <a:t>   the   </a:t>
            </a:r>
            <a:r>
              <a:rPr lang="en-US" sz="2400" dirty="0">
                <a:solidFill>
                  <a:srgbClr val="FFFF00"/>
                </a:solidFill>
              </a:rPr>
              <a:t>Holy </a:t>
            </a:r>
            <a:r>
              <a:rPr lang="en-US" sz="2400" dirty="0" smtClean="0">
                <a:solidFill>
                  <a:srgbClr val="FFFF00"/>
                </a:solidFill>
              </a:rPr>
              <a:t>One</a:t>
            </a:r>
            <a:endParaRPr lang="fr-FR" sz="2200" dirty="0" smtClean="0">
              <a:solidFill>
                <a:srgbClr val="FFFF00"/>
              </a:solidFill>
            </a:endParaRPr>
          </a:p>
          <a:p>
            <a:r>
              <a:rPr lang="el-GR" sz="4000" dirty="0">
                <a:solidFill>
                  <a:schemeClr val="bg1"/>
                </a:solidFill>
              </a:rPr>
              <a:t>ὅτι </a:t>
            </a:r>
            <a:r>
              <a:rPr lang="en-US" sz="4000" dirty="0">
                <a:solidFill>
                  <a:schemeClr val="bg1"/>
                </a:solidFill>
              </a:rPr>
              <a:t> </a:t>
            </a:r>
            <a:r>
              <a:rPr lang="el-GR" sz="4000" dirty="0">
                <a:solidFill>
                  <a:schemeClr val="bg1"/>
                </a:solidFill>
              </a:rPr>
              <a:t>ταῦτα</a:t>
            </a:r>
            <a:r>
              <a:rPr lang="en-US" sz="4000" dirty="0">
                <a:solidFill>
                  <a:schemeClr val="bg1"/>
                </a:solidFill>
              </a:rPr>
              <a:t> </a:t>
            </a:r>
            <a:r>
              <a:rPr lang="el-GR" sz="4000" dirty="0">
                <a:solidFill>
                  <a:schemeClr val="bg1"/>
                </a:solidFill>
              </a:rPr>
              <a:t> ἔκρινας, </a:t>
            </a:r>
            <a:r>
              <a:rPr lang="en-US" sz="4000" dirty="0" smtClean="0">
                <a:solidFill>
                  <a:schemeClr val="bg1"/>
                </a:solidFill>
              </a:rPr>
              <a:t>      </a:t>
            </a:r>
            <a:r>
              <a:rPr lang="en-US" sz="2800" b="1" dirty="0" smtClean="0">
                <a:solidFill>
                  <a:srgbClr val="FFFF00"/>
                </a:solidFill>
              </a:rPr>
              <a:t>6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αἷμα </a:t>
            </a:r>
            <a:r>
              <a:rPr lang="en-US" sz="4000" dirty="0" smtClean="0">
                <a:solidFill>
                  <a:schemeClr val="bg1"/>
                </a:solidFill>
              </a:rPr>
              <a:t> </a:t>
            </a:r>
            <a:r>
              <a:rPr lang="el-GR" sz="4000" dirty="0" smtClean="0">
                <a:solidFill>
                  <a:schemeClr val="bg1"/>
                </a:solidFill>
              </a:rPr>
              <a:t>ἁγίων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προφητῶν</a:t>
            </a:r>
            <a:endParaRPr lang="en-US" sz="4000" dirty="0" smtClean="0">
              <a:solidFill>
                <a:schemeClr val="bg1"/>
              </a:solidFill>
            </a:endParaRPr>
          </a:p>
          <a:p>
            <a:r>
              <a:rPr lang="en-US" sz="2400" dirty="0" smtClean="0">
                <a:solidFill>
                  <a:srgbClr val="FFFF00"/>
                </a:solidFill>
              </a:rPr>
              <a:t>  for   these things   you judged                      f</a:t>
            </a:r>
            <a:r>
              <a:rPr lang="en-US" altLang="zh-TW" sz="2400" dirty="0" smtClean="0">
                <a:solidFill>
                  <a:srgbClr val="FFFF00"/>
                </a:solidFill>
              </a:rPr>
              <a:t>or         blood      </a:t>
            </a:r>
            <a:r>
              <a:rPr lang="en-US" altLang="zh-TW" sz="2400" dirty="0">
                <a:solidFill>
                  <a:srgbClr val="FFFF00"/>
                </a:solidFill>
              </a:rPr>
              <a:t>of </a:t>
            </a:r>
            <a:r>
              <a:rPr lang="en-US" altLang="zh-TW" sz="2400" dirty="0" smtClean="0">
                <a:solidFill>
                  <a:srgbClr val="FFFF00"/>
                </a:solidFill>
              </a:rPr>
              <a:t>saints      </a:t>
            </a:r>
            <a:r>
              <a:rPr lang="en-US" altLang="zh-TW" sz="2400" dirty="0">
                <a:solidFill>
                  <a:srgbClr val="FFFF00"/>
                </a:solidFill>
              </a:rPr>
              <a:t>and </a:t>
            </a:r>
            <a:r>
              <a:rPr lang="en-US" altLang="zh-TW" sz="2400" dirty="0" smtClean="0">
                <a:solidFill>
                  <a:srgbClr val="FFFF00"/>
                </a:solidFill>
              </a:rPr>
              <a:t>        of prophets</a:t>
            </a:r>
            <a:endParaRPr lang="fr-FR" sz="2400" dirty="0" smtClean="0">
              <a:solidFill>
                <a:srgbClr val="FFFF00"/>
              </a:solidFill>
            </a:endParaRPr>
          </a:p>
          <a:p>
            <a:r>
              <a:rPr lang="en-US" sz="4000" dirty="0" smtClean="0">
                <a:solidFill>
                  <a:schemeClr val="bg1"/>
                </a:solidFill>
              </a:rPr>
              <a:t> </a:t>
            </a:r>
            <a:r>
              <a:rPr lang="el-GR" sz="4000" dirty="0">
                <a:solidFill>
                  <a:schemeClr val="bg1"/>
                </a:solidFill>
              </a:rPr>
              <a:t>ἐξέχεαν</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αἷμα </a:t>
            </a:r>
            <a:r>
              <a:rPr lang="en-US" sz="4000" dirty="0" smtClean="0">
                <a:solidFill>
                  <a:schemeClr val="bg1"/>
                </a:solidFill>
              </a:rPr>
              <a:t> </a:t>
            </a:r>
            <a:r>
              <a:rPr lang="el-GR" sz="4000" dirty="0" smtClean="0">
                <a:solidFill>
                  <a:schemeClr val="bg1"/>
                </a:solidFill>
              </a:rPr>
              <a:t>αὐτοῖς </a:t>
            </a:r>
            <a:r>
              <a:rPr lang="en-US" sz="4000" dirty="0" smtClean="0">
                <a:solidFill>
                  <a:schemeClr val="bg1"/>
                </a:solidFill>
              </a:rPr>
              <a:t> </a:t>
            </a:r>
            <a:r>
              <a:rPr lang="el-GR" sz="4000" dirty="0" smtClean="0">
                <a:solidFill>
                  <a:schemeClr val="bg1"/>
                </a:solidFill>
              </a:rPr>
              <a:t>[</a:t>
            </a:r>
            <a:r>
              <a:rPr lang="el-GR" sz="4000" dirty="0">
                <a:solidFill>
                  <a:schemeClr val="bg1"/>
                </a:solidFill>
              </a:rPr>
              <a:t>δ]έδωκας </a:t>
            </a:r>
            <a:r>
              <a:rPr lang="en-US" sz="4000" dirty="0" smtClean="0">
                <a:solidFill>
                  <a:schemeClr val="bg1"/>
                </a:solidFill>
              </a:rPr>
              <a:t> </a:t>
            </a:r>
            <a:r>
              <a:rPr lang="el-GR" sz="4000" dirty="0" smtClean="0">
                <a:solidFill>
                  <a:schemeClr val="bg1"/>
                </a:solidFill>
              </a:rPr>
              <a:t>πιεῖν,</a:t>
            </a:r>
            <a:r>
              <a:rPr lang="en-US" sz="4000" dirty="0" smtClean="0">
                <a:solidFill>
                  <a:schemeClr val="bg1"/>
                </a:solidFill>
              </a:rPr>
              <a:t> </a:t>
            </a:r>
            <a:r>
              <a:rPr lang="el-GR" sz="4000" dirty="0" smtClean="0">
                <a:solidFill>
                  <a:schemeClr val="bg1"/>
                </a:solidFill>
              </a:rPr>
              <a:t> </a:t>
            </a:r>
            <a:r>
              <a:rPr lang="el-GR" sz="4000" dirty="0">
                <a:solidFill>
                  <a:schemeClr val="bg1"/>
                </a:solidFill>
              </a:rPr>
              <a:t>ἄξιοί </a:t>
            </a:r>
            <a:r>
              <a:rPr lang="en-US" sz="4000" dirty="0" smtClean="0">
                <a:solidFill>
                  <a:schemeClr val="bg1"/>
                </a:solidFill>
              </a:rPr>
              <a:t> </a:t>
            </a:r>
            <a:r>
              <a:rPr lang="el-GR" sz="4000" dirty="0" smtClean="0">
                <a:solidFill>
                  <a:schemeClr val="bg1"/>
                </a:solidFill>
              </a:rPr>
              <a:t>εἰσιν</a:t>
            </a:r>
            <a:r>
              <a:rPr lang="el-GR" sz="4000" dirty="0">
                <a:solidFill>
                  <a:schemeClr val="bg1"/>
                </a:solidFill>
              </a:rPr>
              <a:t>.</a:t>
            </a:r>
          </a:p>
          <a:p>
            <a:r>
              <a:rPr lang="en-US" altLang="zh-TW" sz="2400" dirty="0" smtClean="0">
                <a:solidFill>
                  <a:srgbClr val="FFFF00"/>
                </a:solidFill>
              </a:rPr>
              <a:t>    they shed        and       blood        to them         you </a:t>
            </a:r>
            <a:r>
              <a:rPr lang="en-US" altLang="zh-TW" sz="2400" dirty="0">
                <a:solidFill>
                  <a:srgbClr val="FFFF00"/>
                </a:solidFill>
              </a:rPr>
              <a:t>have given </a:t>
            </a:r>
            <a:r>
              <a:rPr lang="en-US" altLang="zh-TW" sz="2400" dirty="0" smtClean="0">
                <a:solidFill>
                  <a:srgbClr val="FFFF00"/>
                </a:solidFill>
              </a:rPr>
              <a:t>     to drink        fitting        </a:t>
            </a:r>
            <a:r>
              <a:rPr lang="en-US" altLang="zh-TW" sz="2400" dirty="0">
                <a:solidFill>
                  <a:srgbClr val="FFFF00"/>
                </a:solidFill>
              </a:rPr>
              <a:t>i</a:t>
            </a:r>
            <a:r>
              <a:rPr lang="en-US" altLang="zh-TW" sz="2400" dirty="0" smtClean="0">
                <a:solidFill>
                  <a:srgbClr val="FFFF00"/>
                </a:solidFill>
              </a:rPr>
              <a:t>t </a:t>
            </a:r>
            <a:r>
              <a:rPr lang="en-US" altLang="zh-TW" sz="2400" dirty="0">
                <a:solidFill>
                  <a:srgbClr val="FFFF00"/>
                </a:solidFill>
              </a:rPr>
              <a:t>is </a:t>
            </a:r>
            <a:r>
              <a:rPr lang="fr-FR" sz="2400" dirty="0" smtClean="0">
                <a:solidFill>
                  <a:srgbClr val="FFFF00"/>
                </a:solidFill>
              </a:rPr>
              <a:t> </a:t>
            </a:r>
          </a:p>
          <a:p>
            <a:r>
              <a:rPr lang="en-US" sz="800" dirty="0" smtClean="0">
                <a:solidFill>
                  <a:schemeClr val="bg1"/>
                </a:solidFill>
              </a:rPr>
              <a:t> </a:t>
            </a:r>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16:5</a:t>
            </a:r>
            <a:r>
              <a:rPr lang="fr-FR" dirty="0" smtClean="0">
                <a:solidFill>
                  <a:schemeClr val="bg1"/>
                </a:solidFill>
              </a:rPr>
              <a:t> </a:t>
            </a:r>
            <a:r>
              <a:rPr lang="en-US" dirty="0">
                <a:solidFill>
                  <a:schemeClr val="bg1"/>
                </a:solidFill>
              </a:rPr>
              <a:t>And I heard the angel in charge of the waters say, "Just are you, O Holy One, who is and who was, for you brought these judgments</a:t>
            </a:r>
            <a:r>
              <a:rPr lang="en-US" dirty="0" smtClean="0">
                <a:solidFill>
                  <a:schemeClr val="bg1"/>
                </a:solidFill>
              </a:rPr>
              <a:t>. </a:t>
            </a:r>
            <a:r>
              <a:rPr lang="en-US" altLang="zh-TW" b="1" dirty="0">
                <a:solidFill>
                  <a:schemeClr val="bg1"/>
                </a:solidFill>
              </a:rPr>
              <a:t>6</a:t>
            </a:r>
            <a:r>
              <a:rPr lang="zh-TW" altLang="en-US" dirty="0">
                <a:solidFill>
                  <a:schemeClr val="bg1"/>
                </a:solidFill>
              </a:rPr>
              <a:t> </a:t>
            </a:r>
            <a:r>
              <a:rPr lang="en-US" altLang="zh-TW" dirty="0">
                <a:solidFill>
                  <a:schemeClr val="bg1"/>
                </a:solidFill>
              </a:rPr>
              <a:t>For they have shed the blood of saints and prophets, and you have given them blood to drink. It is what they deserve</a:t>
            </a:r>
            <a:r>
              <a:rPr lang="en-US" altLang="zh-TW" dirty="0" smtClean="0">
                <a:solidFill>
                  <a:schemeClr val="bg1"/>
                </a:solidFill>
              </a:rPr>
              <a:t>!“     /   </a:t>
            </a:r>
            <a:r>
              <a:rPr lang="en-US" baseline="30000" dirty="0" smtClean="0">
                <a:solidFill>
                  <a:srgbClr val="FFFF00"/>
                </a:solidFill>
              </a:rPr>
              <a:t>CUV  </a:t>
            </a:r>
            <a:r>
              <a:rPr lang="en-US" b="1" dirty="0" smtClean="0">
                <a:solidFill>
                  <a:schemeClr val="bg1"/>
                </a:solidFill>
              </a:rPr>
              <a:t>16:5</a:t>
            </a:r>
            <a:r>
              <a:rPr lang="en-US" dirty="0" smtClean="0">
                <a:solidFill>
                  <a:schemeClr val="bg1"/>
                </a:solidFill>
              </a:rPr>
              <a:t> </a:t>
            </a:r>
            <a:r>
              <a:rPr lang="zh-TW" altLang="en-US" dirty="0">
                <a:solidFill>
                  <a:schemeClr val="bg1"/>
                </a:solidFill>
              </a:rPr>
              <a:t>我聽見掌管眾水的天使說、昔在今在的聖者阿、你這樣判斷是公義的</a:t>
            </a:r>
            <a:r>
              <a:rPr lang="zh-TW" altLang="en-US" dirty="0" smtClean="0">
                <a:solidFill>
                  <a:schemeClr val="bg1"/>
                </a:solidFill>
              </a:rPr>
              <a:t>．</a:t>
            </a:r>
            <a:r>
              <a:rPr lang="en-US" altLang="zh-TW" b="1" dirty="0" smtClean="0">
                <a:solidFill>
                  <a:schemeClr val="bg1"/>
                </a:solidFill>
              </a:rPr>
              <a:t>6</a:t>
            </a:r>
            <a:r>
              <a:rPr lang="zh-TW" altLang="en-US" dirty="0" smtClean="0">
                <a:solidFill>
                  <a:schemeClr val="bg1"/>
                </a:solidFill>
              </a:rPr>
              <a:t> </a:t>
            </a:r>
            <a:r>
              <a:rPr lang="zh-TW" altLang="en-US" dirty="0">
                <a:solidFill>
                  <a:schemeClr val="bg1"/>
                </a:solidFill>
              </a:rPr>
              <a:t>他們曾流聖徒與先知的血、現在你給他們血喝．這是他們所該受的。</a:t>
            </a:r>
            <a:endParaRPr lang="en-US"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16:7 </a:t>
            </a: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l-GR" sz="3200" dirty="0" smtClean="0">
                <a:solidFill>
                  <a:srgbClr val="FFFF00"/>
                </a:solidFill>
              </a:rPr>
              <a:t> </a:t>
            </a:r>
            <a:r>
              <a:rPr lang="en-US" sz="3400" dirty="0" smtClean="0">
                <a:solidFill>
                  <a:srgbClr val="FFFF00"/>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ἤκουσα </a:t>
            </a:r>
            <a:r>
              <a:rPr lang="en-US" sz="4400" dirty="0" smtClean="0">
                <a:solidFill>
                  <a:schemeClr val="bg1"/>
                </a:solidFill>
              </a:rPr>
              <a:t>  </a:t>
            </a:r>
            <a:r>
              <a:rPr lang="el-GR" sz="4400" dirty="0" smtClean="0">
                <a:solidFill>
                  <a:schemeClr val="bg1"/>
                </a:solidFill>
              </a:rPr>
              <a:t>τοῦ </a:t>
            </a:r>
            <a:r>
              <a:rPr lang="en-US" sz="4400" dirty="0" smtClean="0">
                <a:solidFill>
                  <a:schemeClr val="bg1"/>
                </a:solidFill>
              </a:rPr>
              <a:t> </a:t>
            </a:r>
            <a:r>
              <a:rPr lang="el-GR" sz="4400" dirty="0" smtClean="0">
                <a:solidFill>
                  <a:schemeClr val="bg1"/>
                </a:solidFill>
              </a:rPr>
              <a:t>θυσιαστηρίου</a:t>
            </a:r>
            <a:endParaRPr lang="en-US" sz="4400" dirty="0">
              <a:solidFill>
                <a:schemeClr val="bg1"/>
              </a:solidFill>
            </a:endParaRPr>
          </a:p>
          <a:p>
            <a:r>
              <a:rPr lang="en-US" sz="2400" dirty="0">
                <a:solidFill>
                  <a:srgbClr val="FFFF00"/>
                </a:solidFill>
              </a:rPr>
              <a:t> </a:t>
            </a:r>
            <a:r>
              <a:rPr lang="en-US" sz="2400" dirty="0" smtClean="0">
                <a:solidFill>
                  <a:srgbClr val="FFFF00"/>
                </a:solidFill>
              </a:rPr>
              <a:t>          and           </a:t>
            </a:r>
            <a:r>
              <a:rPr lang="en-US" sz="2400" dirty="0">
                <a:solidFill>
                  <a:srgbClr val="FFFF00"/>
                </a:solidFill>
              </a:rPr>
              <a:t>I heard </a:t>
            </a:r>
            <a:r>
              <a:rPr lang="en-US" sz="2400" dirty="0" smtClean="0">
                <a:solidFill>
                  <a:srgbClr val="FFFF00"/>
                </a:solidFill>
              </a:rPr>
              <a:t>               the                    altar</a:t>
            </a:r>
            <a:endParaRPr lang="fr-FR" sz="2400" dirty="0" smtClean="0">
              <a:solidFill>
                <a:srgbClr val="FFFF00"/>
              </a:solidFill>
            </a:endParaRPr>
          </a:p>
          <a:p>
            <a:endParaRPr lang="es-ES" sz="800" dirty="0" smtClean="0">
              <a:solidFill>
                <a:srgbClr val="FFFF00"/>
              </a:solidFill>
            </a:endParaRPr>
          </a:p>
          <a:p>
            <a:r>
              <a:rPr lang="en-US" sz="4000" dirty="0" smtClean="0">
                <a:solidFill>
                  <a:schemeClr val="bg1"/>
                </a:solidFill>
              </a:rPr>
              <a:t>  </a:t>
            </a:r>
            <a:r>
              <a:rPr lang="el-GR" sz="4400" dirty="0" smtClean="0">
                <a:solidFill>
                  <a:schemeClr val="bg1"/>
                </a:solidFill>
              </a:rPr>
              <a:t>λέγοντος</a:t>
            </a:r>
            <a:r>
              <a:rPr lang="el-GR" sz="4400" dirty="0">
                <a:solidFill>
                  <a:schemeClr val="bg1"/>
                </a:solidFill>
              </a:rPr>
              <a:t>· </a:t>
            </a:r>
            <a:r>
              <a:rPr lang="en-US" sz="4400" dirty="0">
                <a:solidFill>
                  <a:schemeClr val="bg1"/>
                </a:solidFill>
              </a:rPr>
              <a:t> </a:t>
            </a:r>
            <a:r>
              <a:rPr lang="el-GR" sz="4400" dirty="0">
                <a:solidFill>
                  <a:schemeClr val="bg1"/>
                </a:solidFill>
              </a:rPr>
              <a:t>ναὶ </a:t>
            </a:r>
            <a:r>
              <a:rPr lang="en-US" sz="4400" dirty="0">
                <a:solidFill>
                  <a:schemeClr val="bg1"/>
                </a:solidFill>
              </a:rPr>
              <a:t> </a:t>
            </a:r>
            <a:r>
              <a:rPr lang="el-GR" sz="4400" dirty="0">
                <a:solidFill>
                  <a:schemeClr val="bg1"/>
                </a:solidFill>
              </a:rPr>
              <a:t>κύριε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θεὸς</a:t>
            </a:r>
            <a:r>
              <a:rPr lang="en-US" sz="4400" dirty="0" smtClean="0">
                <a:solidFill>
                  <a:schemeClr val="bg1"/>
                </a:solidFill>
              </a:rPr>
              <a:t> </a:t>
            </a:r>
            <a:r>
              <a:rPr lang="el-GR" sz="4400" dirty="0" smtClean="0">
                <a:solidFill>
                  <a:schemeClr val="bg1"/>
                </a:solidFill>
              </a:rPr>
              <a:t> </a:t>
            </a:r>
            <a:r>
              <a:rPr lang="el-GR" sz="4400" dirty="0">
                <a:solidFill>
                  <a:schemeClr val="bg1"/>
                </a:solidFill>
              </a:rPr>
              <a:t>ὁ </a:t>
            </a:r>
            <a:r>
              <a:rPr lang="en-US" sz="4400" dirty="0" smtClean="0">
                <a:solidFill>
                  <a:schemeClr val="bg1"/>
                </a:solidFill>
              </a:rPr>
              <a:t> </a:t>
            </a:r>
            <a:r>
              <a:rPr lang="el-GR" sz="4400" dirty="0" smtClean="0">
                <a:solidFill>
                  <a:schemeClr val="bg1"/>
                </a:solidFill>
              </a:rPr>
              <a:t>παντοκράτωρ</a:t>
            </a:r>
            <a:r>
              <a:rPr lang="el-GR" sz="4400" dirty="0">
                <a:solidFill>
                  <a:schemeClr val="bg1"/>
                </a:solidFill>
              </a:rPr>
              <a:t>, </a:t>
            </a:r>
            <a:endParaRPr lang="en-US" sz="4400" dirty="0" smtClean="0">
              <a:solidFill>
                <a:schemeClr val="bg1"/>
              </a:solidFill>
            </a:endParaRPr>
          </a:p>
          <a:p>
            <a:r>
              <a:rPr lang="en-US" sz="2400" dirty="0" smtClean="0">
                <a:solidFill>
                  <a:srgbClr val="FFFF00"/>
                </a:solidFill>
              </a:rPr>
              <a:t>          saying                    yes           </a:t>
            </a:r>
            <a:r>
              <a:rPr lang="en-US" sz="2400" dirty="0">
                <a:solidFill>
                  <a:srgbClr val="FFFF00"/>
                </a:solidFill>
              </a:rPr>
              <a:t>Lord </a:t>
            </a:r>
            <a:r>
              <a:rPr lang="en-US" sz="2400" dirty="0" smtClean="0">
                <a:solidFill>
                  <a:srgbClr val="FFFF00"/>
                </a:solidFill>
              </a:rPr>
              <a:t>       the       God        the               Almighty</a:t>
            </a:r>
            <a:endParaRPr lang="fr-FR" sz="2400" dirty="0" smtClean="0">
              <a:solidFill>
                <a:srgbClr val="FFFF00"/>
              </a:solidFill>
            </a:endParaRPr>
          </a:p>
          <a:p>
            <a:endParaRPr lang="fr-FR" sz="800" dirty="0" smtClean="0">
              <a:solidFill>
                <a:srgbClr val="FFFF00"/>
              </a:solidFill>
            </a:endParaRPr>
          </a:p>
          <a:p>
            <a:r>
              <a:rPr lang="en-US" sz="4000" dirty="0" smtClean="0">
                <a:solidFill>
                  <a:schemeClr val="bg1"/>
                </a:solidFill>
              </a:rPr>
              <a:t>  </a:t>
            </a:r>
            <a:r>
              <a:rPr lang="el-GR" sz="4400" dirty="0" smtClean="0">
                <a:solidFill>
                  <a:schemeClr val="bg1"/>
                </a:solidFill>
              </a:rPr>
              <a:t>ἀληθιναὶ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δίκαιαι </a:t>
            </a:r>
            <a:r>
              <a:rPr lang="en-US" sz="4400" dirty="0" smtClean="0">
                <a:solidFill>
                  <a:schemeClr val="bg1"/>
                </a:solidFill>
              </a:rPr>
              <a:t> </a:t>
            </a:r>
            <a:r>
              <a:rPr lang="el-GR" sz="4400" dirty="0" smtClean="0">
                <a:solidFill>
                  <a:schemeClr val="bg1"/>
                </a:solidFill>
              </a:rPr>
              <a:t>αἱ </a:t>
            </a:r>
            <a:r>
              <a:rPr lang="en-US" sz="4400" dirty="0" smtClean="0">
                <a:solidFill>
                  <a:schemeClr val="bg1"/>
                </a:solidFill>
              </a:rPr>
              <a:t> </a:t>
            </a:r>
            <a:r>
              <a:rPr lang="el-GR" sz="4400" dirty="0" smtClean="0">
                <a:solidFill>
                  <a:schemeClr val="bg1"/>
                </a:solidFill>
              </a:rPr>
              <a:t>κρίσεις </a:t>
            </a:r>
            <a:r>
              <a:rPr lang="en-US" sz="4400" dirty="0" smtClean="0">
                <a:solidFill>
                  <a:schemeClr val="bg1"/>
                </a:solidFill>
              </a:rPr>
              <a:t> </a:t>
            </a:r>
            <a:r>
              <a:rPr lang="el-GR" sz="4400" dirty="0" smtClean="0">
                <a:solidFill>
                  <a:schemeClr val="bg1"/>
                </a:solidFill>
              </a:rPr>
              <a:t>σου.</a:t>
            </a:r>
            <a:endParaRPr lang="en-US" sz="4400" dirty="0" smtClean="0">
              <a:solidFill>
                <a:schemeClr val="bg1"/>
              </a:solidFill>
            </a:endParaRPr>
          </a:p>
          <a:p>
            <a:r>
              <a:rPr lang="en-US" sz="2400" dirty="0" smtClean="0">
                <a:solidFill>
                  <a:srgbClr val="FFFF00"/>
                </a:solidFill>
              </a:rPr>
              <a:t>            true                   and             just              the       </a:t>
            </a:r>
            <a:r>
              <a:rPr lang="en-US" sz="2400" dirty="0">
                <a:solidFill>
                  <a:srgbClr val="FFFF00"/>
                </a:solidFill>
              </a:rPr>
              <a:t>judgments </a:t>
            </a:r>
            <a:r>
              <a:rPr lang="fr-FR" sz="2400" dirty="0">
                <a:solidFill>
                  <a:srgbClr val="FFFF00"/>
                </a:solidFill>
              </a:rPr>
              <a:t> </a:t>
            </a:r>
            <a:r>
              <a:rPr lang="fr-FR" sz="2400" dirty="0" smtClean="0">
                <a:solidFill>
                  <a:srgbClr val="FFFF00"/>
                </a:solidFill>
              </a:rPr>
              <a:t>     </a:t>
            </a:r>
            <a:r>
              <a:rPr lang="fr-FR" sz="2400" dirty="0" err="1" smtClean="0">
                <a:solidFill>
                  <a:srgbClr val="FFFF00"/>
                </a:solidFill>
              </a:rPr>
              <a:t>your</a:t>
            </a:r>
            <a:endParaRPr lang="fr-FR" sz="2400" dirty="0" smtClean="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smtClean="0">
                <a:solidFill>
                  <a:schemeClr val="bg1"/>
                </a:solidFill>
              </a:rPr>
              <a:t> </a:t>
            </a:r>
          </a:p>
          <a:p>
            <a:r>
              <a:rPr lang="en-US" sz="2000" baseline="30000" dirty="0" smtClean="0">
                <a:solidFill>
                  <a:srgbClr val="FFFF00"/>
                </a:solidFill>
              </a:rPr>
              <a:t>	ESV </a:t>
            </a:r>
            <a:r>
              <a:rPr lang="fr-FR" sz="2000" b="1" dirty="0" smtClean="0">
                <a:solidFill>
                  <a:schemeClr val="bg1"/>
                </a:solidFill>
              </a:rPr>
              <a:t>16:7</a:t>
            </a:r>
            <a:r>
              <a:rPr lang="fr-FR" sz="2000" dirty="0" smtClean="0">
                <a:solidFill>
                  <a:schemeClr val="bg1"/>
                </a:solidFill>
              </a:rPr>
              <a:t> </a:t>
            </a:r>
            <a:r>
              <a:rPr lang="en-US" sz="2000" dirty="0">
                <a:solidFill>
                  <a:schemeClr val="bg1"/>
                </a:solidFill>
              </a:rPr>
              <a:t>And I heard the altar saying, "Yes, Lord God the Almighty, true and just are your judgments!"</a:t>
            </a:r>
          </a:p>
          <a:p>
            <a:r>
              <a:rPr lang="en-US" sz="2000" baseline="30000" dirty="0">
                <a:solidFill>
                  <a:srgbClr val="FFFF00"/>
                </a:solidFill>
              </a:rPr>
              <a:t>	CUV </a:t>
            </a:r>
            <a:r>
              <a:rPr lang="en-US" sz="2000" b="1" dirty="0" smtClean="0">
                <a:solidFill>
                  <a:schemeClr val="bg1"/>
                </a:solidFill>
              </a:rPr>
              <a:t>16:7</a:t>
            </a:r>
            <a:r>
              <a:rPr lang="en-US" sz="2000" dirty="0" smtClean="0">
                <a:solidFill>
                  <a:schemeClr val="bg1"/>
                </a:solidFill>
              </a:rPr>
              <a:t> </a:t>
            </a:r>
            <a:r>
              <a:rPr lang="zh-TW" altLang="en-US" sz="2000" dirty="0">
                <a:solidFill>
                  <a:schemeClr val="bg1"/>
                </a:solidFill>
              </a:rPr>
              <a:t>我又聽見祭壇中有聲音說、是的、</a:t>
            </a:r>
            <a:r>
              <a:rPr lang="zh-TW" altLang="en-US" sz="2000" dirty="0" smtClean="0">
                <a:solidFill>
                  <a:schemeClr val="bg1"/>
                </a:solidFill>
              </a:rPr>
              <a:t>主神</a:t>
            </a:r>
            <a:r>
              <a:rPr lang="zh-TW" altLang="en-US" sz="2000" dirty="0">
                <a:solidFill>
                  <a:schemeClr val="bg1"/>
                </a:solidFill>
              </a:rPr>
              <a:t>、全能者阿、你的判斷義哉、誠哉。</a:t>
            </a:r>
            <a:endParaRPr lang="fr-FR"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Revelation 16:8 </a:t>
            </a:r>
          </a:p>
          <a:p>
            <a:endParaRPr lang="en-US" sz="8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ὁ </a:t>
            </a:r>
            <a:r>
              <a:rPr lang="en-US" sz="4400" dirty="0" smtClean="0">
                <a:solidFill>
                  <a:schemeClr val="bg1"/>
                </a:solidFill>
              </a:rPr>
              <a:t> </a:t>
            </a:r>
            <a:r>
              <a:rPr lang="el-GR" sz="4400" dirty="0" smtClean="0">
                <a:solidFill>
                  <a:schemeClr val="bg1"/>
                </a:solidFill>
              </a:rPr>
              <a:t>τέταρτος </a:t>
            </a:r>
            <a:r>
              <a:rPr lang="en-US" sz="4400" dirty="0" smtClean="0">
                <a:solidFill>
                  <a:schemeClr val="bg1"/>
                </a:solidFill>
              </a:rPr>
              <a:t> </a:t>
            </a:r>
            <a:r>
              <a:rPr lang="el-GR" sz="4400" dirty="0" smtClean="0">
                <a:solidFill>
                  <a:schemeClr val="bg1"/>
                </a:solidFill>
              </a:rPr>
              <a:t>ἐξέχεεν </a:t>
            </a:r>
            <a:r>
              <a:rPr lang="en-US" sz="4400" dirty="0" smtClean="0">
                <a:solidFill>
                  <a:schemeClr val="bg1"/>
                </a:solidFill>
              </a:rPr>
              <a:t> </a:t>
            </a:r>
            <a:r>
              <a:rPr lang="el-GR" sz="4400" dirty="0" smtClean="0">
                <a:solidFill>
                  <a:schemeClr val="bg1"/>
                </a:solidFill>
              </a:rPr>
              <a:t>τὴν </a:t>
            </a:r>
            <a:r>
              <a:rPr lang="en-US" sz="4400" dirty="0" smtClean="0">
                <a:solidFill>
                  <a:schemeClr val="bg1"/>
                </a:solidFill>
              </a:rPr>
              <a:t> </a:t>
            </a:r>
            <a:r>
              <a:rPr lang="el-GR" sz="4400" dirty="0" smtClean="0">
                <a:solidFill>
                  <a:schemeClr val="bg1"/>
                </a:solidFill>
              </a:rPr>
              <a:t>φιάλην</a:t>
            </a:r>
            <a:r>
              <a:rPr lang="en-US" sz="4400" dirty="0" smtClean="0">
                <a:solidFill>
                  <a:schemeClr val="bg1"/>
                </a:solidFill>
              </a:rPr>
              <a:t>  </a:t>
            </a:r>
            <a:r>
              <a:rPr lang="el-GR" sz="4400" dirty="0" smtClean="0">
                <a:solidFill>
                  <a:schemeClr val="bg1"/>
                </a:solidFill>
              </a:rPr>
              <a:t>αὐτοῦ</a:t>
            </a:r>
            <a:endParaRPr lang="en-US" sz="4400" dirty="0" smtClean="0">
              <a:solidFill>
                <a:schemeClr val="bg1"/>
              </a:solidFill>
            </a:endParaRPr>
          </a:p>
          <a:p>
            <a:r>
              <a:rPr lang="en-US" sz="2400" dirty="0" smtClean="0">
                <a:solidFill>
                  <a:srgbClr val="FFFF00"/>
                </a:solidFill>
              </a:rPr>
              <a:t>     and      the        fourth                   </a:t>
            </a:r>
            <a:r>
              <a:rPr lang="en-US" sz="2400" dirty="0">
                <a:solidFill>
                  <a:srgbClr val="FFFF00"/>
                </a:solidFill>
              </a:rPr>
              <a:t>poured out </a:t>
            </a:r>
            <a:r>
              <a:rPr lang="en-US" sz="2400" dirty="0" smtClean="0">
                <a:solidFill>
                  <a:srgbClr val="FFFF00"/>
                </a:solidFill>
              </a:rPr>
              <a:t>       the             </a:t>
            </a:r>
            <a:r>
              <a:rPr lang="en-US" sz="2400" dirty="0">
                <a:solidFill>
                  <a:srgbClr val="FFFF00"/>
                </a:solidFill>
              </a:rPr>
              <a:t>bowl </a:t>
            </a:r>
            <a:r>
              <a:rPr lang="en-US" sz="2400" dirty="0" smtClean="0">
                <a:solidFill>
                  <a:srgbClr val="FFFF00"/>
                </a:solidFill>
              </a:rPr>
              <a:t>                 his</a:t>
            </a:r>
            <a:endParaRPr lang="fr-FR" sz="2400" dirty="0" smtClean="0">
              <a:solidFill>
                <a:srgbClr val="FFFF00"/>
              </a:solidFill>
            </a:endParaRPr>
          </a:p>
          <a:p>
            <a:r>
              <a:rPr lang="en-US" sz="4400" dirty="0" smtClean="0">
                <a:solidFill>
                  <a:schemeClr val="bg1"/>
                </a:solidFill>
              </a:rPr>
              <a:t>         </a:t>
            </a:r>
            <a:r>
              <a:rPr lang="el-GR" sz="4400" dirty="0" smtClean="0">
                <a:solidFill>
                  <a:schemeClr val="bg1"/>
                </a:solidFill>
              </a:rPr>
              <a:t>ἐπὶ</a:t>
            </a:r>
            <a:r>
              <a:rPr lang="en-US" sz="4400" dirty="0" smtClean="0">
                <a:solidFill>
                  <a:schemeClr val="bg1"/>
                </a:solidFill>
              </a:rPr>
              <a:t> </a:t>
            </a:r>
            <a:r>
              <a:rPr lang="el-GR" sz="4400" dirty="0" smtClean="0">
                <a:solidFill>
                  <a:schemeClr val="bg1"/>
                </a:solidFill>
              </a:rPr>
              <a:t> τὸν</a:t>
            </a:r>
            <a:r>
              <a:rPr lang="en-US" sz="4400" dirty="0" smtClean="0">
                <a:solidFill>
                  <a:schemeClr val="bg1"/>
                </a:solidFill>
              </a:rPr>
              <a:t> </a:t>
            </a:r>
            <a:r>
              <a:rPr lang="el-GR" sz="4400" dirty="0" smtClean="0">
                <a:solidFill>
                  <a:schemeClr val="bg1"/>
                </a:solidFill>
              </a:rPr>
              <a:t> </a:t>
            </a:r>
            <a:r>
              <a:rPr lang="el-GR" sz="4400" dirty="0">
                <a:solidFill>
                  <a:schemeClr val="bg1"/>
                </a:solidFill>
              </a:rPr>
              <a:t>ἥλιον</a:t>
            </a:r>
            <a:r>
              <a:rPr lang="el-GR" sz="4400" dirty="0" smtClean="0">
                <a:solidFill>
                  <a:schemeClr val="bg1"/>
                </a:solidFill>
              </a:rPr>
              <a:t>,</a:t>
            </a:r>
            <a:r>
              <a:rPr lang="en-US" sz="4400" dirty="0" smtClean="0">
                <a:solidFill>
                  <a:schemeClr val="bg1"/>
                </a:solidFill>
              </a:rPr>
              <a:t>   </a:t>
            </a:r>
            <a:r>
              <a:rPr lang="el-GR" sz="4400" dirty="0" smtClean="0">
                <a:solidFill>
                  <a:schemeClr val="bg1"/>
                </a:solidFill>
              </a:rPr>
              <a:t>καὶ</a:t>
            </a:r>
            <a:r>
              <a:rPr lang="en-US" sz="4400" dirty="0" smtClean="0">
                <a:solidFill>
                  <a:schemeClr val="bg1"/>
                </a:solidFill>
              </a:rPr>
              <a:t> </a:t>
            </a:r>
            <a:r>
              <a:rPr lang="el-GR" sz="4400" dirty="0" smtClean="0">
                <a:solidFill>
                  <a:schemeClr val="bg1"/>
                </a:solidFill>
              </a:rPr>
              <a:t> </a:t>
            </a:r>
            <a:r>
              <a:rPr lang="el-GR" sz="4400" dirty="0">
                <a:solidFill>
                  <a:schemeClr val="bg1"/>
                </a:solidFill>
              </a:rPr>
              <a:t>ἐδόθη </a:t>
            </a:r>
            <a:r>
              <a:rPr lang="en-US" sz="4400" dirty="0" smtClean="0">
                <a:solidFill>
                  <a:schemeClr val="bg1"/>
                </a:solidFill>
              </a:rPr>
              <a:t> </a:t>
            </a:r>
            <a:r>
              <a:rPr lang="el-GR" sz="4400" dirty="0" smtClean="0">
                <a:solidFill>
                  <a:schemeClr val="bg1"/>
                </a:solidFill>
              </a:rPr>
              <a:t>αὐτῷ </a:t>
            </a:r>
            <a:endParaRPr lang="en-US" sz="4400" dirty="0">
              <a:solidFill>
                <a:schemeClr val="bg1"/>
              </a:solidFill>
            </a:endParaRPr>
          </a:p>
          <a:p>
            <a:r>
              <a:rPr lang="en-US" sz="2400" dirty="0" smtClean="0">
                <a:solidFill>
                  <a:srgbClr val="FFFF00"/>
                </a:solidFill>
              </a:rPr>
              <a:t>                   on          the            sun               </a:t>
            </a:r>
            <a:r>
              <a:rPr lang="en-US" sz="2400" dirty="0">
                <a:solidFill>
                  <a:srgbClr val="FFFF00"/>
                </a:solidFill>
              </a:rPr>
              <a:t>and </a:t>
            </a:r>
            <a:r>
              <a:rPr lang="en-US" sz="2400" dirty="0" smtClean="0">
                <a:solidFill>
                  <a:srgbClr val="FFFF00"/>
                </a:solidFill>
              </a:rPr>
              <a:t>      it </a:t>
            </a:r>
            <a:r>
              <a:rPr lang="en-US" sz="2400" dirty="0">
                <a:solidFill>
                  <a:srgbClr val="FFFF00"/>
                </a:solidFill>
              </a:rPr>
              <a:t>was </a:t>
            </a:r>
            <a:r>
              <a:rPr lang="en-US" sz="2400" dirty="0" smtClean="0">
                <a:solidFill>
                  <a:srgbClr val="FFFF00"/>
                </a:solidFill>
              </a:rPr>
              <a:t>given      to him</a:t>
            </a:r>
            <a:endParaRPr lang="fr-FR" sz="2400" dirty="0" smtClean="0">
              <a:solidFill>
                <a:srgbClr val="FFFF00"/>
              </a:solidFill>
            </a:endParaRPr>
          </a:p>
          <a:p>
            <a:r>
              <a:rPr lang="en-US" sz="4400" dirty="0" smtClean="0">
                <a:solidFill>
                  <a:schemeClr val="bg1"/>
                </a:solidFill>
              </a:rPr>
              <a:t>  </a:t>
            </a:r>
            <a:r>
              <a:rPr lang="el-GR" sz="4400" dirty="0">
                <a:solidFill>
                  <a:schemeClr val="bg1"/>
                </a:solidFill>
              </a:rPr>
              <a:t>καυματίσαι</a:t>
            </a:r>
            <a:r>
              <a:rPr lang="en-US" sz="4400" dirty="0" smtClean="0">
                <a:solidFill>
                  <a:schemeClr val="bg1"/>
                </a:solidFill>
              </a:rPr>
              <a:t> </a:t>
            </a:r>
            <a:r>
              <a:rPr lang="el-GR" sz="4400" dirty="0" smtClean="0">
                <a:solidFill>
                  <a:schemeClr val="bg1"/>
                </a:solidFill>
              </a:rPr>
              <a:t> </a:t>
            </a:r>
            <a:r>
              <a:rPr lang="el-GR" sz="4400" dirty="0">
                <a:solidFill>
                  <a:schemeClr val="bg1"/>
                </a:solidFill>
              </a:rPr>
              <a:t>τοὺς </a:t>
            </a:r>
            <a:r>
              <a:rPr lang="en-US" sz="4400" dirty="0" smtClean="0">
                <a:solidFill>
                  <a:schemeClr val="bg1"/>
                </a:solidFill>
              </a:rPr>
              <a:t> </a:t>
            </a:r>
            <a:r>
              <a:rPr lang="el-GR" sz="4400" dirty="0" smtClean="0">
                <a:solidFill>
                  <a:schemeClr val="bg1"/>
                </a:solidFill>
              </a:rPr>
              <a:t>ἀνθρώπους </a:t>
            </a:r>
            <a:r>
              <a:rPr lang="en-US" sz="4400" dirty="0" smtClean="0">
                <a:solidFill>
                  <a:schemeClr val="bg1"/>
                </a:solidFill>
              </a:rPr>
              <a:t> </a:t>
            </a:r>
            <a:r>
              <a:rPr lang="el-GR" sz="4400" dirty="0" smtClean="0">
                <a:solidFill>
                  <a:schemeClr val="bg1"/>
                </a:solidFill>
              </a:rPr>
              <a:t>ἐν </a:t>
            </a:r>
            <a:r>
              <a:rPr lang="en-US" sz="4400" dirty="0" smtClean="0">
                <a:solidFill>
                  <a:schemeClr val="bg1"/>
                </a:solidFill>
              </a:rPr>
              <a:t> </a:t>
            </a:r>
            <a:r>
              <a:rPr lang="el-GR" sz="4400" dirty="0" smtClean="0">
                <a:solidFill>
                  <a:schemeClr val="bg1"/>
                </a:solidFill>
              </a:rPr>
              <a:t>πυρί</a:t>
            </a:r>
            <a:r>
              <a:rPr lang="el-GR" sz="4400" dirty="0">
                <a:solidFill>
                  <a:schemeClr val="bg1"/>
                </a:solidFill>
              </a:rPr>
              <a:t>.</a:t>
            </a:r>
          </a:p>
          <a:p>
            <a:r>
              <a:rPr lang="en-US" sz="2400" dirty="0" smtClean="0">
                <a:solidFill>
                  <a:srgbClr val="FFFF00"/>
                </a:solidFill>
              </a:rPr>
              <a:t>           to </a:t>
            </a:r>
            <a:r>
              <a:rPr lang="en-US" sz="2400" dirty="0">
                <a:solidFill>
                  <a:srgbClr val="FFFF00"/>
                </a:solidFill>
              </a:rPr>
              <a:t>scorch </a:t>
            </a:r>
            <a:r>
              <a:rPr lang="en-US" sz="2400" dirty="0" smtClean="0">
                <a:solidFill>
                  <a:srgbClr val="FFFF00"/>
                </a:solidFill>
              </a:rPr>
              <a:t>                     the                    people                    with       fire</a:t>
            </a:r>
            <a:endParaRPr lang="fr-FR" sz="2400" dirty="0" smtClean="0">
              <a:solidFill>
                <a:srgbClr val="FFFF00"/>
              </a:solidFill>
            </a:endParaRPr>
          </a:p>
          <a:p>
            <a:endParaRPr lang="en-US" sz="800" dirty="0" smtClean="0">
              <a:solidFill>
                <a:schemeClr val="bg1"/>
              </a:solidFill>
            </a:endParaRPr>
          </a:p>
          <a:p>
            <a:r>
              <a:rPr lang="en-US" sz="800" dirty="0" smtClean="0">
                <a:solidFill>
                  <a:schemeClr val="bg1"/>
                </a:solidFill>
              </a:rPr>
              <a:t> </a:t>
            </a:r>
          </a:p>
          <a:p>
            <a:r>
              <a:rPr lang="en-US" sz="2000" baseline="30000" dirty="0" smtClean="0">
                <a:solidFill>
                  <a:srgbClr val="FFFF00"/>
                </a:solidFill>
              </a:rPr>
              <a:t>	ESV </a:t>
            </a:r>
            <a:r>
              <a:rPr lang="fr-FR" sz="2000" b="1" dirty="0" smtClean="0">
                <a:solidFill>
                  <a:schemeClr val="bg1"/>
                </a:solidFill>
              </a:rPr>
              <a:t>16:7</a:t>
            </a:r>
            <a:r>
              <a:rPr lang="fr-FR" sz="2000" dirty="0" smtClean="0">
                <a:solidFill>
                  <a:schemeClr val="bg1"/>
                </a:solidFill>
              </a:rPr>
              <a:t>  </a:t>
            </a:r>
            <a:r>
              <a:rPr lang="en-US" sz="2000" dirty="0" smtClean="0">
                <a:solidFill>
                  <a:schemeClr val="bg1"/>
                </a:solidFill>
              </a:rPr>
              <a:t>The </a:t>
            </a:r>
            <a:r>
              <a:rPr lang="en-US" sz="2000" dirty="0">
                <a:solidFill>
                  <a:schemeClr val="bg1"/>
                </a:solidFill>
              </a:rPr>
              <a:t>fourth angel poured out his bowl on the sun, and it was allowed to scorch people with fire.</a:t>
            </a:r>
          </a:p>
          <a:p>
            <a:r>
              <a:rPr lang="en-US" sz="2000" baseline="30000" dirty="0">
                <a:solidFill>
                  <a:srgbClr val="FFFF00"/>
                </a:solidFill>
              </a:rPr>
              <a:t>	CUV </a:t>
            </a:r>
            <a:r>
              <a:rPr lang="en-US" sz="2000" b="1" dirty="0" smtClean="0">
                <a:solidFill>
                  <a:schemeClr val="bg1"/>
                </a:solidFill>
              </a:rPr>
              <a:t>16:8</a:t>
            </a:r>
            <a:r>
              <a:rPr lang="en-US" sz="2000" dirty="0" smtClean="0">
                <a:solidFill>
                  <a:schemeClr val="bg1"/>
                </a:solidFill>
              </a:rPr>
              <a:t> </a:t>
            </a:r>
            <a:r>
              <a:rPr lang="zh-TW" altLang="en-US" sz="2000" dirty="0">
                <a:solidFill>
                  <a:schemeClr val="bg1"/>
                </a:solidFill>
              </a:rPr>
              <a:t>第四位天使把碗倒在日頭上、叫日頭能用火烤人。</a:t>
            </a:r>
            <a:endParaRPr lang="fr-FR"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3514608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r>
              <a:rPr lang="en-US" sz="3200" b="1" dirty="0" smtClean="0">
                <a:solidFill>
                  <a:srgbClr val="FFFF00"/>
                </a:solidFill>
              </a:rPr>
              <a:t>    Revelation 16:9 </a:t>
            </a:r>
          </a:p>
          <a:p>
            <a:pPr algn="ctr"/>
            <a:endParaRPr lang="en-US" sz="800" b="1" dirty="0" smtClean="0">
              <a:solidFill>
                <a:srgbClr val="FFFF00"/>
              </a:solidFill>
            </a:endParaRPr>
          </a:p>
          <a:p>
            <a:pPr algn="ctr"/>
            <a:endParaRPr lang="en-US" sz="800" b="1" dirty="0" smtClean="0">
              <a:solidFill>
                <a:srgbClr val="FFFF00"/>
              </a:solidFill>
            </a:endParaRPr>
          </a:p>
          <a:p>
            <a:r>
              <a:rPr lang="en-US" sz="38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ἐκαυματίσθησαν</a:t>
            </a:r>
            <a:r>
              <a:rPr lang="en-US" sz="4000" dirty="0" smtClean="0">
                <a:solidFill>
                  <a:schemeClr val="bg1"/>
                </a:solidFill>
              </a:rPr>
              <a:t> </a:t>
            </a:r>
            <a:r>
              <a:rPr lang="el-GR" sz="4000" dirty="0" smtClean="0">
                <a:solidFill>
                  <a:schemeClr val="bg1"/>
                </a:solidFill>
              </a:rPr>
              <a:t> </a:t>
            </a:r>
            <a:r>
              <a:rPr lang="el-GR" sz="4000" dirty="0">
                <a:solidFill>
                  <a:schemeClr val="bg1"/>
                </a:solidFill>
              </a:rPr>
              <a:t>οἱ </a:t>
            </a:r>
            <a:r>
              <a:rPr lang="en-US" sz="4000" dirty="0" smtClean="0">
                <a:solidFill>
                  <a:schemeClr val="bg1"/>
                </a:solidFill>
              </a:rPr>
              <a:t> </a:t>
            </a:r>
            <a:r>
              <a:rPr lang="el-GR" sz="4000" dirty="0" smtClean="0">
                <a:solidFill>
                  <a:schemeClr val="bg1"/>
                </a:solidFill>
              </a:rPr>
              <a:t>ἄνθρωποι</a:t>
            </a:r>
            <a:endParaRPr lang="en-US" sz="4000" dirty="0">
              <a:solidFill>
                <a:schemeClr val="bg1"/>
              </a:solidFill>
            </a:endParaRPr>
          </a:p>
          <a:p>
            <a:r>
              <a:rPr lang="en-US" sz="2400" dirty="0" smtClean="0">
                <a:solidFill>
                  <a:srgbClr val="FFFF00"/>
                </a:solidFill>
              </a:rPr>
              <a:t>      and                </a:t>
            </a:r>
            <a:r>
              <a:rPr lang="en-US" sz="2400" dirty="0">
                <a:solidFill>
                  <a:srgbClr val="FFFF00"/>
                </a:solidFill>
              </a:rPr>
              <a:t>were scorched </a:t>
            </a:r>
            <a:r>
              <a:rPr lang="en-US" sz="2400" dirty="0" smtClean="0">
                <a:solidFill>
                  <a:srgbClr val="FFFF00"/>
                </a:solidFill>
              </a:rPr>
              <a:t>                the        people </a:t>
            </a:r>
            <a:r>
              <a:rPr lang="fr-FR" sz="2400" dirty="0" smtClean="0">
                <a:solidFill>
                  <a:srgbClr val="FFFF00"/>
                </a:solidFill>
              </a:rPr>
              <a:t> </a:t>
            </a:r>
          </a:p>
          <a:p>
            <a:r>
              <a:rPr lang="en-US" sz="4000" dirty="0" smtClean="0">
                <a:solidFill>
                  <a:schemeClr val="bg1"/>
                </a:solidFill>
              </a:rPr>
              <a:t> </a:t>
            </a:r>
            <a:r>
              <a:rPr lang="el-GR" sz="4000" dirty="0">
                <a:solidFill>
                  <a:schemeClr val="bg1"/>
                </a:solidFill>
              </a:rPr>
              <a:t>καῦμα </a:t>
            </a:r>
            <a:r>
              <a:rPr lang="en-US" sz="4000" dirty="0" smtClean="0">
                <a:solidFill>
                  <a:schemeClr val="bg1"/>
                </a:solidFill>
              </a:rPr>
              <a:t> </a:t>
            </a:r>
            <a:r>
              <a:rPr lang="el-GR" sz="4000" dirty="0" smtClean="0">
                <a:solidFill>
                  <a:schemeClr val="bg1"/>
                </a:solidFill>
              </a:rPr>
              <a:t>μέγα </a:t>
            </a:r>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ἐβλασφήμησαν</a:t>
            </a:r>
            <a:r>
              <a:rPr lang="en-US" sz="4000" dirty="0" smtClean="0">
                <a:solidFill>
                  <a:schemeClr val="bg1"/>
                </a:solidFill>
              </a:rPr>
              <a:t> </a:t>
            </a:r>
            <a:r>
              <a:rPr lang="el-GR" sz="4000" dirty="0" smtClean="0">
                <a:solidFill>
                  <a:schemeClr val="bg1"/>
                </a:solidFill>
              </a:rPr>
              <a:t> τὸ</a:t>
            </a:r>
            <a:r>
              <a:rPr lang="en-US" sz="4000" dirty="0" smtClean="0">
                <a:solidFill>
                  <a:schemeClr val="bg1"/>
                </a:solidFill>
              </a:rPr>
              <a:t> </a:t>
            </a:r>
            <a:r>
              <a:rPr lang="el-GR" sz="4000" dirty="0" smtClean="0">
                <a:solidFill>
                  <a:schemeClr val="bg1"/>
                </a:solidFill>
              </a:rPr>
              <a:t> </a:t>
            </a:r>
            <a:r>
              <a:rPr lang="el-GR" sz="4000" dirty="0">
                <a:solidFill>
                  <a:schemeClr val="bg1"/>
                </a:solidFill>
              </a:rPr>
              <a:t>ὄνομα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endParaRPr lang="en-US" sz="4000" dirty="0">
              <a:solidFill>
                <a:schemeClr val="bg1"/>
              </a:solidFill>
            </a:endParaRPr>
          </a:p>
          <a:p>
            <a:r>
              <a:rPr lang="en-US" sz="2400" dirty="0" smtClean="0">
                <a:solidFill>
                  <a:srgbClr val="FFFF00"/>
                </a:solidFill>
              </a:rPr>
              <a:t>     by heat        great         </a:t>
            </a:r>
            <a:r>
              <a:rPr lang="en-US" sz="2400" dirty="0">
                <a:solidFill>
                  <a:srgbClr val="FFFF00"/>
                </a:solidFill>
              </a:rPr>
              <a:t>and </a:t>
            </a:r>
            <a:r>
              <a:rPr lang="en-US" sz="2400" dirty="0" smtClean="0">
                <a:solidFill>
                  <a:srgbClr val="FFFF00"/>
                </a:solidFill>
              </a:rPr>
              <a:t>        they blasphemed               the         name           of          God</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ἔχοντος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ἐξουσίαν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πληγὰς</a:t>
            </a:r>
            <a:r>
              <a:rPr lang="en-US" sz="4000" dirty="0" smtClean="0">
                <a:solidFill>
                  <a:schemeClr val="bg1"/>
                </a:solidFill>
              </a:rPr>
              <a:t> </a:t>
            </a:r>
            <a:r>
              <a:rPr lang="el-GR" sz="4000" dirty="0" smtClean="0">
                <a:solidFill>
                  <a:schemeClr val="bg1"/>
                </a:solidFill>
              </a:rPr>
              <a:t> </a:t>
            </a:r>
            <a:r>
              <a:rPr lang="el-GR" sz="4000" dirty="0">
                <a:solidFill>
                  <a:schemeClr val="bg1"/>
                </a:solidFill>
              </a:rPr>
              <a:t>ταύτας </a:t>
            </a:r>
            <a:endParaRPr lang="en-US" sz="4000" dirty="0" smtClean="0">
              <a:solidFill>
                <a:schemeClr val="bg1"/>
              </a:solidFill>
            </a:endParaRPr>
          </a:p>
          <a:p>
            <a:r>
              <a:rPr lang="en-US" sz="2400" dirty="0" smtClean="0">
                <a:solidFill>
                  <a:srgbClr val="FFFF00"/>
                </a:solidFill>
              </a:rPr>
              <a:t>     who           has                the             power             </a:t>
            </a:r>
            <a:r>
              <a:rPr lang="en-US" sz="2400" dirty="0">
                <a:solidFill>
                  <a:srgbClr val="FFFF00"/>
                </a:solidFill>
              </a:rPr>
              <a:t>over </a:t>
            </a:r>
            <a:r>
              <a:rPr lang="en-US" sz="2400" dirty="0" smtClean="0">
                <a:solidFill>
                  <a:srgbClr val="FFFF00"/>
                </a:solidFill>
              </a:rPr>
              <a:t>     the           plagues            these</a:t>
            </a:r>
            <a:endParaRPr lang="fr-FR" sz="2400" dirty="0" smtClean="0">
              <a:solidFill>
                <a:srgbClr val="FFFF00"/>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l-GR" sz="4000" dirty="0">
                <a:solidFill>
                  <a:schemeClr val="bg1"/>
                </a:solidFill>
              </a:rPr>
              <a:t>οὐ </a:t>
            </a:r>
            <a:r>
              <a:rPr lang="en-US" sz="4000" dirty="0" smtClean="0">
                <a:solidFill>
                  <a:schemeClr val="bg1"/>
                </a:solidFill>
              </a:rPr>
              <a:t> </a:t>
            </a:r>
            <a:r>
              <a:rPr lang="el-GR" sz="4000" dirty="0" smtClean="0">
                <a:solidFill>
                  <a:schemeClr val="bg1"/>
                </a:solidFill>
              </a:rPr>
              <a:t>μετενόησαν </a:t>
            </a:r>
            <a:r>
              <a:rPr lang="en-US" sz="4000" dirty="0" smtClean="0">
                <a:solidFill>
                  <a:schemeClr val="bg1"/>
                </a:solidFill>
              </a:rPr>
              <a:t> </a:t>
            </a:r>
            <a:r>
              <a:rPr lang="el-GR" sz="4000" dirty="0" smtClean="0">
                <a:solidFill>
                  <a:schemeClr val="bg1"/>
                </a:solidFill>
              </a:rPr>
              <a:t>δοῦναι </a:t>
            </a:r>
            <a:r>
              <a:rPr lang="en-US" sz="4000" dirty="0" smtClean="0">
                <a:solidFill>
                  <a:schemeClr val="bg1"/>
                </a:solidFill>
              </a:rPr>
              <a:t> </a:t>
            </a:r>
            <a:r>
              <a:rPr lang="el-GR" sz="4000" dirty="0" smtClean="0">
                <a:solidFill>
                  <a:schemeClr val="bg1"/>
                </a:solidFill>
              </a:rPr>
              <a:t>αὐτῷ </a:t>
            </a:r>
            <a:r>
              <a:rPr lang="en-US" sz="4000" dirty="0" smtClean="0">
                <a:solidFill>
                  <a:schemeClr val="bg1"/>
                </a:solidFill>
              </a:rPr>
              <a:t> </a:t>
            </a:r>
            <a:r>
              <a:rPr lang="el-GR" sz="4000" dirty="0" smtClean="0">
                <a:solidFill>
                  <a:schemeClr val="bg1"/>
                </a:solidFill>
              </a:rPr>
              <a:t>δόξαν</a:t>
            </a:r>
            <a:r>
              <a:rPr lang="el-GR" sz="4000" dirty="0">
                <a:solidFill>
                  <a:schemeClr val="bg1"/>
                </a:solidFill>
              </a:rPr>
              <a:t>.</a:t>
            </a:r>
          </a:p>
          <a:p>
            <a:r>
              <a:rPr lang="en-US" sz="2400" dirty="0" smtClean="0">
                <a:solidFill>
                  <a:srgbClr val="FFFF00"/>
                </a:solidFill>
              </a:rPr>
              <a:t>             and      not        they repented              to give              </a:t>
            </a:r>
            <a:r>
              <a:rPr lang="en-US" sz="2400" dirty="0">
                <a:solidFill>
                  <a:srgbClr val="FFFF00"/>
                </a:solidFill>
              </a:rPr>
              <a:t>him </a:t>
            </a:r>
            <a:r>
              <a:rPr lang="en-US" sz="2400" dirty="0" smtClean="0">
                <a:solidFill>
                  <a:srgbClr val="FFFF00"/>
                </a:solidFill>
              </a:rPr>
              <a:t>          glory</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16:9</a:t>
            </a:r>
            <a:r>
              <a:rPr lang="fr-FR" dirty="0" smtClean="0">
                <a:solidFill>
                  <a:schemeClr val="bg1"/>
                </a:solidFill>
              </a:rPr>
              <a:t> </a:t>
            </a:r>
            <a:r>
              <a:rPr lang="en-US" dirty="0">
                <a:solidFill>
                  <a:schemeClr val="bg1"/>
                </a:solidFill>
              </a:rPr>
              <a:t>They were scorched by the fierce heat, and they cursed the name of God who had power over these plagues. They did not repent and give him glory.</a:t>
            </a:r>
          </a:p>
          <a:p>
            <a:r>
              <a:rPr lang="en-US" baseline="30000" dirty="0">
                <a:solidFill>
                  <a:srgbClr val="FFFF00"/>
                </a:solidFill>
              </a:rPr>
              <a:t>	CUV </a:t>
            </a:r>
            <a:r>
              <a:rPr lang="en-US" b="1" dirty="0" smtClean="0">
                <a:solidFill>
                  <a:schemeClr val="bg1"/>
                </a:solidFill>
              </a:rPr>
              <a:t>16:9</a:t>
            </a:r>
            <a:r>
              <a:rPr lang="en-US" dirty="0" smtClean="0">
                <a:solidFill>
                  <a:schemeClr val="bg1"/>
                </a:solidFill>
              </a:rPr>
              <a:t> </a:t>
            </a:r>
            <a:r>
              <a:rPr lang="zh-TW" altLang="en-US" dirty="0">
                <a:solidFill>
                  <a:schemeClr val="bg1"/>
                </a:solidFill>
              </a:rPr>
              <a:t>人被大熱所烤、就褻瀆那有權掌管這些災</a:t>
            </a:r>
            <a:r>
              <a:rPr lang="zh-TW" altLang="en-US" dirty="0" smtClean="0">
                <a:solidFill>
                  <a:schemeClr val="bg1"/>
                </a:solidFill>
              </a:rPr>
              <a:t>的神</a:t>
            </a:r>
            <a:r>
              <a:rPr lang="zh-TW" altLang="en-US" dirty="0">
                <a:solidFill>
                  <a:schemeClr val="bg1"/>
                </a:solidFill>
              </a:rPr>
              <a:t>之名、並不悔改將榮耀歸</a:t>
            </a:r>
            <a:r>
              <a:rPr lang="zh-TW" altLang="en-US" dirty="0" smtClean="0">
                <a:solidFill>
                  <a:schemeClr val="bg1"/>
                </a:solidFill>
              </a:rPr>
              <a:t>給神</a:t>
            </a:r>
            <a:r>
              <a:rPr lang="zh-TW" altLang="en-US" dirty="0">
                <a:solidFill>
                  <a:schemeClr val="bg1"/>
                </a:solidFill>
              </a:rPr>
              <a:t>。</a:t>
            </a:r>
            <a:endParaRPr lang="fr-FR"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09155"/>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r>
              <a:rPr lang="en-US" sz="3200" b="1" dirty="0" smtClean="0">
                <a:solidFill>
                  <a:srgbClr val="FFFF00"/>
                </a:solidFill>
              </a:rPr>
              <a:t>       Revelation 16:10 </a:t>
            </a: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πέμπτος </a:t>
            </a:r>
            <a:r>
              <a:rPr lang="en-US" sz="4000" dirty="0" smtClean="0">
                <a:solidFill>
                  <a:schemeClr val="bg1"/>
                </a:solidFill>
              </a:rPr>
              <a:t> </a:t>
            </a:r>
            <a:r>
              <a:rPr lang="el-GR" sz="4000" dirty="0" smtClean="0">
                <a:solidFill>
                  <a:schemeClr val="bg1"/>
                </a:solidFill>
              </a:rPr>
              <a:t>ἐξέχεεν</a:t>
            </a:r>
            <a:endParaRPr lang="en-US" sz="4000" dirty="0">
              <a:solidFill>
                <a:schemeClr val="bg1"/>
              </a:solidFill>
            </a:endParaRPr>
          </a:p>
          <a:p>
            <a:r>
              <a:rPr lang="en-US" altLang="zh-TW" sz="2400" dirty="0" smtClean="0">
                <a:solidFill>
                  <a:srgbClr val="FFFF00"/>
                </a:solidFill>
              </a:rPr>
              <a:t>            and    the        fifth                 poured </a:t>
            </a:r>
            <a:r>
              <a:rPr lang="en-US" altLang="zh-TW" sz="2400" dirty="0">
                <a:solidFill>
                  <a:srgbClr val="FFFF00"/>
                </a:solidFill>
              </a:rPr>
              <a:t>out </a:t>
            </a:r>
            <a:endParaRPr lang="fr-FR" sz="2300" dirty="0" smtClean="0">
              <a:solidFill>
                <a:srgbClr val="FFFF00"/>
              </a:solidFill>
            </a:endParaRPr>
          </a:p>
          <a:p>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φιάλην </a:t>
            </a:r>
            <a:r>
              <a:rPr lang="en-US" sz="4000" dirty="0" smtClean="0">
                <a:solidFill>
                  <a:schemeClr val="bg1"/>
                </a:solidFill>
              </a:rPr>
              <a:t> </a:t>
            </a:r>
            <a:r>
              <a:rPr lang="el-GR" sz="4000" dirty="0" smtClean="0">
                <a:solidFill>
                  <a:schemeClr val="bg1"/>
                </a:solidFill>
              </a:rPr>
              <a:t>αὐτοῦ </a:t>
            </a:r>
            <a:r>
              <a:rPr lang="en-US" sz="4000" dirty="0" smtClean="0">
                <a:solidFill>
                  <a:schemeClr val="bg1"/>
                </a:solidFill>
              </a:rPr>
              <a:t> </a:t>
            </a:r>
            <a:r>
              <a:rPr lang="el-GR" sz="4000" dirty="0" smtClean="0">
                <a:solidFill>
                  <a:schemeClr val="bg1"/>
                </a:solidFill>
              </a:rPr>
              <a:t>ἐπὶ </a:t>
            </a:r>
            <a:r>
              <a:rPr lang="en-US" sz="4000" dirty="0" smtClean="0">
                <a:solidFill>
                  <a:schemeClr val="bg1"/>
                </a:solidFill>
              </a:rPr>
              <a:t> </a:t>
            </a:r>
            <a:r>
              <a:rPr lang="el-GR" sz="4000" dirty="0" smtClean="0">
                <a:solidFill>
                  <a:schemeClr val="bg1"/>
                </a:solidFill>
              </a:rPr>
              <a:t>τὸν </a:t>
            </a:r>
            <a:r>
              <a:rPr lang="en-US" sz="4000" dirty="0" smtClean="0">
                <a:solidFill>
                  <a:schemeClr val="bg1"/>
                </a:solidFill>
              </a:rPr>
              <a:t> </a:t>
            </a:r>
            <a:r>
              <a:rPr lang="el-GR" sz="4000" dirty="0" smtClean="0">
                <a:solidFill>
                  <a:schemeClr val="bg1"/>
                </a:solidFill>
              </a:rPr>
              <a:t>θρόνον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θηρίου, </a:t>
            </a:r>
            <a:endParaRPr lang="en-US" sz="4000" dirty="0" smtClean="0">
              <a:solidFill>
                <a:schemeClr val="bg1"/>
              </a:solidFill>
            </a:endParaRPr>
          </a:p>
          <a:p>
            <a:r>
              <a:rPr lang="en-US" altLang="zh-TW" sz="2400" dirty="0" smtClean="0">
                <a:solidFill>
                  <a:srgbClr val="FFFF00"/>
                </a:solidFill>
              </a:rPr>
              <a:t>       the          </a:t>
            </a:r>
            <a:r>
              <a:rPr lang="en-US" altLang="zh-TW" sz="2400" dirty="0">
                <a:solidFill>
                  <a:srgbClr val="FFFF00"/>
                </a:solidFill>
              </a:rPr>
              <a:t>bowl </a:t>
            </a:r>
            <a:r>
              <a:rPr lang="en-US" altLang="zh-TW" sz="2400" dirty="0" smtClean="0">
                <a:solidFill>
                  <a:srgbClr val="FFFF00"/>
                </a:solidFill>
              </a:rPr>
              <a:t>                 his              on       the            throne        of </a:t>
            </a:r>
            <a:r>
              <a:rPr lang="en-US" altLang="zh-TW" sz="2400" dirty="0">
                <a:solidFill>
                  <a:srgbClr val="FFFF00"/>
                </a:solidFill>
              </a:rPr>
              <a:t>the </a:t>
            </a:r>
            <a:r>
              <a:rPr lang="en-US" altLang="zh-TW" sz="2400" dirty="0" smtClean="0">
                <a:solidFill>
                  <a:srgbClr val="FFFF00"/>
                </a:solidFill>
              </a:rPr>
              <a:t>       beast</a:t>
            </a:r>
            <a:endParaRPr lang="fr-FR" sz="23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ἐγένετο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βασιλεία </a:t>
            </a:r>
            <a:r>
              <a:rPr lang="en-US" sz="4000" dirty="0" smtClean="0">
                <a:solidFill>
                  <a:schemeClr val="bg1"/>
                </a:solidFill>
              </a:rPr>
              <a:t> </a:t>
            </a:r>
            <a:r>
              <a:rPr lang="el-GR" sz="4000" dirty="0" smtClean="0">
                <a:solidFill>
                  <a:schemeClr val="bg1"/>
                </a:solidFill>
              </a:rPr>
              <a:t>αὐτοῦ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ἐσκοτωμένη, </a:t>
            </a:r>
            <a:endParaRPr lang="en-US" sz="4000" dirty="0">
              <a:solidFill>
                <a:schemeClr val="bg1"/>
              </a:solidFill>
            </a:endParaRPr>
          </a:p>
          <a:p>
            <a:r>
              <a:rPr lang="en-US" altLang="zh-TW" sz="2400" dirty="0" smtClean="0">
                <a:solidFill>
                  <a:srgbClr val="FFFF00"/>
                </a:solidFill>
              </a:rPr>
              <a:t>           and           became      the        </a:t>
            </a:r>
            <a:r>
              <a:rPr lang="en-US" altLang="zh-TW" sz="2400" dirty="0">
                <a:solidFill>
                  <a:srgbClr val="FFFF00"/>
                </a:solidFill>
              </a:rPr>
              <a:t>kingdom </a:t>
            </a:r>
            <a:r>
              <a:rPr lang="en-US" altLang="zh-TW" sz="2400" dirty="0" smtClean="0">
                <a:solidFill>
                  <a:srgbClr val="FFFF00"/>
                </a:solidFill>
              </a:rPr>
              <a:t>             its                    darkened </a:t>
            </a:r>
            <a:endParaRPr lang="fr-FR" sz="2300" dirty="0" smtClean="0">
              <a:solidFill>
                <a:srgbClr val="FFFF00"/>
              </a:solidFill>
            </a:endParaRPr>
          </a:p>
          <a:p>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ἐμασῶντο </a:t>
            </a:r>
            <a:r>
              <a:rPr lang="en-US" sz="4000" dirty="0" smtClean="0">
                <a:solidFill>
                  <a:schemeClr val="bg1"/>
                </a:solidFill>
              </a:rPr>
              <a:t> </a:t>
            </a:r>
            <a:r>
              <a:rPr lang="el-GR" sz="4000" dirty="0" smtClean="0">
                <a:solidFill>
                  <a:schemeClr val="bg1"/>
                </a:solidFill>
              </a:rPr>
              <a:t>τὰς </a:t>
            </a:r>
            <a:r>
              <a:rPr lang="en-US" sz="4000" dirty="0" smtClean="0">
                <a:solidFill>
                  <a:schemeClr val="bg1"/>
                </a:solidFill>
              </a:rPr>
              <a:t> </a:t>
            </a:r>
            <a:r>
              <a:rPr lang="el-GR" sz="4000" dirty="0" smtClean="0">
                <a:solidFill>
                  <a:schemeClr val="bg1"/>
                </a:solidFill>
              </a:rPr>
              <a:t>γλώσσας</a:t>
            </a:r>
            <a:r>
              <a:rPr lang="en-US" sz="4000" dirty="0" smtClean="0">
                <a:solidFill>
                  <a:schemeClr val="bg1"/>
                </a:solidFill>
              </a:rPr>
              <a:t> </a:t>
            </a:r>
            <a:r>
              <a:rPr lang="el-GR" sz="4000" dirty="0" smtClean="0">
                <a:solidFill>
                  <a:schemeClr val="bg1"/>
                </a:solidFill>
              </a:rPr>
              <a:t> </a:t>
            </a:r>
            <a:r>
              <a:rPr lang="el-GR" sz="4000" dirty="0">
                <a:solidFill>
                  <a:schemeClr val="bg1"/>
                </a:solidFill>
              </a:rPr>
              <a:t>αὐτῶν </a:t>
            </a:r>
            <a:r>
              <a:rPr lang="en-US" sz="4000"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πόνου,</a:t>
            </a:r>
          </a:p>
          <a:p>
            <a:r>
              <a:rPr lang="en-US" altLang="zh-TW" sz="2400" dirty="0" smtClean="0">
                <a:solidFill>
                  <a:srgbClr val="FFFF00"/>
                </a:solidFill>
              </a:rPr>
              <a:t>    and         they gnawed         the           tongues               their          from   the        anguish</a:t>
            </a:r>
            <a:endParaRPr lang="fr-FR" sz="2300" dirty="0">
              <a:solidFill>
                <a:srgbClr val="FFFF00"/>
              </a:solidFill>
            </a:endParaRPr>
          </a:p>
          <a:p>
            <a:endParaRPr lang="en-US" sz="800" baseline="30000" dirty="0" smtClean="0">
              <a:solidFill>
                <a:srgbClr val="FFFF00"/>
              </a:solidFill>
            </a:endParaRPr>
          </a:p>
          <a:p>
            <a:endParaRPr lang="en-US" sz="800" baseline="30000" dirty="0" smtClean="0">
              <a:solidFill>
                <a:srgbClr val="FFFF00"/>
              </a:solidFill>
            </a:endParaRPr>
          </a:p>
          <a:p>
            <a:endParaRPr lang="en-US" sz="800" baseline="30000" dirty="0">
              <a:solidFill>
                <a:srgbClr val="FFFF00"/>
              </a:solidFill>
            </a:endParaRPr>
          </a:p>
          <a:p>
            <a:endParaRPr lang="en-US" sz="800" baseline="30000" dirty="0" smtClean="0">
              <a:solidFill>
                <a:srgbClr val="FFFF00"/>
              </a:solidFill>
            </a:endParaRPr>
          </a:p>
          <a:p>
            <a:r>
              <a:rPr lang="en-US" baseline="30000" dirty="0" smtClean="0">
                <a:solidFill>
                  <a:srgbClr val="FFFF00"/>
                </a:solidFill>
              </a:rPr>
              <a:t>	ESV </a:t>
            </a:r>
            <a:r>
              <a:rPr lang="fr-FR" b="1" dirty="0" smtClean="0">
                <a:solidFill>
                  <a:schemeClr val="bg1"/>
                </a:solidFill>
              </a:rPr>
              <a:t>16:10</a:t>
            </a:r>
            <a:r>
              <a:rPr lang="fr-FR" dirty="0" smtClean="0">
                <a:solidFill>
                  <a:schemeClr val="bg1"/>
                </a:solidFill>
              </a:rPr>
              <a:t> </a:t>
            </a:r>
            <a:r>
              <a:rPr lang="en-US" altLang="zh-TW" dirty="0">
                <a:solidFill>
                  <a:schemeClr val="bg1"/>
                </a:solidFill>
              </a:rPr>
              <a:t>The fifth angel poured out his bowl on the throne of the beast, and its kingdom was plunged into darkness. People gnawed their tongues in anguish</a:t>
            </a:r>
          </a:p>
          <a:p>
            <a:r>
              <a:rPr lang="en-US" baseline="30000" dirty="0">
                <a:solidFill>
                  <a:srgbClr val="FFFF00"/>
                </a:solidFill>
              </a:rPr>
              <a:t>	CUV </a:t>
            </a:r>
            <a:r>
              <a:rPr lang="en-US" altLang="zh-TW" b="1" dirty="0" smtClean="0">
                <a:solidFill>
                  <a:schemeClr val="bg1"/>
                </a:solidFill>
              </a:rPr>
              <a:t>16:10</a:t>
            </a:r>
            <a:r>
              <a:rPr lang="zh-TW" altLang="en-US" dirty="0" smtClean="0">
                <a:solidFill>
                  <a:schemeClr val="bg1"/>
                </a:solidFill>
              </a:rPr>
              <a:t> </a:t>
            </a:r>
            <a:r>
              <a:rPr lang="zh-TW" altLang="en-US" dirty="0">
                <a:solidFill>
                  <a:schemeClr val="bg1"/>
                </a:solidFill>
              </a:rPr>
              <a:t>第五位天使把碗倒在獸的座位上、獸的國就黑暗了．人因疼痛就咬自己的舌頭．</a:t>
            </a:r>
            <a:endParaRPr lang="fr-FR"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8259</TotalTime>
  <Words>1457</Words>
  <Application>Microsoft Office PowerPoint</Application>
  <PresentationFormat>Custom</PresentationFormat>
  <Paragraphs>388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Book of Revelation Chapter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992</cp:revision>
  <dcterms:created xsi:type="dcterms:W3CDTF">2020-04-05T11:02:49Z</dcterms:created>
  <dcterms:modified xsi:type="dcterms:W3CDTF">2021-05-07T14:00:23Z</dcterms:modified>
</cp:coreProperties>
</file>