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634" r:id="rId2"/>
    <p:sldId id="448" r:id="rId3"/>
    <p:sldId id="503" r:id="rId4"/>
    <p:sldId id="547" r:id="rId5"/>
    <p:sldId id="617" r:id="rId6"/>
    <p:sldId id="619" r:id="rId7"/>
    <p:sldId id="523" r:id="rId8"/>
    <p:sldId id="603" r:id="rId9"/>
    <p:sldId id="622" r:id="rId10"/>
    <p:sldId id="550" r:id="rId11"/>
    <p:sldId id="581" r:id="rId12"/>
    <p:sldId id="583" r:id="rId13"/>
    <p:sldId id="586" r:id="rId14"/>
    <p:sldId id="626" r:id="rId15"/>
    <p:sldId id="628" r:id="rId16"/>
    <p:sldId id="632" r:id="rId17"/>
    <p:sldId id="631" r:id="rId18"/>
    <p:sldId id="633" r:id="rId19"/>
  </p:sldIdLst>
  <p:sldSz cx="12161838"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82" autoAdjust="0"/>
    <p:restoredTop sz="94940" autoAdjust="0"/>
  </p:normalViewPr>
  <p:slideViewPr>
    <p:cSldViewPr>
      <p:cViewPr varScale="1">
        <p:scale>
          <a:sx n="84" d="100"/>
          <a:sy n="84" d="100"/>
        </p:scale>
        <p:origin x="-780" y="-90"/>
      </p:cViewPr>
      <p:guideLst>
        <p:guide orient="horz" pos="2160"/>
        <p:guide pos="383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15A7C89-7F9B-4D72-972A-4CB9FFE5E6C9}" type="datetimeFigureOut">
              <a:rPr lang="en-US" smtClean="0"/>
              <a:t>5/8/2021</a:t>
            </a:fld>
            <a:endParaRPr lang="en-US"/>
          </a:p>
        </p:txBody>
      </p:sp>
      <p:sp>
        <p:nvSpPr>
          <p:cNvPr id="4" name="Slide Image Placeholder 3"/>
          <p:cNvSpPr>
            <a:spLocks noGrp="1" noRot="1" noChangeAspect="1"/>
          </p:cNvSpPr>
          <p:nvPr>
            <p:ph type="sldImg" idx="2"/>
          </p:nvPr>
        </p:nvSpPr>
        <p:spPr>
          <a:xfrm>
            <a:off x="388938" y="685800"/>
            <a:ext cx="60801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C1EC42-BB98-4E7B-A868-ACD34E872939}" type="slidenum">
              <a:rPr lang="en-US" smtClean="0"/>
              <a:t>‹#›</a:t>
            </a:fld>
            <a:endParaRPr lang="en-US"/>
          </a:p>
        </p:txBody>
      </p:sp>
    </p:spTree>
    <p:extLst>
      <p:ext uri="{BB962C8B-B14F-4D97-AF65-F5344CB8AC3E}">
        <p14:creationId xmlns:p14="http://schemas.microsoft.com/office/powerpoint/2010/main" val="18496112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1</a:t>
            </a:fld>
            <a:endParaRPr lang="en-US"/>
          </a:p>
        </p:txBody>
      </p:sp>
    </p:spTree>
    <p:extLst>
      <p:ext uri="{BB962C8B-B14F-4D97-AF65-F5344CB8AC3E}">
        <p14:creationId xmlns:p14="http://schemas.microsoft.com/office/powerpoint/2010/main" val="38743258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14</a:t>
            </a:fld>
            <a:endParaRPr lang="en-US"/>
          </a:p>
        </p:txBody>
      </p:sp>
    </p:spTree>
    <p:extLst>
      <p:ext uri="{BB962C8B-B14F-4D97-AF65-F5344CB8AC3E}">
        <p14:creationId xmlns:p14="http://schemas.microsoft.com/office/powerpoint/2010/main" val="9656549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15</a:t>
            </a:fld>
            <a:endParaRPr lang="en-US"/>
          </a:p>
        </p:txBody>
      </p:sp>
    </p:spTree>
    <p:extLst>
      <p:ext uri="{BB962C8B-B14F-4D97-AF65-F5344CB8AC3E}">
        <p14:creationId xmlns:p14="http://schemas.microsoft.com/office/powerpoint/2010/main" val="9656549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16</a:t>
            </a:fld>
            <a:endParaRPr lang="en-US"/>
          </a:p>
        </p:txBody>
      </p:sp>
    </p:spTree>
    <p:extLst>
      <p:ext uri="{BB962C8B-B14F-4D97-AF65-F5344CB8AC3E}">
        <p14:creationId xmlns:p14="http://schemas.microsoft.com/office/powerpoint/2010/main" val="9656549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17</a:t>
            </a:fld>
            <a:endParaRPr lang="en-US"/>
          </a:p>
        </p:txBody>
      </p:sp>
    </p:spTree>
    <p:extLst>
      <p:ext uri="{BB962C8B-B14F-4D97-AF65-F5344CB8AC3E}">
        <p14:creationId xmlns:p14="http://schemas.microsoft.com/office/powerpoint/2010/main" val="9656549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18</a:t>
            </a:fld>
            <a:endParaRPr lang="en-US"/>
          </a:p>
        </p:txBody>
      </p:sp>
    </p:spTree>
    <p:extLst>
      <p:ext uri="{BB962C8B-B14F-4D97-AF65-F5344CB8AC3E}">
        <p14:creationId xmlns:p14="http://schemas.microsoft.com/office/powerpoint/2010/main" val="9656549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2</a:t>
            </a:fld>
            <a:endParaRPr lang="en-US"/>
          </a:p>
        </p:txBody>
      </p:sp>
    </p:spTree>
    <p:extLst>
      <p:ext uri="{BB962C8B-B14F-4D97-AF65-F5344CB8AC3E}">
        <p14:creationId xmlns:p14="http://schemas.microsoft.com/office/powerpoint/2010/main" val="9656549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3</a:t>
            </a:fld>
            <a:endParaRPr lang="en-US"/>
          </a:p>
        </p:txBody>
      </p:sp>
    </p:spTree>
    <p:extLst>
      <p:ext uri="{BB962C8B-B14F-4D97-AF65-F5344CB8AC3E}">
        <p14:creationId xmlns:p14="http://schemas.microsoft.com/office/powerpoint/2010/main" val="9656549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7</a:t>
            </a:fld>
            <a:endParaRPr lang="en-US"/>
          </a:p>
        </p:txBody>
      </p:sp>
    </p:spTree>
    <p:extLst>
      <p:ext uri="{BB962C8B-B14F-4D97-AF65-F5344CB8AC3E}">
        <p14:creationId xmlns:p14="http://schemas.microsoft.com/office/powerpoint/2010/main" val="9656549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8</a:t>
            </a:fld>
            <a:endParaRPr lang="en-US"/>
          </a:p>
        </p:txBody>
      </p:sp>
    </p:spTree>
    <p:extLst>
      <p:ext uri="{BB962C8B-B14F-4D97-AF65-F5344CB8AC3E}">
        <p14:creationId xmlns:p14="http://schemas.microsoft.com/office/powerpoint/2010/main" val="9656549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9</a:t>
            </a:fld>
            <a:endParaRPr lang="en-US"/>
          </a:p>
        </p:txBody>
      </p:sp>
    </p:spTree>
    <p:extLst>
      <p:ext uri="{BB962C8B-B14F-4D97-AF65-F5344CB8AC3E}">
        <p14:creationId xmlns:p14="http://schemas.microsoft.com/office/powerpoint/2010/main" val="9656549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11</a:t>
            </a:fld>
            <a:endParaRPr lang="en-US"/>
          </a:p>
        </p:txBody>
      </p:sp>
    </p:spTree>
    <p:extLst>
      <p:ext uri="{BB962C8B-B14F-4D97-AF65-F5344CB8AC3E}">
        <p14:creationId xmlns:p14="http://schemas.microsoft.com/office/powerpoint/2010/main" val="9656549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12</a:t>
            </a:fld>
            <a:endParaRPr lang="en-US"/>
          </a:p>
        </p:txBody>
      </p:sp>
    </p:spTree>
    <p:extLst>
      <p:ext uri="{BB962C8B-B14F-4D97-AF65-F5344CB8AC3E}">
        <p14:creationId xmlns:p14="http://schemas.microsoft.com/office/powerpoint/2010/main" val="9656549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13</a:t>
            </a:fld>
            <a:endParaRPr lang="en-US"/>
          </a:p>
        </p:txBody>
      </p:sp>
    </p:spTree>
    <p:extLst>
      <p:ext uri="{BB962C8B-B14F-4D97-AF65-F5344CB8AC3E}">
        <p14:creationId xmlns:p14="http://schemas.microsoft.com/office/powerpoint/2010/main" val="9656549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2138" y="2130426"/>
            <a:ext cx="10337562"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4276" y="3886200"/>
            <a:ext cx="8513287"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228C260-82CB-4E87-BDB8-65FC51A009BE}" type="datetimeFigureOut">
              <a:rPr lang="en-US" smtClean="0"/>
              <a:t>5/8/2021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29539114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28C260-82CB-4E87-BDB8-65FC51A009BE}" type="datetimeFigureOut">
              <a:rPr lang="en-US" smtClean="0"/>
              <a:t>5/8/2021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1243791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28995" y="274639"/>
            <a:ext cx="3637994"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08678" y="274639"/>
            <a:ext cx="1071762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28C260-82CB-4E87-BDB8-65FC51A009BE}" type="datetimeFigureOut">
              <a:rPr lang="en-US" smtClean="0"/>
              <a:t>5/8/2021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2691899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28C260-82CB-4E87-BDB8-65FC51A009BE}" type="datetimeFigureOut">
              <a:rPr lang="en-US" smtClean="0"/>
              <a:t>5/8/2021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23169360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0702" y="4406901"/>
            <a:ext cx="10337562"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0702" y="2906713"/>
            <a:ext cx="10337562"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228C260-82CB-4E87-BDB8-65FC51A009BE}" type="datetimeFigureOut">
              <a:rPr lang="en-US" smtClean="0"/>
              <a:t>5/8/2021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37970618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8092" y="1600201"/>
            <a:ext cx="537147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82268" y="1600201"/>
            <a:ext cx="537147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228C260-82CB-4E87-BDB8-65FC51A009BE}" type="datetimeFigureOut">
              <a:rPr lang="en-US" smtClean="0"/>
              <a:t>5/8/2021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2319344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8092" y="1535113"/>
            <a:ext cx="537359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8092" y="2174875"/>
            <a:ext cx="537359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8046" y="1535113"/>
            <a:ext cx="537570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8046" y="2174875"/>
            <a:ext cx="537570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228C260-82CB-4E87-BDB8-65FC51A009BE}" type="datetimeFigureOut">
              <a:rPr lang="en-US" smtClean="0"/>
              <a:t>5/8/2021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32489096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228C260-82CB-4E87-BDB8-65FC51A009BE}" type="datetimeFigureOut">
              <a:rPr lang="en-US" smtClean="0"/>
              <a:t>5/8/2021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13393718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28C260-82CB-4E87-BDB8-65FC51A009BE}" type="datetimeFigureOut">
              <a:rPr lang="en-US" smtClean="0"/>
              <a:t>5/8/2021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28049429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093" y="273050"/>
            <a:ext cx="4001161"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54941" y="273051"/>
            <a:ext cx="679880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8093" y="1435101"/>
            <a:ext cx="4001161"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28C260-82CB-4E87-BDB8-65FC51A009BE}" type="datetimeFigureOut">
              <a:rPr lang="en-US" smtClean="0"/>
              <a:t>5/8/2021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3359017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3805" y="4800600"/>
            <a:ext cx="7297103"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3805" y="612775"/>
            <a:ext cx="7297103"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3805" y="5367338"/>
            <a:ext cx="729710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28C260-82CB-4E87-BDB8-65FC51A009BE}" type="datetimeFigureOut">
              <a:rPr lang="en-US" smtClean="0"/>
              <a:t>5/8/2021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14730640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8092" y="274638"/>
            <a:ext cx="10945654"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8092" y="1600201"/>
            <a:ext cx="10945654"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8092" y="6356351"/>
            <a:ext cx="2837762"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28C260-82CB-4E87-BDB8-65FC51A009BE}" type="datetimeFigureOut">
              <a:rPr lang="en-US" smtClean="0"/>
              <a:t>5/8/2021</a:t>
            </a:fld>
            <a:endParaRPr lang="en-US"/>
          </a:p>
        </p:txBody>
      </p:sp>
      <p:sp>
        <p:nvSpPr>
          <p:cNvPr id="5" name="Footer Placeholder 4"/>
          <p:cNvSpPr>
            <a:spLocks noGrp="1"/>
          </p:cNvSpPr>
          <p:nvPr>
            <p:ph type="ftr" sz="quarter" idx="3"/>
          </p:nvPr>
        </p:nvSpPr>
        <p:spPr>
          <a:xfrm>
            <a:off x="4155295" y="6356351"/>
            <a:ext cx="385124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15984" y="6356351"/>
            <a:ext cx="283776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4436FD-6829-4C23-8181-82EBC7E9365F}" type="slidenum">
              <a:rPr lang="en-US" smtClean="0"/>
              <a:t>‹#›</a:t>
            </a:fld>
            <a:endParaRPr lang="en-US"/>
          </a:p>
        </p:txBody>
      </p:sp>
    </p:spTree>
    <p:extLst>
      <p:ext uri="{BB962C8B-B14F-4D97-AF65-F5344CB8AC3E}">
        <p14:creationId xmlns:p14="http://schemas.microsoft.com/office/powerpoint/2010/main" val="17073801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579" y="2743200"/>
            <a:ext cx="8641160" cy="2590800"/>
          </a:xfrm>
          <a:solidFill>
            <a:srgbClr val="002060"/>
          </a:solidFill>
        </p:spPr>
        <p:txBody>
          <a:bodyPr>
            <a:noAutofit/>
          </a:bodyPr>
          <a:lstStyle/>
          <a:p>
            <a:r>
              <a:rPr lang="fr-FR" sz="7200" b="1" dirty="0" smtClean="0">
                <a:solidFill>
                  <a:srgbClr val="FFFF00"/>
                </a:solidFill>
              </a:rPr>
              <a:t>Book of </a:t>
            </a:r>
            <a:r>
              <a:rPr lang="fr-FR" sz="7200" b="1" dirty="0" err="1" smtClean="0">
                <a:solidFill>
                  <a:srgbClr val="FFFF00"/>
                </a:solidFill>
              </a:rPr>
              <a:t>Revelation</a:t>
            </a:r>
            <a:r>
              <a:rPr lang="fr-FR" sz="7200" b="1" dirty="0" smtClean="0">
                <a:solidFill>
                  <a:srgbClr val="FFFF00"/>
                </a:solidFill>
              </a:rPr>
              <a:t/>
            </a:r>
            <a:br>
              <a:rPr lang="fr-FR" sz="7200" b="1" dirty="0" smtClean="0">
                <a:solidFill>
                  <a:srgbClr val="FFFF00"/>
                </a:solidFill>
              </a:rPr>
            </a:br>
            <a:r>
              <a:rPr lang="fr-FR" sz="7200" b="1" dirty="0" err="1" smtClean="0">
                <a:solidFill>
                  <a:srgbClr val="FFFF00"/>
                </a:solidFill>
              </a:rPr>
              <a:t>Chapter</a:t>
            </a:r>
            <a:r>
              <a:rPr lang="fr-FR" sz="7200" b="1" dirty="0" smtClean="0">
                <a:solidFill>
                  <a:srgbClr val="FFFF00"/>
                </a:solidFill>
              </a:rPr>
              <a:t> 17</a:t>
            </a:r>
            <a:endParaRPr lang="en-US" sz="7200" dirty="0">
              <a:solidFill>
                <a:srgbClr val="FFFF00"/>
              </a:solidFill>
              <a:latin typeface="SimSun" pitchFamily="2" charset="-122"/>
              <a:ea typeface="SimSun" pitchFamily="2" charset="-122"/>
            </a:endParaRPr>
          </a:p>
        </p:txBody>
      </p:sp>
      <p:sp>
        <p:nvSpPr>
          <p:cNvPr id="3" name="Subtitle 2"/>
          <p:cNvSpPr>
            <a:spLocks noGrp="1"/>
          </p:cNvSpPr>
          <p:nvPr>
            <p:ph type="subTitle" idx="1"/>
          </p:nvPr>
        </p:nvSpPr>
        <p:spPr>
          <a:xfrm>
            <a:off x="868759" y="5486400"/>
            <a:ext cx="7315200" cy="685800"/>
          </a:xfrm>
        </p:spPr>
        <p:txBody>
          <a:bodyPr>
            <a:normAutofit fontScale="92500"/>
          </a:bodyPr>
          <a:lstStyle/>
          <a:p>
            <a:r>
              <a:rPr lang="fr-FR" sz="3600" b="1" dirty="0" err="1" smtClean="0">
                <a:solidFill>
                  <a:schemeClr val="tx1"/>
                </a:solidFill>
              </a:rPr>
              <a:t>Prepared</a:t>
            </a:r>
            <a:r>
              <a:rPr lang="fr-FR" sz="3600" b="1" dirty="0" smtClean="0">
                <a:solidFill>
                  <a:schemeClr val="tx1"/>
                </a:solidFill>
              </a:rPr>
              <a:t> and </a:t>
            </a:r>
            <a:r>
              <a:rPr lang="fr-FR" sz="3600" b="1" dirty="0" err="1" smtClean="0">
                <a:solidFill>
                  <a:schemeClr val="tx1"/>
                </a:solidFill>
              </a:rPr>
              <a:t>Recited</a:t>
            </a:r>
            <a:r>
              <a:rPr lang="fr-FR" sz="3600" b="1" dirty="0" smtClean="0">
                <a:solidFill>
                  <a:schemeClr val="tx1"/>
                </a:solidFill>
              </a:rPr>
              <a:t> by </a:t>
            </a:r>
            <a:r>
              <a:rPr lang="fr-FR" sz="3600" b="1" dirty="0">
                <a:solidFill>
                  <a:schemeClr val="tx1"/>
                </a:solidFill>
              </a:rPr>
              <a:t>Ezra Kim, </a:t>
            </a:r>
            <a:r>
              <a:rPr lang="fr-FR" sz="3600" b="1" dirty="0" err="1" smtClean="0">
                <a:solidFill>
                  <a:schemeClr val="tx1"/>
                </a:solidFill>
              </a:rPr>
              <a:t>PhD</a:t>
            </a:r>
            <a:endParaRPr lang="en-US" sz="3600" b="1" dirty="0" smtClean="0">
              <a:solidFill>
                <a:schemeClr val="tx1"/>
              </a:solidFill>
            </a:endParaRPr>
          </a:p>
        </p:txBody>
      </p:sp>
      <p:sp>
        <p:nvSpPr>
          <p:cNvPr id="4" name="Rectangle 3"/>
          <p:cNvSpPr/>
          <p:nvPr/>
        </p:nvSpPr>
        <p:spPr>
          <a:xfrm>
            <a:off x="0" y="152400"/>
            <a:ext cx="8900319" cy="2693045"/>
          </a:xfrm>
          <a:prstGeom prst="rect">
            <a:avLst/>
          </a:prstGeom>
        </p:spPr>
        <p:txBody>
          <a:bodyPr wrap="square">
            <a:spAutoFit/>
          </a:bodyPr>
          <a:lstStyle/>
          <a:p>
            <a:pPr algn="ctr"/>
            <a:r>
              <a:rPr lang="en-US" sz="4000" b="1" dirty="0" smtClean="0">
                <a:solidFill>
                  <a:schemeClr val="accent6">
                    <a:lumMod val="50000"/>
                  </a:schemeClr>
                </a:solidFill>
              </a:rPr>
              <a:t>Greek-English Interlinear New </a:t>
            </a:r>
            <a:r>
              <a:rPr lang="en-US" sz="4000" b="1" dirty="0">
                <a:solidFill>
                  <a:schemeClr val="accent6">
                    <a:lumMod val="50000"/>
                  </a:schemeClr>
                </a:solidFill>
              </a:rPr>
              <a:t>Testament </a:t>
            </a:r>
          </a:p>
          <a:p>
            <a:pPr algn="ctr"/>
            <a:r>
              <a:rPr lang="en-US" sz="6600" b="1" dirty="0" smtClean="0">
                <a:solidFill>
                  <a:srgbClr val="7030A0"/>
                </a:solidFill>
              </a:rPr>
              <a:t> </a:t>
            </a:r>
            <a:r>
              <a:rPr lang="en-US" sz="6300" b="1" dirty="0" smtClean="0"/>
              <a:t>Listen to and Learn</a:t>
            </a:r>
          </a:p>
          <a:p>
            <a:pPr algn="ctr"/>
            <a:r>
              <a:rPr lang="en-US" sz="6300" b="1" dirty="0" smtClean="0"/>
              <a:t>the Greek New Testament</a:t>
            </a:r>
            <a:endParaRPr lang="en-US" sz="6300" b="1" dirty="0"/>
          </a:p>
        </p:txBody>
      </p:sp>
      <p:sp>
        <p:nvSpPr>
          <p:cNvPr id="6" name="Rectangle 5"/>
          <p:cNvSpPr/>
          <p:nvPr/>
        </p:nvSpPr>
        <p:spPr>
          <a:xfrm>
            <a:off x="8840347" y="4275667"/>
            <a:ext cx="3177293" cy="2554545"/>
          </a:xfrm>
          <a:prstGeom prst="rect">
            <a:avLst/>
          </a:prstGeom>
        </p:spPr>
        <p:txBody>
          <a:bodyPr wrap="square">
            <a:spAutoFit/>
          </a:bodyPr>
          <a:lstStyle/>
          <a:p>
            <a:pPr algn="ctr"/>
            <a:r>
              <a:rPr lang="he-IL" b="1" dirty="0">
                <a:solidFill>
                  <a:srgbClr val="C00000"/>
                </a:solidFill>
              </a:rPr>
              <a:t>מְקוֹר מַיִם חַיִּים </a:t>
            </a:r>
            <a:endParaRPr lang="en-US" b="1" dirty="0">
              <a:solidFill>
                <a:srgbClr val="C00000"/>
              </a:solidFill>
            </a:endParaRPr>
          </a:p>
          <a:p>
            <a:pPr algn="ctr"/>
            <a:r>
              <a:rPr lang="el-GR" b="1" dirty="0"/>
              <a:t>ἡ πηγή ὕδατος ζωῆς </a:t>
            </a:r>
            <a:endParaRPr lang="en-US" dirty="0"/>
          </a:p>
          <a:p>
            <a:pPr algn="ctr"/>
            <a:r>
              <a:rPr lang="en-US" b="1" i="1" dirty="0">
                <a:solidFill>
                  <a:srgbClr val="7030A0"/>
                </a:solidFill>
              </a:rPr>
              <a:t>The Spring of Living Water </a:t>
            </a:r>
            <a:endParaRPr lang="en-US" dirty="0">
              <a:solidFill>
                <a:srgbClr val="7030A0"/>
              </a:solidFill>
            </a:endParaRPr>
          </a:p>
          <a:p>
            <a:pPr algn="ctr"/>
            <a:r>
              <a:rPr lang="ko-KR" altLang="en-US" sz="1600" b="1" dirty="0">
                <a:solidFill>
                  <a:srgbClr val="00B050"/>
                </a:solidFill>
              </a:rPr>
              <a:t>생명수 샘</a:t>
            </a:r>
            <a:r>
              <a:rPr lang="ko-KR" altLang="en-US" sz="1600" dirty="0">
                <a:solidFill>
                  <a:srgbClr val="00B050"/>
                </a:solidFill>
              </a:rPr>
              <a:t>  </a:t>
            </a:r>
            <a:r>
              <a:rPr lang="zh-TW" altLang="en-US" sz="1600" b="1" dirty="0">
                <a:latin typeface="SimSun" panose="02010600030101010101" pitchFamily="2" charset="-122"/>
                <a:ea typeface="SimSun" panose="02010600030101010101" pitchFamily="2" charset="-122"/>
              </a:rPr>
              <a:t>生命水的泉源</a:t>
            </a:r>
            <a:endParaRPr lang="en-US" sz="1600" dirty="0">
              <a:latin typeface="SimSun" panose="02010600030101010101" pitchFamily="2" charset="-122"/>
              <a:ea typeface="SimSun" panose="02010600030101010101" pitchFamily="2" charset="-122"/>
            </a:endParaRPr>
          </a:p>
          <a:p>
            <a:pPr algn="ctr"/>
            <a:r>
              <a:rPr lang="en-US" b="1" i="1" dirty="0">
                <a:solidFill>
                  <a:srgbClr val="C00000"/>
                </a:solidFill>
              </a:rPr>
              <a:t>La </a:t>
            </a:r>
            <a:r>
              <a:rPr lang="en-US" b="1" i="1" dirty="0" err="1">
                <a:solidFill>
                  <a:srgbClr val="C00000"/>
                </a:solidFill>
              </a:rPr>
              <a:t>Fuente</a:t>
            </a:r>
            <a:r>
              <a:rPr lang="en-US" b="1" i="1" dirty="0">
                <a:solidFill>
                  <a:srgbClr val="C00000"/>
                </a:solidFill>
              </a:rPr>
              <a:t> de Agua Viva</a:t>
            </a:r>
            <a:endParaRPr lang="en-US" dirty="0">
              <a:solidFill>
                <a:srgbClr val="C00000"/>
              </a:solidFill>
            </a:endParaRPr>
          </a:p>
          <a:p>
            <a:pPr algn="ctr"/>
            <a:r>
              <a:rPr lang="en-US" b="1" i="1" dirty="0"/>
              <a:t>La Source </a:t>
            </a:r>
            <a:r>
              <a:rPr lang="en-US" b="1" i="1" dirty="0" err="1"/>
              <a:t>d'Eau</a:t>
            </a:r>
            <a:r>
              <a:rPr lang="en-US" b="1" i="1" dirty="0"/>
              <a:t> Vive</a:t>
            </a:r>
            <a:endParaRPr lang="en-US" dirty="0"/>
          </a:p>
          <a:p>
            <a:pPr algn="ctr"/>
            <a:r>
              <a:rPr lang="en-US" b="1" i="1" dirty="0">
                <a:solidFill>
                  <a:schemeClr val="accent6">
                    <a:lumMod val="75000"/>
                  </a:schemeClr>
                </a:solidFill>
              </a:rPr>
              <a:t>Die </a:t>
            </a:r>
            <a:r>
              <a:rPr lang="en-US" b="1" i="1" dirty="0" err="1">
                <a:solidFill>
                  <a:schemeClr val="accent6">
                    <a:lumMod val="75000"/>
                  </a:schemeClr>
                </a:solidFill>
              </a:rPr>
              <a:t>Quelle</a:t>
            </a:r>
            <a:r>
              <a:rPr lang="en-US" b="1" i="1" dirty="0">
                <a:solidFill>
                  <a:schemeClr val="accent6">
                    <a:lumMod val="75000"/>
                  </a:schemeClr>
                </a:solidFill>
              </a:rPr>
              <a:t> </a:t>
            </a:r>
            <a:r>
              <a:rPr lang="en-US" b="1" i="1" dirty="0" err="1">
                <a:solidFill>
                  <a:schemeClr val="accent6">
                    <a:lumMod val="75000"/>
                  </a:schemeClr>
                </a:solidFill>
              </a:rPr>
              <a:t>Lebendigen</a:t>
            </a:r>
            <a:r>
              <a:rPr lang="en-US" b="1" i="1" dirty="0">
                <a:solidFill>
                  <a:schemeClr val="accent6">
                    <a:lumMod val="75000"/>
                  </a:schemeClr>
                </a:solidFill>
              </a:rPr>
              <a:t> </a:t>
            </a:r>
            <a:r>
              <a:rPr lang="en-US" b="1" i="1" dirty="0" err="1">
                <a:solidFill>
                  <a:schemeClr val="accent6">
                    <a:lumMod val="75000"/>
                  </a:schemeClr>
                </a:solidFill>
              </a:rPr>
              <a:t>Wassers</a:t>
            </a:r>
            <a:r>
              <a:rPr lang="en-US" b="1" i="1" dirty="0">
                <a:solidFill>
                  <a:schemeClr val="accent6">
                    <a:lumMod val="75000"/>
                  </a:schemeClr>
                </a:solidFill>
              </a:rPr>
              <a:t> </a:t>
            </a:r>
            <a:endParaRPr lang="en-US" dirty="0">
              <a:solidFill>
                <a:schemeClr val="accent6">
                  <a:lumMod val="75000"/>
                </a:schemeClr>
              </a:solidFill>
            </a:endParaRPr>
          </a:p>
          <a:p>
            <a:pPr algn="ctr"/>
            <a:r>
              <a:rPr lang="en-US" b="1" i="1" dirty="0" err="1"/>
              <a:t>Fonte</a:t>
            </a:r>
            <a:r>
              <a:rPr lang="en-US" b="1" i="1" dirty="0"/>
              <a:t> de </a:t>
            </a:r>
            <a:r>
              <a:rPr lang="en-US" b="1" i="1" dirty="0" err="1"/>
              <a:t>Água</a:t>
            </a:r>
            <a:r>
              <a:rPr lang="en-US" b="1" i="1" dirty="0"/>
              <a:t> Viva</a:t>
            </a:r>
            <a:endParaRPr lang="en-US" dirty="0"/>
          </a:p>
          <a:p>
            <a:pPr algn="ctr"/>
            <a:r>
              <a:rPr lang="en-US" b="1" dirty="0">
                <a:solidFill>
                  <a:srgbClr val="C00000"/>
                </a:solidFill>
              </a:rPr>
              <a:t>‎ </a:t>
            </a:r>
            <a:r>
              <a:rPr lang="ar-SA" b="1" dirty="0">
                <a:solidFill>
                  <a:srgbClr val="C00000"/>
                </a:solidFill>
              </a:rPr>
              <a:t>يَنْبُوعَ الْمِيَاهِ الْحَيَّةِ،</a:t>
            </a:r>
            <a:endParaRPr lang="en-US" b="1" dirty="0">
              <a:solidFill>
                <a:srgbClr val="C00000"/>
              </a:solidFill>
            </a:endParaRP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00319" y="138289"/>
            <a:ext cx="30861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53667513"/>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28841"/>
            <a:ext cx="12117564" cy="6834803"/>
          </a:xfrm>
          <a:prstGeom prst="rect">
            <a:avLst/>
          </a:prstGeom>
          <a:solidFill>
            <a:srgbClr val="002060"/>
          </a:solidFill>
        </p:spPr>
        <p:txBody>
          <a:bodyPr wrap="square" lIns="108821" tIns="54411" rIns="108821" bIns="54411">
            <a:spAutoFit/>
          </a:bodyPr>
          <a:lstStyle/>
          <a:p>
            <a:endParaRPr lang="en-US" sz="800" b="1" dirty="0" smtClean="0">
              <a:solidFill>
                <a:srgbClr val="FFFF00"/>
              </a:solidFill>
            </a:endParaRPr>
          </a:p>
          <a:p>
            <a:endParaRPr lang="en-US" sz="800" b="1" dirty="0" smtClean="0">
              <a:solidFill>
                <a:srgbClr val="FFFF00"/>
              </a:solidFill>
            </a:endParaRPr>
          </a:p>
          <a:p>
            <a:r>
              <a:rPr lang="en-US" sz="3200" b="1" dirty="0" smtClean="0">
                <a:solidFill>
                  <a:srgbClr val="FFFF00"/>
                </a:solidFill>
              </a:rPr>
              <a:t>       Revelation 17:9-10 </a:t>
            </a:r>
          </a:p>
          <a:p>
            <a:endParaRPr lang="en-US" sz="800" b="1" dirty="0" smtClean="0">
              <a:solidFill>
                <a:srgbClr val="FFFF00"/>
              </a:solidFill>
            </a:endParaRPr>
          </a:p>
          <a:p>
            <a:endParaRPr lang="en-US" sz="800" b="1" dirty="0">
              <a:solidFill>
                <a:srgbClr val="FFFF00"/>
              </a:solidFill>
            </a:endParaRPr>
          </a:p>
          <a:p>
            <a:endParaRPr lang="en-US" sz="800" b="1" dirty="0" smtClean="0">
              <a:solidFill>
                <a:srgbClr val="FFFF00"/>
              </a:solidFill>
            </a:endParaRPr>
          </a:p>
          <a:p>
            <a:r>
              <a:rPr lang="en-US" sz="3200" dirty="0" smtClean="0">
                <a:solidFill>
                  <a:srgbClr val="FFFF00"/>
                </a:solidFill>
              </a:rPr>
              <a:t> </a:t>
            </a:r>
            <a:r>
              <a:rPr lang="en-US" sz="3200" b="1" dirty="0">
                <a:solidFill>
                  <a:srgbClr val="FFFF00"/>
                </a:solidFill>
              </a:rPr>
              <a:t>9</a:t>
            </a:r>
            <a:r>
              <a:rPr lang="el-GR" sz="3200" dirty="0">
                <a:solidFill>
                  <a:srgbClr val="FFFF00"/>
                </a:solidFill>
              </a:rPr>
              <a:t> </a:t>
            </a:r>
            <a:r>
              <a:rPr lang="en-US" sz="3200" dirty="0" smtClean="0">
                <a:solidFill>
                  <a:srgbClr val="FFFF00"/>
                </a:solidFill>
              </a:rPr>
              <a:t> </a:t>
            </a:r>
            <a:r>
              <a:rPr lang="el-GR" sz="3800" dirty="0" smtClean="0">
                <a:solidFill>
                  <a:schemeClr val="bg1"/>
                </a:solidFill>
              </a:rPr>
              <a:t>ὧδε </a:t>
            </a:r>
            <a:r>
              <a:rPr lang="en-US" sz="3800" dirty="0" smtClean="0">
                <a:solidFill>
                  <a:schemeClr val="bg1"/>
                </a:solidFill>
              </a:rPr>
              <a:t> </a:t>
            </a:r>
            <a:r>
              <a:rPr lang="el-GR" sz="3800" dirty="0" smtClean="0">
                <a:solidFill>
                  <a:schemeClr val="bg1"/>
                </a:solidFill>
              </a:rPr>
              <a:t>ὁ</a:t>
            </a:r>
            <a:r>
              <a:rPr lang="en-US" sz="3800" dirty="0" smtClean="0">
                <a:solidFill>
                  <a:schemeClr val="bg1"/>
                </a:solidFill>
              </a:rPr>
              <a:t> </a:t>
            </a:r>
            <a:r>
              <a:rPr lang="el-GR" sz="3800" dirty="0" smtClean="0">
                <a:solidFill>
                  <a:schemeClr val="bg1"/>
                </a:solidFill>
              </a:rPr>
              <a:t> νοῦς</a:t>
            </a:r>
            <a:r>
              <a:rPr lang="en-US" sz="3800" dirty="0" smtClean="0">
                <a:solidFill>
                  <a:schemeClr val="bg1"/>
                </a:solidFill>
              </a:rPr>
              <a:t> </a:t>
            </a:r>
            <a:r>
              <a:rPr lang="el-GR" sz="3800" dirty="0" smtClean="0">
                <a:solidFill>
                  <a:schemeClr val="bg1"/>
                </a:solidFill>
              </a:rPr>
              <a:t> </a:t>
            </a:r>
            <a:r>
              <a:rPr lang="el-GR" sz="3800" dirty="0">
                <a:solidFill>
                  <a:schemeClr val="bg1"/>
                </a:solidFill>
              </a:rPr>
              <a:t>ὁ </a:t>
            </a:r>
            <a:r>
              <a:rPr lang="en-US" sz="3800" dirty="0" smtClean="0">
                <a:solidFill>
                  <a:schemeClr val="bg1"/>
                </a:solidFill>
              </a:rPr>
              <a:t> </a:t>
            </a:r>
            <a:r>
              <a:rPr lang="el-GR" sz="3800" dirty="0" smtClean="0">
                <a:solidFill>
                  <a:schemeClr val="bg1"/>
                </a:solidFill>
              </a:rPr>
              <a:t>ἔχων</a:t>
            </a:r>
            <a:r>
              <a:rPr lang="en-US" sz="3800" dirty="0" smtClean="0">
                <a:solidFill>
                  <a:schemeClr val="bg1"/>
                </a:solidFill>
              </a:rPr>
              <a:t> </a:t>
            </a:r>
            <a:r>
              <a:rPr lang="el-GR" sz="3800" dirty="0" smtClean="0">
                <a:solidFill>
                  <a:schemeClr val="bg1"/>
                </a:solidFill>
              </a:rPr>
              <a:t> </a:t>
            </a:r>
            <a:r>
              <a:rPr lang="el-GR" sz="3800" dirty="0">
                <a:solidFill>
                  <a:schemeClr val="bg1"/>
                </a:solidFill>
              </a:rPr>
              <a:t>σοφίαν. </a:t>
            </a:r>
            <a:r>
              <a:rPr lang="en-US" sz="3800" dirty="0" smtClean="0">
                <a:solidFill>
                  <a:schemeClr val="bg1"/>
                </a:solidFill>
              </a:rPr>
              <a:t> </a:t>
            </a:r>
            <a:r>
              <a:rPr lang="el-GR" sz="3800" dirty="0" smtClean="0">
                <a:solidFill>
                  <a:schemeClr val="bg1"/>
                </a:solidFill>
              </a:rPr>
              <a:t>Αἱ </a:t>
            </a:r>
            <a:r>
              <a:rPr lang="en-US" sz="3800" dirty="0" smtClean="0">
                <a:solidFill>
                  <a:schemeClr val="bg1"/>
                </a:solidFill>
              </a:rPr>
              <a:t> </a:t>
            </a:r>
            <a:r>
              <a:rPr lang="el-GR" sz="3800" dirty="0" smtClean="0">
                <a:solidFill>
                  <a:schemeClr val="bg1"/>
                </a:solidFill>
              </a:rPr>
              <a:t>ἑπτὰ </a:t>
            </a:r>
            <a:endParaRPr lang="en-US" sz="3800" dirty="0" smtClean="0">
              <a:solidFill>
                <a:schemeClr val="bg1"/>
              </a:solidFill>
            </a:endParaRPr>
          </a:p>
          <a:p>
            <a:r>
              <a:rPr lang="en-US" sz="2400" dirty="0" smtClean="0">
                <a:solidFill>
                  <a:srgbClr val="FFFF00"/>
                </a:solidFill>
              </a:rPr>
              <a:t>        here     the   </a:t>
            </a:r>
            <a:r>
              <a:rPr lang="en-US" sz="2400" dirty="0">
                <a:solidFill>
                  <a:srgbClr val="FFFF00"/>
                </a:solidFill>
              </a:rPr>
              <a:t>mind </a:t>
            </a:r>
            <a:r>
              <a:rPr lang="en-US" sz="2400" dirty="0" smtClean="0">
                <a:solidFill>
                  <a:srgbClr val="FFFF00"/>
                </a:solidFill>
              </a:rPr>
              <a:t>   which  has          wisdom          </a:t>
            </a:r>
            <a:r>
              <a:rPr lang="en-US" sz="2400" dirty="0">
                <a:solidFill>
                  <a:srgbClr val="FFFF00"/>
                </a:solidFill>
              </a:rPr>
              <a:t>the </a:t>
            </a:r>
            <a:r>
              <a:rPr lang="en-US" sz="2400" dirty="0" smtClean="0">
                <a:solidFill>
                  <a:srgbClr val="FFFF00"/>
                </a:solidFill>
              </a:rPr>
              <a:t>   seven </a:t>
            </a:r>
            <a:endParaRPr lang="fr-FR" sz="2400" dirty="0" smtClean="0">
              <a:solidFill>
                <a:srgbClr val="FFFF00"/>
              </a:solidFill>
            </a:endParaRPr>
          </a:p>
          <a:p>
            <a:r>
              <a:rPr lang="el-GR" sz="3800" dirty="0" smtClean="0">
                <a:solidFill>
                  <a:schemeClr val="bg1"/>
                </a:solidFill>
              </a:rPr>
              <a:t>κεφαλαὶ</a:t>
            </a:r>
            <a:r>
              <a:rPr lang="en-US" sz="3800" dirty="0" smtClean="0">
                <a:solidFill>
                  <a:schemeClr val="bg1"/>
                </a:solidFill>
              </a:rPr>
              <a:t>  </a:t>
            </a:r>
            <a:r>
              <a:rPr lang="el-GR" sz="3800" dirty="0" smtClean="0">
                <a:solidFill>
                  <a:schemeClr val="bg1"/>
                </a:solidFill>
              </a:rPr>
              <a:t>ἑπτὰ </a:t>
            </a:r>
            <a:r>
              <a:rPr lang="en-US" sz="3800" dirty="0" smtClean="0">
                <a:solidFill>
                  <a:schemeClr val="bg1"/>
                </a:solidFill>
              </a:rPr>
              <a:t> </a:t>
            </a:r>
            <a:r>
              <a:rPr lang="el-GR" sz="3800" dirty="0" smtClean="0">
                <a:solidFill>
                  <a:schemeClr val="bg1"/>
                </a:solidFill>
              </a:rPr>
              <a:t>ὄρη</a:t>
            </a:r>
            <a:r>
              <a:rPr lang="en-US" sz="3800" dirty="0" smtClean="0">
                <a:solidFill>
                  <a:schemeClr val="bg1"/>
                </a:solidFill>
              </a:rPr>
              <a:t> </a:t>
            </a:r>
            <a:r>
              <a:rPr lang="el-GR" sz="3800" dirty="0" smtClean="0">
                <a:solidFill>
                  <a:schemeClr val="bg1"/>
                </a:solidFill>
              </a:rPr>
              <a:t>εἰσίν, </a:t>
            </a:r>
            <a:r>
              <a:rPr lang="el-GR" sz="3800" dirty="0">
                <a:solidFill>
                  <a:schemeClr val="bg1"/>
                </a:solidFill>
              </a:rPr>
              <a:t>ὅπου </a:t>
            </a:r>
            <a:r>
              <a:rPr lang="el-GR" sz="3800" dirty="0" smtClean="0">
                <a:solidFill>
                  <a:schemeClr val="bg1"/>
                </a:solidFill>
              </a:rPr>
              <a:t>ἡ </a:t>
            </a:r>
            <a:r>
              <a:rPr lang="el-GR" sz="3800" dirty="0">
                <a:solidFill>
                  <a:schemeClr val="bg1"/>
                </a:solidFill>
              </a:rPr>
              <a:t>γυνὴ </a:t>
            </a:r>
            <a:r>
              <a:rPr lang="en-US" sz="3800" dirty="0" smtClean="0">
                <a:solidFill>
                  <a:schemeClr val="bg1"/>
                </a:solidFill>
              </a:rPr>
              <a:t> </a:t>
            </a:r>
            <a:r>
              <a:rPr lang="el-GR" sz="3800" dirty="0" smtClean="0">
                <a:solidFill>
                  <a:schemeClr val="bg1"/>
                </a:solidFill>
              </a:rPr>
              <a:t>κάθηται </a:t>
            </a:r>
            <a:r>
              <a:rPr lang="en-US" sz="3800" dirty="0" smtClean="0">
                <a:solidFill>
                  <a:schemeClr val="bg1"/>
                </a:solidFill>
              </a:rPr>
              <a:t> </a:t>
            </a:r>
            <a:r>
              <a:rPr lang="el-GR" sz="3800" dirty="0" smtClean="0">
                <a:solidFill>
                  <a:schemeClr val="bg1"/>
                </a:solidFill>
              </a:rPr>
              <a:t>ἐπ</a:t>
            </a:r>
            <a:r>
              <a:rPr lang="el-GR" sz="3800" dirty="0">
                <a:solidFill>
                  <a:schemeClr val="bg1"/>
                </a:solidFill>
              </a:rPr>
              <a:t>᾽ αὐτῶν. </a:t>
            </a:r>
            <a:endParaRPr lang="en-US" sz="3800" dirty="0">
              <a:solidFill>
                <a:schemeClr val="bg1"/>
              </a:solidFill>
            </a:endParaRPr>
          </a:p>
          <a:p>
            <a:r>
              <a:rPr lang="en-US" sz="2400" dirty="0" smtClean="0">
                <a:solidFill>
                  <a:srgbClr val="FFFF00"/>
                </a:solidFill>
              </a:rPr>
              <a:t>    heads             </a:t>
            </a:r>
            <a:r>
              <a:rPr lang="en-US" sz="2400" dirty="0">
                <a:solidFill>
                  <a:srgbClr val="FFFF00"/>
                </a:solidFill>
              </a:rPr>
              <a:t>seven </a:t>
            </a:r>
            <a:r>
              <a:rPr lang="en-US" sz="2400" dirty="0" smtClean="0">
                <a:solidFill>
                  <a:srgbClr val="FFFF00"/>
                </a:solidFill>
              </a:rPr>
              <a:t> mountains   are        where  the  woman      is seated        on      them</a:t>
            </a:r>
            <a:endParaRPr lang="fr-FR" sz="2400" dirty="0" smtClean="0">
              <a:solidFill>
                <a:srgbClr val="FFFF00"/>
              </a:solidFill>
            </a:endParaRPr>
          </a:p>
          <a:p>
            <a:r>
              <a:rPr lang="el-GR" sz="3800" dirty="0" smtClean="0">
                <a:solidFill>
                  <a:schemeClr val="bg1"/>
                </a:solidFill>
              </a:rPr>
              <a:t>καὶ </a:t>
            </a:r>
            <a:r>
              <a:rPr lang="en-US" sz="3800" dirty="0" smtClean="0">
                <a:solidFill>
                  <a:schemeClr val="bg1"/>
                </a:solidFill>
              </a:rPr>
              <a:t> </a:t>
            </a:r>
            <a:r>
              <a:rPr lang="el-GR" sz="3800" dirty="0" smtClean="0">
                <a:solidFill>
                  <a:schemeClr val="bg1"/>
                </a:solidFill>
              </a:rPr>
              <a:t>βασιλεῖς </a:t>
            </a:r>
            <a:r>
              <a:rPr lang="en-US" sz="3800" dirty="0" smtClean="0">
                <a:solidFill>
                  <a:schemeClr val="bg1"/>
                </a:solidFill>
              </a:rPr>
              <a:t> </a:t>
            </a:r>
            <a:r>
              <a:rPr lang="el-GR" sz="3800" dirty="0" smtClean="0">
                <a:solidFill>
                  <a:schemeClr val="bg1"/>
                </a:solidFill>
              </a:rPr>
              <a:t>ἑπτά </a:t>
            </a:r>
            <a:r>
              <a:rPr lang="en-US" sz="3800" dirty="0" smtClean="0">
                <a:solidFill>
                  <a:schemeClr val="bg1"/>
                </a:solidFill>
              </a:rPr>
              <a:t> </a:t>
            </a:r>
            <a:r>
              <a:rPr lang="el-GR" sz="3800" dirty="0" smtClean="0">
                <a:solidFill>
                  <a:schemeClr val="bg1"/>
                </a:solidFill>
              </a:rPr>
              <a:t>εἰσιν</a:t>
            </a:r>
            <a:r>
              <a:rPr lang="el-GR" sz="3800" dirty="0">
                <a:solidFill>
                  <a:schemeClr val="bg1"/>
                </a:solidFill>
              </a:rPr>
              <a:t>· </a:t>
            </a:r>
            <a:r>
              <a:rPr lang="en-US" sz="3800" dirty="0" smtClean="0">
                <a:solidFill>
                  <a:schemeClr val="bg1"/>
                </a:solidFill>
              </a:rPr>
              <a:t>  </a:t>
            </a:r>
            <a:r>
              <a:rPr lang="en-US" sz="3200" b="1" dirty="0" smtClean="0">
                <a:solidFill>
                  <a:srgbClr val="FFFF00"/>
                </a:solidFill>
              </a:rPr>
              <a:t>10</a:t>
            </a:r>
            <a:r>
              <a:rPr lang="el-GR" sz="2800" dirty="0" smtClean="0">
                <a:solidFill>
                  <a:srgbClr val="FFFF00"/>
                </a:solidFill>
              </a:rPr>
              <a:t> </a:t>
            </a:r>
            <a:r>
              <a:rPr lang="el-GR" sz="3600" dirty="0" smtClean="0">
                <a:solidFill>
                  <a:schemeClr val="bg1"/>
                </a:solidFill>
              </a:rPr>
              <a:t> </a:t>
            </a:r>
            <a:r>
              <a:rPr lang="el-GR" sz="3800" dirty="0">
                <a:solidFill>
                  <a:schemeClr val="bg1"/>
                </a:solidFill>
              </a:rPr>
              <a:t>οἱ </a:t>
            </a:r>
            <a:r>
              <a:rPr lang="en-US" sz="3800" dirty="0" smtClean="0">
                <a:solidFill>
                  <a:schemeClr val="bg1"/>
                </a:solidFill>
              </a:rPr>
              <a:t> </a:t>
            </a:r>
            <a:r>
              <a:rPr lang="el-GR" sz="3800" dirty="0" smtClean="0">
                <a:solidFill>
                  <a:schemeClr val="bg1"/>
                </a:solidFill>
              </a:rPr>
              <a:t>πέντε </a:t>
            </a:r>
            <a:r>
              <a:rPr lang="en-US" sz="3800" dirty="0" smtClean="0">
                <a:solidFill>
                  <a:schemeClr val="bg1"/>
                </a:solidFill>
              </a:rPr>
              <a:t> </a:t>
            </a:r>
            <a:r>
              <a:rPr lang="el-GR" sz="3800" dirty="0" smtClean="0">
                <a:solidFill>
                  <a:schemeClr val="bg1"/>
                </a:solidFill>
              </a:rPr>
              <a:t>ἔπεσαν</a:t>
            </a:r>
            <a:r>
              <a:rPr lang="el-GR" sz="3800" dirty="0">
                <a:solidFill>
                  <a:schemeClr val="bg1"/>
                </a:solidFill>
              </a:rPr>
              <a:t>, ὁ εἷς </a:t>
            </a:r>
            <a:r>
              <a:rPr lang="en-US" sz="3800" dirty="0" smtClean="0">
                <a:solidFill>
                  <a:schemeClr val="bg1"/>
                </a:solidFill>
              </a:rPr>
              <a:t> </a:t>
            </a:r>
            <a:r>
              <a:rPr lang="el-GR" sz="3800" dirty="0" smtClean="0">
                <a:solidFill>
                  <a:schemeClr val="bg1"/>
                </a:solidFill>
              </a:rPr>
              <a:t>ἔστιν</a:t>
            </a:r>
            <a:r>
              <a:rPr lang="el-GR" sz="3800" dirty="0">
                <a:solidFill>
                  <a:schemeClr val="bg1"/>
                </a:solidFill>
              </a:rPr>
              <a:t>, </a:t>
            </a:r>
            <a:endParaRPr lang="en-US" sz="3800" dirty="0" smtClean="0">
              <a:solidFill>
                <a:schemeClr val="bg1"/>
              </a:solidFill>
            </a:endParaRPr>
          </a:p>
          <a:p>
            <a:r>
              <a:rPr lang="en-US" altLang="zh-TW" sz="2400" dirty="0" smtClean="0">
                <a:solidFill>
                  <a:srgbClr val="FFFF00"/>
                </a:solidFill>
              </a:rPr>
              <a:t> also          kings               seven     they are              the       five         have fallen    the  </a:t>
            </a:r>
            <a:r>
              <a:rPr lang="en-US" altLang="zh-TW" sz="2400" dirty="0">
                <a:solidFill>
                  <a:srgbClr val="FFFF00"/>
                </a:solidFill>
              </a:rPr>
              <a:t>one </a:t>
            </a:r>
            <a:r>
              <a:rPr lang="en-US" altLang="zh-TW" sz="2400" dirty="0" smtClean="0">
                <a:solidFill>
                  <a:srgbClr val="FFFF00"/>
                </a:solidFill>
              </a:rPr>
              <a:t>     is </a:t>
            </a:r>
            <a:endParaRPr lang="fr-FR" sz="2400" dirty="0" smtClean="0">
              <a:solidFill>
                <a:srgbClr val="FFFF00"/>
              </a:solidFill>
            </a:endParaRPr>
          </a:p>
          <a:p>
            <a:r>
              <a:rPr lang="el-GR" sz="3700" dirty="0" smtClean="0">
                <a:solidFill>
                  <a:schemeClr val="bg1"/>
                </a:solidFill>
              </a:rPr>
              <a:t>ὁ </a:t>
            </a:r>
            <a:r>
              <a:rPr lang="el-GR" sz="3700" dirty="0">
                <a:solidFill>
                  <a:schemeClr val="bg1"/>
                </a:solidFill>
              </a:rPr>
              <a:t>ἄλλος οὔπω ἦλθεν, καὶ ὅταν ἔλθῃ </a:t>
            </a:r>
            <a:r>
              <a:rPr lang="en-US" sz="3700" dirty="0" smtClean="0">
                <a:solidFill>
                  <a:schemeClr val="bg1"/>
                </a:solidFill>
              </a:rPr>
              <a:t> </a:t>
            </a:r>
            <a:r>
              <a:rPr lang="el-GR" sz="3700" dirty="0" smtClean="0">
                <a:solidFill>
                  <a:schemeClr val="bg1"/>
                </a:solidFill>
              </a:rPr>
              <a:t>ὀλίγον </a:t>
            </a:r>
            <a:r>
              <a:rPr lang="en-US" sz="3700" dirty="0" smtClean="0">
                <a:solidFill>
                  <a:schemeClr val="bg1"/>
                </a:solidFill>
              </a:rPr>
              <a:t> </a:t>
            </a:r>
            <a:r>
              <a:rPr lang="el-GR" sz="3700" dirty="0" smtClean="0">
                <a:solidFill>
                  <a:schemeClr val="bg1"/>
                </a:solidFill>
              </a:rPr>
              <a:t>αὐτὸν </a:t>
            </a:r>
            <a:r>
              <a:rPr lang="el-GR" sz="3700" dirty="0">
                <a:solidFill>
                  <a:schemeClr val="bg1"/>
                </a:solidFill>
              </a:rPr>
              <a:t>δεῖ μεῖναι.</a:t>
            </a:r>
          </a:p>
          <a:p>
            <a:r>
              <a:rPr lang="en-US" altLang="zh-TW" sz="2200" dirty="0" smtClean="0">
                <a:solidFill>
                  <a:srgbClr val="FFFF00"/>
                </a:solidFill>
              </a:rPr>
              <a:t>the  other         </a:t>
            </a:r>
            <a:r>
              <a:rPr lang="en-US" altLang="zh-TW" sz="2200" dirty="0">
                <a:solidFill>
                  <a:srgbClr val="FFFF00"/>
                </a:solidFill>
              </a:rPr>
              <a:t>not yet </a:t>
            </a:r>
            <a:r>
              <a:rPr lang="en-US" altLang="zh-TW" sz="2200" dirty="0" smtClean="0">
                <a:solidFill>
                  <a:srgbClr val="FFFF00"/>
                </a:solidFill>
              </a:rPr>
              <a:t>      came           </a:t>
            </a:r>
            <a:r>
              <a:rPr lang="en-US" altLang="zh-TW" sz="2200" dirty="0">
                <a:solidFill>
                  <a:srgbClr val="FFFF00"/>
                </a:solidFill>
              </a:rPr>
              <a:t>and </a:t>
            </a:r>
            <a:r>
              <a:rPr lang="en-US" altLang="zh-TW" sz="2200" dirty="0" smtClean="0">
                <a:solidFill>
                  <a:srgbClr val="FFFF00"/>
                </a:solidFill>
              </a:rPr>
              <a:t>    when   he comes      </a:t>
            </a:r>
            <a:r>
              <a:rPr lang="en-US" altLang="zh-TW" sz="2200" dirty="0">
                <a:solidFill>
                  <a:srgbClr val="FFFF00"/>
                </a:solidFill>
              </a:rPr>
              <a:t>a little </a:t>
            </a:r>
            <a:r>
              <a:rPr lang="en-US" altLang="zh-TW" sz="2200" dirty="0" smtClean="0">
                <a:solidFill>
                  <a:srgbClr val="FFFF00"/>
                </a:solidFill>
              </a:rPr>
              <a:t>             he         </a:t>
            </a:r>
            <a:r>
              <a:rPr lang="en-US" altLang="zh-TW" sz="2200" dirty="0">
                <a:solidFill>
                  <a:srgbClr val="FFFF00"/>
                </a:solidFill>
              </a:rPr>
              <a:t>must </a:t>
            </a:r>
            <a:r>
              <a:rPr lang="en-US" altLang="zh-TW" sz="2200" dirty="0" smtClean="0">
                <a:solidFill>
                  <a:srgbClr val="FFFF00"/>
                </a:solidFill>
              </a:rPr>
              <a:t>    remain</a:t>
            </a:r>
            <a:endParaRPr lang="en-US" sz="800" dirty="0" smtClean="0">
              <a:solidFill>
                <a:schemeClr val="bg1"/>
              </a:solidFill>
            </a:endParaRPr>
          </a:p>
          <a:p>
            <a:endParaRPr lang="en-US" sz="800" dirty="0">
              <a:solidFill>
                <a:schemeClr val="bg1"/>
              </a:solidFill>
            </a:endParaRPr>
          </a:p>
          <a:p>
            <a:endParaRPr lang="en-US" sz="800" dirty="0" smtClean="0">
              <a:solidFill>
                <a:schemeClr val="bg1"/>
              </a:solidFill>
            </a:endParaRPr>
          </a:p>
          <a:p>
            <a:r>
              <a:rPr lang="en-US" baseline="30000" dirty="0" smtClean="0">
                <a:solidFill>
                  <a:srgbClr val="FFFF00"/>
                </a:solidFill>
              </a:rPr>
              <a:t>	ESV </a:t>
            </a:r>
            <a:r>
              <a:rPr lang="fr-FR" b="1" dirty="0" smtClean="0">
                <a:solidFill>
                  <a:schemeClr val="bg1"/>
                </a:solidFill>
              </a:rPr>
              <a:t>17:9</a:t>
            </a:r>
            <a:r>
              <a:rPr lang="fr-FR" dirty="0" smtClean="0">
                <a:solidFill>
                  <a:schemeClr val="bg1"/>
                </a:solidFill>
              </a:rPr>
              <a:t> </a:t>
            </a:r>
            <a:r>
              <a:rPr lang="en-US" dirty="0">
                <a:solidFill>
                  <a:schemeClr val="bg1"/>
                </a:solidFill>
              </a:rPr>
              <a:t>This calls for a mind with wisdom: the seven heads are seven mountains on which the woman is seated</a:t>
            </a:r>
            <a:r>
              <a:rPr lang="en-US" dirty="0" smtClean="0">
                <a:solidFill>
                  <a:schemeClr val="bg1"/>
                </a:solidFill>
              </a:rPr>
              <a:t>; </a:t>
            </a:r>
            <a:r>
              <a:rPr lang="en-US" altLang="zh-TW" b="1" dirty="0">
                <a:solidFill>
                  <a:schemeClr val="bg1"/>
                </a:solidFill>
              </a:rPr>
              <a:t>10</a:t>
            </a:r>
            <a:r>
              <a:rPr lang="zh-TW" altLang="en-US" dirty="0">
                <a:solidFill>
                  <a:schemeClr val="bg1"/>
                </a:solidFill>
              </a:rPr>
              <a:t> </a:t>
            </a:r>
            <a:r>
              <a:rPr lang="en-US" altLang="zh-TW" dirty="0">
                <a:solidFill>
                  <a:schemeClr val="bg1"/>
                </a:solidFill>
              </a:rPr>
              <a:t>they are also seven kings, five of whom have fallen, one is, the other has not yet come, and when he does come he must remain only a little while</a:t>
            </a:r>
            <a:r>
              <a:rPr lang="en-US" altLang="zh-TW" dirty="0" smtClean="0">
                <a:solidFill>
                  <a:schemeClr val="bg1"/>
                </a:solidFill>
              </a:rPr>
              <a:t>.    </a:t>
            </a:r>
            <a:r>
              <a:rPr lang="en-US" dirty="0" smtClean="0">
                <a:solidFill>
                  <a:schemeClr val="bg1"/>
                </a:solidFill>
              </a:rPr>
              <a:t>/     </a:t>
            </a:r>
            <a:r>
              <a:rPr lang="en-US" baseline="30000" dirty="0">
                <a:solidFill>
                  <a:srgbClr val="FFFF00"/>
                </a:solidFill>
              </a:rPr>
              <a:t>CUV</a:t>
            </a:r>
            <a:r>
              <a:rPr lang="en-US" b="1" dirty="0">
                <a:solidFill>
                  <a:schemeClr val="bg1"/>
                </a:solidFill>
              </a:rPr>
              <a:t> </a:t>
            </a:r>
            <a:r>
              <a:rPr lang="en-US" b="1" dirty="0" smtClean="0">
                <a:solidFill>
                  <a:schemeClr val="bg1"/>
                </a:solidFill>
              </a:rPr>
              <a:t>17:9</a:t>
            </a:r>
            <a:r>
              <a:rPr lang="en-US" dirty="0" smtClean="0">
                <a:solidFill>
                  <a:schemeClr val="bg1"/>
                </a:solidFill>
              </a:rPr>
              <a:t> </a:t>
            </a:r>
            <a:r>
              <a:rPr lang="zh-TW" altLang="en-US" dirty="0">
                <a:solidFill>
                  <a:schemeClr val="bg1"/>
                </a:solidFill>
              </a:rPr>
              <a:t>智慧的心在此可以思想．那七頭就是女人所坐的七座山． </a:t>
            </a:r>
            <a:r>
              <a:rPr lang="en-US" altLang="zh-TW" b="1" dirty="0" smtClean="0">
                <a:solidFill>
                  <a:schemeClr val="bg1"/>
                </a:solidFill>
              </a:rPr>
              <a:t>10</a:t>
            </a:r>
            <a:r>
              <a:rPr lang="zh-TW" altLang="en-US" dirty="0" smtClean="0">
                <a:solidFill>
                  <a:schemeClr val="bg1"/>
                </a:solidFill>
              </a:rPr>
              <a:t> 又</a:t>
            </a:r>
            <a:r>
              <a:rPr lang="zh-TW" altLang="en-US" dirty="0">
                <a:solidFill>
                  <a:schemeClr val="bg1"/>
                </a:solidFill>
              </a:rPr>
              <a:t>是七位王．五位已經傾倒了、一位還在、一位還沒有來到．他來的時候、必須暫時存留。</a:t>
            </a:r>
          </a:p>
          <a:p>
            <a:endParaRPr lang="fr-FR" sz="800" dirty="0" smtClean="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2467919522"/>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963" y="22578"/>
            <a:ext cx="12161838" cy="6788636"/>
          </a:xfrm>
          <a:prstGeom prst="rect">
            <a:avLst/>
          </a:prstGeom>
          <a:solidFill>
            <a:srgbClr val="002060"/>
          </a:solidFill>
        </p:spPr>
        <p:txBody>
          <a:bodyPr wrap="square" lIns="108821" tIns="54411" rIns="108821" bIns="54411">
            <a:spAutoFit/>
          </a:bodyPr>
          <a:lstStyle/>
          <a:p>
            <a:endParaRPr lang="en-US" sz="800" b="1" dirty="0" smtClean="0">
              <a:solidFill>
                <a:srgbClr val="FFFF00"/>
              </a:solidFill>
            </a:endParaRPr>
          </a:p>
          <a:p>
            <a:endParaRPr lang="en-US" sz="800" b="1" dirty="0" smtClean="0">
              <a:solidFill>
                <a:srgbClr val="FFFF00"/>
              </a:solidFill>
            </a:endParaRPr>
          </a:p>
          <a:p>
            <a:endParaRPr lang="en-US" sz="800" b="1" dirty="0" smtClean="0">
              <a:solidFill>
                <a:srgbClr val="FFFF00"/>
              </a:solidFill>
            </a:endParaRPr>
          </a:p>
          <a:p>
            <a:r>
              <a:rPr lang="en-US" sz="3600" b="1" dirty="0" smtClean="0">
                <a:solidFill>
                  <a:srgbClr val="FFFF00"/>
                </a:solidFill>
              </a:rPr>
              <a:t>     Revelation 17:11 </a:t>
            </a:r>
          </a:p>
          <a:p>
            <a:endParaRPr lang="en-US" sz="800" b="1" dirty="0" smtClean="0">
              <a:solidFill>
                <a:srgbClr val="FFFF00"/>
              </a:solidFill>
            </a:endParaRPr>
          </a:p>
          <a:p>
            <a:endParaRPr lang="en-US" sz="800" b="1" dirty="0" smtClean="0">
              <a:solidFill>
                <a:srgbClr val="FFFF00"/>
              </a:solidFill>
            </a:endParaRPr>
          </a:p>
          <a:p>
            <a:endParaRPr lang="en-US" sz="800" b="1" dirty="0" smtClean="0">
              <a:solidFill>
                <a:srgbClr val="FFFF00"/>
              </a:solidFill>
            </a:endParaRPr>
          </a:p>
          <a:p>
            <a:r>
              <a:rPr lang="en-US" sz="4200" dirty="0" smtClean="0">
                <a:solidFill>
                  <a:schemeClr val="bg1"/>
                </a:solidFill>
              </a:rPr>
              <a:t>    </a:t>
            </a:r>
            <a:r>
              <a:rPr lang="el-GR" sz="4200" dirty="0" smtClean="0">
                <a:solidFill>
                  <a:schemeClr val="bg1"/>
                </a:solidFill>
              </a:rPr>
              <a:t>καὶ </a:t>
            </a:r>
            <a:r>
              <a:rPr lang="en-US" sz="4200" dirty="0" smtClean="0">
                <a:solidFill>
                  <a:schemeClr val="bg1"/>
                </a:solidFill>
              </a:rPr>
              <a:t> </a:t>
            </a:r>
            <a:r>
              <a:rPr lang="el-GR" sz="4200" dirty="0" smtClean="0">
                <a:solidFill>
                  <a:schemeClr val="bg1"/>
                </a:solidFill>
              </a:rPr>
              <a:t>τὸ </a:t>
            </a:r>
            <a:r>
              <a:rPr lang="en-US" sz="4200" dirty="0" smtClean="0">
                <a:solidFill>
                  <a:schemeClr val="bg1"/>
                </a:solidFill>
              </a:rPr>
              <a:t> </a:t>
            </a:r>
            <a:r>
              <a:rPr lang="el-GR" sz="4200" dirty="0" smtClean="0">
                <a:solidFill>
                  <a:schemeClr val="bg1"/>
                </a:solidFill>
              </a:rPr>
              <a:t>θηρίον </a:t>
            </a:r>
            <a:r>
              <a:rPr lang="en-US" sz="4200" dirty="0" smtClean="0">
                <a:solidFill>
                  <a:schemeClr val="bg1"/>
                </a:solidFill>
              </a:rPr>
              <a:t> </a:t>
            </a:r>
            <a:r>
              <a:rPr lang="el-GR" sz="4200" dirty="0" smtClean="0">
                <a:solidFill>
                  <a:schemeClr val="bg1"/>
                </a:solidFill>
              </a:rPr>
              <a:t>ὃ</a:t>
            </a:r>
            <a:r>
              <a:rPr lang="en-US" sz="4200" dirty="0" smtClean="0">
                <a:solidFill>
                  <a:schemeClr val="bg1"/>
                </a:solidFill>
              </a:rPr>
              <a:t> </a:t>
            </a:r>
            <a:r>
              <a:rPr lang="el-GR" sz="4200" dirty="0" smtClean="0">
                <a:solidFill>
                  <a:schemeClr val="bg1"/>
                </a:solidFill>
              </a:rPr>
              <a:t> </a:t>
            </a:r>
            <a:r>
              <a:rPr lang="el-GR" sz="4200" dirty="0">
                <a:solidFill>
                  <a:schemeClr val="bg1"/>
                </a:solidFill>
              </a:rPr>
              <a:t>ἦν </a:t>
            </a:r>
            <a:r>
              <a:rPr lang="en-US" sz="4200" dirty="0" smtClean="0">
                <a:solidFill>
                  <a:schemeClr val="bg1"/>
                </a:solidFill>
              </a:rPr>
              <a:t> </a:t>
            </a:r>
            <a:r>
              <a:rPr lang="el-GR" sz="4200" dirty="0" smtClean="0">
                <a:solidFill>
                  <a:schemeClr val="bg1"/>
                </a:solidFill>
              </a:rPr>
              <a:t>καὶ </a:t>
            </a:r>
            <a:r>
              <a:rPr lang="en-US" sz="4200" dirty="0" smtClean="0">
                <a:solidFill>
                  <a:schemeClr val="bg1"/>
                </a:solidFill>
              </a:rPr>
              <a:t> </a:t>
            </a:r>
            <a:r>
              <a:rPr lang="el-GR" sz="4200" dirty="0" smtClean="0">
                <a:solidFill>
                  <a:schemeClr val="bg1"/>
                </a:solidFill>
              </a:rPr>
              <a:t>οὐκ</a:t>
            </a:r>
            <a:r>
              <a:rPr lang="en-US" sz="4200" dirty="0" smtClean="0">
                <a:solidFill>
                  <a:schemeClr val="bg1"/>
                </a:solidFill>
              </a:rPr>
              <a:t> </a:t>
            </a:r>
            <a:r>
              <a:rPr lang="el-GR" sz="4200" dirty="0" smtClean="0">
                <a:solidFill>
                  <a:schemeClr val="bg1"/>
                </a:solidFill>
              </a:rPr>
              <a:t> </a:t>
            </a:r>
            <a:r>
              <a:rPr lang="el-GR" sz="4200" dirty="0">
                <a:solidFill>
                  <a:schemeClr val="bg1"/>
                </a:solidFill>
              </a:rPr>
              <a:t>ἔστιν </a:t>
            </a:r>
            <a:endParaRPr lang="en-US" sz="4200" dirty="0">
              <a:solidFill>
                <a:schemeClr val="bg1"/>
              </a:solidFill>
            </a:endParaRPr>
          </a:p>
          <a:p>
            <a:r>
              <a:rPr lang="en-US" sz="2400" dirty="0">
                <a:solidFill>
                  <a:srgbClr val="FFFF00"/>
                </a:solidFill>
              </a:rPr>
              <a:t> </a:t>
            </a:r>
            <a:r>
              <a:rPr lang="en-US" sz="2400" dirty="0" smtClean="0">
                <a:solidFill>
                  <a:srgbClr val="FFFF00"/>
                </a:solidFill>
              </a:rPr>
              <a:t>       and      the        </a:t>
            </a:r>
            <a:r>
              <a:rPr lang="en-US" sz="2400" dirty="0">
                <a:solidFill>
                  <a:srgbClr val="FFFF00"/>
                </a:solidFill>
              </a:rPr>
              <a:t>beast </a:t>
            </a:r>
            <a:r>
              <a:rPr lang="en-US" sz="2400" dirty="0" smtClean="0">
                <a:solidFill>
                  <a:srgbClr val="FFFF00"/>
                </a:solidFill>
              </a:rPr>
              <a:t>         that   was     and        not             is</a:t>
            </a:r>
          </a:p>
          <a:p>
            <a:endParaRPr lang="fr-FR" sz="800" dirty="0" smtClean="0">
              <a:solidFill>
                <a:srgbClr val="FFFF00"/>
              </a:solidFill>
            </a:endParaRPr>
          </a:p>
          <a:p>
            <a:r>
              <a:rPr lang="en-US" sz="4000" dirty="0" smtClean="0">
                <a:solidFill>
                  <a:schemeClr val="bg1"/>
                </a:solidFill>
              </a:rPr>
              <a:t>  </a:t>
            </a:r>
            <a:r>
              <a:rPr lang="el-GR" sz="4000" dirty="0" smtClean="0">
                <a:solidFill>
                  <a:schemeClr val="bg1"/>
                </a:solidFill>
              </a:rPr>
              <a:t>καὶ </a:t>
            </a:r>
            <a:r>
              <a:rPr lang="en-US" sz="4000" dirty="0" smtClean="0">
                <a:solidFill>
                  <a:schemeClr val="bg1"/>
                </a:solidFill>
              </a:rPr>
              <a:t> </a:t>
            </a:r>
            <a:r>
              <a:rPr lang="el-GR" sz="4000" dirty="0" smtClean="0">
                <a:solidFill>
                  <a:schemeClr val="bg1"/>
                </a:solidFill>
              </a:rPr>
              <a:t>αὐτὸς </a:t>
            </a:r>
            <a:r>
              <a:rPr lang="en-US" sz="4000" dirty="0" smtClean="0">
                <a:solidFill>
                  <a:schemeClr val="bg1"/>
                </a:solidFill>
              </a:rPr>
              <a:t> </a:t>
            </a:r>
            <a:r>
              <a:rPr lang="el-GR" sz="4000" dirty="0" smtClean="0">
                <a:solidFill>
                  <a:schemeClr val="bg1"/>
                </a:solidFill>
              </a:rPr>
              <a:t>ὄγδοός </a:t>
            </a:r>
            <a:r>
              <a:rPr lang="en-US" sz="4000" dirty="0" smtClean="0">
                <a:solidFill>
                  <a:schemeClr val="bg1"/>
                </a:solidFill>
              </a:rPr>
              <a:t> </a:t>
            </a:r>
            <a:r>
              <a:rPr lang="el-GR" sz="4000" dirty="0" smtClean="0">
                <a:solidFill>
                  <a:schemeClr val="bg1"/>
                </a:solidFill>
              </a:rPr>
              <a:t>ἐστιν </a:t>
            </a:r>
            <a:r>
              <a:rPr lang="en-US" sz="4000" dirty="0" smtClean="0">
                <a:solidFill>
                  <a:schemeClr val="bg1"/>
                </a:solidFill>
              </a:rPr>
              <a:t> </a:t>
            </a:r>
            <a:r>
              <a:rPr lang="el-GR" sz="4000" dirty="0" smtClean="0">
                <a:solidFill>
                  <a:schemeClr val="bg1"/>
                </a:solidFill>
              </a:rPr>
              <a:t>καὶ</a:t>
            </a:r>
            <a:r>
              <a:rPr lang="en-US" sz="4000" dirty="0" smtClean="0">
                <a:solidFill>
                  <a:schemeClr val="bg1"/>
                </a:solidFill>
              </a:rPr>
              <a:t> </a:t>
            </a:r>
            <a:r>
              <a:rPr lang="el-GR" sz="4000" dirty="0" smtClean="0">
                <a:solidFill>
                  <a:schemeClr val="bg1"/>
                </a:solidFill>
              </a:rPr>
              <a:t> </a:t>
            </a:r>
            <a:r>
              <a:rPr lang="el-GR" sz="4000" dirty="0">
                <a:solidFill>
                  <a:schemeClr val="bg1"/>
                </a:solidFill>
              </a:rPr>
              <a:t>ἐκ </a:t>
            </a:r>
            <a:r>
              <a:rPr lang="en-US" sz="4000" dirty="0" smtClean="0">
                <a:solidFill>
                  <a:schemeClr val="bg1"/>
                </a:solidFill>
              </a:rPr>
              <a:t> </a:t>
            </a:r>
            <a:r>
              <a:rPr lang="el-GR" sz="4000" dirty="0" smtClean="0">
                <a:solidFill>
                  <a:schemeClr val="bg1"/>
                </a:solidFill>
              </a:rPr>
              <a:t>τῶν</a:t>
            </a:r>
            <a:r>
              <a:rPr lang="en-US" sz="4000" dirty="0" smtClean="0">
                <a:solidFill>
                  <a:schemeClr val="bg1"/>
                </a:solidFill>
              </a:rPr>
              <a:t> </a:t>
            </a:r>
            <a:r>
              <a:rPr lang="el-GR" sz="4000" dirty="0" smtClean="0">
                <a:solidFill>
                  <a:schemeClr val="bg1"/>
                </a:solidFill>
              </a:rPr>
              <a:t> ἑπτά</a:t>
            </a:r>
            <a:r>
              <a:rPr lang="en-US" sz="4000" dirty="0" smtClean="0">
                <a:solidFill>
                  <a:schemeClr val="bg1"/>
                </a:solidFill>
              </a:rPr>
              <a:t> </a:t>
            </a:r>
            <a:r>
              <a:rPr lang="el-GR" sz="4000" dirty="0" smtClean="0">
                <a:solidFill>
                  <a:schemeClr val="bg1"/>
                </a:solidFill>
              </a:rPr>
              <a:t> ἐστιν</a:t>
            </a:r>
            <a:r>
              <a:rPr lang="el-GR" sz="4000" dirty="0">
                <a:solidFill>
                  <a:schemeClr val="bg1"/>
                </a:solidFill>
              </a:rPr>
              <a:t>, </a:t>
            </a:r>
            <a:endParaRPr lang="en-US" sz="4000" dirty="0" smtClean="0">
              <a:solidFill>
                <a:schemeClr val="bg1"/>
              </a:solidFill>
            </a:endParaRPr>
          </a:p>
          <a:p>
            <a:r>
              <a:rPr lang="en-US" sz="2400" dirty="0" smtClean="0">
                <a:solidFill>
                  <a:srgbClr val="FFFF00"/>
                </a:solidFill>
              </a:rPr>
              <a:t>    and        itself           </a:t>
            </a:r>
            <a:r>
              <a:rPr lang="en-US" sz="2400" dirty="0">
                <a:solidFill>
                  <a:srgbClr val="FFFF00"/>
                </a:solidFill>
              </a:rPr>
              <a:t>an eighth </a:t>
            </a:r>
            <a:r>
              <a:rPr lang="en-US" sz="2400" dirty="0" smtClean="0">
                <a:solidFill>
                  <a:srgbClr val="FFFF00"/>
                </a:solidFill>
              </a:rPr>
              <a:t>           it is         but     from     the        seven         </a:t>
            </a:r>
            <a:r>
              <a:rPr lang="en-US" sz="2400" dirty="0">
                <a:solidFill>
                  <a:srgbClr val="FFFF00"/>
                </a:solidFill>
              </a:rPr>
              <a:t>it </a:t>
            </a:r>
            <a:r>
              <a:rPr lang="en-US" sz="2400" dirty="0" smtClean="0">
                <a:solidFill>
                  <a:srgbClr val="FFFF00"/>
                </a:solidFill>
              </a:rPr>
              <a:t>is </a:t>
            </a:r>
            <a:r>
              <a:rPr lang="fr-FR" sz="2400" dirty="0" smtClean="0">
                <a:solidFill>
                  <a:srgbClr val="FFFF00"/>
                </a:solidFill>
              </a:rPr>
              <a:t> </a:t>
            </a:r>
          </a:p>
          <a:p>
            <a:r>
              <a:rPr lang="en-US" sz="4200" dirty="0" smtClean="0">
                <a:solidFill>
                  <a:schemeClr val="bg1"/>
                </a:solidFill>
              </a:rPr>
              <a:t>         </a:t>
            </a:r>
            <a:r>
              <a:rPr lang="el-GR" sz="4200" dirty="0" smtClean="0">
                <a:solidFill>
                  <a:schemeClr val="bg1"/>
                </a:solidFill>
              </a:rPr>
              <a:t>καὶ </a:t>
            </a:r>
            <a:r>
              <a:rPr lang="en-US" sz="4200" dirty="0" smtClean="0">
                <a:solidFill>
                  <a:schemeClr val="bg1"/>
                </a:solidFill>
              </a:rPr>
              <a:t> </a:t>
            </a:r>
            <a:r>
              <a:rPr lang="el-GR" sz="4200" dirty="0" smtClean="0">
                <a:solidFill>
                  <a:schemeClr val="bg1"/>
                </a:solidFill>
              </a:rPr>
              <a:t>εἰς</a:t>
            </a:r>
            <a:r>
              <a:rPr lang="en-US" sz="4200" dirty="0" smtClean="0">
                <a:solidFill>
                  <a:schemeClr val="bg1"/>
                </a:solidFill>
              </a:rPr>
              <a:t> </a:t>
            </a:r>
            <a:r>
              <a:rPr lang="el-GR" sz="4200" dirty="0" smtClean="0">
                <a:solidFill>
                  <a:schemeClr val="bg1"/>
                </a:solidFill>
              </a:rPr>
              <a:t> </a:t>
            </a:r>
            <a:r>
              <a:rPr lang="el-GR" sz="4200" dirty="0">
                <a:solidFill>
                  <a:schemeClr val="bg1"/>
                </a:solidFill>
              </a:rPr>
              <a:t>ἀπώλειαν </a:t>
            </a:r>
            <a:r>
              <a:rPr lang="en-US" sz="4200" dirty="0" smtClean="0">
                <a:solidFill>
                  <a:schemeClr val="bg1"/>
                </a:solidFill>
              </a:rPr>
              <a:t> </a:t>
            </a:r>
            <a:r>
              <a:rPr lang="el-GR" sz="4200" dirty="0" smtClean="0">
                <a:solidFill>
                  <a:schemeClr val="bg1"/>
                </a:solidFill>
              </a:rPr>
              <a:t>ὑπάγει</a:t>
            </a:r>
            <a:r>
              <a:rPr lang="el-GR" sz="4200" dirty="0">
                <a:solidFill>
                  <a:schemeClr val="bg1"/>
                </a:solidFill>
              </a:rPr>
              <a:t>.</a:t>
            </a:r>
          </a:p>
          <a:p>
            <a:r>
              <a:rPr lang="en-US" sz="2400" dirty="0" smtClean="0">
                <a:solidFill>
                  <a:srgbClr val="FFFF00"/>
                </a:solidFill>
              </a:rPr>
              <a:t>                and         to            destruction            </a:t>
            </a:r>
            <a:r>
              <a:rPr lang="en-US" sz="2400" dirty="0">
                <a:solidFill>
                  <a:srgbClr val="FFFF00"/>
                </a:solidFill>
              </a:rPr>
              <a:t>it goes </a:t>
            </a:r>
            <a:r>
              <a:rPr lang="fr-FR" sz="2400" dirty="0" smtClean="0">
                <a:solidFill>
                  <a:srgbClr val="FFFF00"/>
                </a:solidFill>
              </a:rPr>
              <a:t> </a:t>
            </a:r>
            <a:endParaRPr lang="fr-FR" sz="2400" dirty="0">
              <a:solidFill>
                <a:srgbClr val="FFFF00"/>
              </a:solidFill>
            </a:endParaRPr>
          </a:p>
          <a:p>
            <a:endParaRPr lang="en-US" sz="900" baseline="30000" dirty="0" smtClean="0">
              <a:solidFill>
                <a:srgbClr val="FFFF00"/>
              </a:solidFill>
            </a:endParaRPr>
          </a:p>
          <a:p>
            <a:endParaRPr lang="en-US" sz="900" baseline="30000" dirty="0" smtClean="0">
              <a:solidFill>
                <a:srgbClr val="FFFF00"/>
              </a:solidFill>
            </a:endParaRPr>
          </a:p>
          <a:p>
            <a:endParaRPr lang="en-US" sz="900" baseline="30000" dirty="0" smtClean="0">
              <a:solidFill>
                <a:srgbClr val="FFFF00"/>
              </a:solidFill>
            </a:endParaRPr>
          </a:p>
          <a:p>
            <a:endParaRPr lang="en-US" sz="900" baseline="30000" dirty="0">
              <a:solidFill>
                <a:srgbClr val="FFFF00"/>
              </a:solidFill>
            </a:endParaRPr>
          </a:p>
          <a:p>
            <a:endParaRPr lang="en-US" sz="900" baseline="30000" dirty="0" smtClean="0">
              <a:solidFill>
                <a:srgbClr val="FFFF00"/>
              </a:solidFill>
            </a:endParaRPr>
          </a:p>
          <a:p>
            <a:r>
              <a:rPr lang="en-US" sz="2000" baseline="30000" dirty="0" smtClean="0">
                <a:solidFill>
                  <a:srgbClr val="FFFF00"/>
                </a:solidFill>
              </a:rPr>
              <a:t>	ESV </a:t>
            </a:r>
            <a:r>
              <a:rPr lang="fr-FR" sz="2000" b="1" dirty="0" smtClean="0">
                <a:solidFill>
                  <a:schemeClr val="bg1"/>
                </a:solidFill>
              </a:rPr>
              <a:t>17:11</a:t>
            </a:r>
            <a:r>
              <a:rPr lang="fr-FR" sz="2000" dirty="0" smtClean="0">
                <a:solidFill>
                  <a:schemeClr val="bg1"/>
                </a:solidFill>
              </a:rPr>
              <a:t> </a:t>
            </a:r>
            <a:r>
              <a:rPr lang="en-US" sz="2000" dirty="0">
                <a:solidFill>
                  <a:schemeClr val="bg1"/>
                </a:solidFill>
              </a:rPr>
              <a:t>As for the beast that was and is not, it is an eighth but it belongs to the seven, and it goes to destruction.</a:t>
            </a:r>
          </a:p>
          <a:p>
            <a:r>
              <a:rPr lang="en-US" sz="2000" baseline="30000" dirty="0">
                <a:solidFill>
                  <a:srgbClr val="FFFF00"/>
                </a:solidFill>
              </a:rPr>
              <a:t>	CUV</a:t>
            </a:r>
            <a:r>
              <a:rPr lang="en-US" sz="2000" b="1" dirty="0">
                <a:solidFill>
                  <a:schemeClr val="bg1"/>
                </a:solidFill>
              </a:rPr>
              <a:t> </a:t>
            </a:r>
            <a:r>
              <a:rPr lang="en-US" sz="2000" b="1" dirty="0" smtClean="0">
                <a:solidFill>
                  <a:schemeClr val="bg1"/>
                </a:solidFill>
              </a:rPr>
              <a:t>17:11</a:t>
            </a:r>
            <a:r>
              <a:rPr lang="en-US" sz="2000" dirty="0" smtClean="0">
                <a:solidFill>
                  <a:schemeClr val="bg1"/>
                </a:solidFill>
              </a:rPr>
              <a:t> </a:t>
            </a:r>
            <a:r>
              <a:rPr lang="zh-TW" altLang="en-US" sz="2000" dirty="0">
                <a:solidFill>
                  <a:schemeClr val="bg1"/>
                </a:solidFill>
              </a:rPr>
              <a:t>那先前有、如今沒有的獸、就是第八位．他也和那七位同列、並且歸於沉淪。</a:t>
            </a:r>
            <a:endParaRPr lang="fr-FR" sz="2000" dirty="0" smtClean="0">
              <a:solidFill>
                <a:schemeClr val="bg1"/>
              </a:solidFill>
            </a:endParaRPr>
          </a:p>
          <a:p>
            <a:endParaRPr lang="fr-FR" sz="800" dirty="0">
              <a:solidFill>
                <a:schemeClr val="bg1"/>
              </a:solidFill>
            </a:endParaRPr>
          </a:p>
          <a:p>
            <a:endParaRPr lang="fr-FR" sz="800" dirty="0" smtClean="0">
              <a:solidFill>
                <a:schemeClr val="bg1"/>
              </a:solidFill>
            </a:endParaRPr>
          </a:p>
          <a:p>
            <a:endParaRPr lang="fr-FR" sz="800" dirty="0" smtClean="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smtClean="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3852584301"/>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963" y="22578"/>
            <a:ext cx="12161838" cy="6819414"/>
          </a:xfrm>
          <a:prstGeom prst="rect">
            <a:avLst/>
          </a:prstGeom>
          <a:solidFill>
            <a:srgbClr val="002060"/>
          </a:solidFill>
        </p:spPr>
        <p:txBody>
          <a:bodyPr wrap="square" lIns="108821" tIns="54411" rIns="108821" bIns="54411">
            <a:spAutoFit/>
          </a:bodyPr>
          <a:lstStyle/>
          <a:p>
            <a:endParaRPr lang="en-US" sz="800" b="1" dirty="0" smtClean="0">
              <a:solidFill>
                <a:srgbClr val="FFFF00"/>
              </a:solidFill>
            </a:endParaRPr>
          </a:p>
          <a:p>
            <a:r>
              <a:rPr lang="en-US" sz="3200" b="1" dirty="0" smtClean="0">
                <a:solidFill>
                  <a:srgbClr val="FFFF00"/>
                </a:solidFill>
              </a:rPr>
              <a:t>            Revelation 17:12 </a:t>
            </a:r>
          </a:p>
          <a:p>
            <a:endParaRPr lang="en-US" sz="800" b="1" dirty="0">
              <a:solidFill>
                <a:srgbClr val="FFFF00"/>
              </a:solidFill>
            </a:endParaRPr>
          </a:p>
          <a:p>
            <a:endParaRPr lang="en-US" sz="800" b="1" dirty="0" smtClean="0">
              <a:solidFill>
                <a:srgbClr val="FFFF00"/>
              </a:solidFill>
            </a:endParaRPr>
          </a:p>
          <a:p>
            <a:r>
              <a:rPr lang="en-US" sz="4000" dirty="0" smtClean="0">
                <a:solidFill>
                  <a:schemeClr val="bg1"/>
                </a:solidFill>
              </a:rPr>
              <a:t>        </a:t>
            </a:r>
            <a:r>
              <a:rPr lang="el-GR" sz="4000" dirty="0">
                <a:solidFill>
                  <a:schemeClr val="bg1"/>
                </a:solidFill>
              </a:rPr>
              <a:t>Καὶ </a:t>
            </a:r>
            <a:r>
              <a:rPr lang="en-US" sz="4000" dirty="0" smtClean="0">
                <a:solidFill>
                  <a:schemeClr val="bg1"/>
                </a:solidFill>
              </a:rPr>
              <a:t> </a:t>
            </a:r>
            <a:r>
              <a:rPr lang="el-GR" sz="4000" dirty="0" smtClean="0">
                <a:solidFill>
                  <a:schemeClr val="bg1"/>
                </a:solidFill>
              </a:rPr>
              <a:t>τὰ </a:t>
            </a:r>
            <a:r>
              <a:rPr lang="en-US" sz="4000" dirty="0" smtClean="0">
                <a:solidFill>
                  <a:schemeClr val="bg1"/>
                </a:solidFill>
              </a:rPr>
              <a:t> </a:t>
            </a:r>
            <a:r>
              <a:rPr lang="el-GR" sz="4000" dirty="0" smtClean="0">
                <a:solidFill>
                  <a:schemeClr val="bg1"/>
                </a:solidFill>
              </a:rPr>
              <a:t>δέκα </a:t>
            </a:r>
            <a:r>
              <a:rPr lang="en-US" sz="4000" dirty="0" smtClean="0">
                <a:solidFill>
                  <a:schemeClr val="bg1"/>
                </a:solidFill>
              </a:rPr>
              <a:t> </a:t>
            </a:r>
            <a:r>
              <a:rPr lang="el-GR" sz="4000" dirty="0" smtClean="0">
                <a:solidFill>
                  <a:schemeClr val="bg1"/>
                </a:solidFill>
              </a:rPr>
              <a:t>κέρατα </a:t>
            </a:r>
            <a:r>
              <a:rPr lang="en-US" sz="4000" dirty="0" smtClean="0">
                <a:solidFill>
                  <a:schemeClr val="bg1"/>
                </a:solidFill>
              </a:rPr>
              <a:t> </a:t>
            </a:r>
            <a:r>
              <a:rPr lang="el-GR" sz="4000" dirty="0" smtClean="0">
                <a:solidFill>
                  <a:schemeClr val="bg1"/>
                </a:solidFill>
              </a:rPr>
              <a:t>ἃ </a:t>
            </a:r>
            <a:r>
              <a:rPr lang="en-US" sz="4000" dirty="0" smtClean="0">
                <a:solidFill>
                  <a:schemeClr val="bg1"/>
                </a:solidFill>
              </a:rPr>
              <a:t>  </a:t>
            </a:r>
            <a:r>
              <a:rPr lang="el-GR" sz="4000" dirty="0" smtClean="0">
                <a:solidFill>
                  <a:schemeClr val="bg1"/>
                </a:solidFill>
              </a:rPr>
              <a:t>εἶδες </a:t>
            </a:r>
            <a:endParaRPr lang="en-US" sz="4000" dirty="0" smtClean="0">
              <a:solidFill>
                <a:schemeClr val="bg1"/>
              </a:solidFill>
            </a:endParaRPr>
          </a:p>
          <a:p>
            <a:r>
              <a:rPr lang="en-US" sz="2400" dirty="0">
                <a:solidFill>
                  <a:srgbClr val="FFFF00"/>
                </a:solidFill>
              </a:rPr>
              <a:t> </a:t>
            </a:r>
            <a:r>
              <a:rPr lang="en-US" sz="2400" dirty="0" smtClean="0">
                <a:solidFill>
                  <a:srgbClr val="FFFF00"/>
                </a:solidFill>
              </a:rPr>
              <a:t>              and      the       ten             </a:t>
            </a:r>
            <a:r>
              <a:rPr lang="en-US" sz="2400" dirty="0">
                <a:solidFill>
                  <a:srgbClr val="FFFF00"/>
                </a:solidFill>
              </a:rPr>
              <a:t>horns </a:t>
            </a:r>
            <a:r>
              <a:rPr lang="en-US" sz="2400" dirty="0" smtClean="0">
                <a:solidFill>
                  <a:srgbClr val="FFFF00"/>
                </a:solidFill>
              </a:rPr>
              <a:t>        that     you saw</a:t>
            </a:r>
            <a:endParaRPr lang="fr-FR" sz="2400" dirty="0" smtClean="0">
              <a:solidFill>
                <a:srgbClr val="FFFF00"/>
              </a:solidFill>
            </a:endParaRPr>
          </a:p>
          <a:p>
            <a:r>
              <a:rPr lang="en-US" sz="4000" dirty="0" smtClean="0">
                <a:solidFill>
                  <a:schemeClr val="bg1"/>
                </a:solidFill>
              </a:rPr>
              <a:t>   </a:t>
            </a:r>
            <a:r>
              <a:rPr lang="el-GR" sz="4000" dirty="0" smtClean="0">
                <a:solidFill>
                  <a:schemeClr val="bg1"/>
                </a:solidFill>
              </a:rPr>
              <a:t>δέκα</a:t>
            </a:r>
            <a:r>
              <a:rPr lang="en-US" sz="4000" dirty="0" smtClean="0">
                <a:solidFill>
                  <a:schemeClr val="bg1"/>
                </a:solidFill>
              </a:rPr>
              <a:t> </a:t>
            </a:r>
            <a:r>
              <a:rPr lang="el-GR" sz="4000" dirty="0" smtClean="0">
                <a:solidFill>
                  <a:schemeClr val="bg1"/>
                </a:solidFill>
              </a:rPr>
              <a:t> </a:t>
            </a:r>
            <a:r>
              <a:rPr lang="el-GR" sz="4000" dirty="0">
                <a:solidFill>
                  <a:schemeClr val="bg1"/>
                </a:solidFill>
              </a:rPr>
              <a:t>βασιλεῖς </a:t>
            </a:r>
            <a:r>
              <a:rPr lang="en-US" sz="4000" dirty="0" smtClean="0">
                <a:solidFill>
                  <a:schemeClr val="bg1"/>
                </a:solidFill>
              </a:rPr>
              <a:t> </a:t>
            </a:r>
            <a:r>
              <a:rPr lang="el-GR" sz="4000" dirty="0" smtClean="0">
                <a:solidFill>
                  <a:schemeClr val="bg1"/>
                </a:solidFill>
              </a:rPr>
              <a:t>εἰσιν,</a:t>
            </a:r>
            <a:r>
              <a:rPr lang="en-US" sz="4000" dirty="0" smtClean="0">
                <a:solidFill>
                  <a:schemeClr val="bg1"/>
                </a:solidFill>
              </a:rPr>
              <a:t>  </a:t>
            </a:r>
            <a:r>
              <a:rPr lang="el-GR" sz="4000" dirty="0" smtClean="0">
                <a:solidFill>
                  <a:schemeClr val="bg1"/>
                </a:solidFill>
              </a:rPr>
              <a:t>οἵτινες </a:t>
            </a:r>
            <a:r>
              <a:rPr lang="en-US" sz="4000" dirty="0" smtClean="0">
                <a:solidFill>
                  <a:schemeClr val="bg1"/>
                </a:solidFill>
              </a:rPr>
              <a:t> </a:t>
            </a:r>
            <a:r>
              <a:rPr lang="el-GR" sz="4000" dirty="0" smtClean="0">
                <a:solidFill>
                  <a:schemeClr val="bg1"/>
                </a:solidFill>
              </a:rPr>
              <a:t>βασιλείαν</a:t>
            </a:r>
            <a:endParaRPr lang="en-US" sz="4000" dirty="0">
              <a:solidFill>
                <a:schemeClr val="bg1"/>
              </a:solidFill>
            </a:endParaRPr>
          </a:p>
          <a:p>
            <a:r>
              <a:rPr lang="en-US" sz="2400" dirty="0" smtClean="0">
                <a:solidFill>
                  <a:srgbClr val="FFFF00"/>
                </a:solidFill>
              </a:rPr>
              <a:t>        ten               kings              they are          who                 kingdom </a:t>
            </a:r>
            <a:endParaRPr lang="fr-FR" sz="2400" dirty="0" smtClean="0">
              <a:solidFill>
                <a:srgbClr val="FFFF00"/>
              </a:solidFill>
            </a:endParaRPr>
          </a:p>
          <a:p>
            <a:r>
              <a:rPr lang="en-US" sz="4000" dirty="0" smtClean="0">
                <a:solidFill>
                  <a:schemeClr val="bg1"/>
                </a:solidFill>
              </a:rPr>
              <a:t>   </a:t>
            </a:r>
            <a:r>
              <a:rPr lang="el-GR" sz="4000" dirty="0" smtClean="0">
                <a:solidFill>
                  <a:schemeClr val="bg1"/>
                </a:solidFill>
              </a:rPr>
              <a:t>οὔπω </a:t>
            </a:r>
            <a:r>
              <a:rPr lang="en-US" sz="4000" dirty="0" smtClean="0">
                <a:solidFill>
                  <a:schemeClr val="bg1"/>
                </a:solidFill>
              </a:rPr>
              <a:t>  </a:t>
            </a:r>
            <a:r>
              <a:rPr lang="el-GR" sz="4000" dirty="0" smtClean="0">
                <a:solidFill>
                  <a:schemeClr val="bg1"/>
                </a:solidFill>
              </a:rPr>
              <a:t>ἔλαβον</a:t>
            </a:r>
            <a:r>
              <a:rPr lang="el-GR" sz="4000" dirty="0">
                <a:solidFill>
                  <a:schemeClr val="bg1"/>
                </a:solidFill>
              </a:rPr>
              <a:t>,</a:t>
            </a:r>
            <a:r>
              <a:rPr lang="en-US" sz="4000" dirty="0" smtClean="0">
                <a:solidFill>
                  <a:schemeClr val="bg1"/>
                </a:solidFill>
              </a:rPr>
              <a:t>   </a:t>
            </a:r>
            <a:r>
              <a:rPr lang="el-GR" sz="4000" dirty="0" smtClean="0">
                <a:solidFill>
                  <a:schemeClr val="bg1"/>
                </a:solidFill>
              </a:rPr>
              <a:t>ἀλλ</a:t>
            </a:r>
            <a:r>
              <a:rPr lang="el-GR" sz="4000" dirty="0">
                <a:solidFill>
                  <a:schemeClr val="bg1"/>
                </a:solidFill>
              </a:rPr>
              <a:t>᾽ </a:t>
            </a:r>
            <a:r>
              <a:rPr lang="en-US" sz="4000" dirty="0" smtClean="0">
                <a:solidFill>
                  <a:schemeClr val="bg1"/>
                </a:solidFill>
              </a:rPr>
              <a:t> </a:t>
            </a:r>
            <a:r>
              <a:rPr lang="el-GR" sz="4000" dirty="0" smtClean="0">
                <a:solidFill>
                  <a:schemeClr val="bg1"/>
                </a:solidFill>
              </a:rPr>
              <a:t>ἐξουσίαν </a:t>
            </a:r>
            <a:r>
              <a:rPr lang="en-US" sz="4000" dirty="0" smtClean="0">
                <a:solidFill>
                  <a:schemeClr val="bg1"/>
                </a:solidFill>
              </a:rPr>
              <a:t> </a:t>
            </a:r>
            <a:r>
              <a:rPr lang="el-GR" sz="4000" dirty="0" smtClean="0">
                <a:solidFill>
                  <a:schemeClr val="bg1"/>
                </a:solidFill>
              </a:rPr>
              <a:t>ὡς </a:t>
            </a:r>
            <a:r>
              <a:rPr lang="en-US" sz="4000" dirty="0" smtClean="0">
                <a:solidFill>
                  <a:schemeClr val="bg1"/>
                </a:solidFill>
              </a:rPr>
              <a:t> </a:t>
            </a:r>
            <a:r>
              <a:rPr lang="el-GR" sz="4000" dirty="0" smtClean="0">
                <a:solidFill>
                  <a:schemeClr val="bg1"/>
                </a:solidFill>
              </a:rPr>
              <a:t>βασιλεῖς</a:t>
            </a:r>
            <a:endParaRPr lang="en-US" sz="4000" dirty="0" smtClean="0">
              <a:solidFill>
                <a:schemeClr val="bg1"/>
              </a:solidFill>
            </a:endParaRPr>
          </a:p>
          <a:p>
            <a:r>
              <a:rPr lang="en-US" sz="2400" dirty="0" smtClean="0">
                <a:solidFill>
                  <a:srgbClr val="FFFF00"/>
                </a:solidFill>
              </a:rPr>
              <a:t>      not </a:t>
            </a:r>
            <a:r>
              <a:rPr lang="en-US" sz="2400" dirty="0">
                <a:solidFill>
                  <a:srgbClr val="FFFF00"/>
                </a:solidFill>
              </a:rPr>
              <a:t>yet </a:t>
            </a:r>
            <a:r>
              <a:rPr lang="en-US" sz="2400" dirty="0" smtClean="0">
                <a:solidFill>
                  <a:srgbClr val="FFFF00"/>
                </a:solidFill>
              </a:rPr>
              <a:t>      they received        but             authority            as           kings</a:t>
            </a:r>
            <a:endParaRPr lang="fr-FR" sz="2400" dirty="0">
              <a:solidFill>
                <a:srgbClr val="FFFF00"/>
              </a:solidFill>
            </a:endParaRPr>
          </a:p>
          <a:p>
            <a:r>
              <a:rPr lang="en-US" sz="4000" dirty="0" smtClean="0">
                <a:solidFill>
                  <a:schemeClr val="bg1"/>
                </a:solidFill>
              </a:rPr>
              <a:t>   </a:t>
            </a:r>
            <a:r>
              <a:rPr lang="el-GR" sz="4000" dirty="0" smtClean="0">
                <a:solidFill>
                  <a:schemeClr val="bg1"/>
                </a:solidFill>
              </a:rPr>
              <a:t>μίαν </a:t>
            </a:r>
            <a:r>
              <a:rPr lang="en-US" sz="4000" dirty="0" smtClean="0">
                <a:solidFill>
                  <a:schemeClr val="bg1"/>
                </a:solidFill>
              </a:rPr>
              <a:t> </a:t>
            </a:r>
            <a:r>
              <a:rPr lang="el-GR" sz="4000" dirty="0">
                <a:solidFill>
                  <a:schemeClr val="bg1"/>
                </a:solidFill>
              </a:rPr>
              <a:t>ὥραν</a:t>
            </a:r>
            <a:r>
              <a:rPr lang="en-US" sz="4000" dirty="0" smtClean="0">
                <a:solidFill>
                  <a:schemeClr val="bg1"/>
                </a:solidFill>
              </a:rPr>
              <a:t>   </a:t>
            </a:r>
            <a:r>
              <a:rPr lang="el-GR" sz="4000" dirty="0" smtClean="0">
                <a:solidFill>
                  <a:schemeClr val="bg1"/>
                </a:solidFill>
              </a:rPr>
              <a:t>λαμβάνουσιν </a:t>
            </a:r>
            <a:r>
              <a:rPr lang="en-US" sz="4000" dirty="0" smtClean="0">
                <a:solidFill>
                  <a:schemeClr val="bg1"/>
                </a:solidFill>
              </a:rPr>
              <a:t> </a:t>
            </a:r>
            <a:r>
              <a:rPr lang="el-GR" sz="4000" dirty="0" smtClean="0">
                <a:solidFill>
                  <a:schemeClr val="bg1"/>
                </a:solidFill>
              </a:rPr>
              <a:t>μετὰ </a:t>
            </a:r>
            <a:r>
              <a:rPr lang="en-US" sz="4000" dirty="0" smtClean="0">
                <a:solidFill>
                  <a:schemeClr val="bg1"/>
                </a:solidFill>
              </a:rPr>
              <a:t> </a:t>
            </a:r>
            <a:r>
              <a:rPr lang="el-GR" sz="4000" dirty="0" smtClean="0">
                <a:solidFill>
                  <a:schemeClr val="bg1"/>
                </a:solidFill>
              </a:rPr>
              <a:t>τοῦ </a:t>
            </a:r>
            <a:r>
              <a:rPr lang="en-US" sz="4000" dirty="0" smtClean="0">
                <a:solidFill>
                  <a:schemeClr val="bg1"/>
                </a:solidFill>
              </a:rPr>
              <a:t> </a:t>
            </a:r>
            <a:r>
              <a:rPr lang="el-GR" sz="4000" dirty="0" smtClean="0">
                <a:solidFill>
                  <a:schemeClr val="bg1"/>
                </a:solidFill>
              </a:rPr>
              <a:t>θηρίου</a:t>
            </a:r>
            <a:r>
              <a:rPr lang="el-GR" sz="4000" dirty="0">
                <a:solidFill>
                  <a:schemeClr val="bg1"/>
                </a:solidFill>
              </a:rPr>
              <a:t>.</a:t>
            </a:r>
          </a:p>
          <a:p>
            <a:r>
              <a:rPr lang="en-US" sz="2400" dirty="0" smtClean="0">
                <a:solidFill>
                  <a:srgbClr val="FFFF00"/>
                </a:solidFill>
              </a:rPr>
              <a:t>       one            hour                they receive                  with         </a:t>
            </a:r>
            <a:r>
              <a:rPr lang="en-US" sz="2400" dirty="0">
                <a:solidFill>
                  <a:srgbClr val="FFFF00"/>
                </a:solidFill>
              </a:rPr>
              <a:t>the </a:t>
            </a:r>
            <a:r>
              <a:rPr lang="en-US" sz="2400" dirty="0" smtClean="0">
                <a:solidFill>
                  <a:srgbClr val="FFFF00"/>
                </a:solidFill>
              </a:rPr>
              <a:t>         beast</a:t>
            </a:r>
            <a:endParaRPr lang="fr-FR" sz="2400" dirty="0" smtClean="0">
              <a:solidFill>
                <a:srgbClr val="FFFF00"/>
              </a:solidFill>
            </a:endParaRPr>
          </a:p>
          <a:p>
            <a:endParaRPr lang="en-US" sz="800" dirty="0" smtClean="0">
              <a:solidFill>
                <a:schemeClr val="bg1"/>
              </a:solidFill>
            </a:endParaRPr>
          </a:p>
          <a:p>
            <a:endParaRPr lang="en-US" sz="800" dirty="0">
              <a:solidFill>
                <a:schemeClr val="bg1"/>
              </a:solidFill>
            </a:endParaRPr>
          </a:p>
          <a:p>
            <a:endParaRPr lang="en-US" sz="800" dirty="0" smtClean="0">
              <a:solidFill>
                <a:schemeClr val="bg1"/>
              </a:solidFill>
            </a:endParaRPr>
          </a:p>
          <a:p>
            <a:r>
              <a:rPr lang="en-US" sz="2000" dirty="0">
                <a:solidFill>
                  <a:schemeClr val="bg1"/>
                </a:solidFill>
              </a:rPr>
              <a:t> </a:t>
            </a:r>
            <a:r>
              <a:rPr lang="en-US" sz="2000" baseline="30000" dirty="0" smtClean="0">
                <a:solidFill>
                  <a:srgbClr val="FFFF00"/>
                </a:solidFill>
              </a:rPr>
              <a:t>	ESV </a:t>
            </a:r>
            <a:r>
              <a:rPr lang="fr-FR" sz="2000" b="1" dirty="0" smtClean="0">
                <a:solidFill>
                  <a:schemeClr val="bg1"/>
                </a:solidFill>
              </a:rPr>
              <a:t>17:12</a:t>
            </a:r>
            <a:r>
              <a:rPr lang="fr-FR" sz="2000" dirty="0" smtClean="0">
                <a:solidFill>
                  <a:schemeClr val="bg1"/>
                </a:solidFill>
              </a:rPr>
              <a:t> </a:t>
            </a:r>
            <a:r>
              <a:rPr lang="en-US" sz="2000" dirty="0">
                <a:solidFill>
                  <a:schemeClr val="bg1"/>
                </a:solidFill>
              </a:rPr>
              <a:t>And the ten horns that you saw are ten kings who have not yet received royal power, but they are to receive authority as kings for one hour, together with the beast</a:t>
            </a:r>
            <a:r>
              <a:rPr lang="en-US" sz="2000" dirty="0" smtClean="0">
                <a:solidFill>
                  <a:schemeClr val="bg1"/>
                </a:solidFill>
              </a:rPr>
              <a:t>.   /    </a:t>
            </a:r>
            <a:r>
              <a:rPr lang="en-US" sz="2000" baseline="30000" dirty="0" smtClean="0">
                <a:solidFill>
                  <a:srgbClr val="FFFF00"/>
                </a:solidFill>
              </a:rPr>
              <a:t>CUV</a:t>
            </a:r>
            <a:r>
              <a:rPr lang="en-US" sz="2000" b="1" dirty="0" smtClean="0">
                <a:solidFill>
                  <a:schemeClr val="bg1"/>
                </a:solidFill>
              </a:rPr>
              <a:t> 17:12</a:t>
            </a:r>
            <a:r>
              <a:rPr lang="en-US" sz="2000" dirty="0" smtClean="0">
                <a:solidFill>
                  <a:schemeClr val="bg1"/>
                </a:solidFill>
              </a:rPr>
              <a:t> </a:t>
            </a:r>
            <a:r>
              <a:rPr lang="zh-TW" altLang="en-US" sz="2000" dirty="0">
                <a:solidFill>
                  <a:schemeClr val="bg1"/>
                </a:solidFill>
              </a:rPr>
              <a:t>你所看見的那十角、就是十王．他們還沒有得國．但他們一時之間、要和獸同得權柄與王一樣。</a:t>
            </a:r>
            <a:endParaRPr lang="fr-FR" sz="2000" dirty="0" smtClean="0">
              <a:solidFill>
                <a:schemeClr val="bg1"/>
              </a:solidFill>
            </a:endParaRPr>
          </a:p>
          <a:p>
            <a:endParaRPr lang="fr-FR" sz="800" dirty="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smtClean="0">
              <a:solidFill>
                <a:schemeClr val="bg1"/>
              </a:solidFill>
            </a:endParaRPr>
          </a:p>
          <a:p>
            <a:endParaRPr lang="fr-FR" sz="800" dirty="0" smtClean="0">
              <a:solidFill>
                <a:schemeClr val="bg1"/>
              </a:solidFill>
            </a:endParaRPr>
          </a:p>
        </p:txBody>
      </p:sp>
    </p:spTree>
    <p:extLst>
      <p:ext uri="{BB962C8B-B14F-4D97-AF65-F5344CB8AC3E}">
        <p14:creationId xmlns:p14="http://schemas.microsoft.com/office/powerpoint/2010/main" val="604080921"/>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3867"/>
            <a:ext cx="12161838" cy="6819414"/>
          </a:xfrm>
          <a:prstGeom prst="rect">
            <a:avLst/>
          </a:prstGeom>
          <a:solidFill>
            <a:srgbClr val="002060"/>
          </a:solidFill>
        </p:spPr>
        <p:txBody>
          <a:bodyPr wrap="square" lIns="108821" tIns="54411" rIns="108821" bIns="54411">
            <a:spAutoFit/>
          </a:bodyPr>
          <a:lstStyle/>
          <a:p>
            <a:endParaRPr lang="en-US" sz="800" b="1" dirty="0" smtClean="0">
              <a:solidFill>
                <a:srgbClr val="FFFF00"/>
              </a:solidFill>
            </a:endParaRPr>
          </a:p>
          <a:p>
            <a:endParaRPr lang="en-US" sz="800" b="1" dirty="0" smtClean="0">
              <a:solidFill>
                <a:srgbClr val="FFFF00"/>
              </a:solidFill>
            </a:endParaRPr>
          </a:p>
          <a:p>
            <a:r>
              <a:rPr lang="en-US" sz="800" b="1" dirty="0" smtClean="0">
                <a:solidFill>
                  <a:srgbClr val="FFFF00"/>
                </a:solidFill>
              </a:rPr>
              <a:t>  </a:t>
            </a:r>
          </a:p>
          <a:p>
            <a:r>
              <a:rPr lang="en-US" sz="4000" b="1" dirty="0" smtClean="0">
                <a:solidFill>
                  <a:srgbClr val="FFFF00"/>
                </a:solidFill>
              </a:rPr>
              <a:t>        Revelation 17:13 </a:t>
            </a:r>
          </a:p>
          <a:p>
            <a:endParaRPr lang="en-US" sz="800" b="1" dirty="0" smtClean="0">
              <a:solidFill>
                <a:srgbClr val="FFFF00"/>
              </a:solidFill>
            </a:endParaRPr>
          </a:p>
          <a:p>
            <a:endParaRPr lang="en-US" sz="800" b="1" dirty="0" smtClean="0">
              <a:solidFill>
                <a:srgbClr val="FFFF00"/>
              </a:solidFill>
            </a:endParaRPr>
          </a:p>
          <a:p>
            <a:endParaRPr lang="en-US" sz="800" b="1" dirty="0" smtClean="0">
              <a:solidFill>
                <a:srgbClr val="FFFF00"/>
              </a:solidFill>
            </a:endParaRPr>
          </a:p>
          <a:p>
            <a:r>
              <a:rPr lang="en-US" sz="4400" dirty="0" smtClean="0">
                <a:solidFill>
                  <a:schemeClr val="bg1"/>
                </a:solidFill>
              </a:rPr>
              <a:t>      </a:t>
            </a:r>
            <a:r>
              <a:rPr lang="el-GR" sz="4400" dirty="0" smtClean="0">
                <a:solidFill>
                  <a:schemeClr val="bg1"/>
                </a:solidFill>
              </a:rPr>
              <a:t>οὗτοι </a:t>
            </a:r>
            <a:r>
              <a:rPr lang="en-US" sz="4400" dirty="0" smtClean="0">
                <a:solidFill>
                  <a:schemeClr val="bg1"/>
                </a:solidFill>
              </a:rPr>
              <a:t> </a:t>
            </a:r>
            <a:r>
              <a:rPr lang="el-GR" sz="4400" dirty="0" smtClean="0">
                <a:solidFill>
                  <a:schemeClr val="bg1"/>
                </a:solidFill>
              </a:rPr>
              <a:t>μίαν</a:t>
            </a:r>
            <a:r>
              <a:rPr lang="en-US" sz="4400" dirty="0" smtClean="0">
                <a:solidFill>
                  <a:schemeClr val="bg1"/>
                </a:solidFill>
              </a:rPr>
              <a:t> </a:t>
            </a:r>
            <a:r>
              <a:rPr lang="el-GR" sz="4400" dirty="0" smtClean="0">
                <a:solidFill>
                  <a:schemeClr val="bg1"/>
                </a:solidFill>
              </a:rPr>
              <a:t> γνώμην</a:t>
            </a:r>
            <a:r>
              <a:rPr lang="en-US" sz="4400" dirty="0" smtClean="0">
                <a:solidFill>
                  <a:schemeClr val="bg1"/>
                </a:solidFill>
              </a:rPr>
              <a:t> </a:t>
            </a:r>
            <a:r>
              <a:rPr lang="el-GR" sz="4400" dirty="0" smtClean="0">
                <a:solidFill>
                  <a:schemeClr val="bg1"/>
                </a:solidFill>
              </a:rPr>
              <a:t> </a:t>
            </a:r>
            <a:r>
              <a:rPr lang="el-GR" sz="4400" dirty="0">
                <a:solidFill>
                  <a:schemeClr val="bg1"/>
                </a:solidFill>
              </a:rPr>
              <a:t>ἔχουσιν </a:t>
            </a:r>
            <a:endParaRPr lang="en-US" sz="4400" dirty="0">
              <a:solidFill>
                <a:schemeClr val="bg1"/>
              </a:solidFill>
            </a:endParaRPr>
          </a:p>
          <a:p>
            <a:r>
              <a:rPr lang="en-US" sz="2400" dirty="0">
                <a:solidFill>
                  <a:srgbClr val="FFFF00"/>
                </a:solidFill>
              </a:rPr>
              <a:t> </a:t>
            </a:r>
            <a:r>
              <a:rPr lang="en-US" sz="2400" dirty="0" smtClean="0">
                <a:solidFill>
                  <a:srgbClr val="FFFF00"/>
                </a:solidFill>
              </a:rPr>
              <a:t>             these              </a:t>
            </a:r>
            <a:r>
              <a:rPr lang="en-US" sz="2400" dirty="0">
                <a:solidFill>
                  <a:srgbClr val="FFFF00"/>
                </a:solidFill>
              </a:rPr>
              <a:t>one </a:t>
            </a:r>
            <a:r>
              <a:rPr lang="en-US" sz="2400" dirty="0" smtClean="0">
                <a:solidFill>
                  <a:srgbClr val="FFFF00"/>
                </a:solidFill>
              </a:rPr>
              <a:t>            purpose          (they) have</a:t>
            </a:r>
            <a:r>
              <a:rPr lang="fr-FR" sz="2400" dirty="0" smtClean="0">
                <a:solidFill>
                  <a:srgbClr val="FFFF00"/>
                </a:solidFill>
              </a:rPr>
              <a:t> </a:t>
            </a:r>
            <a:endParaRPr lang="es-ES" sz="2400" dirty="0" smtClean="0">
              <a:solidFill>
                <a:srgbClr val="FFFF00"/>
              </a:solidFill>
            </a:endParaRPr>
          </a:p>
          <a:p>
            <a:r>
              <a:rPr lang="en-US" sz="4400" dirty="0" smtClean="0">
                <a:solidFill>
                  <a:schemeClr val="bg1"/>
                </a:solidFill>
              </a:rPr>
              <a:t>  </a:t>
            </a:r>
            <a:r>
              <a:rPr lang="el-GR" sz="4400" dirty="0" smtClean="0">
                <a:solidFill>
                  <a:schemeClr val="bg1"/>
                </a:solidFill>
              </a:rPr>
              <a:t>καὶ </a:t>
            </a:r>
            <a:r>
              <a:rPr lang="en-US" sz="4400" dirty="0" smtClean="0">
                <a:solidFill>
                  <a:schemeClr val="bg1"/>
                </a:solidFill>
              </a:rPr>
              <a:t> </a:t>
            </a:r>
            <a:r>
              <a:rPr lang="el-GR" sz="4400" dirty="0" smtClean="0">
                <a:solidFill>
                  <a:schemeClr val="bg1"/>
                </a:solidFill>
              </a:rPr>
              <a:t>τὴν </a:t>
            </a:r>
            <a:r>
              <a:rPr lang="en-US" sz="4400" dirty="0" smtClean="0">
                <a:solidFill>
                  <a:schemeClr val="bg1"/>
                </a:solidFill>
              </a:rPr>
              <a:t> </a:t>
            </a:r>
            <a:r>
              <a:rPr lang="el-GR" sz="4400" dirty="0" smtClean="0">
                <a:solidFill>
                  <a:schemeClr val="bg1"/>
                </a:solidFill>
              </a:rPr>
              <a:t>δύναμιν</a:t>
            </a:r>
            <a:r>
              <a:rPr lang="en-US" sz="4400" dirty="0" smtClean="0">
                <a:solidFill>
                  <a:schemeClr val="bg1"/>
                </a:solidFill>
              </a:rPr>
              <a:t> </a:t>
            </a:r>
            <a:r>
              <a:rPr lang="el-GR" sz="4400" dirty="0" smtClean="0">
                <a:solidFill>
                  <a:schemeClr val="bg1"/>
                </a:solidFill>
              </a:rPr>
              <a:t> </a:t>
            </a:r>
            <a:r>
              <a:rPr lang="el-GR" sz="4400" dirty="0">
                <a:solidFill>
                  <a:schemeClr val="bg1"/>
                </a:solidFill>
              </a:rPr>
              <a:t>καὶ </a:t>
            </a:r>
            <a:r>
              <a:rPr lang="en-US" sz="4400" dirty="0" smtClean="0">
                <a:solidFill>
                  <a:schemeClr val="bg1"/>
                </a:solidFill>
              </a:rPr>
              <a:t> </a:t>
            </a:r>
            <a:r>
              <a:rPr lang="el-GR" sz="4400" dirty="0" smtClean="0">
                <a:solidFill>
                  <a:schemeClr val="bg1"/>
                </a:solidFill>
              </a:rPr>
              <a:t>ἐξουσίαν</a:t>
            </a:r>
            <a:r>
              <a:rPr lang="en-US" sz="4400" dirty="0" smtClean="0">
                <a:solidFill>
                  <a:schemeClr val="bg1"/>
                </a:solidFill>
              </a:rPr>
              <a:t> </a:t>
            </a:r>
            <a:r>
              <a:rPr lang="el-GR" sz="4400" dirty="0" smtClean="0">
                <a:solidFill>
                  <a:schemeClr val="bg1"/>
                </a:solidFill>
              </a:rPr>
              <a:t> </a:t>
            </a:r>
            <a:r>
              <a:rPr lang="el-GR" sz="4400" dirty="0">
                <a:solidFill>
                  <a:schemeClr val="bg1"/>
                </a:solidFill>
              </a:rPr>
              <a:t>αὐτῶν </a:t>
            </a:r>
            <a:endParaRPr lang="en-US" sz="4400" dirty="0" smtClean="0">
              <a:solidFill>
                <a:schemeClr val="bg1"/>
              </a:solidFill>
            </a:endParaRPr>
          </a:p>
          <a:p>
            <a:r>
              <a:rPr lang="en-US" sz="2400" dirty="0" smtClean="0">
                <a:solidFill>
                  <a:srgbClr val="FFFF00"/>
                </a:solidFill>
              </a:rPr>
              <a:t>     </a:t>
            </a:r>
            <a:r>
              <a:rPr lang="en-US" sz="2400" dirty="0">
                <a:solidFill>
                  <a:srgbClr val="FFFF00"/>
                </a:solidFill>
              </a:rPr>
              <a:t>and </a:t>
            </a:r>
            <a:r>
              <a:rPr lang="en-US" sz="2400" dirty="0" smtClean="0">
                <a:solidFill>
                  <a:srgbClr val="FFFF00"/>
                </a:solidFill>
              </a:rPr>
              <a:t>       the            </a:t>
            </a:r>
            <a:r>
              <a:rPr lang="en-US" sz="2400" dirty="0">
                <a:solidFill>
                  <a:srgbClr val="FFFF00"/>
                </a:solidFill>
              </a:rPr>
              <a:t>power </a:t>
            </a:r>
            <a:r>
              <a:rPr lang="en-US" sz="2400" dirty="0" smtClean="0">
                <a:solidFill>
                  <a:srgbClr val="FFFF00"/>
                </a:solidFill>
              </a:rPr>
              <a:t>                and            authority              their </a:t>
            </a:r>
            <a:r>
              <a:rPr lang="fr-FR" sz="2400" dirty="0" smtClean="0">
                <a:solidFill>
                  <a:srgbClr val="FFFF00"/>
                </a:solidFill>
              </a:rPr>
              <a:t>     </a:t>
            </a:r>
          </a:p>
          <a:p>
            <a:r>
              <a:rPr lang="en-US" sz="4400" dirty="0" smtClean="0">
                <a:solidFill>
                  <a:schemeClr val="bg1"/>
                </a:solidFill>
              </a:rPr>
              <a:t>              </a:t>
            </a:r>
            <a:r>
              <a:rPr lang="el-GR" sz="4400" dirty="0" smtClean="0">
                <a:solidFill>
                  <a:schemeClr val="bg1"/>
                </a:solidFill>
              </a:rPr>
              <a:t>τῷ</a:t>
            </a:r>
            <a:r>
              <a:rPr lang="en-US" sz="4400" dirty="0" smtClean="0">
                <a:solidFill>
                  <a:schemeClr val="bg1"/>
                </a:solidFill>
              </a:rPr>
              <a:t> </a:t>
            </a:r>
            <a:r>
              <a:rPr lang="el-GR" sz="4400" dirty="0" smtClean="0">
                <a:solidFill>
                  <a:schemeClr val="bg1"/>
                </a:solidFill>
              </a:rPr>
              <a:t> </a:t>
            </a:r>
            <a:r>
              <a:rPr lang="el-GR" sz="4400" dirty="0">
                <a:solidFill>
                  <a:schemeClr val="bg1"/>
                </a:solidFill>
              </a:rPr>
              <a:t>θηρίῳ </a:t>
            </a:r>
            <a:r>
              <a:rPr lang="en-US" sz="4400" dirty="0" smtClean="0">
                <a:solidFill>
                  <a:schemeClr val="bg1"/>
                </a:solidFill>
              </a:rPr>
              <a:t> </a:t>
            </a:r>
            <a:r>
              <a:rPr lang="el-GR" sz="4400" dirty="0" smtClean="0">
                <a:solidFill>
                  <a:schemeClr val="bg1"/>
                </a:solidFill>
              </a:rPr>
              <a:t>διδόασιν</a:t>
            </a:r>
            <a:r>
              <a:rPr lang="el-GR" sz="4400" dirty="0">
                <a:solidFill>
                  <a:schemeClr val="bg1"/>
                </a:solidFill>
              </a:rPr>
              <a:t>.</a:t>
            </a:r>
          </a:p>
          <a:p>
            <a:r>
              <a:rPr lang="en-US" sz="2400" dirty="0" smtClean="0">
                <a:solidFill>
                  <a:srgbClr val="FFFF00"/>
                </a:solidFill>
              </a:rPr>
              <a:t>                         to the        </a:t>
            </a:r>
            <a:r>
              <a:rPr lang="en-US" sz="2400" dirty="0">
                <a:solidFill>
                  <a:srgbClr val="FFFF00"/>
                </a:solidFill>
              </a:rPr>
              <a:t>beast </a:t>
            </a:r>
            <a:r>
              <a:rPr lang="en-US" sz="2400" dirty="0" smtClean="0">
                <a:solidFill>
                  <a:srgbClr val="FFFF00"/>
                </a:solidFill>
              </a:rPr>
              <a:t>             they give</a:t>
            </a:r>
            <a:r>
              <a:rPr lang="fr-FR" sz="2400" dirty="0" smtClean="0">
                <a:solidFill>
                  <a:srgbClr val="FFFF00"/>
                </a:solidFill>
              </a:rPr>
              <a:t> </a:t>
            </a:r>
            <a:endParaRPr lang="fr-FR" sz="2400" dirty="0">
              <a:solidFill>
                <a:srgbClr val="FFFF00"/>
              </a:solidFill>
            </a:endParaRPr>
          </a:p>
          <a:p>
            <a:endParaRPr lang="en-US" sz="800" dirty="0" smtClean="0">
              <a:solidFill>
                <a:schemeClr val="bg1"/>
              </a:solidFill>
            </a:endParaRPr>
          </a:p>
          <a:p>
            <a:endParaRPr lang="en-US" sz="800" dirty="0" smtClean="0">
              <a:solidFill>
                <a:schemeClr val="bg1"/>
              </a:solidFill>
            </a:endParaRPr>
          </a:p>
          <a:p>
            <a:endParaRPr lang="en-US" sz="800" dirty="0" smtClean="0">
              <a:solidFill>
                <a:schemeClr val="bg1"/>
              </a:solidFill>
            </a:endParaRPr>
          </a:p>
          <a:p>
            <a:endParaRPr lang="en-US" sz="800" dirty="0" smtClean="0">
              <a:solidFill>
                <a:schemeClr val="bg1"/>
              </a:solidFill>
            </a:endParaRPr>
          </a:p>
          <a:p>
            <a:r>
              <a:rPr lang="en-US" sz="800" dirty="0">
                <a:solidFill>
                  <a:schemeClr val="bg1"/>
                </a:solidFill>
              </a:rPr>
              <a:t> </a:t>
            </a:r>
            <a:endParaRPr lang="en-US" sz="800" dirty="0" smtClean="0">
              <a:solidFill>
                <a:schemeClr val="bg1"/>
              </a:solidFill>
            </a:endParaRPr>
          </a:p>
          <a:p>
            <a:r>
              <a:rPr lang="en-US" sz="2000" baseline="30000" dirty="0" smtClean="0">
                <a:solidFill>
                  <a:srgbClr val="FFFF00"/>
                </a:solidFill>
              </a:rPr>
              <a:t>	ESV </a:t>
            </a:r>
            <a:r>
              <a:rPr lang="fr-FR" sz="2000" b="1" dirty="0" smtClean="0">
                <a:solidFill>
                  <a:schemeClr val="bg1"/>
                </a:solidFill>
              </a:rPr>
              <a:t>17:13</a:t>
            </a:r>
            <a:r>
              <a:rPr lang="fr-FR" sz="2000" dirty="0" smtClean="0">
                <a:solidFill>
                  <a:schemeClr val="bg1"/>
                </a:solidFill>
              </a:rPr>
              <a:t>  </a:t>
            </a:r>
            <a:r>
              <a:rPr lang="en-US" sz="2000" dirty="0">
                <a:solidFill>
                  <a:schemeClr val="bg1"/>
                </a:solidFill>
              </a:rPr>
              <a:t>These are of one mind, and they hand over their power and authority to the beast.</a:t>
            </a:r>
          </a:p>
          <a:p>
            <a:r>
              <a:rPr lang="en-US" sz="2000" baseline="30000" dirty="0">
                <a:solidFill>
                  <a:srgbClr val="FFFF00"/>
                </a:solidFill>
              </a:rPr>
              <a:t>	CUV</a:t>
            </a:r>
            <a:r>
              <a:rPr lang="en-US" sz="2000" b="1" dirty="0">
                <a:solidFill>
                  <a:schemeClr val="bg1"/>
                </a:solidFill>
              </a:rPr>
              <a:t> </a:t>
            </a:r>
            <a:r>
              <a:rPr lang="en-US" sz="2000" b="1" dirty="0" smtClean="0">
                <a:solidFill>
                  <a:schemeClr val="bg1"/>
                </a:solidFill>
              </a:rPr>
              <a:t>17:13</a:t>
            </a:r>
            <a:r>
              <a:rPr lang="en-US" sz="2000" dirty="0" smtClean="0">
                <a:solidFill>
                  <a:schemeClr val="bg1"/>
                </a:solidFill>
              </a:rPr>
              <a:t>  </a:t>
            </a:r>
            <a:r>
              <a:rPr lang="zh-TW" altLang="en-US" sz="2000" dirty="0" smtClean="0">
                <a:solidFill>
                  <a:schemeClr val="bg1"/>
                </a:solidFill>
              </a:rPr>
              <a:t>他</a:t>
            </a:r>
            <a:r>
              <a:rPr lang="zh-TW" altLang="en-US" sz="2000" dirty="0">
                <a:solidFill>
                  <a:schemeClr val="bg1"/>
                </a:solidFill>
              </a:rPr>
              <a:t>們同心合意、將自己的能力權柄給那獸。</a:t>
            </a:r>
            <a:endParaRPr lang="fr-FR" sz="2000" dirty="0" smtClean="0">
              <a:solidFill>
                <a:schemeClr val="bg1"/>
              </a:solidFill>
            </a:endParaRPr>
          </a:p>
          <a:p>
            <a:endParaRPr lang="fr-FR" sz="800" dirty="0" smtClean="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a:solidFill>
                <a:schemeClr val="bg1"/>
              </a:solidFill>
            </a:endParaRPr>
          </a:p>
          <a:p>
            <a:endParaRPr lang="fr-FR" sz="800" dirty="0" smtClean="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967871738"/>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259" y="33867"/>
            <a:ext cx="12161838" cy="6804025"/>
          </a:xfrm>
          <a:prstGeom prst="rect">
            <a:avLst/>
          </a:prstGeom>
          <a:solidFill>
            <a:srgbClr val="002060"/>
          </a:solidFill>
        </p:spPr>
        <p:txBody>
          <a:bodyPr wrap="square" lIns="108821" tIns="54411" rIns="108821" bIns="54411">
            <a:spAutoFit/>
          </a:bodyPr>
          <a:lstStyle/>
          <a:p>
            <a:r>
              <a:rPr lang="en-US" sz="900" b="1" dirty="0" smtClean="0">
                <a:solidFill>
                  <a:srgbClr val="FFFF00"/>
                </a:solidFill>
              </a:rPr>
              <a:t> </a:t>
            </a:r>
          </a:p>
          <a:p>
            <a:r>
              <a:rPr lang="en-US" sz="900" b="1" dirty="0" smtClean="0">
                <a:solidFill>
                  <a:srgbClr val="FFFF00"/>
                </a:solidFill>
              </a:rPr>
              <a:t>    </a:t>
            </a:r>
            <a:r>
              <a:rPr lang="en-US" sz="3200" b="1" dirty="0" smtClean="0">
                <a:solidFill>
                  <a:srgbClr val="FFFF00"/>
                </a:solidFill>
              </a:rPr>
              <a:t>               </a:t>
            </a:r>
            <a:r>
              <a:rPr lang="en-US" sz="3600" b="1" dirty="0" smtClean="0">
                <a:solidFill>
                  <a:srgbClr val="FFFF00"/>
                </a:solidFill>
              </a:rPr>
              <a:t>Revelation 17:14 </a:t>
            </a:r>
          </a:p>
          <a:p>
            <a:endParaRPr lang="en-US" sz="800" b="1" dirty="0" smtClean="0">
              <a:solidFill>
                <a:srgbClr val="FFFF00"/>
              </a:solidFill>
            </a:endParaRPr>
          </a:p>
          <a:p>
            <a:endParaRPr lang="en-US" sz="800" b="1" dirty="0" smtClean="0">
              <a:solidFill>
                <a:srgbClr val="FFFF00"/>
              </a:solidFill>
            </a:endParaRPr>
          </a:p>
          <a:p>
            <a:r>
              <a:rPr lang="en-US" sz="4000" dirty="0" smtClean="0">
                <a:solidFill>
                  <a:schemeClr val="bg1"/>
                </a:solidFill>
              </a:rPr>
              <a:t>  </a:t>
            </a:r>
            <a:r>
              <a:rPr lang="el-GR" sz="4000" dirty="0" smtClean="0">
                <a:solidFill>
                  <a:schemeClr val="bg1"/>
                </a:solidFill>
              </a:rPr>
              <a:t>οὗτοι </a:t>
            </a:r>
            <a:r>
              <a:rPr lang="en-US" sz="4000" dirty="0" smtClean="0">
                <a:solidFill>
                  <a:schemeClr val="bg1"/>
                </a:solidFill>
              </a:rPr>
              <a:t> </a:t>
            </a:r>
            <a:r>
              <a:rPr lang="el-GR" sz="4000" dirty="0" smtClean="0">
                <a:solidFill>
                  <a:schemeClr val="bg1"/>
                </a:solidFill>
              </a:rPr>
              <a:t>μετὰ </a:t>
            </a:r>
            <a:r>
              <a:rPr lang="en-US" sz="4000" dirty="0" smtClean="0">
                <a:solidFill>
                  <a:schemeClr val="bg1"/>
                </a:solidFill>
              </a:rPr>
              <a:t> </a:t>
            </a:r>
            <a:r>
              <a:rPr lang="el-GR" sz="4000" dirty="0" smtClean="0">
                <a:solidFill>
                  <a:schemeClr val="bg1"/>
                </a:solidFill>
              </a:rPr>
              <a:t>τοῦ</a:t>
            </a:r>
            <a:r>
              <a:rPr lang="en-US" sz="4000" dirty="0" smtClean="0">
                <a:solidFill>
                  <a:schemeClr val="bg1"/>
                </a:solidFill>
              </a:rPr>
              <a:t> </a:t>
            </a:r>
            <a:r>
              <a:rPr lang="el-GR" sz="4000" dirty="0" smtClean="0">
                <a:solidFill>
                  <a:schemeClr val="bg1"/>
                </a:solidFill>
              </a:rPr>
              <a:t> </a:t>
            </a:r>
            <a:r>
              <a:rPr lang="el-GR" sz="4000" dirty="0">
                <a:solidFill>
                  <a:schemeClr val="bg1"/>
                </a:solidFill>
              </a:rPr>
              <a:t>ἀρνίου </a:t>
            </a:r>
            <a:r>
              <a:rPr lang="en-US" sz="4000" dirty="0" smtClean="0">
                <a:solidFill>
                  <a:schemeClr val="bg1"/>
                </a:solidFill>
              </a:rPr>
              <a:t> </a:t>
            </a:r>
            <a:r>
              <a:rPr lang="el-GR" sz="4000" dirty="0" smtClean="0">
                <a:solidFill>
                  <a:schemeClr val="bg1"/>
                </a:solidFill>
              </a:rPr>
              <a:t>πολεμήσουσιν </a:t>
            </a:r>
            <a:endParaRPr lang="en-US" sz="4000" dirty="0">
              <a:solidFill>
                <a:schemeClr val="bg1"/>
              </a:solidFill>
            </a:endParaRPr>
          </a:p>
          <a:p>
            <a:r>
              <a:rPr lang="en-US" sz="2400" dirty="0" smtClean="0">
                <a:solidFill>
                  <a:srgbClr val="FFFF00"/>
                </a:solidFill>
              </a:rPr>
              <a:t>     these          with          the          </a:t>
            </a:r>
            <a:r>
              <a:rPr lang="en-US" sz="2400" dirty="0">
                <a:solidFill>
                  <a:srgbClr val="FFFF00"/>
                </a:solidFill>
              </a:rPr>
              <a:t>Lamb </a:t>
            </a:r>
            <a:r>
              <a:rPr lang="en-US" sz="2400" dirty="0" smtClean="0">
                <a:solidFill>
                  <a:srgbClr val="FFFF00"/>
                </a:solidFill>
              </a:rPr>
              <a:t>            (they) will </a:t>
            </a:r>
            <a:r>
              <a:rPr lang="en-US" sz="2400" dirty="0">
                <a:solidFill>
                  <a:srgbClr val="FFFF00"/>
                </a:solidFill>
              </a:rPr>
              <a:t>make </a:t>
            </a:r>
            <a:r>
              <a:rPr lang="en-US" sz="2400" dirty="0" smtClean="0">
                <a:solidFill>
                  <a:srgbClr val="FFFF00"/>
                </a:solidFill>
              </a:rPr>
              <a:t>war</a:t>
            </a:r>
            <a:endParaRPr lang="es-ES" sz="2400" dirty="0" smtClean="0">
              <a:solidFill>
                <a:srgbClr val="FFFF00"/>
              </a:solidFill>
            </a:endParaRPr>
          </a:p>
          <a:p>
            <a:r>
              <a:rPr lang="en-US" sz="4000" dirty="0" smtClean="0">
                <a:solidFill>
                  <a:schemeClr val="bg1"/>
                </a:solidFill>
              </a:rPr>
              <a:t>        </a:t>
            </a:r>
            <a:r>
              <a:rPr lang="el-GR" sz="4000" dirty="0" smtClean="0">
                <a:solidFill>
                  <a:schemeClr val="bg1"/>
                </a:solidFill>
              </a:rPr>
              <a:t>καὶ </a:t>
            </a:r>
            <a:r>
              <a:rPr lang="en-US" sz="4000" dirty="0" smtClean="0">
                <a:solidFill>
                  <a:schemeClr val="bg1"/>
                </a:solidFill>
              </a:rPr>
              <a:t> </a:t>
            </a:r>
            <a:r>
              <a:rPr lang="el-GR" sz="4000" dirty="0" smtClean="0">
                <a:solidFill>
                  <a:schemeClr val="bg1"/>
                </a:solidFill>
              </a:rPr>
              <a:t>τὸ</a:t>
            </a:r>
            <a:r>
              <a:rPr lang="en-US" sz="4000" dirty="0" smtClean="0">
                <a:solidFill>
                  <a:schemeClr val="bg1"/>
                </a:solidFill>
              </a:rPr>
              <a:t> </a:t>
            </a:r>
            <a:r>
              <a:rPr lang="el-GR" sz="4000" dirty="0" smtClean="0">
                <a:solidFill>
                  <a:schemeClr val="bg1"/>
                </a:solidFill>
              </a:rPr>
              <a:t> </a:t>
            </a:r>
            <a:r>
              <a:rPr lang="el-GR" sz="4000" dirty="0">
                <a:solidFill>
                  <a:schemeClr val="bg1"/>
                </a:solidFill>
              </a:rPr>
              <a:t>ἀρνίον </a:t>
            </a:r>
            <a:r>
              <a:rPr lang="en-US" sz="4000" dirty="0" smtClean="0">
                <a:solidFill>
                  <a:schemeClr val="bg1"/>
                </a:solidFill>
              </a:rPr>
              <a:t> </a:t>
            </a:r>
            <a:r>
              <a:rPr lang="el-GR" sz="4000" dirty="0" smtClean="0">
                <a:solidFill>
                  <a:schemeClr val="bg1"/>
                </a:solidFill>
              </a:rPr>
              <a:t>νικήσει </a:t>
            </a:r>
            <a:r>
              <a:rPr lang="en-US" sz="4000" dirty="0" smtClean="0">
                <a:solidFill>
                  <a:schemeClr val="bg1"/>
                </a:solidFill>
              </a:rPr>
              <a:t> </a:t>
            </a:r>
            <a:r>
              <a:rPr lang="el-GR" sz="4000" dirty="0" smtClean="0">
                <a:solidFill>
                  <a:schemeClr val="bg1"/>
                </a:solidFill>
              </a:rPr>
              <a:t>αὐτούς</a:t>
            </a:r>
            <a:r>
              <a:rPr lang="el-GR" sz="4000" dirty="0">
                <a:solidFill>
                  <a:schemeClr val="bg1"/>
                </a:solidFill>
              </a:rPr>
              <a:t>, </a:t>
            </a:r>
            <a:endParaRPr lang="en-US" sz="4000" dirty="0">
              <a:solidFill>
                <a:schemeClr val="bg1"/>
              </a:solidFill>
            </a:endParaRPr>
          </a:p>
          <a:p>
            <a:r>
              <a:rPr lang="en-US" sz="2400" dirty="0" smtClean="0">
                <a:solidFill>
                  <a:srgbClr val="FFFF00"/>
                </a:solidFill>
              </a:rPr>
              <a:t>               and     the         Lamb         will conquer       them</a:t>
            </a:r>
            <a:endParaRPr lang="fr-FR" sz="2400" dirty="0" smtClean="0">
              <a:solidFill>
                <a:srgbClr val="FFFF00"/>
              </a:solidFill>
            </a:endParaRPr>
          </a:p>
          <a:p>
            <a:r>
              <a:rPr lang="en-US" sz="4000" dirty="0" smtClean="0">
                <a:solidFill>
                  <a:schemeClr val="bg1"/>
                </a:solidFill>
              </a:rPr>
              <a:t>     </a:t>
            </a:r>
            <a:r>
              <a:rPr lang="el-GR" sz="4000" dirty="0" smtClean="0">
                <a:solidFill>
                  <a:schemeClr val="bg1"/>
                </a:solidFill>
              </a:rPr>
              <a:t>ὅτι </a:t>
            </a:r>
            <a:r>
              <a:rPr lang="en-US" sz="4000" dirty="0" smtClean="0">
                <a:solidFill>
                  <a:schemeClr val="bg1"/>
                </a:solidFill>
              </a:rPr>
              <a:t> </a:t>
            </a:r>
            <a:r>
              <a:rPr lang="el-GR" sz="4000" dirty="0" smtClean="0">
                <a:solidFill>
                  <a:schemeClr val="bg1"/>
                </a:solidFill>
              </a:rPr>
              <a:t>κύριος</a:t>
            </a:r>
            <a:r>
              <a:rPr lang="en-US" sz="4000" dirty="0" smtClean="0">
                <a:solidFill>
                  <a:schemeClr val="bg1"/>
                </a:solidFill>
              </a:rPr>
              <a:t> </a:t>
            </a:r>
            <a:r>
              <a:rPr lang="el-GR" sz="4000" dirty="0" smtClean="0">
                <a:solidFill>
                  <a:schemeClr val="bg1"/>
                </a:solidFill>
              </a:rPr>
              <a:t> κυρίων</a:t>
            </a:r>
            <a:r>
              <a:rPr lang="en-US" sz="4000" dirty="0" smtClean="0">
                <a:solidFill>
                  <a:schemeClr val="bg1"/>
                </a:solidFill>
              </a:rPr>
              <a:t> </a:t>
            </a:r>
            <a:r>
              <a:rPr lang="el-GR" sz="4000" dirty="0" smtClean="0">
                <a:solidFill>
                  <a:schemeClr val="bg1"/>
                </a:solidFill>
              </a:rPr>
              <a:t> </a:t>
            </a:r>
            <a:r>
              <a:rPr lang="el-GR" sz="4000" dirty="0">
                <a:solidFill>
                  <a:schemeClr val="bg1"/>
                </a:solidFill>
              </a:rPr>
              <a:t>ἐστὶν </a:t>
            </a:r>
            <a:r>
              <a:rPr lang="en-US" sz="4000" dirty="0" smtClean="0">
                <a:solidFill>
                  <a:schemeClr val="bg1"/>
                </a:solidFill>
              </a:rPr>
              <a:t> </a:t>
            </a:r>
            <a:r>
              <a:rPr lang="el-GR" sz="4000" dirty="0" smtClean="0">
                <a:solidFill>
                  <a:schemeClr val="bg1"/>
                </a:solidFill>
              </a:rPr>
              <a:t>καὶ </a:t>
            </a:r>
            <a:r>
              <a:rPr lang="en-US" sz="4000" dirty="0" smtClean="0">
                <a:solidFill>
                  <a:schemeClr val="bg1"/>
                </a:solidFill>
              </a:rPr>
              <a:t> </a:t>
            </a:r>
            <a:r>
              <a:rPr lang="el-GR" sz="4000" dirty="0" smtClean="0">
                <a:solidFill>
                  <a:schemeClr val="bg1"/>
                </a:solidFill>
              </a:rPr>
              <a:t>βασιλεὺς </a:t>
            </a:r>
            <a:r>
              <a:rPr lang="en-US" sz="4000" dirty="0" smtClean="0">
                <a:solidFill>
                  <a:schemeClr val="bg1"/>
                </a:solidFill>
              </a:rPr>
              <a:t> </a:t>
            </a:r>
            <a:r>
              <a:rPr lang="el-GR" sz="4000" dirty="0" smtClean="0">
                <a:solidFill>
                  <a:schemeClr val="bg1"/>
                </a:solidFill>
              </a:rPr>
              <a:t>βασιλέων </a:t>
            </a:r>
            <a:endParaRPr lang="en-US" sz="4000" dirty="0" smtClean="0">
              <a:solidFill>
                <a:schemeClr val="bg1"/>
              </a:solidFill>
            </a:endParaRPr>
          </a:p>
          <a:p>
            <a:r>
              <a:rPr lang="en-US" sz="2400" dirty="0" smtClean="0">
                <a:solidFill>
                  <a:srgbClr val="FFFF00"/>
                </a:solidFill>
              </a:rPr>
              <a:t>          for         Lord               of </a:t>
            </a:r>
            <a:r>
              <a:rPr lang="en-US" sz="2400" dirty="0">
                <a:solidFill>
                  <a:srgbClr val="FFFF00"/>
                </a:solidFill>
              </a:rPr>
              <a:t>lords </a:t>
            </a:r>
            <a:r>
              <a:rPr lang="en-US" sz="2400" dirty="0" smtClean="0">
                <a:solidFill>
                  <a:srgbClr val="FFFF00"/>
                </a:solidFill>
              </a:rPr>
              <a:t>           he is        and              King                    of kings</a:t>
            </a:r>
            <a:endParaRPr lang="fr-FR" sz="2400" dirty="0">
              <a:solidFill>
                <a:srgbClr val="FFFF00"/>
              </a:solidFill>
            </a:endParaRPr>
          </a:p>
          <a:p>
            <a:r>
              <a:rPr lang="en-US" sz="4000" dirty="0" smtClean="0">
                <a:solidFill>
                  <a:schemeClr val="bg1"/>
                </a:solidFill>
              </a:rPr>
              <a:t>    </a:t>
            </a:r>
            <a:r>
              <a:rPr lang="el-GR" sz="4000" dirty="0" smtClean="0">
                <a:solidFill>
                  <a:schemeClr val="bg1"/>
                </a:solidFill>
              </a:rPr>
              <a:t>καὶ </a:t>
            </a:r>
            <a:r>
              <a:rPr lang="en-US" sz="4000" dirty="0" smtClean="0">
                <a:solidFill>
                  <a:schemeClr val="bg1"/>
                </a:solidFill>
              </a:rPr>
              <a:t> </a:t>
            </a:r>
            <a:r>
              <a:rPr lang="el-GR" sz="4000" dirty="0" smtClean="0">
                <a:solidFill>
                  <a:schemeClr val="bg1"/>
                </a:solidFill>
              </a:rPr>
              <a:t>οἱ </a:t>
            </a:r>
            <a:r>
              <a:rPr lang="en-US" sz="4000" dirty="0" smtClean="0">
                <a:solidFill>
                  <a:schemeClr val="bg1"/>
                </a:solidFill>
              </a:rPr>
              <a:t> </a:t>
            </a:r>
            <a:r>
              <a:rPr lang="el-GR" sz="4000" dirty="0" smtClean="0">
                <a:solidFill>
                  <a:schemeClr val="bg1"/>
                </a:solidFill>
              </a:rPr>
              <a:t>μετ</a:t>
            </a:r>
            <a:r>
              <a:rPr lang="el-GR" sz="4000" dirty="0">
                <a:solidFill>
                  <a:schemeClr val="bg1"/>
                </a:solidFill>
              </a:rPr>
              <a:t>᾽ </a:t>
            </a:r>
            <a:r>
              <a:rPr lang="en-US" sz="4000" dirty="0" smtClean="0">
                <a:solidFill>
                  <a:schemeClr val="bg1"/>
                </a:solidFill>
              </a:rPr>
              <a:t> </a:t>
            </a:r>
            <a:r>
              <a:rPr lang="el-GR" sz="4000" dirty="0" smtClean="0">
                <a:solidFill>
                  <a:schemeClr val="bg1"/>
                </a:solidFill>
              </a:rPr>
              <a:t>αὐτοῦ</a:t>
            </a:r>
            <a:r>
              <a:rPr lang="en-US" sz="4000" dirty="0" smtClean="0">
                <a:solidFill>
                  <a:schemeClr val="bg1"/>
                </a:solidFill>
              </a:rPr>
              <a:t> </a:t>
            </a:r>
            <a:r>
              <a:rPr lang="el-GR" sz="4000" dirty="0" smtClean="0">
                <a:solidFill>
                  <a:schemeClr val="bg1"/>
                </a:solidFill>
              </a:rPr>
              <a:t> κλητοὶ</a:t>
            </a:r>
            <a:r>
              <a:rPr lang="en-US" sz="4000" dirty="0" smtClean="0">
                <a:solidFill>
                  <a:schemeClr val="bg1"/>
                </a:solidFill>
              </a:rPr>
              <a:t> </a:t>
            </a:r>
            <a:r>
              <a:rPr lang="el-GR" sz="4000" dirty="0" smtClean="0">
                <a:solidFill>
                  <a:schemeClr val="bg1"/>
                </a:solidFill>
              </a:rPr>
              <a:t> καὶ</a:t>
            </a:r>
            <a:r>
              <a:rPr lang="en-US" sz="4000" dirty="0" smtClean="0">
                <a:solidFill>
                  <a:schemeClr val="bg1"/>
                </a:solidFill>
              </a:rPr>
              <a:t> </a:t>
            </a:r>
            <a:r>
              <a:rPr lang="el-GR" sz="4000" dirty="0" smtClean="0">
                <a:solidFill>
                  <a:schemeClr val="bg1"/>
                </a:solidFill>
              </a:rPr>
              <a:t> </a:t>
            </a:r>
            <a:r>
              <a:rPr lang="el-GR" sz="4000" dirty="0">
                <a:solidFill>
                  <a:schemeClr val="bg1"/>
                </a:solidFill>
              </a:rPr>
              <a:t>ἐκλεκτοὶ </a:t>
            </a:r>
            <a:r>
              <a:rPr lang="en-US" sz="4000" dirty="0" smtClean="0">
                <a:solidFill>
                  <a:schemeClr val="bg1"/>
                </a:solidFill>
              </a:rPr>
              <a:t> </a:t>
            </a:r>
            <a:r>
              <a:rPr lang="el-GR" sz="4000" dirty="0" smtClean="0">
                <a:solidFill>
                  <a:schemeClr val="bg1"/>
                </a:solidFill>
              </a:rPr>
              <a:t>καὶ</a:t>
            </a:r>
            <a:r>
              <a:rPr lang="en-US" sz="4000" dirty="0" smtClean="0">
                <a:solidFill>
                  <a:schemeClr val="bg1"/>
                </a:solidFill>
              </a:rPr>
              <a:t> </a:t>
            </a:r>
            <a:r>
              <a:rPr lang="el-GR" sz="4000" dirty="0" smtClean="0">
                <a:solidFill>
                  <a:schemeClr val="bg1"/>
                </a:solidFill>
              </a:rPr>
              <a:t> </a:t>
            </a:r>
            <a:r>
              <a:rPr lang="el-GR" sz="4000" dirty="0">
                <a:solidFill>
                  <a:schemeClr val="bg1"/>
                </a:solidFill>
              </a:rPr>
              <a:t>πιστοί.</a:t>
            </a:r>
          </a:p>
          <a:p>
            <a:r>
              <a:rPr lang="en-US" sz="2400" dirty="0" smtClean="0">
                <a:solidFill>
                  <a:srgbClr val="FFFF00"/>
                </a:solidFill>
              </a:rPr>
              <a:t>       and    those  with          </a:t>
            </a:r>
            <a:r>
              <a:rPr lang="en-US" sz="2400" dirty="0">
                <a:solidFill>
                  <a:srgbClr val="FFFF00"/>
                </a:solidFill>
              </a:rPr>
              <a:t>him </a:t>
            </a:r>
            <a:r>
              <a:rPr lang="en-US" sz="2400" dirty="0" smtClean="0">
                <a:solidFill>
                  <a:srgbClr val="FFFF00"/>
                </a:solidFill>
              </a:rPr>
              <a:t>              </a:t>
            </a:r>
            <a:r>
              <a:rPr lang="en-US" sz="2400" dirty="0">
                <a:solidFill>
                  <a:srgbClr val="FFFF00"/>
                </a:solidFill>
              </a:rPr>
              <a:t>called </a:t>
            </a:r>
            <a:r>
              <a:rPr lang="en-US" sz="2400" dirty="0" smtClean="0">
                <a:solidFill>
                  <a:srgbClr val="FFFF00"/>
                </a:solidFill>
              </a:rPr>
              <a:t>         and            chosen           and      faithful</a:t>
            </a:r>
            <a:endParaRPr lang="fr-FR" sz="2300" dirty="0">
              <a:solidFill>
                <a:srgbClr val="FFFF00"/>
              </a:solidFill>
            </a:endParaRPr>
          </a:p>
          <a:p>
            <a:r>
              <a:rPr lang="fr-FR" sz="800" dirty="0" smtClean="0">
                <a:solidFill>
                  <a:srgbClr val="FFFF00"/>
                </a:solidFill>
              </a:rPr>
              <a:t> </a:t>
            </a:r>
            <a:r>
              <a:rPr lang="en-US" sz="800" dirty="0">
                <a:solidFill>
                  <a:schemeClr val="bg1"/>
                </a:solidFill>
              </a:rPr>
              <a:t> </a:t>
            </a:r>
            <a:endParaRPr lang="en-US" sz="800" dirty="0" smtClean="0">
              <a:solidFill>
                <a:schemeClr val="bg1"/>
              </a:solidFill>
            </a:endParaRPr>
          </a:p>
          <a:p>
            <a:endParaRPr lang="en-US" sz="800" dirty="0">
              <a:solidFill>
                <a:schemeClr val="bg1"/>
              </a:solidFill>
            </a:endParaRPr>
          </a:p>
          <a:p>
            <a:endParaRPr lang="en-US" sz="800" dirty="0" smtClean="0">
              <a:solidFill>
                <a:schemeClr val="bg1"/>
              </a:solidFill>
            </a:endParaRPr>
          </a:p>
          <a:p>
            <a:r>
              <a:rPr lang="en-US" baseline="30000" dirty="0" smtClean="0">
                <a:solidFill>
                  <a:srgbClr val="FFFF00"/>
                </a:solidFill>
              </a:rPr>
              <a:t>	ESV </a:t>
            </a:r>
            <a:r>
              <a:rPr lang="fr-FR" b="1" dirty="0" smtClean="0">
                <a:solidFill>
                  <a:schemeClr val="bg1"/>
                </a:solidFill>
              </a:rPr>
              <a:t>17:14</a:t>
            </a:r>
            <a:r>
              <a:rPr lang="fr-FR" dirty="0" smtClean="0">
                <a:solidFill>
                  <a:schemeClr val="bg1"/>
                </a:solidFill>
              </a:rPr>
              <a:t> </a:t>
            </a:r>
            <a:r>
              <a:rPr lang="en-US" dirty="0">
                <a:solidFill>
                  <a:schemeClr val="bg1"/>
                </a:solidFill>
              </a:rPr>
              <a:t>They will make war on the Lamb, and the Lamb will conquer them, for he is Lord of lords and King of kings, and those with him are called and chosen and faithful</a:t>
            </a:r>
            <a:r>
              <a:rPr lang="en-US" dirty="0" smtClean="0">
                <a:solidFill>
                  <a:schemeClr val="bg1"/>
                </a:solidFill>
              </a:rPr>
              <a:t>.         /        </a:t>
            </a:r>
            <a:r>
              <a:rPr lang="en-US" baseline="30000" dirty="0" smtClean="0">
                <a:solidFill>
                  <a:srgbClr val="FFFF00"/>
                </a:solidFill>
              </a:rPr>
              <a:t>CUV</a:t>
            </a:r>
            <a:r>
              <a:rPr lang="en-US" b="1" dirty="0" smtClean="0">
                <a:solidFill>
                  <a:schemeClr val="bg1"/>
                </a:solidFill>
              </a:rPr>
              <a:t> 17:14</a:t>
            </a:r>
            <a:r>
              <a:rPr lang="en-US" dirty="0" smtClean="0">
                <a:solidFill>
                  <a:schemeClr val="bg1"/>
                </a:solidFill>
              </a:rPr>
              <a:t> </a:t>
            </a:r>
            <a:r>
              <a:rPr lang="zh-TW" altLang="en-US" dirty="0">
                <a:solidFill>
                  <a:schemeClr val="bg1"/>
                </a:solidFill>
              </a:rPr>
              <a:t>他們與羔羊爭戰、羔羊必勝過他們、因為羔羊是萬主之主、萬王之王．同著羔羊的、就是蒙召被選有忠心的、也必得勝。</a:t>
            </a:r>
            <a:endParaRPr lang="fr-FR" dirty="0" smtClean="0">
              <a:solidFill>
                <a:schemeClr val="bg1"/>
              </a:solidFill>
            </a:endParaRPr>
          </a:p>
          <a:p>
            <a:endParaRPr lang="fr-FR" sz="800" dirty="0">
              <a:solidFill>
                <a:schemeClr val="bg1"/>
              </a:solidFill>
            </a:endParaRPr>
          </a:p>
          <a:p>
            <a:endParaRPr lang="fr-FR" sz="800" dirty="0">
              <a:solidFill>
                <a:schemeClr val="bg1"/>
              </a:solidFill>
            </a:endParaRPr>
          </a:p>
          <a:p>
            <a:endParaRPr lang="fr-FR" sz="800" dirty="0" smtClean="0">
              <a:solidFill>
                <a:schemeClr val="bg1"/>
              </a:solidFill>
            </a:endParaRPr>
          </a:p>
          <a:p>
            <a:endParaRPr lang="fr-FR" sz="800" dirty="0">
              <a:solidFill>
                <a:schemeClr val="bg1"/>
              </a:solidFill>
            </a:endParaRPr>
          </a:p>
          <a:p>
            <a:r>
              <a:rPr lang="fr-FR" sz="800" dirty="0" smtClean="0">
                <a:solidFill>
                  <a:schemeClr val="bg1"/>
                </a:solidFill>
              </a:rPr>
              <a:t>    </a:t>
            </a:r>
            <a:endParaRPr lang="fr-FR" sz="800" dirty="0">
              <a:solidFill>
                <a:schemeClr val="bg1"/>
              </a:solidFill>
            </a:endParaRPr>
          </a:p>
        </p:txBody>
      </p:sp>
    </p:spTree>
    <p:extLst>
      <p:ext uri="{BB962C8B-B14F-4D97-AF65-F5344CB8AC3E}">
        <p14:creationId xmlns:p14="http://schemas.microsoft.com/office/powerpoint/2010/main" val="2269086497"/>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4111"/>
            <a:ext cx="12161838" cy="6788636"/>
          </a:xfrm>
          <a:prstGeom prst="rect">
            <a:avLst/>
          </a:prstGeom>
          <a:solidFill>
            <a:srgbClr val="002060"/>
          </a:solidFill>
        </p:spPr>
        <p:txBody>
          <a:bodyPr wrap="square" lIns="108821" tIns="54411" rIns="108821" bIns="54411">
            <a:spAutoFit/>
          </a:bodyPr>
          <a:lstStyle/>
          <a:p>
            <a:r>
              <a:rPr lang="en-US" sz="900" b="1" dirty="0" smtClean="0">
                <a:solidFill>
                  <a:srgbClr val="FFFF00"/>
                </a:solidFill>
              </a:rPr>
              <a:t>              </a:t>
            </a:r>
          </a:p>
          <a:p>
            <a:endParaRPr lang="en-US" sz="900" b="1" dirty="0" smtClean="0">
              <a:solidFill>
                <a:srgbClr val="FFFF00"/>
              </a:solidFill>
            </a:endParaRPr>
          </a:p>
          <a:p>
            <a:r>
              <a:rPr lang="en-US" sz="4000" b="1" dirty="0" smtClean="0">
                <a:solidFill>
                  <a:srgbClr val="FFFF00"/>
                </a:solidFill>
              </a:rPr>
              <a:t>        Revelation 17:15 </a:t>
            </a:r>
          </a:p>
          <a:p>
            <a:endParaRPr lang="en-US" sz="800" b="1" dirty="0" smtClean="0">
              <a:solidFill>
                <a:srgbClr val="FFFF00"/>
              </a:solidFill>
            </a:endParaRPr>
          </a:p>
          <a:p>
            <a:endParaRPr lang="en-US" sz="800" b="1" dirty="0" smtClean="0">
              <a:solidFill>
                <a:srgbClr val="FFFF00"/>
              </a:solidFill>
            </a:endParaRPr>
          </a:p>
          <a:p>
            <a:endParaRPr lang="en-US" sz="800" b="1" dirty="0" smtClean="0">
              <a:solidFill>
                <a:srgbClr val="FFFF00"/>
              </a:solidFill>
            </a:endParaRPr>
          </a:p>
          <a:p>
            <a:r>
              <a:rPr lang="en-US" sz="4400" b="1" dirty="0" smtClean="0">
                <a:solidFill>
                  <a:srgbClr val="FFFF00"/>
                </a:solidFill>
              </a:rPr>
              <a:t>             </a:t>
            </a:r>
            <a:r>
              <a:rPr lang="el-GR" sz="4400" dirty="0">
                <a:solidFill>
                  <a:schemeClr val="bg1"/>
                </a:solidFill>
              </a:rPr>
              <a:t>Καὶ </a:t>
            </a:r>
            <a:r>
              <a:rPr lang="en-US" sz="4400" dirty="0" smtClean="0">
                <a:solidFill>
                  <a:schemeClr val="bg1"/>
                </a:solidFill>
              </a:rPr>
              <a:t> </a:t>
            </a:r>
            <a:r>
              <a:rPr lang="el-GR" sz="4400" dirty="0" smtClean="0">
                <a:solidFill>
                  <a:schemeClr val="bg1"/>
                </a:solidFill>
              </a:rPr>
              <a:t>λέγει </a:t>
            </a:r>
            <a:r>
              <a:rPr lang="en-US" sz="4400" dirty="0" smtClean="0">
                <a:solidFill>
                  <a:schemeClr val="bg1"/>
                </a:solidFill>
              </a:rPr>
              <a:t> </a:t>
            </a:r>
            <a:r>
              <a:rPr lang="el-GR" sz="4400" dirty="0" smtClean="0">
                <a:solidFill>
                  <a:schemeClr val="bg1"/>
                </a:solidFill>
              </a:rPr>
              <a:t>μοι</a:t>
            </a:r>
            <a:r>
              <a:rPr lang="el-GR" sz="4400" dirty="0">
                <a:solidFill>
                  <a:schemeClr val="bg1"/>
                </a:solidFill>
              </a:rPr>
              <a:t>· </a:t>
            </a:r>
            <a:r>
              <a:rPr lang="en-US" sz="4400" dirty="0">
                <a:solidFill>
                  <a:schemeClr val="bg1"/>
                </a:solidFill>
              </a:rPr>
              <a:t> </a:t>
            </a:r>
          </a:p>
          <a:p>
            <a:r>
              <a:rPr lang="en-US" sz="2400" dirty="0">
                <a:solidFill>
                  <a:srgbClr val="FFFF00"/>
                </a:solidFill>
              </a:rPr>
              <a:t> </a:t>
            </a:r>
            <a:r>
              <a:rPr lang="en-US" sz="2400" dirty="0" smtClean="0">
                <a:solidFill>
                  <a:srgbClr val="FFFF00"/>
                </a:solidFill>
              </a:rPr>
              <a:t>                         and       he says       </a:t>
            </a:r>
            <a:r>
              <a:rPr lang="en-US" sz="2400" dirty="0">
                <a:solidFill>
                  <a:srgbClr val="FFFF00"/>
                </a:solidFill>
              </a:rPr>
              <a:t>to </a:t>
            </a:r>
            <a:r>
              <a:rPr lang="en-US" sz="2400" dirty="0" smtClean="0">
                <a:solidFill>
                  <a:srgbClr val="FFFF00"/>
                </a:solidFill>
              </a:rPr>
              <a:t>me</a:t>
            </a:r>
            <a:endParaRPr lang="fr-FR" sz="2400" dirty="0" smtClean="0">
              <a:solidFill>
                <a:srgbClr val="FFFF00"/>
              </a:solidFill>
            </a:endParaRPr>
          </a:p>
          <a:p>
            <a:r>
              <a:rPr lang="en-US" sz="4400" dirty="0" smtClean="0">
                <a:solidFill>
                  <a:schemeClr val="bg1"/>
                </a:solidFill>
              </a:rPr>
              <a:t>   </a:t>
            </a:r>
            <a:r>
              <a:rPr lang="el-GR" sz="4400" dirty="0" smtClean="0">
                <a:solidFill>
                  <a:schemeClr val="bg1"/>
                </a:solidFill>
              </a:rPr>
              <a:t>τὰ</a:t>
            </a:r>
            <a:r>
              <a:rPr lang="en-US" sz="4400" dirty="0" smtClean="0">
                <a:solidFill>
                  <a:schemeClr val="bg1"/>
                </a:solidFill>
              </a:rPr>
              <a:t> </a:t>
            </a:r>
            <a:r>
              <a:rPr lang="el-GR" sz="4400" dirty="0" smtClean="0">
                <a:solidFill>
                  <a:schemeClr val="bg1"/>
                </a:solidFill>
              </a:rPr>
              <a:t> </a:t>
            </a:r>
            <a:r>
              <a:rPr lang="el-GR" sz="4400" dirty="0">
                <a:solidFill>
                  <a:schemeClr val="bg1"/>
                </a:solidFill>
              </a:rPr>
              <a:t>ὕδατα </a:t>
            </a:r>
            <a:r>
              <a:rPr lang="en-US" sz="4400" dirty="0" smtClean="0">
                <a:solidFill>
                  <a:schemeClr val="bg1"/>
                </a:solidFill>
              </a:rPr>
              <a:t> </a:t>
            </a:r>
            <a:r>
              <a:rPr lang="el-GR" sz="4400" dirty="0" smtClean="0">
                <a:solidFill>
                  <a:schemeClr val="bg1"/>
                </a:solidFill>
              </a:rPr>
              <a:t>ἃ</a:t>
            </a:r>
            <a:r>
              <a:rPr lang="en-US" sz="4400" dirty="0" smtClean="0">
                <a:solidFill>
                  <a:schemeClr val="bg1"/>
                </a:solidFill>
              </a:rPr>
              <a:t> </a:t>
            </a:r>
            <a:r>
              <a:rPr lang="el-GR" sz="4400" dirty="0" smtClean="0">
                <a:solidFill>
                  <a:schemeClr val="bg1"/>
                </a:solidFill>
              </a:rPr>
              <a:t> εἶδες</a:t>
            </a:r>
            <a:r>
              <a:rPr lang="en-US" sz="4400" dirty="0" smtClean="0">
                <a:solidFill>
                  <a:schemeClr val="bg1"/>
                </a:solidFill>
              </a:rPr>
              <a:t>  </a:t>
            </a:r>
            <a:r>
              <a:rPr lang="el-GR" sz="4400" dirty="0" smtClean="0">
                <a:solidFill>
                  <a:schemeClr val="bg1"/>
                </a:solidFill>
              </a:rPr>
              <a:t>οὗ </a:t>
            </a:r>
            <a:r>
              <a:rPr lang="en-US" sz="4400" dirty="0" smtClean="0">
                <a:solidFill>
                  <a:schemeClr val="bg1"/>
                </a:solidFill>
              </a:rPr>
              <a:t> </a:t>
            </a:r>
            <a:r>
              <a:rPr lang="el-GR" sz="4400" dirty="0" smtClean="0">
                <a:solidFill>
                  <a:schemeClr val="bg1"/>
                </a:solidFill>
              </a:rPr>
              <a:t>ἡ </a:t>
            </a:r>
            <a:r>
              <a:rPr lang="en-US" sz="4400" dirty="0" smtClean="0">
                <a:solidFill>
                  <a:schemeClr val="bg1"/>
                </a:solidFill>
              </a:rPr>
              <a:t> </a:t>
            </a:r>
            <a:r>
              <a:rPr lang="el-GR" sz="4400" dirty="0" smtClean="0">
                <a:solidFill>
                  <a:schemeClr val="bg1"/>
                </a:solidFill>
              </a:rPr>
              <a:t>πόρνη </a:t>
            </a:r>
            <a:r>
              <a:rPr lang="en-US" sz="4400" dirty="0" smtClean="0">
                <a:solidFill>
                  <a:schemeClr val="bg1"/>
                </a:solidFill>
              </a:rPr>
              <a:t> </a:t>
            </a:r>
            <a:r>
              <a:rPr lang="el-GR" sz="4400" dirty="0" smtClean="0">
                <a:solidFill>
                  <a:schemeClr val="bg1"/>
                </a:solidFill>
              </a:rPr>
              <a:t>κάθηται,</a:t>
            </a:r>
            <a:endParaRPr lang="en-US" sz="4400" dirty="0" smtClean="0">
              <a:solidFill>
                <a:schemeClr val="bg1"/>
              </a:solidFill>
            </a:endParaRPr>
          </a:p>
          <a:p>
            <a:r>
              <a:rPr lang="en-US" sz="2400" dirty="0" smtClean="0">
                <a:solidFill>
                  <a:srgbClr val="FFFF00"/>
                </a:solidFill>
              </a:rPr>
              <a:t>       the        waters       that    </a:t>
            </a:r>
            <a:r>
              <a:rPr lang="en-US" sz="2400" dirty="0">
                <a:solidFill>
                  <a:srgbClr val="FFFF00"/>
                </a:solidFill>
              </a:rPr>
              <a:t>you </a:t>
            </a:r>
            <a:r>
              <a:rPr lang="en-US" sz="2400" dirty="0" smtClean="0">
                <a:solidFill>
                  <a:srgbClr val="FFFF00"/>
                </a:solidFill>
              </a:rPr>
              <a:t>saw    where  the    </a:t>
            </a:r>
            <a:r>
              <a:rPr lang="en-US" sz="2400" dirty="0">
                <a:solidFill>
                  <a:srgbClr val="FFFF00"/>
                </a:solidFill>
              </a:rPr>
              <a:t>prostitute </a:t>
            </a:r>
            <a:r>
              <a:rPr lang="en-US" sz="2400" dirty="0" smtClean="0">
                <a:solidFill>
                  <a:srgbClr val="FFFF00"/>
                </a:solidFill>
              </a:rPr>
              <a:t>         is seated</a:t>
            </a:r>
            <a:endParaRPr lang="fr-FR" sz="2400" dirty="0" smtClean="0">
              <a:solidFill>
                <a:srgbClr val="FFFF00"/>
              </a:solidFill>
            </a:endParaRPr>
          </a:p>
          <a:p>
            <a:r>
              <a:rPr lang="en-US" sz="4400" dirty="0" smtClean="0">
                <a:solidFill>
                  <a:schemeClr val="bg1"/>
                </a:solidFill>
              </a:rPr>
              <a:t>     </a:t>
            </a:r>
            <a:r>
              <a:rPr lang="el-GR" sz="4400" dirty="0" smtClean="0">
                <a:solidFill>
                  <a:schemeClr val="bg1"/>
                </a:solidFill>
              </a:rPr>
              <a:t>λαοὶ </a:t>
            </a:r>
            <a:r>
              <a:rPr lang="en-US" sz="4400" dirty="0" smtClean="0">
                <a:solidFill>
                  <a:schemeClr val="bg1"/>
                </a:solidFill>
              </a:rPr>
              <a:t> </a:t>
            </a:r>
            <a:r>
              <a:rPr lang="el-GR" sz="4400" dirty="0" smtClean="0">
                <a:solidFill>
                  <a:schemeClr val="bg1"/>
                </a:solidFill>
              </a:rPr>
              <a:t>καὶ </a:t>
            </a:r>
            <a:r>
              <a:rPr lang="en-US" sz="4400" dirty="0" smtClean="0">
                <a:solidFill>
                  <a:schemeClr val="bg1"/>
                </a:solidFill>
              </a:rPr>
              <a:t> </a:t>
            </a:r>
            <a:r>
              <a:rPr lang="el-GR" sz="4400" dirty="0" smtClean="0">
                <a:solidFill>
                  <a:schemeClr val="bg1"/>
                </a:solidFill>
              </a:rPr>
              <a:t>ὄχλοι</a:t>
            </a:r>
            <a:r>
              <a:rPr lang="en-US" sz="4400" dirty="0" smtClean="0">
                <a:solidFill>
                  <a:schemeClr val="bg1"/>
                </a:solidFill>
              </a:rPr>
              <a:t> </a:t>
            </a:r>
            <a:r>
              <a:rPr lang="el-GR" sz="4400" dirty="0" smtClean="0">
                <a:solidFill>
                  <a:schemeClr val="bg1"/>
                </a:solidFill>
              </a:rPr>
              <a:t> </a:t>
            </a:r>
            <a:r>
              <a:rPr lang="el-GR" sz="4400" dirty="0">
                <a:solidFill>
                  <a:schemeClr val="bg1"/>
                </a:solidFill>
              </a:rPr>
              <a:t>εἰσὶν </a:t>
            </a:r>
            <a:r>
              <a:rPr lang="en-US" sz="4400" dirty="0" smtClean="0">
                <a:solidFill>
                  <a:schemeClr val="bg1"/>
                </a:solidFill>
              </a:rPr>
              <a:t> </a:t>
            </a:r>
            <a:r>
              <a:rPr lang="el-GR" sz="4400" dirty="0" smtClean="0">
                <a:solidFill>
                  <a:schemeClr val="bg1"/>
                </a:solidFill>
              </a:rPr>
              <a:t>καὶ </a:t>
            </a:r>
            <a:r>
              <a:rPr lang="en-US" sz="4400" dirty="0" smtClean="0">
                <a:solidFill>
                  <a:schemeClr val="bg1"/>
                </a:solidFill>
              </a:rPr>
              <a:t> </a:t>
            </a:r>
            <a:r>
              <a:rPr lang="el-GR" sz="4400" dirty="0" smtClean="0">
                <a:solidFill>
                  <a:schemeClr val="bg1"/>
                </a:solidFill>
              </a:rPr>
              <a:t>ἔθνη </a:t>
            </a:r>
            <a:r>
              <a:rPr lang="en-US" sz="4400" dirty="0" smtClean="0">
                <a:solidFill>
                  <a:schemeClr val="bg1"/>
                </a:solidFill>
              </a:rPr>
              <a:t> </a:t>
            </a:r>
            <a:r>
              <a:rPr lang="el-GR" sz="4400" dirty="0" smtClean="0">
                <a:solidFill>
                  <a:schemeClr val="bg1"/>
                </a:solidFill>
              </a:rPr>
              <a:t>καὶ </a:t>
            </a:r>
            <a:r>
              <a:rPr lang="en-US" sz="4400" dirty="0" smtClean="0">
                <a:solidFill>
                  <a:schemeClr val="bg1"/>
                </a:solidFill>
              </a:rPr>
              <a:t> </a:t>
            </a:r>
            <a:r>
              <a:rPr lang="el-GR" sz="4400" dirty="0" smtClean="0">
                <a:solidFill>
                  <a:schemeClr val="bg1"/>
                </a:solidFill>
              </a:rPr>
              <a:t>γλῶσσαι</a:t>
            </a:r>
            <a:r>
              <a:rPr lang="el-GR" sz="4400" dirty="0">
                <a:solidFill>
                  <a:schemeClr val="bg1"/>
                </a:solidFill>
              </a:rPr>
              <a:t>.</a:t>
            </a:r>
          </a:p>
          <a:p>
            <a:r>
              <a:rPr lang="en-US" sz="2400" dirty="0" smtClean="0">
                <a:solidFill>
                  <a:srgbClr val="FFFF00"/>
                </a:solidFill>
              </a:rPr>
              <a:t>         peoples      </a:t>
            </a:r>
            <a:r>
              <a:rPr lang="en-US" sz="2400" dirty="0">
                <a:solidFill>
                  <a:srgbClr val="FFFF00"/>
                </a:solidFill>
              </a:rPr>
              <a:t>and </a:t>
            </a:r>
            <a:r>
              <a:rPr lang="en-US" sz="2400" dirty="0" smtClean="0">
                <a:solidFill>
                  <a:srgbClr val="FFFF00"/>
                </a:solidFill>
              </a:rPr>
              <a:t>    multitudes     they are     and       nations       and          languages</a:t>
            </a:r>
            <a:endParaRPr lang="fr-FR" sz="2400" dirty="0">
              <a:solidFill>
                <a:srgbClr val="FFFF00"/>
              </a:solidFill>
            </a:endParaRPr>
          </a:p>
          <a:p>
            <a:endParaRPr lang="en-US" sz="800" dirty="0" smtClean="0">
              <a:solidFill>
                <a:schemeClr val="bg1"/>
              </a:solidFill>
            </a:endParaRPr>
          </a:p>
          <a:p>
            <a:endParaRPr lang="en-US" sz="800" dirty="0" smtClean="0">
              <a:solidFill>
                <a:schemeClr val="bg1"/>
              </a:solidFill>
            </a:endParaRPr>
          </a:p>
          <a:p>
            <a:endParaRPr lang="en-US" sz="800" dirty="0" smtClean="0">
              <a:solidFill>
                <a:schemeClr val="bg1"/>
              </a:solidFill>
            </a:endParaRPr>
          </a:p>
          <a:p>
            <a:endParaRPr lang="en-US" sz="800" dirty="0" smtClean="0">
              <a:solidFill>
                <a:schemeClr val="bg1"/>
              </a:solidFill>
            </a:endParaRPr>
          </a:p>
          <a:p>
            <a:r>
              <a:rPr lang="en-US" sz="2000" baseline="30000" dirty="0" smtClean="0">
                <a:solidFill>
                  <a:srgbClr val="FFFF00"/>
                </a:solidFill>
              </a:rPr>
              <a:t>	ESV </a:t>
            </a:r>
            <a:r>
              <a:rPr lang="fr-FR" sz="2000" b="1" dirty="0" smtClean="0">
                <a:solidFill>
                  <a:schemeClr val="bg1"/>
                </a:solidFill>
              </a:rPr>
              <a:t>17:15</a:t>
            </a:r>
            <a:r>
              <a:rPr lang="fr-FR" sz="2000" dirty="0" smtClean="0">
                <a:solidFill>
                  <a:schemeClr val="bg1"/>
                </a:solidFill>
              </a:rPr>
              <a:t> </a:t>
            </a:r>
            <a:r>
              <a:rPr lang="en-US" sz="2000" dirty="0">
                <a:solidFill>
                  <a:schemeClr val="bg1"/>
                </a:solidFill>
              </a:rPr>
              <a:t>And the angel said to me, "The waters that you saw, where the prostitute is seated, are peoples and multitudes and nations and languages.</a:t>
            </a:r>
          </a:p>
          <a:p>
            <a:r>
              <a:rPr lang="en-US" sz="2000" baseline="30000" dirty="0">
                <a:solidFill>
                  <a:srgbClr val="FFFF00"/>
                </a:solidFill>
              </a:rPr>
              <a:t>	CUV</a:t>
            </a:r>
            <a:r>
              <a:rPr lang="en-US" sz="2000" b="1" dirty="0">
                <a:solidFill>
                  <a:schemeClr val="bg1"/>
                </a:solidFill>
              </a:rPr>
              <a:t> </a:t>
            </a:r>
            <a:r>
              <a:rPr lang="en-US" sz="2000" b="1" dirty="0" smtClean="0">
                <a:solidFill>
                  <a:schemeClr val="bg1"/>
                </a:solidFill>
              </a:rPr>
              <a:t>17:15</a:t>
            </a:r>
            <a:r>
              <a:rPr lang="en-US" sz="2000" dirty="0" smtClean="0">
                <a:solidFill>
                  <a:schemeClr val="bg1"/>
                </a:solidFill>
              </a:rPr>
              <a:t> </a:t>
            </a:r>
            <a:r>
              <a:rPr lang="zh-TW" altLang="en-US" sz="2000" dirty="0">
                <a:solidFill>
                  <a:schemeClr val="bg1"/>
                </a:solidFill>
              </a:rPr>
              <a:t>天使又對我說、你所看見那淫婦坐的眾水、就是多民多人多國多方。</a:t>
            </a:r>
            <a:endParaRPr lang="fr-FR" sz="2000" dirty="0" smtClean="0">
              <a:solidFill>
                <a:schemeClr val="bg1"/>
              </a:solidFill>
            </a:endParaRPr>
          </a:p>
          <a:p>
            <a:endParaRPr lang="fr-FR" sz="800" dirty="0">
              <a:solidFill>
                <a:schemeClr val="bg1"/>
              </a:solidFill>
            </a:endParaRPr>
          </a:p>
          <a:p>
            <a:endParaRPr lang="fr-FR" sz="800" dirty="0" smtClean="0">
              <a:solidFill>
                <a:schemeClr val="bg1"/>
              </a:solidFill>
            </a:endParaRPr>
          </a:p>
          <a:p>
            <a:endParaRPr lang="fr-FR" sz="800" dirty="0" smtClean="0">
              <a:solidFill>
                <a:schemeClr val="bg1"/>
              </a:solidFill>
            </a:endParaRPr>
          </a:p>
          <a:p>
            <a:endParaRPr lang="fr-FR" sz="800" dirty="0" smtClean="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2914755752"/>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61838" cy="6880969"/>
          </a:xfrm>
          <a:prstGeom prst="rect">
            <a:avLst/>
          </a:prstGeom>
          <a:solidFill>
            <a:srgbClr val="002060"/>
          </a:solidFill>
        </p:spPr>
        <p:txBody>
          <a:bodyPr wrap="square" lIns="108821" tIns="54411" rIns="108821" bIns="54411">
            <a:spAutoFit/>
          </a:bodyPr>
          <a:lstStyle/>
          <a:p>
            <a:endParaRPr lang="en-US" sz="800" b="1" dirty="0" smtClean="0">
              <a:solidFill>
                <a:srgbClr val="FFFF00"/>
              </a:solidFill>
            </a:endParaRPr>
          </a:p>
          <a:p>
            <a:endParaRPr lang="en-US" sz="800" b="1" dirty="0" smtClean="0">
              <a:solidFill>
                <a:srgbClr val="FFFF00"/>
              </a:solidFill>
            </a:endParaRPr>
          </a:p>
          <a:p>
            <a:r>
              <a:rPr lang="en-US" sz="3400" b="1" dirty="0" smtClean="0">
                <a:solidFill>
                  <a:srgbClr val="FFFF00"/>
                </a:solidFill>
              </a:rPr>
              <a:t>    Revelation 17:16 </a:t>
            </a:r>
          </a:p>
          <a:p>
            <a:endParaRPr lang="en-US" sz="800" b="1" dirty="0" smtClean="0">
              <a:solidFill>
                <a:srgbClr val="FFFF00"/>
              </a:solidFill>
            </a:endParaRPr>
          </a:p>
          <a:p>
            <a:endParaRPr lang="en-US" sz="800" b="1" dirty="0" smtClean="0">
              <a:solidFill>
                <a:srgbClr val="FFFF00"/>
              </a:solidFill>
            </a:endParaRPr>
          </a:p>
          <a:p>
            <a:r>
              <a:rPr lang="el-GR" sz="4000" dirty="0" smtClean="0">
                <a:solidFill>
                  <a:schemeClr val="bg1"/>
                </a:solidFill>
              </a:rPr>
              <a:t>καὶ τὰ δέκα κέρατα</a:t>
            </a:r>
            <a:r>
              <a:rPr lang="en-US" sz="4000" dirty="0" smtClean="0">
                <a:solidFill>
                  <a:schemeClr val="bg1"/>
                </a:solidFill>
              </a:rPr>
              <a:t> </a:t>
            </a:r>
            <a:r>
              <a:rPr lang="el-GR" sz="4000" dirty="0" smtClean="0">
                <a:solidFill>
                  <a:schemeClr val="bg1"/>
                </a:solidFill>
              </a:rPr>
              <a:t> </a:t>
            </a:r>
            <a:r>
              <a:rPr lang="el-GR" sz="4000" dirty="0">
                <a:solidFill>
                  <a:schemeClr val="bg1"/>
                </a:solidFill>
              </a:rPr>
              <a:t>ἃ </a:t>
            </a:r>
            <a:r>
              <a:rPr lang="en-US" sz="4000" dirty="0" smtClean="0">
                <a:solidFill>
                  <a:schemeClr val="bg1"/>
                </a:solidFill>
              </a:rPr>
              <a:t> </a:t>
            </a:r>
            <a:r>
              <a:rPr lang="el-GR" sz="4000" dirty="0" smtClean="0">
                <a:solidFill>
                  <a:schemeClr val="bg1"/>
                </a:solidFill>
              </a:rPr>
              <a:t>εἶδες </a:t>
            </a:r>
            <a:r>
              <a:rPr lang="en-US" sz="4000" dirty="0" smtClean="0">
                <a:solidFill>
                  <a:schemeClr val="bg1"/>
                </a:solidFill>
              </a:rPr>
              <a:t> </a:t>
            </a:r>
            <a:r>
              <a:rPr lang="el-GR" sz="4000" dirty="0" smtClean="0">
                <a:solidFill>
                  <a:schemeClr val="bg1"/>
                </a:solidFill>
              </a:rPr>
              <a:t>καὶ τὸ</a:t>
            </a:r>
            <a:r>
              <a:rPr lang="en-US" sz="4000" dirty="0" smtClean="0">
                <a:solidFill>
                  <a:schemeClr val="bg1"/>
                </a:solidFill>
              </a:rPr>
              <a:t> </a:t>
            </a:r>
            <a:r>
              <a:rPr lang="el-GR" sz="4000" dirty="0" smtClean="0">
                <a:solidFill>
                  <a:schemeClr val="bg1"/>
                </a:solidFill>
              </a:rPr>
              <a:t>θηρίον </a:t>
            </a:r>
            <a:endParaRPr lang="en-US" sz="4000" dirty="0">
              <a:solidFill>
                <a:schemeClr val="bg1"/>
              </a:solidFill>
            </a:endParaRPr>
          </a:p>
          <a:p>
            <a:r>
              <a:rPr lang="en-US" sz="2400" dirty="0" smtClean="0">
                <a:solidFill>
                  <a:srgbClr val="FFFF00"/>
                </a:solidFill>
              </a:rPr>
              <a:t> and    the     ten            horns         that   </a:t>
            </a:r>
            <a:r>
              <a:rPr lang="en-US" sz="2400" dirty="0">
                <a:solidFill>
                  <a:srgbClr val="FFFF00"/>
                </a:solidFill>
              </a:rPr>
              <a:t>you </a:t>
            </a:r>
            <a:r>
              <a:rPr lang="en-US" sz="2400" dirty="0" smtClean="0">
                <a:solidFill>
                  <a:srgbClr val="FFFF00"/>
                </a:solidFill>
              </a:rPr>
              <a:t>saw    and    the       beast </a:t>
            </a:r>
            <a:endParaRPr lang="fr-FR" sz="2400" dirty="0" smtClean="0">
              <a:solidFill>
                <a:srgbClr val="FFFF00"/>
              </a:solidFill>
            </a:endParaRPr>
          </a:p>
          <a:p>
            <a:r>
              <a:rPr lang="en-US" sz="4000" dirty="0" smtClean="0">
                <a:solidFill>
                  <a:schemeClr val="bg1"/>
                </a:solidFill>
              </a:rPr>
              <a:t> </a:t>
            </a:r>
            <a:r>
              <a:rPr lang="el-GR" sz="4000" dirty="0" smtClean="0">
                <a:solidFill>
                  <a:schemeClr val="bg1"/>
                </a:solidFill>
              </a:rPr>
              <a:t>οὗτοι</a:t>
            </a:r>
            <a:r>
              <a:rPr lang="en-US" sz="4000" dirty="0" smtClean="0">
                <a:solidFill>
                  <a:schemeClr val="bg1"/>
                </a:solidFill>
              </a:rPr>
              <a:t> </a:t>
            </a:r>
            <a:r>
              <a:rPr lang="el-GR" sz="4000" dirty="0" smtClean="0">
                <a:solidFill>
                  <a:schemeClr val="bg1"/>
                </a:solidFill>
              </a:rPr>
              <a:t> </a:t>
            </a:r>
            <a:r>
              <a:rPr lang="el-GR" sz="4000" dirty="0">
                <a:solidFill>
                  <a:schemeClr val="bg1"/>
                </a:solidFill>
              </a:rPr>
              <a:t>μισήσουσιν </a:t>
            </a:r>
            <a:r>
              <a:rPr lang="en-US" sz="4000" dirty="0" smtClean="0">
                <a:solidFill>
                  <a:schemeClr val="bg1"/>
                </a:solidFill>
              </a:rPr>
              <a:t> </a:t>
            </a:r>
            <a:r>
              <a:rPr lang="el-GR" sz="4000" dirty="0" smtClean="0">
                <a:solidFill>
                  <a:schemeClr val="bg1"/>
                </a:solidFill>
              </a:rPr>
              <a:t>τὴν</a:t>
            </a:r>
            <a:r>
              <a:rPr lang="en-US" sz="4000" dirty="0" smtClean="0">
                <a:solidFill>
                  <a:schemeClr val="bg1"/>
                </a:solidFill>
              </a:rPr>
              <a:t> </a:t>
            </a:r>
            <a:r>
              <a:rPr lang="el-GR" sz="4000" dirty="0" smtClean="0">
                <a:solidFill>
                  <a:schemeClr val="bg1"/>
                </a:solidFill>
              </a:rPr>
              <a:t> πόρνην</a:t>
            </a:r>
            <a:r>
              <a:rPr lang="en-US" sz="4000" dirty="0" smtClean="0">
                <a:solidFill>
                  <a:schemeClr val="bg1"/>
                </a:solidFill>
              </a:rPr>
              <a:t>  </a:t>
            </a:r>
            <a:r>
              <a:rPr lang="el-GR" sz="4000" dirty="0" smtClean="0">
                <a:solidFill>
                  <a:schemeClr val="bg1"/>
                </a:solidFill>
              </a:rPr>
              <a:t>καὶ </a:t>
            </a:r>
            <a:r>
              <a:rPr lang="en-US" sz="4000" dirty="0" smtClean="0">
                <a:solidFill>
                  <a:schemeClr val="bg1"/>
                </a:solidFill>
              </a:rPr>
              <a:t> </a:t>
            </a:r>
            <a:r>
              <a:rPr lang="el-GR" sz="4000" dirty="0" smtClean="0">
                <a:solidFill>
                  <a:schemeClr val="bg1"/>
                </a:solidFill>
              </a:rPr>
              <a:t>ἠρημωμένην </a:t>
            </a:r>
            <a:endParaRPr lang="en-US" sz="4000" dirty="0">
              <a:solidFill>
                <a:schemeClr val="bg1"/>
              </a:solidFill>
            </a:endParaRPr>
          </a:p>
          <a:p>
            <a:r>
              <a:rPr lang="en-US" sz="2400" dirty="0" smtClean="0">
                <a:solidFill>
                  <a:srgbClr val="FFFF00"/>
                </a:solidFill>
              </a:rPr>
              <a:t>    these                 will </a:t>
            </a:r>
            <a:r>
              <a:rPr lang="en-US" sz="2400" dirty="0">
                <a:solidFill>
                  <a:srgbClr val="FFFF00"/>
                </a:solidFill>
              </a:rPr>
              <a:t>hate </a:t>
            </a:r>
            <a:r>
              <a:rPr lang="en-US" sz="2400" dirty="0" smtClean="0">
                <a:solidFill>
                  <a:srgbClr val="FFFF00"/>
                </a:solidFill>
              </a:rPr>
              <a:t>               the        prostitute       and              desolate</a:t>
            </a:r>
            <a:endParaRPr lang="fr-FR" sz="2400" dirty="0" smtClean="0">
              <a:solidFill>
                <a:srgbClr val="FFFF00"/>
              </a:solidFill>
            </a:endParaRPr>
          </a:p>
          <a:p>
            <a:r>
              <a:rPr lang="el-GR" sz="4000" dirty="0" smtClean="0">
                <a:solidFill>
                  <a:schemeClr val="bg1"/>
                </a:solidFill>
              </a:rPr>
              <a:t>ποιήσουσιν </a:t>
            </a:r>
            <a:r>
              <a:rPr lang="en-US" sz="4000" dirty="0" smtClean="0">
                <a:solidFill>
                  <a:schemeClr val="bg1"/>
                </a:solidFill>
              </a:rPr>
              <a:t> </a:t>
            </a:r>
            <a:r>
              <a:rPr lang="el-GR" sz="4000" dirty="0" smtClean="0">
                <a:solidFill>
                  <a:schemeClr val="bg1"/>
                </a:solidFill>
              </a:rPr>
              <a:t>αὐτὴν </a:t>
            </a:r>
            <a:r>
              <a:rPr lang="en-US" sz="4000" dirty="0" smtClean="0">
                <a:solidFill>
                  <a:schemeClr val="bg1"/>
                </a:solidFill>
              </a:rPr>
              <a:t> </a:t>
            </a:r>
            <a:r>
              <a:rPr lang="el-GR" sz="4000" dirty="0" smtClean="0">
                <a:solidFill>
                  <a:schemeClr val="bg1"/>
                </a:solidFill>
              </a:rPr>
              <a:t>καὶ </a:t>
            </a:r>
            <a:r>
              <a:rPr lang="en-US" sz="4000" dirty="0" smtClean="0">
                <a:solidFill>
                  <a:schemeClr val="bg1"/>
                </a:solidFill>
              </a:rPr>
              <a:t> </a:t>
            </a:r>
            <a:r>
              <a:rPr lang="el-GR" sz="4000" dirty="0" smtClean="0">
                <a:solidFill>
                  <a:schemeClr val="bg1"/>
                </a:solidFill>
              </a:rPr>
              <a:t>γυμνὴν</a:t>
            </a:r>
            <a:r>
              <a:rPr lang="en-US" sz="4000" dirty="0" smtClean="0">
                <a:solidFill>
                  <a:schemeClr val="bg1"/>
                </a:solidFill>
              </a:rPr>
              <a:t>  </a:t>
            </a:r>
            <a:r>
              <a:rPr lang="el-GR" sz="4000" dirty="0" smtClean="0">
                <a:solidFill>
                  <a:schemeClr val="bg1"/>
                </a:solidFill>
              </a:rPr>
              <a:t>καὶ</a:t>
            </a:r>
            <a:r>
              <a:rPr lang="en-US" sz="4000" dirty="0" smtClean="0">
                <a:solidFill>
                  <a:schemeClr val="bg1"/>
                </a:solidFill>
              </a:rPr>
              <a:t> </a:t>
            </a:r>
            <a:r>
              <a:rPr lang="el-GR" sz="4000" dirty="0" smtClean="0">
                <a:solidFill>
                  <a:schemeClr val="bg1"/>
                </a:solidFill>
              </a:rPr>
              <a:t> </a:t>
            </a:r>
            <a:r>
              <a:rPr lang="el-GR" sz="4000" dirty="0">
                <a:solidFill>
                  <a:schemeClr val="bg1"/>
                </a:solidFill>
              </a:rPr>
              <a:t>τὰς </a:t>
            </a:r>
            <a:r>
              <a:rPr lang="en-US" sz="4000" dirty="0" smtClean="0">
                <a:solidFill>
                  <a:schemeClr val="bg1"/>
                </a:solidFill>
              </a:rPr>
              <a:t> </a:t>
            </a:r>
            <a:r>
              <a:rPr lang="el-GR" sz="4000" dirty="0" smtClean="0">
                <a:solidFill>
                  <a:schemeClr val="bg1"/>
                </a:solidFill>
              </a:rPr>
              <a:t>σάρκας </a:t>
            </a:r>
            <a:r>
              <a:rPr lang="en-US" sz="4000" dirty="0" smtClean="0">
                <a:solidFill>
                  <a:schemeClr val="bg1"/>
                </a:solidFill>
              </a:rPr>
              <a:t> </a:t>
            </a:r>
            <a:r>
              <a:rPr lang="el-GR" sz="4000" dirty="0" smtClean="0">
                <a:solidFill>
                  <a:schemeClr val="bg1"/>
                </a:solidFill>
              </a:rPr>
              <a:t>αὐτῆς </a:t>
            </a:r>
            <a:endParaRPr lang="en-US" sz="4000" dirty="0" smtClean="0">
              <a:solidFill>
                <a:schemeClr val="bg1"/>
              </a:solidFill>
            </a:endParaRPr>
          </a:p>
          <a:p>
            <a:r>
              <a:rPr lang="en-US" sz="2400" dirty="0" smtClean="0">
                <a:solidFill>
                  <a:srgbClr val="FFFF00"/>
                </a:solidFill>
              </a:rPr>
              <a:t>  they </a:t>
            </a:r>
            <a:r>
              <a:rPr lang="en-US" sz="2400" dirty="0">
                <a:solidFill>
                  <a:srgbClr val="FFFF00"/>
                </a:solidFill>
              </a:rPr>
              <a:t>will make </a:t>
            </a:r>
            <a:r>
              <a:rPr lang="en-US" sz="2400" dirty="0" smtClean="0">
                <a:solidFill>
                  <a:srgbClr val="FFFF00"/>
                </a:solidFill>
              </a:rPr>
              <a:t>                her          and           naked          and      the            flesh                her</a:t>
            </a:r>
            <a:endParaRPr lang="fr-FR" sz="2400" dirty="0" smtClean="0">
              <a:solidFill>
                <a:srgbClr val="FFFF00"/>
              </a:solidFill>
            </a:endParaRPr>
          </a:p>
          <a:p>
            <a:r>
              <a:rPr lang="en-US" sz="4000" dirty="0" smtClean="0">
                <a:solidFill>
                  <a:schemeClr val="bg1"/>
                </a:solidFill>
              </a:rPr>
              <a:t>  </a:t>
            </a:r>
            <a:r>
              <a:rPr lang="el-GR" sz="4000" dirty="0" smtClean="0">
                <a:solidFill>
                  <a:schemeClr val="bg1"/>
                </a:solidFill>
              </a:rPr>
              <a:t>φάγονται </a:t>
            </a:r>
            <a:r>
              <a:rPr lang="en-US" sz="4000" dirty="0" smtClean="0">
                <a:solidFill>
                  <a:schemeClr val="bg1"/>
                </a:solidFill>
              </a:rPr>
              <a:t> </a:t>
            </a:r>
            <a:r>
              <a:rPr lang="el-GR" sz="4000" dirty="0" smtClean="0">
                <a:solidFill>
                  <a:schemeClr val="bg1"/>
                </a:solidFill>
              </a:rPr>
              <a:t>καὶ </a:t>
            </a:r>
            <a:r>
              <a:rPr lang="en-US" sz="4000" dirty="0" smtClean="0">
                <a:solidFill>
                  <a:schemeClr val="bg1"/>
                </a:solidFill>
              </a:rPr>
              <a:t> </a:t>
            </a:r>
            <a:r>
              <a:rPr lang="el-GR" sz="4000" dirty="0" smtClean="0">
                <a:solidFill>
                  <a:schemeClr val="bg1"/>
                </a:solidFill>
              </a:rPr>
              <a:t>αὐτὴν </a:t>
            </a:r>
            <a:r>
              <a:rPr lang="en-US" sz="4000" dirty="0" smtClean="0">
                <a:solidFill>
                  <a:schemeClr val="bg1"/>
                </a:solidFill>
              </a:rPr>
              <a:t> </a:t>
            </a:r>
            <a:r>
              <a:rPr lang="el-GR" sz="4000" dirty="0" smtClean="0">
                <a:solidFill>
                  <a:schemeClr val="bg1"/>
                </a:solidFill>
              </a:rPr>
              <a:t>κατακαύσουσιν </a:t>
            </a:r>
            <a:r>
              <a:rPr lang="en-US" sz="4000" dirty="0" smtClean="0">
                <a:solidFill>
                  <a:schemeClr val="bg1"/>
                </a:solidFill>
              </a:rPr>
              <a:t> </a:t>
            </a:r>
            <a:r>
              <a:rPr lang="el-GR" sz="4000" dirty="0" smtClean="0">
                <a:solidFill>
                  <a:schemeClr val="bg1"/>
                </a:solidFill>
              </a:rPr>
              <a:t>ἐν </a:t>
            </a:r>
            <a:r>
              <a:rPr lang="en-US" sz="4000" dirty="0" smtClean="0">
                <a:solidFill>
                  <a:schemeClr val="bg1"/>
                </a:solidFill>
              </a:rPr>
              <a:t> </a:t>
            </a:r>
            <a:r>
              <a:rPr lang="el-GR" sz="4000" dirty="0" smtClean="0">
                <a:solidFill>
                  <a:schemeClr val="bg1"/>
                </a:solidFill>
              </a:rPr>
              <a:t>πυρί.</a:t>
            </a:r>
          </a:p>
          <a:p>
            <a:r>
              <a:rPr lang="en-US" sz="2400" dirty="0" smtClean="0">
                <a:solidFill>
                  <a:srgbClr val="FFFF00"/>
                </a:solidFill>
              </a:rPr>
              <a:t>   they will devour      and        her               they will burn up               with      fire</a:t>
            </a:r>
            <a:endParaRPr lang="en-US" sz="2400" dirty="0" smtClean="0">
              <a:solidFill>
                <a:schemeClr val="bg1"/>
              </a:solidFill>
            </a:endParaRPr>
          </a:p>
          <a:p>
            <a:r>
              <a:rPr lang="en-US" sz="800" dirty="0">
                <a:solidFill>
                  <a:schemeClr val="bg1"/>
                </a:solidFill>
              </a:rPr>
              <a:t> </a:t>
            </a:r>
            <a:endParaRPr lang="en-US" sz="800" dirty="0" smtClean="0">
              <a:solidFill>
                <a:schemeClr val="bg1"/>
              </a:solidFill>
            </a:endParaRPr>
          </a:p>
          <a:p>
            <a:endParaRPr lang="en-US" sz="800" dirty="0">
              <a:solidFill>
                <a:schemeClr val="bg1"/>
              </a:solidFill>
            </a:endParaRPr>
          </a:p>
          <a:p>
            <a:endParaRPr lang="en-US" sz="800" dirty="0" smtClean="0">
              <a:solidFill>
                <a:schemeClr val="bg1"/>
              </a:solidFill>
            </a:endParaRPr>
          </a:p>
          <a:p>
            <a:r>
              <a:rPr lang="en-US" baseline="30000" dirty="0" smtClean="0">
                <a:solidFill>
                  <a:srgbClr val="FFFF00"/>
                </a:solidFill>
              </a:rPr>
              <a:t>	ESV </a:t>
            </a:r>
            <a:r>
              <a:rPr lang="fr-FR" b="1" dirty="0" smtClean="0">
                <a:solidFill>
                  <a:schemeClr val="bg1"/>
                </a:solidFill>
              </a:rPr>
              <a:t>17:16</a:t>
            </a:r>
            <a:r>
              <a:rPr lang="fr-FR" dirty="0" smtClean="0">
                <a:solidFill>
                  <a:schemeClr val="bg1"/>
                </a:solidFill>
              </a:rPr>
              <a:t> </a:t>
            </a:r>
            <a:r>
              <a:rPr lang="en-US" dirty="0">
                <a:solidFill>
                  <a:schemeClr val="bg1"/>
                </a:solidFill>
              </a:rPr>
              <a:t>And the ten horns that you saw, they and the beast will hate the prostitute. They will make her desolate and naked, and devour her flesh and burn her up with fire,</a:t>
            </a:r>
          </a:p>
          <a:p>
            <a:r>
              <a:rPr lang="en-US" baseline="30000" dirty="0">
                <a:solidFill>
                  <a:srgbClr val="FFFF00"/>
                </a:solidFill>
              </a:rPr>
              <a:t>	CUV</a:t>
            </a:r>
            <a:r>
              <a:rPr lang="en-US" b="1" dirty="0">
                <a:solidFill>
                  <a:schemeClr val="bg1"/>
                </a:solidFill>
              </a:rPr>
              <a:t> </a:t>
            </a:r>
            <a:r>
              <a:rPr lang="en-US" b="1" dirty="0" smtClean="0">
                <a:solidFill>
                  <a:schemeClr val="bg1"/>
                </a:solidFill>
              </a:rPr>
              <a:t>17:16</a:t>
            </a:r>
            <a:r>
              <a:rPr lang="en-US" dirty="0" smtClean="0">
                <a:solidFill>
                  <a:schemeClr val="bg1"/>
                </a:solidFill>
              </a:rPr>
              <a:t> </a:t>
            </a:r>
            <a:r>
              <a:rPr lang="zh-TW" altLang="en-US" dirty="0">
                <a:solidFill>
                  <a:schemeClr val="bg1"/>
                </a:solidFill>
              </a:rPr>
              <a:t>你所看見的那十角、與獸、必恨這淫婦、使他冷落赤身．又要喫他的肉、用火將他燒盡。</a:t>
            </a:r>
            <a:endParaRPr lang="fr-FR" dirty="0" smtClean="0">
              <a:solidFill>
                <a:schemeClr val="bg1"/>
              </a:solidFill>
            </a:endParaRPr>
          </a:p>
          <a:p>
            <a:endParaRPr lang="fr-FR" sz="800" dirty="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smtClean="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2576160366"/>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61838" cy="6880969"/>
          </a:xfrm>
          <a:prstGeom prst="rect">
            <a:avLst/>
          </a:prstGeom>
          <a:solidFill>
            <a:srgbClr val="002060"/>
          </a:solidFill>
        </p:spPr>
        <p:txBody>
          <a:bodyPr wrap="square" lIns="108821" tIns="54411" rIns="108821" bIns="54411">
            <a:spAutoFit/>
          </a:bodyPr>
          <a:lstStyle/>
          <a:p>
            <a:endParaRPr lang="en-US" sz="800" b="1" dirty="0" smtClean="0">
              <a:solidFill>
                <a:srgbClr val="FFFF00"/>
              </a:solidFill>
            </a:endParaRPr>
          </a:p>
          <a:p>
            <a:endParaRPr lang="en-US" sz="800" b="1" dirty="0" smtClean="0">
              <a:solidFill>
                <a:srgbClr val="FFFF00"/>
              </a:solidFill>
            </a:endParaRPr>
          </a:p>
          <a:p>
            <a:r>
              <a:rPr lang="en-US" sz="3400" b="1" dirty="0" smtClean="0">
                <a:solidFill>
                  <a:srgbClr val="FFFF00"/>
                </a:solidFill>
              </a:rPr>
              <a:t>       Revelation 17:17 </a:t>
            </a:r>
          </a:p>
          <a:p>
            <a:endParaRPr lang="en-US" sz="800" b="1" dirty="0">
              <a:solidFill>
                <a:srgbClr val="FFFF00"/>
              </a:solidFill>
            </a:endParaRPr>
          </a:p>
          <a:p>
            <a:endParaRPr lang="en-US" sz="800" b="1" dirty="0" smtClean="0">
              <a:solidFill>
                <a:srgbClr val="FFFF00"/>
              </a:solidFill>
            </a:endParaRPr>
          </a:p>
          <a:p>
            <a:r>
              <a:rPr lang="en-US" sz="4000" dirty="0" smtClean="0">
                <a:solidFill>
                  <a:schemeClr val="bg1"/>
                </a:solidFill>
              </a:rPr>
              <a:t> </a:t>
            </a:r>
            <a:r>
              <a:rPr lang="el-GR" sz="4000" dirty="0" smtClean="0">
                <a:solidFill>
                  <a:schemeClr val="bg1"/>
                </a:solidFill>
              </a:rPr>
              <a:t>ὁ </a:t>
            </a:r>
            <a:r>
              <a:rPr lang="en-US" sz="4000" dirty="0" smtClean="0">
                <a:solidFill>
                  <a:schemeClr val="bg1"/>
                </a:solidFill>
              </a:rPr>
              <a:t> </a:t>
            </a:r>
            <a:r>
              <a:rPr lang="el-GR" sz="4000" dirty="0" smtClean="0">
                <a:solidFill>
                  <a:schemeClr val="bg1"/>
                </a:solidFill>
              </a:rPr>
              <a:t>γὰρ </a:t>
            </a:r>
            <a:r>
              <a:rPr lang="en-US" sz="4000" dirty="0" smtClean="0">
                <a:solidFill>
                  <a:schemeClr val="bg1"/>
                </a:solidFill>
              </a:rPr>
              <a:t> </a:t>
            </a:r>
            <a:r>
              <a:rPr lang="el-GR" sz="4000" dirty="0" smtClean="0">
                <a:solidFill>
                  <a:schemeClr val="bg1"/>
                </a:solidFill>
              </a:rPr>
              <a:t>θεὸς </a:t>
            </a:r>
            <a:r>
              <a:rPr lang="en-US" sz="4000" dirty="0" smtClean="0">
                <a:solidFill>
                  <a:schemeClr val="bg1"/>
                </a:solidFill>
              </a:rPr>
              <a:t> </a:t>
            </a:r>
            <a:r>
              <a:rPr lang="el-GR" sz="4000" dirty="0" smtClean="0">
                <a:solidFill>
                  <a:schemeClr val="bg1"/>
                </a:solidFill>
              </a:rPr>
              <a:t>ἔδωκεν </a:t>
            </a:r>
            <a:r>
              <a:rPr lang="en-US" sz="4000" dirty="0" smtClean="0">
                <a:solidFill>
                  <a:schemeClr val="bg1"/>
                </a:solidFill>
              </a:rPr>
              <a:t> </a:t>
            </a:r>
            <a:r>
              <a:rPr lang="el-GR" sz="4000" dirty="0" smtClean="0">
                <a:solidFill>
                  <a:schemeClr val="bg1"/>
                </a:solidFill>
              </a:rPr>
              <a:t>εἰς </a:t>
            </a:r>
            <a:r>
              <a:rPr lang="en-US" sz="4000" dirty="0" smtClean="0">
                <a:solidFill>
                  <a:schemeClr val="bg1"/>
                </a:solidFill>
              </a:rPr>
              <a:t> </a:t>
            </a:r>
            <a:r>
              <a:rPr lang="el-GR" sz="4000" dirty="0" smtClean="0">
                <a:solidFill>
                  <a:schemeClr val="bg1"/>
                </a:solidFill>
              </a:rPr>
              <a:t>τὰς </a:t>
            </a:r>
            <a:r>
              <a:rPr lang="en-US" sz="4000" dirty="0" smtClean="0">
                <a:solidFill>
                  <a:schemeClr val="bg1"/>
                </a:solidFill>
              </a:rPr>
              <a:t> </a:t>
            </a:r>
            <a:r>
              <a:rPr lang="el-GR" sz="4000" dirty="0" smtClean="0">
                <a:solidFill>
                  <a:schemeClr val="bg1"/>
                </a:solidFill>
              </a:rPr>
              <a:t>καρδίας </a:t>
            </a:r>
            <a:endParaRPr lang="en-US" sz="4000" dirty="0" smtClean="0">
              <a:solidFill>
                <a:schemeClr val="bg1"/>
              </a:solidFill>
            </a:endParaRPr>
          </a:p>
          <a:p>
            <a:r>
              <a:rPr lang="en-US" sz="2400" dirty="0" smtClean="0">
                <a:solidFill>
                  <a:srgbClr val="FFFF00"/>
                </a:solidFill>
              </a:rPr>
              <a:t> the    for          </a:t>
            </a:r>
            <a:r>
              <a:rPr lang="en-US" sz="2400" dirty="0">
                <a:solidFill>
                  <a:srgbClr val="FFFF00"/>
                </a:solidFill>
              </a:rPr>
              <a:t>God </a:t>
            </a:r>
            <a:r>
              <a:rPr lang="en-US" sz="2400" dirty="0" smtClean="0">
                <a:solidFill>
                  <a:srgbClr val="FFFF00"/>
                </a:solidFill>
              </a:rPr>
              <a:t>         has put           </a:t>
            </a:r>
            <a:r>
              <a:rPr lang="en-US" sz="2400" dirty="0">
                <a:solidFill>
                  <a:srgbClr val="FFFF00"/>
                </a:solidFill>
              </a:rPr>
              <a:t>into </a:t>
            </a:r>
            <a:r>
              <a:rPr lang="en-US" sz="2400" dirty="0" smtClean="0">
                <a:solidFill>
                  <a:srgbClr val="FFFF00"/>
                </a:solidFill>
              </a:rPr>
              <a:t>    the          hearts </a:t>
            </a:r>
            <a:endParaRPr lang="fr-FR" sz="2400" dirty="0" smtClean="0">
              <a:solidFill>
                <a:srgbClr val="FFFF00"/>
              </a:solidFill>
            </a:endParaRPr>
          </a:p>
          <a:p>
            <a:r>
              <a:rPr lang="en-US" sz="4000" dirty="0" smtClean="0">
                <a:solidFill>
                  <a:schemeClr val="bg1"/>
                </a:solidFill>
              </a:rPr>
              <a:t> </a:t>
            </a:r>
            <a:r>
              <a:rPr lang="el-GR" sz="4000" dirty="0" smtClean="0">
                <a:solidFill>
                  <a:schemeClr val="bg1"/>
                </a:solidFill>
              </a:rPr>
              <a:t>αὐτῶν</a:t>
            </a:r>
            <a:r>
              <a:rPr lang="en-US" sz="4000" dirty="0" smtClean="0">
                <a:solidFill>
                  <a:schemeClr val="bg1"/>
                </a:solidFill>
              </a:rPr>
              <a:t>  </a:t>
            </a:r>
            <a:r>
              <a:rPr lang="el-GR" sz="4000" dirty="0" smtClean="0">
                <a:solidFill>
                  <a:schemeClr val="bg1"/>
                </a:solidFill>
              </a:rPr>
              <a:t>ποιῆσαι </a:t>
            </a:r>
            <a:r>
              <a:rPr lang="en-US" sz="4000" dirty="0" smtClean="0">
                <a:solidFill>
                  <a:schemeClr val="bg1"/>
                </a:solidFill>
              </a:rPr>
              <a:t> </a:t>
            </a:r>
            <a:r>
              <a:rPr lang="el-GR" sz="4000" dirty="0" smtClean="0">
                <a:solidFill>
                  <a:schemeClr val="bg1"/>
                </a:solidFill>
              </a:rPr>
              <a:t>τὴν </a:t>
            </a:r>
            <a:r>
              <a:rPr lang="en-US" sz="4000" dirty="0" smtClean="0">
                <a:solidFill>
                  <a:schemeClr val="bg1"/>
                </a:solidFill>
              </a:rPr>
              <a:t> </a:t>
            </a:r>
            <a:r>
              <a:rPr lang="el-GR" sz="4000" dirty="0" smtClean="0">
                <a:solidFill>
                  <a:schemeClr val="bg1"/>
                </a:solidFill>
              </a:rPr>
              <a:t>γνώμην</a:t>
            </a:r>
            <a:r>
              <a:rPr lang="en-US" sz="4000" dirty="0" smtClean="0">
                <a:solidFill>
                  <a:schemeClr val="bg1"/>
                </a:solidFill>
              </a:rPr>
              <a:t> </a:t>
            </a:r>
            <a:r>
              <a:rPr lang="el-GR" sz="4000" dirty="0" smtClean="0">
                <a:solidFill>
                  <a:schemeClr val="bg1"/>
                </a:solidFill>
              </a:rPr>
              <a:t> </a:t>
            </a:r>
            <a:r>
              <a:rPr lang="el-GR" sz="4000" dirty="0">
                <a:solidFill>
                  <a:schemeClr val="bg1"/>
                </a:solidFill>
              </a:rPr>
              <a:t>αὐτοῦ </a:t>
            </a:r>
            <a:r>
              <a:rPr lang="en-US" sz="4000" dirty="0" smtClean="0">
                <a:solidFill>
                  <a:schemeClr val="bg1"/>
                </a:solidFill>
              </a:rPr>
              <a:t> </a:t>
            </a:r>
            <a:r>
              <a:rPr lang="el-GR" sz="4000" dirty="0" smtClean="0">
                <a:solidFill>
                  <a:schemeClr val="bg1"/>
                </a:solidFill>
              </a:rPr>
              <a:t>καὶ</a:t>
            </a:r>
            <a:r>
              <a:rPr lang="en-US" sz="4000" dirty="0" smtClean="0">
                <a:solidFill>
                  <a:schemeClr val="bg1"/>
                </a:solidFill>
              </a:rPr>
              <a:t> </a:t>
            </a:r>
            <a:r>
              <a:rPr lang="el-GR" sz="4000" dirty="0" smtClean="0">
                <a:solidFill>
                  <a:schemeClr val="bg1"/>
                </a:solidFill>
              </a:rPr>
              <a:t> ποιῆσαι</a:t>
            </a:r>
            <a:endParaRPr lang="en-US" sz="2400" dirty="0" smtClean="0">
              <a:solidFill>
                <a:schemeClr val="bg1"/>
              </a:solidFill>
            </a:endParaRPr>
          </a:p>
          <a:p>
            <a:r>
              <a:rPr lang="en-US" sz="2400" dirty="0" smtClean="0">
                <a:solidFill>
                  <a:srgbClr val="FFFF00"/>
                </a:solidFill>
              </a:rPr>
              <a:t>      their                to do              the         </a:t>
            </a:r>
            <a:r>
              <a:rPr lang="en-US" sz="2400" dirty="0">
                <a:solidFill>
                  <a:srgbClr val="FFFF00"/>
                </a:solidFill>
              </a:rPr>
              <a:t>purpose </a:t>
            </a:r>
            <a:r>
              <a:rPr lang="en-US" sz="2400" dirty="0" smtClean="0">
                <a:solidFill>
                  <a:srgbClr val="FFFF00"/>
                </a:solidFill>
              </a:rPr>
              <a:t>            his             and           to do </a:t>
            </a:r>
            <a:endParaRPr lang="fr-FR" sz="2400" dirty="0" smtClean="0">
              <a:solidFill>
                <a:srgbClr val="FFFF00"/>
              </a:solidFill>
            </a:endParaRPr>
          </a:p>
          <a:p>
            <a:r>
              <a:rPr lang="en-US" sz="4000" dirty="0" smtClean="0">
                <a:solidFill>
                  <a:schemeClr val="bg1"/>
                </a:solidFill>
              </a:rPr>
              <a:t> </a:t>
            </a:r>
            <a:r>
              <a:rPr lang="el-GR" sz="4000" dirty="0" smtClean="0">
                <a:solidFill>
                  <a:schemeClr val="bg1"/>
                </a:solidFill>
              </a:rPr>
              <a:t>μίαν</a:t>
            </a:r>
            <a:r>
              <a:rPr lang="en-US" sz="4000" dirty="0" smtClean="0">
                <a:solidFill>
                  <a:schemeClr val="bg1"/>
                </a:solidFill>
              </a:rPr>
              <a:t> </a:t>
            </a:r>
            <a:r>
              <a:rPr lang="el-GR" sz="4000" dirty="0" smtClean="0">
                <a:solidFill>
                  <a:schemeClr val="bg1"/>
                </a:solidFill>
              </a:rPr>
              <a:t> γνώμην</a:t>
            </a:r>
            <a:r>
              <a:rPr lang="en-US" sz="4000" dirty="0" smtClean="0">
                <a:solidFill>
                  <a:schemeClr val="bg1"/>
                </a:solidFill>
              </a:rPr>
              <a:t>  </a:t>
            </a:r>
            <a:r>
              <a:rPr lang="el-GR" sz="4000" dirty="0" smtClean="0">
                <a:solidFill>
                  <a:schemeClr val="bg1"/>
                </a:solidFill>
              </a:rPr>
              <a:t>καὶ </a:t>
            </a:r>
            <a:r>
              <a:rPr lang="en-US" sz="4000" dirty="0" smtClean="0">
                <a:solidFill>
                  <a:schemeClr val="bg1"/>
                </a:solidFill>
              </a:rPr>
              <a:t> </a:t>
            </a:r>
            <a:r>
              <a:rPr lang="el-GR" sz="4000" dirty="0" smtClean="0">
                <a:solidFill>
                  <a:schemeClr val="bg1"/>
                </a:solidFill>
              </a:rPr>
              <a:t>δοῦναι </a:t>
            </a:r>
            <a:r>
              <a:rPr lang="en-US" sz="4000" dirty="0" smtClean="0">
                <a:solidFill>
                  <a:schemeClr val="bg1"/>
                </a:solidFill>
              </a:rPr>
              <a:t> </a:t>
            </a:r>
            <a:r>
              <a:rPr lang="el-GR" sz="4000" dirty="0" smtClean="0">
                <a:solidFill>
                  <a:schemeClr val="bg1"/>
                </a:solidFill>
              </a:rPr>
              <a:t>τὴν </a:t>
            </a:r>
            <a:r>
              <a:rPr lang="en-US" sz="4000" dirty="0" smtClean="0">
                <a:solidFill>
                  <a:schemeClr val="bg1"/>
                </a:solidFill>
              </a:rPr>
              <a:t> </a:t>
            </a:r>
            <a:r>
              <a:rPr lang="el-GR" sz="4000" dirty="0" smtClean="0">
                <a:solidFill>
                  <a:schemeClr val="bg1"/>
                </a:solidFill>
              </a:rPr>
              <a:t>βασιλείαν</a:t>
            </a:r>
            <a:r>
              <a:rPr lang="en-US" sz="4000" dirty="0" smtClean="0">
                <a:solidFill>
                  <a:schemeClr val="bg1"/>
                </a:solidFill>
              </a:rPr>
              <a:t> </a:t>
            </a:r>
            <a:r>
              <a:rPr lang="el-GR" sz="4000" dirty="0" smtClean="0">
                <a:solidFill>
                  <a:schemeClr val="bg1"/>
                </a:solidFill>
              </a:rPr>
              <a:t> αὐτῶν</a:t>
            </a:r>
            <a:endParaRPr lang="en-US" sz="4000" dirty="0" smtClean="0">
              <a:solidFill>
                <a:schemeClr val="bg1"/>
              </a:solidFill>
            </a:endParaRPr>
          </a:p>
          <a:p>
            <a:r>
              <a:rPr lang="en-US" sz="2400" dirty="0" smtClean="0">
                <a:solidFill>
                  <a:srgbClr val="FFFF00"/>
                </a:solidFill>
              </a:rPr>
              <a:t>     one          </a:t>
            </a:r>
            <a:r>
              <a:rPr lang="en-US" sz="2400" dirty="0">
                <a:solidFill>
                  <a:srgbClr val="FFFF00"/>
                </a:solidFill>
              </a:rPr>
              <a:t>purpose </a:t>
            </a:r>
            <a:r>
              <a:rPr lang="en-US" sz="2400" dirty="0" smtClean="0">
                <a:solidFill>
                  <a:srgbClr val="FFFF00"/>
                </a:solidFill>
              </a:rPr>
              <a:t>        and          to give          the            kingdom                their </a:t>
            </a:r>
            <a:endParaRPr lang="fr-FR" sz="2400" dirty="0" smtClean="0">
              <a:solidFill>
                <a:srgbClr val="FFFF00"/>
              </a:solidFill>
            </a:endParaRPr>
          </a:p>
          <a:p>
            <a:r>
              <a:rPr lang="en-US" sz="4000" dirty="0" smtClean="0">
                <a:solidFill>
                  <a:schemeClr val="bg1"/>
                </a:solidFill>
              </a:rPr>
              <a:t>  </a:t>
            </a:r>
            <a:r>
              <a:rPr lang="el-GR" sz="4000" dirty="0" smtClean="0">
                <a:solidFill>
                  <a:schemeClr val="bg1"/>
                </a:solidFill>
              </a:rPr>
              <a:t>τῷ </a:t>
            </a:r>
            <a:r>
              <a:rPr lang="en-US" sz="4000" dirty="0" smtClean="0">
                <a:solidFill>
                  <a:schemeClr val="bg1"/>
                </a:solidFill>
              </a:rPr>
              <a:t> </a:t>
            </a:r>
            <a:r>
              <a:rPr lang="el-GR" sz="4000" dirty="0" smtClean="0">
                <a:solidFill>
                  <a:schemeClr val="bg1"/>
                </a:solidFill>
              </a:rPr>
              <a:t>θηρίῳ</a:t>
            </a:r>
            <a:r>
              <a:rPr lang="en-US" sz="4000" dirty="0" smtClean="0">
                <a:solidFill>
                  <a:schemeClr val="bg1"/>
                </a:solidFill>
              </a:rPr>
              <a:t>  </a:t>
            </a:r>
            <a:r>
              <a:rPr lang="el-GR" sz="4000" dirty="0" smtClean="0">
                <a:solidFill>
                  <a:schemeClr val="bg1"/>
                </a:solidFill>
              </a:rPr>
              <a:t>ἄχρι </a:t>
            </a:r>
            <a:r>
              <a:rPr lang="en-US" sz="4000" dirty="0" smtClean="0">
                <a:solidFill>
                  <a:schemeClr val="bg1"/>
                </a:solidFill>
              </a:rPr>
              <a:t> </a:t>
            </a:r>
            <a:r>
              <a:rPr lang="el-GR" sz="4000" dirty="0" smtClean="0">
                <a:solidFill>
                  <a:schemeClr val="bg1"/>
                </a:solidFill>
              </a:rPr>
              <a:t>τελεσθήσονται </a:t>
            </a:r>
            <a:r>
              <a:rPr lang="en-US" sz="4000" dirty="0" smtClean="0">
                <a:solidFill>
                  <a:schemeClr val="bg1"/>
                </a:solidFill>
              </a:rPr>
              <a:t> </a:t>
            </a:r>
            <a:r>
              <a:rPr lang="el-GR" sz="4000" dirty="0" smtClean="0">
                <a:solidFill>
                  <a:schemeClr val="bg1"/>
                </a:solidFill>
              </a:rPr>
              <a:t>οἱ </a:t>
            </a:r>
            <a:r>
              <a:rPr lang="en-US" sz="4000" dirty="0" smtClean="0">
                <a:solidFill>
                  <a:schemeClr val="bg1"/>
                </a:solidFill>
              </a:rPr>
              <a:t> </a:t>
            </a:r>
            <a:r>
              <a:rPr lang="el-GR" sz="4000" dirty="0" smtClean="0">
                <a:solidFill>
                  <a:schemeClr val="bg1"/>
                </a:solidFill>
              </a:rPr>
              <a:t>λόγοι </a:t>
            </a:r>
            <a:r>
              <a:rPr lang="en-US" sz="4000" dirty="0" smtClean="0">
                <a:solidFill>
                  <a:schemeClr val="bg1"/>
                </a:solidFill>
              </a:rPr>
              <a:t> </a:t>
            </a:r>
            <a:r>
              <a:rPr lang="el-GR" sz="4000" dirty="0" smtClean="0">
                <a:solidFill>
                  <a:schemeClr val="bg1"/>
                </a:solidFill>
              </a:rPr>
              <a:t>τοῦ </a:t>
            </a:r>
            <a:r>
              <a:rPr lang="en-US" sz="4000" dirty="0" smtClean="0">
                <a:solidFill>
                  <a:schemeClr val="bg1"/>
                </a:solidFill>
              </a:rPr>
              <a:t> </a:t>
            </a:r>
            <a:r>
              <a:rPr lang="el-GR" sz="4000" dirty="0" smtClean="0">
                <a:solidFill>
                  <a:schemeClr val="bg1"/>
                </a:solidFill>
              </a:rPr>
              <a:t>θεοῦ</a:t>
            </a:r>
            <a:r>
              <a:rPr lang="el-GR" sz="4000" dirty="0">
                <a:solidFill>
                  <a:schemeClr val="bg1"/>
                </a:solidFill>
              </a:rPr>
              <a:t>.</a:t>
            </a:r>
          </a:p>
          <a:p>
            <a:r>
              <a:rPr lang="en-US" sz="2400" dirty="0" smtClean="0">
                <a:solidFill>
                  <a:srgbClr val="FFFF00"/>
                </a:solidFill>
              </a:rPr>
              <a:t>  to the     beast           until                are </a:t>
            </a:r>
            <a:r>
              <a:rPr lang="en-US" sz="2400" dirty="0">
                <a:solidFill>
                  <a:srgbClr val="FFFF00"/>
                </a:solidFill>
              </a:rPr>
              <a:t>fulfilled </a:t>
            </a:r>
            <a:r>
              <a:rPr lang="en-US" sz="2400" dirty="0" smtClean="0">
                <a:solidFill>
                  <a:srgbClr val="FFFF00"/>
                </a:solidFill>
              </a:rPr>
              <a:t>                  the       words         of          God</a:t>
            </a:r>
            <a:endParaRPr lang="en-US" sz="2400" dirty="0" smtClean="0">
              <a:solidFill>
                <a:schemeClr val="bg1"/>
              </a:solidFill>
            </a:endParaRPr>
          </a:p>
          <a:p>
            <a:r>
              <a:rPr lang="en-US" sz="800" dirty="0">
                <a:solidFill>
                  <a:schemeClr val="bg1"/>
                </a:solidFill>
              </a:rPr>
              <a:t> </a:t>
            </a:r>
            <a:endParaRPr lang="en-US" sz="800" dirty="0" smtClean="0">
              <a:solidFill>
                <a:schemeClr val="bg1"/>
              </a:solidFill>
            </a:endParaRPr>
          </a:p>
          <a:p>
            <a:endParaRPr lang="en-US" sz="800" dirty="0">
              <a:solidFill>
                <a:schemeClr val="bg1"/>
              </a:solidFill>
            </a:endParaRPr>
          </a:p>
          <a:p>
            <a:endParaRPr lang="en-US" sz="800" dirty="0" smtClean="0">
              <a:solidFill>
                <a:schemeClr val="bg1"/>
              </a:solidFill>
            </a:endParaRPr>
          </a:p>
          <a:p>
            <a:r>
              <a:rPr lang="en-US" baseline="30000" dirty="0" smtClean="0">
                <a:solidFill>
                  <a:srgbClr val="FFFF00"/>
                </a:solidFill>
              </a:rPr>
              <a:t>	ESV </a:t>
            </a:r>
            <a:r>
              <a:rPr lang="fr-FR" b="1" dirty="0" smtClean="0">
                <a:solidFill>
                  <a:schemeClr val="bg1"/>
                </a:solidFill>
              </a:rPr>
              <a:t>17:17</a:t>
            </a:r>
            <a:r>
              <a:rPr lang="fr-FR" dirty="0" smtClean="0">
                <a:solidFill>
                  <a:schemeClr val="bg1"/>
                </a:solidFill>
              </a:rPr>
              <a:t> </a:t>
            </a:r>
            <a:r>
              <a:rPr lang="en-US" dirty="0">
                <a:solidFill>
                  <a:schemeClr val="bg1"/>
                </a:solidFill>
              </a:rPr>
              <a:t>for God has put it into their hearts to carry out his purpose by being of one mind and handing over their royal power to the beast, until the words of God are fulfilled.</a:t>
            </a:r>
          </a:p>
          <a:p>
            <a:r>
              <a:rPr lang="en-US" baseline="30000" dirty="0">
                <a:solidFill>
                  <a:srgbClr val="FFFF00"/>
                </a:solidFill>
              </a:rPr>
              <a:t>	CUV</a:t>
            </a:r>
            <a:r>
              <a:rPr lang="en-US" b="1" dirty="0">
                <a:solidFill>
                  <a:schemeClr val="bg1"/>
                </a:solidFill>
              </a:rPr>
              <a:t> 17:17</a:t>
            </a:r>
            <a:r>
              <a:rPr lang="en-US" dirty="0" smtClean="0">
                <a:solidFill>
                  <a:schemeClr val="bg1"/>
                </a:solidFill>
              </a:rPr>
              <a:t> </a:t>
            </a:r>
            <a:r>
              <a:rPr lang="zh-TW" altLang="en-US" dirty="0">
                <a:solidFill>
                  <a:schemeClr val="bg1"/>
                </a:solidFill>
              </a:rPr>
              <a:t>因為　神使諸王同心合意、遵行他的旨意、把自己的國給那獸、直等到　神的話都應驗了。</a:t>
            </a:r>
            <a:endParaRPr lang="fr-FR" dirty="0" smtClean="0">
              <a:solidFill>
                <a:schemeClr val="bg1"/>
              </a:solidFill>
            </a:endParaRPr>
          </a:p>
          <a:p>
            <a:endParaRPr lang="fr-FR" sz="800" dirty="0" smtClean="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1923517031"/>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644"/>
            <a:ext cx="12161838" cy="6804025"/>
          </a:xfrm>
          <a:prstGeom prst="rect">
            <a:avLst/>
          </a:prstGeom>
          <a:solidFill>
            <a:srgbClr val="002060"/>
          </a:solidFill>
        </p:spPr>
        <p:txBody>
          <a:bodyPr wrap="square" lIns="108821" tIns="54411" rIns="108821" bIns="54411">
            <a:spAutoFit/>
          </a:bodyPr>
          <a:lstStyle/>
          <a:p>
            <a:r>
              <a:rPr lang="en-US" sz="900" b="1" dirty="0" smtClean="0">
                <a:solidFill>
                  <a:srgbClr val="FFFF00"/>
                </a:solidFill>
              </a:rPr>
              <a:t>              </a:t>
            </a:r>
          </a:p>
          <a:p>
            <a:endParaRPr lang="en-US" sz="900" b="1" dirty="0" smtClean="0">
              <a:solidFill>
                <a:srgbClr val="FFFF00"/>
              </a:solidFill>
            </a:endParaRPr>
          </a:p>
          <a:p>
            <a:endParaRPr lang="en-US" sz="900" b="1" dirty="0" smtClean="0">
              <a:solidFill>
                <a:srgbClr val="FFFF00"/>
              </a:solidFill>
            </a:endParaRPr>
          </a:p>
          <a:p>
            <a:r>
              <a:rPr lang="en-US" sz="4400" b="1" dirty="0" smtClean="0">
                <a:solidFill>
                  <a:srgbClr val="FFFF00"/>
                </a:solidFill>
              </a:rPr>
              <a:t>        Revelation 17:18 </a:t>
            </a:r>
          </a:p>
          <a:p>
            <a:endParaRPr lang="en-US" sz="800" b="1" dirty="0" smtClean="0">
              <a:solidFill>
                <a:srgbClr val="FFFF00"/>
              </a:solidFill>
            </a:endParaRPr>
          </a:p>
          <a:p>
            <a:endParaRPr lang="en-US" sz="800" b="1" dirty="0" smtClean="0">
              <a:solidFill>
                <a:srgbClr val="FFFF00"/>
              </a:solidFill>
            </a:endParaRPr>
          </a:p>
          <a:p>
            <a:endParaRPr lang="en-US" sz="800" b="1" dirty="0" smtClean="0">
              <a:solidFill>
                <a:srgbClr val="FFFF00"/>
              </a:solidFill>
            </a:endParaRPr>
          </a:p>
          <a:p>
            <a:r>
              <a:rPr lang="en-US" sz="4400" dirty="0" smtClean="0">
                <a:solidFill>
                  <a:schemeClr val="bg1"/>
                </a:solidFill>
              </a:rPr>
              <a:t>     </a:t>
            </a:r>
            <a:r>
              <a:rPr lang="el-GR" sz="4400" dirty="0" smtClean="0">
                <a:solidFill>
                  <a:schemeClr val="bg1"/>
                </a:solidFill>
              </a:rPr>
              <a:t>καὶ </a:t>
            </a:r>
            <a:r>
              <a:rPr lang="en-US" sz="4400" dirty="0" smtClean="0">
                <a:solidFill>
                  <a:schemeClr val="bg1"/>
                </a:solidFill>
              </a:rPr>
              <a:t> </a:t>
            </a:r>
            <a:r>
              <a:rPr lang="el-GR" sz="4400" dirty="0" smtClean="0">
                <a:solidFill>
                  <a:schemeClr val="bg1"/>
                </a:solidFill>
              </a:rPr>
              <a:t>ἡ </a:t>
            </a:r>
            <a:r>
              <a:rPr lang="en-US" sz="4400" dirty="0" smtClean="0">
                <a:solidFill>
                  <a:schemeClr val="bg1"/>
                </a:solidFill>
              </a:rPr>
              <a:t> </a:t>
            </a:r>
            <a:r>
              <a:rPr lang="el-GR" sz="4400" dirty="0" smtClean="0">
                <a:solidFill>
                  <a:schemeClr val="bg1"/>
                </a:solidFill>
              </a:rPr>
              <a:t>γυνὴ </a:t>
            </a:r>
            <a:r>
              <a:rPr lang="en-US" sz="4400" dirty="0" smtClean="0">
                <a:solidFill>
                  <a:schemeClr val="bg1"/>
                </a:solidFill>
              </a:rPr>
              <a:t> </a:t>
            </a:r>
            <a:r>
              <a:rPr lang="el-GR" sz="4400" dirty="0" smtClean="0">
                <a:solidFill>
                  <a:schemeClr val="bg1"/>
                </a:solidFill>
              </a:rPr>
              <a:t>ἣν</a:t>
            </a:r>
            <a:r>
              <a:rPr lang="en-US" sz="4400" dirty="0" smtClean="0">
                <a:solidFill>
                  <a:schemeClr val="bg1"/>
                </a:solidFill>
              </a:rPr>
              <a:t> </a:t>
            </a:r>
            <a:r>
              <a:rPr lang="el-GR" sz="4400" dirty="0" smtClean="0">
                <a:solidFill>
                  <a:schemeClr val="bg1"/>
                </a:solidFill>
              </a:rPr>
              <a:t> </a:t>
            </a:r>
            <a:r>
              <a:rPr lang="el-GR" sz="4400" dirty="0">
                <a:solidFill>
                  <a:schemeClr val="bg1"/>
                </a:solidFill>
              </a:rPr>
              <a:t>εἶδες </a:t>
            </a:r>
            <a:r>
              <a:rPr lang="en-US" sz="4400" dirty="0" smtClean="0">
                <a:solidFill>
                  <a:schemeClr val="bg1"/>
                </a:solidFill>
              </a:rPr>
              <a:t> </a:t>
            </a:r>
            <a:r>
              <a:rPr lang="el-GR" sz="4400" dirty="0" smtClean="0">
                <a:solidFill>
                  <a:schemeClr val="bg1"/>
                </a:solidFill>
              </a:rPr>
              <a:t>ἔστιν</a:t>
            </a:r>
            <a:endParaRPr lang="en-US" sz="4400" dirty="0" smtClean="0">
              <a:solidFill>
                <a:schemeClr val="bg1"/>
              </a:solidFill>
            </a:endParaRPr>
          </a:p>
          <a:p>
            <a:r>
              <a:rPr lang="en-US" sz="2400" dirty="0">
                <a:solidFill>
                  <a:srgbClr val="FFFF00"/>
                </a:solidFill>
              </a:rPr>
              <a:t> </a:t>
            </a:r>
            <a:r>
              <a:rPr lang="en-US" sz="2400" dirty="0" smtClean="0">
                <a:solidFill>
                  <a:srgbClr val="FFFF00"/>
                </a:solidFill>
              </a:rPr>
              <a:t>          and     the    woman      that     you </a:t>
            </a:r>
            <a:r>
              <a:rPr lang="en-US" sz="2400" dirty="0">
                <a:solidFill>
                  <a:srgbClr val="FFFF00"/>
                </a:solidFill>
              </a:rPr>
              <a:t>saw </a:t>
            </a:r>
            <a:r>
              <a:rPr lang="en-US" sz="2400" dirty="0" smtClean="0">
                <a:solidFill>
                  <a:srgbClr val="FFFF00"/>
                </a:solidFill>
              </a:rPr>
              <a:t>         is </a:t>
            </a:r>
            <a:r>
              <a:rPr lang="fr-FR" sz="2400" dirty="0" smtClean="0">
                <a:solidFill>
                  <a:srgbClr val="FFFF00"/>
                </a:solidFill>
              </a:rPr>
              <a:t> </a:t>
            </a:r>
          </a:p>
          <a:p>
            <a:r>
              <a:rPr lang="en-US" sz="4400" dirty="0" smtClean="0">
                <a:solidFill>
                  <a:schemeClr val="bg1"/>
                </a:solidFill>
              </a:rPr>
              <a:t>   </a:t>
            </a:r>
            <a:r>
              <a:rPr lang="el-GR" sz="4400" dirty="0" smtClean="0">
                <a:solidFill>
                  <a:schemeClr val="bg1"/>
                </a:solidFill>
              </a:rPr>
              <a:t>ἡ</a:t>
            </a:r>
            <a:r>
              <a:rPr lang="en-US" sz="4400" dirty="0" smtClean="0">
                <a:solidFill>
                  <a:schemeClr val="bg1"/>
                </a:solidFill>
              </a:rPr>
              <a:t> </a:t>
            </a:r>
            <a:r>
              <a:rPr lang="el-GR" sz="4400" dirty="0" smtClean="0">
                <a:solidFill>
                  <a:schemeClr val="bg1"/>
                </a:solidFill>
              </a:rPr>
              <a:t> πόλις</a:t>
            </a:r>
            <a:r>
              <a:rPr lang="en-US" sz="4400" dirty="0" smtClean="0">
                <a:solidFill>
                  <a:schemeClr val="bg1"/>
                </a:solidFill>
              </a:rPr>
              <a:t> </a:t>
            </a:r>
            <a:r>
              <a:rPr lang="el-GR" sz="4400" dirty="0" smtClean="0">
                <a:solidFill>
                  <a:schemeClr val="bg1"/>
                </a:solidFill>
              </a:rPr>
              <a:t> </a:t>
            </a:r>
            <a:r>
              <a:rPr lang="el-GR" sz="4400" dirty="0">
                <a:solidFill>
                  <a:schemeClr val="bg1"/>
                </a:solidFill>
              </a:rPr>
              <a:t>ἡ </a:t>
            </a:r>
            <a:r>
              <a:rPr lang="en-US" sz="4400" dirty="0" smtClean="0">
                <a:solidFill>
                  <a:schemeClr val="bg1"/>
                </a:solidFill>
              </a:rPr>
              <a:t> </a:t>
            </a:r>
            <a:r>
              <a:rPr lang="el-GR" sz="4400" dirty="0" smtClean="0">
                <a:solidFill>
                  <a:schemeClr val="bg1"/>
                </a:solidFill>
              </a:rPr>
              <a:t>μεγάλη </a:t>
            </a:r>
            <a:r>
              <a:rPr lang="en-US" sz="4400" dirty="0" smtClean="0">
                <a:solidFill>
                  <a:schemeClr val="bg1"/>
                </a:solidFill>
              </a:rPr>
              <a:t> </a:t>
            </a:r>
            <a:r>
              <a:rPr lang="el-GR" sz="4400" dirty="0" smtClean="0">
                <a:solidFill>
                  <a:schemeClr val="bg1"/>
                </a:solidFill>
              </a:rPr>
              <a:t>ἡ </a:t>
            </a:r>
            <a:r>
              <a:rPr lang="en-US" sz="4400" dirty="0" smtClean="0">
                <a:solidFill>
                  <a:schemeClr val="bg1"/>
                </a:solidFill>
              </a:rPr>
              <a:t> </a:t>
            </a:r>
            <a:r>
              <a:rPr lang="el-GR" sz="4400" dirty="0" smtClean="0">
                <a:solidFill>
                  <a:schemeClr val="bg1"/>
                </a:solidFill>
              </a:rPr>
              <a:t>ἔχουσα</a:t>
            </a:r>
            <a:r>
              <a:rPr lang="en-US" sz="4400" dirty="0" smtClean="0">
                <a:solidFill>
                  <a:schemeClr val="bg1"/>
                </a:solidFill>
              </a:rPr>
              <a:t>  </a:t>
            </a:r>
            <a:r>
              <a:rPr lang="el-GR" sz="4400" dirty="0" smtClean="0">
                <a:solidFill>
                  <a:schemeClr val="bg1"/>
                </a:solidFill>
              </a:rPr>
              <a:t> </a:t>
            </a:r>
            <a:r>
              <a:rPr lang="el-GR" sz="4400" dirty="0">
                <a:solidFill>
                  <a:schemeClr val="bg1"/>
                </a:solidFill>
              </a:rPr>
              <a:t>βασιλείαν</a:t>
            </a:r>
            <a:endParaRPr lang="en-US" sz="4400" dirty="0">
              <a:solidFill>
                <a:schemeClr val="bg1"/>
              </a:solidFill>
            </a:endParaRPr>
          </a:p>
          <a:p>
            <a:r>
              <a:rPr lang="en-US" sz="2400" dirty="0" smtClean="0">
                <a:solidFill>
                  <a:srgbClr val="FFFF00"/>
                </a:solidFill>
              </a:rPr>
              <a:t>     the      city           the          great           that           has               dominion (kingdom) </a:t>
            </a:r>
            <a:r>
              <a:rPr lang="fr-FR" sz="2400" dirty="0" smtClean="0">
                <a:solidFill>
                  <a:srgbClr val="FFFF00"/>
                </a:solidFill>
              </a:rPr>
              <a:t> </a:t>
            </a:r>
          </a:p>
          <a:p>
            <a:r>
              <a:rPr lang="en-US" sz="4400" dirty="0" smtClean="0">
                <a:solidFill>
                  <a:schemeClr val="bg1"/>
                </a:solidFill>
              </a:rPr>
              <a:t>      </a:t>
            </a:r>
            <a:r>
              <a:rPr lang="el-GR" sz="4400" dirty="0" smtClean="0">
                <a:solidFill>
                  <a:schemeClr val="bg1"/>
                </a:solidFill>
              </a:rPr>
              <a:t>ἐπὶ </a:t>
            </a:r>
            <a:r>
              <a:rPr lang="en-US" sz="4400" dirty="0" smtClean="0">
                <a:solidFill>
                  <a:schemeClr val="bg1"/>
                </a:solidFill>
              </a:rPr>
              <a:t> </a:t>
            </a:r>
            <a:r>
              <a:rPr lang="el-GR" sz="4400" dirty="0" smtClean="0">
                <a:solidFill>
                  <a:schemeClr val="bg1"/>
                </a:solidFill>
              </a:rPr>
              <a:t>τῶν </a:t>
            </a:r>
            <a:r>
              <a:rPr lang="en-US" sz="4400" dirty="0" smtClean="0">
                <a:solidFill>
                  <a:schemeClr val="bg1"/>
                </a:solidFill>
              </a:rPr>
              <a:t> </a:t>
            </a:r>
            <a:r>
              <a:rPr lang="el-GR" sz="4400" dirty="0" smtClean="0">
                <a:solidFill>
                  <a:schemeClr val="bg1"/>
                </a:solidFill>
              </a:rPr>
              <a:t>βασιλέων </a:t>
            </a:r>
            <a:r>
              <a:rPr lang="en-US" sz="4400" dirty="0" smtClean="0">
                <a:solidFill>
                  <a:schemeClr val="bg1"/>
                </a:solidFill>
              </a:rPr>
              <a:t> </a:t>
            </a:r>
            <a:r>
              <a:rPr lang="el-GR" sz="4400" dirty="0" smtClean="0">
                <a:solidFill>
                  <a:schemeClr val="bg1"/>
                </a:solidFill>
              </a:rPr>
              <a:t>τῆς </a:t>
            </a:r>
            <a:r>
              <a:rPr lang="en-US" sz="4400" dirty="0" smtClean="0">
                <a:solidFill>
                  <a:schemeClr val="bg1"/>
                </a:solidFill>
              </a:rPr>
              <a:t> </a:t>
            </a:r>
            <a:r>
              <a:rPr lang="el-GR" sz="4400" dirty="0" smtClean="0">
                <a:solidFill>
                  <a:schemeClr val="bg1"/>
                </a:solidFill>
              </a:rPr>
              <a:t>γῆς</a:t>
            </a:r>
            <a:r>
              <a:rPr lang="el-GR" sz="4400" dirty="0">
                <a:solidFill>
                  <a:schemeClr val="bg1"/>
                </a:solidFill>
              </a:rPr>
              <a:t>.</a:t>
            </a:r>
          </a:p>
          <a:p>
            <a:r>
              <a:rPr lang="en-US" sz="2400" dirty="0" smtClean="0">
                <a:solidFill>
                  <a:srgbClr val="FFFF00"/>
                </a:solidFill>
              </a:rPr>
              <a:t>             over        </a:t>
            </a:r>
            <a:r>
              <a:rPr lang="en-US" sz="2400" dirty="0">
                <a:solidFill>
                  <a:srgbClr val="FFFF00"/>
                </a:solidFill>
              </a:rPr>
              <a:t>the </a:t>
            </a:r>
            <a:r>
              <a:rPr lang="en-US" sz="2400" dirty="0" smtClean="0">
                <a:solidFill>
                  <a:srgbClr val="FFFF00"/>
                </a:solidFill>
              </a:rPr>
              <a:t>                kings                 of </a:t>
            </a:r>
            <a:r>
              <a:rPr lang="en-US" sz="2400" dirty="0">
                <a:solidFill>
                  <a:srgbClr val="FFFF00"/>
                </a:solidFill>
              </a:rPr>
              <a:t>the </a:t>
            </a:r>
            <a:r>
              <a:rPr lang="en-US" sz="2400" dirty="0" smtClean="0">
                <a:solidFill>
                  <a:srgbClr val="FFFF00"/>
                </a:solidFill>
              </a:rPr>
              <a:t>   earth</a:t>
            </a:r>
            <a:endParaRPr lang="fr-FR" sz="2400" dirty="0">
              <a:solidFill>
                <a:srgbClr val="FFFF00"/>
              </a:solidFill>
            </a:endParaRPr>
          </a:p>
          <a:p>
            <a:endParaRPr lang="en-US" sz="800" dirty="0" smtClean="0">
              <a:solidFill>
                <a:schemeClr val="bg1"/>
              </a:solidFill>
            </a:endParaRPr>
          </a:p>
          <a:p>
            <a:endParaRPr lang="en-US" sz="800" dirty="0" smtClean="0">
              <a:solidFill>
                <a:schemeClr val="bg1"/>
              </a:solidFill>
            </a:endParaRPr>
          </a:p>
          <a:p>
            <a:endParaRPr lang="en-US" sz="800" dirty="0" smtClean="0">
              <a:solidFill>
                <a:schemeClr val="bg1"/>
              </a:solidFill>
            </a:endParaRPr>
          </a:p>
          <a:p>
            <a:endParaRPr lang="en-US" sz="800" dirty="0" smtClean="0">
              <a:solidFill>
                <a:schemeClr val="bg1"/>
              </a:solidFill>
            </a:endParaRPr>
          </a:p>
          <a:p>
            <a:r>
              <a:rPr lang="en-US" sz="2000" baseline="30000" dirty="0" smtClean="0">
                <a:solidFill>
                  <a:srgbClr val="FFFF00"/>
                </a:solidFill>
              </a:rPr>
              <a:t>	ESV </a:t>
            </a:r>
            <a:r>
              <a:rPr lang="fr-FR" sz="2000" b="1" dirty="0" smtClean="0">
                <a:solidFill>
                  <a:schemeClr val="bg1"/>
                </a:solidFill>
              </a:rPr>
              <a:t>17:18</a:t>
            </a:r>
            <a:r>
              <a:rPr lang="fr-FR" sz="2000" dirty="0" smtClean="0">
                <a:solidFill>
                  <a:schemeClr val="bg1"/>
                </a:solidFill>
              </a:rPr>
              <a:t> </a:t>
            </a:r>
            <a:r>
              <a:rPr lang="en-US" sz="2000" dirty="0">
                <a:solidFill>
                  <a:schemeClr val="bg1"/>
                </a:solidFill>
              </a:rPr>
              <a:t>And the woman that you saw is the great city that has dominion over the kings of the earth."</a:t>
            </a:r>
          </a:p>
          <a:p>
            <a:r>
              <a:rPr lang="en-US" sz="2000" baseline="30000" dirty="0">
                <a:solidFill>
                  <a:srgbClr val="FFFF00"/>
                </a:solidFill>
              </a:rPr>
              <a:t>	CUV</a:t>
            </a:r>
            <a:r>
              <a:rPr lang="en-US" sz="2000" b="1" dirty="0">
                <a:solidFill>
                  <a:schemeClr val="bg1"/>
                </a:solidFill>
              </a:rPr>
              <a:t> </a:t>
            </a:r>
            <a:r>
              <a:rPr lang="en-US" sz="2000" b="1" dirty="0" smtClean="0">
                <a:solidFill>
                  <a:schemeClr val="bg1"/>
                </a:solidFill>
              </a:rPr>
              <a:t>17:18</a:t>
            </a:r>
            <a:r>
              <a:rPr lang="en-US" sz="2000" dirty="0" smtClean="0">
                <a:solidFill>
                  <a:schemeClr val="bg1"/>
                </a:solidFill>
              </a:rPr>
              <a:t> </a:t>
            </a:r>
            <a:r>
              <a:rPr lang="zh-TW" altLang="en-US" sz="2000" dirty="0">
                <a:solidFill>
                  <a:schemeClr val="bg1"/>
                </a:solidFill>
              </a:rPr>
              <a:t>你所看見的那女人、就是管轄地上眾王的大城。</a:t>
            </a:r>
            <a:endParaRPr lang="fr-FR" sz="2000" dirty="0" smtClean="0">
              <a:solidFill>
                <a:schemeClr val="bg1"/>
              </a:solidFill>
            </a:endParaRPr>
          </a:p>
          <a:p>
            <a:endParaRPr lang="fr-FR" sz="800" dirty="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smtClean="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1814816313"/>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644"/>
            <a:ext cx="12161838" cy="6819414"/>
          </a:xfrm>
          <a:prstGeom prst="rect">
            <a:avLst/>
          </a:prstGeom>
          <a:solidFill>
            <a:srgbClr val="002060"/>
          </a:solidFill>
        </p:spPr>
        <p:txBody>
          <a:bodyPr wrap="square" lIns="108821" tIns="54411" rIns="108821" bIns="54411">
            <a:spAutoFit/>
          </a:bodyPr>
          <a:lstStyle/>
          <a:p>
            <a:endParaRPr lang="en-US" sz="800" b="1" dirty="0" smtClean="0">
              <a:solidFill>
                <a:srgbClr val="FFFF00"/>
              </a:solidFill>
            </a:endParaRPr>
          </a:p>
          <a:p>
            <a:r>
              <a:rPr lang="en-US" sz="3200" b="1" dirty="0" smtClean="0">
                <a:solidFill>
                  <a:srgbClr val="FFFF00"/>
                </a:solidFill>
              </a:rPr>
              <a:t>     Revelation 17:1 </a:t>
            </a:r>
          </a:p>
          <a:p>
            <a:endParaRPr lang="en-US" sz="800" b="1" dirty="0" smtClean="0">
              <a:solidFill>
                <a:srgbClr val="FFFF00"/>
              </a:solidFill>
            </a:endParaRPr>
          </a:p>
          <a:p>
            <a:endParaRPr lang="en-US" sz="800" b="1" dirty="0">
              <a:solidFill>
                <a:srgbClr val="FFFF00"/>
              </a:solidFill>
            </a:endParaRPr>
          </a:p>
          <a:p>
            <a:endParaRPr lang="en-US" sz="800" b="1" dirty="0" smtClean="0">
              <a:solidFill>
                <a:srgbClr val="FFFF00"/>
              </a:solidFill>
            </a:endParaRPr>
          </a:p>
          <a:p>
            <a:r>
              <a:rPr lang="en-US" sz="4000" dirty="0" smtClean="0">
                <a:solidFill>
                  <a:schemeClr val="bg1"/>
                </a:solidFill>
              </a:rPr>
              <a:t> </a:t>
            </a:r>
            <a:r>
              <a:rPr lang="el-GR" sz="4000" dirty="0" smtClean="0">
                <a:solidFill>
                  <a:schemeClr val="bg1"/>
                </a:solidFill>
              </a:rPr>
              <a:t>Καὶ </a:t>
            </a:r>
            <a:r>
              <a:rPr lang="en-US" sz="4000" dirty="0" smtClean="0">
                <a:solidFill>
                  <a:schemeClr val="bg1"/>
                </a:solidFill>
              </a:rPr>
              <a:t> </a:t>
            </a:r>
            <a:r>
              <a:rPr lang="el-GR" sz="4000" dirty="0" smtClean="0">
                <a:solidFill>
                  <a:schemeClr val="bg1"/>
                </a:solidFill>
              </a:rPr>
              <a:t>ἦλθεν</a:t>
            </a:r>
            <a:r>
              <a:rPr lang="en-US" sz="4000" dirty="0" smtClean="0">
                <a:solidFill>
                  <a:schemeClr val="bg1"/>
                </a:solidFill>
              </a:rPr>
              <a:t> </a:t>
            </a:r>
            <a:r>
              <a:rPr lang="el-GR" sz="4000" dirty="0" smtClean="0">
                <a:solidFill>
                  <a:schemeClr val="bg1"/>
                </a:solidFill>
              </a:rPr>
              <a:t> </a:t>
            </a:r>
            <a:r>
              <a:rPr lang="el-GR" sz="4000" dirty="0">
                <a:solidFill>
                  <a:schemeClr val="bg1"/>
                </a:solidFill>
              </a:rPr>
              <a:t>εἷς </a:t>
            </a:r>
            <a:r>
              <a:rPr lang="en-US" sz="4000" dirty="0" smtClean="0">
                <a:solidFill>
                  <a:schemeClr val="bg1"/>
                </a:solidFill>
              </a:rPr>
              <a:t> </a:t>
            </a:r>
            <a:r>
              <a:rPr lang="el-GR" sz="4000" dirty="0" smtClean="0">
                <a:solidFill>
                  <a:schemeClr val="bg1"/>
                </a:solidFill>
              </a:rPr>
              <a:t>ἐκ </a:t>
            </a:r>
            <a:r>
              <a:rPr lang="en-US" sz="4000" dirty="0" smtClean="0">
                <a:solidFill>
                  <a:schemeClr val="bg1"/>
                </a:solidFill>
              </a:rPr>
              <a:t> </a:t>
            </a:r>
            <a:r>
              <a:rPr lang="el-GR" sz="4000" dirty="0" smtClean="0">
                <a:solidFill>
                  <a:schemeClr val="bg1"/>
                </a:solidFill>
              </a:rPr>
              <a:t>τῶν </a:t>
            </a:r>
            <a:r>
              <a:rPr lang="en-US" sz="4000" dirty="0" smtClean="0">
                <a:solidFill>
                  <a:schemeClr val="bg1"/>
                </a:solidFill>
              </a:rPr>
              <a:t> </a:t>
            </a:r>
            <a:r>
              <a:rPr lang="el-GR" sz="4000" dirty="0" smtClean="0">
                <a:solidFill>
                  <a:schemeClr val="bg1"/>
                </a:solidFill>
              </a:rPr>
              <a:t>ἑπτὰ </a:t>
            </a:r>
            <a:r>
              <a:rPr lang="en-US" sz="4000" dirty="0" smtClean="0">
                <a:solidFill>
                  <a:schemeClr val="bg1"/>
                </a:solidFill>
              </a:rPr>
              <a:t> </a:t>
            </a:r>
            <a:r>
              <a:rPr lang="el-GR" sz="4000" dirty="0" smtClean="0">
                <a:solidFill>
                  <a:schemeClr val="bg1"/>
                </a:solidFill>
              </a:rPr>
              <a:t>ἀγγέλων</a:t>
            </a:r>
            <a:endParaRPr lang="en-US" sz="4000" dirty="0">
              <a:solidFill>
                <a:schemeClr val="bg1"/>
              </a:solidFill>
            </a:endParaRPr>
          </a:p>
          <a:p>
            <a:r>
              <a:rPr lang="en-US" sz="2400" dirty="0" smtClean="0">
                <a:solidFill>
                  <a:srgbClr val="FFFF00"/>
                </a:solidFill>
              </a:rPr>
              <a:t>   and         came         one      of       the         seven         angels </a:t>
            </a:r>
            <a:endParaRPr lang="fr-FR" sz="2400" dirty="0" smtClean="0">
              <a:solidFill>
                <a:srgbClr val="FFFF00"/>
              </a:solidFill>
            </a:endParaRPr>
          </a:p>
          <a:p>
            <a:r>
              <a:rPr lang="en-US" sz="4000" dirty="0" smtClean="0">
                <a:solidFill>
                  <a:schemeClr val="bg1"/>
                </a:solidFill>
              </a:rPr>
              <a:t> </a:t>
            </a:r>
            <a:r>
              <a:rPr lang="el-GR" sz="4000" dirty="0" smtClean="0">
                <a:solidFill>
                  <a:schemeClr val="bg1"/>
                </a:solidFill>
              </a:rPr>
              <a:t>τῶν </a:t>
            </a:r>
            <a:r>
              <a:rPr lang="el-GR" sz="4000" dirty="0">
                <a:solidFill>
                  <a:schemeClr val="bg1"/>
                </a:solidFill>
              </a:rPr>
              <a:t>ἐχόντων </a:t>
            </a:r>
            <a:r>
              <a:rPr lang="en-US" sz="4000" dirty="0" smtClean="0">
                <a:solidFill>
                  <a:schemeClr val="bg1"/>
                </a:solidFill>
              </a:rPr>
              <a:t> </a:t>
            </a:r>
            <a:r>
              <a:rPr lang="el-GR" sz="4000" dirty="0" smtClean="0">
                <a:solidFill>
                  <a:schemeClr val="bg1"/>
                </a:solidFill>
              </a:rPr>
              <a:t>τὰς ἑπτὰ</a:t>
            </a:r>
            <a:r>
              <a:rPr lang="en-US" sz="4000" dirty="0" smtClean="0">
                <a:solidFill>
                  <a:schemeClr val="bg1"/>
                </a:solidFill>
              </a:rPr>
              <a:t> </a:t>
            </a:r>
            <a:r>
              <a:rPr lang="el-GR" sz="4000" dirty="0" smtClean="0">
                <a:solidFill>
                  <a:schemeClr val="bg1"/>
                </a:solidFill>
              </a:rPr>
              <a:t> φιάλας</a:t>
            </a:r>
            <a:r>
              <a:rPr lang="en-US" sz="4000" dirty="0" smtClean="0">
                <a:solidFill>
                  <a:schemeClr val="bg1"/>
                </a:solidFill>
              </a:rPr>
              <a:t> </a:t>
            </a:r>
            <a:r>
              <a:rPr lang="el-GR" sz="4000" dirty="0" smtClean="0">
                <a:solidFill>
                  <a:schemeClr val="bg1"/>
                </a:solidFill>
              </a:rPr>
              <a:t> </a:t>
            </a:r>
            <a:r>
              <a:rPr lang="el-GR" sz="4000" dirty="0">
                <a:solidFill>
                  <a:schemeClr val="bg1"/>
                </a:solidFill>
              </a:rPr>
              <a:t>καὶ </a:t>
            </a:r>
            <a:r>
              <a:rPr lang="el-GR" sz="4000" dirty="0" smtClean="0">
                <a:solidFill>
                  <a:schemeClr val="bg1"/>
                </a:solidFill>
              </a:rPr>
              <a:t>ἐλάλησεν</a:t>
            </a:r>
            <a:r>
              <a:rPr lang="en-US" sz="4000" dirty="0" smtClean="0">
                <a:solidFill>
                  <a:schemeClr val="bg1"/>
                </a:solidFill>
              </a:rPr>
              <a:t> </a:t>
            </a:r>
            <a:r>
              <a:rPr lang="el-GR" sz="4000" dirty="0" smtClean="0">
                <a:solidFill>
                  <a:schemeClr val="bg1"/>
                </a:solidFill>
              </a:rPr>
              <a:t> </a:t>
            </a:r>
            <a:r>
              <a:rPr lang="el-GR" sz="4000" dirty="0">
                <a:solidFill>
                  <a:schemeClr val="bg1"/>
                </a:solidFill>
              </a:rPr>
              <a:t>μετ᾽ </a:t>
            </a:r>
            <a:r>
              <a:rPr lang="el-GR" sz="4000" dirty="0" smtClean="0">
                <a:solidFill>
                  <a:schemeClr val="bg1"/>
                </a:solidFill>
              </a:rPr>
              <a:t>ἐμοῦ</a:t>
            </a:r>
            <a:endParaRPr lang="en-US" sz="4000" dirty="0">
              <a:solidFill>
                <a:schemeClr val="bg1"/>
              </a:solidFill>
            </a:endParaRPr>
          </a:p>
          <a:p>
            <a:r>
              <a:rPr lang="en-US" sz="2400" dirty="0" smtClean="0">
                <a:solidFill>
                  <a:srgbClr val="FFFF00"/>
                </a:solidFill>
              </a:rPr>
              <a:t>    who         have                the      seven          </a:t>
            </a:r>
            <a:r>
              <a:rPr lang="en-US" sz="2400" dirty="0">
                <a:solidFill>
                  <a:srgbClr val="FFFF00"/>
                </a:solidFill>
              </a:rPr>
              <a:t>bowls </a:t>
            </a:r>
            <a:r>
              <a:rPr lang="en-US" sz="2400" dirty="0" smtClean="0">
                <a:solidFill>
                  <a:srgbClr val="FFFF00"/>
                </a:solidFill>
              </a:rPr>
              <a:t>          </a:t>
            </a:r>
            <a:r>
              <a:rPr lang="en-US" sz="2400" dirty="0">
                <a:solidFill>
                  <a:srgbClr val="FFFF00"/>
                </a:solidFill>
              </a:rPr>
              <a:t>and </a:t>
            </a:r>
            <a:r>
              <a:rPr lang="en-US" sz="2400" dirty="0" smtClean="0">
                <a:solidFill>
                  <a:srgbClr val="FFFF00"/>
                </a:solidFill>
              </a:rPr>
              <a:t>      he talked              with      me</a:t>
            </a:r>
            <a:endParaRPr lang="fr-FR" sz="2400" dirty="0" smtClean="0">
              <a:solidFill>
                <a:srgbClr val="FFFF00"/>
              </a:solidFill>
            </a:endParaRPr>
          </a:p>
          <a:p>
            <a:r>
              <a:rPr lang="en-US" sz="4000" dirty="0" smtClean="0">
                <a:solidFill>
                  <a:schemeClr val="bg1"/>
                </a:solidFill>
              </a:rPr>
              <a:t>  </a:t>
            </a:r>
            <a:r>
              <a:rPr lang="el-GR" sz="4000" dirty="0" smtClean="0">
                <a:solidFill>
                  <a:schemeClr val="bg1"/>
                </a:solidFill>
              </a:rPr>
              <a:t>λέγων</a:t>
            </a:r>
            <a:r>
              <a:rPr lang="el-GR" sz="4000" dirty="0">
                <a:solidFill>
                  <a:schemeClr val="bg1"/>
                </a:solidFill>
              </a:rPr>
              <a:t>· </a:t>
            </a:r>
            <a:r>
              <a:rPr lang="en-US" sz="4000" dirty="0" smtClean="0">
                <a:solidFill>
                  <a:schemeClr val="bg1"/>
                </a:solidFill>
              </a:rPr>
              <a:t>   </a:t>
            </a:r>
            <a:r>
              <a:rPr lang="el-GR" sz="4000" dirty="0" smtClean="0">
                <a:solidFill>
                  <a:schemeClr val="bg1"/>
                </a:solidFill>
              </a:rPr>
              <a:t>δεῦρο,</a:t>
            </a:r>
            <a:r>
              <a:rPr lang="en-US" sz="4000" dirty="0" smtClean="0">
                <a:solidFill>
                  <a:schemeClr val="bg1"/>
                </a:solidFill>
              </a:rPr>
              <a:t>  </a:t>
            </a:r>
            <a:r>
              <a:rPr lang="el-GR" sz="4000" dirty="0" smtClean="0">
                <a:solidFill>
                  <a:schemeClr val="bg1"/>
                </a:solidFill>
              </a:rPr>
              <a:t>δείξω</a:t>
            </a:r>
            <a:r>
              <a:rPr lang="en-US" sz="4000" dirty="0" smtClean="0">
                <a:solidFill>
                  <a:schemeClr val="bg1"/>
                </a:solidFill>
              </a:rPr>
              <a:t> </a:t>
            </a:r>
            <a:r>
              <a:rPr lang="el-GR" sz="4000" dirty="0" smtClean="0">
                <a:solidFill>
                  <a:schemeClr val="bg1"/>
                </a:solidFill>
              </a:rPr>
              <a:t> </a:t>
            </a:r>
            <a:r>
              <a:rPr lang="el-GR" sz="4000" dirty="0">
                <a:solidFill>
                  <a:schemeClr val="bg1"/>
                </a:solidFill>
              </a:rPr>
              <a:t>σοι </a:t>
            </a:r>
            <a:r>
              <a:rPr lang="en-US" sz="4000" dirty="0" smtClean="0">
                <a:solidFill>
                  <a:schemeClr val="bg1"/>
                </a:solidFill>
              </a:rPr>
              <a:t> </a:t>
            </a:r>
            <a:r>
              <a:rPr lang="el-GR" sz="4000" dirty="0" smtClean="0">
                <a:solidFill>
                  <a:schemeClr val="bg1"/>
                </a:solidFill>
              </a:rPr>
              <a:t>τὸ </a:t>
            </a:r>
            <a:r>
              <a:rPr lang="en-US" sz="4000" dirty="0" smtClean="0">
                <a:solidFill>
                  <a:schemeClr val="bg1"/>
                </a:solidFill>
              </a:rPr>
              <a:t> </a:t>
            </a:r>
            <a:r>
              <a:rPr lang="el-GR" sz="4000" dirty="0" smtClean="0">
                <a:solidFill>
                  <a:schemeClr val="bg1"/>
                </a:solidFill>
              </a:rPr>
              <a:t>κρίμα</a:t>
            </a:r>
            <a:r>
              <a:rPr lang="en-US" sz="4000" dirty="0" smtClean="0">
                <a:solidFill>
                  <a:schemeClr val="bg1"/>
                </a:solidFill>
              </a:rPr>
              <a:t> </a:t>
            </a:r>
            <a:r>
              <a:rPr lang="el-GR" sz="4000" dirty="0" smtClean="0">
                <a:solidFill>
                  <a:schemeClr val="bg1"/>
                </a:solidFill>
              </a:rPr>
              <a:t> τῆς </a:t>
            </a:r>
            <a:r>
              <a:rPr lang="en-US" sz="4000" dirty="0" smtClean="0">
                <a:solidFill>
                  <a:schemeClr val="bg1"/>
                </a:solidFill>
              </a:rPr>
              <a:t> </a:t>
            </a:r>
            <a:r>
              <a:rPr lang="el-GR" sz="4000" dirty="0" smtClean="0">
                <a:solidFill>
                  <a:schemeClr val="bg1"/>
                </a:solidFill>
              </a:rPr>
              <a:t>πόρνης</a:t>
            </a:r>
            <a:endParaRPr lang="en-US" sz="4000" dirty="0" smtClean="0">
              <a:solidFill>
                <a:schemeClr val="bg1"/>
              </a:solidFill>
            </a:endParaRPr>
          </a:p>
          <a:p>
            <a:r>
              <a:rPr lang="en-US" sz="2400" dirty="0" smtClean="0">
                <a:solidFill>
                  <a:srgbClr val="FFFF00"/>
                </a:solidFill>
              </a:rPr>
              <a:t>     saying                  come          </a:t>
            </a:r>
            <a:r>
              <a:rPr lang="en-US" sz="2400" dirty="0">
                <a:solidFill>
                  <a:srgbClr val="FFFF00"/>
                </a:solidFill>
              </a:rPr>
              <a:t>I will show </a:t>
            </a:r>
            <a:r>
              <a:rPr lang="en-US" sz="2400" dirty="0" smtClean="0">
                <a:solidFill>
                  <a:srgbClr val="FFFF00"/>
                </a:solidFill>
              </a:rPr>
              <a:t>   you      the   judgment    of </a:t>
            </a:r>
            <a:r>
              <a:rPr lang="en-US" sz="2400" dirty="0">
                <a:solidFill>
                  <a:srgbClr val="FFFF00"/>
                </a:solidFill>
              </a:rPr>
              <a:t>the </a:t>
            </a:r>
            <a:r>
              <a:rPr lang="en-US" sz="2400" dirty="0" smtClean="0">
                <a:solidFill>
                  <a:srgbClr val="FFFF00"/>
                </a:solidFill>
              </a:rPr>
              <a:t>   prostitute</a:t>
            </a:r>
            <a:endParaRPr lang="fr-FR" sz="2400" dirty="0" smtClean="0">
              <a:solidFill>
                <a:srgbClr val="FFFF00"/>
              </a:solidFill>
            </a:endParaRPr>
          </a:p>
          <a:p>
            <a:r>
              <a:rPr lang="en-US" sz="4000" dirty="0" smtClean="0">
                <a:solidFill>
                  <a:schemeClr val="bg1"/>
                </a:solidFill>
              </a:rPr>
              <a:t> </a:t>
            </a:r>
            <a:r>
              <a:rPr lang="el-GR" sz="4000" dirty="0">
                <a:solidFill>
                  <a:schemeClr val="bg1"/>
                </a:solidFill>
              </a:rPr>
              <a:t>τῆς </a:t>
            </a:r>
            <a:r>
              <a:rPr lang="en-US" sz="4000" dirty="0" smtClean="0">
                <a:solidFill>
                  <a:schemeClr val="bg1"/>
                </a:solidFill>
              </a:rPr>
              <a:t> </a:t>
            </a:r>
            <a:r>
              <a:rPr lang="el-GR" sz="4000" dirty="0" smtClean="0">
                <a:solidFill>
                  <a:schemeClr val="bg1"/>
                </a:solidFill>
              </a:rPr>
              <a:t>μεγάλης</a:t>
            </a:r>
            <a:r>
              <a:rPr lang="en-US" sz="4000" dirty="0" smtClean="0">
                <a:solidFill>
                  <a:schemeClr val="bg1"/>
                </a:solidFill>
              </a:rPr>
              <a:t>  </a:t>
            </a:r>
            <a:r>
              <a:rPr lang="el-GR" sz="4000" dirty="0" smtClean="0">
                <a:solidFill>
                  <a:schemeClr val="bg1"/>
                </a:solidFill>
              </a:rPr>
              <a:t>τῆς</a:t>
            </a:r>
            <a:r>
              <a:rPr lang="en-US" sz="4000" dirty="0" smtClean="0">
                <a:solidFill>
                  <a:schemeClr val="bg1"/>
                </a:solidFill>
              </a:rPr>
              <a:t> </a:t>
            </a:r>
            <a:r>
              <a:rPr lang="el-GR" sz="4000" dirty="0" smtClean="0">
                <a:solidFill>
                  <a:schemeClr val="bg1"/>
                </a:solidFill>
              </a:rPr>
              <a:t> </a:t>
            </a:r>
            <a:r>
              <a:rPr lang="el-GR" sz="4000" dirty="0">
                <a:solidFill>
                  <a:schemeClr val="bg1"/>
                </a:solidFill>
              </a:rPr>
              <a:t>καθημένης </a:t>
            </a:r>
            <a:r>
              <a:rPr lang="en-US" sz="4000" dirty="0" smtClean="0">
                <a:solidFill>
                  <a:schemeClr val="bg1"/>
                </a:solidFill>
              </a:rPr>
              <a:t> </a:t>
            </a:r>
            <a:r>
              <a:rPr lang="el-GR" sz="4000" dirty="0" smtClean="0">
                <a:solidFill>
                  <a:schemeClr val="bg1"/>
                </a:solidFill>
              </a:rPr>
              <a:t>ἐπὶ</a:t>
            </a:r>
            <a:r>
              <a:rPr lang="en-US" sz="4000" dirty="0" smtClean="0">
                <a:solidFill>
                  <a:schemeClr val="bg1"/>
                </a:solidFill>
              </a:rPr>
              <a:t> </a:t>
            </a:r>
            <a:r>
              <a:rPr lang="el-GR" sz="4000" dirty="0" smtClean="0">
                <a:solidFill>
                  <a:schemeClr val="bg1"/>
                </a:solidFill>
              </a:rPr>
              <a:t> ὑδάτων</a:t>
            </a:r>
            <a:r>
              <a:rPr lang="en-US" sz="4000" dirty="0" smtClean="0">
                <a:solidFill>
                  <a:schemeClr val="bg1"/>
                </a:solidFill>
              </a:rPr>
              <a:t> </a:t>
            </a:r>
            <a:r>
              <a:rPr lang="el-GR" sz="4000" dirty="0" smtClean="0">
                <a:solidFill>
                  <a:schemeClr val="bg1"/>
                </a:solidFill>
              </a:rPr>
              <a:t> </a:t>
            </a:r>
            <a:r>
              <a:rPr lang="el-GR" sz="4000" dirty="0">
                <a:solidFill>
                  <a:schemeClr val="bg1"/>
                </a:solidFill>
              </a:rPr>
              <a:t>πολλῶν,</a:t>
            </a:r>
          </a:p>
          <a:p>
            <a:r>
              <a:rPr lang="en-US" sz="2400" dirty="0" smtClean="0">
                <a:solidFill>
                  <a:srgbClr val="FFFF00"/>
                </a:solidFill>
              </a:rPr>
              <a:t>    the            great              who            is </a:t>
            </a:r>
            <a:r>
              <a:rPr lang="en-US" sz="2400" dirty="0">
                <a:solidFill>
                  <a:srgbClr val="FFFF00"/>
                </a:solidFill>
              </a:rPr>
              <a:t>seated </a:t>
            </a:r>
            <a:r>
              <a:rPr lang="en-US" sz="2400" dirty="0" smtClean="0">
                <a:solidFill>
                  <a:srgbClr val="FFFF00"/>
                </a:solidFill>
              </a:rPr>
              <a:t>              on          waters                many</a:t>
            </a:r>
            <a:endParaRPr lang="fr-FR" sz="1000" dirty="0" smtClean="0">
              <a:solidFill>
                <a:srgbClr val="FFFF00"/>
              </a:solidFill>
            </a:endParaRPr>
          </a:p>
          <a:p>
            <a:endParaRPr lang="en-US" sz="1000" dirty="0" smtClean="0">
              <a:solidFill>
                <a:schemeClr val="bg1"/>
              </a:solidFill>
            </a:endParaRPr>
          </a:p>
          <a:p>
            <a:endParaRPr lang="en-US" sz="1000" dirty="0">
              <a:solidFill>
                <a:schemeClr val="bg1"/>
              </a:solidFill>
            </a:endParaRPr>
          </a:p>
          <a:p>
            <a:endParaRPr lang="en-US" sz="1000" dirty="0" smtClean="0">
              <a:solidFill>
                <a:schemeClr val="bg1"/>
              </a:solidFill>
            </a:endParaRPr>
          </a:p>
          <a:p>
            <a:r>
              <a:rPr lang="en-US" baseline="30000" dirty="0" smtClean="0">
                <a:solidFill>
                  <a:srgbClr val="FFFF00"/>
                </a:solidFill>
              </a:rPr>
              <a:t>	ESV </a:t>
            </a:r>
            <a:r>
              <a:rPr lang="fr-FR" b="1" dirty="0" smtClean="0">
                <a:solidFill>
                  <a:schemeClr val="bg1"/>
                </a:solidFill>
              </a:rPr>
              <a:t>17:1</a:t>
            </a:r>
            <a:r>
              <a:rPr lang="fr-FR" dirty="0" smtClean="0">
                <a:solidFill>
                  <a:schemeClr val="bg1"/>
                </a:solidFill>
              </a:rPr>
              <a:t> </a:t>
            </a:r>
            <a:r>
              <a:rPr lang="en-US" dirty="0">
                <a:solidFill>
                  <a:schemeClr val="bg1"/>
                </a:solidFill>
              </a:rPr>
              <a:t>Then one of the seven angels who had the seven bowls came and said to me, "Come, I will show you the judgment of the great prostitute who is seated on many waters</a:t>
            </a:r>
            <a:r>
              <a:rPr lang="en-US" dirty="0" smtClean="0">
                <a:solidFill>
                  <a:schemeClr val="bg1"/>
                </a:solidFill>
              </a:rPr>
              <a:t>,      /     </a:t>
            </a:r>
            <a:r>
              <a:rPr lang="en-US" baseline="30000" dirty="0" smtClean="0">
                <a:solidFill>
                  <a:srgbClr val="FFFF00"/>
                </a:solidFill>
              </a:rPr>
              <a:t>CUV</a:t>
            </a:r>
            <a:r>
              <a:rPr lang="en-US" baseline="30000" dirty="0" smtClean="0">
                <a:solidFill>
                  <a:schemeClr val="bg1"/>
                </a:solidFill>
              </a:rPr>
              <a:t> </a:t>
            </a:r>
            <a:r>
              <a:rPr lang="en-US" b="1" dirty="0" smtClean="0">
                <a:solidFill>
                  <a:schemeClr val="bg1"/>
                </a:solidFill>
              </a:rPr>
              <a:t>17:1</a:t>
            </a:r>
            <a:r>
              <a:rPr lang="en-US" dirty="0" smtClean="0">
                <a:solidFill>
                  <a:schemeClr val="bg1"/>
                </a:solidFill>
              </a:rPr>
              <a:t> </a:t>
            </a:r>
            <a:r>
              <a:rPr lang="zh-TW" altLang="en-US" dirty="0">
                <a:solidFill>
                  <a:schemeClr val="bg1"/>
                </a:solidFill>
              </a:rPr>
              <a:t>拿著七碗的七位天使中、有一位前來對我說、你到這裡來、我將坐在眾水上的大淫婦所要受的刑罰指給你看．</a:t>
            </a:r>
            <a:endParaRPr lang="fr-FR" dirty="0" smtClean="0">
              <a:solidFill>
                <a:schemeClr val="bg1"/>
              </a:solidFill>
            </a:endParaRPr>
          </a:p>
          <a:p>
            <a:endParaRPr lang="fr-FR" sz="800" dirty="0" smtClean="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1886611875"/>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84" y="19756"/>
            <a:ext cx="12161838" cy="6788636"/>
          </a:xfrm>
          <a:prstGeom prst="rect">
            <a:avLst/>
          </a:prstGeom>
          <a:solidFill>
            <a:srgbClr val="002060"/>
          </a:solidFill>
        </p:spPr>
        <p:txBody>
          <a:bodyPr wrap="square" lIns="108821" tIns="54411" rIns="108821" bIns="54411">
            <a:spAutoFit/>
          </a:bodyPr>
          <a:lstStyle/>
          <a:p>
            <a:endParaRPr lang="en-US" sz="800" b="1" dirty="0" smtClean="0">
              <a:solidFill>
                <a:srgbClr val="FFFF00"/>
              </a:solidFill>
            </a:endParaRPr>
          </a:p>
          <a:p>
            <a:endParaRPr lang="en-US" sz="800" b="1" dirty="0" smtClean="0">
              <a:solidFill>
                <a:srgbClr val="FFFF00"/>
              </a:solidFill>
            </a:endParaRPr>
          </a:p>
          <a:p>
            <a:endParaRPr lang="en-US" sz="800" b="1" dirty="0">
              <a:solidFill>
                <a:srgbClr val="FFFF00"/>
              </a:solidFill>
            </a:endParaRPr>
          </a:p>
          <a:p>
            <a:endParaRPr lang="en-US" sz="800" b="1" dirty="0" smtClean="0">
              <a:solidFill>
                <a:srgbClr val="FFFF00"/>
              </a:solidFill>
            </a:endParaRPr>
          </a:p>
          <a:p>
            <a:r>
              <a:rPr lang="en-US" sz="3600" b="1" dirty="0" smtClean="0">
                <a:solidFill>
                  <a:srgbClr val="FFFF00"/>
                </a:solidFill>
              </a:rPr>
              <a:t>    </a:t>
            </a:r>
            <a:r>
              <a:rPr lang="en-US" sz="3400" b="1" dirty="0" smtClean="0">
                <a:solidFill>
                  <a:srgbClr val="FFFF00"/>
                </a:solidFill>
              </a:rPr>
              <a:t>Revelation 17:2 </a:t>
            </a:r>
            <a:endParaRPr lang="en-US" sz="1000" b="1" dirty="0" smtClean="0">
              <a:solidFill>
                <a:srgbClr val="FFFF00"/>
              </a:solidFill>
            </a:endParaRPr>
          </a:p>
          <a:p>
            <a:endParaRPr lang="en-US" sz="800" b="1" dirty="0" smtClean="0">
              <a:solidFill>
                <a:srgbClr val="FFFF00"/>
              </a:solidFill>
            </a:endParaRPr>
          </a:p>
          <a:p>
            <a:endParaRPr lang="en-US" sz="800" b="1" dirty="0" smtClean="0">
              <a:solidFill>
                <a:srgbClr val="FFFF00"/>
              </a:solidFill>
            </a:endParaRPr>
          </a:p>
          <a:p>
            <a:endParaRPr lang="en-US" sz="800" b="1" dirty="0" smtClean="0">
              <a:solidFill>
                <a:srgbClr val="FFFF00"/>
              </a:solidFill>
            </a:endParaRPr>
          </a:p>
          <a:p>
            <a:endParaRPr lang="en-US" sz="800" b="1" dirty="0" smtClean="0">
              <a:solidFill>
                <a:srgbClr val="FFFF00"/>
              </a:solidFill>
            </a:endParaRPr>
          </a:p>
          <a:p>
            <a:endParaRPr lang="en-US" sz="800" b="1" dirty="0" smtClean="0">
              <a:solidFill>
                <a:srgbClr val="FFFF00"/>
              </a:solidFill>
            </a:endParaRPr>
          </a:p>
          <a:p>
            <a:r>
              <a:rPr lang="en-US" sz="4000" dirty="0" smtClean="0">
                <a:solidFill>
                  <a:schemeClr val="bg1"/>
                </a:solidFill>
              </a:rPr>
              <a:t> </a:t>
            </a:r>
            <a:r>
              <a:rPr lang="el-GR" sz="4000" dirty="0" smtClean="0">
                <a:solidFill>
                  <a:schemeClr val="bg1"/>
                </a:solidFill>
              </a:rPr>
              <a:t>μεθ</a:t>
            </a:r>
            <a:r>
              <a:rPr lang="el-GR" sz="4000" dirty="0">
                <a:solidFill>
                  <a:schemeClr val="bg1"/>
                </a:solidFill>
              </a:rPr>
              <a:t>᾽ </a:t>
            </a:r>
            <a:r>
              <a:rPr lang="el-GR" sz="4000" dirty="0" smtClean="0">
                <a:solidFill>
                  <a:schemeClr val="bg1"/>
                </a:solidFill>
              </a:rPr>
              <a:t>ἧς </a:t>
            </a:r>
            <a:r>
              <a:rPr lang="en-US" sz="4000" dirty="0" smtClean="0">
                <a:solidFill>
                  <a:schemeClr val="bg1"/>
                </a:solidFill>
              </a:rPr>
              <a:t> </a:t>
            </a:r>
            <a:r>
              <a:rPr lang="el-GR" sz="4000" dirty="0" smtClean="0">
                <a:solidFill>
                  <a:schemeClr val="bg1"/>
                </a:solidFill>
              </a:rPr>
              <a:t>ἐπόρνευσαν </a:t>
            </a:r>
            <a:r>
              <a:rPr lang="en-US" sz="4000" dirty="0" smtClean="0">
                <a:solidFill>
                  <a:schemeClr val="bg1"/>
                </a:solidFill>
              </a:rPr>
              <a:t> </a:t>
            </a:r>
            <a:r>
              <a:rPr lang="el-GR" sz="4000" dirty="0" smtClean="0">
                <a:solidFill>
                  <a:schemeClr val="bg1"/>
                </a:solidFill>
              </a:rPr>
              <a:t>οἱ</a:t>
            </a:r>
            <a:r>
              <a:rPr lang="en-US" sz="4000" dirty="0" smtClean="0">
                <a:solidFill>
                  <a:schemeClr val="bg1"/>
                </a:solidFill>
              </a:rPr>
              <a:t> </a:t>
            </a:r>
            <a:r>
              <a:rPr lang="el-GR" sz="4000" dirty="0" smtClean="0">
                <a:solidFill>
                  <a:schemeClr val="bg1"/>
                </a:solidFill>
              </a:rPr>
              <a:t> βασιλεῖς</a:t>
            </a:r>
            <a:r>
              <a:rPr lang="en-US" sz="4000" dirty="0" smtClean="0">
                <a:solidFill>
                  <a:schemeClr val="bg1"/>
                </a:solidFill>
              </a:rPr>
              <a:t> </a:t>
            </a:r>
            <a:r>
              <a:rPr lang="el-GR" sz="4000" dirty="0" smtClean="0">
                <a:solidFill>
                  <a:schemeClr val="bg1"/>
                </a:solidFill>
              </a:rPr>
              <a:t> τῆς</a:t>
            </a:r>
            <a:r>
              <a:rPr lang="en-US" sz="4000" dirty="0" smtClean="0">
                <a:solidFill>
                  <a:schemeClr val="bg1"/>
                </a:solidFill>
              </a:rPr>
              <a:t> </a:t>
            </a:r>
            <a:r>
              <a:rPr lang="el-GR" sz="4000" dirty="0" smtClean="0">
                <a:solidFill>
                  <a:schemeClr val="bg1"/>
                </a:solidFill>
              </a:rPr>
              <a:t> </a:t>
            </a:r>
            <a:r>
              <a:rPr lang="el-GR" sz="4000" dirty="0">
                <a:solidFill>
                  <a:schemeClr val="bg1"/>
                </a:solidFill>
              </a:rPr>
              <a:t>γῆς </a:t>
            </a:r>
            <a:endParaRPr lang="en-US" sz="4000" dirty="0">
              <a:solidFill>
                <a:schemeClr val="bg1"/>
              </a:solidFill>
            </a:endParaRPr>
          </a:p>
          <a:p>
            <a:r>
              <a:rPr lang="fr-FR" sz="2400" dirty="0" smtClean="0">
                <a:solidFill>
                  <a:srgbClr val="FFFF00"/>
                </a:solidFill>
              </a:rPr>
              <a:t>   </a:t>
            </a:r>
            <a:r>
              <a:rPr lang="en-US" sz="2400" dirty="0">
                <a:solidFill>
                  <a:srgbClr val="FFFF00"/>
                </a:solidFill>
              </a:rPr>
              <a:t>with </a:t>
            </a:r>
            <a:r>
              <a:rPr lang="en-US" sz="2400" dirty="0" smtClean="0">
                <a:solidFill>
                  <a:srgbClr val="FFFF00"/>
                </a:solidFill>
              </a:rPr>
              <a:t> whom  committed fornication  the          kings           of </a:t>
            </a:r>
            <a:r>
              <a:rPr lang="en-US" sz="2400" dirty="0">
                <a:solidFill>
                  <a:srgbClr val="FFFF00"/>
                </a:solidFill>
              </a:rPr>
              <a:t>the </a:t>
            </a:r>
            <a:r>
              <a:rPr lang="en-US" sz="2400" dirty="0" smtClean="0">
                <a:solidFill>
                  <a:srgbClr val="FFFF00"/>
                </a:solidFill>
              </a:rPr>
              <a:t>   earth</a:t>
            </a:r>
            <a:endParaRPr lang="fr-FR" sz="2400" dirty="0" smtClean="0">
              <a:solidFill>
                <a:srgbClr val="FFFF00"/>
              </a:solidFill>
            </a:endParaRPr>
          </a:p>
          <a:p>
            <a:r>
              <a:rPr lang="en-US" sz="4000" dirty="0" smtClean="0">
                <a:solidFill>
                  <a:schemeClr val="bg1"/>
                </a:solidFill>
              </a:rPr>
              <a:t>  </a:t>
            </a:r>
            <a:r>
              <a:rPr lang="el-GR" sz="4000" dirty="0" smtClean="0">
                <a:solidFill>
                  <a:schemeClr val="bg1"/>
                </a:solidFill>
              </a:rPr>
              <a:t>καὶ </a:t>
            </a:r>
            <a:r>
              <a:rPr lang="en-US" sz="4000" dirty="0" smtClean="0">
                <a:solidFill>
                  <a:schemeClr val="bg1"/>
                </a:solidFill>
              </a:rPr>
              <a:t> </a:t>
            </a:r>
            <a:r>
              <a:rPr lang="el-GR" sz="4000" dirty="0" smtClean="0">
                <a:solidFill>
                  <a:schemeClr val="bg1"/>
                </a:solidFill>
              </a:rPr>
              <a:t>ἐμεθύσθησαν </a:t>
            </a:r>
            <a:r>
              <a:rPr lang="en-US" sz="4000" dirty="0" smtClean="0">
                <a:solidFill>
                  <a:schemeClr val="bg1"/>
                </a:solidFill>
              </a:rPr>
              <a:t> </a:t>
            </a:r>
            <a:r>
              <a:rPr lang="el-GR" sz="4000" dirty="0" smtClean="0">
                <a:solidFill>
                  <a:schemeClr val="bg1"/>
                </a:solidFill>
              </a:rPr>
              <a:t>οἱ </a:t>
            </a:r>
            <a:r>
              <a:rPr lang="en-US" sz="4000" dirty="0" smtClean="0">
                <a:solidFill>
                  <a:schemeClr val="bg1"/>
                </a:solidFill>
              </a:rPr>
              <a:t> </a:t>
            </a:r>
            <a:r>
              <a:rPr lang="el-GR" sz="4000" dirty="0" smtClean="0">
                <a:solidFill>
                  <a:schemeClr val="bg1"/>
                </a:solidFill>
              </a:rPr>
              <a:t>κατοικοῦντες </a:t>
            </a:r>
            <a:r>
              <a:rPr lang="en-US" sz="4000" dirty="0" smtClean="0">
                <a:solidFill>
                  <a:schemeClr val="bg1"/>
                </a:solidFill>
              </a:rPr>
              <a:t> </a:t>
            </a:r>
            <a:r>
              <a:rPr lang="el-GR" sz="4000" dirty="0" smtClean="0">
                <a:solidFill>
                  <a:schemeClr val="bg1"/>
                </a:solidFill>
              </a:rPr>
              <a:t>τὴν </a:t>
            </a:r>
            <a:r>
              <a:rPr lang="en-US" sz="4000" dirty="0" smtClean="0">
                <a:solidFill>
                  <a:schemeClr val="bg1"/>
                </a:solidFill>
              </a:rPr>
              <a:t> </a:t>
            </a:r>
            <a:r>
              <a:rPr lang="el-GR" sz="4000" dirty="0" smtClean="0">
                <a:solidFill>
                  <a:schemeClr val="bg1"/>
                </a:solidFill>
              </a:rPr>
              <a:t>γῆν </a:t>
            </a:r>
            <a:endParaRPr lang="en-US" sz="4000" dirty="0">
              <a:solidFill>
                <a:schemeClr val="bg1"/>
              </a:solidFill>
            </a:endParaRPr>
          </a:p>
          <a:p>
            <a:r>
              <a:rPr lang="en-US" sz="2400" dirty="0" smtClean="0">
                <a:solidFill>
                  <a:srgbClr val="FFFF00"/>
                </a:solidFill>
              </a:rPr>
              <a:t>    and          became </a:t>
            </a:r>
            <a:r>
              <a:rPr lang="en-US" sz="2400" dirty="0">
                <a:solidFill>
                  <a:srgbClr val="FFFF00"/>
                </a:solidFill>
              </a:rPr>
              <a:t>drunk </a:t>
            </a:r>
            <a:r>
              <a:rPr lang="en-US" sz="2400" dirty="0" smtClean="0">
                <a:solidFill>
                  <a:srgbClr val="FFFF00"/>
                </a:solidFill>
              </a:rPr>
              <a:t>             those       who inhabit                 the     </a:t>
            </a:r>
            <a:r>
              <a:rPr lang="en-US" sz="2400" dirty="0">
                <a:solidFill>
                  <a:srgbClr val="FFFF00"/>
                </a:solidFill>
              </a:rPr>
              <a:t>earth </a:t>
            </a:r>
            <a:endParaRPr lang="fr-FR" sz="2400" dirty="0" smtClean="0">
              <a:solidFill>
                <a:srgbClr val="FFFF00"/>
              </a:solidFill>
            </a:endParaRPr>
          </a:p>
          <a:p>
            <a:r>
              <a:rPr lang="en-US" sz="4000" dirty="0" smtClean="0">
                <a:solidFill>
                  <a:schemeClr val="bg1"/>
                </a:solidFill>
              </a:rPr>
              <a:t>         </a:t>
            </a:r>
            <a:r>
              <a:rPr lang="el-GR" sz="4000" dirty="0" smtClean="0">
                <a:solidFill>
                  <a:schemeClr val="bg1"/>
                </a:solidFill>
              </a:rPr>
              <a:t>ἐκ</a:t>
            </a:r>
            <a:r>
              <a:rPr lang="en-US" sz="4000" dirty="0" smtClean="0">
                <a:solidFill>
                  <a:schemeClr val="bg1"/>
                </a:solidFill>
              </a:rPr>
              <a:t> </a:t>
            </a:r>
            <a:r>
              <a:rPr lang="el-GR" sz="4000" dirty="0" smtClean="0">
                <a:solidFill>
                  <a:schemeClr val="bg1"/>
                </a:solidFill>
              </a:rPr>
              <a:t> </a:t>
            </a:r>
            <a:r>
              <a:rPr lang="el-GR" sz="4000" dirty="0">
                <a:solidFill>
                  <a:schemeClr val="bg1"/>
                </a:solidFill>
              </a:rPr>
              <a:t>τοῦ </a:t>
            </a:r>
            <a:r>
              <a:rPr lang="en-US" sz="4000" dirty="0" smtClean="0">
                <a:solidFill>
                  <a:schemeClr val="bg1"/>
                </a:solidFill>
              </a:rPr>
              <a:t> </a:t>
            </a:r>
            <a:r>
              <a:rPr lang="el-GR" sz="4000" dirty="0" smtClean="0">
                <a:solidFill>
                  <a:schemeClr val="bg1"/>
                </a:solidFill>
              </a:rPr>
              <a:t>οἴνου </a:t>
            </a:r>
            <a:r>
              <a:rPr lang="en-US" sz="4000" dirty="0" smtClean="0">
                <a:solidFill>
                  <a:schemeClr val="bg1"/>
                </a:solidFill>
              </a:rPr>
              <a:t> </a:t>
            </a:r>
            <a:r>
              <a:rPr lang="el-GR" sz="4000" dirty="0" smtClean="0">
                <a:solidFill>
                  <a:schemeClr val="bg1"/>
                </a:solidFill>
              </a:rPr>
              <a:t>τῆς</a:t>
            </a:r>
            <a:r>
              <a:rPr lang="en-US" sz="4000" dirty="0" smtClean="0">
                <a:solidFill>
                  <a:schemeClr val="bg1"/>
                </a:solidFill>
              </a:rPr>
              <a:t> </a:t>
            </a:r>
            <a:r>
              <a:rPr lang="el-GR" sz="4000" dirty="0" smtClean="0">
                <a:solidFill>
                  <a:schemeClr val="bg1"/>
                </a:solidFill>
              </a:rPr>
              <a:t> </a:t>
            </a:r>
            <a:r>
              <a:rPr lang="en-US" sz="4000" dirty="0" smtClean="0">
                <a:solidFill>
                  <a:schemeClr val="bg1"/>
                </a:solidFill>
              </a:rPr>
              <a:t> </a:t>
            </a:r>
            <a:r>
              <a:rPr lang="el-GR" sz="4000" dirty="0" smtClean="0">
                <a:solidFill>
                  <a:schemeClr val="bg1"/>
                </a:solidFill>
              </a:rPr>
              <a:t>πορνείας </a:t>
            </a:r>
            <a:r>
              <a:rPr lang="en-US" sz="4000" dirty="0" smtClean="0">
                <a:solidFill>
                  <a:schemeClr val="bg1"/>
                </a:solidFill>
              </a:rPr>
              <a:t> </a:t>
            </a:r>
            <a:r>
              <a:rPr lang="el-GR" sz="4000" dirty="0" smtClean="0">
                <a:solidFill>
                  <a:schemeClr val="bg1"/>
                </a:solidFill>
              </a:rPr>
              <a:t>αὐτῆς</a:t>
            </a:r>
            <a:r>
              <a:rPr lang="el-GR" sz="4000" dirty="0">
                <a:solidFill>
                  <a:schemeClr val="bg1"/>
                </a:solidFill>
              </a:rPr>
              <a:t>.</a:t>
            </a:r>
          </a:p>
          <a:p>
            <a:r>
              <a:rPr lang="en-US" sz="2400" dirty="0" smtClean="0">
                <a:solidFill>
                  <a:srgbClr val="FFFF00"/>
                </a:solidFill>
              </a:rPr>
              <a:t>            </a:t>
            </a:r>
            <a:r>
              <a:rPr lang="en-US" sz="2400" dirty="0">
                <a:solidFill>
                  <a:srgbClr val="FFFF00"/>
                </a:solidFill>
              </a:rPr>
              <a:t> </a:t>
            </a:r>
            <a:r>
              <a:rPr lang="en-US" sz="2400" dirty="0" smtClean="0">
                <a:solidFill>
                  <a:srgbClr val="FFFF00"/>
                </a:solidFill>
              </a:rPr>
              <a:t>from     </a:t>
            </a:r>
            <a:r>
              <a:rPr lang="en-US" sz="2400" dirty="0">
                <a:solidFill>
                  <a:srgbClr val="FFFF00"/>
                </a:solidFill>
              </a:rPr>
              <a:t>the </a:t>
            </a:r>
            <a:r>
              <a:rPr lang="en-US" sz="2400" dirty="0" smtClean="0">
                <a:solidFill>
                  <a:srgbClr val="FFFF00"/>
                </a:solidFill>
              </a:rPr>
              <a:t>         wine        of the   sexual immorality      her</a:t>
            </a:r>
            <a:endParaRPr lang="fr-FR" sz="2400" dirty="0" smtClean="0">
              <a:solidFill>
                <a:srgbClr val="FFFF00"/>
              </a:solidFill>
            </a:endParaRPr>
          </a:p>
          <a:p>
            <a:endParaRPr lang="en-US" sz="800" dirty="0" smtClean="0">
              <a:solidFill>
                <a:schemeClr val="bg1"/>
              </a:solidFill>
            </a:endParaRPr>
          </a:p>
          <a:p>
            <a:endParaRPr lang="en-US" sz="800" dirty="0" smtClean="0">
              <a:solidFill>
                <a:schemeClr val="bg1"/>
              </a:solidFill>
            </a:endParaRPr>
          </a:p>
          <a:p>
            <a:endParaRPr lang="en-US" sz="800" dirty="0">
              <a:solidFill>
                <a:schemeClr val="bg1"/>
              </a:solidFill>
            </a:endParaRPr>
          </a:p>
          <a:p>
            <a:endParaRPr lang="en-US" sz="800" dirty="0">
              <a:solidFill>
                <a:schemeClr val="bg1"/>
              </a:solidFill>
            </a:endParaRPr>
          </a:p>
          <a:p>
            <a:r>
              <a:rPr lang="en-US" sz="2000" baseline="30000" dirty="0" smtClean="0">
                <a:solidFill>
                  <a:srgbClr val="FFFF00"/>
                </a:solidFill>
              </a:rPr>
              <a:t>	ESV </a:t>
            </a:r>
            <a:r>
              <a:rPr lang="fr-FR" sz="2000" b="1" dirty="0" smtClean="0">
                <a:solidFill>
                  <a:schemeClr val="bg1"/>
                </a:solidFill>
              </a:rPr>
              <a:t>17:2</a:t>
            </a:r>
            <a:r>
              <a:rPr lang="fr-FR" sz="2000" dirty="0" smtClean="0">
                <a:solidFill>
                  <a:schemeClr val="bg1"/>
                </a:solidFill>
              </a:rPr>
              <a:t> </a:t>
            </a:r>
            <a:r>
              <a:rPr lang="en-US" sz="2000" dirty="0">
                <a:solidFill>
                  <a:schemeClr val="bg1"/>
                </a:solidFill>
              </a:rPr>
              <a:t>with whom the kings of the earth have committed sexual immorality, and with the wine of whose sexual immorality the dwellers on earth have become drunk."</a:t>
            </a:r>
          </a:p>
          <a:p>
            <a:r>
              <a:rPr lang="en-US" sz="2000" baseline="30000" dirty="0" smtClean="0">
                <a:solidFill>
                  <a:srgbClr val="FFFF00"/>
                </a:solidFill>
              </a:rPr>
              <a:t>	CUV</a:t>
            </a:r>
            <a:r>
              <a:rPr lang="en-US" sz="2000" baseline="30000" dirty="0" smtClean="0">
                <a:solidFill>
                  <a:schemeClr val="bg1"/>
                </a:solidFill>
              </a:rPr>
              <a:t> </a:t>
            </a:r>
            <a:r>
              <a:rPr lang="en-US" sz="2000" b="1" dirty="0" smtClean="0">
                <a:solidFill>
                  <a:schemeClr val="bg1"/>
                </a:solidFill>
              </a:rPr>
              <a:t>17:2</a:t>
            </a:r>
            <a:r>
              <a:rPr lang="en-US" sz="2000" dirty="0" smtClean="0">
                <a:solidFill>
                  <a:schemeClr val="bg1"/>
                </a:solidFill>
              </a:rPr>
              <a:t> </a:t>
            </a:r>
            <a:r>
              <a:rPr lang="zh-TW" altLang="en-US" sz="2000" dirty="0">
                <a:solidFill>
                  <a:schemeClr val="bg1"/>
                </a:solidFill>
              </a:rPr>
              <a:t>地上的君王與他行淫．住在地上的人喝醉了他淫亂的酒。</a:t>
            </a:r>
            <a:r>
              <a:rPr lang="fr-FR" sz="2000" dirty="0" smtClean="0">
                <a:solidFill>
                  <a:schemeClr val="bg1"/>
                </a:solidFill>
              </a:rPr>
              <a:t> </a:t>
            </a:r>
            <a:r>
              <a:rPr lang="fr-FR" sz="2200" baseline="30000" dirty="0">
                <a:solidFill>
                  <a:srgbClr val="FFFF00"/>
                </a:solidFill>
              </a:rPr>
              <a:t>	</a:t>
            </a:r>
            <a:endParaRPr lang="fr-FR" sz="800" dirty="0" smtClean="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3977434097"/>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28841"/>
            <a:ext cx="12117564" cy="6809155"/>
          </a:xfrm>
          <a:prstGeom prst="rect">
            <a:avLst/>
          </a:prstGeom>
          <a:solidFill>
            <a:srgbClr val="002060"/>
          </a:solidFill>
        </p:spPr>
        <p:txBody>
          <a:bodyPr wrap="square" lIns="108821" tIns="54411" rIns="108821" bIns="54411">
            <a:spAutoFit/>
          </a:bodyPr>
          <a:lstStyle/>
          <a:p>
            <a:endParaRPr lang="en-US" sz="800" b="1" dirty="0" smtClean="0">
              <a:solidFill>
                <a:srgbClr val="FFFF00"/>
              </a:solidFill>
            </a:endParaRPr>
          </a:p>
          <a:p>
            <a:endParaRPr lang="en-US" sz="800" b="1" dirty="0" smtClean="0">
              <a:solidFill>
                <a:srgbClr val="FFFF00"/>
              </a:solidFill>
            </a:endParaRPr>
          </a:p>
          <a:p>
            <a:r>
              <a:rPr lang="en-US" sz="3200" b="1" dirty="0" smtClean="0">
                <a:solidFill>
                  <a:srgbClr val="FFFF00"/>
                </a:solidFill>
              </a:rPr>
              <a:t>       Revelation 17:3</a:t>
            </a:r>
          </a:p>
          <a:p>
            <a:endParaRPr lang="en-US" sz="800" b="1" dirty="0">
              <a:solidFill>
                <a:srgbClr val="FFFF00"/>
              </a:solidFill>
            </a:endParaRPr>
          </a:p>
          <a:p>
            <a:endParaRPr lang="en-US" sz="800" b="1" dirty="0" smtClean="0">
              <a:solidFill>
                <a:srgbClr val="FFFF00"/>
              </a:solidFill>
            </a:endParaRPr>
          </a:p>
          <a:p>
            <a:r>
              <a:rPr lang="en-US" sz="4000" dirty="0" smtClean="0">
                <a:solidFill>
                  <a:schemeClr val="bg1"/>
                </a:solidFill>
              </a:rPr>
              <a:t>  </a:t>
            </a:r>
            <a:r>
              <a:rPr lang="el-GR" sz="4000" dirty="0" smtClean="0">
                <a:solidFill>
                  <a:schemeClr val="bg1"/>
                </a:solidFill>
              </a:rPr>
              <a:t>καὶ </a:t>
            </a:r>
            <a:r>
              <a:rPr lang="en-US" sz="4000" dirty="0" smtClean="0">
                <a:solidFill>
                  <a:schemeClr val="bg1"/>
                </a:solidFill>
              </a:rPr>
              <a:t> </a:t>
            </a:r>
            <a:r>
              <a:rPr lang="el-GR" sz="4000" dirty="0" smtClean="0">
                <a:solidFill>
                  <a:schemeClr val="bg1"/>
                </a:solidFill>
              </a:rPr>
              <a:t>ἀπήνεγκέν</a:t>
            </a:r>
            <a:r>
              <a:rPr lang="en-US" sz="4000" dirty="0" smtClean="0">
                <a:solidFill>
                  <a:schemeClr val="bg1"/>
                </a:solidFill>
              </a:rPr>
              <a:t> </a:t>
            </a:r>
            <a:r>
              <a:rPr lang="el-GR" sz="4000" dirty="0" smtClean="0">
                <a:solidFill>
                  <a:schemeClr val="bg1"/>
                </a:solidFill>
              </a:rPr>
              <a:t> </a:t>
            </a:r>
            <a:r>
              <a:rPr lang="el-GR" sz="4000" dirty="0">
                <a:solidFill>
                  <a:schemeClr val="bg1"/>
                </a:solidFill>
              </a:rPr>
              <a:t>με </a:t>
            </a:r>
            <a:r>
              <a:rPr lang="en-US" sz="4000" dirty="0" smtClean="0">
                <a:solidFill>
                  <a:schemeClr val="bg1"/>
                </a:solidFill>
              </a:rPr>
              <a:t> </a:t>
            </a:r>
            <a:r>
              <a:rPr lang="el-GR" sz="4000" dirty="0" smtClean="0">
                <a:solidFill>
                  <a:schemeClr val="bg1"/>
                </a:solidFill>
              </a:rPr>
              <a:t>εἰς </a:t>
            </a:r>
            <a:r>
              <a:rPr lang="en-US" sz="4000" dirty="0" smtClean="0">
                <a:solidFill>
                  <a:schemeClr val="bg1"/>
                </a:solidFill>
              </a:rPr>
              <a:t> </a:t>
            </a:r>
            <a:r>
              <a:rPr lang="el-GR" sz="4000" dirty="0" smtClean="0">
                <a:solidFill>
                  <a:schemeClr val="bg1"/>
                </a:solidFill>
              </a:rPr>
              <a:t>ἔρημον</a:t>
            </a:r>
            <a:endParaRPr lang="en-US" sz="4000" dirty="0">
              <a:solidFill>
                <a:schemeClr val="bg1"/>
              </a:solidFill>
            </a:endParaRPr>
          </a:p>
          <a:p>
            <a:r>
              <a:rPr lang="en-US" sz="2400" dirty="0">
                <a:solidFill>
                  <a:srgbClr val="FFFF00"/>
                </a:solidFill>
              </a:rPr>
              <a:t> </a:t>
            </a:r>
            <a:r>
              <a:rPr lang="en-US" sz="2400" dirty="0" smtClean="0">
                <a:solidFill>
                  <a:srgbClr val="FFFF00"/>
                </a:solidFill>
              </a:rPr>
              <a:t>   and       he </a:t>
            </a:r>
            <a:r>
              <a:rPr lang="en-US" sz="2400" dirty="0">
                <a:solidFill>
                  <a:srgbClr val="FFFF00"/>
                </a:solidFill>
              </a:rPr>
              <a:t>carried </a:t>
            </a:r>
            <a:r>
              <a:rPr lang="en-US" sz="2400" dirty="0" smtClean="0">
                <a:solidFill>
                  <a:srgbClr val="FFFF00"/>
                </a:solidFill>
              </a:rPr>
              <a:t>away      me     into     a wilderness</a:t>
            </a:r>
            <a:r>
              <a:rPr lang="fr-FR" sz="2400" dirty="0" smtClean="0">
                <a:solidFill>
                  <a:srgbClr val="FFFF00"/>
                </a:solidFill>
              </a:rPr>
              <a:t> </a:t>
            </a:r>
            <a:endParaRPr lang="fr-FR" sz="2400" dirty="0">
              <a:solidFill>
                <a:srgbClr val="FFFF00"/>
              </a:solidFill>
            </a:endParaRPr>
          </a:p>
          <a:p>
            <a:r>
              <a:rPr lang="en-US" sz="4000" dirty="0" smtClean="0">
                <a:solidFill>
                  <a:schemeClr val="bg1"/>
                </a:solidFill>
              </a:rPr>
              <a:t> </a:t>
            </a:r>
            <a:r>
              <a:rPr lang="el-GR" sz="4000" dirty="0">
                <a:solidFill>
                  <a:schemeClr val="bg1"/>
                </a:solidFill>
              </a:rPr>
              <a:t>ἐν </a:t>
            </a:r>
            <a:r>
              <a:rPr lang="en-US" sz="4000" dirty="0">
                <a:solidFill>
                  <a:schemeClr val="bg1"/>
                </a:solidFill>
              </a:rPr>
              <a:t> </a:t>
            </a:r>
            <a:r>
              <a:rPr lang="el-GR" sz="4000" dirty="0">
                <a:solidFill>
                  <a:schemeClr val="bg1"/>
                </a:solidFill>
              </a:rPr>
              <a:t>πνεύματι</a:t>
            </a:r>
            <a:r>
              <a:rPr lang="el-GR" sz="4000" dirty="0" smtClean="0">
                <a:solidFill>
                  <a:schemeClr val="bg1"/>
                </a:solidFill>
              </a:rPr>
              <a:t>.</a:t>
            </a:r>
            <a:r>
              <a:rPr lang="en-US" sz="4000" dirty="0" smtClean="0">
                <a:solidFill>
                  <a:schemeClr val="bg1"/>
                </a:solidFill>
              </a:rPr>
              <a:t>    </a:t>
            </a:r>
            <a:r>
              <a:rPr lang="el-GR" sz="4000" dirty="0" smtClean="0">
                <a:solidFill>
                  <a:schemeClr val="bg1"/>
                </a:solidFill>
              </a:rPr>
              <a:t>Καὶ </a:t>
            </a:r>
            <a:r>
              <a:rPr lang="en-US" sz="4000" dirty="0" smtClean="0">
                <a:solidFill>
                  <a:schemeClr val="bg1"/>
                </a:solidFill>
              </a:rPr>
              <a:t> </a:t>
            </a:r>
            <a:r>
              <a:rPr lang="el-GR" sz="4000" dirty="0" smtClean="0">
                <a:solidFill>
                  <a:schemeClr val="bg1"/>
                </a:solidFill>
              </a:rPr>
              <a:t>εἶδον </a:t>
            </a:r>
            <a:r>
              <a:rPr lang="en-US" sz="4000" dirty="0" smtClean="0">
                <a:solidFill>
                  <a:schemeClr val="bg1"/>
                </a:solidFill>
              </a:rPr>
              <a:t> </a:t>
            </a:r>
            <a:r>
              <a:rPr lang="el-GR" sz="4000" dirty="0" smtClean="0">
                <a:solidFill>
                  <a:schemeClr val="bg1"/>
                </a:solidFill>
              </a:rPr>
              <a:t>γυναῖκα </a:t>
            </a:r>
            <a:r>
              <a:rPr lang="en-US" sz="4000" dirty="0" smtClean="0">
                <a:solidFill>
                  <a:schemeClr val="bg1"/>
                </a:solidFill>
              </a:rPr>
              <a:t> </a:t>
            </a:r>
            <a:r>
              <a:rPr lang="el-GR" sz="4000" dirty="0" smtClean="0">
                <a:solidFill>
                  <a:schemeClr val="bg1"/>
                </a:solidFill>
              </a:rPr>
              <a:t>καθημένην </a:t>
            </a:r>
            <a:endParaRPr lang="en-US" sz="4000" dirty="0">
              <a:solidFill>
                <a:schemeClr val="bg1"/>
              </a:solidFill>
            </a:endParaRPr>
          </a:p>
          <a:p>
            <a:r>
              <a:rPr lang="en-US" sz="2400" dirty="0" smtClean="0">
                <a:solidFill>
                  <a:srgbClr val="FFFF00"/>
                </a:solidFill>
              </a:rPr>
              <a:t>   in           spirit                       and         I </a:t>
            </a:r>
            <a:r>
              <a:rPr lang="en-US" sz="2400" dirty="0">
                <a:solidFill>
                  <a:srgbClr val="FFFF00"/>
                </a:solidFill>
              </a:rPr>
              <a:t>saw </a:t>
            </a:r>
            <a:r>
              <a:rPr lang="en-US" sz="2400" dirty="0" smtClean="0">
                <a:solidFill>
                  <a:srgbClr val="FFFF00"/>
                </a:solidFill>
              </a:rPr>
              <a:t>          a </a:t>
            </a:r>
            <a:r>
              <a:rPr lang="en-US" sz="2400" dirty="0">
                <a:solidFill>
                  <a:srgbClr val="FFFF00"/>
                </a:solidFill>
              </a:rPr>
              <a:t>woman </a:t>
            </a:r>
            <a:r>
              <a:rPr lang="en-US" sz="2400" dirty="0" smtClean="0">
                <a:solidFill>
                  <a:srgbClr val="FFFF00"/>
                </a:solidFill>
              </a:rPr>
              <a:t>               sitting</a:t>
            </a:r>
            <a:endParaRPr lang="es-ES" sz="2400" dirty="0" smtClean="0">
              <a:solidFill>
                <a:srgbClr val="FFFF00"/>
              </a:solidFill>
            </a:endParaRPr>
          </a:p>
          <a:p>
            <a:r>
              <a:rPr lang="en-US" sz="4000" dirty="0" smtClean="0">
                <a:solidFill>
                  <a:schemeClr val="bg1"/>
                </a:solidFill>
              </a:rPr>
              <a:t> </a:t>
            </a:r>
            <a:r>
              <a:rPr lang="el-GR" sz="4000" dirty="0" smtClean="0">
                <a:solidFill>
                  <a:schemeClr val="bg1"/>
                </a:solidFill>
              </a:rPr>
              <a:t>ἐπὶ </a:t>
            </a:r>
            <a:r>
              <a:rPr lang="en-US" sz="4000" dirty="0" smtClean="0">
                <a:solidFill>
                  <a:schemeClr val="bg1"/>
                </a:solidFill>
              </a:rPr>
              <a:t> </a:t>
            </a:r>
            <a:r>
              <a:rPr lang="el-GR" sz="4000" dirty="0" smtClean="0">
                <a:solidFill>
                  <a:schemeClr val="bg1"/>
                </a:solidFill>
              </a:rPr>
              <a:t>θηρίον </a:t>
            </a:r>
            <a:r>
              <a:rPr lang="en-US" sz="4000" dirty="0" smtClean="0">
                <a:solidFill>
                  <a:schemeClr val="bg1"/>
                </a:solidFill>
              </a:rPr>
              <a:t> </a:t>
            </a:r>
            <a:r>
              <a:rPr lang="el-GR" sz="4000" dirty="0" smtClean="0">
                <a:solidFill>
                  <a:schemeClr val="bg1"/>
                </a:solidFill>
              </a:rPr>
              <a:t>κόκκινον</a:t>
            </a:r>
            <a:r>
              <a:rPr lang="el-GR" sz="4000" dirty="0">
                <a:solidFill>
                  <a:schemeClr val="bg1"/>
                </a:solidFill>
              </a:rPr>
              <a:t>, γέμον[τα] </a:t>
            </a:r>
            <a:r>
              <a:rPr lang="en-US" sz="4000" dirty="0" smtClean="0">
                <a:solidFill>
                  <a:schemeClr val="bg1"/>
                </a:solidFill>
              </a:rPr>
              <a:t> </a:t>
            </a:r>
            <a:r>
              <a:rPr lang="el-GR" sz="4000" dirty="0" smtClean="0">
                <a:solidFill>
                  <a:schemeClr val="bg1"/>
                </a:solidFill>
              </a:rPr>
              <a:t>ὀνόματα </a:t>
            </a:r>
            <a:r>
              <a:rPr lang="en-US" sz="4000" dirty="0" smtClean="0">
                <a:solidFill>
                  <a:schemeClr val="bg1"/>
                </a:solidFill>
              </a:rPr>
              <a:t> </a:t>
            </a:r>
            <a:r>
              <a:rPr lang="el-GR" sz="4000" dirty="0" smtClean="0">
                <a:solidFill>
                  <a:schemeClr val="bg1"/>
                </a:solidFill>
              </a:rPr>
              <a:t>βλασφημίας</a:t>
            </a:r>
            <a:r>
              <a:rPr lang="el-GR" sz="4000" dirty="0">
                <a:solidFill>
                  <a:schemeClr val="bg1"/>
                </a:solidFill>
              </a:rPr>
              <a:t>, </a:t>
            </a:r>
            <a:endParaRPr lang="en-US" sz="4000" dirty="0" smtClean="0">
              <a:solidFill>
                <a:schemeClr val="bg1"/>
              </a:solidFill>
            </a:endParaRPr>
          </a:p>
          <a:p>
            <a:r>
              <a:rPr lang="en-US" sz="2400" dirty="0" smtClean="0">
                <a:solidFill>
                  <a:srgbClr val="FFFF00"/>
                </a:solidFill>
              </a:rPr>
              <a:t>    on         a beast             scarlet                   full of                       names                 of blasphemy </a:t>
            </a:r>
            <a:endParaRPr lang="fr-FR" sz="2400" dirty="0" smtClean="0">
              <a:solidFill>
                <a:srgbClr val="FFFF00"/>
              </a:solidFill>
            </a:endParaRPr>
          </a:p>
          <a:p>
            <a:r>
              <a:rPr lang="en-US" sz="4000" dirty="0" smtClean="0">
                <a:solidFill>
                  <a:schemeClr val="bg1"/>
                </a:solidFill>
              </a:rPr>
              <a:t>         </a:t>
            </a:r>
            <a:r>
              <a:rPr lang="el-GR" sz="4000" dirty="0" smtClean="0">
                <a:solidFill>
                  <a:schemeClr val="bg1"/>
                </a:solidFill>
              </a:rPr>
              <a:t>ἔχων </a:t>
            </a:r>
            <a:r>
              <a:rPr lang="en-US" sz="4000" dirty="0" smtClean="0">
                <a:solidFill>
                  <a:schemeClr val="bg1"/>
                </a:solidFill>
              </a:rPr>
              <a:t> </a:t>
            </a:r>
            <a:r>
              <a:rPr lang="el-GR" sz="4000" dirty="0" smtClean="0">
                <a:solidFill>
                  <a:schemeClr val="bg1"/>
                </a:solidFill>
              </a:rPr>
              <a:t>κεφαλὰς </a:t>
            </a:r>
            <a:r>
              <a:rPr lang="en-US" sz="4000" dirty="0" smtClean="0">
                <a:solidFill>
                  <a:schemeClr val="bg1"/>
                </a:solidFill>
              </a:rPr>
              <a:t> </a:t>
            </a:r>
            <a:r>
              <a:rPr lang="el-GR" sz="4000" dirty="0" smtClean="0">
                <a:solidFill>
                  <a:schemeClr val="bg1"/>
                </a:solidFill>
              </a:rPr>
              <a:t>ἑπτὰ </a:t>
            </a:r>
            <a:r>
              <a:rPr lang="en-US" sz="4000" dirty="0" smtClean="0">
                <a:solidFill>
                  <a:schemeClr val="bg1"/>
                </a:solidFill>
              </a:rPr>
              <a:t> </a:t>
            </a:r>
            <a:r>
              <a:rPr lang="el-GR" sz="4000" dirty="0" smtClean="0">
                <a:solidFill>
                  <a:schemeClr val="bg1"/>
                </a:solidFill>
              </a:rPr>
              <a:t>καὶ </a:t>
            </a:r>
            <a:r>
              <a:rPr lang="en-US" sz="4000" dirty="0" smtClean="0">
                <a:solidFill>
                  <a:schemeClr val="bg1"/>
                </a:solidFill>
              </a:rPr>
              <a:t> </a:t>
            </a:r>
            <a:r>
              <a:rPr lang="el-GR" sz="4000" dirty="0" smtClean="0">
                <a:solidFill>
                  <a:schemeClr val="bg1"/>
                </a:solidFill>
              </a:rPr>
              <a:t>κέρατα</a:t>
            </a:r>
            <a:r>
              <a:rPr lang="en-US" sz="4000" dirty="0" smtClean="0">
                <a:solidFill>
                  <a:schemeClr val="bg1"/>
                </a:solidFill>
              </a:rPr>
              <a:t> </a:t>
            </a:r>
            <a:r>
              <a:rPr lang="el-GR" sz="4000" dirty="0" smtClean="0">
                <a:solidFill>
                  <a:schemeClr val="bg1"/>
                </a:solidFill>
              </a:rPr>
              <a:t> </a:t>
            </a:r>
            <a:r>
              <a:rPr lang="el-GR" sz="4000" dirty="0">
                <a:solidFill>
                  <a:schemeClr val="bg1"/>
                </a:solidFill>
              </a:rPr>
              <a:t>δέκα. </a:t>
            </a:r>
            <a:endParaRPr lang="en-US" sz="4000" dirty="0">
              <a:solidFill>
                <a:schemeClr val="bg1"/>
              </a:solidFill>
            </a:endParaRPr>
          </a:p>
          <a:p>
            <a:r>
              <a:rPr lang="en-US" sz="2400" dirty="0" smtClean="0">
                <a:solidFill>
                  <a:srgbClr val="FFFF00"/>
                </a:solidFill>
              </a:rPr>
              <a:t>                 having           heads              seven       and         </a:t>
            </a:r>
            <a:r>
              <a:rPr lang="en-US" sz="2400" dirty="0">
                <a:solidFill>
                  <a:srgbClr val="FFFF00"/>
                </a:solidFill>
              </a:rPr>
              <a:t>horns </a:t>
            </a:r>
            <a:r>
              <a:rPr lang="fr-FR" sz="2400" dirty="0">
                <a:solidFill>
                  <a:srgbClr val="FFFF00"/>
                </a:solidFill>
              </a:rPr>
              <a:t> </a:t>
            </a:r>
            <a:r>
              <a:rPr lang="fr-FR" sz="2400" dirty="0" smtClean="0">
                <a:solidFill>
                  <a:srgbClr val="FFFF00"/>
                </a:solidFill>
              </a:rPr>
              <a:t>              </a:t>
            </a:r>
            <a:r>
              <a:rPr lang="fr-FR" sz="2400" dirty="0" err="1" smtClean="0">
                <a:solidFill>
                  <a:srgbClr val="FFFF00"/>
                </a:solidFill>
              </a:rPr>
              <a:t>ten</a:t>
            </a:r>
            <a:endParaRPr lang="fr-FR" sz="2400" dirty="0">
              <a:solidFill>
                <a:srgbClr val="FFFF00"/>
              </a:solidFill>
            </a:endParaRPr>
          </a:p>
          <a:p>
            <a:endParaRPr lang="en-US" sz="800" baseline="30000" dirty="0" smtClean="0">
              <a:solidFill>
                <a:srgbClr val="FFFF00"/>
              </a:solidFill>
            </a:endParaRPr>
          </a:p>
          <a:p>
            <a:endParaRPr lang="en-US" sz="800" baseline="30000" dirty="0" smtClean="0">
              <a:solidFill>
                <a:srgbClr val="FFFF00"/>
              </a:solidFill>
            </a:endParaRPr>
          </a:p>
          <a:p>
            <a:endParaRPr lang="en-US" sz="800" baseline="30000" dirty="0">
              <a:solidFill>
                <a:srgbClr val="FFFF00"/>
              </a:solidFill>
            </a:endParaRPr>
          </a:p>
          <a:p>
            <a:endParaRPr lang="en-US" sz="800" baseline="30000" dirty="0" smtClean="0">
              <a:solidFill>
                <a:srgbClr val="FFFF00"/>
              </a:solidFill>
            </a:endParaRPr>
          </a:p>
          <a:p>
            <a:r>
              <a:rPr lang="en-US" baseline="30000" dirty="0" smtClean="0">
                <a:solidFill>
                  <a:srgbClr val="FFFF00"/>
                </a:solidFill>
              </a:rPr>
              <a:t>	      ESV </a:t>
            </a:r>
            <a:r>
              <a:rPr lang="fr-FR" b="1" dirty="0" smtClean="0">
                <a:solidFill>
                  <a:schemeClr val="bg1"/>
                </a:solidFill>
              </a:rPr>
              <a:t>17:3</a:t>
            </a:r>
            <a:r>
              <a:rPr lang="fr-FR" dirty="0" smtClean="0">
                <a:solidFill>
                  <a:schemeClr val="bg1"/>
                </a:solidFill>
              </a:rPr>
              <a:t> </a:t>
            </a:r>
            <a:r>
              <a:rPr lang="en-US" dirty="0">
                <a:solidFill>
                  <a:schemeClr val="bg1"/>
                </a:solidFill>
              </a:rPr>
              <a:t>And he carried me away in the Spirit into a wilderness, and I saw a woman sitting on a scarlet beast that was full of blasphemous names, and it had seven heads and ten horns</a:t>
            </a:r>
            <a:r>
              <a:rPr lang="en-US" dirty="0" smtClean="0">
                <a:solidFill>
                  <a:schemeClr val="bg1"/>
                </a:solidFill>
              </a:rPr>
              <a:t>.     /     </a:t>
            </a:r>
            <a:r>
              <a:rPr lang="en-US" baseline="30000" dirty="0">
                <a:solidFill>
                  <a:srgbClr val="FFFF00"/>
                </a:solidFill>
              </a:rPr>
              <a:t>CUV</a:t>
            </a:r>
            <a:r>
              <a:rPr lang="en-US" b="1" dirty="0" smtClean="0">
                <a:solidFill>
                  <a:schemeClr val="bg1"/>
                </a:solidFill>
              </a:rPr>
              <a:t> </a:t>
            </a:r>
            <a:r>
              <a:rPr lang="en-US" b="1" dirty="0">
                <a:solidFill>
                  <a:schemeClr val="bg1"/>
                </a:solidFill>
              </a:rPr>
              <a:t>17:3</a:t>
            </a:r>
            <a:r>
              <a:rPr lang="en-US" dirty="0">
                <a:solidFill>
                  <a:schemeClr val="bg1"/>
                </a:solidFill>
              </a:rPr>
              <a:t> </a:t>
            </a:r>
            <a:r>
              <a:rPr lang="zh-TW" altLang="en-US" dirty="0">
                <a:solidFill>
                  <a:schemeClr val="bg1"/>
                </a:solidFill>
              </a:rPr>
              <a:t>我被聖靈感動、天使帶我到曠野去．我就看見一個女人騎在朱紅色的獸上．那獸有七頭十角、遍體有褻瀆的名號。</a:t>
            </a:r>
            <a:endParaRPr lang="fr-FR" dirty="0" smtClean="0">
              <a:solidFill>
                <a:schemeClr val="bg1"/>
              </a:solidFill>
            </a:endParaRPr>
          </a:p>
          <a:p>
            <a:endParaRPr lang="fr-FR" sz="800" dirty="0">
              <a:solidFill>
                <a:schemeClr val="bg1"/>
              </a:solidFill>
            </a:endParaRPr>
          </a:p>
          <a:p>
            <a:endParaRPr lang="fr-FR" sz="800" dirty="0" smtClean="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1466871956"/>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28841"/>
            <a:ext cx="12117564" cy="6865580"/>
          </a:xfrm>
          <a:prstGeom prst="rect">
            <a:avLst/>
          </a:prstGeom>
          <a:solidFill>
            <a:srgbClr val="002060"/>
          </a:solidFill>
        </p:spPr>
        <p:txBody>
          <a:bodyPr wrap="square" lIns="108821" tIns="54411" rIns="108821" bIns="54411">
            <a:spAutoFit/>
          </a:bodyPr>
          <a:lstStyle/>
          <a:p>
            <a:r>
              <a:rPr lang="en-US" sz="3200" b="1" dirty="0" smtClean="0">
                <a:solidFill>
                  <a:srgbClr val="FFFF00"/>
                </a:solidFill>
              </a:rPr>
              <a:t>       Revelation 17:4</a:t>
            </a:r>
          </a:p>
          <a:p>
            <a:r>
              <a:rPr lang="el-GR" sz="3800" dirty="0" smtClean="0">
                <a:solidFill>
                  <a:schemeClr val="bg1"/>
                </a:solidFill>
              </a:rPr>
              <a:t>καὶ </a:t>
            </a:r>
            <a:r>
              <a:rPr lang="en-US" sz="3800" dirty="0" smtClean="0">
                <a:solidFill>
                  <a:schemeClr val="bg1"/>
                </a:solidFill>
              </a:rPr>
              <a:t> </a:t>
            </a:r>
            <a:r>
              <a:rPr lang="el-GR" sz="3800" dirty="0" smtClean="0">
                <a:solidFill>
                  <a:schemeClr val="bg1"/>
                </a:solidFill>
              </a:rPr>
              <a:t>ἡ </a:t>
            </a:r>
            <a:r>
              <a:rPr lang="en-US" sz="3800" dirty="0" smtClean="0">
                <a:solidFill>
                  <a:schemeClr val="bg1"/>
                </a:solidFill>
              </a:rPr>
              <a:t> </a:t>
            </a:r>
            <a:r>
              <a:rPr lang="el-GR" sz="3800" dirty="0" smtClean="0">
                <a:solidFill>
                  <a:schemeClr val="bg1"/>
                </a:solidFill>
              </a:rPr>
              <a:t>γυνὴ </a:t>
            </a:r>
            <a:r>
              <a:rPr lang="en-US" sz="3800" dirty="0" smtClean="0">
                <a:solidFill>
                  <a:schemeClr val="bg1"/>
                </a:solidFill>
              </a:rPr>
              <a:t> </a:t>
            </a:r>
            <a:r>
              <a:rPr lang="el-GR" sz="3800" dirty="0" smtClean="0">
                <a:solidFill>
                  <a:schemeClr val="bg1"/>
                </a:solidFill>
              </a:rPr>
              <a:t>ἦν </a:t>
            </a:r>
            <a:r>
              <a:rPr lang="en-US" sz="3800" dirty="0" smtClean="0">
                <a:solidFill>
                  <a:schemeClr val="bg1"/>
                </a:solidFill>
              </a:rPr>
              <a:t> </a:t>
            </a:r>
            <a:r>
              <a:rPr lang="el-GR" sz="3800" dirty="0" smtClean="0">
                <a:solidFill>
                  <a:schemeClr val="bg1"/>
                </a:solidFill>
              </a:rPr>
              <a:t>περιβεβλημένη </a:t>
            </a:r>
            <a:r>
              <a:rPr lang="en-US" sz="3800" dirty="0" smtClean="0">
                <a:solidFill>
                  <a:schemeClr val="bg1"/>
                </a:solidFill>
              </a:rPr>
              <a:t> </a:t>
            </a:r>
            <a:r>
              <a:rPr lang="el-GR" sz="3800" dirty="0" smtClean="0">
                <a:solidFill>
                  <a:schemeClr val="bg1"/>
                </a:solidFill>
              </a:rPr>
              <a:t>πορφυροῦν</a:t>
            </a:r>
            <a:endParaRPr lang="en-US" sz="3800" dirty="0">
              <a:solidFill>
                <a:schemeClr val="bg1"/>
              </a:solidFill>
            </a:endParaRPr>
          </a:p>
          <a:p>
            <a:r>
              <a:rPr lang="en-US" sz="2300" dirty="0" smtClean="0">
                <a:solidFill>
                  <a:srgbClr val="FFFF00"/>
                </a:solidFill>
              </a:rPr>
              <a:t> and   the   woman    was            arrayed                                 in </a:t>
            </a:r>
            <a:r>
              <a:rPr lang="en-US" sz="2300" dirty="0">
                <a:solidFill>
                  <a:srgbClr val="FFFF00"/>
                </a:solidFill>
              </a:rPr>
              <a:t>purple </a:t>
            </a:r>
            <a:r>
              <a:rPr lang="fr-FR" sz="2300" dirty="0" smtClean="0">
                <a:solidFill>
                  <a:srgbClr val="FFFF00"/>
                </a:solidFill>
              </a:rPr>
              <a:t> </a:t>
            </a:r>
            <a:endParaRPr lang="fr-FR" sz="2300" dirty="0">
              <a:solidFill>
                <a:srgbClr val="FFFF00"/>
              </a:solidFill>
            </a:endParaRPr>
          </a:p>
          <a:p>
            <a:r>
              <a:rPr lang="en-US" sz="3800" dirty="0" smtClean="0">
                <a:solidFill>
                  <a:schemeClr val="bg1"/>
                </a:solidFill>
              </a:rPr>
              <a:t>   </a:t>
            </a:r>
            <a:r>
              <a:rPr lang="el-GR" sz="3800" dirty="0" smtClean="0">
                <a:solidFill>
                  <a:schemeClr val="bg1"/>
                </a:solidFill>
              </a:rPr>
              <a:t>καὶ </a:t>
            </a:r>
            <a:r>
              <a:rPr lang="en-US" sz="3800" dirty="0" smtClean="0">
                <a:solidFill>
                  <a:schemeClr val="bg1"/>
                </a:solidFill>
              </a:rPr>
              <a:t> </a:t>
            </a:r>
            <a:r>
              <a:rPr lang="el-GR" sz="3800" dirty="0" smtClean="0">
                <a:solidFill>
                  <a:schemeClr val="bg1"/>
                </a:solidFill>
              </a:rPr>
              <a:t>κόκκινον</a:t>
            </a:r>
            <a:r>
              <a:rPr lang="en-US" sz="3800" dirty="0" smtClean="0">
                <a:solidFill>
                  <a:schemeClr val="bg1"/>
                </a:solidFill>
              </a:rPr>
              <a:t> </a:t>
            </a:r>
            <a:r>
              <a:rPr lang="el-GR" sz="3800" dirty="0" smtClean="0">
                <a:solidFill>
                  <a:schemeClr val="bg1"/>
                </a:solidFill>
              </a:rPr>
              <a:t> </a:t>
            </a:r>
            <a:r>
              <a:rPr lang="en-US" sz="3800" dirty="0" smtClean="0">
                <a:solidFill>
                  <a:schemeClr val="bg1"/>
                </a:solidFill>
              </a:rPr>
              <a:t> </a:t>
            </a:r>
            <a:r>
              <a:rPr lang="el-GR" sz="3800" dirty="0" smtClean="0">
                <a:solidFill>
                  <a:schemeClr val="bg1"/>
                </a:solidFill>
              </a:rPr>
              <a:t>καὶ </a:t>
            </a:r>
            <a:r>
              <a:rPr lang="en-US" sz="3800" dirty="0" smtClean="0">
                <a:solidFill>
                  <a:schemeClr val="bg1"/>
                </a:solidFill>
              </a:rPr>
              <a:t>  </a:t>
            </a:r>
            <a:r>
              <a:rPr lang="el-GR" sz="3800" dirty="0" smtClean="0">
                <a:solidFill>
                  <a:schemeClr val="bg1"/>
                </a:solidFill>
              </a:rPr>
              <a:t>κεχρυσωμένη </a:t>
            </a:r>
            <a:r>
              <a:rPr lang="en-US" sz="3800" dirty="0" smtClean="0">
                <a:solidFill>
                  <a:schemeClr val="bg1"/>
                </a:solidFill>
              </a:rPr>
              <a:t>  </a:t>
            </a:r>
            <a:r>
              <a:rPr lang="el-GR" sz="3800" dirty="0" smtClean="0">
                <a:solidFill>
                  <a:schemeClr val="bg1"/>
                </a:solidFill>
              </a:rPr>
              <a:t>χρυσίῳ</a:t>
            </a:r>
            <a:endParaRPr lang="en-US" sz="3800" dirty="0">
              <a:solidFill>
                <a:schemeClr val="bg1"/>
              </a:solidFill>
            </a:endParaRPr>
          </a:p>
          <a:p>
            <a:r>
              <a:rPr lang="en-US" sz="2300" dirty="0" smtClean="0">
                <a:solidFill>
                  <a:srgbClr val="FFFF00"/>
                </a:solidFill>
              </a:rPr>
              <a:t>      and           scarlet             </a:t>
            </a:r>
            <a:r>
              <a:rPr lang="en-US" sz="2300" dirty="0">
                <a:solidFill>
                  <a:srgbClr val="FFFF00"/>
                </a:solidFill>
              </a:rPr>
              <a:t>and </a:t>
            </a:r>
            <a:r>
              <a:rPr lang="en-US" sz="2300" dirty="0" smtClean="0">
                <a:solidFill>
                  <a:srgbClr val="FFFF00"/>
                </a:solidFill>
              </a:rPr>
              <a:t>        adorned (with gold)          with </a:t>
            </a:r>
            <a:r>
              <a:rPr lang="en-US" sz="2300" dirty="0">
                <a:solidFill>
                  <a:srgbClr val="FFFF00"/>
                </a:solidFill>
              </a:rPr>
              <a:t>gold </a:t>
            </a:r>
            <a:endParaRPr lang="es-ES" sz="2300" dirty="0" smtClean="0">
              <a:solidFill>
                <a:srgbClr val="FFFF00"/>
              </a:solidFill>
            </a:endParaRPr>
          </a:p>
          <a:p>
            <a:r>
              <a:rPr lang="en-US" sz="3800" dirty="0" smtClean="0">
                <a:solidFill>
                  <a:schemeClr val="bg1"/>
                </a:solidFill>
              </a:rPr>
              <a:t> </a:t>
            </a:r>
            <a:r>
              <a:rPr lang="el-GR" sz="3800" dirty="0" smtClean="0">
                <a:solidFill>
                  <a:schemeClr val="bg1"/>
                </a:solidFill>
              </a:rPr>
              <a:t>καὶ </a:t>
            </a:r>
            <a:r>
              <a:rPr lang="en-US" sz="3800" dirty="0" smtClean="0">
                <a:solidFill>
                  <a:schemeClr val="bg1"/>
                </a:solidFill>
              </a:rPr>
              <a:t> </a:t>
            </a:r>
            <a:r>
              <a:rPr lang="el-GR" sz="3800" dirty="0" smtClean="0">
                <a:solidFill>
                  <a:schemeClr val="bg1"/>
                </a:solidFill>
              </a:rPr>
              <a:t>λίθῳ </a:t>
            </a:r>
            <a:r>
              <a:rPr lang="en-US" sz="3800" dirty="0" smtClean="0">
                <a:solidFill>
                  <a:schemeClr val="bg1"/>
                </a:solidFill>
              </a:rPr>
              <a:t> </a:t>
            </a:r>
            <a:r>
              <a:rPr lang="el-GR" sz="3800" dirty="0" smtClean="0">
                <a:solidFill>
                  <a:schemeClr val="bg1"/>
                </a:solidFill>
              </a:rPr>
              <a:t>τιμίῳ </a:t>
            </a:r>
            <a:r>
              <a:rPr lang="en-US" sz="3800" dirty="0" smtClean="0">
                <a:solidFill>
                  <a:schemeClr val="bg1"/>
                </a:solidFill>
              </a:rPr>
              <a:t> </a:t>
            </a:r>
            <a:r>
              <a:rPr lang="el-GR" sz="3800" dirty="0" smtClean="0">
                <a:solidFill>
                  <a:schemeClr val="bg1"/>
                </a:solidFill>
              </a:rPr>
              <a:t>καὶ</a:t>
            </a:r>
            <a:r>
              <a:rPr lang="en-US" sz="3800" dirty="0" smtClean="0">
                <a:solidFill>
                  <a:schemeClr val="bg1"/>
                </a:solidFill>
              </a:rPr>
              <a:t> </a:t>
            </a:r>
            <a:r>
              <a:rPr lang="el-GR" sz="3800" dirty="0" smtClean="0">
                <a:solidFill>
                  <a:schemeClr val="bg1"/>
                </a:solidFill>
              </a:rPr>
              <a:t> μαργαρίταις,</a:t>
            </a:r>
            <a:r>
              <a:rPr lang="en-US" sz="3800" dirty="0" smtClean="0">
                <a:solidFill>
                  <a:schemeClr val="bg1"/>
                </a:solidFill>
              </a:rPr>
              <a:t> </a:t>
            </a:r>
            <a:r>
              <a:rPr lang="el-GR" sz="3800" dirty="0" smtClean="0">
                <a:solidFill>
                  <a:schemeClr val="bg1"/>
                </a:solidFill>
              </a:rPr>
              <a:t> ἔχουσα </a:t>
            </a:r>
            <a:r>
              <a:rPr lang="en-US" sz="3800" dirty="0" smtClean="0">
                <a:solidFill>
                  <a:schemeClr val="bg1"/>
                </a:solidFill>
              </a:rPr>
              <a:t> </a:t>
            </a:r>
            <a:r>
              <a:rPr lang="el-GR" sz="3800" dirty="0" smtClean="0">
                <a:solidFill>
                  <a:schemeClr val="bg1"/>
                </a:solidFill>
              </a:rPr>
              <a:t>ποτήριον</a:t>
            </a:r>
            <a:endParaRPr lang="en-US" sz="3800" dirty="0" smtClean="0">
              <a:solidFill>
                <a:schemeClr val="bg1"/>
              </a:solidFill>
            </a:endParaRPr>
          </a:p>
          <a:p>
            <a:r>
              <a:rPr lang="en-US" sz="2300" dirty="0" smtClean="0">
                <a:solidFill>
                  <a:srgbClr val="FFFF00"/>
                </a:solidFill>
              </a:rPr>
              <a:t>   and      stone      precious     and               pearls                         holding             a cup</a:t>
            </a:r>
            <a:endParaRPr lang="fr-FR" sz="2300" dirty="0" smtClean="0">
              <a:solidFill>
                <a:srgbClr val="FFFF00"/>
              </a:solidFill>
            </a:endParaRPr>
          </a:p>
          <a:p>
            <a:r>
              <a:rPr lang="en-US" sz="3800" dirty="0" smtClean="0">
                <a:solidFill>
                  <a:schemeClr val="bg1"/>
                </a:solidFill>
              </a:rPr>
              <a:t>  </a:t>
            </a:r>
            <a:r>
              <a:rPr lang="el-GR" sz="3800" dirty="0" smtClean="0">
                <a:solidFill>
                  <a:schemeClr val="bg1"/>
                </a:solidFill>
              </a:rPr>
              <a:t>χρυσοῦν</a:t>
            </a:r>
            <a:r>
              <a:rPr lang="en-US" sz="3800" dirty="0" smtClean="0">
                <a:solidFill>
                  <a:schemeClr val="bg1"/>
                </a:solidFill>
              </a:rPr>
              <a:t> </a:t>
            </a:r>
            <a:r>
              <a:rPr lang="el-GR" sz="3800" dirty="0" smtClean="0">
                <a:solidFill>
                  <a:schemeClr val="bg1"/>
                </a:solidFill>
              </a:rPr>
              <a:t> </a:t>
            </a:r>
            <a:r>
              <a:rPr lang="el-GR" sz="3800" dirty="0">
                <a:solidFill>
                  <a:schemeClr val="bg1"/>
                </a:solidFill>
              </a:rPr>
              <a:t>ἐν </a:t>
            </a:r>
            <a:r>
              <a:rPr lang="en-US" sz="3800" dirty="0" smtClean="0">
                <a:solidFill>
                  <a:schemeClr val="bg1"/>
                </a:solidFill>
              </a:rPr>
              <a:t> </a:t>
            </a:r>
            <a:r>
              <a:rPr lang="el-GR" sz="3800" dirty="0" smtClean="0">
                <a:solidFill>
                  <a:schemeClr val="bg1"/>
                </a:solidFill>
              </a:rPr>
              <a:t>τῇ</a:t>
            </a:r>
            <a:r>
              <a:rPr lang="en-US" sz="3800" dirty="0" smtClean="0">
                <a:solidFill>
                  <a:schemeClr val="bg1"/>
                </a:solidFill>
              </a:rPr>
              <a:t> </a:t>
            </a:r>
            <a:r>
              <a:rPr lang="el-GR" sz="3800" dirty="0" smtClean="0">
                <a:solidFill>
                  <a:schemeClr val="bg1"/>
                </a:solidFill>
              </a:rPr>
              <a:t> </a:t>
            </a:r>
            <a:r>
              <a:rPr lang="el-GR" sz="3800" dirty="0">
                <a:solidFill>
                  <a:schemeClr val="bg1"/>
                </a:solidFill>
              </a:rPr>
              <a:t>χειρὶ </a:t>
            </a:r>
            <a:r>
              <a:rPr lang="en-US" sz="3800" dirty="0" smtClean="0">
                <a:solidFill>
                  <a:schemeClr val="bg1"/>
                </a:solidFill>
              </a:rPr>
              <a:t> </a:t>
            </a:r>
            <a:r>
              <a:rPr lang="el-GR" sz="3800" dirty="0" smtClean="0">
                <a:solidFill>
                  <a:schemeClr val="bg1"/>
                </a:solidFill>
              </a:rPr>
              <a:t>αὐτῆς </a:t>
            </a:r>
            <a:r>
              <a:rPr lang="en-US" sz="3800" dirty="0" smtClean="0">
                <a:solidFill>
                  <a:schemeClr val="bg1"/>
                </a:solidFill>
              </a:rPr>
              <a:t> </a:t>
            </a:r>
            <a:r>
              <a:rPr lang="el-GR" sz="3800" dirty="0" smtClean="0">
                <a:solidFill>
                  <a:schemeClr val="bg1"/>
                </a:solidFill>
              </a:rPr>
              <a:t>γέμον </a:t>
            </a:r>
            <a:r>
              <a:rPr lang="en-US" sz="3800" dirty="0" smtClean="0">
                <a:solidFill>
                  <a:schemeClr val="bg1"/>
                </a:solidFill>
              </a:rPr>
              <a:t> </a:t>
            </a:r>
            <a:r>
              <a:rPr lang="el-GR" sz="3800" dirty="0" smtClean="0">
                <a:solidFill>
                  <a:schemeClr val="bg1"/>
                </a:solidFill>
              </a:rPr>
              <a:t>βδελυγμάτων </a:t>
            </a:r>
            <a:endParaRPr lang="en-US" sz="3800" dirty="0">
              <a:solidFill>
                <a:schemeClr val="bg1"/>
              </a:solidFill>
            </a:endParaRPr>
          </a:p>
          <a:p>
            <a:r>
              <a:rPr lang="en-US" sz="2300" dirty="0" smtClean="0">
                <a:solidFill>
                  <a:srgbClr val="FFFF00"/>
                </a:solidFill>
              </a:rPr>
              <a:t>         golden            in      the      hand          her               full                </a:t>
            </a:r>
            <a:r>
              <a:rPr lang="en-US" sz="2300" dirty="0">
                <a:solidFill>
                  <a:srgbClr val="FFFF00"/>
                </a:solidFill>
              </a:rPr>
              <a:t>of abominations </a:t>
            </a:r>
            <a:endParaRPr lang="fr-FR" sz="2300" dirty="0">
              <a:solidFill>
                <a:srgbClr val="FFFF00"/>
              </a:solidFill>
            </a:endParaRPr>
          </a:p>
          <a:p>
            <a:r>
              <a:rPr lang="en-US" sz="3800" dirty="0" smtClean="0">
                <a:solidFill>
                  <a:schemeClr val="bg1"/>
                </a:solidFill>
              </a:rPr>
              <a:t>     </a:t>
            </a:r>
            <a:r>
              <a:rPr lang="el-GR" sz="3800" dirty="0" smtClean="0">
                <a:solidFill>
                  <a:schemeClr val="bg1"/>
                </a:solidFill>
              </a:rPr>
              <a:t>καὶ </a:t>
            </a:r>
            <a:r>
              <a:rPr lang="en-US" sz="3800" dirty="0" smtClean="0">
                <a:solidFill>
                  <a:schemeClr val="bg1"/>
                </a:solidFill>
              </a:rPr>
              <a:t> </a:t>
            </a:r>
            <a:r>
              <a:rPr lang="el-GR" sz="3800" dirty="0" smtClean="0">
                <a:solidFill>
                  <a:schemeClr val="bg1"/>
                </a:solidFill>
              </a:rPr>
              <a:t>τὰ </a:t>
            </a:r>
            <a:r>
              <a:rPr lang="en-US" sz="3800" dirty="0" smtClean="0">
                <a:solidFill>
                  <a:schemeClr val="bg1"/>
                </a:solidFill>
              </a:rPr>
              <a:t> </a:t>
            </a:r>
            <a:r>
              <a:rPr lang="el-GR" sz="3800" dirty="0" smtClean="0">
                <a:solidFill>
                  <a:schemeClr val="bg1"/>
                </a:solidFill>
              </a:rPr>
              <a:t>ἀκάθαρτα </a:t>
            </a:r>
            <a:r>
              <a:rPr lang="en-US" sz="3800" dirty="0" smtClean="0">
                <a:solidFill>
                  <a:schemeClr val="bg1"/>
                </a:solidFill>
              </a:rPr>
              <a:t> </a:t>
            </a:r>
            <a:r>
              <a:rPr lang="el-GR" sz="3800" dirty="0" smtClean="0">
                <a:solidFill>
                  <a:schemeClr val="bg1"/>
                </a:solidFill>
              </a:rPr>
              <a:t>τῆς</a:t>
            </a:r>
            <a:r>
              <a:rPr lang="en-US" sz="3800" dirty="0" smtClean="0">
                <a:solidFill>
                  <a:schemeClr val="bg1"/>
                </a:solidFill>
              </a:rPr>
              <a:t> </a:t>
            </a:r>
            <a:r>
              <a:rPr lang="el-GR" sz="3800" dirty="0" smtClean="0">
                <a:solidFill>
                  <a:schemeClr val="bg1"/>
                </a:solidFill>
              </a:rPr>
              <a:t> </a:t>
            </a:r>
            <a:r>
              <a:rPr lang="en-US" sz="3800" dirty="0" smtClean="0">
                <a:solidFill>
                  <a:schemeClr val="bg1"/>
                </a:solidFill>
              </a:rPr>
              <a:t> </a:t>
            </a:r>
            <a:r>
              <a:rPr lang="el-GR" sz="3800" dirty="0" smtClean="0">
                <a:solidFill>
                  <a:schemeClr val="bg1"/>
                </a:solidFill>
              </a:rPr>
              <a:t>πορνείας </a:t>
            </a:r>
            <a:r>
              <a:rPr lang="en-US" sz="3800" dirty="0" smtClean="0">
                <a:solidFill>
                  <a:schemeClr val="bg1"/>
                </a:solidFill>
              </a:rPr>
              <a:t> </a:t>
            </a:r>
            <a:r>
              <a:rPr lang="el-GR" sz="3800" dirty="0" smtClean="0">
                <a:solidFill>
                  <a:schemeClr val="bg1"/>
                </a:solidFill>
              </a:rPr>
              <a:t>αὐτῆς</a:t>
            </a:r>
            <a:endParaRPr lang="el-GR" sz="3800" dirty="0">
              <a:solidFill>
                <a:schemeClr val="bg1"/>
              </a:solidFill>
            </a:endParaRPr>
          </a:p>
          <a:p>
            <a:r>
              <a:rPr lang="en-US" sz="2300" dirty="0" smtClean="0">
                <a:solidFill>
                  <a:srgbClr val="FFFF00"/>
                </a:solidFill>
              </a:rPr>
              <a:t>         and     the         impurities          </a:t>
            </a:r>
            <a:r>
              <a:rPr lang="en-US" sz="2300" dirty="0">
                <a:solidFill>
                  <a:srgbClr val="FFFF00"/>
                </a:solidFill>
              </a:rPr>
              <a:t>of </a:t>
            </a:r>
            <a:r>
              <a:rPr lang="en-US" sz="2300" dirty="0" smtClean="0">
                <a:solidFill>
                  <a:srgbClr val="FFFF00"/>
                </a:solidFill>
              </a:rPr>
              <a:t>the   sexual </a:t>
            </a:r>
            <a:r>
              <a:rPr lang="en-US" sz="2300" dirty="0">
                <a:solidFill>
                  <a:srgbClr val="FFFF00"/>
                </a:solidFill>
              </a:rPr>
              <a:t>immorality </a:t>
            </a:r>
            <a:r>
              <a:rPr lang="en-US" sz="2300" dirty="0" smtClean="0">
                <a:solidFill>
                  <a:srgbClr val="FFFF00"/>
                </a:solidFill>
              </a:rPr>
              <a:t>    her</a:t>
            </a:r>
            <a:endParaRPr lang="fr-FR" sz="2400" dirty="0">
              <a:solidFill>
                <a:srgbClr val="FFFF00"/>
              </a:solidFill>
            </a:endParaRPr>
          </a:p>
          <a:p>
            <a:endParaRPr lang="fr-FR" sz="800" dirty="0" smtClean="0">
              <a:solidFill>
                <a:srgbClr val="FFFF00"/>
              </a:solidFill>
            </a:endParaRPr>
          </a:p>
          <a:p>
            <a:endParaRPr lang="fr-FR" sz="800" dirty="0">
              <a:solidFill>
                <a:srgbClr val="FFFF00"/>
              </a:solidFill>
            </a:endParaRPr>
          </a:p>
          <a:p>
            <a:r>
              <a:rPr lang="en-US" baseline="30000" dirty="0" smtClean="0">
                <a:solidFill>
                  <a:srgbClr val="FFFF00"/>
                </a:solidFill>
              </a:rPr>
              <a:t>	      ESV </a:t>
            </a:r>
            <a:r>
              <a:rPr lang="fr-FR" b="1" dirty="0" smtClean="0">
                <a:solidFill>
                  <a:schemeClr val="bg1"/>
                </a:solidFill>
              </a:rPr>
              <a:t>17:4</a:t>
            </a:r>
            <a:r>
              <a:rPr lang="fr-FR" dirty="0" smtClean="0">
                <a:solidFill>
                  <a:schemeClr val="bg1"/>
                </a:solidFill>
              </a:rPr>
              <a:t> </a:t>
            </a:r>
            <a:r>
              <a:rPr lang="en-US" dirty="0">
                <a:solidFill>
                  <a:schemeClr val="bg1"/>
                </a:solidFill>
              </a:rPr>
              <a:t>The woman was arrayed in purple and scarlet, and adorned with gold and jewels and pearls, holding in her hand a golden cup full of abominations and the impurities of her sexual immorality</a:t>
            </a:r>
            <a:r>
              <a:rPr lang="en-US" dirty="0" smtClean="0">
                <a:solidFill>
                  <a:schemeClr val="bg1"/>
                </a:solidFill>
              </a:rPr>
              <a:t>.      /     </a:t>
            </a:r>
            <a:r>
              <a:rPr lang="en-US" baseline="30000" dirty="0">
                <a:solidFill>
                  <a:srgbClr val="FFFF00"/>
                </a:solidFill>
              </a:rPr>
              <a:t>CUV</a:t>
            </a:r>
            <a:r>
              <a:rPr lang="en-US" b="1" dirty="0">
                <a:solidFill>
                  <a:schemeClr val="bg1"/>
                </a:solidFill>
              </a:rPr>
              <a:t> </a:t>
            </a:r>
            <a:r>
              <a:rPr lang="en-US" dirty="0">
                <a:solidFill>
                  <a:schemeClr val="bg1"/>
                </a:solidFill>
              </a:rPr>
              <a:t> </a:t>
            </a:r>
            <a:r>
              <a:rPr lang="en-US" b="1" dirty="0" smtClean="0">
                <a:solidFill>
                  <a:schemeClr val="bg1"/>
                </a:solidFill>
              </a:rPr>
              <a:t>17:4</a:t>
            </a:r>
            <a:r>
              <a:rPr lang="en-US" dirty="0" smtClean="0">
                <a:solidFill>
                  <a:schemeClr val="bg1"/>
                </a:solidFill>
              </a:rPr>
              <a:t> </a:t>
            </a:r>
            <a:r>
              <a:rPr lang="zh-TW" altLang="en-US" dirty="0">
                <a:solidFill>
                  <a:schemeClr val="bg1"/>
                </a:solidFill>
              </a:rPr>
              <a:t>那女人穿著紫色和朱紅色的衣服、用金子寶石珍珠為妝飾．手拿金杯、杯中盛滿了可憎之物、就是他淫亂的污穢。</a:t>
            </a:r>
            <a:endParaRPr lang="fr-FR" dirty="0" smtClean="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3469433851"/>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28841"/>
            <a:ext cx="12117564" cy="6819414"/>
          </a:xfrm>
          <a:prstGeom prst="rect">
            <a:avLst/>
          </a:prstGeom>
          <a:solidFill>
            <a:srgbClr val="002060"/>
          </a:solidFill>
        </p:spPr>
        <p:txBody>
          <a:bodyPr wrap="square" lIns="108821" tIns="54411" rIns="108821" bIns="54411">
            <a:spAutoFit/>
          </a:bodyPr>
          <a:lstStyle/>
          <a:p>
            <a:endParaRPr lang="en-US" sz="1000" b="1" dirty="0" smtClean="0">
              <a:solidFill>
                <a:srgbClr val="FFFF00"/>
              </a:solidFill>
            </a:endParaRPr>
          </a:p>
          <a:p>
            <a:endParaRPr lang="en-US" sz="1000" b="1" dirty="0" smtClean="0">
              <a:solidFill>
                <a:srgbClr val="FFFF00"/>
              </a:solidFill>
            </a:endParaRPr>
          </a:p>
          <a:p>
            <a:r>
              <a:rPr lang="en-US" sz="3600" b="1" dirty="0" smtClean="0">
                <a:solidFill>
                  <a:srgbClr val="FFFF00"/>
                </a:solidFill>
              </a:rPr>
              <a:t>       Revelation 17:5</a:t>
            </a:r>
          </a:p>
          <a:p>
            <a:endParaRPr lang="en-US" sz="1000" b="1" dirty="0" smtClean="0">
              <a:solidFill>
                <a:srgbClr val="FFFF00"/>
              </a:solidFill>
            </a:endParaRPr>
          </a:p>
          <a:p>
            <a:endParaRPr lang="en-US" sz="1000" b="1" dirty="0" smtClean="0">
              <a:solidFill>
                <a:srgbClr val="FFFF00"/>
              </a:solidFill>
            </a:endParaRPr>
          </a:p>
          <a:p>
            <a:endParaRPr lang="en-US" sz="1000" b="1" dirty="0" smtClean="0">
              <a:solidFill>
                <a:srgbClr val="FFFF00"/>
              </a:solidFill>
            </a:endParaRPr>
          </a:p>
          <a:p>
            <a:endParaRPr lang="en-US" sz="1000" b="1" dirty="0" smtClean="0">
              <a:solidFill>
                <a:srgbClr val="FFFF00"/>
              </a:solidFill>
            </a:endParaRPr>
          </a:p>
          <a:p>
            <a:r>
              <a:rPr lang="en-US" sz="4000" dirty="0" smtClean="0">
                <a:solidFill>
                  <a:schemeClr val="bg1"/>
                </a:solidFill>
              </a:rPr>
              <a:t>  </a:t>
            </a:r>
            <a:r>
              <a:rPr lang="el-GR" sz="4000" dirty="0" smtClean="0">
                <a:solidFill>
                  <a:schemeClr val="bg1"/>
                </a:solidFill>
              </a:rPr>
              <a:t>καὶ</a:t>
            </a:r>
            <a:r>
              <a:rPr lang="en-US" sz="4000" dirty="0" smtClean="0">
                <a:solidFill>
                  <a:schemeClr val="bg1"/>
                </a:solidFill>
              </a:rPr>
              <a:t> </a:t>
            </a:r>
            <a:r>
              <a:rPr lang="el-GR" sz="4000" dirty="0" smtClean="0">
                <a:solidFill>
                  <a:schemeClr val="bg1"/>
                </a:solidFill>
              </a:rPr>
              <a:t> ἐπὶ</a:t>
            </a:r>
            <a:r>
              <a:rPr lang="en-US" sz="4000" dirty="0" smtClean="0">
                <a:solidFill>
                  <a:schemeClr val="bg1"/>
                </a:solidFill>
              </a:rPr>
              <a:t> </a:t>
            </a:r>
            <a:r>
              <a:rPr lang="el-GR" sz="4000" dirty="0" smtClean="0">
                <a:solidFill>
                  <a:schemeClr val="bg1"/>
                </a:solidFill>
              </a:rPr>
              <a:t> </a:t>
            </a:r>
            <a:r>
              <a:rPr lang="el-GR" sz="4000" dirty="0">
                <a:solidFill>
                  <a:schemeClr val="bg1"/>
                </a:solidFill>
              </a:rPr>
              <a:t>τὸ </a:t>
            </a:r>
            <a:r>
              <a:rPr lang="en-US" sz="4000" dirty="0" smtClean="0">
                <a:solidFill>
                  <a:schemeClr val="bg1"/>
                </a:solidFill>
              </a:rPr>
              <a:t> </a:t>
            </a:r>
            <a:r>
              <a:rPr lang="el-GR" sz="4000" dirty="0" smtClean="0">
                <a:solidFill>
                  <a:schemeClr val="bg1"/>
                </a:solidFill>
              </a:rPr>
              <a:t>μέτωπον</a:t>
            </a:r>
            <a:r>
              <a:rPr lang="en-US" sz="4000" dirty="0" smtClean="0">
                <a:solidFill>
                  <a:schemeClr val="bg1"/>
                </a:solidFill>
              </a:rPr>
              <a:t> </a:t>
            </a:r>
            <a:r>
              <a:rPr lang="el-GR" sz="4000" dirty="0" smtClean="0">
                <a:solidFill>
                  <a:schemeClr val="bg1"/>
                </a:solidFill>
              </a:rPr>
              <a:t> </a:t>
            </a:r>
            <a:r>
              <a:rPr lang="el-GR" sz="4000" dirty="0">
                <a:solidFill>
                  <a:schemeClr val="bg1"/>
                </a:solidFill>
              </a:rPr>
              <a:t>αὐτῆς </a:t>
            </a:r>
            <a:r>
              <a:rPr lang="en-US" sz="4000" dirty="0" smtClean="0">
                <a:solidFill>
                  <a:schemeClr val="bg1"/>
                </a:solidFill>
              </a:rPr>
              <a:t> </a:t>
            </a:r>
            <a:r>
              <a:rPr lang="el-GR" sz="4000" dirty="0" smtClean="0">
                <a:solidFill>
                  <a:schemeClr val="bg1"/>
                </a:solidFill>
              </a:rPr>
              <a:t>ὄνομα </a:t>
            </a:r>
            <a:endParaRPr lang="en-US" sz="4000" dirty="0" smtClean="0">
              <a:solidFill>
                <a:schemeClr val="bg1"/>
              </a:solidFill>
            </a:endParaRPr>
          </a:p>
          <a:p>
            <a:r>
              <a:rPr lang="fr-FR" sz="2400" dirty="0" smtClean="0">
                <a:solidFill>
                  <a:srgbClr val="FFFF00"/>
                </a:solidFill>
              </a:rPr>
              <a:t> </a:t>
            </a:r>
            <a:r>
              <a:rPr lang="en-US" sz="2400" dirty="0">
                <a:solidFill>
                  <a:srgbClr val="FFFF00"/>
                </a:solidFill>
              </a:rPr>
              <a:t> </a:t>
            </a:r>
            <a:r>
              <a:rPr lang="en-US" sz="2400" dirty="0" smtClean="0">
                <a:solidFill>
                  <a:srgbClr val="FFFF00"/>
                </a:solidFill>
              </a:rPr>
              <a:t>  and       on       the        </a:t>
            </a:r>
            <a:r>
              <a:rPr lang="en-US" sz="2400" dirty="0">
                <a:solidFill>
                  <a:srgbClr val="FFFF00"/>
                </a:solidFill>
              </a:rPr>
              <a:t>forehead </a:t>
            </a:r>
            <a:r>
              <a:rPr lang="en-US" sz="2400" dirty="0" smtClean="0">
                <a:solidFill>
                  <a:srgbClr val="FFFF00"/>
                </a:solidFill>
              </a:rPr>
              <a:t>             her             a </a:t>
            </a:r>
            <a:r>
              <a:rPr lang="en-US" sz="2400" dirty="0">
                <a:solidFill>
                  <a:srgbClr val="FFFF00"/>
                </a:solidFill>
              </a:rPr>
              <a:t>name </a:t>
            </a:r>
            <a:r>
              <a:rPr lang="fr-FR" sz="2400" dirty="0" smtClean="0">
                <a:solidFill>
                  <a:srgbClr val="FFFF00"/>
                </a:solidFill>
              </a:rPr>
              <a:t>  </a:t>
            </a:r>
            <a:endParaRPr lang="fr-FR" sz="2400" dirty="0">
              <a:solidFill>
                <a:srgbClr val="FFFF00"/>
              </a:solidFill>
            </a:endParaRPr>
          </a:p>
          <a:p>
            <a:r>
              <a:rPr lang="en-US" sz="4000" dirty="0" smtClean="0">
                <a:solidFill>
                  <a:schemeClr val="bg1"/>
                </a:solidFill>
              </a:rPr>
              <a:t> </a:t>
            </a:r>
            <a:r>
              <a:rPr lang="el-GR" sz="4000" dirty="0">
                <a:solidFill>
                  <a:schemeClr val="bg1"/>
                </a:solidFill>
              </a:rPr>
              <a:t>γεγραμμένον, </a:t>
            </a:r>
            <a:r>
              <a:rPr lang="en-US" sz="4000" dirty="0" smtClean="0">
                <a:solidFill>
                  <a:schemeClr val="bg1"/>
                </a:solidFill>
              </a:rPr>
              <a:t>    </a:t>
            </a:r>
            <a:r>
              <a:rPr lang="el-GR" sz="4000" dirty="0" smtClean="0">
                <a:solidFill>
                  <a:schemeClr val="bg1"/>
                </a:solidFill>
              </a:rPr>
              <a:t>μυστήριον</a:t>
            </a:r>
            <a:r>
              <a:rPr lang="el-GR" sz="4000" dirty="0">
                <a:solidFill>
                  <a:schemeClr val="bg1"/>
                </a:solidFill>
              </a:rPr>
              <a:t>, </a:t>
            </a:r>
            <a:r>
              <a:rPr lang="en-US" sz="4000" dirty="0" smtClean="0">
                <a:solidFill>
                  <a:schemeClr val="bg1"/>
                </a:solidFill>
              </a:rPr>
              <a:t> </a:t>
            </a:r>
            <a:r>
              <a:rPr lang="el-GR" sz="4000" dirty="0" smtClean="0">
                <a:solidFill>
                  <a:schemeClr val="bg1"/>
                </a:solidFill>
              </a:rPr>
              <a:t>Βαβυλὼν </a:t>
            </a:r>
            <a:r>
              <a:rPr lang="en-US" sz="4000" dirty="0" smtClean="0">
                <a:solidFill>
                  <a:schemeClr val="bg1"/>
                </a:solidFill>
              </a:rPr>
              <a:t> </a:t>
            </a:r>
            <a:r>
              <a:rPr lang="el-GR" sz="4000" dirty="0" smtClean="0">
                <a:solidFill>
                  <a:schemeClr val="bg1"/>
                </a:solidFill>
              </a:rPr>
              <a:t>ἡ </a:t>
            </a:r>
            <a:r>
              <a:rPr lang="en-US" sz="4000" dirty="0" smtClean="0">
                <a:solidFill>
                  <a:schemeClr val="bg1"/>
                </a:solidFill>
              </a:rPr>
              <a:t> </a:t>
            </a:r>
            <a:r>
              <a:rPr lang="el-GR" sz="4000" dirty="0" smtClean="0">
                <a:solidFill>
                  <a:schemeClr val="bg1"/>
                </a:solidFill>
              </a:rPr>
              <a:t>μεγάλη</a:t>
            </a:r>
            <a:r>
              <a:rPr lang="el-GR" sz="4000" dirty="0">
                <a:solidFill>
                  <a:schemeClr val="bg1"/>
                </a:solidFill>
              </a:rPr>
              <a:t>, </a:t>
            </a:r>
            <a:endParaRPr lang="en-US" sz="4000" dirty="0" smtClean="0">
              <a:solidFill>
                <a:schemeClr val="bg1"/>
              </a:solidFill>
            </a:endParaRPr>
          </a:p>
          <a:p>
            <a:r>
              <a:rPr lang="en-US" sz="2400" dirty="0" smtClean="0">
                <a:solidFill>
                  <a:srgbClr val="FFFF00"/>
                </a:solidFill>
              </a:rPr>
              <a:t>           written                                  a mystery                  </a:t>
            </a:r>
            <a:r>
              <a:rPr lang="en-US" sz="2400" dirty="0" smtClean="0">
                <a:solidFill>
                  <a:srgbClr val="FFFF00"/>
                </a:solidFill>
              </a:rPr>
              <a:t>  </a:t>
            </a:r>
            <a:r>
              <a:rPr lang="en-US" sz="2400" dirty="0" smtClean="0">
                <a:solidFill>
                  <a:srgbClr val="FFFF00"/>
                </a:solidFill>
              </a:rPr>
              <a:t>Babylon   </a:t>
            </a:r>
            <a:r>
              <a:rPr lang="en-US" sz="2400" dirty="0" smtClean="0">
                <a:solidFill>
                  <a:srgbClr val="FFFF00"/>
                </a:solidFill>
              </a:rPr>
              <a:t>       </a:t>
            </a:r>
            <a:r>
              <a:rPr lang="en-US" sz="2400" dirty="0" smtClean="0">
                <a:solidFill>
                  <a:srgbClr val="FFFF00"/>
                </a:solidFill>
              </a:rPr>
              <a:t>the       great</a:t>
            </a:r>
            <a:endParaRPr lang="fr-FR" sz="2400" dirty="0">
              <a:solidFill>
                <a:srgbClr val="FFFF00"/>
              </a:solidFill>
            </a:endParaRPr>
          </a:p>
          <a:p>
            <a:r>
              <a:rPr lang="en-US" sz="4000" dirty="0" smtClean="0">
                <a:solidFill>
                  <a:schemeClr val="bg1"/>
                </a:solidFill>
              </a:rPr>
              <a:t> </a:t>
            </a:r>
            <a:r>
              <a:rPr lang="el-GR" sz="4000" dirty="0" smtClean="0">
                <a:solidFill>
                  <a:schemeClr val="bg1"/>
                </a:solidFill>
              </a:rPr>
              <a:t>ἡ </a:t>
            </a:r>
            <a:r>
              <a:rPr lang="en-US" sz="4000" dirty="0" smtClean="0">
                <a:solidFill>
                  <a:schemeClr val="bg1"/>
                </a:solidFill>
              </a:rPr>
              <a:t> </a:t>
            </a:r>
            <a:r>
              <a:rPr lang="el-GR" sz="4000" dirty="0" smtClean="0">
                <a:solidFill>
                  <a:schemeClr val="bg1"/>
                </a:solidFill>
              </a:rPr>
              <a:t>μήτηρ </a:t>
            </a:r>
            <a:r>
              <a:rPr lang="en-US" sz="4000" dirty="0" smtClean="0">
                <a:solidFill>
                  <a:schemeClr val="bg1"/>
                </a:solidFill>
              </a:rPr>
              <a:t> </a:t>
            </a:r>
            <a:r>
              <a:rPr lang="el-GR" sz="4000" dirty="0" smtClean="0">
                <a:solidFill>
                  <a:schemeClr val="bg1"/>
                </a:solidFill>
              </a:rPr>
              <a:t>τῶν </a:t>
            </a:r>
            <a:r>
              <a:rPr lang="en-US" sz="4000" dirty="0" smtClean="0">
                <a:solidFill>
                  <a:schemeClr val="bg1"/>
                </a:solidFill>
              </a:rPr>
              <a:t> </a:t>
            </a:r>
            <a:r>
              <a:rPr lang="el-GR" sz="4000" dirty="0" smtClean="0">
                <a:solidFill>
                  <a:schemeClr val="bg1"/>
                </a:solidFill>
              </a:rPr>
              <a:t>πορνῶν </a:t>
            </a:r>
            <a:r>
              <a:rPr lang="en-US" sz="4000" dirty="0" smtClean="0">
                <a:solidFill>
                  <a:schemeClr val="bg1"/>
                </a:solidFill>
              </a:rPr>
              <a:t> </a:t>
            </a:r>
            <a:r>
              <a:rPr lang="el-GR" sz="4000" dirty="0" smtClean="0">
                <a:solidFill>
                  <a:schemeClr val="bg1"/>
                </a:solidFill>
              </a:rPr>
              <a:t>καὶ</a:t>
            </a:r>
            <a:r>
              <a:rPr lang="en-US" sz="4000" dirty="0" smtClean="0">
                <a:solidFill>
                  <a:schemeClr val="bg1"/>
                </a:solidFill>
              </a:rPr>
              <a:t> </a:t>
            </a:r>
            <a:r>
              <a:rPr lang="el-GR" sz="4000" dirty="0" smtClean="0">
                <a:solidFill>
                  <a:schemeClr val="bg1"/>
                </a:solidFill>
              </a:rPr>
              <a:t> </a:t>
            </a:r>
            <a:r>
              <a:rPr lang="el-GR" sz="4000" dirty="0">
                <a:solidFill>
                  <a:schemeClr val="bg1"/>
                </a:solidFill>
              </a:rPr>
              <a:t>τῶν </a:t>
            </a:r>
            <a:r>
              <a:rPr lang="en-US" sz="4000" dirty="0" smtClean="0">
                <a:solidFill>
                  <a:schemeClr val="bg1"/>
                </a:solidFill>
              </a:rPr>
              <a:t> </a:t>
            </a:r>
            <a:r>
              <a:rPr lang="el-GR" sz="4000" dirty="0" smtClean="0">
                <a:solidFill>
                  <a:schemeClr val="bg1"/>
                </a:solidFill>
              </a:rPr>
              <a:t>βδελυγμάτων </a:t>
            </a:r>
            <a:r>
              <a:rPr lang="en-US" sz="4000" dirty="0" smtClean="0">
                <a:solidFill>
                  <a:schemeClr val="bg1"/>
                </a:solidFill>
              </a:rPr>
              <a:t> </a:t>
            </a:r>
            <a:r>
              <a:rPr lang="el-GR" sz="4000" dirty="0" smtClean="0">
                <a:solidFill>
                  <a:schemeClr val="bg1"/>
                </a:solidFill>
              </a:rPr>
              <a:t>τῆς </a:t>
            </a:r>
            <a:r>
              <a:rPr lang="en-US" sz="4000" dirty="0" smtClean="0">
                <a:solidFill>
                  <a:schemeClr val="bg1"/>
                </a:solidFill>
              </a:rPr>
              <a:t> </a:t>
            </a:r>
            <a:r>
              <a:rPr lang="el-GR" sz="4000" dirty="0" smtClean="0">
                <a:solidFill>
                  <a:schemeClr val="bg1"/>
                </a:solidFill>
              </a:rPr>
              <a:t>γῆς</a:t>
            </a:r>
            <a:r>
              <a:rPr lang="el-GR" sz="4000" dirty="0">
                <a:solidFill>
                  <a:schemeClr val="bg1"/>
                </a:solidFill>
              </a:rPr>
              <a:t>.</a:t>
            </a:r>
          </a:p>
          <a:p>
            <a:r>
              <a:rPr lang="en-US" sz="2400" dirty="0" smtClean="0">
                <a:solidFill>
                  <a:srgbClr val="FFFF00"/>
                </a:solidFill>
              </a:rPr>
              <a:t> the    mother       of the      prostitutes       and     of the         </a:t>
            </a:r>
            <a:r>
              <a:rPr lang="en-US" sz="2400" dirty="0">
                <a:solidFill>
                  <a:srgbClr val="FFFF00"/>
                </a:solidFill>
              </a:rPr>
              <a:t>abominations </a:t>
            </a:r>
            <a:r>
              <a:rPr lang="en-US" sz="2400" dirty="0" smtClean="0">
                <a:solidFill>
                  <a:srgbClr val="FFFF00"/>
                </a:solidFill>
              </a:rPr>
              <a:t>            of </a:t>
            </a:r>
            <a:r>
              <a:rPr lang="en-US" sz="2400" dirty="0">
                <a:solidFill>
                  <a:srgbClr val="FFFF00"/>
                </a:solidFill>
              </a:rPr>
              <a:t>the    </a:t>
            </a:r>
            <a:r>
              <a:rPr lang="en-US" sz="2400" dirty="0" smtClean="0">
                <a:solidFill>
                  <a:srgbClr val="FFFF00"/>
                </a:solidFill>
              </a:rPr>
              <a:t>earth</a:t>
            </a:r>
            <a:endParaRPr lang="fr-FR" sz="2400" dirty="0" smtClean="0">
              <a:solidFill>
                <a:srgbClr val="FFFF00"/>
              </a:solidFill>
            </a:endParaRPr>
          </a:p>
          <a:p>
            <a:endParaRPr lang="fr-FR" sz="800" dirty="0" smtClean="0">
              <a:solidFill>
                <a:srgbClr val="FFFF00"/>
              </a:solidFill>
            </a:endParaRPr>
          </a:p>
          <a:p>
            <a:endParaRPr lang="fr-FR" sz="800" dirty="0" smtClean="0">
              <a:solidFill>
                <a:srgbClr val="FFFF00"/>
              </a:solidFill>
            </a:endParaRPr>
          </a:p>
          <a:p>
            <a:endParaRPr lang="fr-FR" sz="800" dirty="0" smtClean="0">
              <a:solidFill>
                <a:srgbClr val="FFFF00"/>
              </a:solidFill>
            </a:endParaRPr>
          </a:p>
          <a:p>
            <a:endParaRPr lang="fr-FR" sz="800" dirty="0" smtClean="0">
              <a:solidFill>
                <a:srgbClr val="FFFF00"/>
              </a:solidFill>
            </a:endParaRPr>
          </a:p>
          <a:p>
            <a:r>
              <a:rPr lang="en-US" sz="2000" baseline="30000" dirty="0" smtClean="0">
                <a:solidFill>
                  <a:srgbClr val="FFFF00"/>
                </a:solidFill>
              </a:rPr>
              <a:t>	ESV </a:t>
            </a:r>
            <a:r>
              <a:rPr lang="fr-FR" sz="2000" b="1" dirty="0" smtClean="0">
                <a:solidFill>
                  <a:schemeClr val="bg1"/>
                </a:solidFill>
              </a:rPr>
              <a:t>17:5</a:t>
            </a:r>
            <a:r>
              <a:rPr lang="fr-FR" sz="2000" dirty="0" smtClean="0">
                <a:solidFill>
                  <a:schemeClr val="bg1"/>
                </a:solidFill>
              </a:rPr>
              <a:t> </a:t>
            </a:r>
            <a:r>
              <a:rPr lang="en-US" sz="2000" dirty="0">
                <a:solidFill>
                  <a:schemeClr val="bg1"/>
                </a:solidFill>
              </a:rPr>
              <a:t>And on her forehead was written a name of mystery: "Babylon the great, mother of prostitutes and of earth's abominations."</a:t>
            </a:r>
          </a:p>
          <a:p>
            <a:r>
              <a:rPr lang="en-US" sz="2000" baseline="30000" dirty="0" smtClean="0">
                <a:solidFill>
                  <a:srgbClr val="FFFF00"/>
                </a:solidFill>
              </a:rPr>
              <a:t>	CUV</a:t>
            </a:r>
            <a:r>
              <a:rPr lang="en-US" sz="2000" b="1" dirty="0" smtClean="0">
                <a:solidFill>
                  <a:schemeClr val="bg1"/>
                </a:solidFill>
              </a:rPr>
              <a:t> 17:5</a:t>
            </a:r>
            <a:r>
              <a:rPr lang="en-US" sz="2000" dirty="0" smtClean="0">
                <a:solidFill>
                  <a:schemeClr val="bg1"/>
                </a:solidFill>
              </a:rPr>
              <a:t> </a:t>
            </a:r>
            <a:r>
              <a:rPr lang="zh-TW" altLang="en-US" sz="2000" dirty="0">
                <a:solidFill>
                  <a:schemeClr val="bg1"/>
                </a:solidFill>
              </a:rPr>
              <a:t>在他額上有名寫著說、奧秘哉、大巴比倫、作世上的淫婦和一切可憎之物的母。</a:t>
            </a:r>
            <a:endParaRPr lang="fr-FR" sz="2000" dirty="0" smtClean="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smtClean="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760341678"/>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61838" cy="6819414"/>
          </a:xfrm>
          <a:prstGeom prst="rect">
            <a:avLst/>
          </a:prstGeom>
          <a:solidFill>
            <a:srgbClr val="002060"/>
          </a:solidFill>
        </p:spPr>
        <p:txBody>
          <a:bodyPr wrap="square" lIns="108821" tIns="54411" rIns="108821" bIns="54411">
            <a:spAutoFit/>
          </a:bodyPr>
          <a:lstStyle/>
          <a:p>
            <a:endParaRPr lang="en-US" sz="800" b="1" dirty="0" smtClean="0">
              <a:solidFill>
                <a:srgbClr val="FFFF00"/>
              </a:solidFill>
            </a:endParaRPr>
          </a:p>
          <a:p>
            <a:r>
              <a:rPr lang="en-US" sz="2800" b="1" dirty="0" smtClean="0">
                <a:solidFill>
                  <a:srgbClr val="FFFF00"/>
                </a:solidFill>
              </a:rPr>
              <a:t>  </a:t>
            </a:r>
            <a:r>
              <a:rPr lang="en-US" sz="3200" b="1" dirty="0" smtClean="0">
                <a:solidFill>
                  <a:srgbClr val="FFFF00"/>
                </a:solidFill>
              </a:rPr>
              <a:t>Revelation 17:6 </a:t>
            </a:r>
          </a:p>
          <a:p>
            <a:endParaRPr lang="en-US" sz="800" b="1" dirty="0" smtClean="0">
              <a:solidFill>
                <a:srgbClr val="FFFF00"/>
              </a:solidFill>
            </a:endParaRPr>
          </a:p>
          <a:p>
            <a:r>
              <a:rPr lang="en-US" sz="4000" dirty="0" smtClean="0">
                <a:solidFill>
                  <a:schemeClr val="bg1"/>
                </a:solidFill>
              </a:rPr>
              <a:t>    </a:t>
            </a:r>
            <a:r>
              <a:rPr lang="el-GR" sz="4000" dirty="0" smtClean="0">
                <a:solidFill>
                  <a:schemeClr val="bg1"/>
                </a:solidFill>
              </a:rPr>
              <a:t>καὶ </a:t>
            </a:r>
            <a:r>
              <a:rPr lang="en-US" sz="4000" dirty="0" smtClean="0">
                <a:solidFill>
                  <a:schemeClr val="bg1"/>
                </a:solidFill>
              </a:rPr>
              <a:t> </a:t>
            </a:r>
            <a:r>
              <a:rPr lang="el-GR" sz="4000" dirty="0" smtClean="0">
                <a:solidFill>
                  <a:schemeClr val="bg1"/>
                </a:solidFill>
              </a:rPr>
              <a:t>εἶδον </a:t>
            </a:r>
            <a:r>
              <a:rPr lang="en-US" sz="4000" dirty="0" smtClean="0">
                <a:solidFill>
                  <a:schemeClr val="bg1"/>
                </a:solidFill>
              </a:rPr>
              <a:t> </a:t>
            </a:r>
            <a:r>
              <a:rPr lang="el-GR" sz="4000" dirty="0" smtClean="0">
                <a:solidFill>
                  <a:schemeClr val="bg1"/>
                </a:solidFill>
              </a:rPr>
              <a:t>τὴν </a:t>
            </a:r>
            <a:r>
              <a:rPr lang="en-US" sz="4000" dirty="0" smtClean="0">
                <a:solidFill>
                  <a:schemeClr val="bg1"/>
                </a:solidFill>
              </a:rPr>
              <a:t> </a:t>
            </a:r>
            <a:r>
              <a:rPr lang="el-GR" sz="4000" dirty="0" smtClean="0">
                <a:solidFill>
                  <a:schemeClr val="bg1"/>
                </a:solidFill>
              </a:rPr>
              <a:t>γυναῖκα </a:t>
            </a:r>
            <a:r>
              <a:rPr lang="en-US" sz="4000" dirty="0" smtClean="0">
                <a:solidFill>
                  <a:schemeClr val="bg1"/>
                </a:solidFill>
              </a:rPr>
              <a:t> </a:t>
            </a:r>
            <a:r>
              <a:rPr lang="el-GR" sz="4000" dirty="0" smtClean="0">
                <a:solidFill>
                  <a:schemeClr val="bg1"/>
                </a:solidFill>
              </a:rPr>
              <a:t>μεθύουσαν </a:t>
            </a:r>
            <a:endParaRPr lang="en-US" sz="4000" dirty="0">
              <a:solidFill>
                <a:schemeClr val="bg1"/>
              </a:solidFill>
            </a:endParaRPr>
          </a:p>
          <a:p>
            <a:r>
              <a:rPr lang="en-US" altLang="zh-TW" sz="2400" dirty="0" smtClean="0">
                <a:solidFill>
                  <a:srgbClr val="FFFF00"/>
                </a:solidFill>
              </a:rPr>
              <a:t>       and        I saw           </a:t>
            </a:r>
            <a:r>
              <a:rPr lang="en-US" altLang="zh-TW" sz="2400" dirty="0">
                <a:solidFill>
                  <a:srgbClr val="FFFF00"/>
                </a:solidFill>
              </a:rPr>
              <a:t>the </a:t>
            </a:r>
            <a:r>
              <a:rPr lang="en-US" altLang="zh-TW" sz="2400" dirty="0" smtClean="0">
                <a:solidFill>
                  <a:srgbClr val="FFFF00"/>
                </a:solidFill>
              </a:rPr>
              <a:t>       woman                   drunk</a:t>
            </a:r>
            <a:endParaRPr lang="es-ES" sz="2400" dirty="0" smtClean="0">
              <a:solidFill>
                <a:srgbClr val="FFFF00"/>
              </a:solidFill>
            </a:endParaRPr>
          </a:p>
          <a:p>
            <a:r>
              <a:rPr lang="en-US" sz="4000" dirty="0" smtClean="0">
                <a:solidFill>
                  <a:schemeClr val="bg1"/>
                </a:solidFill>
              </a:rPr>
              <a:t>         </a:t>
            </a:r>
            <a:r>
              <a:rPr lang="el-GR" sz="4000" dirty="0" smtClean="0">
                <a:solidFill>
                  <a:schemeClr val="bg1"/>
                </a:solidFill>
              </a:rPr>
              <a:t>ἐκ </a:t>
            </a:r>
            <a:r>
              <a:rPr lang="en-US" sz="4000" dirty="0" smtClean="0">
                <a:solidFill>
                  <a:schemeClr val="bg1"/>
                </a:solidFill>
              </a:rPr>
              <a:t> </a:t>
            </a:r>
            <a:r>
              <a:rPr lang="el-GR" sz="4000" dirty="0" smtClean="0">
                <a:solidFill>
                  <a:schemeClr val="bg1"/>
                </a:solidFill>
              </a:rPr>
              <a:t>τοῦ </a:t>
            </a:r>
            <a:r>
              <a:rPr lang="en-US" sz="4000" dirty="0" smtClean="0">
                <a:solidFill>
                  <a:schemeClr val="bg1"/>
                </a:solidFill>
              </a:rPr>
              <a:t> </a:t>
            </a:r>
            <a:r>
              <a:rPr lang="el-GR" sz="4000" dirty="0" smtClean="0">
                <a:solidFill>
                  <a:schemeClr val="bg1"/>
                </a:solidFill>
              </a:rPr>
              <a:t>αἵματος</a:t>
            </a:r>
            <a:r>
              <a:rPr lang="en-US" sz="4000" dirty="0" smtClean="0">
                <a:solidFill>
                  <a:schemeClr val="bg1"/>
                </a:solidFill>
              </a:rPr>
              <a:t> </a:t>
            </a:r>
            <a:r>
              <a:rPr lang="el-GR" sz="4000" dirty="0" smtClean="0">
                <a:solidFill>
                  <a:schemeClr val="bg1"/>
                </a:solidFill>
              </a:rPr>
              <a:t> τῶν </a:t>
            </a:r>
            <a:r>
              <a:rPr lang="en-US" sz="4000" dirty="0" smtClean="0">
                <a:solidFill>
                  <a:schemeClr val="bg1"/>
                </a:solidFill>
              </a:rPr>
              <a:t> </a:t>
            </a:r>
            <a:r>
              <a:rPr lang="el-GR" sz="4000" dirty="0" smtClean="0">
                <a:solidFill>
                  <a:schemeClr val="bg1"/>
                </a:solidFill>
              </a:rPr>
              <a:t>ἁγίων </a:t>
            </a:r>
            <a:endParaRPr lang="en-US" sz="4000" dirty="0" smtClean="0">
              <a:solidFill>
                <a:schemeClr val="bg1"/>
              </a:solidFill>
            </a:endParaRPr>
          </a:p>
          <a:p>
            <a:r>
              <a:rPr lang="en-US" altLang="zh-TW" sz="2400" dirty="0" smtClean="0">
                <a:solidFill>
                  <a:srgbClr val="FFFF00"/>
                </a:solidFill>
              </a:rPr>
              <a:t>               with     the           blood            of </a:t>
            </a:r>
            <a:r>
              <a:rPr lang="en-US" altLang="zh-TW" sz="2400" dirty="0">
                <a:solidFill>
                  <a:srgbClr val="FFFF00"/>
                </a:solidFill>
              </a:rPr>
              <a:t>the </a:t>
            </a:r>
            <a:r>
              <a:rPr lang="en-US" altLang="zh-TW" sz="2400" dirty="0" smtClean="0">
                <a:solidFill>
                  <a:srgbClr val="FFFF00"/>
                </a:solidFill>
              </a:rPr>
              <a:t>      saints</a:t>
            </a:r>
            <a:endParaRPr lang="fr-FR" sz="2400" dirty="0" smtClean="0">
              <a:solidFill>
                <a:srgbClr val="FFFF00"/>
              </a:solidFill>
            </a:endParaRPr>
          </a:p>
          <a:p>
            <a:r>
              <a:rPr lang="en-US" sz="4000" dirty="0" smtClean="0">
                <a:solidFill>
                  <a:schemeClr val="bg1"/>
                </a:solidFill>
              </a:rPr>
              <a:t>    </a:t>
            </a:r>
            <a:r>
              <a:rPr lang="el-GR" sz="4000" dirty="0" smtClean="0">
                <a:solidFill>
                  <a:schemeClr val="bg1"/>
                </a:solidFill>
              </a:rPr>
              <a:t>καὶ</a:t>
            </a:r>
            <a:r>
              <a:rPr lang="en-US" sz="4000" dirty="0" smtClean="0">
                <a:solidFill>
                  <a:schemeClr val="bg1"/>
                </a:solidFill>
              </a:rPr>
              <a:t> </a:t>
            </a:r>
            <a:r>
              <a:rPr lang="el-GR" sz="4000" dirty="0" smtClean="0">
                <a:solidFill>
                  <a:schemeClr val="bg1"/>
                </a:solidFill>
              </a:rPr>
              <a:t> ἐκ</a:t>
            </a:r>
            <a:r>
              <a:rPr lang="en-US" sz="4000" dirty="0" smtClean="0">
                <a:solidFill>
                  <a:schemeClr val="bg1"/>
                </a:solidFill>
              </a:rPr>
              <a:t> </a:t>
            </a:r>
            <a:r>
              <a:rPr lang="el-GR" sz="4000" dirty="0" smtClean="0">
                <a:solidFill>
                  <a:schemeClr val="bg1"/>
                </a:solidFill>
              </a:rPr>
              <a:t> </a:t>
            </a:r>
            <a:r>
              <a:rPr lang="el-GR" sz="4000" dirty="0">
                <a:solidFill>
                  <a:schemeClr val="bg1"/>
                </a:solidFill>
              </a:rPr>
              <a:t>τοῦ </a:t>
            </a:r>
            <a:r>
              <a:rPr lang="en-US" sz="4000" dirty="0" smtClean="0">
                <a:solidFill>
                  <a:schemeClr val="bg1"/>
                </a:solidFill>
              </a:rPr>
              <a:t> </a:t>
            </a:r>
            <a:r>
              <a:rPr lang="el-GR" sz="4000" dirty="0" smtClean="0">
                <a:solidFill>
                  <a:schemeClr val="bg1"/>
                </a:solidFill>
              </a:rPr>
              <a:t>αἵματος</a:t>
            </a:r>
            <a:r>
              <a:rPr lang="en-US" sz="4000" dirty="0" smtClean="0">
                <a:solidFill>
                  <a:schemeClr val="bg1"/>
                </a:solidFill>
              </a:rPr>
              <a:t> </a:t>
            </a:r>
            <a:r>
              <a:rPr lang="el-GR" sz="4000" dirty="0" smtClean="0">
                <a:solidFill>
                  <a:schemeClr val="bg1"/>
                </a:solidFill>
              </a:rPr>
              <a:t> </a:t>
            </a:r>
            <a:r>
              <a:rPr lang="el-GR" sz="4000" dirty="0">
                <a:solidFill>
                  <a:schemeClr val="bg1"/>
                </a:solidFill>
              </a:rPr>
              <a:t>τῶν </a:t>
            </a:r>
            <a:r>
              <a:rPr lang="en-US" sz="4000" dirty="0" smtClean="0">
                <a:solidFill>
                  <a:schemeClr val="bg1"/>
                </a:solidFill>
              </a:rPr>
              <a:t> </a:t>
            </a:r>
            <a:r>
              <a:rPr lang="el-GR" sz="4000" dirty="0" smtClean="0">
                <a:solidFill>
                  <a:schemeClr val="bg1"/>
                </a:solidFill>
              </a:rPr>
              <a:t>μαρτύρων</a:t>
            </a:r>
            <a:r>
              <a:rPr lang="en-US" sz="4000" dirty="0" smtClean="0">
                <a:solidFill>
                  <a:schemeClr val="bg1"/>
                </a:solidFill>
              </a:rPr>
              <a:t>  </a:t>
            </a:r>
            <a:r>
              <a:rPr lang="el-GR" sz="4000" dirty="0" smtClean="0">
                <a:solidFill>
                  <a:schemeClr val="bg1"/>
                </a:solidFill>
              </a:rPr>
              <a:t> </a:t>
            </a:r>
            <a:r>
              <a:rPr lang="el-GR" sz="4000" dirty="0">
                <a:solidFill>
                  <a:schemeClr val="bg1"/>
                </a:solidFill>
              </a:rPr>
              <a:t>Ἰησοῦ. </a:t>
            </a:r>
            <a:endParaRPr lang="en-US" sz="4000" dirty="0" smtClean="0">
              <a:solidFill>
                <a:schemeClr val="bg1"/>
              </a:solidFill>
            </a:endParaRPr>
          </a:p>
          <a:p>
            <a:r>
              <a:rPr lang="en-US" altLang="zh-TW" sz="2400" dirty="0" smtClean="0">
                <a:solidFill>
                  <a:srgbClr val="FFFF00"/>
                </a:solidFill>
              </a:rPr>
              <a:t>        and    with    the             blood            of </a:t>
            </a:r>
            <a:r>
              <a:rPr lang="en-US" altLang="zh-TW" sz="2400" dirty="0">
                <a:solidFill>
                  <a:srgbClr val="FFFF00"/>
                </a:solidFill>
              </a:rPr>
              <a:t>the </a:t>
            </a:r>
            <a:r>
              <a:rPr lang="en-US" altLang="zh-TW" sz="2400" dirty="0" smtClean="0">
                <a:solidFill>
                  <a:srgbClr val="FFFF00"/>
                </a:solidFill>
              </a:rPr>
              <a:t>       witnesses               </a:t>
            </a:r>
            <a:r>
              <a:rPr lang="en-US" altLang="zh-TW" sz="2400" dirty="0">
                <a:solidFill>
                  <a:srgbClr val="FFFF00"/>
                </a:solidFill>
              </a:rPr>
              <a:t>of </a:t>
            </a:r>
            <a:r>
              <a:rPr lang="en-US" altLang="zh-TW" sz="2400" dirty="0" smtClean="0">
                <a:solidFill>
                  <a:srgbClr val="FFFF00"/>
                </a:solidFill>
              </a:rPr>
              <a:t>Jesus</a:t>
            </a:r>
            <a:endParaRPr lang="fr-FR" sz="2400" dirty="0">
              <a:solidFill>
                <a:srgbClr val="FFFF00"/>
              </a:solidFill>
            </a:endParaRPr>
          </a:p>
          <a:p>
            <a:r>
              <a:rPr lang="en-US" sz="4000" dirty="0" smtClean="0">
                <a:solidFill>
                  <a:schemeClr val="bg1"/>
                </a:solidFill>
              </a:rPr>
              <a:t>     </a:t>
            </a:r>
            <a:r>
              <a:rPr lang="el-GR" sz="4000" dirty="0" smtClean="0">
                <a:solidFill>
                  <a:schemeClr val="bg1"/>
                </a:solidFill>
              </a:rPr>
              <a:t>Καὶ </a:t>
            </a:r>
            <a:r>
              <a:rPr lang="en-US" sz="4000" dirty="0" smtClean="0">
                <a:solidFill>
                  <a:schemeClr val="bg1"/>
                </a:solidFill>
              </a:rPr>
              <a:t> </a:t>
            </a:r>
            <a:r>
              <a:rPr lang="el-GR" sz="4000" dirty="0" smtClean="0">
                <a:solidFill>
                  <a:schemeClr val="bg1"/>
                </a:solidFill>
              </a:rPr>
              <a:t>ἐθαύμασα</a:t>
            </a:r>
            <a:r>
              <a:rPr lang="en-US" sz="4000" dirty="0" smtClean="0">
                <a:solidFill>
                  <a:schemeClr val="bg1"/>
                </a:solidFill>
              </a:rPr>
              <a:t>  </a:t>
            </a:r>
            <a:r>
              <a:rPr lang="el-GR" sz="4000" dirty="0" smtClean="0">
                <a:solidFill>
                  <a:schemeClr val="bg1"/>
                </a:solidFill>
              </a:rPr>
              <a:t> </a:t>
            </a:r>
            <a:r>
              <a:rPr lang="el-GR" sz="4000" dirty="0">
                <a:solidFill>
                  <a:schemeClr val="bg1"/>
                </a:solidFill>
              </a:rPr>
              <a:t>ἰδὼν </a:t>
            </a:r>
            <a:r>
              <a:rPr lang="en-US" sz="4000" dirty="0" smtClean="0">
                <a:solidFill>
                  <a:schemeClr val="bg1"/>
                </a:solidFill>
              </a:rPr>
              <a:t>  </a:t>
            </a:r>
            <a:r>
              <a:rPr lang="el-GR" sz="4000" dirty="0" smtClean="0">
                <a:solidFill>
                  <a:schemeClr val="bg1"/>
                </a:solidFill>
              </a:rPr>
              <a:t>αὐτὴν </a:t>
            </a:r>
            <a:r>
              <a:rPr lang="en-US" sz="4000" dirty="0" smtClean="0">
                <a:solidFill>
                  <a:schemeClr val="bg1"/>
                </a:solidFill>
              </a:rPr>
              <a:t>  </a:t>
            </a:r>
            <a:r>
              <a:rPr lang="el-GR" sz="4000" dirty="0" smtClean="0">
                <a:solidFill>
                  <a:schemeClr val="bg1"/>
                </a:solidFill>
              </a:rPr>
              <a:t>θαῦμα</a:t>
            </a:r>
            <a:r>
              <a:rPr lang="en-US" sz="4000" dirty="0" smtClean="0">
                <a:solidFill>
                  <a:schemeClr val="bg1"/>
                </a:solidFill>
              </a:rPr>
              <a:t>   </a:t>
            </a:r>
            <a:r>
              <a:rPr lang="el-GR" sz="4000" dirty="0" smtClean="0">
                <a:solidFill>
                  <a:schemeClr val="bg1"/>
                </a:solidFill>
              </a:rPr>
              <a:t>μέγα</a:t>
            </a:r>
            <a:r>
              <a:rPr lang="el-GR" sz="4000" dirty="0">
                <a:solidFill>
                  <a:schemeClr val="bg1"/>
                </a:solidFill>
              </a:rPr>
              <a:t>.</a:t>
            </a:r>
          </a:p>
          <a:p>
            <a:r>
              <a:rPr lang="en-US" altLang="zh-TW" sz="2400" dirty="0" smtClean="0">
                <a:solidFill>
                  <a:srgbClr val="FFFF00"/>
                </a:solidFill>
              </a:rPr>
              <a:t>          and           </a:t>
            </a:r>
            <a:r>
              <a:rPr lang="en-US" altLang="zh-TW" sz="2400" dirty="0">
                <a:solidFill>
                  <a:srgbClr val="FFFF00"/>
                </a:solidFill>
              </a:rPr>
              <a:t>I marveled </a:t>
            </a:r>
            <a:r>
              <a:rPr lang="en-US" altLang="zh-TW" sz="2400" dirty="0" smtClean="0">
                <a:solidFill>
                  <a:srgbClr val="FFFF00"/>
                </a:solidFill>
              </a:rPr>
              <a:t>       having seen       her          astonishment      great</a:t>
            </a:r>
            <a:endParaRPr lang="fr-FR" sz="2400" dirty="0" smtClean="0">
              <a:solidFill>
                <a:srgbClr val="FFFF00"/>
              </a:solidFill>
            </a:endParaRPr>
          </a:p>
          <a:p>
            <a:r>
              <a:rPr lang="en-US" sz="800" dirty="0" smtClean="0">
                <a:solidFill>
                  <a:schemeClr val="bg1"/>
                </a:solidFill>
              </a:rPr>
              <a:t> </a:t>
            </a:r>
          </a:p>
          <a:p>
            <a:endParaRPr lang="en-US" sz="800" dirty="0">
              <a:solidFill>
                <a:schemeClr val="bg1"/>
              </a:solidFill>
            </a:endParaRPr>
          </a:p>
          <a:p>
            <a:endParaRPr lang="en-US" sz="800" dirty="0" smtClean="0">
              <a:solidFill>
                <a:schemeClr val="bg1"/>
              </a:solidFill>
            </a:endParaRPr>
          </a:p>
          <a:p>
            <a:endParaRPr lang="en-US" sz="800" dirty="0" smtClean="0">
              <a:solidFill>
                <a:schemeClr val="bg1"/>
              </a:solidFill>
            </a:endParaRPr>
          </a:p>
          <a:p>
            <a:r>
              <a:rPr lang="en-US" sz="2000" baseline="30000" dirty="0" smtClean="0">
                <a:solidFill>
                  <a:srgbClr val="FFFF00"/>
                </a:solidFill>
              </a:rPr>
              <a:t>	ESV </a:t>
            </a:r>
            <a:r>
              <a:rPr lang="fr-FR" sz="2000" b="1" dirty="0" smtClean="0">
                <a:solidFill>
                  <a:schemeClr val="bg1"/>
                </a:solidFill>
              </a:rPr>
              <a:t>17:6</a:t>
            </a:r>
            <a:r>
              <a:rPr lang="fr-FR" sz="2000" dirty="0" smtClean="0">
                <a:solidFill>
                  <a:schemeClr val="bg1"/>
                </a:solidFill>
              </a:rPr>
              <a:t> </a:t>
            </a:r>
            <a:r>
              <a:rPr lang="en-US" altLang="zh-TW" sz="2000" dirty="0">
                <a:solidFill>
                  <a:schemeClr val="bg1"/>
                </a:solidFill>
              </a:rPr>
              <a:t>And I saw the woman, drunk with the blood of the saints, the blood of the martyrs of Jesus. When I saw her, I marveled greatly</a:t>
            </a:r>
            <a:r>
              <a:rPr lang="en-US" altLang="zh-TW" sz="2000" dirty="0" smtClean="0">
                <a:solidFill>
                  <a:schemeClr val="bg1"/>
                </a:solidFill>
              </a:rPr>
              <a:t>.  </a:t>
            </a:r>
            <a:endParaRPr lang="en-US" sz="2000" dirty="0" smtClean="0">
              <a:solidFill>
                <a:schemeClr val="bg1"/>
              </a:solidFill>
            </a:endParaRPr>
          </a:p>
          <a:p>
            <a:r>
              <a:rPr lang="en-US" sz="2000" baseline="30000" dirty="0" smtClean="0">
                <a:solidFill>
                  <a:srgbClr val="FFFF00"/>
                </a:solidFill>
              </a:rPr>
              <a:t>	CUV</a:t>
            </a:r>
            <a:r>
              <a:rPr lang="en-US" sz="2000" b="1" dirty="0" smtClean="0">
                <a:solidFill>
                  <a:schemeClr val="bg1"/>
                </a:solidFill>
              </a:rPr>
              <a:t> </a:t>
            </a:r>
            <a:r>
              <a:rPr lang="en-US" altLang="zh-TW" sz="2000" b="1" dirty="0" smtClean="0">
                <a:solidFill>
                  <a:schemeClr val="bg1"/>
                </a:solidFill>
              </a:rPr>
              <a:t>17:6</a:t>
            </a:r>
            <a:r>
              <a:rPr lang="zh-TW" altLang="en-US" sz="2000" dirty="0" smtClean="0">
                <a:solidFill>
                  <a:schemeClr val="bg1"/>
                </a:solidFill>
              </a:rPr>
              <a:t> </a:t>
            </a:r>
            <a:r>
              <a:rPr lang="zh-TW" altLang="en-US" sz="2000" dirty="0">
                <a:solidFill>
                  <a:schemeClr val="bg1"/>
                </a:solidFill>
              </a:rPr>
              <a:t>我又看見那女人喝醉了聖徒的血、和為耶穌作見證之人的血．我看見他、就大大的希奇。</a:t>
            </a:r>
            <a:endParaRPr lang="fr-FR" sz="2000" dirty="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443186334"/>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61838" cy="6819414"/>
          </a:xfrm>
          <a:prstGeom prst="rect">
            <a:avLst/>
          </a:prstGeom>
          <a:solidFill>
            <a:srgbClr val="002060"/>
          </a:solidFill>
        </p:spPr>
        <p:txBody>
          <a:bodyPr wrap="square" lIns="108821" tIns="54411" rIns="108821" bIns="54411">
            <a:spAutoFit/>
          </a:bodyPr>
          <a:lstStyle/>
          <a:p>
            <a:endParaRPr lang="en-US" sz="800" b="1" dirty="0" smtClean="0">
              <a:solidFill>
                <a:srgbClr val="FFFF00"/>
              </a:solidFill>
            </a:endParaRPr>
          </a:p>
          <a:p>
            <a:r>
              <a:rPr lang="en-US" sz="3200" b="1" dirty="0" smtClean="0">
                <a:solidFill>
                  <a:srgbClr val="FFFF00"/>
                </a:solidFill>
              </a:rPr>
              <a:t>  Revelation 17:7 </a:t>
            </a:r>
          </a:p>
          <a:p>
            <a:endParaRPr lang="en-US" sz="800" b="1" dirty="0" smtClean="0">
              <a:solidFill>
                <a:srgbClr val="FFFF00"/>
              </a:solidFill>
            </a:endParaRPr>
          </a:p>
          <a:p>
            <a:endParaRPr lang="en-US" sz="800" b="1" dirty="0" smtClean="0">
              <a:solidFill>
                <a:srgbClr val="FFFF00"/>
              </a:solidFill>
            </a:endParaRPr>
          </a:p>
          <a:p>
            <a:r>
              <a:rPr lang="el-GR" sz="4000" dirty="0">
                <a:solidFill>
                  <a:schemeClr val="bg1"/>
                </a:solidFill>
              </a:rPr>
              <a:t> </a:t>
            </a:r>
            <a:r>
              <a:rPr lang="en-US" sz="4000" dirty="0" smtClean="0">
                <a:solidFill>
                  <a:schemeClr val="bg1"/>
                </a:solidFill>
              </a:rPr>
              <a:t>    </a:t>
            </a:r>
            <a:r>
              <a:rPr lang="el-GR" sz="4000" dirty="0" smtClean="0">
                <a:solidFill>
                  <a:schemeClr val="bg1"/>
                </a:solidFill>
              </a:rPr>
              <a:t>Καὶ </a:t>
            </a:r>
            <a:r>
              <a:rPr lang="en-US" sz="4000" dirty="0" smtClean="0">
                <a:solidFill>
                  <a:schemeClr val="bg1"/>
                </a:solidFill>
              </a:rPr>
              <a:t> </a:t>
            </a:r>
            <a:r>
              <a:rPr lang="el-GR" sz="4000" dirty="0" smtClean="0">
                <a:solidFill>
                  <a:schemeClr val="bg1"/>
                </a:solidFill>
              </a:rPr>
              <a:t>εἶπέν</a:t>
            </a:r>
            <a:r>
              <a:rPr lang="en-US" sz="4000" dirty="0" smtClean="0">
                <a:solidFill>
                  <a:schemeClr val="bg1"/>
                </a:solidFill>
              </a:rPr>
              <a:t> </a:t>
            </a:r>
            <a:r>
              <a:rPr lang="el-GR" sz="4000" dirty="0" smtClean="0">
                <a:solidFill>
                  <a:schemeClr val="bg1"/>
                </a:solidFill>
              </a:rPr>
              <a:t> μοι</a:t>
            </a:r>
            <a:r>
              <a:rPr lang="en-US" sz="4000" dirty="0" smtClean="0">
                <a:solidFill>
                  <a:schemeClr val="bg1"/>
                </a:solidFill>
              </a:rPr>
              <a:t> </a:t>
            </a:r>
            <a:r>
              <a:rPr lang="el-GR" sz="4000" dirty="0" smtClean="0">
                <a:solidFill>
                  <a:schemeClr val="bg1"/>
                </a:solidFill>
              </a:rPr>
              <a:t> ὁ</a:t>
            </a:r>
            <a:r>
              <a:rPr lang="en-US" sz="4000" dirty="0" smtClean="0">
                <a:solidFill>
                  <a:schemeClr val="bg1"/>
                </a:solidFill>
              </a:rPr>
              <a:t> </a:t>
            </a:r>
            <a:r>
              <a:rPr lang="el-GR" sz="4000" dirty="0" smtClean="0">
                <a:solidFill>
                  <a:schemeClr val="bg1"/>
                </a:solidFill>
              </a:rPr>
              <a:t> </a:t>
            </a:r>
            <a:r>
              <a:rPr lang="el-GR" sz="4000" dirty="0">
                <a:solidFill>
                  <a:schemeClr val="bg1"/>
                </a:solidFill>
              </a:rPr>
              <a:t>ἄγγελος</a:t>
            </a:r>
            <a:r>
              <a:rPr lang="el-GR" sz="4000" dirty="0" smtClean="0">
                <a:solidFill>
                  <a:schemeClr val="bg1"/>
                </a:solidFill>
              </a:rPr>
              <a:t>·</a:t>
            </a:r>
            <a:endParaRPr lang="en-US" sz="4000" dirty="0">
              <a:solidFill>
                <a:schemeClr val="bg1"/>
              </a:solidFill>
            </a:endParaRPr>
          </a:p>
          <a:p>
            <a:r>
              <a:rPr lang="en-US" sz="2400" dirty="0" smtClean="0">
                <a:solidFill>
                  <a:srgbClr val="FFFF00"/>
                </a:solidFill>
              </a:rPr>
              <a:t>         and         said         to me   the      </a:t>
            </a:r>
            <a:r>
              <a:rPr lang="en-US" sz="2400" dirty="0">
                <a:solidFill>
                  <a:srgbClr val="FFFF00"/>
                </a:solidFill>
              </a:rPr>
              <a:t>angel </a:t>
            </a:r>
            <a:endParaRPr lang="es-ES" sz="2400" dirty="0" smtClean="0">
              <a:solidFill>
                <a:srgbClr val="FFFF00"/>
              </a:solidFill>
            </a:endParaRPr>
          </a:p>
          <a:p>
            <a:r>
              <a:rPr lang="en-US" sz="4000" dirty="0" smtClean="0">
                <a:solidFill>
                  <a:schemeClr val="bg1"/>
                </a:solidFill>
              </a:rPr>
              <a:t> </a:t>
            </a:r>
            <a:r>
              <a:rPr lang="el-GR" sz="4000" dirty="0">
                <a:solidFill>
                  <a:schemeClr val="bg1"/>
                </a:solidFill>
              </a:rPr>
              <a:t>διὰ </a:t>
            </a:r>
            <a:r>
              <a:rPr lang="en-US" sz="4000" dirty="0" smtClean="0">
                <a:solidFill>
                  <a:schemeClr val="bg1"/>
                </a:solidFill>
              </a:rPr>
              <a:t> </a:t>
            </a:r>
            <a:r>
              <a:rPr lang="el-GR" sz="4000" dirty="0" smtClean="0">
                <a:solidFill>
                  <a:schemeClr val="bg1"/>
                </a:solidFill>
              </a:rPr>
              <a:t>τί </a:t>
            </a:r>
            <a:r>
              <a:rPr lang="en-US" sz="4000" dirty="0" smtClean="0">
                <a:solidFill>
                  <a:schemeClr val="bg1"/>
                </a:solidFill>
              </a:rPr>
              <a:t> </a:t>
            </a:r>
            <a:r>
              <a:rPr lang="el-GR" sz="4000" dirty="0" smtClean="0">
                <a:solidFill>
                  <a:schemeClr val="bg1"/>
                </a:solidFill>
              </a:rPr>
              <a:t>ἐθαύμασας</a:t>
            </a:r>
            <a:r>
              <a:rPr lang="el-GR" sz="4000" dirty="0">
                <a:solidFill>
                  <a:schemeClr val="bg1"/>
                </a:solidFill>
              </a:rPr>
              <a:t>; </a:t>
            </a:r>
            <a:r>
              <a:rPr lang="en-US" sz="4000" dirty="0" smtClean="0">
                <a:solidFill>
                  <a:schemeClr val="bg1"/>
                </a:solidFill>
              </a:rPr>
              <a:t> </a:t>
            </a:r>
            <a:r>
              <a:rPr lang="el-GR" sz="4000" dirty="0" smtClean="0">
                <a:solidFill>
                  <a:schemeClr val="bg1"/>
                </a:solidFill>
              </a:rPr>
              <a:t>ἐγὼ</a:t>
            </a:r>
            <a:r>
              <a:rPr lang="en-US" sz="4000" dirty="0" smtClean="0">
                <a:solidFill>
                  <a:schemeClr val="bg1"/>
                </a:solidFill>
              </a:rPr>
              <a:t> </a:t>
            </a:r>
            <a:r>
              <a:rPr lang="el-GR" sz="4000" dirty="0" smtClean="0">
                <a:solidFill>
                  <a:schemeClr val="bg1"/>
                </a:solidFill>
              </a:rPr>
              <a:t> </a:t>
            </a:r>
            <a:r>
              <a:rPr lang="el-GR" sz="4000" dirty="0">
                <a:solidFill>
                  <a:schemeClr val="bg1"/>
                </a:solidFill>
              </a:rPr>
              <a:t>ἐρῶ </a:t>
            </a:r>
            <a:r>
              <a:rPr lang="en-US" sz="4000" dirty="0" smtClean="0">
                <a:solidFill>
                  <a:schemeClr val="bg1"/>
                </a:solidFill>
              </a:rPr>
              <a:t> </a:t>
            </a:r>
            <a:r>
              <a:rPr lang="el-GR" sz="4000" dirty="0" smtClean="0">
                <a:solidFill>
                  <a:schemeClr val="bg1"/>
                </a:solidFill>
              </a:rPr>
              <a:t>σοι </a:t>
            </a:r>
            <a:r>
              <a:rPr lang="en-US" sz="4000" dirty="0" smtClean="0">
                <a:solidFill>
                  <a:schemeClr val="bg1"/>
                </a:solidFill>
              </a:rPr>
              <a:t> </a:t>
            </a:r>
            <a:r>
              <a:rPr lang="el-GR" sz="4000" dirty="0" smtClean="0">
                <a:solidFill>
                  <a:schemeClr val="bg1"/>
                </a:solidFill>
              </a:rPr>
              <a:t>τὸ </a:t>
            </a:r>
            <a:r>
              <a:rPr lang="en-US" sz="4000" dirty="0" smtClean="0">
                <a:solidFill>
                  <a:schemeClr val="bg1"/>
                </a:solidFill>
              </a:rPr>
              <a:t> </a:t>
            </a:r>
            <a:r>
              <a:rPr lang="el-GR" sz="4000" dirty="0" smtClean="0">
                <a:solidFill>
                  <a:schemeClr val="bg1"/>
                </a:solidFill>
              </a:rPr>
              <a:t>μυστήριον</a:t>
            </a:r>
            <a:endParaRPr lang="en-US" sz="4000" dirty="0">
              <a:solidFill>
                <a:schemeClr val="bg1"/>
              </a:solidFill>
            </a:endParaRPr>
          </a:p>
          <a:p>
            <a:r>
              <a:rPr lang="en-US" sz="2400" dirty="0" smtClean="0">
                <a:solidFill>
                  <a:srgbClr val="FFFF00"/>
                </a:solidFill>
              </a:rPr>
              <a:t>    for    what      </a:t>
            </a:r>
            <a:r>
              <a:rPr lang="en-US" sz="2400" dirty="0">
                <a:solidFill>
                  <a:srgbClr val="FFFF00"/>
                </a:solidFill>
              </a:rPr>
              <a:t>you </a:t>
            </a:r>
            <a:r>
              <a:rPr lang="en-US" sz="2400" dirty="0" smtClean="0">
                <a:solidFill>
                  <a:srgbClr val="FFFF00"/>
                </a:solidFill>
              </a:rPr>
              <a:t>marveled               </a:t>
            </a:r>
            <a:r>
              <a:rPr lang="en-US" sz="2400" dirty="0">
                <a:solidFill>
                  <a:srgbClr val="FFFF00"/>
                </a:solidFill>
              </a:rPr>
              <a:t>I </a:t>
            </a:r>
            <a:r>
              <a:rPr lang="en-US" sz="2400" dirty="0" smtClean="0">
                <a:solidFill>
                  <a:srgbClr val="FFFF00"/>
                </a:solidFill>
              </a:rPr>
              <a:t>         will </a:t>
            </a:r>
            <a:r>
              <a:rPr lang="en-US" sz="2400" dirty="0">
                <a:solidFill>
                  <a:srgbClr val="FFFF00"/>
                </a:solidFill>
              </a:rPr>
              <a:t>tell </a:t>
            </a:r>
            <a:r>
              <a:rPr lang="en-US" sz="2400" dirty="0" smtClean="0">
                <a:solidFill>
                  <a:srgbClr val="FFFF00"/>
                </a:solidFill>
              </a:rPr>
              <a:t>    you      the           mystery</a:t>
            </a:r>
            <a:endParaRPr lang="fr-FR" sz="2400" dirty="0" smtClean="0">
              <a:solidFill>
                <a:schemeClr val="bg1"/>
              </a:solidFill>
            </a:endParaRPr>
          </a:p>
          <a:p>
            <a:r>
              <a:rPr lang="en-US" sz="4000" dirty="0" smtClean="0">
                <a:solidFill>
                  <a:schemeClr val="bg1"/>
                </a:solidFill>
              </a:rPr>
              <a:t> </a:t>
            </a:r>
            <a:r>
              <a:rPr lang="el-GR" sz="4000" dirty="0">
                <a:solidFill>
                  <a:schemeClr val="bg1"/>
                </a:solidFill>
              </a:rPr>
              <a:t>τῆς </a:t>
            </a:r>
            <a:r>
              <a:rPr lang="en-US" sz="4000" dirty="0" smtClean="0">
                <a:solidFill>
                  <a:schemeClr val="bg1"/>
                </a:solidFill>
              </a:rPr>
              <a:t> </a:t>
            </a:r>
            <a:r>
              <a:rPr lang="el-GR" sz="4000" dirty="0" smtClean="0">
                <a:solidFill>
                  <a:schemeClr val="bg1"/>
                </a:solidFill>
              </a:rPr>
              <a:t>γυναικὸς</a:t>
            </a:r>
            <a:r>
              <a:rPr lang="en-US" sz="4000" dirty="0" smtClean="0">
                <a:solidFill>
                  <a:schemeClr val="bg1"/>
                </a:solidFill>
              </a:rPr>
              <a:t>  </a:t>
            </a:r>
            <a:r>
              <a:rPr lang="el-GR" sz="4000" dirty="0" smtClean="0">
                <a:solidFill>
                  <a:schemeClr val="bg1"/>
                </a:solidFill>
              </a:rPr>
              <a:t>καὶ </a:t>
            </a:r>
            <a:r>
              <a:rPr lang="en-US" sz="4000" dirty="0" smtClean="0">
                <a:solidFill>
                  <a:schemeClr val="bg1"/>
                </a:solidFill>
              </a:rPr>
              <a:t> </a:t>
            </a:r>
            <a:r>
              <a:rPr lang="el-GR" sz="4000" dirty="0" smtClean="0">
                <a:solidFill>
                  <a:schemeClr val="bg1"/>
                </a:solidFill>
              </a:rPr>
              <a:t>τοῦ </a:t>
            </a:r>
            <a:r>
              <a:rPr lang="en-US" sz="4000" dirty="0" smtClean="0">
                <a:solidFill>
                  <a:schemeClr val="bg1"/>
                </a:solidFill>
              </a:rPr>
              <a:t> </a:t>
            </a:r>
            <a:r>
              <a:rPr lang="el-GR" sz="4000" dirty="0" smtClean="0">
                <a:solidFill>
                  <a:schemeClr val="bg1"/>
                </a:solidFill>
              </a:rPr>
              <a:t>θηρίου </a:t>
            </a:r>
            <a:r>
              <a:rPr lang="en-US" sz="4000" dirty="0" smtClean="0">
                <a:solidFill>
                  <a:schemeClr val="bg1"/>
                </a:solidFill>
              </a:rPr>
              <a:t> </a:t>
            </a:r>
            <a:r>
              <a:rPr lang="el-GR" sz="4000" dirty="0" smtClean="0">
                <a:solidFill>
                  <a:schemeClr val="bg1"/>
                </a:solidFill>
              </a:rPr>
              <a:t>τοῦ </a:t>
            </a:r>
            <a:r>
              <a:rPr lang="en-US" sz="4000" dirty="0" smtClean="0">
                <a:solidFill>
                  <a:schemeClr val="bg1"/>
                </a:solidFill>
              </a:rPr>
              <a:t> </a:t>
            </a:r>
            <a:r>
              <a:rPr lang="el-GR" sz="4000" dirty="0" smtClean="0">
                <a:solidFill>
                  <a:schemeClr val="bg1"/>
                </a:solidFill>
              </a:rPr>
              <a:t>βαστάζοντος </a:t>
            </a:r>
            <a:r>
              <a:rPr lang="en-US" sz="4000" dirty="0" smtClean="0">
                <a:solidFill>
                  <a:schemeClr val="bg1"/>
                </a:solidFill>
              </a:rPr>
              <a:t> </a:t>
            </a:r>
            <a:r>
              <a:rPr lang="el-GR" sz="4000" dirty="0" smtClean="0">
                <a:solidFill>
                  <a:schemeClr val="bg1"/>
                </a:solidFill>
              </a:rPr>
              <a:t>αὐτὴν </a:t>
            </a:r>
            <a:endParaRPr lang="en-US" sz="4000" dirty="0" smtClean="0">
              <a:solidFill>
                <a:schemeClr val="bg1"/>
              </a:solidFill>
            </a:endParaRPr>
          </a:p>
          <a:p>
            <a:r>
              <a:rPr lang="en-US" sz="2400" dirty="0" smtClean="0">
                <a:solidFill>
                  <a:srgbClr val="FFFF00"/>
                </a:solidFill>
              </a:rPr>
              <a:t> of </a:t>
            </a:r>
            <a:r>
              <a:rPr lang="en-US" sz="2400" dirty="0">
                <a:solidFill>
                  <a:srgbClr val="FFFF00"/>
                </a:solidFill>
              </a:rPr>
              <a:t>the </a:t>
            </a:r>
            <a:r>
              <a:rPr lang="en-US" sz="2400" dirty="0" smtClean="0">
                <a:solidFill>
                  <a:srgbClr val="FFFF00"/>
                </a:solidFill>
              </a:rPr>
              <a:t>      woman              </a:t>
            </a:r>
            <a:r>
              <a:rPr lang="en-US" sz="2400" dirty="0">
                <a:solidFill>
                  <a:srgbClr val="FFFF00"/>
                </a:solidFill>
              </a:rPr>
              <a:t>and </a:t>
            </a:r>
            <a:r>
              <a:rPr lang="en-US" sz="2400" dirty="0" smtClean="0">
                <a:solidFill>
                  <a:srgbClr val="FFFF00"/>
                </a:solidFill>
              </a:rPr>
              <a:t>    of </a:t>
            </a:r>
            <a:r>
              <a:rPr lang="en-US" sz="2400" dirty="0">
                <a:solidFill>
                  <a:srgbClr val="FFFF00"/>
                </a:solidFill>
              </a:rPr>
              <a:t>the </a:t>
            </a:r>
            <a:r>
              <a:rPr lang="en-US" sz="2400" dirty="0" smtClean="0">
                <a:solidFill>
                  <a:srgbClr val="FFFF00"/>
                </a:solidFill>
              </a:rPr>
              <a:t>        beast            that               carries                         her</a:t>
            </a:r>
            <a:endParaRPr lang="fr-FR" sz="2400" dirty="0" smtClean="0">
              <a:solidFill>
                <a:srgbClr val="FFFF00"/>
              </a:solidFill>
            </a:endParaRPr>
          </a:p>
          <a:p>
            <a:r>
              <a:rPr lang="en-US" sz="4000" dirty="0" smtClean="0">
                <a:solidFill>
                  <a:schemeClr val="bg1"/>
                </a:solidFill>
              </a:rPr>
              <a:t> </a:t>
            </a:r>
            <a:r>
              <a:rPr lang="el-GR" sz="4000" dirty="0" smtClean="0">
                <a:solidFill>
                  <a:schemeClr val="bg1"/>
                </a:solidFill>
              </a:rPr>
              <a:t>τοῦ </a:t>
            </a:r>
            <a:r>
              <a:rPr lang="en-US" sz="4000" dirty="0" smtClean="0">
                <a:solidFill>
                  <a:schemeClr val="bg1"/>
                </a:solidFill>
              </a:rPr>
              <a:t> </a:t>
            </a:r>
            <a:r>
              <a:rPr lang="el-GR" sz="4000" dirty="0" smtClean="0">
                <a:solidFill>
                  <a:schemeClr val="bg1"/>
                </a:solidFill>
              </a:rPr>
              <a:t>ἔχοντος</a:t>
            </a:r>
            <a:r>
              <a:rPr lang="en-US" sz="4000" dirty="0" smtClean="0">
                <a:solidFill>
                  <a:schemeClr val="bg1"/>
                </a:solidFill>
              </a:rPr>
              <a:t> </a:t>
            </a:r>
            <a:r>
              <a:rPr lang="el-GR" sz="4000" dirty="0" smtClean="0">
                <a:solidFill>
                  <a:schemeClr val="bg1"/>
                </a:solidFill>
              </a:rPr>
              <a:t> </a:t>
            </a:r>
            <a:r>
              <a:rPr lang="el-GR" sz="4000" dirty="0">
                <a:solidFill>
                  <a:schemeClr val="bg1"/>
                </a:solidFill>
              </a:rPr>
              <a:t>τὰς </a:t>
            </a:r>
            <a:r>
              <a:rPr lang="en-US" sz="4000" dirty="0" smtClean="0">
                <a:solidFill>
                  <a:schemeClr val="bg1"/>
                </a:solidFill>
              </a:rPr>
              <a:t> </a:t>
            </a:r>
            <a:r>
              <a:rPr lang="el-GR" sz="4000" dirty="0" smtClean="0">
                <a:solidFill>
                  <a:schemeClr val="bg1"/>
                </a:solidFill>
              </a:rPr>
              <a:t>ἑπτὰ </a:t>
            </a:r>
            <a:r>
              <a:rPr lang="en-US" sz="4000" dirty="0" smtClean="0">
                <a:solidFill>
                  <a:schemeClr val="bg1"/>
                </a:solidFill>
              </a:rPr>
              <a:t> </a:t>
            </a:r>
            <a:r>
              <a:rPr lang="el-GR" sz="4000" dirty="0" smtClean="0">
                <a:solidFill>
                  <a:schemeClr val="bg1"/>
                </a:solidFill>
              </a:rPr>
              <a:t>κεφαλὰς </a:t>
            </a:r>
            <a:r>
              <a:rPr lang="en-US" sz="4000" dirty="0" smtClean="0">
                <a:solidFill>
                  <a:schemeClr val="bg1"/>
                </a:solidFill>
              </a:rPr>
              <a:t> </a:t>
            </a:r>
            <a:r>
              <a:rPr lang="el-GR" sz="4000" dirty="0" smtClean="0">
                <a:solidFill>
                  <a:schemeClr val="bg1"/>
                </a:solidFill>
              </a:rPr>
              <a:t>καὶ </a:t>
            </a:r>
            <a:r>
              <a:rPr lang="en-US" sz="4000" dirty="0" smtClean="0">
                <a:solidFill>
                  <a:schemeClr val="bg1"/>
                </a:solidFill>
              </a:rPr>
              <a:t> </a:t>
            </a:r>
            <a:r>
              <a:rPr lang="el-GR" sz="4000" dirty="0" smtClean="0">
                <a:solidFill>
                  <a:schemeClr val="bg1"/>
                </a:solidFill>
              </a:rPr>
              <a:t>τὰ </a:t>
            </a:r>
            <a:r>
              <a:rPr lang="en-US" sz="4000" dirty="0" smtClean="0">
                <a:solidFill>
                  <a:schemeClr val="bg1"/>
                </a:solidFill>
              </a:rPr>
              <a:t> </a:t>
            </a:r>
            <a:r>
              <a:rPr lang="el-GR" sz="4000" dirty="0" smtClean="0">
                <a:solidFill>
                  <a:schemeClr val="bg1"/>
                </a:solidFill>
              </a:rPr>
              <a:t>δέκα</a:t>
            </a:r>
            <a:r>
              <a:rPr lang="en-US" sz="4000" dirty="0" smtClean="0">
                <a:solidFill>
                  <a:schemeClr val="bg1"/>
                </a:solidFill>
              </a:rPr>
              <a:t> </a:t>
            </a:r>
            <a:r>
              <a:rPr lang="el-GR" sz="4000" dirty="0" smtClean="0">
                <a:solidFill>
                  <a:schemeClr val="bg1"/>
                </a:solidFill>
              </a:rPr>
              <a:t> </a:t>
            </a:r>
            <a:r>
              <a:rPr lang="el-GR" sz="4000" dirty="0">
                <a:solidFill>
                  <a:schemeClr val="bg1"/>
                </a:solidFill>
              </a:rPr>
              <a:t>κέρατα.</a:t>
            </a:r>
          </a:p>
          <a:p>
            <a:r>
              <a:rPr lang="en-US" sz="2400" dirty="0" smtClean="0">
                <a:solidFill>
                  <a:srgbClr val="FFFF00"/>
                </a:solidFill>
              </a:rPr>
              <a:t>  which           has              the        seven           heads               and     the       ten              horns</a:t>
            </a:r>
            <a:endParaRPr lang="fr-FR" sz="2400" dirty="0" smtClean="0">
              <a:solidFill>
                <a:srgbClr val="FFFF00"/>
              </a:solidFill>
            </a:endParaRPr>
          </a:p>
          <a:p>
            <a:r>
              <a:rPr lang="en-US" sz="800" dirty="0" smtClean="0">
                <a:solidFill>
                  <a:schemeClr val="bg1"/>
                </a:solidFill>
              </a:rPr>
              <a:t> </a:t>
            </a:r>
          </a:p>
          <a:p>
            <a:endParaRPr lang="en-US" sz="800" dirty="0">
              <a:solidFill>
                <a:schemeClr val="bg1"/>
              </a:solidFill>
            </a:endParaRPr>
          </a:p>
          <a:p>
            <a:endParaRPr lang="en-US" sz="800" dirty="0" smtClean="0">
              <a:solidFill>
                <a:schemeClr val="bg1"/>
              </a:solidFill>
            </a:endParaRPr>
          </a:p>
          <a:p>
            <a:r>
              <a:rPr lang="en-US" sz="2000" baseline="30000" dirty="0" smtClean="0">
                <a:solidFill>
                  <a:srgbClr val="FFFF00"/>
                </a:solidFill>
              </a:rPr>
              <a:t>	ESV </a:t>
            </a:r>
            <a:r>
              <a:rPr lang="fr-FR" sz="2000" b="1" dirty="0" smtClean="0">
                <a:solidFill>
                  <a:schemeClr val="bg1"/>
                </a:solidFill>
              </a:rPr>
              <a:t>17:7</a:t>
            </a:r>
            <a:r>
              <a:rPr lang="fr-FR" sz="2000" dirty="0" smtClean="0">
                <a:solidFill>
                  <a:schemeClr val="bg1"/>
                </a:solidFill>
              </a:rPr>
              <a:t> </a:t>
            </a:r>
            <a:r>
              <a:rPr lang="en-US" sz="2000" dirty="0">
                <a:solidFill>
                  <a:schemeClr val="bg1"/>
                </a:solidFill>
              </a:rPr>
              <a:t>But the angel said to me, "Why do you marvel? I will tell you the mystery of the woman, and of the beast with seven heads and ten horns that carries her.</a:t>
            </a:r>
          </a:p>
          <a:p>
            <a:r>
              <a:rPr lang="en-US" sz="2000" baseline="30000" dirty="0">
                <a:solidFill>
                  <a:srgbClr val="FFFF00"/>
                </a:solidFill>
              </a:rPr>
              <a:t>	CUV</a:t>
            </a:r>
            <a:r>
              <a:rPr lang="en-US" sz="2000" b="1" dirty="0">
                <a:solidFill>
                  <a:schemeClr val="bg1"/>
                </a:solidFill>
              </a:rPr>
              <a:t> </a:t>
            </a:r>
            <a:r>
              <a:rPr lang="en-US" sz="2000" b="1" dirty="0" smtClean="0">
                <a:solidFill>
                  <a:schemeClr val="bg1"/>
                </a:solidFill>
              </a:rPr>
              <a:t>17:7</a:t>
            </a:r>
            <a:r>
              <a:rPr lang="en-US" sz="2000" dirty="0" smtClean="0">
                <a:solidFill>
                  <a:schemeClr val="bg1"/>
                </a:solidFill>
              </a:rPr>
              <a:t> </a:t>
            </a:r>
            <a:r>
              <a:rPr lang="zh-TW" altLang="en-US" sz="2000" dirty="0">
                <a:solidFill>
                  <a:schemeClr val="bg1"/>
                </a:solidFill>
              </a:rPr>
              <a:t>天使對我說、你為甚麼希奇呢．我要將這女人和馱著他的那七頭十角獸的奧秘告訴你。</a:t>
            </a:r>
            <a:endParaRPr lang="fr-FR" sz="2000" dirty="0" smtClean="0">
              <a:solidFill>
                <a:schemeClr val="bg1"/>
              </a:solidFill>
            </a:endParaRPr>
          </a:p>
          <a:p>
            <a:endParaRPr lang="fr-FR" sz="800" dirty="0">
              <a:solidFill>
                <a:schemeClr val="bg1"/>
              </a:solidFill>
            </a:endParaRPr>
          </a:p>
          <a:p>
            <a:endParaRPr lang="fr-FR" sz="800" dirty="0">
              <a:solidFill>
                <a:schemeClr val="bg1"/>
              </a:solidFill>
            </a:endParaRPr>
          </a:p>
          <a:p>
            <a:endParaRPr lang="fr-FR" sz="800" dirty="0" smtClean="0">
              <a:solidFill>
                <a:schemeClr val="bg1"/>
              </a:solidFill>
            </a:endParaRPr>
          </a:p>
          <a:p>
            <a:endParaRPr lang="fr-FR" sz="800" dirty="0" smtClean="0">
              <a:solidFill>
                <a:schemeClr val="bg1"/>
              </a:solidFill>
            </a:endParaRPr>
          </a:p>
        </p:txBody>
      </p:sp>
    </p:spTree>
    <p:extLst>
      <p:ext uri="{BB962C8B-B14F-4D97-AF65-F5344CB8AC3E}">
        <p14:creationId xmlns:p14="http://schemas.microsoft.com/office/powerpoint/2010/main" val="3638199650"/>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61838" cy="6788636"/>
          </a:xfrm>
          <a:prstGeom prst="rect">
            <a:avLst/>
          </a:prstGeom>
          <a:solidFill>
            <a:srgbClr val="002060"/>
          </a:solidFill>
        </p:spPr>
        <p:txBody>
          <a:bodyPr wrap="square" lIns="108821" tIns="54411" rIns="108821" bIns="54411">
            <a:spAutoFit/>
          </a:bodyPr>
          <a:lstStyle/>
          <a:p>
            <a:r>
              <a:rPr lang="en-US" sz="2800" b="1" dirty="0" smtClean="0">
                <a:solidFill>
                  <a:srgbClr val="FFFF00"/>
                </a:solidFill>
              </a:rPr>
              <a:t>  Revelation 17:8 </a:t>
            </a:r>
          </a:p>
          <a:p>
            <a:r>
              <a:rPr lang="en-US" sz="3600" dirty="0" smtClean="0">
                <a:solidFill>
                  <a:schemeClr val="bg1"/>
                </a:solidFill>
              </a:rPr>
              <a:t> </a:t>
            </a:r>
            <a:r>
              <a:rPr lang="el-GR" sz="3600" dirty="0" smtClean="0">
                <a:solidFill>
                  <a:schemeClr val="bg1"/>
                </a:solidFill>
              </a:rPr>
              <a:t>Τὸ </a:t>
            </a:r>
            <a:r>
              <a:rPr lang="el-GR" sz="3600" dirty="0">
                <a:solidFill>
                  <a:schemeClr val="bg1"/>
                </a:solidFill>
              </a:rPr>
              <a:t>θηρίον ὃ εἶδες ἦν </a:t>
            </a:r>
            <a:r>
              <a:rPr lang="en-US" sz="3600" dirty="0" smtClean="0">
                <a:solidFill>
                  <a:schemeClr val="bg1"/>
                </a:solidFill>
              </a:rPr>
              <a:t> </a:t>
            </a:r>
            <a:r>
              <a:rPr lang="el-GR" sz="3600" dirty="0" smtClean="0">
                <a:solidFill>
                  <a:schemeClr val="bg1"/>
                </a:solidFill>
              </a:rPr>
              <a:t>καὶ </a:t>
            </a:r>
            <a:r>
              <a:rPr lang="el-GR" sz="3600" dirty="0">
                <a:solidFill>
                  <a:schemeClr val="bg1"/>
                </a:solidFill>
              </a:rPr>
              <a:t>οὐκ ἔστιν καὶ </a:t>
            </a:r>
            <a:r>
              <a:rPr lang="el-GR" sz="3600" dirty="0" smtClean="0">
                <a:solidFill>
                  <a:schemeClr val="bg1"/>
                </a:solidFill>
              </a:rPr>
              <a:t>μέλλει</a:t>
            </a:r>
            <a:endParaRPr lang="en-US" sz="3600" dirty="0">
              <a:solidFill>
                <a:schemeClr val="bg1"/>
              </a:solidFill>
            </a:endParaRPr>
          </a:p>
          <a:p>
            <a:r>
              <a:rPr lang="en-US" sz="2200" dirty="0" smtClean="0">
                <a:solidFill>
                  <a:srgbClr val="FFFF00"/>
                </a:solidFill>
              </a:rPr>
              <a:t>  the      beast      that  </a:t>
            </a:r>
            <a:r>
              <a:rPr lang="en-US" sz="2200" dirty="0">
                <a:solidFill>
                  <a:srgbClr val="FFFF00"/>
                </a:solidFill>
              </a:rPr>
              <a:t>you saw </a:t>
            </a:r>
            <a:r>
              <a:rPr lang="en-US" sz="2200" dirty="0" smtClean="0">
                <a:solidFill>
                  <a:srgbClr val="FFFF00"/>
                </a:solidFill>
              </a:rPr>
              <a:t> was    </a:t>
            </a:r>
            <a:r>
              <a:rPr lang="en-US" sz="2200" dirty="0">
                <a:solidFill>
                  <a:srgbClr val="FFFF00"/>
                </a:solidFill>
              </a:rPr>
              <a:t>and </a:t>
            </a:r>
            <a:r>
              <a:rPr lang="en-US" sz="2200" dirty="0" smtClean="0">
                <a:solidFill>
                  <a:srgbClr val="FFFF00"/>
                </a:solidFill>
              </a:rPr>
              <a:t>    not          is         </a:t>
            </a:r>
            <a:r>
              <a:rPr lang="en-US" sz="2200" dirty="0">
                <a:solidFill>
                  <a:srgbClr val="FFFF00"/>
                </a:solidFill>
              </a:rPr>
              <a:t>and </a:t>
            </a:r>
            <a:r>
              <a:rPr lang="en-US" sz="2200" dirty="0" smtClean="0">
                <a:solidFill>
                  <a:srgbClr val="FFFF00"/>
                </a:solidFill>
              </a:rPr>
              <a:t>     is </a:t>
            </a:r>
            <a:r>
              <a:rPr lang="en-US" sz="2200" dirty="0">
                <a:solidFill>
                  <a:srgbClr val="FFFF00"/>
                </a:solidFill>
              </a:rPr>
              <a:t>about </a:t>
            </a:r>
            <a:endParaRPr lang="es-ES" sz="2200" dirty="0" smtClean="0">
              <a:solidFill>
                <a:srgbClr val="FFFF00"/>
              </a:solidFill>
            </a:endParaRPr>
          </a:p>
          <a:p>
            <a:r>
              <a:rPr lang="en-US" sz="3600" dirty="0" smtClean="0">
                <a:solidFill>
                  <a:schemeClr val="bg1"/>
                </a:solidFill>
              </a:rPr>
              <a:t> </a:t>
            </a:r>
            <a:r>
              <a:rPr lang="el-GR" sz="3600" dirty="0">
                <a:solidFill>
                  <a:schemeClr val="bg1"/>
                </a:solidFill>
              </a:rPr>
              <a:t>ἀναβαίνειν ἐκ τῆς ἀβύσσου καὶ εἰς </a:t>
            </a:r>
            <a:r>
              <a:rPr lang="el-GR" sz="3600" dirty="0" smtClean="0">
                <a:solidFill>
                  <a:schemeClr val="bg1"/>
                </a:solidFill>
              </a:rPr>
              <a:t>ἀπώλειαν</a:t>
            </a:r>
            <a:endParaRPr lang="en-US" sz="3600" dirty="0">
              <a:solidFill>
                <a:schemeClr val="bg1"/>
              </a:solidFill>
            </a:endParaRPr>
          </a:p>
          <a:p>
            <a:r>
              <a:rPr lang="en-US" sz="2200" dirty="0" smtClean="0">
                <a:solidFill>
                  <a:srgbClr val="FFFF00"/>
                </a:solidFill>
              </a:rPr>
              <a:t>         to rise               </a:t>
            </a:r>
            <a:r>
              <a:rPr lang="en-US" sz="2200" dirty="0">
                <a:solidFill>
                  <a:srgbClr val="FFFF00"/>
                </a:solidFill>
              </a:rPr>
              <a:t>from </a:t>
            </a:r>
            <a:r>
              <a:rPr lang="en-US" sz="2200" dirty="0" smtClean="0">
                <a:solidFill>
                  <a:srgbClr val="FFFF00"/>
                </a:solidFill>
              </a:rPr>
              <a:t>  the          abyss             </a:t>
            </a:r>
            <a:r>
              <a:rPr lang="en-US" sz="2200" dirty="0">
                <a:solidFill>
                  <a:srgbClr val="FFFF00"/>
                </a:solidFill>
              </a:rPr>
              <a:t>and </a:t>
            </a:r>
            <a:r>
              <a:rPr lang="en-US" sz="2200" dirty="0" smtClean="0">
                <a:solidFill>
                  <a:srgbClr val="FFFF00"/>
                </a:solidFill>
              </a:rPr>
              <a:t>    to       destruction</a:t>
            </a:r>
            <a:endParaRPr lang="fr-FR" sz="2200" dirty="0" smtClean="0">
              <a:solidFill>
                <a:srgbClr val="FFFF00"/>
              </a:solidFill>
            </a:endParaRPr>
          </a:p>
          <a:p>
            <a:r>
              <a:rPr lang="en-US" sz="3600" dirty="0">
                <a:solidFill>
                  <a:schemeClr val="bg1"/>
                </a:solidFill>
              </a:rPr>
              <a:t> </a:t>
            </a:r>
            <a:r>
              <a:rPr lang="el-GR" sz="3600" dirty="0">
                <a:solidFill>
                  <a:schemeClr val="bg1"/>
                </a:solidFill>
              </a:rPr>
              <a:t>ὑπάγει, </a:t>
            </a:r>
            <a:r>
              <a:rPr lang="en-US" sz="3600" dirty="0" smtClean="0">
                <a:solidFill>
                  <a:schemeClr val="bg1"/>
                </a:solidFill>
              </a:rPr>
              <a:t> </a:t>
            </a:r>
            <a:r>
              <a:rPr lang="el-GR" sz="3600" dirty="0" smtClean="0">
                <a:solidFill>
                  <a:schemeClr val="bg1"/>
                </a:solidFill>
              </a:rPr>
              <a:t>καὶ </a:t>
            </a:r>
            <a:r>
              <a:rPr lang="en-US" sz="3600" dirty="0" smtClean="0">
                <a:solidFill>
                  <a:schemeClr val="bg1"/>
                </a:solidFill>
              </a:rPr>
              <a:t> </a:t>
            </a:r>
            <a:r>
              <a:rPr lang="el-GR" sz="3600" dirty="0" smtClean="0">
                <a:solidFill>
                  <a:schemeClr val="bg1"/>
                </a:solidFill>
              </a:rPr>
              <a:t>θαυμασθήσονται </a:t>
            </a:r>
            <a:r>
              <a:rPr lang="en-US" sz="3600" dirty="0" smtClean="0">
                <a:solidFill>
                  <a:schemeClr val="bg1"/>
                </a:solidFill>
              </a:rPr>
              <a:t> </a:t>
            </a:r>
            <a:r>
              <a:rPr lang="el-GR" sz="3600" dirty="0" smtClean="0">
                <a:solidFill>
                  <a:schemeClr val="bg1"/>
                </a:solidFill>
              </a:rPr>
              <a:t>οἱ</a:t>
            </a:r>
            <a:r>
              <a:rPr lang="en-US" sz="3600" dirty="0" smtClean="0">
                <a:solidFill>
                  <a:schemeClr val="bg1"/>
                </a:solidFill>
              </a:rPr>
              <a:t> </a:t>
            </a:r>
            <a:r>
              <a:rPr lang="el-GR" sz="3600" dirty="0" smtClean="0">
                <a:solidFill>
                  <a:schemeClr val="bg1"/>
                </a:solidFill>
              </a:rPr>
              <a:t> </a:t>
            </a:r>
            <a:r>
              <a:rPr lang="el-GR" sz="3600" dirty="0">
                <a:solidFill>
                  <a:schemeClr val="bg1"/>
                </a:solidFill>
              </a:rPr>
              <a:t>κατοικοῦντες </a:t>
            </a:r>
            <a:r>
              <a:rPr lang="en-US" sz="3600" dirty="0" smtClean="0">
                <a:solidFill>
                  <a:schemeClr val="bg1"/>
                </a:solidFill>
              </a:rPr>
              <a:t> </a:t>
            </a:r>
            <a:r>
              <a:rPr lang="el-GR" sz="3600" dirty="0" smtClean="0">
                <a:solidFill>
                  <a:schemeClr val="bg1"/>
                </a:solidFill>
              </a:rPr>
              <a:t>ἐπὶ </a:t>
            </a:r>
            <a:r>
              <a:rPr lang="en-US" sz="3600" dirty="0" smtClean="0">
                <a:solidFill>
                  <a:schemeClr val="bg1"/>
                </a:solidFill>
              </a:rPr>
              <a:t> </a:t>
            </a:r>
            <a:r>
              <a:rPr lang="el-GR" sz="3600" dirty="0" smtClean="0">
                <a:solidFill>
                  <a:schemeClr val="bg1"/>
                </a:solidFill>
              </a:rPr>
              <a:t>τῆς </a:t>
            </a:r>
            <a:r>
              <a:rPr lang="en-US" sz="3600" dirty="0" smtClean="0">
                <a:solidFill>
                  <a:schemeClr val="bg1"/>
                </a:solidFill>
              </a:rPr>
              <a:t> </a:t>
            </a:r>
            <a:r>
              <a:rPr lang="el-GR" sz="3600" dirty="0" smtClean="0">
                <a:solidFill>
                  <a:schemeClr val="bg1"/>
                </a:solidFill>
              </a:rPr>
              <a:t>γῆς</a:t>
            </a:r>
            <a:r>
              <a:rPr lang="el-GR" sz="3600" dirty="0">
                <a:solidFill>
                  <a:schemeClr val="bg1"/>
                </a:solidFill>
              </a:rPr>
              <a:t>, </a:t>
            </a:r>
            <a:endParaRPr lang="en-US" sz="3600" dirty="0">
              <a:solidFill>
                <a:schemeClr val="bg1"/>
              </a:solidFill>
            </a:endParaRPr>
          </a:p>
          <a:p>
            <a:r>
              <a:rPr lang="en-US" sz="2200" dirty="0" smtClean="0">
                <a:solidFill>
                  <a:srgbClr val="FFFF00"/>
                </a:solidFill>
              </a:rPr>
              <a:t>    it goes            and               </a:t>
            </a:r>
            <a:r>
              <a:rPr lang="en-US" sz="2200" dirty="0">
                <a:solidFill>
                  <a:srgbClr val="FFFF00"/>
                </a:solidFill>
              </a:rPr>
              <a:t>will marvel </a:t>
            </a:r>
            <a:r>
              <a:rPr lang="en-US" sz="2200" dirty="0" smtClean="0">
                <a:solidFill>
                  <a:srgbClr val="FFFF00"/>
                </a:solidFill>
              </a:rPr>
              <a:t>                        the            dwellers                    on        the    earth</a:t>
            </a:r>
            <a:r>
              <a:rPr lang="fr-FR" sz="2200" dirty="0" smtClean="0">
                <a:solidFill>
                  <a:srgbClr val="FFFF00"/>
                </a:solidFill>
              </a:rPr>
              <a:t> </a:t>
            </a:r>
            <a:endParaRPr lang="fr-FR" sz="2200" dirty="0">
              <a:solidFill>
                <a:srgbClr val="FFFF00"/>
              </a:solidFill>
            </a:endParaRPr>
          </a:p>
          <a:p>
            <a:r>
              <a:rPr lang="en-US" sz="3400" dirty="0" smtClean="0">
                <a:solidFill>
                  <a:schemeClr val="bg1"/>
                </a:solidFill>
              </a:rPr>
              <a:t> </a:t>
            </a:r>
            <a:r>
              <a:rPr lang="el-GR" sz="3400" dirty="0" smtClean="0">
                <a:solidFill>
                  <a:schemeClr val="bg1"/>
                </a:solidFill>
              </a:rPr>
              <a:t>ὧν </a:t>
            </a:r>
            <a:r>
              <a:rPr lang="el-GR" sz="3400" dirty="0">
                <a:solidFill>
                  <a:schemeClr val="bg1"/>
                </a:solidFill>
              </a:rPr>
              <a:t>οὐ γέγραπται τὸ ὄνομα ἐπὶ τὸ βιβλίον τῆς ζωῆς ἀπὸ </a:t>
            </a:r>
            <a:r>
              <a:rPr lang="el-GR" sz="3400" dirty="0" smtClean="0">
                <a:solidFill>
                  <a:schemeClr val="bg1"/>
                </a:solidFill>
              </a:rPr>
              <a:t>καταβολῆς</a:t>
            </a:r>
            <a:endParaRPr lang="en-US" sz="3400" dirty="0" smtClean="0">
              <a:solidFill>
                <a:schemeClr val="bg1"/>
              </a:solidFill>
            </a:endParaRPr>
          </a:p>
          <a:p>
            <a:r>
              <a:rPr lang="en-US" sz="2200" dirty="0" smtClean="0">
                <a:solidFill>
                  <a:srgbClr val="FFFF00"/>
                </a:solidFill>
              </a:rPr>
              <a:t>whose not    was </a:t>
            </a:r>
            <a:r>
              <a:rPr lang="en-US" sz="2200" dirty="0">
                <a:solidFill>
                  <a:srgbClr val="FFFF00"/>
                </a:solidFill>
              </a:rPr>
              <a:t>written </a:t>
            </a:r>
            <a:r>
              <a:rPr lang="en-US" sz="2200" dirty="0" smtClean="0">
                <a:solidFill>
                  <a:srgbClr val="FFFF00"/>
                </a:solidFill>
              </a:rPr>
              <a:t>     the     name        in     the        book      </a:t>
            </a:r>
            <a:r>
              <a:rPr lang="en-US" sz="2200" dirty="0">
                <a:solidFill>
                  <a:srgbClr val="FFFF00"/>
                </a:solidFill>
              </a:rPr>
              <a:t>of </a:t>
            </a:r>
            <a:r>
              <a:rPr lang="en-US" sz="2200" dirty="0" smtClean="0">
                <a:solidFill>
                  <a:srgbClr val="FFFF00"/>
                </a:solidFill>
              </a:rPr>
              <a:t>the    life        </a:t>
            </a:r>
            <a:r>
              <a:rPr lang="en-US" sz="2200" dirty="0">
                <a:solidFill>
                  <a:srgbClr val="FFFF00"/>
                </a:solidFill>
              </a:rPr>
              <a:t>from </a:t>
            </a:r>
            <a:r>
              <a:rPr lang="en-US" sz="2200" dirty="0" smtClean="0">
                <a:solidFill>
                  <a:srgbClr val="FFFF00"/>
                </a:solidFill>
              </a:rPr>
              <a:t>    foundation</a:t>
            </a:r>
            <a:r>
              <a:rPr lang="fr-FR" sz="2200" dirty="0" smtClean="0">
                <a:solidFill>
                  <a:srgbClr val="FFFF00"/>
                </a:solidFill>
              </a:rPr>
              <a:t> </a:t>
            </a:r>
          </a:p>
          <a:p>
            <a:r>
              <a:rPr lang="el-GR" sz="3400" dirty="0">
                <a:solidFill>
                  <a:schemeClr val="bg1"/>
                </a:solidFill>
              </a:rPr>
              <a:t>κόσμου, </a:t>
            </a:r>
            <a:r>
              <a:rPr lang="en-US" sz="3400" dirty="0" smtClean="0">
                <a:solidFill>
                  <a:schemeClr val="bg1"/>
                </a:solidFill>
              </a:rPr>
              <a:t> </a:t>
            </a:r>
            <a:r>
              <a:rPr lang="el-GR" sz="3400" dirty="0" smtClean="0">
                <a:solidFill>
                  <a:schemeClr val="bg1"/>
                </a:solidFill>
              </a:rPr>
              <a:t>βλεπόντων </a:t>
            </a:r>
            <a:r>
              <a:rPr lang="el-GR" sz="3400" dirty="0">
                <a:solidFill>
                  <a:schemeClr val="bg1"/>
                </a:solidFill>
              </a:rPr>
              <a:t>τὸ θηρίον ὅτι ἦν καὶ οὐκ ἔστιν καὶ παρέσται.</a:t>
            </a:r>
          </a:p>
          <a:p>
            <a:r>
              <a:rPr lang="en-US" sz="2200" dirty="0" smtClean="0">
                <a:solidFill>
                  <a:srgbClr val="FFFF00"/>
                </a:solidFill>
              </a:rPr>
              <a:t>  of world                 seeing             </a:t>
            </a:r>
            <a:r>
              <a:rPr lang="en-US" sz="2200" dirty="0">
                <a:solidFill>
                  <a:srgbClr val="FFFF00"/>
                </a:solidFill>
              </a:rPr>
              <a:t>the </a:t>
            </a:r>
            <a:r>
              <a:rPr lang="en-US" sz="2200" dirty="0" smtClean="0">
                <a:solidFill>
                  <a:srgbClr val="FFFF00"/>
                </a:solidFill>
              </a:rPr>
              <a:t>     beast        for </a:t>
            </a:r>
            <a:r>
              <a:rPr lang="en-US" sz="2200" dirty="0">
                <a:solidFill>
                  <a:srgbClr val="FFFF00"/>
                </a:solidFill>
              </a:rPr>
              <a:t>it was </a:t>
            </a:r>
            <a:r>
              <a:rPr lang="en-US" sz="2200" dirty="0" smtClean="0">
                <a:solidFill>
                  <a:srgbClr val="FFFF00"/>
                </a:solidFill>
              </a:rPr>
              <a:t> and    </a:t>
            </a:r>
            <a:r>
              <a:rPr lang="en-US" sz="2200" dirty="0">
                <a:solidFill>
                  <a:srgbClr val="FFFF00"/>
                </a:solidFill>
              </a:rPr>
              <a:t>not </a:t>
            </a:r>
            <a:r>
              <a:rPr lang="en-US" sz="2200" dirty="0" smtClean="0">
                <a:solidFill>
                  <a:srgbClr val="FFFF00"/>
                </a:solidFill>
              </a:rPr>
              <a:t>      is          and     is </a:t>
            </a:r>
            <a:r>
              <a:rPr lang="en-US" sz="2200" dirty="0">
                <a:solidFill>
                  <a:srgbClr val="FFFF00"/>
                </a:solidFill>
              </a:rPr>
              <a:t>to </a:t>
            </a:r>
            <a:r>
              <a:rPr lang="en-US" sz="2200" dirty="0" smtClean="0">
                <a:solidFill>
                  <a:srgbClr val="FFFF00"/>
                </a:solidFill>
              </a:rPr>
              <a:t>come</a:t>
            </a:r>
            <a:endParaRPr lang="fr-FR" sz="2200" dirty="0" smtClean="0">
              <a:solidFill>
                <a:srgbClr val="FFFF00"/>
              </a:solidFill>
            </a:endParaRPr>
          </a:p>
          <a:p>
            <a:r>
              <a:rPr lang="en-US" sz="800" dirty="0" smtClean="0">
                <a:solidFill>
                  <a:schemeClr val="bg1"/>
                </a:solidFill>
              </a:rPr>
              <a:t> </a:t>
            </a:r>
          </a:p>
          <a:p>
            <a:endParaRPr lang="en-US" sz="800" dirty="0">
              <a:solidFill>
                <a:schemeClr val="bg1"/>
              </a:solidFill>
            </a:endParaRPr>
          </a:p>
          <a:p>
            <a:endParaRPr lang="en-US" sz="800" dirty="0" smtClean="0">
              <a:solidFill>
                <a:schemeClr val="bg1"/>
              </a:solidFill>
            </a:endParaRPr>
          </a:p>
          <a:p>
            <a:r>
              <a:rPr lang="en-US" baseline="30000" dirty="0" smtClean="0">
                <a:solidFill>
                  <a:srgbClr val="FFFF00"/>
                </a:solidFill>
              </a:rPr>
              <a:t>          ESV </a:t>
            </a:r>
            <a:r>
              <a:rPr lang="fr-FR" b="1" dirty="0" smtClean="0">
                <a:solidFill>
                  <a:schemeClr val="bg1"/>
                </a:solidFill>
              </a:rPr>
              <a:t>17:8</a:t>
            </a:r>
            <a:r>
              <a:rPr lang="fr-FR" dirty="0" smtClean="0">
                <a:solidFill>
                  <a:schemeClr val="bg1"/>
                </a:solidFill>
              </a:rPr>
              <a:t> </a:t>
            </a:r>
            <a:r>
              <a:rPr lang="en-US" dirty="0">
                <a:solidFill>
                  <a:schemeClr val="bg1"/>
                </a:solidFill>
              </a:rPr>
              <a:t>The beast that you saw was, and is not, and is about to rise from the bottomless pit and go to destruction. And the dwellers on earth whose names have not been written in the book of life from the foundation of the world will marvel to see the beast, because it was and is not and is to come</a:t>
            </a:r>
            <a:r>
              <a:rPr lang="en-US" dirty="0" smtClean="0">
                <a:solidFill>
                  <a:schemeClr val="bg1"/>
                </a:solidFill>
              </a:rPr>
              <a:t>.       /     </a:t>
            </a:r>
            <a:r>
              <a:rPr lang="en-US" baseline="30000" dirty="0" smtClean="0">
                <a:solidFill>
                  <a:srgbClr val="FFFF00"/>
                </a:solidFill>
              </a:rPr>
              <a:t>CUV</a:t>
            </a:r>
            <a:r>
              <a:rPr lang="en-US" b="1" dirty="0" smtClean="0">
                <a:solidFill>
                  <a:schemeClr val="bg1"/>
                </a:solidFill>
              </a:rPr>
              <a:t> 17:8</a:t>
            </a:r>
            <a:r>
              <a:rPr lang="en-US" dirty="0" smtClean="0">
                <a:solidFill>
                  <a:schemeClr val="bg1"/>
                </a:solidFill>
              </a:rPr>
              <a:t> </a:t>
            </a:r>
            <a:r>
              <a:rPr lang="zh-TW" altLang="en-US" dirty="0">
                <a:solidFill>
                  <a:schemeClr val="bg1"/>
                </a:solidFill>
              </a:rPr>
              <a:t>你所看見的獸、先前有、如今沒有．將要從無底坑裡上來、又要歸於沉淪。凡住在地上名字從創世以來沒有記在生命冊上的、見先前有、如今沒有、以後再有的獸、就必希奇。</a:t>
            </a:r>
            <a:endParaRPr lang="fr-FR"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smtClean="0">
              <a:solidFill>
                <a:schemeClr val="bg1"/>
              </a:solidFill>
            </a:endParaRPr>
          </a:p>
        </p:txBody>
      </p:sp>
    </p:spTree>
    <p:extLst>
      <p:ext uri="{BB962C8B-B14F-4D97-AF65-F5344CB8AC3E}">
        <p14:creationId xmlns:p14="http://schemas.microsoft.com/office/powerpoint/2010/main" val="3797777952"/>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8549</TotalTime>
  <Words>1301</Words>
  <Application>Microsoft Office PowerPoint</Application>
  <PresentationFormat>Custom</PresentationFormat>
  <Paragraphs>387</Paragraphs>
  <Slides>18</Slides>
  <Notes>14</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Book of Revelation Chapter 17</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Testament Greek 新約希臘文</dc:title>
  <dc:creator>Microsoft</dc:creator>
  <cp:lastModifiedBy>Microsoft</cp:lastModifiedBy>
  <cp:revision>1025</cp:revision>
  <dcterms:created xsi:type="dcterms:W3CDTF">2020-04-05T11:02:49Z</dcterms:created>
  <dcterms:modified xsi:type="dcterms:W3CDTF">2021-05-08T11:56:03Z</dcterms:modified>
</cp:coreProperties>
</file>