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646" r:id="rId2"/>
    <p:sldId id="448" r:id="rId3"/>
    <p:sldId id="620" r:id="rId4"/>
    <p:sldId id="503" r:id="rId5"/>
    <p:sldId id="623" r:id="rId6"/>
    <p:sldId id="547" r:id="rId7"/>
    <p:sldId id="523" r:id="rId8"/>
    <p:sldId id="622" r:id="rId9"/>
    <p:sldId id="625" r:id="rId10"/>
    <p:sldId id="550" r:id="rId11"/>
    <p:sldId id="581" r:id="rId12"/>
    <p:sldId id="627" r:id="rId13"/>
    <p:sldId id="629" r:id="rId14"/>
    <p:sldId id="586" r:id="rId15"/>
    <p:sldId id="633" r:id="rId16"/>
    <p:sldId id="634" r:id="rId17"/>
    <p:sldId id="635" r:id="rId18"/>
    <p:sldId id="636" r:id="rId19"/>
    <p:sldId id="663" r:id="rId20"/>
    <p:sldId id="638" r:id="rId21"/>
    <p:sldId id="640" r:id="rId22"/>
    <p:sldId id="641" r:id="rId23"/>
    <p:sldId id="644" r:id="rId24"/>
    <p:sldId id="645" r:id="rId25"/>
    <p:sldId id="643" r:id="rId2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91518" autoAdjust="0"/>
  </p:normalViewPr>
  <p:slideViewPr>
    <p:cSldViewPr>
      <p:cViewPr varScale="1">
        <p:scale>
          <a:sx n="81" d="100"/>
          <a:sy n="81" d="100"/>
        </p:scale>
        <p:origin x="-105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5/8/2021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5/8/2021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18</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675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Revelation 18:9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κλαύσουσιν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κόψονται</a:t>
            </a:r>
            <a:endParaRPr lang="en-US" sz="4000" dirty="0">
              <a:solidFill>
                <a:schemeClr val="bg1"/>
              </a:solidFill>
            </a:endParaRPr>
          </a:p>
          <a:p>
            <a:r>
              <a:rPr lang="en-US" sz="2400" dirty="0">
                <a:solidFill>
                  <a:srgbClr val="FFFF00"/>
                </a:solidFill>
              </a:rPr>
              <a:t> </a:t>
            </a:r>
            <a:r>
              <a:rPr lang="en-US" sz="2400" dirty="0" smtClean="0">
                <a:solidFill>
                  <a:srgbClr val="FFFF00"/>
                </a:solidFill>
              </a:rPr>
              <a:t>     and       (they) </a:t>
            </a:r>
            <a:r>
              <a:rPr lang="en-US" sz="2400" dirty="0">
                <a:solidFill>
                  <a:srgbClr val="FFFF00"/>
                </a:solidFill>
              </a:rPr>
              <a:t>will weep </a:t>
            </a:r>
            <a:r>
              <a:rPr lang="en-US" sz="2400" dirty="0" smtClean="0">
                <a:solidFill>
                  <a:srgbClr val="FFFF00"/>
                </a:solidFill>
              </a:rPr>
              <a:t>          and         will wail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ἐπ</a:t>
            </a:r>
            <a:r>
              <a:rPr lang="el-GR" sz="4000" dirty="0">
                <a:solidFill>
                  <a:schemeClr val="bg1"/>
                </a:solidFill>
              </a:rPr>
              <a:t>᾽ </a:t>
            </a:r>
            <a:r>
              <a:rPr lang="en-US" sz="4000" dirty="0" smtClean="0">
                <a:solidFill>
                  <a:schemeClr val="bg1"/>
                </a:solidFill>
              </a:rPr>
              <a:t> </a:t>
            </a:r>
            <a:r>
              <a:rPr lang="el-GR" sz="4000" dirty="0" smtClean="0">
                <a:solidFill>
                  <a:schemeClr val="bg1"/>
                </a:solidFill>
              </a:rPr>
              <a:t>αὐτὴν</a:t>
            </a:r>
            <a:r>
              <a:rPr lang="en-US" sz="4000" dirty="0" smtClean="0">
                <a:solidFill>
                  <a:schemeClr val="bg1"/>
                </a:solidFill>
              </a:rPr>
              <a:t>   </a:t>
            </a:r>
            <a:r>
              <a:rPr lang="el-GR" sz="4000" dirty="0" smtClean="0">
                <a:solidFill>
                  <a:schemeClr val="bg1"/>
                </a:solidFill>
              </a:rPr>
              <a:t>οἱ</a:t>
            </a:r>
            <a:r>
              <a:rPr lang="en-US" sz="4000" dirty="0" smtClean="0">
                <a:solidFill>
                  <a:schemeClr val="bg1"/>
                </a:solidFill>
              </a:rPr>
              <a:t> </a:t>
            </a:r>
            <a:r>
              <a:rPr lang="el-GR" sz="4000" dirty="0" smtClean="0">
                <a:solidFill>
                  <a:schemeClr val="bg1"/>
                </a:solidFill>
              </a:rPr>
              <a:t> </a:t>
            </a:r>
            <a:r>
              <a:rPr lang="el-GR" sz="4000" dirty="0">
                <a:solidFill>
                  <a:schemeClr val="bg1"/>
                </a:solidFill>
              </a:rPr>
              <a:t>βασιλεῖς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 </a:t>
            </a:r>
            <a:endParaRPr lang="en-US" sz="4000" dirty="0">
              <a:solidFill>
                <a:schemeClr val="bg1"/>
              </a:solidFill>
            </a:endParaRPr>
          </a:p>
          <a:p>
            <a:r>
              <a:rPr lang="en-US" sz="2400" dirty="0" smtClean="0">
                <a:solidFill>
                  <a:srgbClr val="FFFF00"/>
                </a:solidFill>
              </a:rPr>
              <a:t>   over          </a:t>
            </a:r>
            <a:r>
              <a:rPr lang="en-US" sz="2400" dirty="0">
                <a:solidFill>
                  <a:srgbClr val="FFFF00"/>
                </a:solidFill>
              </a:rPr>
              <a:t>her </a:t>
            </a:r>
            <a:r>
              <a:rPr lang="en-US" sz="2400" dirty="0" smtClean="0">
                <a:solidFill>
                  <a:srgbClr val="FFFF00"/>
                </a:solidFill>
              </a:rPr>
              <a:t>           the         kings               </a:t>
            </a:r>
            <a:r>
              <a:rPr lang="en-US" sz="2400" dirty="0">
                <a:solidFill>
                  <a:srgbClr val="FFFF00"/>
                </a:solidFill>
              </a:rPr>
              <a:t>of </a:t>
            </a:r>
            <a:r>
              <a:rPr lang="en-US" sz="2400" dirty="0" smtClean="0">
                <a:solidFill>
                  <a:srgbClr val="FFFF00"/>
                </a:solidFill>
              </a:rPr>
              <a:t>the   earth</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μετ᾽</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αὐτῆς </a:t>
            </a:r>
            <a:r>
              <a:rPr lang="en-US" sz="4000" dirty="0" smtClean="0">
                <a:solidFill>
                  <a:schemeClr val="bg1"/>
                </a:solidFill>
              </a:rPr>
              <a:t> </a:t>
            </a:r>
            <a:r>
              <a:rPr lang="el-GR" sz="4000" dirty="0" smtClean="0">
                <a:solidFill>
                  <a:schemeClr val="bg1"/>
                </a:solidFill>
              </a:rPr>
              <a:t>πορνεύσαντες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στρηνιάσαντες</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who    with         her             </a:t>
            </a:r>
            <a:r>
              <a:rPr lang="en-US" sz="2400" dirty="0">
                <a:solidFill>
                  <a:srgbClr val="FFFF00"/>
                </a:solidFill>
              </a:rPr>
              <a:t>committed </a:t>
            </a:r>
            <a:r>
              <a:rPr lang="en-US" sz="2400" dirty="0" smtClean="0">
                <a:solidFill>
                  <a:srgbClr val="FFFF00"/>
                </a:solidFill>
              </a:rPr>
              <a:t>fornication       and           lived </a:t>
            </a:r>
            <a:r>
              <a:rPr lang="en-US" sz="2400" dirty="0">
                <a:solidFill>
                  <a:srgbClr val="FFFF00"/>
                </a:solidFill>
              </a:rPr>
              <a:t>in luxury </a:t>
            </a:r>
            <a:endParaRPr lang="es-ES" sz="2400" dirty="0">
              <a:solidFill>
                <a:srgbClr val="FFFF00"/>
              </a:solidFill>
            </a:endParaRPr>
          </a:p>
          <a:p>
            <a:r>
              <a:rPr lang="en-US" sz="4000" dirty="0" smtClean="0">
                <a:solidFill>
                  <a:schemeClr val="bg1"/>
                </a:solidFill>
              </a:rPr>
              <a:t>  </a:t>
            </a:r>
            <a:r>
              <a:rPr lang="el-GR" sz="4000" dirty="0" smtClean="0">
                <a:solidFill>
                  <a:schemeClr val="bg1"/>
                </a:solidFill>
              </a:rPr>
              <a:t>ὅταν </a:t>
            </a:r>
            <a:r>
              <a:rPr lang="en-US" sz="4000" dirty="0" smtClean="0">
                <a:solidFill>
                  <a:schemeClr val="bg1"/>
                </a:solidFill>
              </a:rPr>
              <a:t> </a:t>
            </a:r>
            <a:r>
              <a:rPr lang="el-GR" sz="4000" dirty="0" smtClean="0">
                <a:solidFill>
                  <a:schemeClr val="bg1"/>
                </a:solidFill>
              </a:rPr>
              <a:t>βλέπωσιν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καπνὸν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πυρώσεως </a:t>
            </a:r>
            <a:r>
              <a:rPr lang="en-US" sz="4000" dirty="0" smtClean="0">
                <a:solidFill>
                  <a:schemeClr val="bg1"/>
                </a:solidFill>
              </a:rPr>
              <a:t> </a:t>
            </a:r>
            <a:r>
              <a:rPr lang="el-GR" sz="4000" dirty="0" smtClean="0">
                <a:solidFill>
                  <a:schemeClr val="bg1"/>
                </a:solidFill>
              </a:rPr>
              <a:t>αὐτῆς</a:t>
            </a:r>
            <a:r>
              <a:rPr lang="el-GR" sz="4000" dirty="0">
                <a:solidFill>
                  <a:schemeClr val="bg1"/>
                </a:solidFill>
              </a:rPr>
              <a:t>,</a:t>
            </a:r>
          </a:p>
          <a:p>
            <a:r>
              <a:rPr lang="en-US" sz="2400" dirty="0" smtClean="0">
                <a:solidFill>
                  <a:srgbClr val="FFFF00"/>
                </a:solidFill>
              </a:rPr>
              <a:t>     when            they </a:t>
            </a:r>
            <a:r>
              <a:rPr lang="en-US" sz="2400" dirty="0">
                <a:solidFill>
                  <a:srgbClr val="FFFF00"/>
                </a:solidFill>
              </a:rPr>
              <a:t>see </a:t>
            </a:r>
            <a:r>
              <a:rPr lang="en-US" sz="2400" dirty="0" smtClean="0">
                <a:solidFill>
                  <a:srgbClr val="FFFF00"/>
                </a:solidFill>
              </a:rPr>
              <a:t>            the           </a:t>
            </a:r>
            <a:r>
              <a:rPr lang="en-US" sz="2400" dirty="0">
                <a:solidFill>
                  <a:srgbClr val="FFFF00"/>
                </a:solidFill>
              </a:rPr>
              <a:t>smoke </a:t>
            </a:r>
            <a:r>
              <a:rPr lang="en-US" sz="2400" dirty="0" smtClean="0">
                <a:solidFill>
                  <a:srgbClr val="FFFF00"/>
                </a:solidFill>
              </a:rPr>
              <a:t>      of the          </a:t>
            </a:r>
            <a:r>
              <a:rPr lang="en-US" sz="2400" dirty="0">
                <a:solidFill>
                  <a:srgbClr val="FFFF00"/>
                </a:solidFill>
              </a:rPr>
              <a:t>burning </a:t>
            </a:r>
            <a:r>
              <a:rPr lang="fr-FR" sz="2400" dirty="0">
                <a:solidFill>
                  <a:srgbClr val="FFFF00"/>
                </a:solidFill>
              </a:rPr>
              <a:t> </a:t>
            </a:r>
            <a:r>
              <a:rPr lang="fr-FR" sz="2400" dirty="0" smtClean="0">
                <a:solidFill>
                  <a:srgbClr val="FFFF00"/>
                </a:solidFill>
              </a:rPr>
              <a:t>                   </a:t>
            </a:r>
            <a:r>
              <a:rPr lang="fr-FR" sz="2400" dirty="0" err="1" smtClean="0">
                <a:solidFill>
                  <a:srgbClr val="FFFF00"/>
                </a:solidFill>
              </a:rPr>
              <a:t>her</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18:9</a:t>
            </a:r>
            <a:r>
              <a:rPr lang="fr-FR" sz="2000" dirty="0" smtClean="0">
                <a:solidFill>
                  <a:schemeClr val="bg1"/>
                </a:solidFill>
              </a:rPr>
              <a:t> </a:t>
            </a:r>
            <a:r>
              <a:rPr lang="en-US" sz="2000" dirty="0">
                <a:solidFill>
                  <a:schemeClr val="bg1"/>
                </a:solidFill>
              </a:rPr>
              <a:t>And the kings of the earth, who committed sexual immorality and lived in luxury with her, will weep and wail over her when they see the smoke of her burning.</a:t>
            </a:r>
          </a:p>
          <a:p>
            <a:r>
              <a:rPr lang="en-US" sz="2000" baseline="30000" dirty="0" smtClean="0">
                <a:solidFill>
                  <a:srgbClr val="FFFF00"/>
                </a:solidFill>
              </a:rPr>
              <a:t>	CUV </a:t>
            </a:r>
            <a:r>
              <a:rPr lang="en-US" sz="2000" b="1" dirty="0" smtClean="0">
                <a:solidFill>
                  <a:schemeClr val="bg1"/>
                </a:solidFill>
              </a:rPr>
              <a:t>18:9</a:t>
            </a:r>
            <a:r>
              <a:rPr lang="en-US" sz="2000" dirty="0" smtClean="0">
                <a:solidFill>
                  <a:schemeClr val="bg1"/>
                </a:solidFill>
              </a:rPr>
              <a:t> </a:t>
            </a:r>
            <a:r>
              <a:rPr lang="zh-TW" altLang="en-US" sz="2000" dirty="0">
                <a:solidFill>
                  <a:schemeClr val="bg1"/>
                </a:solidFill>
              </a:rPr>
              <a:t>地上的君王、素來與他行淫一同奢華的、看見燒他的煙、就必為他哭泣哀號．</a:t>
            </a:r>
            <a:endParaRPr lang="fr-FR" sz="2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915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18:10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μακρόθεν </a:t>
            </a:r>
            <a:r>
              <a:rPr lang="en-US" sz="4000" dirty="0" smtClean="0">
                <a:solidFill>
                  <a:schemeClr val="bg1"/>
                </a:solidFill>
              </a:rPr>
              <a:t>  </a:t>
            </a:r>
            <a:r>
              <a:rPr lang="el-GR" sz="4000" dirty="0" smtClean="0">
                <a:solidFill>
                  <a:schemeClr val="bg1"/>
                </a:solidFill>
              </a:rPr>
              <a:t>ἑστηκότες</a:t>
            </a:r>
            <a:endParaRPr lang="en-US" sz="4000" dirty="0">
              <a:solidFill>
                <a:schemeClr val="bg1"/>
              </a:solidFill>
            </a:endParaRPr>
          </a:p>
          <a:p>
            <a:r>
              <a:rPr lang="en-US" sz="2400" dirty="0" smtClean="0">
                <a:solidFill>
                  <a:srgbClr val="FFFF00"/>
                </a:solidFill>
              </a:rPr>
              <a:t>       from             afar                           standing</a:t>
            </a:r>
            <a:r>
              <a:rPr lang="fr-FR" sz="2400" dirty="0" smtClean="0">
                <a:solidFill>
                  <a:srgbClr val="FFFF00"/>
                </a:solidFill>
              </a:rPr>
              <a:t> </a:t>
            </a:r>
          </a:p>
          <a:p>
            <a:r>
              <a:rPr lang="en-US" sz="4000" dirty="0" smtClean="0">
                <a:solidFill>
                  <a:schemeClr val="bg1"/>
                </a:solidFill>
              </a:rPr>
              <a:t> </a:t>
            </a:r>
            <a:r>
              <a:rPr lang="el-GR" sz="4000" dirty="0">
                <a:solidFill>
                  <a:schemeClr val="bg1"/>
                </a:solidFill>
              </a:rPr>
              <a:t>διὰ </a:t>
            </a:r>
            <a:r>
              <a:rPr lang="en-US" sz="4000" dirty="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φόβον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βασανισμοῦ </a:t>
            </a:r>
            <a:r>
              <a:rPr lang="en-US" sz="4000" dirty="0" smtClean="0">
                <a:solidFill>
                  <a:schemeClr val="bg1"/>
                </a:solidFill>
              </a:rPr>
              <a:t> </a:t>
            </a:r>
            <a:r>
              <a:rPr lang="el-GR" sz="4000" dirty="0" smtClean="0">
                <a:solidFill>
                  <a:schemeClr val="bg1"/>
                </a:solidFill>
              </a:rPr>
              <a:t>αὐτῆς </a:t>
            </a:r>
            <a:r>
              <a:rPr lang="en-US" sz="4000" dirty="0" smtClean="0">
                <a:solidFill>
                  <a:schemeClr val="bg1"/>
                </a:solidFill>
              </a:rPr>
              <a:t> </a:t>
            </a:r>
            <a:r>
              <a:rPr lang="el-GR" sz="4000" dirty="0" smtClean="0">
                <a:solidFill>
                  <a:schemeClr val="bg1"/>
                </a:solidFill>
              </a:rPr>
              <a:t>λέγοντες·</a:t>
            </a:r>
            <a:endParaRPr lang="en-US" sz="4000" dirty="0" smtClean="0">
              <a:solidFill>
                <a:schemeClr val="bg1"/>
              </a:solidFill>
            </a:endParaRPr>
          </a:p>
          <a:p>
            <a:r>
              <a:rPr lang="en-US" sz="2400" dirty="0" smtClean="0">
                <a:solidFill>
                  <a:srgbClr val="FFFF00"/>
                </a:solidFill>
              </a:rPr>
              <a:t>    for        the          fear            of the           torment                       her                saying  </a:t>
            </a:r>
            <a:r>
              <a:rPr lang="fr-FR" sz="2400" dirty="0" smtClean="0">
                <a:solidFill>
                  <a:srgbClr val="FFFF00"/>
                </a:solidFill>
              </a:rPr>
              <a:t> </a:t>
            </a:r>
          </a:p>
          <a:p>
            <a:r>
              <a:rPr lang="en-US" sz="4000" dirty="0" smtClean="0">
                <a:solidFill>
                  <a:schemeClr val="bg1"/>
                </a:solidFill>
              </a:rPr>
              <a:t> </a:t>
            </a:r>
            <a:r>
              <a:rPr lang="el-GR" sz="4000" dirty="0">
                <a:solidFill>
                  <a:schemeClr val="bg1"/>
                </a:solidFill>
              </a:rPr>
              <a:t>οὐαὶ </a:t>
            </a:r>
            <a:r>
              <a:rPr lang="en-US" sz="4000" dirty="0">
                <a:solidFill>
                  <a:schemeClr val="bg1"/>
                </a:solidFill>
              </a:rPr>
              <a:t> </a:t>
            </a:r>
            <a:r>
              <a:rPr lang="el-GR" sz="4000" dirty="0">
                <a:solidFill>
                  <a:schemeClr val="bg1"/>
                </a:solidFill>
              </a:rPr>
              <a:t>οὐαί</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πόλις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μεγάλη</a:t>
            </a:r>
            <a:r>
              <a:rPr lang="el-GR" sz="4000" dirty="0">
                <a:solidFill>
                  <a:schemeClr val="bg1"/>
                </a:solidFill>
              </a:rPr>
              <a:t>, </a:t>
            </a:r>
            <a:r>
              <a:rPr lang="en-US" sz="4000" dirty="0" smtClean="0">
                <a:solidFill>
                  <a:schemeClr val="bg1"/>
                </a:solidFill>
              </a:rPr>
              <a:t> </a:t>
            </a:r>
            <a:r>
              <a:rPr lang="el-GR" sz="4000" dirty="0" smtClean="0">
                <a:solidFill>
                  <a:schemeClr val="bg1"/>
                </a:solidFill>
              </a:rPr>
              <a:t>Βαβυλὼν </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πόλις</a:t>
            </a:r>
            <a:endParaRPr lang="en-US" sz="4000" dirty="0">
              <a:solidFill>
                <a:schemeClr val="bg1"/>
              </a:solidFill>
            </a:endParaRPr>
          </a:p>
          <a:p>
            <a:r>
              <a:rPr lang="en-US" sz="2400" dirty="0" smtClean="0">
                <a:solidFill>
                  <a:srgbClr val="FFFF00"/>
                </a:solidFill>
              </a:rPr>
              <a:t>    woe          </a:t>
            </a:r>
            <a:r>
              <a:rPr lang="en-US" sz="2400" dirty="0" err="1" smtClean="0">
                <a:solidFill>
                  <a:srgbClr val="FFFF00"/>
                </a:solidFill>
              </a:rPr>
              <a:t>woe</a:t>
            </a:r>
            <a:r>
              <a:rPr lang="en-US" sz="2400" dirty="0" smtClean="0">
                <a:solidFill>
                  <a:srgbClr val="FFFF00"/>
                </a:solidFill>
              </a:rPr>
              <a:t>         the     city         the        </a:t>
            </a:r>
            <a:r>
              <a:rPr lang="en-US" sz="2400" dirty="0">
                <a:solidFill>
                  <a:srgbClr val="FFFF00"/>
                </a:solidFill>
              </a:rPr>
              <a:t>great </a:t>
            </a:r>
            <a:r>
              <a:rPr lang="en-US" sz="2400" dirty="0" smtClean="0">
                <a:solidFill>
                  <a:srgbClr val="FFFF00"/>
                </a:solidFill>
              </a:rPr>
              <a:t>                   Babylon         </a:t>
            </a:r>
            <a:r>
              <a:rPr lang="en-US" sz="2400" dirty="0">
                <a:solidFill>
                  <a:srgbClr val="FFFF00"/>
                </a:solidFill>
              </a:rPr>
              <a:t>the   </a:t>
            </a:r>
            <a:r>
              <a:rPr lang="en-US" sz="2400" dirty="0" smtClean="0">
                <a:solidFill>
                  <a:srgbClr val="FFFF00"/>
                </a:solidFill>
              </a:rPr>
              <a:t>   city</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a:solidFill>
                  <a:schemeClr val="bg1"/>
                </a:solidFill>
              </a:rPr>
              <a:t>ἰσχυρά,</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μιᾷ </a:t>
            </a:r>
            <a:r>
              <a:rPr lang="en-US" sz="4000" dirty="0" smtClean="0">
                <a:solidFill>
                  <a:schemeClr val="bg1"/>
                </a:solidFill>
              </a:rPr>
              <a:t> </a:t>
            </a:r>
            <a:r>
              <a:rPr lang="el-GR" sz="4000" dirty="0" smtClean="0">
                <a:solidFill>
                  <a:schemeClr val="bg1"/>
                </a:solidFill>
              </a:rPr>
              <a:t>ὥρᾳ</a:t>
            </a:r>
            <a:r>
              <a:rPr lang="en-US" sz="4000" dirty="0" smtClean="0">
                <a:solidFill>
                  <a:schemeClr val="bg1"/>
                </a:solidFill>
              </a:rPr>
              <a:t> </a:t>
            </a:r>
            <a:r>
              <a:rPr lang="el-GR" sz="4000" dirty="0" smtClean="0">
                <a:solidFill>
                  <a:schemeClr val="bg1"/>
                </a:solidFill>
              </a:rPr>
              <a:t> ἦλθεν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κρίσις</a:t>
            </a:r>
            <a:r>
              <a:rPr lang="en-US" sz="4000" dirty="0" smtClean="0">
                <a:solidFill>
                  <a:schemeClr val="bg1"/>
                </a:solidFill>
              </a:rPr>
              <a:t> </a:t>
            </a:r>
            <a:r>
              <a:rPr lang="el-GR" sz="4000" dirty="0" smtClean="0">
                <a:solidFill>
                  <a:schemeClr val="bg1"/>
                </a:solidFill>
              </a:rPr>
              <a:t> </a:t>
            </a:r>
            <a:r>
              <a:rPr lang="el-GR" sz="4000" dirty="0">
                <a:solidFill>
                  <a:schemeClr val="bg1"/>
                </a:solidFill>
              </a:rPr>
              <a:t>σου.</a:t>
            </a:r>
          </a:p>
          <a:p>
            <a:r>
              <a:rPr lang="en-US" sz="2400" dirty="0" smtClean="0">
                <a:solidFill>
                  <a:srgbClr val="FFFF00"/>
                </a:solidFill>
              </a:rPr>
              <a:t>   the     </a:t>
            </a:r>
            <a:r>
              <a:rPr lang="en-US" sz="2400" dirty="0">
                <a:solidFill>
                  <a:srgbClr val="FFFF00"/>
                </a:solidFill>
              </a:rPr>
              <a:t>mighty </a:t>
            </a:r>
            <a:r>
              <a:rPr lang="en-US" sz="2400" dirty="0" smtClean="0">
                <a:solidFill>
                  <a:srgbClr val="FFFF00"/>
                </a:solidFill>
              </a:rPr>
              <a:t>             for     </a:t>
            </a:r>
            <a:r>
              <a:rPr lang="en-US" sz="2400" dirty="0">
                <a:solidFill>
                  <a:srgbClr val="FFFF00"/>
                </a:solidFill>
              </a:rPr>
              <a:t>in </a:t>
            </a:r>
            <a:r>
              <a:rPr lang="en-US" sz="2400" dirty="0" smtClean="0">
                <a:solidFill>
                  <a:srgbClr val="FFFF00"/>
                </a:solidFill>
              </a:rPr>
              <a:t>one     </a:t>
            </a:r>
            <a:r>
              <a:rPr lang="en-US" sz="2400" dirty="0">
                <a:solidFill>
                  <a:srgbClr val="FFFF00"/>
                </a:solidFill>
              </a:rPr>
              <a:t>hour </a:t>
            </a:r>
            <a:r>
              <a:rPr lang="en-US" sz="2400" dirty="0" smtClean="0">
                <a:solidFill>
                  <a:srgbClr val="FFFF00"/>
                </a:solidFill>
              </a:rPr>
              <a:t>         came       the   judgment    your</a:t>
            </a:r>
            <a:endParaRPr lang="fr-FR" sz="24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18:10</a:t>
            </a:r>
            <a:r>
              <a:rPr lang="fr-FR" dirty="0" smtClean="0">
                <a:solidFill>
                  <a:schemeClr val="bg1"/>
                </a:solidFill>
              </a:rPr>
              <a:t> </a:t>
            </a:r>
            <a:r>
              <a:rPr lang="en-US" dirty="0">
                <a:solidFill>
                  <a:schemeClr val="bg1"/>
                </a:solidFill>
              </a:rPr>
              <a:t>They will stand far off, in fear of her torment, and say, "Alas! Alas! You great city, you mighty city, Babylon! For in a single hour your judgment has come</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18:10</a:t>
            </a:r>
            <a:r>
              <a:rPr lang="en-US" dirty="0" smtClean="0">
                <a:solidFill>
                  <a:schemeClr val="bg1"/>
                </a:solidFill>
              </a:rPr>
              <a:t> </a:t>
            </a:r>
            <a:r>
              <a:rPr lang="zh-TW" altLang="en-US" dirty="0">
                <a:solidFill>
                  <a:schemeClr val="bg1"/>
                </a:solidFill>
              </a:rPr>
              <a:t>因怕他的痛苦、就遠遠的站著說、哀哉、哀哉、巴比倫大城、堅固的城阿、一時之間你的刑罰就來到了。</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1000" b="1" dirty="0" smtClean="0">
              <a:solidFill>
                <a:srgbClr val="FFFF00"/>
              </a:solidFill>
            </a:endParaRPr>
          </a:p>
          <a:p>
            <a:endParaRPr lang="en-US" sz="1000" b="1" dirty="0" smtClean="0">
              <a:solidFill>
                <a:srgbClr val="FFFF00"/>
              </a:solidFill>
            </a:endParaRPr>
          </a:p>
          <a:p>
            <a:r>
              <a:rPr lang="en-US" sz="3600" b="1" dirty="0" smtClean="0">
                <a:solidFill>
                  <a:srgbClr val="FFFF00"/>
                </a:solidFill>
              </a:rPr>
              <a:t>         Revelation 18:11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a:solidFill>
                  <a:schemeClr val="bg1"/>
                </a:solidFill>
              </a:rPr>
              <a:t>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οἱ</a:t>
            </a:r>
            <a:r>
              <a:rPr lang="en-US" sz="4400" dirty="0" smtClean="0">
                <a:solidFill>
                  <a:schemeClr val="bg1"/>
                </a:solidFill>
              </a:rPr>
              <a:t> </a:t>
            </a:r>
            <a:r>
              <a:rPr lang="el-GR" sz="4400" dirty="0" smtClean="0">
                <a:solidFill>
                  <a:schemeClr val="bg1"/>
                </a:solidFill>
              </a:rPr>
              <a:t> ἔμποροι</a:t>
            </a:r>
            <a:r>
              <a:rPr lang="en-US" sz="4400" dirty="0" smtClean="0">
                <a:solidFill>
                  <a:schemeClr val="bg1"/>
                </a:solidFill>
              </a:rPr>
              <a:t> </a:t>
            </a:r>
            <a:r>
              <a:rPr lang="el-GR" sz="4400" dirty="0" smtClean="0">
                <a:solidFill>
                  <a:schemeClr val="bg1"/>
                </a:solidFill>
              </a:rPr>
              <a:t> </a:t>
            </a:r>
            <a:r>
              <a:rPr lang="el-GR" sz="4400" dirty="0">
                <a:solidFill>
                  <a:schemeClr val="bg1"/>
                </a:solidFill>
              </a:rPr>
              <a:t>τῆς </a:t>
            </a:r>
            <a:r>
              <a:rPr lang="en-US" sz="4400" dirty="0" smtClean="0">
                <a:solidFill>
                  <a:schemeClr val="bg1"/>
                </a:solidFill>
              </a:rPr>
              <a:t> </a:t>
            </a:r>
            <a:r>
              <a:rPr lang="el-GR" sz="4400" dirty="0" smtClean="0">
                <a:solidFill>
                  <a:schemeClr val="bg1"/>
                </a:solidFill>
              </a:rPr>
              <a:t>γῆς </a:t>
            </a:r>
            <a:endParaRPr lang="en-US" sz="4400" dirty="0">
              <a:solidFill>
                <a:schemeClr val="bg1"/>
              </a:solidFill>
            </a:endParaRPr>
          </a:p>
          <a:p>
            <a:r>
              <a:rPr lang="en-US" sz="2400" dirty="0">
                <a:solidFill>
                  <a:srgbClr val="FFFF00"/>
                </a:solidFill>
              </a:rPr>
              <a:t> </a:t>
            </a:r>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merchants        of the    earth</a:t>
            </a:r>
            <a:endParaRPr lang="es-ES" sz="2400" dirty="0" smtClean="0">
              <a:solidFill>
                <a:srgbClr val="FFFF00"/>
              </a:solidFill>
            </a:endParaRPr>
          </a:p>
          <a:p>
            <a:r>
              <a:rPr lang="en-US" sz="4400" dirty="0" smtClean="0">
                <a:solidFill>
                  <a:schemeClr val="bg1"/>
                </a:solidFill>
              </a:rPr>
              <a:t>   </a:t>
            </a:r>
            <a:r>
              <a:rPr lang="el-GR" sz="4400" dirty="0" smtClean="0">
                <a:solidFill>
                  <a:schemeClr val="bg1"/>
                </a:solidFill>
              </a:rPr>
              <a:t>κλαίουσιν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πενθοῦσιν</a:t>
            </a:r>
            <a:r>
              <a:rPr lang="en-US" sz="4400" dirty="0" smtClean="0">
                <a:solidFill>
                  <a:schemeClr val="bg1"/>
                </a:solidFill>
              </a:rPr>
              <a:t> </a:t>
            </a:r>
            <a:r>
              <a:rPr lang="el-GR" sz="4400" dirty="0" smtClean="0">
                <a:solidFill>
                  <a:schemeClr val="bg1"/>
                </a:solidFill>
              </a:rPr>
              <a:t> </a:t>
            </a:r>
            <a:r>
              <a:rPr lang="el-GR" sz="4400" dirty="0">
                <a:solidFill>
                  <a:schemeClr val="bg1"/>
                </a:solidFill>
              </a:rPr>
              <a:t>ἐπ</a:t>
            </a:r>
            <a:r>
              <a:rPr lang="el-GR" sz="4400" dirty="0" smtClean="0">
                <a:solidFill>
                  <a:schemeClr val="bg1"/>
                </a:solidFill>
              </a:rPr>
              <a:t>᾽</a:t>
            </a:r>
            <a:r>
              <a:rPr lang="en-US" sz="4400" dirty="0" smtClean="0">
                <a:solidFill>
                  <a:schemeClr val="bg1"/>
                </a:solidFill>
              </a:rPr>
              <a:t> </a:t>
            </a:r>
            <a:r>
              <a:rPr lang="el-GR" sz="4400" dirty="0" smtClean="0">
                <a:solidFill>
                  <a:schemeClr val="bg1"/>
                </a:solidFill>
              </a:rPr>
              <a:t> </a:t>
            </a:r>
            <a:r>
              <a:rPr lang="el-GR" sz="4400" dirty="0">
                <a:solidFill>
                  <a:schemeClr val="bg1"/>
                </a:solidFill>
              </a:rPr>
              <a:t>αὐτήν, </a:t>
            </a:r>
            <a:endParaRPr lang="en-US" sz="4400" dirty="0" smtClean="0">
              <a:solidFill>
                <a:schemeClr val="bg1"/>
              </a:solidFill>
            </a:endParaRPr>
          </a:p>
          <a:p>
            <a:r>
              <a:rPr lang="en-US" sz="2400" dirty="0" smtClean="0">
                <a:solidFill>
                  <a:srgbClr val="FFFF00"/>
                </a:solidFill>
              </a:rPr>
              <a:t>               weep                   and                  mourn                 </a:t>
            </a:r>
            <a:r>
              <a:rPr lang="en-US" sz="2400" dirty="0">
                <a:solidFill>
                  <a:srgbClr val="FFFF00"/>
                </a:solidFill>
              </a:rPr>
              <a:t>for </a:t>
            </a:r>
            <a:r>
              <a:rPr lang="en-US" sz="2400" dirty="0" smtClean="0">
                <a:solidFill>
                  <a:srgbClr val="FFFF00"/>
                </a:solidFill>
              </a:rPr>
              <a:t>            her</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smtClean="0">
                <a:solidFill>
                  <a:schemeClr val="bg1"/>
                </a:solidFill>
              </a:rPr>
              <a:t>τὸν </a:t>
            </a:r>
            <a:r>
              <a:rPr lang="en-US" sz="4400" dirty="0" smtClean="0">
                <a:solidFill>
                  <a:schemeClr val="bg1"/>
                </a:solidFill>
              </a:rPr>
              <a:t> </a:t>
            </a:r>
            <a:r>
              <a:rPr lang="el-GR" sz="4400" dirty="0" smtClean="0">
                <a:solidFill>
                  <a:schemeClr val="bg1"/>
                </a:solidFill>
              </a:rPr>
              <a:t>γόμον</a:t>
            </a:r>
            <a:r>
              <a:rPr lang="en-US" sz="4400" dirty="0" smtClean="0">
                <a:solidFill>
                  <a:schemeClr val="bg1"/>
                </a:solidFill>
              </a:rPr>
              <a:t> </a:t>
            </a:r>
            <a:r>
              <a:rPr lang="el-GR" sz="4400" dirty="0" smtClean="0">
                <a:solidFill>
                  <a:schemeClr val="bg1"/>
                </a:solidFill>
              </a:rPr>
              <a:t> </a:t>
            </a:r>
            <a:r>
              <a:rPr lang="el-GR" sz="4400" dirty="0">
                <a:solidFill>
                  <a:schemeClr val="bg1"/>
                </a:solidFill>
              </a:rPr>
              <a:t>αὐτῶν </a:t>
            </a:r>
            <a:r>
              <a:rPr lang="en-US" sz="4400" dirty="0" smtClean="0">
                <a:solidFill>
                  <a:schemeClr val="bg1"/>
                </a:solidFill>
              </a:rPr>
              <a:t> </a:t>
            </a:r>
            <a:r>
              <a:rPr lang="el-GR" sz="4400" dirty="0" smtClean="0">
                <a:solidFill>
                  <a:schemeClr val="bg1"/>
                </a:solidFill>
              </a:rPr>
              <a:t>οὐδεὶς</a:t>
            </a:r>
            <a:r>
              <a:rPr lang="en-US" sz="4400" dirty="0" smtClean="0">
                <a:solidFill>
                  <a:schemeClr val="bg1"/>
                </a:solidFill>
              </a:rPr>
              <a:t> </a:t>
            </a:r>
            <a:r>
              <a:rPr lang="el-GR" sz="4400" dirty="0" smtClean="0">
                <a:solidFill>
                  <a:schemeClr val="bg1"/>
                </a:solidFill>
              </a:rPr>
              <a:t> </a:t>
            </a:r>
            <a:r>
              <a:rPr lang="el-GR" sz="4400" dirty="0">
                <a:solidFill>
                  <a:schemeClr val="bg1"/>
                </a:solidFill>
              </a:rPr>
              <a:t>ἀγοράζει </a:t>
            </a:r>
            <a:r>
              <a:rPr lang="en-US" sz="4400" dirty="0" smtClean="0">
                <a:solidFill>
                  <a:schemeClr val="bg1"/>
                </a:solidFill>
              </a:rPr>
              <a:t> </a:t>
            </a:r>
            <a:r>
              <a:rPr lang="el-GR" sz="4400" dirty="0" smtClean="0">
                <a:solidFill>
                  <a:schemeClr val="bg1"/>
                </a:solidFill>
              </a:rPr>
              <a:t>οὐκέτι</a:t>
            </a:r>
            <a:endParaRPr lang="el-GR" sz="4400" dirty="0">
              <a:solidFill>
                <a:schemeClr val="bg1"/>
              </a:solidFill>
            </a:endParaRPr>
          </a:p>
          <a:p>
            <a:r>
              <a:rPr lang="en-US" sz="2400" dirty="0" smtClean="0">
                <a:solidFill>
                  <a:srgbClr val="FFFF00"/>
                </a:solidFill>
              </a:rPr>
              <a:t>       since      the          cargo               their                 no </a:t>
            </a:r>
            <a:r>
              <a:rPr lang="en-US" sz="2400" dirty="0">
                <a:solidFill>
                  <a:srgbClr val="FFFF00"/>
                </a:solidFill>
              </a:rPr>
              <a:t>one </a:t>
            </a:r>
            <a:r>
              <a:rPr lang="en-US" sz="2400" dirty="0" smtClean="0">
                <a:solidFill>
                  <a:srgbClr val="FFFF00"/>
                </a:solidFill>
              </a:rPr>
              <a:t>                buys                   no longer</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dirty="0" smtClean="0">
                <a:solidFill>
                  <a:schemeClr val="bg1"/>
                </a:solidFill>
              </a:rPr>
              <a:t> </a:t>
            </a:r>
            <a:r>
              <a:rPr lang="en-US" sz="2000" baseline="30000" dirty="0" smtClean="0">
                <a:solidFill>
                  <a:srgbClr val="FFFF00"/>
                </a:solidFill>
              </a:rPr>
              <a:t>	ESV </a:t>
            </a:r>
            <a:r>
              <a:rPr lang="fr-FR" sz="2000" b="1" dirty="0" smtClean="0">
                <a:solidFill>
                  <a:schemeClr val="bg1"/>
                </a:solidFill>
              </a:rPr>
              <a:t>18:11</a:t>
            </a:r>
            <a:r>
              <a:rPr lang="fr-FR" sz="2000" dirty="0" smtClean="0">
                <a:solidFill>
                  <a:schemeClr val="bg1"/>
                </a:solidFill>
              </a:rPr>
              <a:t> </a:t>
            </a:r>
            <a:r>
              <a:rPr lang="en-US" sz="2000" dirty="0">
                <a:solidFill>
                  <a:schemeClr val="bg1"/>
                </a:solidFill>
              </a:rPr>
              <a:t>And the merchants of the earth weep and mourn for her, since no one buys their cargo anymore,</a:t>
            </a:r>
          </a:p>
          <a:p>
            <a:r>
              <a:rPr lang="en-US" sz="2000" baseline="30000" dirty="0">
                <a:solidFill>
                  <a:srgbClr val="FFFF00"/>
                </a:solidFill>
              </a:rPr>
              <a:t>	CUV </a:t>
            </a:r>
            <a:r>
              <a:rPr lang="en-US" sz="2000" b="1" dirty="0" smtClean="0">
                <a:solidFill>
                  <a:schemeClr val="bg1"/>
                </a:solidFill>
              </a:rPr>
              <a:t>18:11</a:t>
            </a:r>
            <a:r>
              <a:rPr lang="en-US" sz="2000" dirty="0" smtClean="0">
                <a:solidFill>
                  <a:schemeClr val="bg1"/>
                </a:solidFill>
              </a:rPr>
              <a:t> </a:t>
            </a:r>
            <a:r>
              <a:rPr lang="zh-TW" altLang="en-US" sz="2000" dirty="0">
                <a:solidFill>
                  <a:schemeClr val="bg1"/>
                </a:solidFill>
              </a:rPr>
              <a:t>地上的客商也都為他哭泣悲哀、因為沒有人再買他們的貨物了．</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266863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88609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18:12 </a:t>
            </a:r>
          </a:p>
          <a:p>
            <a:endParaRPr lang="en-US" sz="800" b="1" dirty="0" smtClean="0">
              <a:solidFill>
                <a:srgbClr val="FFFF00"/>
              </a:solidFill>
            </a:endParaRPr>
          </a:p>
          <a:p>
            <a:r>
              <a:rPr lang="en-US" sz="3400" dirty="0" smtClean="0">
                <a:solidFill>
                  <a:schemeClr val="bg1"/>
                </a:solidFill>
              </a:rPr>
              <a:t>  </a:t>
            </a:r>
            <a:r>
              <a:rPr lang="el-GR" sz="3400" dirty="0" smtClean="0">
                <a:solidFill>
                  <a:schemeClr val="bg1"/>
                </a:solidFill>
              </a:rPr>
              <a:t>γόμον </a:t>
            </a:r>
            <a:r>
              <a:rPr lang="en-US" sz="3400" dirty="0" smtClean="0">
                <a:solidFill>
                  <a:schemeClr val="bg1"/>
                </a:solidFill>
              </a:rPr>
              <a:t> </a:t>
            </a:r>
            <a:r>
              <a:rPr lang="el-GR" sz="3400" dirty="0" smtClean="0">
                <a:solidFill>
                  <a:schemeClr val="bg1"/>
                </a:solidFill>
              </a:rPr>
              <a:t>χρυσοῦ </a:t>
            </a:r>
            <a:r>
              <a:rPr lang="en-US" sz="3400" dirty="0" smtClean="0">
                <a:solidFill>
                  <a:schemeClr val="bg1"/>
                </a:solidFill>
              </a:rPr>
              <a:t> </a:t>
            </a:r>
            <a:r>
              <a:rPr lang="el-GR" sz="3400" dirty="0" smtClean="0">
                <a:solidFill>
                  <a:schemeClr val="bg1"/>
                </a:solidFill>
              </a:rPr>
              <a:t>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ἀργύρου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λίθου</a:t>
            </a:r>
            <a:r>
              <a:rPr lang="en-US" sz="3400" dirty="0" smtClean="0">
                <a:solidFill>
                  <a:schemeClr val="bg1"/>
                </a:solidFill>
              </a:rPr>
              <a:t>  </a:t>
            </a:r>
            <a:r>
              <a:rPr lang="el-GR" sz="3400" dirty="0" smtClean="0">
                <a:solidFill>
                  <a:schemeClr val="bg1"/>
                </a:solidFill>
              </a:rPr>
              <a:t>τιμίου </a:t>
            </a:r>
            <a:endParaRPr lang="en-US" sz="3400" dirty="0">
              <a:solidFill>
                <a:schemeClr val="bg1"/>
              </a:solidFill>
            </a:endParaRPr>
          </a:p>
          <a:p>
            <a:r>
              <a:rPr lang="en-US" altLang="zh-TW" sz="2200" dirty="0" smtClean="0">
                <a:solidFill>
                  <a:srgbClr val="FFFF00"/>
                </a:solidFill>
              </a:rPr>
              <a:t>      cargo          of gold         and         of silver          and      of stone      precious </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μαργαριτῶν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βυσσίνου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πορφύρας </a:t>
            </a:r>
            <a:endParaRPr lang="en-US" sz="3400" dirty="0">
              <a:solidFill>
                <a:schemeClr val="bg1"/>
              </a:solidFill>
            </a:endParaRPr>
          </a:p>
          <a:p>
            <a:r>
              <a:rPr lang="en-US" altLang="zh-TW" sz="2200" dirty="0" smtClean="0">
                <a:solidFill>
                  <a:srgbClr val="FFFF00"/>
                </a:solidFill>
              </a:rPr>
              <a:t>     and          of pearls                and      of </a:t>
            </a:r>
            <a:r>
              <a:rPr lang="en-US" altLang="zh-TW" sz="2200" dirty="0">
                <a:solidFill>
                  <a:srgbClr val="FFFF00"/>
                </a:solidFill>
              </a:rPr>
              <a:t>fine </a:t>
            </a:r>
            <a:r>
              <a:rPr lang="en-US" altLang="zh-TW" sz="2200" dirty="0" smtClean="0">
                <a:solidFill>
                  <a:srgbClr val="FFFF00"/>
                </a:solidFill>
              </a:rPr>
              <a:t>linen        and     of </a:t>
            </a:r>
            <a:r>
              <a:rPr lang="en-US" altLang="zh-TW" sz="2200" dirty="0">
                <a:solidFill>
                  <a:srgbClr val="FFFF00"/>
                </a:solidFill>
              </a:rPr>
              <a:t>purple </a:t>
            </a:r>
            <a:r>
              <a:rPr lang="en-US" altLang="zh-TW" sz="2200" dirty="0" smtClean="0">
                <a:solidFill>
                  <a:srgbClr val="FFFF00"/>
                </a:solidFill>
              </a:rPr>
              <a:t>cloth</a:t>
            </a:r>
            <a:r>
              <a:rPr lang="fr-FR" sz="2200" dirty="0" smtClean="0">
                <a:solidFill>
                  <a:srgbClr val="FFFF00"/>
                </a:solidFill>
              </a:rPr>
              <a:t> </a:t>
            </a:r>
          </a:p>
          <a:p>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σιρικοῦ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κοκκίνου</a:t>
            </a:r>
            <a:r>
              <a:rPr lang="el-GR" sz="3400" dirty="0">
                <a:solidFill>
                  <a:schemeClr val="bg1"/>
                </a:solidFill>
              </a:rPr>
              <a:t>,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πᾶν </a:t>
            </a:r>
            <a:r>
              <a:rPr lang="en-US" sz="3400" dirty="0" smtClean="0">
                <a:solidFill>
                  <a:schemeClr val="bg1"/>
                </a:solidFill>
              </a:rPr>
              <a:t>   </a:t>
            </a:r>
            <a:r>
              <a:rPr lang="el-GR" sz="3400" dirty="0" smtClean="0">
                <a:solidFill>
                  <a:schemeClr val="bg1"/>
                </a:solidFill>
              </a:rPr>
              <a:t>ξύλον </a:t>
            </a:r>
            <a:r>
              <a:rPr lang="en-US" sz="3400" dirty="0" smtClean="0">
                <a:solidFill>
                  <a:schemeClr val="bg1"/>
                </a:solidFill>
              </a:rPr>
              <a:t>  </a:t>
            </a:r>
            <a:r>
              <a:rPr lang="el-GR" sz="3400" dirty="0" smtClean="0">
                <a:solidFill>
                  <a:schemeClr val="bg1"/>
                </a:solidFill>
              </a:rPr>
              <a:t>θύϊνον </a:t>
            </a:r>
            <a:endParaRPr lang="en-US" sz="3400" dirty="0" smtClean="0">
              <a:solidFill>
                <a:schemeClr val="bg1"/>
              </a:solidFill>
            </a:endParaRPr>
          </a:p>
          <a:p>
            <a:r>
              <a:rPr lang="fr-FR" sz="2300" dirty="0" smtClean="0">
                <a:solidFill>
                  <a:srgbClr val="FFFF00"/>
                </a:solidFill>
              </a:rPr>
              <a:t>     </a:t>
            </a:r>
            <a:r>
              <a:rPr lang="en-US" altLang="zh-TW" sz="2200" dirty="0">
                <a:solidFill>
                  <a:srgbClr val="FFFF00"/>
                </a:solidFill>
              </a:rPr>
              <a:t>and  </a:t>
            </a:r>
            <a:r>
              <a:rPr lang="en-US" altLang="zh-TW" sz="2200" dirty="0" smtClean="0">
                <a:solidFill>
                  <a:srgbClr val="FFFF00"/>
                </a:solidFill>
              </a:rPr>
              <a:t>      </a:t>
            </a:r>
            <a:r>
              <a:rPr lang="en-US" altLang="zh-TW" sz="2200" dirty="0">
                <a:solidFill>
                  <a:srgbClr val="FFFF00"/>
                </a:solidFill>
              </a:rPr>
              <a:t>of </a:t>
            </a:r>
            <a:r>
              <a:rPr lang="en-US" altLang="zh-TW" sz="2200" dirty="0" smtClean="0">
                <a:solidFill>
                  <a:srgbClr val="FFFF00"/>
                </a:solidFill>
              </a:rPr>
              <a:t>silk            and    of </a:t>
            </a:r>
            <a:r>
              <a:rPr lang="en-US" altLang="zh-TW" sz="2200" dirty="0">
                <a:solidFill>
                  <a:srgbClr val="FFFF00"/>
                </a:solidFill>
              </a:rPr>
              <a:t>scarlet </a:t>
            </a:r>
            <a:r>
              <a:rPr lang="en-US" altLang="zh-TW" sz="2200" dirty="0" smtClean="0">
                <a:solidFill>
                  <a:srgbClr val="FFFF00"/>
                </a:solidFill>
              </a:rPr>
              <a:t>cloth     and       </a:t>
            </a:r>
            <a:r>
              <a:rPr lang="en-US" altLang="zh-TW" sz="2200" dirty="0">
                <a:solidFill>
                  <a:srgbClr val="FFFF00"/>
                </a:solidFill>
              </a:rPr>
              <a:t>all </a:t>
            </a:r>
            <a:r>
              <a:rPr lang="en-US" altLang="zh-TW" sz="2200" dirty="0" smtClean="0">
                <a:solidFill>
                  <a:srgbClr val="FFFF00"/>
                </a:solidFill>
              </a:rPr>
              <a:t>            wood           scented</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πᾶν </a:t>
            </a:r>
            <a:r>
              <a:rPr lang="en-US" sz="3400" dirty="0" smtClean="0">
                <a:solidFill>
                  <a:schemeClr val="bg1"/>
                </a:solidFill>
              </a:rPr>
              <a:t>  </a:t>
            </a:r>
            <a:r>
              <a:rPr lang="el-GR" sz="3400" dirty="0" smtClean="0">
                <a:solidFill>
                  <a:schemeClr val="bg1"/>
                </a:solidFill>
              </a:rPr>
              <a:t>σκεῦος </a:t>
            </a:r>
            <a:r>
              <a:rPr lang="en-US" sz="3400" dirty="0" smtClean="0">
                <a:solidFill>
                  <a:schemeClr val="bg1"/>
                </a:solidFill>
              </a:rPr>
              <a:t> </a:t>
            </a:r>
            <a:r>
              <a:rPr lang="el-GR" sz="3400" dirty="0" smtClean="0">
                <a:solidFill>
                  <a:schemeClr val="bg1"/>
                </a:solidFill>
              </a:rPr>
              <a:t>ἐλεφάντινον</a:t>
            </a:r>
            <a:r>
              <a:rPr lang="en-US" sz="3400" dirty="0" smtClean="0">
                <a:solidFill>
                  <a:schemeClr val="bg1"/>
                </a:solidFill>
              </a:rPr>
              <a:t> </a:t>
            </a:r>
            <a:r>
              <a:rPr lang="el-GR" sz="3400" dirty="0" smtClean="0">
                <a:solidFill>
                  <a:schemeClr val="bg1"/>
                </a:solidFill>
              </a:rPr>
              <a:t> καὶ</a:t>
            </a:r>
            <a:r>
              <a:rPr lang="en-US" sz="3400" dirty="0" smtClean="0">
                <a:solidFill>
                  <a:schemeClr val="bg1"/>
                </a:solidFill>
              </a:rPr>
              <a:t> </a:t>
            </a:r>
            <a:r>
              <a:rPr lang="el-GR" sz="3400" dirty="0" smtClean="0">
                <a:solidFill>
                  <a:schemeClr val="bg1"/>
                </a:solidFill>
              </a:rPr>
              <a:t> πᾶν </a:t>
            </a:r>
            <a:r>
              <a:rPr lang="en-US" sz="3400" dirty="0" smtClean="0">
                <a:solidFill>
                  <a:schemeClr val="bg1"/>
                </a:solidFill>
              </a:rPr>
              <a:t> </a:t>
            </a:r>
            <a:r>
              <a:rPr lang="el-GR" sz="3400" dirty="0" smtClean="0">
                <a:solidFill>
                  <a:schemeClr val="bg1"/>
                </a:solidFill>
              </a:rPr>
              <a:t>σκεῦος</a:t>
            </a:r>
            <a:endParaRPr lang="en-US" sz="3400" dirty="0">
              <a:solidFill>
                <a:schemeClr val="bg1"/>
              </a:solidFill>
            </a:endParaRPr>
          </a:p>
          <a:p>
            <a:r>
              <a:rPr lang="en-US" altLang="zh-TW" sz="2200" dirty="0" smtClean="0">
                <a:solidFill>
                  <a:srgbClr val="FFFF00"/>
                </a:solidFill>
              </a:rPr>
              <a:t>            and        </a:t>
            </a:r>
            <a:r>
              <a:rPr lang="en-US" altLang="zh-TW" sz="2200" dirty="0">
                <a:solidFill>
                  <a:srgbClr val="FFFF00"/>
                </a:solidFill>
              </a:rPr>
              <a:t>all </a:t>
            </a:r>
            <a:r>
              <a:rPr lang="en-US" altLang="zh-TW" sz="2200" dirty="0" smtClean="0">
                <a:solidFill>
                  <a:srgbClr val="FFFF00"/>
                </a:solidFill>
              </a:rPr>
              <a:t>           article                 </a:t>
            </a:r>
            <a:r>
              <a:rPr lang="en-US" altLang="zh-TW" sz="2200" dirty="0">
                <a:solidFill>
                  <a:srgbClr val="FFFF00"/>
                </a:solidFill>
              </a:rPr>
              <a:t>of </a:t>
            </a:r>
            <a:r>
              <a:rPr lang="en-US" altLang="zh-TW" sz="2200" dirty="0" smtClean="0">
                <a:solidFill>
                  <a:srgbClr val="FFFF00"/>
                </a:solidFill>
              </a:rPr>
              <a:t>ivory                  and       all          article</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ἐκ </a:t>
            </a:r>
            <a:r>
              <a:rPr lang="en-US" sz="3400" dirty="0" smtClean="0">
                <a:solidFill>
                  <a:schemeClr val="bg1"/>
                </a:solidFill>
              </a:rPr>
              <a:t> </a:t>
            </a:r>
            <a:r>
              <a:rPr lang="el-GR" sz="3400" dirty="0" smtClean="0">
                <a:solidFill>
                  <a:schemeClr val="bg1"/>
                </a:solidFill>
              </a:rPr>
              <a:t>ξύλου</a:t>
            </a:r>
            <a:r>
              <a:rPr lang="en-US" sz="3400" dirty="0" smtClean="0">
                <a:solidFill>
                  <a:schemeClr val="bg1"/>
                </a:solidFill>
              </a:rPr>
              <a:t> </a:t>
            </a:r>
            <a:r>
              <a:rPr lang="el-GR" sz="3400" dirty="0" smtClean="0">
                <a:solidFill>
                  <a:schemeClr val="bg1"/>
                </a:solidFill>
              </a:rPr>
              <a:t> τιμιωτάτου</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χαλκοῦ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σιδήρου</a:t>
            </a:r>
            <a:r>
              <a:rPr lang="en-US" sz="3400" dirty="0" smtClean="0">
                <a:solidFill>
                  <a:schemeClr val="bg1"/>
                </a:solidFill>
              </a:rPr>
              <a:t> </a:t>
            </a:r>
            <a:r>
              <a:rPr lang="el-GR" sz="3400" dirty="0" smtClean="0">
                <a:solidFill>
                  <a:schemeClr val="bg1"/>
                </a:solidFill>
              </a:rPr>
              <a:t> </a:t>
            </a:r>
            <a:r>
              <a:rPr lang="el-GR" sz="3400" dirty="0">
                <a:solidFill>
                  <a:schemeClr val="bg1"/>
                </a:solidFill>
              </a:rPr>
              <a:t>καὶ </a:t>
            </a:r>
            <a:r>
              <a:rPr lang="en-US" sz="3400" dirty="0" smtClean="0">
                <a:solidFill>
                  <a:schemeClr val="bg1"/>
                </a:solidFill>
              </a:rPr>
              <a:t> </a:t>
            </a:r>
            <a:r>
              <a:rPr lang="el-GR" sz="3400" dirty="0" smtClean="0">
                <a:solidFill>
                  <a:schemeClr val="bg1"/>
                </a:solidFill>
              </a:rPr>
              <a:t>μαρμάρου</a:t>
            </a:r>
            <a:r>
              <a:rPr lang="el-GR" sz="3400" dirty="0">
                <a:solidFill>
                  <a:schemeClr val="bg1"/>
                </a:solidFill>
              </a:rPr>
              <a:t>,</a:t>
            </a:r>
          </a:p>
          <a:p>
            <a:r>
              <a:rPr lang="en-US" altLang="zh-TW" sz="2200" dirty="0" smtClean="0">
                <a:solidFill>
                  <a:srgbClr val="FFFF00"/>
                </a:solidFill>
              </a:rPr>
              <a:t> from    wood               </a:t>
            </a:r>
            <a:r>
              <a:rPr lang="en-US" altLang="zh-TW" sz="2200" dirty="0">
                <a:solidFill>
                  <a:srgbClr val="FFFF00"/>
                </a:solidFill>
              </a:rPr>
              <a:t>costly </a:t>
            </a:r>
            <a:r>
              <a:rPr lang="en-US" altLang="zh-TW" sz="2200" dirty="0" smtClean="0">
                <a:solidFill>
                  <a:srgbClr val="FFFF00"/>
                </a:solidFill>
              </a:rPr>
              <a:t>               and       of bronze     and         of </a:t>
            </a:r>
            <a:r>
              <a:rPr lang="en-US" altLang="zh-TW" sz="2200" dirty="0">
                <a:solidFill>
                  <a:srgbClr val="FFFF00"/>
                </a:solidFill>
              </a:rPr>
              <a:t>iron </a:t>
            </a:r>
            <a:r>
              <a:rPr lang="en-US" altLang="zh-TW" sz="2200" dirty="0" smtClean="0">
                <a:solidFill>
                  <a:srgbClr val="FFFF00"/>
                </a:solidFill>
              </a:rPr>
              <a:t>         and        of marble</a:t>
            </a:r>
            <a:endParaRPr lang="fr-FR" sz="2300" dirty="0">
              <a:solidFill>
                <a:srgbClr val="FFFF00"/>
              </a:solidFill>
            </a:endParaRPr>
          </a:p>
          <a:p>
            <a:r>
              <a:rPr lang="en-US" sz="800" baseline="30000" dirty="0" smtClean="0">
                <a:solidFill>
                  <a:srgbClr val="FFFF00"/>
                </a:solidFill>
              </a:rPr>
              <a:t>	</a:t>
            </a: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18:12</a:t>
            </a:r>
            <a:r>
              <a:rPr lang="fr-FR" dirty="0" smtClean="0">
                <a:solidFill>
                  <a:schemeClr val="bg1"/>
                </a:solidFill>
              </a:rPr>
              <a:t> </a:t>
            </a:r>
            <a:r>
              <a:rPr lang="zh-TW" altLang="en-US" dirty="0">
                <a:solidFill>
                  <a:schemeClr val="bg1"/>
                </a:solidFill>
              </a:rPr>
              <a:t> </a:t>
            </a:r>
            <a:r>
              <a:rPr lang="en-US" altLang="zh-TW" dirty="0">
                <a:solidFill>
                  <a:schemeClr val="bg1"/>
                </a:solidFill>
              </a:rPr>
              <a:t>cargo of gold, silver, jewels, pearls, fine linen, purple cloth, silk, scarlet cloth, all kinds of scented wood, all kinds of articles of ivory, all kinds of articles of costly wood, bronze, iron and marble</a:t>
            </a:r>
            <a:r>
              <a:rPr lang="en-US" altLang="zh-TW" dirty="0" smtClean="0">
                <a:solidFill>
                  <a:schemeClr val="bg1"/>
                </a:solidFill>
              </a:rPr>
              <a:t>,    /   </a:t>
            </a:r>
            <a:r>
              <a:rPr lang="en-US" baseline="30000" dirty="0" smtClean="0">
                <a:solidFill>
                  <a:srgbClr val="FFFF00"/>
                </a:solidFill>
              </a:rPr>
              <a:t>CUV </a:t>
            </a:r>
            <a:r>
              <a:rPr lang="en-US" altLang="zh-TW" b="1" dirty="0" smtClean="0">
                <a:solidFill>
                  <a:schemeClr val="bg1"/>
                </a:solidFill>
              </a:rPr>
              <a:t>18:12</a:t>
            </a:r>
            <a:r>
              <a:rPr lang="zh-TW" altLang="en-US" dirty="0" smtClean="0">
                <a:solidFill>
                  <a:schemeClr val="bg1"/>
                </a:solidFill>
              </a:rPr>
              <a:t> 這貨物就是金、銀、寶石、珍珠、細麻布、紫色料、綢子、朱紅色料、各樣香木、各樣象牙的器皿、各樣極寶貴的木頭和銅、鐵、漢白玉的器皿、</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199671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800" b="1" dirty="0" smtClean="0">
                <a:solidFill>
                  <a:srgbClr val="FFFF00"/>
                </a:solidFill>
              </a:rPr>
              <a:t>  </a:t>
            </a:r>
          </a:p>
          <a:p>
            <a:r>
              <a:rPr lang="en-US" sz="3200" b="1" dirty="0" smtClean="0">
                <a:solidFill>
                  <a:srgbClr val="FFFF00"/>
                </a:solidFill>
              </a:rPr>
              <a:t>  Revelation 18:13 </a:t>
            </a:r>
          </a:p>
          <a:p>
            <a:endParaRPr lang="en-US" sz="800" b="1" dirty="0" smtClean="0">
              <a:solidFill>
                <a:srgbClr val="FFFF00"/>
              </a:solidFill>
            </a:endParaRPr>
          </a:p>
          <a:p>
            <a:endParaRPr lang="en-US" sz="800" b="1" dirty="0" smtClean="0">
              <a:solidFill>
                <a:srgbClr val="FFFF00"/>
              </a:solidFill>
            </a:endParaRPr>
          </a:p>
          <a:p>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κιννάμωμον</a:t>
            </a:r>
            <a:r>
              <a:rPr lang="en-US" sz="3600" dirty="0" smtClean="0">
                <a:solidFill>
                  <a:schemeClr val="bg1"/>
                </a:solidFill>
              </a:rPr>
              <a:t> </a:t>
            </a:r>
            <a:r>
              <a:rPr lang="el-GR" sz="3600" dirty="0" smtClean="0">
                <a:solidFill>
                  <a:schemeClr val="bg1"/>
                </a:solidFill>
              </a:rPr>
              <a:t> καὶ</a:t>
            </a:r>
            <a:r>
              <a:rPr lang="en-US" sz="3600" dirty="0" smtClean="0">
                <a:solidFill>
                  <a:schemeClr val="bg1"/>
                </a:solidFill>
              </a:rPr>
              <a:t>  </a:t>
            </a:r>
            <a:r>
              <a:rPr lang="el-GR" sz="3600" dirty="0" smtClean="0">
                <a:solidFill>
                  <a:schemeClr val="bg1"/>
                </a:solidFill>
              </a:rPr>
              <a:t>ἄμωμον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θυμιάματα </a:t>
            </a:r>
            <a:endParaRPr lang="en-US" sz="3600" dirty="0" smtClean="0">
              <a:solidFill>
                <a:schemeClr val="bg1"/>
              </a:solidFill>
            </a:endParaRPr>
          </a:p>
          <a:p>
            <a:r>
              <a:rPr lang="en-US" altLang="zh-TW" sz="2400" dirty="0" smtClean="0">
                <a:solidFill>
                  <a:srgbClr val="FFFF00"/>
                </a:solidFill>
              </a:rPr>
              <a:t> and         cinnamon              </a:t>
            </a:r>
            <a:r>
              <a:rPr lang="en-US" altLang="zh-TW" sz="2400" dirty="0">
                <a:solidFill>
                  <a:srgbClr val="FFFF00"/>
                </a:solidFill>
              </a:rPr>
              <a:t>and </a:t>
            </a:r>
            <a:r>
              <a:rPr lang="en-US" altLang="zh-TW" sz="2400" dirty="0" smtClean="0">
                <a:solidFill>
                  <a:srgbClr val="FFFF00"/>
                </a:solidFill>
              </a:rPr>
              <a:t>         </a:t>
            </a:r>
            <a:r>
              <a:rPr lang="en-US" altLang="zh-TW" sz="2400" dirty="0">
                <a:solidFill>
                  <a:srgbClr val="FFFF00"/>
                </a:solidFill>
              </a:rPr>
              <a:t>spice </a:t>
            </a:r>
            <a:r>
              <a:rPr lang="en-US" altLang="zh-TW" sz="2400" dirty="0" smtClean="0">
                <a:solidFill>
                  <a:srgbClr val="FFFF00"/>
                </a:solidFill>
              </a:rPr>
              <a:t>          and          incense</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μύρον καὶ λίβανον καὶ οἶνον καὶ ἔλαιον </a:t>
            </a:r>
            <a:endParaRPr lang="en-US" sz="4000" dirty="0">
              <a:solidFill>
                <a:schemeClr val="bg1"/>
              </a:solidFill>
            </a:endParaRPr>
          </a:p>
          <a:p>
            <a:r>
              <a:rPr lang="fr-FR"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myrrh        and    </a:t>
            </a:r>
            <a:r>
              <a:rPr lang="en-US" altLang="zh-TW" sz="2400" dirty="0">
                <a:solidFill>
                  <a:srgbClr val="FFFF00"/>
                </a:solidFill>
              </a:rPr>
              <a:t>frankincense </a:t>
            </a:r>
            <a:r>
              <a:rPr lang="en-US" altLang="zh-TW" sz="2400" dirty="0" smtClean="0">
                <a:solidFill>
                  <a:srgbClr val="FFFF00"/>
                </a:solidFill>
              </a:rPr>
              <a:t>  and       </a:t>
            </a:r>
            <a:r>
              <a:rPr lang="en-US" altLang="zh-TW" sz="2400" dirty="0">
                <a:solidFill>
                  <a:srgbClr val="FFFF00"/>
                </a:solidFill>
              </a:rPr>
              <a:t>wine </a:t>
            </a:r>
            <a:r>
              <a:rPr lang="en-US" altLang="zh-TW" sz="2400" dirty="0" smtClean="0">
                <a:solidFill>
                  <a:srgbClr val="FFFF00"/>
                </a:solidFill>
              </a:rPr>
              <a:t>      and     olive oil</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σεμίδαλιν</a:t>
            </a:r>
            <a:r>
              <a:rPr lang="en-US" sz="3800" dirty="0" smtClean="0">
                <a:solidFill>
                  <a:schemeClr val="bg1"/>
                </a:solidFill>
              </a:rPr>
              <a:t> </a:t>
            </a:r>
            <a:r>
              <a:rPr lang="el-GR"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σῖτον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κτήνη</a:t>
            </a:r>
            <a:r>
              <a:rPr lang="en-US" sz="3800" dirty="0" smtClean="0">
                <a:solidFill>
                  <a:schemeClr val="bg1"/>
                </a:solidFill>
              </a:rPr>
              <a:t> </a:t>
            </a:r>
            <a:r>
              <a:rPr lang="el-GR" sz="3800" dirty="0" smtClean="0">
                <a:solidFill>
                  <a:schemeClr val="bg1"/>
                </a:solidFill>
              </a:rPr>
              <a:t> 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πρόβατα, </a:t>
            </a:r>
            <a:endParaRPr lang="en-US" sz="3800" dirty="0" smtClean="0">
              <a:solidFill>
                <a:schemeClr val="bg1"/>
              </a:solidFill>
            </a:endParaRPr>
          </a:p>
          <a:p>
            <a:r>
              <a:rPr lang="en-US" altLang="zh-TW" sz="2400" dirty="0" smtClean="0">
                <a:solidFill>
                  <a:srgbClr val="FFFF00"/>
                </a:solidFill>
              </a:rPr>
              <a:t>    and        fine </a:t>
            </a:r>
            <a:r>
              <a:rPr lang="en-US" altLang="zh-TW" sz="2400" dirty="0">
                <a:solidFill>
                  <a:srgbClr val="FFFF00"/>
                </a:solidFill>
              </a:rPr>
              <a:t>flour </a:t>
            </a:r>
            <a:r>
              <a:rPr lang="en-US" altLang="zh-TW" sz="2400" dirty="0" smtClean="0">
                <a:solidFill>
                  <a:srgbClr val="FFFF00"/>
                </a:solidFill>
              </a:rPr>
              <a:t>            and      </a:t>
            </a:r>
            <a:r>
              <a:rPr lang="en-US" altLang="zh-TW" sz="2400" dirty="0">
                <a:solidFill>
                  <a:srgbClr val="FFFF00"/>
                </a:solidFill>
              </a:rPr>
              <a:t>wheat </a:t>
            </a:r>
            <a:r>
              <a:rPr lang="en-US" altLang="zh-TW" sz="2400" dirty="0" smtClean="0">
                <a:solidFill>
                  <a:srgbClr val="FFFF00"/>
                </a:solidFill>
              </a:rPr>
              <a:t>     and       cattle         </a:t>
            </a:r>
            <a:r>
              <a:rPr lang="en-US" altLang="zh-TW" sz="2400" dirty="0">
                <a:solidFill>
                  <a:srgbClr val="FFFF00"/>
                </a:solidFill>
              </a:rPr>
              <a:t>and </a:t>
            </a:r>
            <a:r>
              <a:rPr lang="en-US" altLang="zh-TW" sz="2400" dirty="0" smtClean="0">
                <a:solidFill>
                  <a:srgbClr val="FFFF00"/>
                </a:solidFill>
              </a:rPr>
              <a:t>         sheep</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ἵππων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ῥεδῶν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σωμάτων</a:t>
            </a:r>
            <a:r>
              <a:rPr lang="el-GR" sz="3600" dirty="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ψυχὰς </a:t>
            </a:r>
            <a:r>
              <a:rPr lang="en-US" sz="3600" dirty="0" smtClean="0">
                <a:solidFill>
                  <a:schemeClr val="bg1"/>
                </a:solidFill>
              </a:rPr>
              <a:t> </a:t>
            </a:r>
            <a:r>
              <a:rPr lang="el-GR" sz="3600" dirty="0" smtClean="0">
                <a:solidFill>
                  <a:schemeClr val="bg1"/>
                </a:solidFill>
              </a:rPr>
              <a:t>ἀνθρώπων</a:t>
            </a:r>
            <a:r>
              <a:rPr lang="el-GR" sz="3600" dirty="0">
                <a:solidFill>
                  <a:schemeClr val="bg1"/>
                </a:solidFill>
              </a:rPr>
              <a:t>.</a:t>
            </a:r>
          </a:p>
          <a:p>
            <a:r>
              <a:rPr lang="en-US" altLang="zh-TW" sz="2400" dirty="0" smtClean="0">
                <a:solidFill>
                  <a:srgbClr val="FFFF00"/>
                </a:solidFill>
              </a:rPr>
              <a:t>  and      horses       and     chariots      </a:t>
            </a:r>
            <a:r>
              <a:rPr lang="en-US" altLang="zh-TW" sz="2400" dirty="0">
                <a:solidFill>
                  <a:srgbClr val="FFFF00"/>
                </a:solidFill>
              </a:rPr>
              <a:t>and </a:t>
            </a:r>
            <a:r>
              <a:rPr lang="en-US" altLang="zh-TW" sz="2400" dirty="0" smtClean="0">
                <a:solidFill>
                  <a:srgbClr val="FFFF00"/>
                </a:solidFill>
              </a:rPr>
              <a:t>        bodies            and       beings           human</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a:solidFill>
                  <a:srgbClr val="FFFF00"/>
                </a:solidFill>
              </a:rPr>
              <a:t> </a:t>
            </a:r>
            <a:r>
              <a:rPr lang="en-US" sz="2000" dirty="0" smtClean="0">
                <a:solidFill>
                  <a:srgbClr val="FFFF00"/>
                </a:solidFill>
              </a:rPr>
              <a:t>     </a:t>
            </a:r>
            <a:r>
              <a:rPr lang="en-US" sz="2000" baseline="30000" dirty="0" smtClean="0">
                <a:solidFill>
                  <a:srgbClr val="FFFF00"/>
                </a:solidFill>
              </a:rPr>
              <a:t>ESV </a:t>
            </a:r>
            <a:r>
              <a:rPr lang="fr-FR" sz="2000" b="1" dirty="0" smtClean="0">
                <a:solidFill>
                  <a:schemeClr val="bg1"/>
                </a:solidFill>
              </a:rPr>
              <a:t>18:13</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cinnamon, spice, incense, myrrh, frankincense, wine, oil, fine flour, wheat, cattle and sheep, horses and chariots, and slaves, that is, human souls.</a:t>
            </a:r>
          </a:p>
          <a:p>
            <a:r>
              <a:rPr lang="en-US" sz="2000" baseline="30000" dirty="0" smtClean="0">
                <a:solidFill>
                  <a:srgbClr val="FFFF00"/>
                </a:solidFill>
              </a:rPr>
              <a:t>        CUV </a:t>
            </a:r>
            <a:r>
              <a:rPr lang="en-US" altLang="zh-TW" sz="2000" b="1" dirty="0" smtClean="0">
                <a:solidFill>
                  <a:schemeClr val="bg1"/>
                </a:solidFill>
              </a:rPr>
              <a:t>18:13</a:t>
            </a:r>
            <a:r>
              <a:rPr lang="zh-TW" altLang="en-US" sz="2000" dirty="0" smtClean="0">
                <a:solidFill>
                  <a:schemeClr val="bg1"/>
                </a:solidFill>
              </a:rPr>
              <a:t> </a:t>
            </a:r>
            <a:r>
              <a:rPr lang="zh-TW" altLang="en-US" sz="2000" dirty="0">
                <a:solidFill>
                  <a:schemeClr val="bg1"/>
                </a:solidFill>
              </a:rPr>
              <a:t>並肉桂、荳蔻、香料、香膏、乳香、酒、油、細麵、麥子、牛、羊、車、馬、和奴僕、人口。</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34803"/>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Revelation 18:14 </a:t>
            </a:r>
          </a:p>
          <a:p>
            <a:endParaRPr lang="en-US" sz="800" b="1" dirty="0" smtClean="0">
              <a:solidFill>
                <a:srgbClr val="FFFF00"/>
              </a:solidFill>
            </a:endParaRPr>
          </a:p>
          <a:p>
            <a:endParaRPr lang="en-US" sz="800" b="1" dirty="0" smtClean="0">
              <a:solidFill>
                <a:srgbClr val="FFFF00"/>
              </a:solidFill>
            </a:endParaRPr>
          </a:p>
          <a:p>
            <a:r>
              <a:rPr lang="en-US" sz="36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ἡ</a:t>
            </a:r>
            <a:r>
              <a:rPr lang="en-US" sz="4000" dirty="0" smtClean="0">
                <a:solidFill>
                  <a:schemeClr val="bg1"/>
                </a:solidFill>
              </a:rPr>
              <a:t> </a:t>
            </a:r>
            <a:r>
              <a:rPr lang="el-GR" sz="4000" dirty="0" smtClean="0">
                <a:solidFill>
                  <a:schemeClr val="bg1"/>
                </a:solidFill>
              </a:rPr>
              <a:t> </a:t>
            </a:r>
            <a:r>
              <a:rPr lang="el-GR" sz="4000" dirty="0">
                <a:solidFill>
                  <a:schemeClr val="bg1"/>
                </a:solidFill>
              </a:rPr>
              <a:t>ὀπώρα </a:t>
            </a:r>
            <a:r>
              <a:rPr lang="en-US" sz="4000" dirty="0" smtClean="0">
                <a:solidFill>
                  <a:schemeClr val="bg1"/>
                </a:solidFill>
              </a:rPr>
              <a:t> </a:t>
            </a:r>
            <a:r>
              <a:rPr lang="el-GR" sz="4000" dirty="0" smtClean="0">
                <a:solidFill>
                  <a:schemeClr val="bg1"/>
                </a:solidFill>
              </a:rPr>
              <a:t>σου</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ἐπιθυμίας</a:t>
            </a:r>
            <a:endParaRPr lang="en-US" sz="4000" dirty="0">
              <a:solidFill>
                <a:schemeClr val="bg1"/>
              </a:solidFill>
            </a:endParaRPr>
          </a:p>
          <a:p>
            <a:r>
              <a:rPr lang="en-US" sz="2400" dirty="0" smtClean="0">
                <a:solidFill>
                  <a:srgbClr val="FFFF00"/>
                </a:solidFill>
              </a:rPr>
              <a:t>    and    the       </a:t>
            </a:r>
            <a:r>
              <a:rPr lang="en-US" sz="2400" dirty="0">
                <a:solidFill>
                  <a:srgbClr val="FFFF00"/>
                </a:solidFill>
              </a:rPr>
              <a:t>fruit </a:t>
            </a:r>
            <a:r>
              <a:rPr lang="en-US" sz="2400" dirty="0" smtClean="0">
                <a:solidFill>
                  <a:srgbClr val="FFFF00"/>
                </a:solidFill>
              </a:rPr>
              <a:t>            your      of the         desire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a:solidFill>
                  <a:schemeClr val="bg1"/>
                </a:solidFill>
              </a:rPr>
              <a:t>ψυχῆς</a:t>
            </a:r>
            <a:r>
              <a:rPr lang="en-US" sz="4000" dirty="0" smtClean="0">
                <a:solidFill>
                  <a:schemeClr val="bg1"/>
                </a:solidFill>
              </a:rPr>
              <a:t>  </a:t>
            </a:r>
            <a:r>
              <a:rPr lang="el-GR" sz="4000" dirty="0" smtClean="0">
                <a:solidFill>
                  <a:schemeClr val="bg1"/>
                </a:solidFill>
              </a:rPr>
              <a:t>ἀπῆλθεν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ἀπὸ </a:t>
            </a:r>
            <a:r>
              <a:rPr lang="en-US" sz="4000" dirty="0" smtClean="0">
                <a:solidFill>
                  <a:schemeClr val="bg1"/>
                </a:solidFill>
              </a:rPr>
              <a:t> </a:t>
            </a:r>
            <a:r>
              <a:rPr lang="el-GR" sz="4000" dirty="0" smtClean="0">
                <a:solidFill>
                  <a:schemeClr val="bg1"/>
                </a:solidFill>
              </a:rPr>
              <a:t>σοῦ,</a:t>
            </a:r>
            <a:r>
              <a:rPr lang="en-US" sz="4000" dirty="0" smtClean="0">
                <a:solidFill>
                  <a:schemeClr val="bg1"/>
                </a:solidFill>
              </a:rPr>
              <a:t> </a:t>
            </a:r>
            <a:endParaRPr lang="en-US" sz="4000" dirty="0">
              <a:solidFill>
                <a:schemeClr val="bg1"/>
              </a:solidFill>
            </a:endParaRPr>
          </a:p>
          <a:p>
            <a:r>
              <a:rPr lang="en-US" sz="2400" dirty="0" smtClean="0">
                <a:solidFill>
                  <a:srgbClr val="FFFF00"/>
                </a:solidFill>
              </a:rPr>
              <a:t>        of the    soul (self)         has gone          </a:t>
            </a:r>
            <a:r>
              <a:rPr lang="en-US" sz="2400" dirty="0">
                <a:solidFill>
                  <a:srgbClr val="FFFF00"/>
                </a:solidFill>
              </a:rPr>
              <a:t>from </a:t>
            </a:r>
            <a:r>
              <a:rPr lang="en-US" sz="2400" dirty="0" smtClean="0">
                <a:solidFill>
                  <a:srgbClr val="FFFF00"/>
                </a:solidFill>
              </a:rPr>
              <a:t>       you</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πάντα </a:t>
            </a:r>
            <a:r>
              <a:rPr lang="en-US" sz="4000" dirty="0">
                <a:solidFill>
                  <a:schemeClr val="bg1"/>
                </a:solidFill>
              </a:rPr>
              <a:t> </a:t>
            </a:r>
            <a:r>
              <a:rPr lang="el-GR" sz="4000" dirty="0">
                <a:solidFill>
                  <a:schemeClr val="bg1"/>
                </a:solidFill>
              </a:rPr>
              <a:t>τὰ </a:t>
            </a:r>
            <a:r>
              <a:rPr lang="en-US" sz="4000" dirty="0">
                <a:solidFill>
                  <a:schemeClr val="bg1"/>
                </a:solidFill>
              </a:rPr>
              <a:t> </a:t>
            </a:r>
            <a:r>
              <a:rPr lang="el-GR" sz="4000" dirty="0">
                <a:solidFill>
                  <a:schemeClr val="bg1"/>
                </a:solidFill>
              </a:rPr>
              <a:t>λιπαρὰ</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λαμπρὰ </a:t>
            </a:r>
            <a:r>
              <a:rPr lang="en-US" sz="4000" dirty="0" smtClean="0">
                <a:solidFill>
                  <a:schemeClr val="bg1"/>
                </a:solidFill>
              </a:rPr>
              <a:t> </a:t>
            </a:r>
            <a:r>
              <a:rPr lang="el-GR" sz="4000" dirty="0" smtClean="0">
                <a:solidFill>
                  <a:schemeClr val="bg1"/>
                </a:solidFill>
              </a:rPr>
              <a:t>ἀπώλετο</a:t>
            </a:r>
            <a:endParaRPr lang="en-US" sz="4000" dirty="0" smtClean="0">
              <a:solidFill>
                <a:schemeClr val="bg1"/>
              </a:solidFill>
            </a:endParaRPr>
          </a:p>
          <a:p>
            <a:r>
              <a:rPr lang="en-US" sz="2400" dirty="0" smtClean="0">
                <a:solidFill>
                  <a:srgbClr val="FFFF00"/>
                </a:solidFill>
              </a:rPr>
              <a:t>   and         all               the     </a:t>
            </a:r>
            <a:r>
              <a:rPr lang="en-US" sz="2400" dirty="0">
                <a:solidFill>
                  <a:srgbClr val="FFFF00"/>
                </a:solidFill>
              </a:rPr>
              <a:t>delicacies </a:t>
            </a:r>
            <a:r>
              <a:rPr lang="en-US" sz="2400" dirty="0" smtClean="0">
                <a:solidFill>
                  <a:srgbClr val="FFFF00"/>
                </a:solidFill>
              </a:rPr>
              <a:t>      and      the     </a:t>
            </a:r>
            <a:r>
              <a:rPr lang="en-US" sz="2400" dirty="0">
                <a:solidFill>
                  <a:srgbClr val="FFFF00"/>
                </a:solidFill>
              </a:rPr>
              <a:t>splendors </a:t>
            </a:r>
            <a:r>
              <a:rPr lang="en-US" sz="2400" dirty="0" smtClean="0">
                <a:solidFill>
                  <a:srgbClr val="FFFF00"/>
                </a:solidFill>
              </a:rPr>
              <a:t>           are </a:t>
            </a:r>
            <a:r>
              <a:rPr lang="en-US" sz="2400" dirty="0">
                <a:solidFill>
                  <a:srgbClr val="FFFF00"/>
                </a:solidFill>
              </a:rPr>
              <a:t>lost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a:solidFill>
                  <a:schemeClr val="bg1"/>
                </a:solidFill>
              </a:rPr>
              <a:t>σοῦ</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οὐκέτι</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οὐ μὴ</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αὐτὰ </a:t>
            </a:r>
            <a:r>
              <a:rPr lang="en-US" sz="4000" dirty="0" smtClean="0">
                <a:solidFill>
                  <a:schemeClr val="bg1"/>
                </a:solidFill>
              </a:rPr>
              <a:t> </a:t>
            </a:r>
            <a:r>
              <a:rPr lang="el-GR" sz="4000" dirty="0" smtClean="0">
                <a:solidFill>
                  <a:schemeClr val="bg1"/>
                </a:solidFill>
              </a:rPr>
              <a:t>εὑρήσουσιν</a:t>
            </a:r>
            <a:r>
              <a:rPr lang="el-GR" sz="4000" dirty="0">
                <a:solidFill>
                  <a:schemeClr val="bg1"/>
                </a:solidFill>
              </a:rPr>
              <a:t>.</a:t>
            </a:r>
          </a:p>
          <a:p>
            <a:r>
              <a:rPr lang="en-US" sz="2400" dirty="0" smtClean="0">
                <a:solidFill>
                  <a:srgbClr val="FFFF00"/>
                </a:solidFill>
              </a:rPr>
              <a:t>     from        you       </a:t>
            </a:r>
            <a:r>
              <a:rPr lang="en-US" sz="2400" dirty="0">
                <a:solidFill>
                  <a:srgbClr val="FFFF00"/>
                </a:solidFill>
              </a:rPr>
              <a:t>and </a:t>
            </a:r>
            <a:r>
              <a:rPr lang="en-US" sz="2400" dirty="0" smtClean="0">
                <a:solidFill>
                  <a:srgbClr val="FFFF00"/>
                </a:solidFill>
              </a:rPr>
              <a:t>     no longer           never          them           they will find </a:t>
            </a:r>
            <a:endParaRPr lang="fr-FR" sz="2300" dirty="0">
              <a:solidFill>
                <a:srgbClr val="FFFF00"/>
              </a:solidFill>
            </a:endParaRPr>
          </a:p>
          <a:p>
            <a:r>
              <a:rPr lang="fr-FR" sz="800" dirty="0" smtClean="0">
                <a:solidFill>
                  <a:srgbClr val="FFFF00"/>
                </a:solidFill>
              </a:rPr>
              <a:t> </a:t>
            </a:r>
            <a:r>
              <a:rPr lang="en-US" sz="800" dirty="0">
                <a:solidFill>
                  <a:schemeClr val="bg1"/>
                </a:solidFill>
              </a:rPr>
              <a:t> </a:t>
            </a:r>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18:14</a:t>
            </a:r>
            <a:r>
              <a:rPr lang="fr-FR" sz="2000" dirty="0" smtClean="0">
                <a:solidFill>
                  <a:schemeClr val="bg1"/>
                </a:solidFill>
              </a:rPr>
              <a:t> </a:t>
            </a:r>
            <a:r>
              <a:rPr lang="en-US" sz="2000" dirty="0">
                <a:solidFill>
                  <a:schemeClr val="bg1"/>
                </a:solidFill>
              </a:rPr>
              <a:t>The fruit for which your soul longed has gone from you, and all your delicacies and your splendors are lost to you, never to be found again</a:t>
            </a:r>
            <a:r>
              <a:rPr lang="en-US" sz="2000" dirty="0" smtClean="0">
                <a:solidFill>
                  <a:schemeClr val="bg1"/>
                </a:solidFill>
              </a:rPr>
              <a:t>!     </a:t>
            </a:r>
            <a:r>
              <a:rPr lang="en-US" altLang="zh-TW" sz="2000" dirty="0" smtClean="0">
                <a:solidFill>
                  <a:schemeClr val="bg1"/>
                </a:solidFill>
              </a:rPr>
              <a:t>/   </a:t>
            </a:r>
            <a:r>
              <a:rPr lang="en-US" sz="2000" baseline="30000" dirty="0">
                <a:solidFill>
                  <a:srgbClr val="FFFF00"/>
                </a:solidFill>
              </a:rPr>
              <a:t>CUV </a:t>
            </a:r>
            <a:r>
              <a:rPr lang="en-US" sz="2000" b="1" dirty="0" smtClean="0">
                <a:solidFill>
                  <a:schemeClr val="bg1"/>
                </a:solidFill>
              </a:rPr>
              <a:t>18:14</a:t>
            </a:r>
            <a:r>
              <a:rPr lang="en-US" sz="2000" dirty="0" smtClean="0">
                <a:solidFill>
                  <a:schemeClr val="bg1"/>
                </a:solidFill>
              </a:rPr>
              <a:t> </a:t>
            </a:r>
            <a:r>
              <a:rPr lang="zh-TW" altLang="en-US" sz="2000" dirty="0">
                <a:solidFill>
                  <a:schemeClr val="bg1"/>
                </a:solidFill>
              </a:rPr>
              <a:t>巴比倫哪、你所貪愛的果子離開了你．你一切的珍饈美味、和華美的物件、也從你中間毀滅、決不能再見了。</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134950080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73247"/>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endParaRPr lang="en-US" sz="900" b="1" dirty="0" smtClean="0">
              <a:solidFill>
                <a:srgbClr val="FFFF00"/>
              </a:solidFill>
            </a:endParaRPr>
          </a:p>
          <a:p>
            <a:r>
              <a:rPr lang="en-US" sz="3200" b="1" dirty="0" smtClean="0">
                <a:solidFill>
                  <a:srgbClr val="FFFF00"/>
                </a:solidFill>
              </a:rPr>
              <a:t>        </a:t>
            </a:r>
            <a:r>
              <a:rPr lang="en-US" sz="3400" b="1" dirty="0" smtClean="0">
                <a:solidFill>
                  <a:srgbClr val="FFFF00"/>
                </a:solidFill>
              </a:rPr>
              <a:t>Revelation 18:15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b="1" dirty="0" smtClean="0">
                <a:solidFill>
                  <a:srgbClr val="FFFF00"/>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ἔμποροι </a:t>
            </a:r>
            <a:r>
              <a:rPr lang="en-US" sz="4000" dirty="0" smtClean="0">
                <a:solidFill>
                  <a:schemeClr val="bg1"/>
                </a:solidFill>
              </a:rPr>
              <a:t> </a:t>
            </a:r>
            <a:r>
              <a:rPr lang="el-GR" sz="4000" dirty="0" smtClean="0">
                <a:solidFill>
                  <a:schemeClr val="bg1"/>
                </a:solidFill>
              </a:rPr>
              <a:t>τούτων</a:t>
            </a:r>
            <a:r>
              <a:rPr lang="en-US" sz="4000" dirty="0" smtClean="0">
                <a:solidFill>
                  <a:schemeClr val="bg1"/>
                </a:solidFill>
              </a:rPr>
              <a:t>  </a:t>
            </a:r>
            <a:r>
              <a:rPr lang="el-GR" sz="4000" dirty="0" smtClean="0">
                <a:solidFill>
                  <a:schemeClr val="bg1"/>
                </a:solidFill>
              </a:rPr>
              <a:t> </a:t>
            </a:r>
            <a:r>
              <a:rPr lang="el-GR" sz="4000" dirty="0">
                <a:solidFill>
                  <a:schemeClr val="bg1"/>
                </a:solidFill>
              </a:rPr>
              <a:t>οἱ </a:t>
            </a:r>
            <a:r>
              <a:rPr lang="en-US" sz="4000" dirty="0" smtClean="0">
                <a:solidFill>
                  <a:schemeClr val="bg1"/>
                </a:solidFill>
              </a:rPr>
              <a:t> </a:t>
            </a:r>
            <a:r>
              <a:rPr lang="el-GR" sz="4000" dirty="0" smtClean="0">
                <a:solidFill>
                  <a:schemeClr val="bg1"/>
                </a:solidFill>
              </a:rPr>
              <a:t>πλουτήσαντες </a:t>
            </a:r>
            <a:endParaRPr lang="en-US" sz="4000" dirty="0">
              <a:solidFill>
                <a:schemeClr val="bg1"/>
              </a:solidFill>
            </a:endParaRPr>
          </a:p>
          <a:p>
            <a:r>
              <a:rPr lang="fr-FR" sz="2400" dirty="0">
                <a:solidFill>
                  <a:srgbClr val="FFFF00"/>
                </a:solidFill>
              </a:rPr>
              <a:t> </a:t>
            </a:r>
            <a:r>
              <a:rPr lang="fr-FR" sz="2400" dirty="0" smtClean="0">
                <a:solidFill>
                  <a:srgbClr val="FFFF00"/>
                </a:solidFill>
              </a:rPr>
              <a:t>      t</a:t>
            </a:r>
            <a:r>
              <a:rPr lang="en-US" sz="2400" dirty="0" smtClean="0">
                <a:solidFill>
                  <a:srgbClr val="FFFF00"/>
                </a:solidFill>
              </a:rPr>
              <a:t>he       merchants    of </a:t>
            </a:r>
            <a:r>
              <a:rPr lang="en-US" sz="2400" dirty="0">
                <a:solidFill>
                  <a:srgbClr val="FFFF00"/>
                </a:solidFill>
              </a:rPr>
              <a:t>these </a:t>
            </a:r>
            <a:r>
              <a:rPr lang="en-US" sz="2400" dirty="0" smtClean="0">
                <a:solidFill>
                  <a:srgbClr val="FFFF00"/>
                </a:solidFill>
              </a:rPr>
              <a:t>things   </a:t>
            </a:r>
            <a:r>
              <a:rPr lang="en-US" sz="2400" dirty="0">
                <a:solidFill>
                  <a:srgbClr val="FFFF00"/>
                </a:solidFill>
              </a:rPr>
              <a:t>who </a:t>
            </a:r>
            <a:r>
              <a:rPr lang="en-US" sz="2400" dirty="0" smtClean="0">
                <a:solidFill>
                  <a:srgbClr val="FFFF00"/>
                </a:solidFill>
              </a:rPr>
              <a:t>       became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ἀπ᾽</a:t>
            </a:r>
            <a:r>
              <a:rPr lang="en-US" sz="4000" dirty="0" smtClean="0">
                <a:solidFill>
                  <a:schemeClr val="bg1"/>
                </a:solidFill>
              </a:rPr>
              <a:t> </a:t>
            </a:r>
            <a:r>
              <a:rPr lang="el-GR" sz="4000" dirty="0" smtClean="0">
                <a:solidFill>
                  <a:schemeClr val="bg1"/>
                </a:solidFill>
              </a:rPr>
              <a:t> αὐτῆς</a:t>
            </a:r>
            <a:r>
              <a:rPr lang="en-US" sz="4000" dirty="0" smtClean="0">
                <a:solidFill>
                  <a:schemeClr val="bg1"/>
                </a:solidFill>
              </a:rPr>
              <a:t> </a:t>
            </a:r>
            <a:r>
              <a:rPr lang="el-GR" sz="4000" dirty="0" smtClean="0">
                <a:solidFill>
                  <a:schemeClr val="bg1"/>
                </a:solidFill>
              </a:rPr>
              <a:t> ἀπὸ</a:t>
            </a:r>
            <a:r>
              <a:rPr lang="en-US" sz="4000" dirty="0" smtClean="0">
                <a:solidFill>
                  <a:schemeClr val="bg1"/>
                </a:solidFill>
              </a:rPr>
              <a:t> </a:t>
            </a:r>
            <a:r>
              <a:rPr lang="el-GR" sz="4000" dirty="0" smtClean="0">
                <a:solidFill>
                  <a:schemeClr val="bg1"/>
                </a:solidFill>
              </a:rPr>
              <a:t> </a:t>
            </a:r>
            <a:r>
              <a:rPr lang="el-GR" sz="4000" dirty="0">
                <a:solidFill>
                  <a:schemeClr val="bg1"/>
                </a:solidFill>
              </a:rPr>
              <a:t>μακρόθεν </a:t>
            </a:r>
            <a:r>
              <a:rPr lang="en-US" sz="4000" dirty="0" smtClean="0">
                <a:solidFill>
                  <a:schemeClr val="bg1"/>
                </a:solidFill>
              </a:rPr>
              <a:t> </a:t>
            </a:r>
            <a:r>
              <a:rPr lang="el-GR" sz="4000" dirty="0" smtClean="0">
                <a:solidFill>
                  <a:schemeClr val="bg1"/>
                </a:solidFill>
              </a:rPr>
              <a:t>στήσονται </a:t>
            </a:r>
            <a:r>
              <a:rPr lang="en-US" sz="4000" dirty="0" smtClean="0">
                <a:solidFill>
                  <a:schemeClr val="bg1"/>
                </a:solidFill>
              </a:rPr>
              <a:t> </a:t>
            </a:r>
            <a:r>
              <a:rPr lang="el-GR" sz="4000" dirty="0" smtClean="0">
                <a:solidFill>
                  <a:schemeClr val="bg1"/>
                </a:solidFill>
              </a:rPr>
              <a:t>διὰ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φόβον </a:t>
            </a:r>
            <a:endParaRPr lang="en-US" sz="4000" dirty="0">
              <a:solidFill>
                <a:schemeClr val="bg1"/>
              </a:solidFill>
            </a:endParaRPr>
          </a:p>
          <a:p>
            <a:r>
              <a:rPr lang="en-US" sz="2400" dirty="0" smtClean="0">
                <a:solidFill>
                  <a:srgbClr val="FFFF00"/>
                </a:solidFill>
              </a:rPr>
              <a:t>  from           her           from               afar               (they)  </a:t>
            </a:r>
            <a:r>
              <a:rPr lang="en-US" sz="2400" dirty="0">
                <a:solidFill>
                  <a:srgbClr val="FFFF00"/>
                </a:solidFill>
              </a:rPr>
              <a:t>will stand </a:t>
            </a:r>
            <a:r>
              <a:rPr lang="en-US" sz="2400" dirty="0" smtClean="0">
                <a:solidFill>
                  <a:srgbClr val="FFFF00"/>
                </a:solidFill>
              </a:rPr>
              <a:t> </a:t>
            </a:r>
            <a:r>
              <a:rPr lang="en-US" sz="2200" dirty="0" smtClean="0">
                <a:solidFill>
                  <a:srgbClr val="FFFF00"/>
                </a:solidFill>
              </a:rPr>
              <a:t>because of   </a:t>
            </a:r>
            <a:r>
              <a:rPr lang="en-US" sz="2400" dirty="0" smtClean="0">
                <a:solidFill>
                  <a:srgbClr val="FFFF00"/>
                </a:solidFill>
              </a:rPr>
              <a:t>the        fear</a:t>
            </a:r>
            <a:r>
              <a:rPr lang="fr-FR" sz="2400" dirty="0" smtClean="0">
                <a:solidFill>
                  <a:srgbClr val="FFFF00"/>
                </a:solidFill>
              </a:rPr>
              <a:t> </a:t>
            </a:r>
            <a:endParaRPr lang="fr-FR" sz="2800" dirty="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βασανισμοῦ </a:t>
            </a:r>
            <a:r>
              <a:rPr lang="en-US" sz="4000" dirty="0" smtClean="0">
                <a:solidFill>
                  <a:schemeClr val="bg1"/>
                </a:solidFill>
              </a:rPr>
              <a:t> </a:t>
            </a:r>
            <a:r>
              <a:rPr lang="el-GR" sz="4000" dirty="0" smtClean="0">
                <a:solidFill>
                  <a:schemeClr val="bg1"/>
                </a:solidFill>
              </a:rPr>
              <a:t>αὐτῆς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κλαίοντες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πενθοῦντες</a:t>
            </a:r>
            <a:endParaRPr lang="el-GR" sz="4000" dirty="0">
              <a:solidFill>
                <a:schemeClr val="bg1"/>
              </a:solidFill>
            </a:endParaRPr>
          </a:p>
          <a:p>
            <a:r>
              <a:rPr lang="en-US" sz="2400" dirty="0" smtClean="0">
                <a:solidFill>
                  <a:srgbClr val="FFFF00"/>
                </a:solidFill>
              </a:rPr>
              <a:t>   of the            torment                      her                 weeping             </a:t>
            </a:r>
            <a:r>
              <a:rPr lang="en-US" sz="2400" dirty="0">
                <a:solidFill>
                  <a:srgbClr val="FFFF00"/>
                </a:solidFill>
              </a:rPr>
              <a:t>and </a:t>
            </a:r>
            <a:r>
              <a:rPr lang="en-US" sz="2400" dirty="0" smtClean="0">
                <a:solidFill>
                  <a:srgbClr val="FFFF00"/>
                </a:solidFill>
              </a:rPr>
              <a:t>           mourning</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18:15</a:t>
            </a:r>
            <a:r>
              <a:rPr lang="fr-FR" sz="2000" dirty="0" smtClean="0">
                <a:solidFill>
                  <a:schemeClr val="bg1"/>
                </a:solidFill>
              </a:rPr>
              <a:t> </a:t>
            </a:r>
            <a:r>
              <a:rPr lang="en-US" sz="2000" dirty="0" smtClean="0">
                <a:solidFill>
                  <a:schemeClr val="bg1"/>
                </a:solidFill>
              </a:rPr>
              <a:t>The merchants of these wares, who gained wealth from her, will stand far off, in fear of her torment, weeping and mourning aloud,</a:t>
            </a:r>
            <a:endParaRPr lang="en-US" sz="2000" dirty="0">
              <a:solidFill>
                <a:schemeClr val="bg1"/>
              </a:solidFill>
            </a:endParaRPr>
          </a:p>
          <a:p>
            <a:r>
              <a:rPr lang="en-US" sz="2000" baseline="30000" dirty="0">
                <a:solidFill>
                  <a:srgbClr val="FFFF00"/>
                </a:solidFill>
              </a:rPr>
              <a:t> </a:t>
            </a:r>
            <a:r>
              <a:rPr lang="en-US" sz="2000" baseline="30000" dirty="0" smtClean="0">
                <a:solidFill>
                  <a:srgbClr val="FFFF00"/>
                </a:solidFill>
              </a:rPr>
              <a:t>	CUV </a:t>
            </a:r>
            <a:r>
              <a:rPr lang="en-US" sz="2000" b="1" dirty="0" smtClean="0">
                <a:solidFill>
                  <a:schemeClr val="bg1"/>
                </a:solidFill>
              </a:rPr>
              <a:t>18:15</a:t>
            </a:r>
            <a:r>
              <a:rPr lang="en-US" sz="2000" dirty="0" smtClean="0">
                <a:solidFill>
                  <a:schemeClr val="bg1"/>
                </a:solidFill>
              </a:rPr>
              <a:t> </a:t>
            </a:r>
            <a:r>
              <a:rPr lang="zh-TW" altLang="en-US" sz="2000" dirty="0">
                <a:solidFill>
                  <a:schemeClr val="bg1"/>
                </a:solidFill>
              </a:rPr>
              <a:t>販賣這些貨物、藉著他發了財的客商、因怕他的痛苦、就遠遠的站著哭泣悲哀、說、</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1491531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2" y="68039"/>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18:16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λέγοντες</a:t>
            </a:r>
            <a:r>
              <a:rPr lang="el-GR" sz="4000" dirty="0">
                <a:solidFill>
                  <a:schemeClr val="bg1"/>
                </a:solidFill>
              </a:rPr>
              <a:t>· </a:t>
            </a:r>
            <a:r>
              <a:rPr lang="en-US" sz="4000" dirty="0" smtClean="0">
                <a:solidFill>
                  <a:schemeClr val="bg1"/>
                </a:solidFill>
              </a:rPr>
              <a:t> </a:t>
            </a:r>
            <a:r>
              <a:rPr lang="el-GR" sz="4000" dirty="0" smtClean="0">
                <a:solidFill>
                  <a:schemeClr val="bg1"/>
                </a:solidFill>
              </a:rPr>
              <a:t>οὐαὶ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οὐαί, ἡ </a:t>
            </a:r>
            <a:r>
              <a:rPr lang="en-US" sz="4000" dirty="0" smtClean="0">
                <a:solidFill>
                  <a:schemeClr val="bg1"/>
                </a:solidFill>
              </a:rPr>
              <a:t> </a:t>
            </a:r>
            <a:r>
              <a:rPr lang="el-GR" sz="4000" dirty="0" smtClean="0">
                <a:solidFill>
                  <a:schemeClr val="bg1"/>
                </a:solidFill>
              </a:rPr>
              <a:t>πόλις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μεγάλη</a:t>
            </a:r>
            <a:r>
              <a:rPr lang="el-GR" sz="4000" dirty="0">
                <a:solidFill>
                  <a:schemeClr val="bg1"/>
                </a:solidFill>
              </a:rPr>
              <a:t>, </a:t>
            </a:r>
            <a:endParaRPr lang="en-US" sz="4000" dirty="0" smtClean="0">
              <a:solidFill>
                <a:schemeClr val="bg1"/>
              </a:solidFill>
            </a:endParaRPr>
          </a:p>
          <a:p>
            <a:r>
              <a:rPr lang="fr-FR" sz="2400" dirty="0" smtClean="0">
                <a:solidFill>
                  <a:srgbClr val="FFFF00"/>
                </a:solidFill>
              </a:rPr>
              <a:t>    </a:t>
            </a:r>
            <a:r>
              <a:rPr lang="en-US" sz="2400" dirty="0" smtClean="0">
                <a:solidFill>
                  <a:srgbClr val="FFFF00"/>
                </a:solidFill>
              </a:rPr>
              <a:t>saying                     woe          </a:t>
            </a:r>
            <a:r>
              <a:rPr lang="en-US" sz="2400" dirty="0" err="1" smtClean="0">
                <a:solidFill>
                  <a:srgbClr val="FFFF00"/>
                </a:solidFill>
              </a:rPr>
              <a:t>woe</a:t>
            </a:r>
            <a:r>
              <a:rPr lang="en-US" sz="2400" dirty="0" smtClean="0">
                <a:solidFill>
                  <a:srgbClr val="FFFF00"/>
                </a:solidFill>
              </a:rPr>
              <a:t>       the     city         the        great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περιβεβλημένη</a:t>
            </a:r>
            <a:r>
              <a:rPr lang="en-US" sz="4000" dirty="0" smtClean="0">
                <a:solidFill>
                  <a:schemeClr val="bg1"/>
                </a:solidFill>
              </a:rPr>
              <a:t> </a:t>
            </a:r>
            <a:r>
              <a:rPr lang="el-GR" sz="4000" dirty="0" smtClean="0">
                <a:solidFill>
                  <a:schemeClr val="bg1"/>
                </a:solidFill>
              </a:rPr>
              <a:t> βύσσινον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πορφυροῦν </a:t>
            </a:r>
            <a:endParaRPr lang="en-US" sz="4000" dirty="0">
              <a:solidFill>
                <a:schemeClr val="bg1"/>
              </a:solidFill>
            </a:endParaRPr>
          </a:p>
          <a:p>
            <a:r>
              <a:rPr lang="en-US" sz="2400" dirty="0" smtClean="0">
                <a:solidFill>
                  <a:srgbClr val="FFFF00"/>
                </a:solidFill>
              </a:rPr>
              <a:t>That         </a:t>
            </a:r>
            <a:r>
              <a:rPr lang="en-US" sz="2400" dirty="0">
                <a:solidFill>
                  <a:srgbClr val="FFFF00"/>
                </a:solidFill>
              </a:rPr>
              <a:t>was clothed </a:t>
            </a:r>
            <a:r>
              <a:rPr lang="en-US" sz="2400" dirty="0" smtClean="0">
                <a:solidFill>
                  <a:srgbClr val="FFFF00"/>
                </a:solidFill>
              </a:rPr>
              <a:t>                      in </a:t>
            </a:r>
            <a:r>
              <a:rPr lang="en-US" sz="2400" dirty="0">
                <a:solidFill>
                  <a:srgbClr val="FFFF00"/>
                </a:solidFill>
              </a:rPr>
              <a:t>fine </a:t>
            </a:r>
            <a:r>
              <a:rPr lang="en-US" sz="2400" dirty="0" smtClean="0">
                <a:solidFill>
                  <a:srgbClr val="FFFF00"/>
                </a:solidFill>
              </a:rPr>
              <a:t>linen          and             </a:t>
            </a:r>
            <a:r>
              <a:rPr lang="en-US" sz="2400" dirty="0">
                <a:solidFill>
                  <a:srgbClr val="FFFF00"/>
                </a:solidFill>
              </a:rPr>
              <a:t>purple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κόκκινον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κεχρυσωμένη</a:t>
            </a:r>
            <a:r>
              <a:rPr lang="en-US" sz="4000" dirty="0" smtClean="0">
                <a:solidFill>
                  <a:schemeClr val="bg1"/>
                </a:solidFill>
              </a:rPr>
              <a:t> </a:t>
            </a:r>
            <a:r>
              <a:rPr lang="el-GR" sz="4000"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χρυσίῳ </a:t>
            </a:r>
            <a:endParaRPr lang="en-US" sz="4000" dirty="0" smtClean="0">
              <a:solidFill>
                <a:schemeClr val="bg1"/>
              </a:solidFill>
            </a:endParaRPr>
          </a:p>
          <a:p>
            <a:r>
              <a:rPr lang="en-US" sz="2400" dirty="0" smtClean="0">
                <a:solidFill>
                  <a:srgbClr val="FFFF00"/>
                </a:solidFill>
              </a:rPr>
              <a:t>     and        scarlet                and       </a:t>
            </a:r>
            <a:r>
              <a:rPr lang="en-US" sz="2400" dirty="0">
                <a:solidFill>
                  <a:srgbClr val="FFFF00"/>
                </a:solidFill>
              </a:rPr>
              <a:t>adorned with </a:t>
            </a:r>
            <a:r>
              <a:rPr lang="en-US" sz="2400" dirty="0" smtClean="0">
                <a:solidFill>
                  <a:srgbClr val="FFFF00"/>
                </a:solidFill>
              </a:rPr>
              <a:t>gold          with         gold </a:t>
            </a:r>
            <a:endParaRPr lang="fr-FR" sz="2400" dirty="0" smtClean="0">
              <a:solidFill>
                <a:srgbClr val="FFFF00"/>
              </a:solidFill>
            </a:endParaRPr>
          </a:p>
          <a:p>
            <a:r>
              <a:rPr lang="fr-FR" sz="2400" dirty="0">
                <a:solidFill>
                  <a:srgbClr val="FFFF00"/>
                </a:solidFill>
              </a:rPr>
              <a:t> </a:t>
            </a:r>
            <a:r>
              <a:rPr lang="fr-FR" sz="2400" dirty="0" smtClean="0">
                <a:solidFill>
                  <a:srgbClr val="FFFF00"/>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λίθῳ</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τιμίῳ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μαργαρίτῃ</a:t>
            </a:r>
            <a:r>
              <a:rPr lang="el-GR" sz="4000" dirty="0">
                <a:solidFill>
                  <a:schemeClr val="bg1"/>
                </a:solidFill>
              </a:rPr>
              <a:t>,</a:t>
            </a:r>
          </a:p>
          <a:p>
            <a:r>
              <a:rPr lang="en-US" sz="2400" dirty="0" smtClean="0">
                <a:solidFill>
                  <a:srgbClr val="FFFF00"/>
                </a:solidFill>
              </a:rPr>
              <a:t>                 and    with stone    precious     </a:t>
            </a:r>
            <a:r>
              <a:rPr lang="en-US" sz="2400" dirty="0">
                <a:solidFill>
                  <a:srgbClr val="FFFF00"/>
                </a:solidFill>
              </a:rPr>
              <a:t>and </a:t>
            </a:r>
            <a:r>
              <a:rPr lang="en-US" sz="2400" dirty="0" smtClean="0">
                <a:solidFill>
                  <a:srgbClr val="FFFF00"/>
                </a:solidFill>
              </a:rPr>
              <a:t>        with pearl</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200" dirty="0">
                <a:solidFill>
                  <a:schemeClr val="bg1"/>
                </a:solidFill>
              </a:rPr>
              <a:t> </a:t>
            </a:r>
            <a:r>
              <a:rPr lang="en-US" sz="2200" baseline="30000" dirty="0" smtClean="0">
                <a:solidFill>
                  <a:srgbClr val="FFFF00"/>
                </a:solidFill>
              </a:rPr>
              <a:t>	ESV </a:t>
            </a:r>
            <a:r>
              <a:rPr lang="fr-FR" sz="2000" b="1" dirty="0" smtClean="0">
                <a:solidFill>
                  <a:schemeClr val="bg1"/>
                </a:solidFill>
              </a:rPr>
              <a:t>18:16</a:t>
            </a:r>
            <a:r>
              <a:rPr lang="fr-FR" sz="2000" dirty="0" smtClean="0">
                <a:solidFill>
                  <a:schemeClr val="bg1"/>
                </a:solidFill>
              </a:rPr>
              <a:t> </a:t>
            </a:r>
            <a:r>
              <a:rPr lang="en-US" sz="2000" dirty="0">
                <a:solidFill>
                  <a:schemeClr val="bg1"/>
                </a:solidFill>
              </a:rPr>
              <a:t>Alas, alas, for the great city that was clothed in fine linen, in purple and scarlet, adorned with gold, with jewels, and with pearls</a:t>
            </a:r>
            <a:r>
              <a:rPr lang="en-US" sz="2000" dirty="0" smtClean="0">
                <a:solidFill>
                  <a:schemeClr val="bg1"/>
                </a:solidFill>
              </a:rPr>
              <a:t>!    /   </a:t>
            </a:r>
            <a:r>
              <a:rPr lang="en-US" sz="2000" baseline="30000" dirty="0" smtClean="0">
                <a:solidFill>
                  <a:srgbClr val="FFFF00"/>
                </a:solidFill>
              </a:rPr>
              <a:t>CUV </a:t>
            </a:r>
            <a:r>
              <a:rPr lang="en-US" sz="2000" b="1" dirty="0" smtClean="0">
                <a:solidFill>
                  <a:schemeClr val="bg1"/>
                </a:solidFill>
              </a:rPr>
              <a:t>18:15</a:t>
            </a:r>
            <a:r>
              <a:rPr lang="en-US" sz="2000" dirty="0" smtClean="0">
                <a:solidFill>
                  <a:schemeClr val="bg1"/>
                </a:solidFill>
              </a:rPr>
              <a:t> </a:t>
            </a:r>
            <a:r>
              <a:rPr lang="zh-TW" altLang="en-US" sz="2000" dirty="0" smtClean="0">
                <a:solidFill>
                  <a:schemeClr val="bg1"/>
                </a:solidFill>
              </a:rPr>
              <a:t>哀</a:t>
            </a:r>
            <a:r>
              <a:rPr lang="zh-TW" altLang="en-US" sz="2000" dirty="0">
                <a:solidFill>
                  <a:schemeClr val="bg1"/>
                </a:solidFill>
              </a:rPr>
              <a:t>哉、哀哉、這大城阿、素常穿著細麻、紫色、朱紅</a:t>
            </a:r>
            <a:r>
              <a:rPr lang="en-US" altLang="zh-TW" sz="2000" dirty="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404377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78377"/>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18:17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μιᾷ </a:t>
            </a:r>
            <a:r>
              <a:rPr lang="en-US" sz="4000" dirty="0" smtClean="0">
                <a:solidFill>
                  <a:schemeClr val="bg1"/>
                </a:solidFill>
              </a:rPr>
              <a:t>  </a:t>
            </a:r>
            <a:r>
              <a:rPr lang="el-GR" sz="4000" dirty="0" smtClean="0">
                <a:solidFill>
                  <a:schemeClr val="bg1"/>
                </a:solidFill>
              </a:rPr>
              <a:t>ὥρᾳ </a:t>
            </a:r>
            <a:r>
              <a:rPr lang="en-US" sz="4000" dirty="0" smtClean="0">
                <a:solidFill>
                  <a:schemeClr val="bg1"/>
                </a:solidFill>
              </a:rPr>
              <a:t> </a:t>
            </a:r>
            <a:r>
              <a:rPr lang="el-GR" sz="4000" dirty="0" smtClean="0">
                <a:solidFill>
                  <a:schemeClr val="bg1"/>
                </a:solidFill>
              </a:rPr>
              <a:t>ἠρημώθη</a:t>
            </a:r>
            <a:r>
              <a:rPr lang="en-US" sz="4000" dirty="0" smtClean="0">
                <a:solidFill>
                  <a:schemeClr val="bg1"/>
                </a:solidFill>
              </a:rPr>
              <a:t>  </a:t>
            </a:r>
            <a:r>
              <a:rPr lang="el-GR" sz="4000" dirty="0">
                <a:solidFill>
                  <a:schemeClr val="bg1"/>
                </a:solidFill>
              </a:rPr>
              <a:t>ὁ </a:t>
            </a:r>
            <a:r>
              <a:rPr lang="en-US" sz="4000" dirty="0">
                <a:solidFill>
                  <a:schemeClr val="bg1"/>
                </a:solidFill>
              </a:rPr>
              <a:t> </a:t>
            </a:r>
            <a:r>
              <a:rPr lang="el-GR" sz="4000" dirty="0">
                <a:solidFill>
                  <a:schemeClr val="bg1"/>
                </a:solidFill>
              </a:rPr>
              <a:t>τοσοῦτος</a:t>
            </a:r>
            <a:endParaRPr lang="en-US" sz="4000" dirty="0">
              <a:solidFill>
                <a:schemeClr val="bg1"/>
              </a:solidFill>
            </a:endParaRPr>
          </a:p>
          <a:p>
            <a:r>
              <a:rPr lang="en-US" sz="2400" dirty="0">
                <a:solidFill>
                  <a:srgbClr val="FFFF00"/>
                </a:solidFill>
              </a:rPr>
              <a:t> </a:t>
            </a:r>
            <a:r>
              <a:rPr lang="en-US" sz="2400" dirty="0" smtClean="0">
                <a:solidFill>
                  <a:srgbClr val="FFFF00"/>
                </a:solidFill>
              </a:rPr>
              <a:t>        for     in one      hour       was </a:t>
            </a:r>
            <a:r>
              <a:rPr lang="en-US" sz="2400" dirty="0">
                <a:solidFill>
                  <a:srgbClr val="FFFF00"/>
                </a:solidFill>
              </a:rPr>
              <a:t>laid waste </a:t>
            </a:r>
            <a:r>
              <a:rPr lang="en-US" sz="2400" dirty="0" smtClean="0">
                <a:solidFill>
                  <a:srgbClr val="FFFF00"/>
                </a:solidFill>
              </a:rPr>
              <a:t>    the       so great </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πλοῦτος</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πᾶς</a:t>
            </a:r>
            <a:r>
              <a:rPr lang="en-US" sz="4000" dirty="0" smtClean="0">
                <a:solidFill>
                  <a:schemeClr val="bg1"/>
                </a:solidFill>
              </a:rPr>
              <a:t> </a:t>
            </a:r>
            <a:r>
              <a:rPr lang="el-GR" sz="4000" dirty="0" smtClean="0">
                <a:solidFill>
                  <a:schemeClr val="bg1"/>
                </a:solidFill>
              </a:rPr>
              <a:t> κυβερνήτης</a:t>
            </a:r>
            <a:endParaRPr lang="en-US" sz="4000" dirty="0" smtClean="0">
              <a:solidFill>
                <a:schemeClr val="bg1"/>
              </a:solidFill>
            </a:endParaRPr>
          </a:p>
          <a:p>
            <a:r>
              <a:rPr lang="en-US" sz="2400" dirty="0" smtClean="0">
                <a:solidFill>
                  <a:srgbClr val="FFFF00"/>
                </a:solidFill>
              </a:rPr>
              <a:t>             wealth                         and        all                shipmaster </a:t>
            </a:r>
            <a:endParaRPr lang="fr-FR" sz="2400" dirty="0">
              <a:solidFill>
                <a:srgbClr val="FFFF00"/>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πᾶς </a:t>
            </a:r>
            <a:r>
              <a:rPr lang="en-US" sz="4000" dirty="0" smtClean="0">
                <a:solidFill>
                  <a:schemeClr val="bg1"/>
                </a:solidFill>
              </a:rPr>
              <a:t> </a:t>
            </a:r>
            <a:r>
              <a:rPr lang="el-GR" sz="4000" dirty="0">
                <a:solidFill>
                  <a:schemeClr val="bg1"/>
                </a:solidFill>
              </a:rPr>
              <a:t>ὁ </a:t>
            </a:r>
            <a:r>
              <a:rPr lang="en-US" sz="4000" dirty="0">
                <a:solidFill>
                  <a:schemeClr val="bg1"/>
                </a:solidFill>
              </a:rPr>
              <a:t>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τόπον</a:t>
            </a:r>
            <a:r>
              <a:rPr lang="en-US" sz="4000" dirty="0" smtClean="0">
                <a:solidFill>
                  <a:schemeClr val="bg1"/>
                </a:solidFill>
              </a:rPr>
              <a:t> </a:t>
            </a:r>
            <a:r>
              <a:rPr lang="el-GR" sz="4000" dirty="0" smtClean="0">
                <a:solidFill>
                  <a:schemeClr val="bg1"/>
                </a:solidFill>
              </a:rPr>
              <a:t> </a:t>
            </a:r>
            <a:r>
              <a:rPr lang="el-GR" sz="4000" dirty="0">
                <a:solidFill>
                  <a:schemeClr val="bg1"/>
                </a:solidFill>
              </a:rPr>
              <a:t>πλέων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ναῦται</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ὅσοι</a:t>
            </a:r>
            <a:endParaRPr lang="en-US" sz="4000" dirty="0">
              <a:solidFill>
                <a:schemeClr val="bg1"/>
              </a:solidFill>
            </a:endParaRPr>
          </a:p>
          <a:p>
            <a:r>
              <a:rPr lang="en-US" sz="2400" dirty="0" smtClean="0">
                <a:solidFill>
                  <a:srgbClr val="FFFF00"/>
                </a:solidFill>
              </a:rPr>
              <a:t>     and       all       the    on         place           seafaring      and        sailors          </a:t>
            </a:r>
            <a:r>
              <a:rPr lang="en-US" sz="2400" dirty="0">
                <a:solidFill>
                  <a:srgbClr val="FFFF00"/>
                </a:solidFill>
              </a:rPr>
              <a:t>and </a:t>
            </a:r>
            <a:r>
              <a:rPr lang="en-US" sz="2400" dirty="0" smtClean="0">
                <a:solidFill>
                  <a:srgbClr val="FFFF00"/>
                </a:solidFill>
              </a:rPr>
              <a:t>   as many as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a:solidFill>
                  <a:schemeClr val="bg1"/>
                </a:solidFill>
              </a:rPr>
              <a:t>θάλασσαν </a:t>
            </a:r>
            <a:r>
              <a:rPr lang="en-US" sz="4000" dirty="0">
                <a:solidFill>
                  <a:schemeClr val="bg1"/>
                </a:solidFill>
              </a:rPr>
              <a:t> </a:t>
            </a:r>
            <a:r>
              <a:rPr lang="el-GR" sz="4000" dirty="0">
                <a:solidFill>
                  <a:schemeClr val="bg1"/>
                </a:solidFill>
              </a:rPr>
              <a:t>ἐργάζονται, </a:t>
            </a:r>
            <a:r>
              <a:rPr lang="en-US" sz="40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μακρόθεν </a:t>
            </a:r>
            <a:r>
              <a:rPr lang="en-US" sz="4000" dirty="0" smtClean="0">
                <a:solidFill>
                  <a:schemeClr val="bg1"/>
                </a:solidFill>
              </a:rPr>
              <a:t> </a:t>
            </a:r>
            <a:r>
              <a:rPr lang="el-GR" sz="4000" dirty="0" smtClean="0">
                <a:solidFill>
                  <a:schemeClr val="bg1"/>
                </a:solidFill>
              </a:rPr>
              <a:t>ἔστησαν</a:t>
            </a:r>
            <a:endParaRPr lang="en-US" sz="4000" dirty="0">
              <a:solidFill>
                <a:schemeClr val="bg1"/>
              </a:solidFill>
            </a:endParaRPr>
          </a:p>
          <a:p>
            <a:r>
              <a:rPr lang="en-US" sz="2400" dirty="0" smtClean="0">
                <a:solidFill>
                  <a:srgbClr val="FFFF00"/>
                </a:solidFill>
              </a:rPr>
              <a:t>    the                  </a:t>
            </a:r>
            <a:r>
              <a:rPr lang="en-US" sz="2400" dirty="0">
                <a:solidFill>
                  <a:srgbClr val="FFFF00"/>
                </a:solidFill>
              </a:rPr>
              <a:t>sea </a:t>
            </a:r>
            <a:r>
              <a:rPr lang="en-US" sz="2400" dirty="0" smtClean="0">
                <a:solidFill>
                  <a:srgbClr val="FFFF00"/>
                </a:solidFill>
              </a:rPr>
              <a:t>                     they work                 from            afar                     they stood</a:t>
            </a:r>
            <a:r>
              <a:rPr lang="fr-FR" sz="2400" dirty="0" smtClean="0">
                <a:solidFill>
                  <a:srgbClr val="FFFF00"/>
                </a:solidFill>
              </a:rPr>
              <a:t> </a:t>
            </a:r>
            <a:endParaRPr lang="es-ES" sz="24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18:17</a:t>
            </a:r>
            <a:r>
              <a:rPr lang="fr-FR" sz="2000" dirty="0" smtClean="0">
                <a:solidFill>
                  <a:schemeClr val="bg1"/>
                </a:solidFill>
              </a:rPr>
              <a:t> </a:t>
            </a:r>
            <a:r>
              <a:rPr lang="en-US" sz="2000" dirty="0">
                <a:solidFill>
                  <a:schemeClr val="bg1"/>
                </a:solidFill>
              </a:rPr>
              <a:t>For in a single hour all this wealth has been laid waste." And all shipmasters and seafaring men, sailors and all whose trade is on the sea, stood far </a:t>
            </a:r>
            <a:r>
              <a:rPr lang="en-US" sz="2000" dirty="0" smtClean="0">
                <a:solidFill>
                  <a:schemeClr val="bg1"/>
                </a:solidFill>
              </a:rPr>
              <a:t>off      /     </a:t>
            </a:r>
            <a:r>
              <a:rPr lang="en-US" sz="2000" baseline="30000" dirty="0" smtClean="0">
                <a:solidFill>
                  <a:srgbClr val="FFFF00"/>
                </a:solidFill>
              </a:rPr>
              <a:t>CUV </a:t>
            </a:r>
            <a:r>
              <a:rPr lang="en-US" sz="2000" b="1" dirty="0" smtClean="0">
                <a:solidFill>
                  <a:schemeClr val="bg1"/>
                </a:solidFill>
              </a:rPr>
              <a:t>18:17</a:t>
            </a:r>
            <a:r>
              <a:rPr lang="en-US" sz="2000" dirty="0" smtClean="0">
                <a:solidFill>
                  <a:schemeClr val="bg1"/>
                </a:solidFill>
              </a:rPr>
              <a:t> </a:t>
            </a:r>
            <a:r>
              <a:rPr lang="zh-TW" altLang="en-US" sz="2000" dirty="0">
                <a:solidFill>
                  <a:schemeClr val="bg1"/>
                </a:solidFill>
              </a:rPr>
              <a:t>一時之間、這麼大的富厚就歸於無有了。凡船主、和坐船往各處去的、並眾水手、連所有靠海為業的、都遠遠的站著、</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r>
              <a:rPr lang="fr-FR" sz="800" dirty="0" smtClean="0">
                <a:solidFill>
                  <a:schemeClr val="bg1"/>
                </a:solidFill>
              </a:rPr>
              <a:t>  </a:t>
            </a:r>
          </a:p>
          <a:p>
            <a:endParaRPr lang="fr-FR" sz="800" dirty="0">
              <a:solidFill>
                <a:schemeClr val="bg1"/>
              </a:solidFill>
            </a:endParaRPr>
          </a:p>
        </p:txBody>
      </p:sp>
    </p:spTree>
    <p:extLst>
      <p:ext uri="{BB962C8B-B14F-4D97-AF65-F5344CB8AC3E}">
        <p14:creationId xmlns:p14="http://schemas.microsoft.com/office/powerpoint/2010/main" val="7777329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68118"/>
          </a:xfrm>
          <a:prstGeom prst="rect">
            <a:avLst/>
          </a:prstGeom>
          <a:solidFill>
            <a:srgbClr val="002060"/>
          </a:solidFill>
        </p:spPr>
        <p:txBody>
          <a:bodyPr wrap="square" lIns="108821" tIns="54411" rIns="108821" bIns="54411">
            <a:spAutoFit/>
          </a:bodyPr>
          <a:lstStyle/>
          <a:p>
            <a:endParaRPr lang="en-US" sz="600" b="1" dirty="0">
              <a:solidFill>
                <a:srgbClr val="FFFF00"/>
              </a:solidFill>
            </a:endParaRPr>
          </a:p>
          <a:p>
            <a:endParaRPr lang="en-US" sz="600" b="1" dirty="0" smtClean="0">
              <a:solidFill>
                <a:srgbClr val="FFFF00"/>
              </a:solidFill>
            </a:endParaRPr>
          </a:p>
          <a:p>
            <a:endParaRPr lang="en-US" sz="600" b="1" dirty="0" smtClean="0">
              <a:solidFill>
                <a:srgbClr val="FFFF00"/>
              </a:solidFill>
            </a:endParaRPr>
          </a:p>
          <a:p>
            <a:endParaRPr lang="en-US" sz="600" b="1" dirty="0" smtClean="0">
              <a:solidFill>
                <a:srgbClr val="FFFF00"/>
              </a:solidFill>
            </a:endParaRPr>
          </a:p>
          <a:p>
            <a:endParaRPr lang="en-US" sz="600" b="1" dirty="0">
              <a:solidFill>
                <a:srgbClr val="FFFF00"/>
              </a:solidFill>
            </a:endParaRPr>
          </a:p>
          <a:p>
            <a:r>
              <a:rPr lang="en-US" sz="3600" b="1" dirty="0" smtClean="0">
                <a:solidFill>
                  <a:srgbClr val="FFFF00"/>
                </a:solidFill>
              </a:rPr>
              <a:t>    Revelation 18:18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ἔκραζον </a:t>
            </a:r>
            <a:r>
              <a:rPr lang="en-US" sz="4400" dirty="0" smtClean="0">
                <a:solidFill>
                  <a:schemeClr val="bg1"/>
                </a:solidFill>
              </a:rPr>
              <a:t>  </a:t>
            </a:r>
            <a:r>
              <a:rPr lang="el-GR" sz="4400" dirty="0" smtClean="0">
                <a:solidFill>
                  <a:schemeClr val="bg1"/>
                </a:solidFill>
              </a:rPr>
              <a:t>βλέποντες</a:t>
            </a:r>
            <a:endParaRPr lang="en-US" sz="4400" dirty="0">
              <a:solidFill>
                <a:schemeClr val="bg1"/>
              </a:solidFill>
            </a:endParaRPr>
          </a:p>
          <a:p>
            <a:r>
              <a:rPr lang="fr-FR" sz="2200" dirty="0" smtClean="0">
                <a:solidFill>
                  <a:srgbClr val="FFFF00"/>
                </a:solidFill>
              </a:rPr>
              <a:t>                </a:t>
            </a:r>
            <a:r>
              <a:rPr lang="en-US" sz="2400" dirty="0">
                <a:solidFill>
                  <a:srgbClr val="FFFF00"/>
                </a:solidFill>
              </a:rPr>
              <a:t>and </a:t>
            </a:r>
            <a:r>
              <a:rPr lang="en-US" sz="2400" dirty="0" smtClean="0">
                <a:solidFill>
                  <a:srgbClr val="FFFF00"/>
                </a:solidFill>
              </a:rPr>
              <a:t>       they cried out               seeing </a:t>
            </a:r>
            <a:r>
              <a:rPr lang="fr-FR" sz="2200" dirty="0" smtClean="0">
                <a:solidFill>
                  <a:srgbClr val="FFFF00"/>
                </a:solidFill>
              </a:rPr>
              <a:t> </a:t>
            </a:r>
            <a:endParaRPr lang="es-ES" sz="2200" dirty="0">
              <a:solidFill>
                <a:srgbClr val="FFFF00"/>
              </a:solidFill>
            </a:endParaRPr>
          </a:p>
          <a:p>
            <a:r>
              <a:rPr lang="en-US" sz="4400" dirty="0" smtClean="0">
                <a:solidFill>
                  <a:schemeClr val="bg1"/>
                </a:solidFill>
              </a:rPr>
              <a:t> </a:t>
            </a:r>
            <a:r>
              <a:rPr lang="el-GR" sz="4400" dirty="0" smtClean="0">
                <a:solidFill>
                  <a:schemeClr val="bg1"/>
                </a:solidFill>
              </a:rPr>
              <a:t>τὸν </a:t>
            </a:r>
            <a:r>
              <a:rPr lang="en-US" sz="4400" dirty="0" smtClean="0">
                <a:solidFill>
                  <a:schemeClr val="bg1"/>
                </a:solidFill>
              </a:rPr>
              <a:t> </a:t>
            </a:r>
            <a:r>
              <a:rPr lang="el-GR" sz="4400" dirty="0">
                <a:solidFill>
                  <a:schemeClr val="bg1"/>
                </a:solidFill>
              </a:rPr>
              <a:t>καπνὸν </a:t>
            </a:r>
            <a:r>
              <a:rPr lang="en-US" sz="4400" dirty="0" smtClean="0">
                <a:solidFill>
                  <a:schemeClr val="bg1"/>
                </a:solidFill>
              </a:rPr>
              <a:t> </a:t>
            </a:r>
            <a:r>
              <a:rPr lang="el-GR" sz="4400" dirty="0" smtClean="0">
                <a:solidFill>
                  <a:schemeClr val="bg1"/>
                </a:solidFill>
              </a:rPr>
              <a:t>τῆς </a:t>
            </a:r>
            <a:r>
              <a:rPr lang="en-US" sz="4400" dirty="0" smtClean="0">
                <a:solidFill>
                  <a:schemeClr val="bg1"/>
                </a:solidFill>
              </a:rPr>
              <a:t> </a:t>
            </a:r>
            <a:r>
              <a:rPr lang="el-GR" sz="4400" dirty="0" smtClean="0">
                <a:solidFill>
                  <a:schemeClr val="bg1"/>
                </a:solidFill>
              </a:rPr>
              <a:t>πυρώσεως </a:t>
            </a:r>
            <a:r>
              <a:rPr lang="en-US" sz="4400" dirty="0" smtClean="0">
                <a:solidFill>
                  <a:schemeClr val="bg1"/>
                </a:solidFill>
              </a:rPr>
              <a:t> </a:t>
            </a:r>
            <a:r>
              <a:rPr lang="el-GR" sz="4400" dirty="0" smtClean="0">
                <a:solidFill>
                  <a:schemeClr val="bg1"/>
                </a:solidFill>
              </a:rPr>
              <a:t>αὐτῆς</a:t>
            </a:r>
            <a:r>
              <a:rPr lang="en-US" sz="4400" dirty="0" smtClean="0">
                <a:solidFill>
                  <a:schemeClr val="bg1"/>
                </a:solidFill>
              </a:rPr>
              <a:t> </a:t>
            </a:r>
            <a:r>
              <a:rPr lang="el-GR" sz="4400" dirty="0" smtClean="0">
                <a:solidFill>
                  <a:schemeClr val="bg1"/>
                </a:solidFill>
              </a:rPr>
              <a:t> </a:t>
            </a:r>
            <a:r>
              <a:rPr lang="el-GR" sz="4400" dirty="0">
                <a:solidFill>
                  <a:schemeClr val="bg1"/>
                </a:solidFill>
              </a:rPr>
              <a:t>λέγοντες</a:t>
            </a:r>
            <a:r>
              <a:rPr lang="el-GR" sz="4400" dirty="0" smtClean="0">
                <a:solidFill>
                  <a:schemeClr val="bg1"/>
                </a:solidFill>
              </a:rPr>
              <a:t>·</a:t>
            </a:r>
            <a:endParaRPr lang="el-GR" sz="4400" dirty="0">
              <a:solidFill>
                <a:schemeClr val="bg1"/>
              </a:solidFill>
            </a:endParaRPr>
          </a:p>
          <a:p>
            <a:r>
              <a:rPr lang="en-US" sz="2400" dirty="0" smtClean="0">
                <a:solidFill>
                  <a:srgbClr val="FFFF00"/>
                </a:solidFill>
              </a:rPr>
              <a:t>     the            </a:t>
            </a:r>
            <a:r>
              <a:rPr lang="en-US" sz="2400" dirty="0">
                <a:solidFill>
                  <a:srgbClr val="FFFF00"/>
                </a:solidFill>
              </a:rPr>
              <a:t>smoke </a:t>
            </a:r>
            <a:r>
              <a:rPr lang="en-US" sz="2400" dirty="0" smtClean="0">
                <a:solidFill>
                  <a:srgbClr val="FFFF00"/>
                </a:solidFill>
              </a:rPr>
              <a:t>         of the          burning                        her                    saying </a:t>
            </a:r>
            <a:endParaRPr lang="fr-FR" sz="2200" dirty="0" smtClean="0">
              <a:solidFill>
                <a:srgbClr val="FFFF00"/>
              </a:solidFill>
            </a:endParaRPr>
          </a:p>
          <a:p>
            <a:r>
              <a:rPr lang="en-US" sz="4400" dirty="0" smtClean="0">
                <a:solidFill>
                  <a:schemeClr val="bg1"/>
                </a:solidFill>
              </a:rPr>
              <a:t>    </a:t>
            </a:r>
            <a:r>
              <a:rPr lang="el-GR" sz="4400" dirty="0" smtClean="0">
                <a:solidFill>
                  <a:schemeClr val="bg1"/>
                </a:solidFill>
              </a:rPr>
              <a:t>τίς </a:t>
            </a:r>
            <a:r>
              <a:rPr lang="en-US" sz="4400" dirty="0" smtClean="0">
                <a:solidFill>
                  <a:schemeClr val="bg1"/>
                </a:solidFill>
              </a:rPr>
              <a:t> </a:t>
            </a:r>
            <a:r>
              <a:rPr lang="el-GR" sz="4400" dirty="0" smtClean="0">
                <a:solidFill>
                  <a:schemeClr val="bg1"/>
                </a:solidFill>
              </a:rPr>
              <a:t>ὁμοία</a:t>
            </a:r>
            <a:r>
              <a:rPr lang="en-US" sz="4400" dirty="0" smtClean="0">
                <a:solidFill>
                  <a:schemeClr val="bg1"/>
                </a:solidFill>
              </a:rPr>
              <a:t> </a:t>
            </a:r>
            <a:r>
              <a:rPr lang="el-GR" sz="4400" dirty="0" smtClean="0">
                <a:solidFill>
                  <a:schemeClr val="bg1"/>
                </a:solidFill>
              </a:rPr>
              <a:t> </a:t>
            </a:r>
            <a:r>
              <a:rPr lang="el-GR" sz="4400" dirty="0">
                <a:solidFill>
                  <a:schemeClr val="bg1"/>
                </a:solidFill>
              </a:rPr>
              <a:t>τῇ </a:t>
            </a:r>
            <a:r>
              <a:rPr lang="en-US" sz="4400" dirty="0">
                <a:solidFill>
                  <a:schemeClr val="bg1"/>
                </a:solidFill>
              </a:rPr>
              <a:t> </a:t>
            </a:r>
            <a:r>
              <a:rPr lang="el-GR" sz="4400" dirty="0">
                <a:solidFill>
                  <a:schemeClr val="bg1"/>
                </a:solidFill>
              </a:rPr>
              <a:t>πόλει </a:t>
            </a:r>
            <a:r>
              <a:rPr lang="en-US" sz="4400" dirty="0" smtClean="0">
                <a:solidFill>
                  <a:schemeClr val="bg1"/>
                </a:solidFill>
              </a:rPr>
              <a:t> </a:t>
            </a:r>
            <a:r>
              <a:rPr lang="el-GR" sz="4400" dirty="0" smtClean="0">
                <a:solidFill>
                  <a:schemeClr val="bg1"/>
                </a:solidFill>
              </a:rPr>
              <a:t>τῇ </a:t>
            </a:r>
            <a:r>
              <a:rPr lang="en-US" sz="4400" dirty="0" smtClean="0">
                <a:solidFill>
                  <a:schemeClr val="bg1"/>
                </a:solidFill>
              </a:rPr>
              <a:t> </a:t>
            </a:r>
            <a:r>
              <a:rPr lang="el-GR" sz="4400" dirty="0" smtClean="0">
                <a:solidFill>
                  <a:schemeClr val="bg1"/>
                </a:solidFill>
              </a:rPr>
              <a:t>μεγάλῃ</a:t>
            </a:r>
            <a:r>
              <a:rPr lang="el-GR" sz="4400" dirty="0">
                <a:solidFill>
                  <a:schemeClr val="bg1"/>
                </a:solidFill>
              </a:rPr>
              <a:t>;</a:t>
            </a:r>
          </a:p>
          <a:p>
            <a:r>
              <a:rPr lang="en-US" sz="2400" dirty="0" smtClean="0">
                <a:solidFill>
                  <a:srgbClr val="FFFF00"/>
                </a:solidFill>
              </a:rPr>
              <a:t>        what        is </a:t>
            </a:r>
            <a:r>
              <a:rPr lang="en-US" sz="2400" dirty="0">
                <a:solidFill>
                  <a:srgbClr val="FFFF00"/>
                </a:solidFill>
              </a:rPr>
              <a:t>like </a:t>
            </a:r>
            <a:r>
              <a:rPr lang="en-US" sz="2400" dirty="0" smtClean="0">
                <a:solidFill>
                  <a:srgbClr val="FFFF00"/>
                </a:solidFill>
              </a:rPr>
              <a:t>      to the        city           the         great</a:t>
            </a:r>
            <a:endParaRPr lang="fr-FR" sz="22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18:18</a:t>
            </a:r>
            <a:r>
              <a:rPr lang="fr-FR" sz="2000" dirty="0" smtClean="0">
                <a:solidFill>
                  <a:schemeClr val="bg1"/>
                </a:solidFill>
              </a:rPr>
              <a:t> </a:t>
            </a:r>
            <a:r>
              <a:rPr lang="en-US" sz="2000" dirty="0">
                <a:solidFill>
                  <a:schemeClr val="bg1"/>
                </a:solidFill>
              </a:rPr>
              <a:t>and cried out as they saw the smoke of her burning, "What city was like the great city?"</a:t>
            </a:r>
          </a:p>
          <a:p>
            <a:r>
              <a:rPr lang="en-US" sz="2000" baseline="30000" dirty="0">
                <a:solidFill>
                  <a:srgbClr val="FFFF00"/>
                </a:solidFill>
              </a:rPr>
              <a:t> 	CUV </a:t>
            </a:r>
            <a:r>
              <a:rPr lang="en-US" sz="2000" b="1" dirty="0" smtClean="0">
                <a:solidFill>
                  <a:schemeClr val="bg1"/>
                </a:solidFill>
              </a:rPr>
              <a:t>18:18</a:t>
            </a:r>
            <a:r>
              <a:rPr lang="en-US" sz="2000" dirty="0" smtClean="0">
                <a:solidFill>
                  <a:schemeClr val="bg1"/>
                </a:solidFill>
              </a:rPr>
              <a:t> </a:t>
            </a:r>
            <a:r>
              <a:rPr lang="zh-TW" altLang="en-US" sz="2000" dirty="0">
                <a:solidFill>
                  <a:schemeClr val="bg1"/>
                </a:solidFill>
              </a:rPr>
              <a:t>看見燒他的煙、就喊著說、有何城能比這大城呢。</a:t>
            </a:r>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r>
              <a:rPr lang="fr-FR" sz="800" dirty="0" smtClean="0">
                <a:solidFill>
                  <a:schemeClr val="bg1"/>
                </a:solidFill>
              </a:rPr>
              <a:t>  </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375769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r>
              <a:rPr lang="en-US" sz="3600" b="1" dirty="0" smtClean="0">
                <a:solidFill>
                  <a:srgbClr val="FFFF00"/>
                </a:solidFill>
              </a:rPr>
              <a:t>     Revelation 18:1 </a:t>
            </a: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ταῦτα</a:t>
            </a:r>
            <a:r>
              <a:rPr lang="en-US" sz="4000" dirty="0" smtClean="0">
                <a:solidFill>
                  <a:schemeClr val="bg1"/>
                </a:solidFill>
              </a:rPr>
              <a:t> </a:t>
            </a:r>
            <a:r>
              <a:rPr lang="el-GR" sz="4000" dirty="0" smtClean="0">
                <a:solidFill>
                  <a:schemeClr val="bg1"/>
                </a:solidFill>
              </a:rPr>
              <a:t> </a:t>
            </a:r>
            <a:r>
              <a:rPr lang="el-GR" sz="4000" dirty="0">
                <a:solidFill>
                  <a:schemeClr val="bg1"/>
                </a:solidFill>
              </a:rPr>
              <a:t>εἶδον </a:t>
            </a:r>
            <a:r>
              <a:rPr lang="en-US" sz="4000" dirty="0" smtClean="0">
                <a:solidFill>
                  <a:schemeClr val="bg1"/>
                </a:solidFill>
              </a:rPr>
              <a:t> </a:t>
            </a:r>
            <a:r>
              <a:rPr lang="el-GR" sz="4000" dirty="0" smtClean="0">
                <a:solidFill>
                  <a:schemeClr val="bg1"/>
                </a:solidFill>
              </a:rPr>
              <a:t>ἄλλον </a:t>
            </a:r>
            <a:r>
              <a:rPr lang="en-US" sz="4000" dirty="0" smtClean="0">
                <a:solidFill>
                  <a:schemeClr val="bg1"/>
                </a:solidFill>
              </a:rPr>
              <a:t> </a:t>
            </a:r>
            <a:r>
              <a:rPr lang="el-GR" sz="4000" dirty="0" smtClean="0">
                <a:solidFill>
                  <a:schemeClr val="bg1"/>
                </a:solidFill>
              </a:rPr>
              <a:t>ἄγγελον</a:t>
            </a:r>
            <a:endParaRPr lang="en-US" sz="2400" dirty="0">
              <a:solidFill>
                <a:schemeClr val="bg1"/>
              </a:solidFill>
            </a:endParaRPr>
          </a:p>
          <a:p>
            <a:r>
              <a:rPr lang="en-US" sz="2400" dirty="0">
                <a:solidFill>
                  <a:srgbClr val="FFFF00"/>
                </a:solidFill>
              </a:rPr>
              <a:t> </a:t>
            </a:r>
            <a:r>
              <a:rPr lang="en-US" sz="2400" dirty="0" smtClean="0">
                <a:solidFill>
                  <a:srgbClr val="FFFF00"/>
                </a:solidFill>
              </a:rPr>
              <a:t>        after            these           </a:t>
            </a:r>
            <a:r>
              <a:rPr lang="en-US" sz="2400" dirty="0">
                <a:solidFill>
                  <a:srgbClr val="FFFF00"/>
                </a:solidFill>
              </a:rPr>
              <a:t>I saw </a:t>
            </a:r>
            <a:r>
              <a:rPr lang="en-US" sz="2400" dirty="0" smtClean="0">
                <a:solidFill>
                  <a:srgbClr val="FFFF00"/>
                </a:solidFill>
              </a:rPr>
              <a:t>        another            angel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καταβαίνοντα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οὐρανοῦ </a:t>
            </a:r>
            <a:endParaRPr lang="en-US" sz="4000" dirty="0" smtClean="0">
              <a:solidFill>
                <a:schemeClr val="bg1"/>
              </a:solidFill>
            </a:endParaRPr>
          </a:p>
          <a:p>
            <a:r>
              <a:rPr lang="en-US" sz="2400" dirty="0" smtClean="0">
                <a:solidFill>
                  <a:srgbClr val="FFFF00"/>
                </a:solidFill>
              </a:rPr>
              <a:t>            coming down               </a:t>
            </a:r>
            <a:r>
              <a:rPr lang="en-US" sz="2400" dirty="0">
                <a:solidFill>
                  <a:srgbClr val="FFFF00"/>
                </a:solidFill>
              </a:rPr>
              <a:t>from </a:t>
            </a:r>
            <a:r>
              <a:rPr lang="en-US" sz="2400" dirty="0" smtClean="0">
                <a:solidFill>
                  <a:srgbClr val="FFFF00"/>
                </a:solidFill>
              </a:rPr>
              <a:t>    the          heaven</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ἔχοντα </a:t>
            </a:r>
            <a:r>
              <a:rPr lang="en-US" sz="4000" dirty="0" smtClean="0">
                <a:solidFill>
                  <a:schemeClr val="bg1"/>
                </a:solidFill>
              </a:rPr>
              <a:t>  </a:t>
            </a:r>
            <a:r>
              <a:rPr lang="el-GR" sz="4000" dirty="0" smtClean="0">
                <a:solidFill>
                  <a:schemeClr val="bg1"/>
                </a:solidFill>
              </a:rPr>
              <a:t>ἐξουσίαν</a:t>
            </a:r>
            <a:r>
              <a:rPr lang="en-US" sz="4000" dirty="0" smtClean="0">
                <a:solidFill>
                  <a:schemeClr val="bg1"/>
                </a:solidFill>
              </a:rPr>
              <a:t>  </a:t>
            </a:r>
            <a:r>
              <a:rPr lang="el-GR" sz="4000" dirty="0" smtClean="0">
                <a:solidFill>
                  <a:schemeClr val="bg1"/>
                </a:solidFill>
              </a:rPr>
              <a:t> </a:t>
            </a:r>
            <a:r>
              <a:rPr lang="el-GR" sz="4000" dirty="0">
                <a:solidFill>
                  <a:schemeClr val="bg1"/>
                </a:solidFill>
              </a:rPr>
              <a:t>μεγάλην, </a:t>
            </a:r>
            <a:endParaRPr lang="en-US" sz="4000" dirty="0">
              <a:solidFill>
                <a:schemeClr val="bg1"/>
              </a:solidFill>
            </a:endParaRPr>
          </a:p>
          <a:p>
            <a:r>
              <a:rPr lang="en-US" sz="2400" dirty="0" smtClean="0">
                <a:solidFill>
                  <a:srgbClr val="FFFF00"/>
                </a:solidFill>
              </a:rPr>
              <a:t>                  having                 authority               </a:t>
            </a:r>
            <a:r>
              <a:rPr lang="en-US" sz="2400" dirty="0">
                <a:solidFill>
                  <a:srgbClr val="FFFF00"/>
                </a:solidFill>
              </a:rPr>
              <a:t>great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γῆ </a:t>
            </a:r>
            <a:r>
              <a:rPr lang="en-US" sz="4000" dirty="0" smtClean="0">
                <a:solidFill>
                  <a:schemeClr val="bg1"/>
                </a:solidFill>
              </a:rPr>
              <a:t>  </a:t>
            </a:r>
            <a:r>
              <a:rPr lang="el-GR" sz="4000" dirty="0" smtClean="0">
                <a:solidFill>
                  <a:schemeClr val="bg1"/>
                </a:solidFill>
              </a:rPr>
              <a:t>ἐφωτίσθη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δόξης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p>
          <a:p>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earth  was </a:t>
            </a:r>
            <a:r>
              <a:rPr lang="en-US" sz="2400" dirty="0">
                <a:solidFill>
                  <a:srgbClr val="FFFF00"/>
                </a:solidFill>
              </a:rPr>
              <a:t>made bright </a:t>
            </a:r>
            <a:r>
              <a:rPr lang="en-US" sz="2400" dirty="0" smtClean="0">
                <a:solidFill>
                  <a:srgbClr val="FFFF00"/>
                </a:solidFill>
              </a:rPr>
              <a:t>   with    the         </a:t>
            </a:r>
            <a:r>
              <a:rPr lang="en-US" sz="2400" dirty="0">
                <a:solidFill>
                  <a:srgbClr val="FFFF00"/>
                </a:solidFill>
              </a:rPr>
              <a:t>glory </a:t>
            </a:r>
            <a:r>
              <a:rPr lang="en-US" sz="2400" dirty="0" smtClean="0">
                <a:solidFill>
                  <a:srgbClr val="FFFF00"/>
                </a:solidFill>
              </a:rPr>
              <a:t>           his</a:t>
            </a:r>
            <a:endParaRPr lang="fr-FR" sz="10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18:1</a:t>
            </a:r>
            <a:r>
              <a:rPr lang="fr-FR" sz="2000" dirty="0" smtClean="0">
                <a:solidFill>
                  <a:schemeClr val="bg1"/>
                </a:solidFill>
              </a:rPr>
              <a:t> </a:t>
            </a:r>
            <a:r>
              <a:rPr lang="en-US" sz="2000" dirty="0">
                <a:solidFill>
                  <a:schemeClr val="bg1"/>
                </a:solidFill>
              </a:rPr>
              <a:t>After this I saw another angel coming down from heaven, having great authority, and the earth was made bright with his glory.</a:t>
            </a:r>
          </a:p>
          <a:p>
            <a:r>
              <a:rPr lang="en-US" sz="2000" dirty="0" smtClean="0">
                <a:solidFill>
                  <a:schemeClr val="bg1"/>
                </a:solidFill>
              </a:rPr>
              <a:t>	</a:t>
            </a:r>
            <a:r>
              <a:rPr lang="en-US" sz="2000" baseline="30000" dirty="0" smtClean="0">
                <a:solidFill>
                  <a:srgbClr val="FFFF00"/>
                </a:solidFill>
              </a:rPr>
              <a:t>CUV </a:t>
            </a:r>
            <a:r>
              <a:rPr lang="en-US" sz="2000" b="1" dirty="0" smtClean="0">
                <a:solidFill>
                  <a:schemeClr val="bg1"/>
                </a:solidFill>
              </a:rPr>
              <a:t>18:1</a:t>
            </a:r>
            <a:r>
              <a:rPr lang="en-US" sz="2000" dirty="0" smtClean="0">
                <a:solidFill>
                  <a:schemeClr val="bg1"/>
                </a:solidFill>
              </a:rPr>
              <a:t> </a:t>
            </a:r>
            <a:r>
              <a:rPr lang="zh-TW" altLang="en-US" sz="2000" dirty="0">
                <a:solidFill>
                  <a:schemeClr val="bg1"/>
                </a:solidFill>
              </a:rPr>
              <a:t>此後、我看見另有一位有大權柄的天使從天降下．地就因他的榮耀發光。</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18:19 </a:t>
            </a:r>
          </a:p>
          <a:p>
            <a:endParaRPr lang="en-US" sz="800" b="1"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ἔβαλον </a:t>
            </a:r>
            <a:r>
              <a:rPr lang="en-US" sz="3600" dirty="0" smtClean="0">
                <a:solidFill>
                  <a:schemeClr val="bg1"/>
                </a:solidFill>
              </a:rPr>
              <a:t> </a:t>
            </a:r>
            <a:r>
              <a:rPr lang="el-GR" sz="3600" dirty="0" smtClean="0">
                <a:solidFill>
                  <a:schemeClr val="bg1"/>
                </a:solidFill>
              </a:rPr>
              <a:t>χοῦν </a:t>
            </a:r>
            <a:r>
              <a:rPr lang="en-US" sz="3600" dirty="0" smtClean="0">
                <a:solidFill>
                  <a:schemeClr val="bg1"/>
                </a:solidFill>
              </a:rPr>
              <a:t> </a:t>
            </a:r>
            <a:r>
              <a:rPr lang="el-GR" sz="3600" dirty="0" smtClean="0">
                <a:solidFill>
                  <a:schemeClr val="bg1"/>
                </a:solidFill>
              </a:rPr>
              <a:t>ἐπὶ</a:t>
            </a:r>
            <a:r>
              <a:rPr lang="en-US" sz="3600" dirty="0" smtClean="0">
                <a:solidFill>
                  <a:schemeClr val="bg1"/>
                </a:solidFill>
              </a:rPr>
              <a:t> </a:t>
            </a:r>
            <a:r>
              <a:rPr lang="el-GR" sz="3600" dirty="0" smtClean="0">
                <a:solidFill>
                  <a:schemeClr val="bg1"/>
                </a:solidFill>
              </a:rPr>
              <a:t> </a:t>
            </a:r>
            <a:r>
              <a:rPr lang="el-GR" sz="3600" dirty="0">
                <a:solidFill>
                  <a:schemeClr val="bg1"/>
                </a:solidFill>
              </a:rPr>
              <a:t>τὰς </a:t>
            </a:r>
            <a:r>
              <a:rPr lang="en-US" sz="3600" dirty="0" smtClean="0">
                <a:solidFill>
                  <a:schemeClr val="bg1"/>
                </a:solidFill>
              </a:rPr>
              <a:t> </a:t>
            </a:r>
            <a:r>
              <a:rPr lang="el-GR" sz="3600" dirty="0" smtClean="0">
                <a:solidFill>
                  <a:schemeClr val="bg1"/>
                </a:solidFill>
              </a:rPr>
              <a:t>κεφαλὰς </a:t>
            </a:r>
            <a:r>
              <a:rPr lang="en-US" sz="3600" dirty="0" smtClean="0">
                <a:solidFill>
                  <a:schemeClr val="bg1"/>
                </a:solidFill>
              </a:rPr>
              <a:t> </a:t>
            </a:r>
            <a:r>
              <a:rPr lang="el-GR" sz="3600" dirty="0" smtClean="0">
                <a:solidFill>
                  <a:schemeClr val="bg1"/>
                </a:solidFill>
              </a:rPr>
              <a:t>αὐτῶν</a:t>
            </a:r>
            <a:endParaRPr lang="en-US" sz="3600" dirty="0">
              <a:solidFill>
                <a:schemeClr val="bg1"/>
              </a:solidFill>
            </a:endParaRPr>
          </a:p>
          <a:p>
            <a:r>
              <a:rPr lang="en-US" sz="2400" dirty="0" smtClean="0">
                <a:solidFill>
                  <a:srgbClr val="FFFF00"/>
                </a:solidFill>
              </a:rPr>
              <a:t>  and    they </a:t>
            </a:r>
            <a:r>
              <a:rPr lang="en-US" sz="2400" dirty="0">
                <a:solidFill>
                  <a:srgbClr val="FFFF00"/>
                </a:solidFill>
              </a:rPr>
              <a:t>threw </a:t>
            </a:r>
            <a:r>
              <a:rPr lang="en-US" sz="2400" dirty="0" smtClean="0">
                <a:solidFill>
                  <a:srgbClr val="FFFF00"/>
                </a:solidFill>
              </a:rPr>
              <a:t>     dust       on       the           heads             their </a:t>
            </a:r>
            <a:endParaRPr lang="fr-FR" sz="2400" dirty="0" smtClean="0">
              <a:solidFill>
                <a:srgbClr val="FFFF00"/>
              </a:solidFill>
            </a:endParaRPr>
          </a:p>
          <a:p>
            <a:r>
              <a:rPr lang="en-US"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ἔκραζον </a:t>
            </a:r>
            <a:r>
              <a:rPr lang="en-US" sz="3600" dirty="0" smtClean="0">
                <a:solidFill>
                  <a:schemeClr val="bg1"/>
                </a:solidFill>
              </a:rPr>
              <a:t>  </a:t>
            </a:r>
            <a:r>
              <a:rPr lang="el-GR" sz="3600" dirty="0" smtClean="0">
                <a:solidFill>
                  <a:schemeClr val="bg1"/>
                </a:solidFill>
              </a:rPr>
              <a:t>κλαίοντες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πενθοῦντες</a:t>
            </a:r>
            <a:endParaRPr lang="en-US" sz="3600" dirty="0" smtClean="0">
              <a:solidFill>
                <a:schemeClr val="bg1"/>
              </a:solidFill>
            </a:endParaRPr>
          </a:p>
          <a:p>
            <a:r>
              <a:rPr lang="en-US" sz="2400" dirty="0" smtClean="0">
                <a:solidFill>
                  <a:srgbClr val="FFFF00"/>
                </a:solidFill>
              </a:rPr>
              <a:t>    and  they cried out       weeping           </a:t>
            </a:r>
            <a:r>
              <a:rPr lang="en-US" sz="2400" dirty="0">
                <a:solidFill>
                  <a:srgbClr val="FFFF00"/>
                </a:solidFill>
              </a:rPr>
              <a:t>and </a:t>
            </a:r>
            <a:r>
              <a:rPr lang="en-US" sz="2400" dirty="0" smtClean="0">
                <a:solidFill>
                  <a:srgbClr val="FFFF00"/>
                </a:solidFill>
              </a:rPr>
              <a:t>         mourning </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λέγοντες</a:t>
            </a:r>
            <a:r>
              <a:rPr lang="el-GR" sz="3600" dirty="0">
                <a:solidFill>
                  <a:schemeClr val="bg1"/>
                </a:solidFill>
              </a:rPr>
              <a:t>· </a:t>
            </a:r>
            <a:r>
              <a:rPr lang="en-US" sz="3600" dirty="0" smtClean="0">
                <a:solidFill>
                  <a:schemeClr val="bg1"/>
                </a:solidFill>
              </a:rPr>
              <a:t> </a:t>
            </a:r>
            <a:r>
              <a:rPr lang="el-GR" sz="3600" dirty="0" smtClean="0">
                <a:solidFill>
                  <a:schemeClr val="bg1"/>
                </a:solidFill>
              </a:rPr>
              <a:t>οὐαὶ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οὐαί</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ἡ </a:t>
            </a:r>
            <a:r>
              <a:rPr lang="en-US" sz="3600" dirty="0" smtClean="0">
                <a:solidFill>
                  <a:schemeClr val="bg1"/>
                </a:solidFill>
              </a:rPr>
              <a:t> </a:t>
            </a:r>
            <a:r>
              <a:rPr lang="el-GR" sz="3600" dirty="0" smtClean="0">
                <a:solidFill>
                  <a:schemeClr val="bg1"/>
                </a:solidFill>
              </a:rPr>
              <a:t>πόλις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μεγάλη,</a:t>
            </a:r>
            <a:r>
              <a:rPr lang="en-US" sz="3600" dirty="0" smtClean="0">
                <a:solidFill>
                  <a:schemeClr val="bg1"/>
                </a:solidFill>
              </a:rPr>
              <a:t> </a:t>
            </a:r>
            <a:r>
              <a:rPr lang="el-GR" sz="3600" dirty="0" smtClean="0">
                <a:solidFill>
                  <a:schemeClr val="bg1"/>
                </a:solidFill>
              </a:rPr>
              <a:t> ἐν</a:t>
            </a:r>
            <a:r>
              <a:rPr lang="en-US" sz="3600" dirty="0" smtClean="0">
                <a:solidFill>
                  <a:schemeClr val="bg1"/>
                </a:solidFill>
              </a:rPr>
              <a:t> </a:t>
            </a:r>
            <a:r>
              <a:rPr lang="el-GR" sz="3600" dirty="0" smtClean="0">
                <a:solidFill>
                  <a:schemeClr val="bg1"/>
                </a:solidFill>
              </a:rPr>
              <a:t> </a:t>
            </a:r>
            <a:r>
              <a:rPr lang="el-GR" sz="3600" dirty="0">
                <a:solidFill>
                  <a:schemeClr val="bg1"/>
                </a:solidFill>
              </a:rPr>
              <a:t>ᾗ </a:t>
            </a:r>
            <a:r>
              <a:rPr lang="en-US" sz="3600" dirty="0" smtClean="0">
                <a:solidFill>
                  <a:schemeClr val="bg1"/>
                </a:solidFill>
              </a:rPr>
              <a:t> </a:t>
            </a:r>
            <a:r>
              <a:rPr lang="el-GR" sz="3600" dirty="0" smtClean="0">
                <a:solidFill>
                  <a:schemeClr val="bg1"/>
                </a:solidFill>
              </a:rPr>
              <a:t>ἐπλούτησαν</a:t>
            </a:r>
            <a:endParaRPr lang="en-US" sz="3600" dirty="0">
              <a:solidFill>
                <a:schemeClr val="bg1"/>
              </a:solidFill>
            </a:endParaRPr>
          </a:p>
          <a:p>
            <a:r>
              <a:rPr lang="en-US" sz="2400" dirty="0" smtClean="0">
                <a:solidFill>
                  <a:srgbClr val="FFFF00"/>
                </a:solidFill>
              </a:rPr>
              <a:t>  </a:t>
            </a:r>
            <a:r>
              <a:rPr lang="en-US" sz="2400" dirty="0">
                <a:solidFill>
                  <a:srgbClr val="FFFF00"/>
                </a:solidFill>
              </a:rPr>
              <a:t> </a:t>
            </a:r>
            <a:r>
              <a:rPr lang="en-US" sz="2400" dirty="0" smtClean="0">
                <a:solidFill>
                  <a:srgbClr val="FFFF00"/>
                </a:solidFill>
              </a:rPr>
              <a:t>   saying                woe        </a:t>
            </a:r>
            <a:r>
              <a:rPr lang="en-US" sz="2400" dirty="0" err="1" smtClean="0">
                <a:solidFill>
                  <a:srgbClr val="FFFF00"/>
                </a:solidFill>
              </a:rPr>
              <a:t>woe</a:t>
            </a:r>
            <a:r>
              <a:rPr lang="en-US" sz="2400" dirty="0" smtClean="0">
                <a:solidFill>
                  <a:srgbClr val="FFFF00"/>
                </a:solidFill>
              </a:rPr>
              <a:t>      the    city        the      great           in  which    became rich</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πάντες</a:t>
            </a:r>
            <a:r>
              <a:rPr lang="en-US" sz="3600" dirty="0" smtClean="0">
                <a:solidFill>
                  <a:schemeClr val="bg1"/>
                </a:solidFill>
              </a:rPr>
              <a:t> </a:t>
            </a:r>
            <a:r>
              <a:rPr lang="el-GR" sz="3600" dirty="0" smtClean="0">
                <a:solidFill>
                  <a:schemeClr val="bg1"/>
                </a:solidFill>
              </a:rPr>
              <a:t> </a:t>
            </a:r>
            <a:r>
              <a:rPr lang="el-GR" sz="3600" dirty="0">
                <a:solidFill>
                  <a:schemeClr val="bg1"/>
                </a:solidFill>
              </a:rPr>
              <a:t>οἱ </a:t>
            </a:r>
            <a:r>
              <a:rPr lang="en-US" sz="3600" dirty="0" smtClean="0">
                <a:solidFill>
                  <a:schemeClr val="bg1"/>
                </a:solidFill>
              </a:rPr>
              <a:t> </a:t>
            </a:r>
            <a:r>
              <a:rPr lang="el-GR" sz="3600" dirty="0" smtClean="0">
                <a:solidFill>
                  <a:schemeClr val="bg1"/>
                </a:solidFill>
              </a:rPr>
              <a:t>ἔχοντες </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πλοῖα</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a:t>
            </a:r>
            <a:r>
              <a:rPr lang="en-US" sz="3600" dirty="0" smtClean="0">
                <a:solidFill>
                  <a:schemeClr val="bg1"/>
                </a:solidFill>
              </a:rPr>
              <a:t> </a:t>
            </a:r>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θαλάσσῃ </a:t>
            </a:r>
            <a:endParaRPr lang="en-US" sz="3600" dirty="0">
              <a:solidFill>
                <a:schemeClr val="bg1"/>
              </a:solidFill>
            </a:endParaRPr>
          </a:p>
          <a:p>
            <a:r>
              <a:rPr lang="en-US" sz="2400" dirty="0" smtClean="0">
                <a:solidFill>
                  <a:srgbClr val="FFFF00"/>
                </a:solidFill>
              </a:rPr>
              <a:t>                all           </a:t>
            </a:r>
            <a:r>
              <a:rPr lang="en-US" sz="2400" dirty="0">
                <a:solidFill>
                  <a:srgbClr val="FFFF00"/>
                </a:solidFill>
              </a:rPr>
              <a:t>who </a:t>
            </a:r>
            <a:r>
              <a:rPr lang="en-US" sz="2400" dirty="0" smtClean="0">
                <a:solidFill>
                  <a:srgbClr val="FFFF00"/>
                </a:solidFill>
              </a:rPr>
              <a:t>      have          the       ships        at     the        sea</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τῆς</a:t>
            </a:r>
            <a:r>
              <a:rPr lang="en-US" sz="3600" dirty="0" smtClean="0">
                <a:solidFill>
                  <a:schemeClr val="bg1"/>
                </a:solidFill>
              </a:rPr>
              <a:t> </a:t>
            </a:r>
            <a:r>
              <a:rPr lang="el-GR" sz="3600" dirty="0" smtClean="0">
                <a:solidFill>
                  <a:schemeClr val="bg1"/>
                </a:solidFill>
              </a:rPr>
              <a:t> </a:t>
            </a:r>
            <a:r>
              <a:rPr lang="el-GR" sz="3600" dirty="0">
                <a:solidFill>
                  <a:schemeClr val="bg1"/>
                </a:solidFill>
              </a:rPr>
              <a:t>τιμιότητος </a:t>
            </a:r>
            <a:r>
              <a:rPr lang="en-US" sz="3600" dirty="0" smtClean="0">
                <a:solidFill>
                  <a:schemeClr val="bg1"/>
                </a:solidFill>
              </a:rPr>
              <a:t> </a:t>
            </a:r>
            <a:r>
              <a:rPr lang="el-GR" sz="3600" dirty="0" smtClean="0">
                <a:solidFill>
                  <a:schemeClr val="bg1"/>
                </a:solidFill>
              </a:rPr>
              <a:t>αὐτῆς</a:t>
            </a:r>
            <a:r>
              <a:rPr lang="el-GR" sz="3600" dirty="0">
                <a:solidFill>
                  <a:schemeClr val="bg1"/>
                </a:solidFill>
              </a:rPr>
              <a:t>, </a:t>
            </a:r>
            <a:r>
              <a:rPr lang="en-US" sz="36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a:t>
            </a:r>
            <a:r>
              <a:rPr lang="el-GR" sz="3600" dirty="0">
                <a:solidFill>
                  <a:schemeClr val="bg1"/>
                </a:solidFill>
              </a:rPr>
              <a:t>μιᾷ </a:t>
            </a:r>
            <a:r>
              <a:rPr lang="en-US" sz="3600" dirty="0" smtClean="0">
                <a:solidFill>
                  <a:schemeClr val="bg1"/>
                </a:solidFill>
              </a:rPr>
              <a:t>  </a:t>
            </a:r>
            <a:r>
              <a:rPr lang="el-GR" sz="3600" dirty="0" smtClean="0">
                <a:solidFill>
                  <a:schemeClr val="bg1"/>
                </a:solidFill>
              </a:rPr>
              <a:t>ὥρᾳ </a:t>
            </a:r>
            <a:r>
              <a:rPr lang="en-US" sz="3600" dirty="0" smtClean="0">
                <a:solidFill>
                  <a:schemeClr val="bg1"/>
                </a:solidFill>
              </a:rPr>
              <a:t>   </a:t>
            </a:r>
            <a:r>
              <a:rPr lang="el-GR" sz="3600" dirty="0" smtClean="0">
                <a:solidFill>
                  <a:schemeClr val="bg1"/>
                </a:solidFill>
              </a:rPr>
              <a:t>ἠρημώθη</a:t>
            </a:r>
            <a:r>
              <a:rPr lang="el-GR" sz="3600" dirty="0">
                <a:solidFill>
                  <a:schemeClr val="bg1"/>
                </a:solidFill>
              </a:rPr>
              <a:t>.</a:t>
            </a:r>
          </a:p>
          <a:p>
            <a:r>
              <a:rPr lang="en-US" sz="2400" dirty="0" smtClean="0">
                <a:solidFill>
                  <a:srgbClr val="FFFF00"/>
                </a:solidFill>
              </a:rPr>
              <a:t>     by     the            wealth                her             for    in one    </a:t>
            </a:r>
            <a:r>
              <a:rPr lang="en-US" sz="2400" dirty="0">
                <a:solidFill>
                  <a:srgbClr val="FFFF00"/>
                </a:solidFill>
              </a:rPr>
              <a:t>hour </a:t>
            </a:r>
            <a:r>
              <a:rPr lang="en-US" sz="2400" dirty="0" smtClean="0">
                <a:solidFill>
                  <a:srgbClr val="FFFF00"/>
                </a:solidFill>
              </a:rPr>
              <a:t>   she </a:t>
            </a:r>
            <a:r>
              <a:rPr lang="en-US" sz="2400" dirty="0">
                <a:solidFill>
                  <a:srgbClr val="FFFF00"/>
                </a:solidFill>
              </a:rPr>
              <a:t>has been laid </a:t>
            </a:r>
            <a:r>
              <a:rPr lang="en-US" sz="2400" dirty="0" smtClean="0">
                <a:solidFill>
                  <a:srgbClr val="FFFF00"/>
                </a:solidFill>
              </a:rPr>
              <a:t>waste</a:t>
            </a:r>
            <a:endParaRPr lang="fr-FR" sz="21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ESV </a:t>
            </a:r>
            <a:r>
              <a:rPr lang="fr-FR" b="1" dirty="0" smtClean="0">
                <a:solidFill>
                  <a:schemeClr val="bg1"/>
                </a:solidFill>
              </a:rPr>
              <a:t>18:19</a:t>
            </a:r>
            <a:r>
              <a:rPr lang="fr-FR" dirty="0" smtClean="0">
                <a:solidFill>
                  <a:schemeClr val="bg1"/>
                </a:solidFill>
              </a:rPr>
              <a:t> </a:t>
            </a:r>
            <a:r>
              <a:rPr lang="en-US" dirty="0">
                <a:solidFill>
                  <a:schemeClr val="bg1"/>
                </a:solidFill>
              </a:rPr>
              <a:t>And they threw dust on their heads as they wept and mourned, crying out, "Alas, alas, for the great city where all who had ships at sea grew rich by her wealth! For in a single hour she has been laid waste</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18:19</a:t>
            </a:r>
            <a:r>
              <a:rPr lang="en-US" dirty="0" smtClean="0">
                <a:solidFill>
                  <a:schemeClr val="bg1"/>
                </a:solidFill>
              </a:rPr>
              <a:t> </a:t>
            </a:r>
            <a:r>
              <a:rPr lang="zh-TW" altLang="en-US" dirty="0">
                <a:solidFill>
                  <a:schemeClr val="bg1"/>
                </a:solidFill>
              </a:rPr>
              <a:t>他們又把塵土撒在頭上、哭泣悲哀、喊著說、哀哉、哀哉、這大城阿．凡有船在海中的、都因他的珍寶成了富足．他在一時之間就成了荒場。</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0424630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18:20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Εὐφραίνου </a:t>
            </a:r>
            <a:r>
              <a:rPr lang="en-US" sz="4400" dirty="0" smtClean="0">
                <a:solidFill>
                  <a:schemeClr val="bg1"/>
                </a:solidFill>
              </a:rPr>
              <a:t> </a:t>
            </a:r>
            <a:r>
              <a:rPr lang="el-GR" sz="4400" dirty="0" smtClean="0">
                <a:solidFill>
                  <a:schemeClr val="bg1"/>
                </a:solidFill>
              </a:rPr>
              <a:t>ἐπ</a:t>
            </a:r>
            <a:r>
              <a:rPr lang="el-GR" sz="4400" dirty="0">
                <a:solidFill>
                  <a:schemeClr val="bg1"/>
                </a:solidFill>
              </a:rPr>
              <a:t>᾽ </a:t>
            </a:r>
            <a:r>
              <a:rPr lang="en-US" sz="4400" dirty="0" smtClean="0">
                <a:solidFill>
                  <a:schemeClr val="bg1"/>
                </a:solidFill>
              </a:rPr>
              <a:t> </a:t>
            </a:r>
            <a:r>
              <a:rPr lang="el-GR" sz="4400" dirty="0" smtClean="0">
                <a:solidFill>
                  <a:schemeClr val="bg1"/>
                </a:solidFill>
              </a:rPr>
              <a:t>αὐτῇ</a:t>
            </a:r>
            <a:r>
              <a:rPr lang="el-GR" sz="4400" dirty="0">
                <a:solidFill>
                  <a:schemeClr val="bg1"/>
                </a:solidFill>
              </a:rPr>
              <a:t>, </a:t>
            </a:r>
            <a:r>
              <a:rPr lang="en-US" sz="4400" dirty="0" smtClean="0">
                <a:solidFill>
                  <a:schemeClr val="bg1"/>
                </a:solidFill>
              </a:rPr>
              <a:t> </a:t>
            </a:r>
            <a:r>
              <a:rPr lang="el-GR" sz="4400" dirty="0" smtClean="0">
                <a:solidFill>
                  <a:schemeClr val="bg1"/>
                </a:solidFill>
              </a:rPr>
              <a:t>οὐρανὲ </a:t>
            </a:r>
            <a:endParaRPr lang="en-US" sz="4400" dirty="0">
              <a:solidFill>
                <a:schemeClr val="bg1"/>
              </a:solidFill>
            </a:endParaRPr>
          </a:p>
          <a:p>
            <a:r>
              <a:rPr lang="en-US" altLang="zh-TW" sz="2400" dirty="0" smtClean="0">
                <a:solidFill>
                  <a:srgbClr val="FFFF00"/>
                </a:solidFill>
              </a:rPr>
              <a:t>              rejoice                      over           her                heaven</a:t>
            </a:r>
            <a:r>
              <a:rPr lang="fr-FR" sz="2400" dirty="0" smtClean="0">
                <a:solidFill>
                  <a:srgbClr val="FFFF00"/>
                </a:solidFill>
              </a:rPr>
              <a:t> </a:t>
            </a: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οἱ </a:t>
            </a:r>
            <a:r>
              <a:rPr lang="en-US" sz="4400" dirty="0" smtClean="0">
                <a:solidFill>
                  <a:schemeClr val="bg1"/>
                </a:solidFill>
              </a:rPr>
              <a:t> </a:t>
            </a:r>
            <a:r>
              <a:rPr lang="el-GR" sz="4400" dirty="0" smtClean="0">
                <a:solidFill>
                  <a:schemeClr val="bg1"/>
                </a:solidFill>
              </a:rPr>
              <a:t>ἅγιοι</a:t>
            </a:r>
            <a:r>
              <a:rPr lang="en-US" sz="4400" dirty="0" smtClean="0">
                <a:solidFill>
                  <a:schemeClr val="bg1"/>
                </a:solidFill>
              </a:rPr>
              <a:t> </a:t>
            </a:r>
            <a:r>
              <a:rPr lang="el-GR" sz="4400" dirty="0" smtClean="0">
                <a:solidFill>
                  <a:schemeClr val="bg1"/>
                </a:solidFill>
              </a:rPr>
              <a:t> </a:t>
            </a:r>
            <a:r>
              <a:rPr lang="el-GR" sz="4400" dirty="0">
                <a:solidFill>
                  <a:schemeClr val="bg1"/>
                </a:solidFill>
              </a:rPr>
              <a:t>καὶ </a:t>
            </a:r>
            <a:r>
              <a:rPr lang="en-US" sz="4400" dirty="0" smtClean="0">
                <a:solidFill>
                  <a:schemeClr val="bg1"/>
                </a:solidFill>
              </a:rPr>
              <a:t> </a:t>
            </a:r>
            <a:r>
              <a:rPr lang="el-GR" sz="4400" dirty="0" smtClean="0">
                <a:solidFill>
                  <a:schemeClr val="bg1"/>
                </a:solidFill>
              </a:rPr>
              <a:t>οἱ </a:t>
            </a:r>
            <a:r>
              <a:rPr lang="en-US" sz="4400" dirty="0" smtClean="0">
                <a:solidFill>
                  <a:schemeClr val="bg1"/>
                </a:solidFill>
              </a:rPr>
              <a:t> </a:t>
            </a:r>
            <a:r>
              <a:rPr lang="el-GR" sz="4400" dirty="0" smtClean="0">
                <a:solidFill>
                  <a:schemeClr val="bg1"/>
                </a:solidFill>
              </a:rPr>
              <a:t>ἀπόστολοι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οἱ </a:t>
            </a:r>
            <a:r>
              <a:rPr lang="en-US" sz="4400" dirty="0" smtClean="0">
                <a:solidFill>
                  <a:schemeClr val="bg1"/>
                </a:solidFill>
              </a:rPr>
              <a:t> </a:t>
            </a:r>
            <a:r>
              <a:rPr lang="el-GR" sz="4400" dirty="0" smtClean="0">
                <a:solidFill>
                  <a:schemeClr val="bg1"/>
                </a:solidFill>
              </a:rPr>
              <a:t>προφῆται</a:t>
            </a:r>
            <a:r>
              <a:rPr lang="el-GR" sz="4400" dirty="0">
                <a:solidFill>
                  <a:schemeClr val="bg1"/>
                </a:solidFill>
              </a:rPr>
              <a:t>, </a:t>
            </a:r>
            <a:endParaRPr lang="en-US" sz="4400" dirty="0" smtClean="0">
              <a:solidFill>
                <a:schemeClr val="bg1"/>
              </a:solidFill>
            </a:endParaRPr>
          </a:p>
          <a:p>
            <a:r>
              <a:rPr lang="en-US" altLang="zh-TW" sz="2400" dirty="0" smtClean="0">
                <a:solidFill>
                  <a:srgbClr val="FFFF00"/>
                </a:solidFill>
              </a:rPr>
              <a:t>   and       the      </a:t>
            </a:r>
            <a:r>
              <a:rPr lang="en-US" altLang="zh-TW" sz="2400" dirty="0">
                <a:solidFill>
                  <a:srgbClr val="FFFF00"/>
                </a:solidFill>
              </a:rPr>
              <a:t>saints </a:t>
            </a:r>
            <a:r>
              <a:rPr lang="en-US" altLang="zh-TW" sz="2400" dirty="0" smtClean="0">
                <a:solidFill>
                  <a:srgbClr val="FFFF00"/>
                </a:solidFill>
              </a:rPr>
              <a:t>        and      the           apostles                   </a:t>
            </a:r>
            <a:r>
              <a:rPr lang="en-US" altLang="zh-TW" sz="2400" dirty="0">
                <a:solidFill>
                  <a:srgbClr val="FFFF00"/>
                </a:solidFill>
              </a:rPr>
              <a:t>and </a:t>
            </a:r>
            <a:r>
              <a:rPr lang="en-US" altLang="zh-TW" sz="2400" dirty="0" smtClean="0">
                <a:solidFill>
                  <a:srgbClr val="FFFF00"/>
                </a:solidFill>
              </a:rPr>
              <a:t>      the       prophets</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ὅτι</a:t>
            </a:r>
            <a:r>
              <a:rPr lang="en-US" sz="4400" dirty="0" smtClean="0">
                <a:solidFill>
                  <a:schemeClr val="bg1"/>
                </a:solidFill>
              </a:rPr>
              <a:t> </a:t>
            </a:r>
            <a:r>
              <a:rPr lang="el-GR" sz="4400" dirty="0" smtClean="0">
                <a:solidFill>
                  <a:schemeClr val="bg1"/>
                </a:solidFill>
              </a:rPr>
              <a:t> </a:t>
            </a:r>
            <a:r>
              <a:rPr lang="el-GR" sz="4400" dirty="0">
                <a:solidFill>
                  <a:schemeClr val="bg1"/>
                </a:solidFill>
              </a:rPr>
              <a:t>ἔκρινεν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θεὸς </a:t>
            </a:r>
            <a:r>
              <a:rPr lang="en-US" sz="4400" dirty="0" smtClean="0">
                <a:solidFill>
                  <a:schemeClr val="bg1"/>
                </a:solidFill>
              </a:rPr>
              <a:t> </a:t>
            </a:r>
            <a:r>
              <a:rPr lang="el-GR" sz="4400" dirty="0" smtClean="0">
                <a:solidFill>
                  <a:schemeClr val="bg1"/>
                </a:solidFill>
              </a:rPr>
              <a:t>τὸ </a:t>
            </a:r>
            <a:r>
              <a:rPr lang="en-US" sz="4400" dirty="0" smtClean="0">
                <a:solidFill>
                  <a:schemeClr val="bg1"/>
                </a:solidFill>
              </a:rPr>
              <a:t> </a:t>
            </a:r>
            <a:r>
              <a:rPr lang="el-GR" sz="4400" dirty="0" smtClean="0">
                <a:solidFill>
                  <a:schemeClr val="bg1"/>
                </a:solidFill>
              </a:rPr>
              <a:t>κρίμα </a:t>
            </a:r>
            <a:r>
              <a:rPr lang="en-US" sz="4400" dirty="0" smtClean="0">
                <a:solidFill>
                  <a:schemeClr val="bg1"/>
                </a:solidFill>
              </a:rPr>
              <a:t> </a:t>
            </a:r>
            <a:r>
              <a:rPr lang="el-GR" sz="4400" dirty="0" smtClean="0">
                <a:solidFill>
                  <a:schemeClr val="bg1"/>
                </a:solidFill>
              </a:rPr>
              <a:t>ὑμῶν</a:t>
            </a:r>
            <a:r>
              <a:rPr lang="en-US" sz="4400" dirty="0" smtClean="0">
                <a:solidFill>
                  <a:schemeClr val="bg1"/>
                </a:solidFill>
              </a:rPr>
              <a:t> </a:t>
            </a:r>
            <a:r>
              <a:rPr lang="el-GR" sz="4400" dirty="0" smtClean="0">
                <a:solidFill>
                  <a:schemeClr val="bg1"/>
                </a:solidFill>
              </a:rPr>
              <a:t> </a:t>
            </a:r>
            <a:r>
              <a:rPr lang="el-GR" sz="4400" dirty="0">
                <a:solidFill>
                  <a:schemeClr val="bg1"/>
                </a:solidFill>
              </a:rPr>
              <a:t>ἐξ </a:t>
            </a:r>
            <a:r>
              <a:rPr lang="en-US" sz="4400" dirty="0" smtClean="0">
                <a:solidFill>
                  <a:schemeClr val="bg1"/>
                </a:solidFill>
              </a:rPr>
              <a:t> </a:t>
            </a:r>
            <a:r>
              <a:rPr lang="el-GR" sz="4400" dirty="0" smtClean="0">
                <a:solidFill>
                  <a:schemeClr val="bg1"/>
                </a:solidFill>
              </a:rPr>
              <a:t>αὐτῆς</a:t>
            </a:r>
            <a:r>
              <a:rPr lang="el-GR" sz="4400" dirty="0">
                <a:solidFill>
                  <a:schemeClr val="bg1"/>
                </a:solidFill>
              </a:rPr>
              <a:t>.</a:t>
            </a:r>
          </a:p>
          <a:p>
            <a:r>
              <a:rPr lang="en-US" altLang="zh-TW" sz="2400" dirty="0" smtClean="0">
                <a:solidFill>
                  <a:srgbClr val="FFFF00"/>
                </a:solidFill>
              </a:rPr>
              <a:t>      </a:t>
            </a:r>
            <a:r>
              <a:rPr lang="en-US" altLang="zh-TW" sz="2400" dirty="0">
                <a:solidFill>
                  <a:srgbClr val="FFFF00"/>
                </a:solidFill>
              </a:rPr>
              <a:t>for </a:t>
            </a:r>
            <a:r>
              <a:rPr lang="en-US" altLang="zh-TW" sz="2400" dirty="0" smtClean="0">
                <a:solidFill>
                  <a:srgbClr val="FFFF00"/>
                </a:solidFill>
              </a:rPr>
              <a:t>          judged           the    God           the     judgment         your        against     her</a:t>
            </a:r>
            <a:endParaRPr lang="fr-FR" sz="24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sz="2000" baseline="30000" dirty="0">
                <a:solidFill>
                  <a:srgbClr val="FFFF00"/>
                </a:solidFill>
              </a:rPr>
              <a:t>	</a:t>
            </a:r>
            <a:r>
              <a:rPr lang="en-US" sz="2000" baseline="30000" dirty="0" smtClean="0">
                <a:solidFill>
                  <a:srgbClr val="FFFF00"/>
                </a:solidFill>
              </a:rPr>
              <a:t>ESV </a:t>
            </a:r>
            <a:r>
              <a:rPr lang="fr-FR" sz="2000" b="1" dirty="0" smtClean="0">
                <a:solidFill>
                  <a:schemeClr val="bg1"/>
                </a:solidFill>
              </a:rPr>
              <a:t>18:20</a:t>
            </a:r>
            <a:r>
              <a:rPr lang="fr-FR" sz="2000" dirty="0" smtClean="0">
                <a:solidFill>
                  <a:schemeClr val="bg1"/>
                </a:solidFill>
              </a:rPr>
              <a:t> </a:t>
            </a:r>
            <a:r>
              <a:rPr lang="en-US" altLang="zh-TW" sz="2000" dirty="0">
                <a:solidFill>
                  <a:schemeClr val="bg1"/>
                </a:solidFill>
              </a:rPr>
              <a:t>Rejoice over her, O heaven, and you saints and apostles and prophets, for God has given judgment for you against her</a:t>
            </a:r>
            <a:r>
              <a:rPr lang="en-US" altLang="zh-TW" sz="2000" dirty="0" smtClean="0">
                <a:solidFill>
                  <a:schemeClr val="bg1"/>
                </a:solidFill>
              </a:rPr>
              <a:t>!“</a:t>
            </a:r>
          </a:p>
          <a:p>
            <a:r>
              <a:rPr lang="en-US" sz="2000" baseline="30000" dirty="0" smtClean="0">
                <a:solidFill>
                  <a:srgbClr val="FFFF00"/>
                </a:solidFill>
              </a:rPr>
              <a:t>	CUV </a:t>
            </a:r>
            <a:r>
              <a:rPr lang="en-US" altLang="zh-TW" sz="2000" b="1" dirty="0" smtClean="0">
                <a:solidFill>
                  <a:schemeClr val="bg1"/>
                </a:solidFill>
              </a:rPr>
              <a:t>18:20</a:t>
            </a:r>
            <a:r>
              <a:rPr lang="zh-TW" altLang="en-US" sz="2000" dirty="0" smtClean="0">
                <a:solidFill>
                  <a:schemeClr val="bg1"/>
                </a:solidFill>
              </a:rPr>
              <a:t> </a:t>
            </a:r>
            <a:r>
              <a:rPr lang="zh-TW" altLang="en-US" sz="2000" dirty="0">
                <a:solidFill>
                  <a:schemeClr val="bg1"/>
                </a:solidFill>
              </a:rPr>
              <a:t>天哪、眾聖徒眾使徒眾先知阿、你們都要因他歡喜．因</a:t>
            </a:r>
            <a:r>
              <a:rPr lang="zh-TW" altLang="en-US" sz="2000" dirty="0" smtClean="0">
                <a:solidFill>
                  <a:schemeClr val="bg1"/>
                </a:solidFill>
              </a:rPr>
              <a:t>為神</a:t>
            </a:r>
            <a:r>
              <a:rPr lang="zh-TW" altLang="en-US" sz="2000" dirty="0">
                <a:solidFill>
                  <a:schemeClr val="bg1"/>
                </a:solidFill>
              </a:rPr>
              <a:t>已經在他身上伸了你們的冤。</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708549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18:21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ἦρεν</a:t>
            </a:r>
            <a:r>
              <a:rPr lang="en-US" sz="4000" dirty="0" smtClean="0">
                <a:solidFill>
                  <a:schemeClr val="bg1"/>
                </a:solidFill>
              </a:rPr>
              <a:t> </a:t>
            </a:r>
            <a:r>
              <a:rPr lang="el-GR" sz="4000" dirty="0" smtClean="0">
                <a:solidFill>
                  <a:schemeClr val="bg1"/>
                </a:solidFill>
              </a:rPr>
              <a:t> </a:t>
            </a:r>
            <a:r>
              <a:rPr lang="el-GR" sz="4000" dirty="0">
                <a:solidFill>
                  <a:schemeClr val="bg1"/>
                </a:solidFill>
              </a:rPr>
              <a:t>εἷς </a:t>
            </a:r>
            <a:r>
              <a:rPr lang="en-US" sz="4000" dirty="0" smtClean="0">
                <a:solidFill>
                  <a:schemeClr val="bg1"/>
                </a:solidFill>
              </a:rPr>
              <a:t> </a:t>
            </a:r>
            <a:r>
              <a:rPr lang="el-GR" sz="4000" dirty="0" smtClean="0">
                <a:solidFill>
                  <a:schemeClr val="bg1"/>
                </a:solidFill>
              </a:rPr>
              <a:t>ἄγγελος </a:t>
            </a:r>
            <a:r>
              <a:rPr lang="en-US" sz="4000" dirty="0" smtClean="0">
                <a:solidFill>
                  <a:schemeClr val="bg1"/>
                </a:solidFill>
              </a:rPr>
              <a:t> </a:t>
            </a:r>
            <a:r>
              <a:rPr lang="el-GR" sz="4000" dirty="0" smtClean="0">
                <a:solidFill>
                  <a:schemeClr val="bg1"/>
                </a:solidFill>
              </a:rPr>
              <a:t>ἰσχυρὸς</a:t>
            </a:r>
            <a:r>
              <a:rPr lang="en-US" sz="4000" dirty="0" smtClean="0">
                <a:solidFill>
                  <a:schemeClr val="bg1"/>
                </a:solidFill>
              </a:rPr>
              <a:t> </a:t>
            </a:r>
            <a:r>
              <a:rPr lang="el-GR" sz="4000" dirty="0" smtClean="0">
                <a:solidFill>
                  <a:schemeClr val="bg1"/>
                </a:solidFill>
              </a:rPr>
              <a:t> </a:t>
            </a:r>
            <a:r>
              <a:rPr lang="el-GR" sz="4000" dirty="0">
                <a:solidFill>
                  <a:schemeClr val="bg1"/>
                </a:solidFill>
              </a:rPr>
              <a:t>λίθον </a:t>
            </a:r>
            <a:endParaRPr lang="en-US" sz="4000" dirty="0">
              <a:solidFill>
                <a:schemeClr val="bg1"/>
              </a:solidFill>
            </a:endParaRPr>
          </a:p>
          <a:p>
            <a:r>
              <a:rPr lang="en-US" sz="2400" dirty="0" smtClean="0">
                <a:solidFill>
                  <a:srgbClr val="FFFF00"/>
                </a:solidFill>
              </a:rPr>
              <a:t>      and      took up     one         angel                  </a:t>
            </a:r>
            <a:r>
              <a:rPr lang="en-US" sz="2400" dirty="0">
                <a:solidFill>
                  <a:srgbClr val="FFFF00"/>
                </a:solidFill>
              </a:rPr>
              <a:t>mighty </a:t>
            </a:r>
            <a:r>
              <a:rPr lang="en-US" sz="2400" dirty="0" smtClean="0">
                <a:solidFill>
                  <a:srgbClr val="FFFF00"/>
                </a:solidFill>
              </a:rPr>
              <a:t>         a stone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μύλινον</a:t>
            </a:r>
            <a:r>
              <a:rPr lang="en-US" sz="4000" dirty="0" smtClean="0">
                <a:solidFill>
                  <a:schemeClr val="bg1"/>
                </a:solidFill>
              </a:rPr>
              <a:t>  </a:t>
            </a:r>
            <a:r>
              <a:rPr lang="el-GR" sz="4000" dirty="0" smtClean="0">
                <a:solidFill>
                  <a:schemeClr val="bg1"/>
                </a:solidFill>
              </a:rPr>
              <a:t>μέγαν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ἔβαλεν </a:t>
            </a:r>
            <a:endParaRPr lang="en-US" sz="4000" dirty="0">
              <a:solidFill>
                <a:schemeClr val="bg1"/>
              </a:solidFill>
            </a:endParaRPr>
          </a:p>
          <a:p>
            <a:r>
              <a:rPr lang="en-US" sz="2400" dirty="0" smtClean="0">
                <a:solidFill>
                  <a:srgbClr val="FFFF00"/>
                </a:solidFill>
              </a:rPr>
              <a:t>              like        a millstone          great          and       he </a:t>
            </a:r>
            <a:r>
              <a:rPr lang="en-US" sz="2400" dirty="0">
                <a:solidFill>
                  <a:srgbClr val="FFFF00"/>
                </a:solidFill>
              </a:rPr>
              <a:t>threw </a:t>
            </a:r>
            <a:r>
              <a:rPr lang="fr-FR" sz="2400" dirty="0" smtClean="0">
                <a:solidFill>
                  <a:srgbClr val="FFFF00"/>
                </a:solidFill>
              </a:rPr>
              <a:t> </a:t>
            </a:r>
          </a:p>
          <a:p>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θάλασσαν </a:t>
            </a:r>
            <a:r>
              <a:rPr lang="el-GR" sz="4000" dirty="0">
                <a:solidFill>
                  <a:schemeClr val="bg1"/>
                </a:solidFill>
              </a:rPr>
              <a:t>λέγων· </a:t>
            </a:r>
            <a:r>
              <a:rPr lang="en-US" sz="4000" dirty="0" smtClean="0">
                <a:solidFill>
                  <a:schemeClr val="bg1"/>
                </a:solidFill>
              </a:rPr>
              <a:t> </a:t>
            </a:r>
            <a:r>
              <a:rPr lang="el-GR" sz="4000" dirty="0" smtClean="0">
                <a:solidFill>
                  <a:schemeClr val="bg1"/>
                </a:solidFill>
              </a:rPr>
              <a:t>οὕτως </a:t>
            </a:r>
            <a:r>
              <a:rPr lang="en-US" sz="4000" dirty="0" smtClean="0">
                <a:solidFill>
                  <a:schemeClr val="bg1"/>
                </a:solidFill>
              </a:rPr>
              <a:t> </a:t>
            </a:r>
            <a:r>
              <a:rPr lang="el-GR" sz="4000" dirty="0" smtClean="0">
                <a:solidFill>
                  <a:schemeClr val="bg1"/>
                </a:solidFill>
              </a:rPr>
              <a:t>ὁρμήματι </a:t>
            </a:r>
            <a:r>
              <a:rPr lang="en-US" sz="4000" dirty="0" smtClean="0">
                <a:solidFill>
                  <a:schemeClr val="bg1"/>
                </a:solidFill>
              </a:rPr>
              <a:t> </a:t>
            </a:r>
            <a:r>
              <a:rPr lang="el-GR" sz="4000" dirty="0" smtClean="0">
                <a:solidFill>
                  <a:schemeClr val="bg1"/>
                </a:solidFill>
              </a:rPr>
              <a:t>βληθήσεται </a:t>
            </a:r>
            <a:endParaRPr lang="en-US" sz="4000" dirty="0" smtClean="0">
              <a:solidFill>
                <a:schemeClr val="bg1"/>
              </a:solidFill>
            </a:endParaRPr>
          </a:p>
          <a:p>
            <a:r>
              <a:rPr lang="en-US" sz="2400" dirty="0" smtClean="0">
                <a:solidFill>
                  <a:srgbClr val="FFFF00"/>
                </a:solidFill>
              </a:rPr>
              <a:t> into     the           sea                        saying             thus            with </a:t>
            </a:r>
            <a:r>
              <a:rPr lang="en-US" sz="2400" dirty="0">
                <a:solidFill>
                  <a:srgbClr val="FFFF00"/>
                </a:solidFill>
              </a:rPr>
              <a:t>violence</a:t>
            </a:r>
            <a:r>
              <a:rPr lang="en-US" sz="2400" dirty="0" smtClean="0">
                <a:solidFill>
                  <a:srgbClr val="FFFF00"/>
                </a:solidFill>
              </a:rPr>
              <a:t>          will be </a:t>
            </a:r>
            <a:r>
              <a:rPr lang="en-US" sz="2400" dirty="0">
                <a:solidFill>
                  <a:srgbClr val="FFFF00"/>
                </a:solidFill>
              </a:rPr>
              <a:t>thrown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Βαβυλὼν</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μεγάλη </a:t>
            </a:r>
            <a:r>
              <a:rPr lang="en-US" sz="4000" dirty="0" smtClean="0">
                <a:solidFill>
                  <a:schemeClr val="bg1"/>
                </a:solidFill>
              </a:rPr>
              <a:t> </a:t>
            </a:r>
            <a:r>
              <a:rPr lang="el-GR" sz="4000" dirty="0" smtClean="0">
                <a:solidFill>
                  <a:schemeClr val="bg1"/>
                </a:solidFill>
              </a:rPr>
              <a:t>πόλις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οὐ μὴ</a:t>
            </a:r>
            <a:r>
              <a:rPr lang="en-US" sz="4000" dirty="0" smtClean="0">
                <a:solidFill>
                  <a:schemeClr val="bg1"/>
                </a:solidFill>
              </a:rPr>
              <a:t> </a:t>
            </a:r>
            <a:r>
              <a:rPr lang="el-GR" sz="4000" dirty="0" smtClean="0">
                <a:solidFill>
                  <a:schemeClr val="bg1"/>
                </a:solidFill>
              </a:rPr>
              <a:t> </a:t>
            </a:r>
            <a:r>
              <a:rPr lang="el-GR" sz="4000" dirty="0">
                <a:solidFill>
                  <a:schemeClr val="bg1"/>
                </a:solidFill>
              </a:rPr>
              <a:t>εὑρεθῇ </a:t>
            </a:r>
            <a:r>
              <a:rPr lang="en-US" sz="4000" dirty="0" smtClean="0">
                <a:solidFill>
                  <a:schemeClr val="bg1"/>
                </a:solidFill>
              </a:rPr>
              <a:t>  </a:t>
            </a:r>
            <a:r>
              <a:rPr lang="el-GR" sz="4000" dirty="0" smtClean="0">
                <a:solidFill>
                  <a:schemeClr val="bg1"/>
                </a:solidFill>
              </a:rPr>
              <a:t>ἔτι</a:t>
            </a:r>
            <a:r>
              <a:rPr lang="el-GR" sz="4000" dirty="0">
                <a:solidFill>
                  <a:schemeClr val="bg1"/>
                </a:solidFill>
              </a:rPr>
              <a:t>.</a:t>
            </a:r>
          </a:p>
          <a:p>
            <a:r>
              <a:rPr lang="en-US" sz="2400" dirty="0" smtClean="0">
                <a:solidFill>
                  <a:srgbClr val="FFFF00"/>
                </a:solidFill>
              </a:rPr>
              <a:t>            Babylon         the         great             city           </a:t>
            </a:r>
            <a:r>
              <a:rPr lang="en-US" sz="2400" dirty="0">
                <a:solidFill>
                  <a:srgbClr val="FFFF00"/>
                </a:solidFill>
              </a:rPr>
              <a:t>and </a:t>
            </a:r>
            <a:r>
              <a:rPr lang="en-US" sz="2400" dirty="0" smtClean="0">
                <a:solidFill>
                  <a:srgbClr val="FFFF00"/>
                </a:solidFill>
              </a:rPr>
              <a:t>        never      will </a:t>
            </a:r>
            <a:r>
              <a:rPr lang="en-US" sz="2400" dirty="0">
                <a:solidFill>
                  <a:srgbClr val="FFFF00"/>
                </a:solidFill>
              </a:rPr>
              <a:t>be found </a:t>
            </a:r>
            <a:r>
              <a:rPr lang="en-US" sz="2400" dirty="0" smtClean="0">
                <a:solidFill>
                  <a:srgbClr val="FFFF00"/>
                </a:solidFill>
              </a:rPr>
              <a:t> anymore</a:t>
            </a:r>
            <a:r>
              <a:rPr lang="fr-FR" sz="2400" dirty="0" smtClean="0">
                <a:solidFill>
                  <a:srgbClr val="FFFF00"/>
                </a:solidFill>
              </a:rPr>
              <a:t> </a:t>
            </a:r>
            <a:endParaRPr lang="fr-FR" sz="2400" dirty="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18:21</a:t>
            </a:r>
            <a:r>
              <a:rPr lang="fr-FR" sz="2000" dirty="0" smtClean="0">
                <a:solidFill>
                  <a:schemeClr val="bg1"/>
                </a:solidFill>
              </a:rPr>
              <a:t> </a:t>
            </a:r>
            <a:r>
              <a:rPr lang="en-US" sz="2000" dirty="0">
                <a:solidFill>
                  <a:schemeClr val="bg1"/>
                </a:solidFill>
              </a:rPr>
              <a:t>Then a mighty angel took up a stone like a great millstone and threw it into the sea, saying, "So will Babylon the great city be thrown down with violence, and will be found no more;</a:t>
            </a:r>
          </a:p>
          <a:p>
            <a:r>
              <a:rPr lang="en-US" sz="2000" baseline="30000" dirty="0">
                <a:solidFill>
                  <a:srgbClr val="FFFF00"/>
                </a:solidFill>
              </a:rPr>
              <a:t>	CUV </a:t>
            </a:r>
            <a:r>
              <a:rPr lang="en-US" sz="2000" b="1" dirty="0" smtClean="0">
                <a:solidFill>
                  <a:schemeClr val="bg1"/>
                </a:solidFill>
              </a:rPr>
              <a:t>18:21</a:t>
            </a:r>
            <a:r>
              <a:rPr lang="en-US" sz="2000" dirty="0" smtClean="0">
                <a:solidFill>
                  <a:schemeClr val="bg1"/>
                </a:solidFill>
              </a:rPr>
              <a:t> </a:t>
            </a:r>
            <a:r>
              <a:rPr lang="zh-TW" altLang="en-US" sz="2000" dirty="0">
                <a:solidFill>
                  <a:schemeClr val="bg1"/>
                </a:solidFill>
              </a:rPr>
              <a:t>有一位大力的天使舉起一塊石頭、好像大磨石、扔在海裡、說、巴比倫大城、也必這樣猛力的被扔下去、決不能再見了。</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5401398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9932"/>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18:22 </a:t>
            </a:r>
          </a:p>
          <a:p>
            <a:endParaRPr lang="en-US" sz="800" b="1" dirty="0" smtClean="0">
              <a:solidFill>
                <a:srgbClr val="FFFF00"/>
              </a:solidFill>
            </a:endParaRPr>
          </a:p>
          <a:p>
            <a:endParaRPr lang="en-US" sz="800" b="1" dirty="0" smtClean="0">
              <a:solidFill>
                <a:srgbClr val="FFFF00"/>
              </a:solidFill>
            </a:endParaRPr>
          </a:p>
          <a:p>
            <a:r>
              <a:rPr lang="en-US" sz="4000" dirty="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φωνὴ </a:t>
            </a:r>
            <a:r>
              <a:rPr lang="en-US" sz="4000" dirty="0" smtClean="0">
                <a:solidFill>
                  <a:schemeClr val="bg1"/>
                </a:solidFill>
              </a:rPr>
              <a:t> </a:t>
            </a:r>
            <a:r>
              <a:rPr lang="el-GR" sz="4000" dirty="0" smtClean="0">
                <a:solidFill>
                  <a:schemeClr val="bg1"/>
                </a:solidFill>
              </a:rPr>
              <a:t>κιθαρῳδῶν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μουσικῶν </a:t>
            </a:r>
            <a:endParaRPr lang="en-US" sz="4000" dirty="0">
              <a:solidFill>
                <a:schemeClr val="bg1"/>
              </a:solidFill>
            </a:endParaRPr>
          </a:p>
          <a:p>
            <a:r>
              <a:rPr lang="fr-FR" sz="2400" dirty="0">
                <a:solidFill>
                  <a:srgbClr val="FFFF00"/>
                </a:solidFill>
              </a:rPr>
              <a:t> </a:t>
            </a:r>
            <a:r>
              <a:rPr lang="fr-FR" sz="2400" dirty="0" smtClean="0">
                <a:solidFill>
                  <a:srgbClr val="FFFF00"/>
                </a:solidFill>
              </a:rPr>
              <a:t> </a:t>
            </a:r>
            <a:r>
              <a:rPr lang="en-US" sz="2400" dirty="0" smtClean="0">
                <a:solidFill>
                  <a:srgbClr val="FFFF00"/>
                </a:solidFill>
              </a:rPr>
              <a:t>and      </a:t>
            </a:r>
            <a:r>
              <a:rPr lang="en-US" sz="2400" dirty="0">
                <a:solidFill>
                  <a:srgbClr val="FFFF00"/>
                </a:solidFill>
              </a:rPr>
              <a:t> </a:t>
            </a:r>
            <a:r>
              <a:rPr lang="en-US" sz="2400" dirty="0" smtClean="0">
                <a:solidFill>
                  <a:srgbClr val="FFFF00"/>
                </a:solidFill>
              </a:rPr>
              <a:t>  sound               of harpists            </a:t>
            </a:r>
            <a:r>
              <a:rPr lang="en-US" sz="2400" dirty="0">
                <a:solidFill>
                  <a:srgbClr val="FFFF00"/>
                </a:solidFill>
              </a:rPr>
              <a:t>and </a:t>
            </a:r>
            <a:r>
              <a:rPr lang="en-US" sz="2400" dirty="0" smtClean="0">
                <a:solidFill>
                  <a:srgbClr val="FFFF00"/>
                </a:solidFill>
              </a:rPr>
              <a:t>      of musicians</a:t>
            </a:r>
            <a:r>
              <a:rPr lang="fr-FR" sz="2400" dirty="0" smtClean="0">
                <a:solidFill>
                  <a:srgbClr val="FFFF00"/>
                </a:solidFill>
              </a:rPr>
              <a:t> </a:t>
            </a:r>
          </a:p>
          <a:p>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αὐλητῶν καὶ</a:t>
            </a:r>
            <a:r>
              <a:rPr lang="en-US" sz="4000" dirty="0" smtClean="0">
                <a:solidFill>
                  <a:schemeClr val="bg1"/>
                </a:solidFill>
              </a:rPr>
              <a:t> </a:t>
            </a:r>
            <a:r>
              <a:rPr lang="el-GR" sz="4000" dirty="0" smtClean="0">
                <a:solidFill>
                  <a:schemeClr val="bg1"/>
                </a:solidFill>
              </a:rPr>
              <a:t>σαλπιστῶν</a:t>
            </a:r>
            <a:r>
              <a:rPr lang="en-US" sz="4000" dirty="0" smtClean="0">
                <a:solidFill>
                  <a:schemeClr val="bg1"/>
                </a:solidFill>
              </a:rPr>
              <a:t> </a:t>
            </a:r>
            <a:r>
              <a:rPr lang="el-GR" sz="4000" dirty="0" smtClean="0">
                <a:solidFill>
                  <a:schemeClr val="bg1"/>
                </a:solidFill>
              </a:rPr>
              <a:t>οὐ μὴ</a:t>
            </a:r>
            <a:r>
              <a:rPr lang="en-US" sz="4000" dirty="0" smtClean="0">
                <a:solidFill>
                  <a:schemeClr val="bg1"/>
                </a:solidFill>
              </a:rPr>
              <a:t> </a:t>
            </a:r>
            <a:r>
              <a:rPr lang="el-GR" sz="4000" dirty="0">
                <a:solidFill>
                  <a:schemeClr val="bg1"/>
                </a:solidFill>
              </a:rPr>
              <a:t>ἀκουσθῇ </a:t>
            </a:r>
            <a:r>
              <a:rPr lang="en-US" sz="4000" dirty="0" smtClean="0">
                <a:solidFill>
                  <a:schemeClr val="bg1"/>
                </a:solidFill>
              </a:rPr>
              <a:t> </a:t>
            </a:r>
            <a:r>
              <a:rPr lang="el-GR" sz="4000" dirty="0" smtClean="0">
                <a:solidFill>
                  <a:schemeClr val="bg1"/>
                </a:solidFill>
              </a:rPr>
              <a:t>ἐν </a:t>
            </a:r>
            <a:r>
              <a:rPr lang="el-GR" sz="4000" dirty="0">
                <a:solidFill>
                  <a:schemeClr val="bg1"/>
                </a:solidFill>
              </a:rPr>
              <a:t>σοὶ ἔτι,</a:t>
            </a:r>
            <a:endParaRPr lang="en-US" sz="4000" dirty="0">
              <a:solidFill>
                <a:schemeClr val="bg1"/>
              </a:solidFill>
            </a:endParaRPr>
          </a:p>
          <a:p>
            <a:r>
              <a:rPr lang="fr-FR" sz="2400" dirty="0" smtClean="0">
                <a:solidFill>
                  <a:srgbClr val="FFFF00"/>
                </a:solidFill>
              </a:rPr>
              <a:t> </a:t>
            </a:r>
            <a:r>
              <a:rPr lang="en-US" sz="2400" dirty="0">
                <a:solidFill>
                  <a:srgbClr val="FFFF00"/>
                </a:solidFill>
              </a:rPr>
              <a:t>and </a:t>
            </a:r>
            <a:r>
              <a:rPr lang="en-US" sz="2400" dirty="0" smtClean="0">
                <a:solidFill>
                  <a:srgbClr val="FFFF00"/>
                </a:solidFill>
              </a:rPr>
              <a:t>  of </a:t>
            </a:r>
            <a:r>
              <a:rPr lang="en-US" sz="2400" dirty="0">
                <a:solidFill>
                  <a:srgbClr val="FFFF00"/>
                </a:solidFill>
              </a:rPr>
              <a:t>flute </a:t>
            </a:r>
            <a:r>
              <a:rPr lang="en-US" sz="2400" dirty="0" smtClean="0">
                <a:solidFill>
                  <a:srgbClr val="FFFF00"/>
                </a:solidFill>
              </a:rPr>
              <a:t>players   </a:t>
            </a:r>
            <a:r>
              <a:rPr lang="en-US" sz="2400" dirty="0">
                <a:solidFill>
                  <a:srgbClr val="FFFF00"/>
                </a:solidFill>
              </a:rPr>
              <a:t>and </a:t>
            </a:r>
            <a:r>
              <a:rPr lang="en-US" sz="2400" dirty="0" smtClean="0">
                <a:solidFill>
                  <a:srgbClr val="FFFF00"/>
                </a:solidFill>
              </a:rPr>
              <a:t>    of trumpeters           never        </a:t>
            </a:r>
            <a:r>
              <a:rPr lang="en-US" sz="2400" dirty="0">
                <a:solidFill>
                  <a:srgbClr val="FFFF00"/>
                </a:solidFill>
              </a:rPr>
              <a:t>will be </a:t>
            </a:r>
            <a:r>
              <a:rPr lang="en-US" sz="2400" dirty="0" smtClean="0">
                <a:solidFill>
                  <a:srgbClr val="FFFF00"/>
                </a:solidFill>
              </a:rPr>
              <a:t>heard       in     </a:t>
            </a:r>
            <a:r>
              <a:rPr lang="en-US" sz="2400" dirty="0">
                <a:solidFill>
                  <a:srgbClr val="FFFF00"/>
                </a:solidFill>
              </a:rPr>
              <a:t>you </a:t>
            </a:r>
            <a:r>
              <a:rPr lang="en-US" sz="2400" dirty="0" smtClean="0">
                <a:solidFill>
                  <a:srgbClr val="FFFF00"/>
                </a:solidFill>
              </a:rPr>
              <a:t> anymore</a:t>
            </a:r>
            <a:r>
              <a:rPr lang="fr-FR" sz="2400" dirty="0" smtClean="0">
                <a:solidFill>
                  <a:srgbClr val="FFFF00"/>
                </a:solidFill>
              </a:rPr>
              <a:t> </a:t>
            </a:r>
          </a:p>
          <a:p>
            <a:r>
              <a:rPr lang="el-GR" sz="4000" dirty="0" smtClean="0">
                <a:solidFill>
                  <a:schemeClr val="bg1"/>
                </a:solidFill>
              </a:rPr>
              <a:t>καὶ </a:t>
            </a:r>
            <a:r>
              <a:rPr lang="el-GR" sz="4000" dirty="0">
                <a:solidFill>
                  <a:schemeClr val="bg1"/>
                </a:solidFill>
              </a:rPr>
              <a:t>πᾶς τεχνίτης </a:t>
            </a:r>
            <a:r>
              <a:rPr lang="en-US" sz="4000" dirty="0" smtClean="0">
                <a:solidFill>
                  <a:schemeClr val="bg1"/>
                </a:solidFill>
              </a:rPr>
              <a:t> </a:t>
            </a:r>
            <a:r>
              <a:rPr lang="el-GR" sz="4000" dirty="0" smtClean="0">
                <a:solidFill>
                  <a:schemeClr val="bg1"/>
                </a:solidFill>
              </a:rPr>
              <a:t>πάσης </a:t>
            </a:r>
            <a:r>
              <a:rPr lang="el-GR" sz="4000" dirty="0">
                <a:solidFill>
                  <a:schemeClr val="bg1"/>
                </a:solidFill>
              </a:rPr>
              <a:t>τέχνης οὐ μὴ εὑρεθῇ </a:t>
            </a:r>
            <a:r>
              <a:rPr lang="en-US" sz="4000" dirty="0" smtClean="0">
                <a:solidFill>
                  <a:schemeClr val="bg1"/>
                </a:solidFill>
              </a:rPr>
              <a:t> </a:t>
            </a:r>
            <a:r>
              <a:rPr lang="el-GR" sz="4000" dirty="0" smtClean="0">
                <a:solidFill>
                  <a:schemeClr val="bg1"/>
                </a:solidFill>
              </a:rPr>
              <a:t>ἐν </a:t>
            </a:r>
            <a:r>
              <a:rPr lang="el-GR" sz="4000" dirty="0">
                <a:solidFill>
                  <a:schemeClr val="bg1"/>
                </a:solidFill>
              </a:rPr>
              <a:t>σοὶ ἔτι, </a:t>
            </a:r>
            <a:endParaRPr lang="en-US" sz="4000" dirty="0" smtClean="0">
              <a:solidFill>
                <a:schemeClr val="bg1"/>
              </a:solidFill>
            </a:endParaRPr>
          </a:p>
          <a:p>
            <a:r>
              <a:rPr lang="fr-FR" sz="2400" dirty="0" smtClean="0">
                <a:solidFill>
                  <a:srgbClr val="FFFF00"/>
                </a:solidFill>
              </a:rPr>
              <a:t> </a:t>
            </a:r>
            <a:r>
              <a:rPr lang="en-US" sz="2400" dirty="0">
                <a:solidFill>
                  <a:srgbClr val="FFFF00"/>
                </a:solidFill>
              </a:rPr>
              <a:t>and </a:t>
            </a:r>
            <a:r>
              <a:rPr lang="en-US" sz="2400" dirty="0" smtClean="0">
                <a:solidFill>
                  <a:srgbClr val="FFFF00"/>
                </a:solidFill>
              </a:rPr>
              <a:t>    all         </a:t>
            </a:r>
            <a:r>
              <a:rPr lang="en-US" sz="2400" dirty="0">
                <a:solidFill>
                  <a:srgbClr val="FFFF00"/>
                </a:solidFill>
              </a:rPr>
              <a:t>craftsman </a:t>
            </a:r>
            <a:r>
              <a:rPr lang="en-US" sz="2400" dirty="0" smtClean="0">
                <a:solidFill>
                  <a:srgbClr val="FFFF00"/>
                </a:solidFill>
              </a:rPr>
              <a:t>             of all            craft           never    </a:t>
            </a:r>
            <a:r>
              <a:rPr lang="en-US" sz="2400" dirty="0">
                <a:solidFill>
                  <a:srgbClr val="FFFF00"/>
                </a:solidFill>
              </a:rPr>
              <a:t>will be found </a:t>
            </a:r>
            <a:r>
              <a:rPr lang="en-US" sz="2400" dirty="0" smtClean="0">
                <a:solidFill>
                  <a:srgbClr val="FFFF00"/>
                </a:solidFill>
              </a:rPr>
              <a:t>    in    you  anymore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φωνὴ </a:t>
            </a:r>
            <a:r>
              <a:rPr lang="en-US" sz="4000" dirty="0" smtClean="0">
                <a:solidFill>
                  <a:schemeClr val="bg1"/>
                </a:solidFill>
              </a:rPr>
              <a:t> </a:t>
            </a:r>
            <a:r>
              <a:rPr lang="el-GR" sz="4000" dirty="0" smtClean="0">
                <a:solidFill>
                  <a:schemeClr val="bg1"/>
                </a:solidFill>
              </a:rPr>
              <a:t>μύλου </a:t>
            </a:r>
            <a:r>
              <a:rPr lang="en-US" sz="4000" dirty="0" smtClean="0">
                <a:solidFill>
                  <a:schemeClr val="bg1"/>
                </a:solidFill>
              </a:rPr>
              <a:t> </a:t>
            </a:r>
            <a:r>
              <a:rPr lang="el-GR" sz="4000" dirty="0" smtClean="0">
                <a:solidFill>
                  <a:schemeClr val="bg1"/>
                </a:solidFill>
              </a:rPr>
              <a:t>οὐ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ἀκουσθῇ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σοὶ</a:t>
            </a:r>
            <a:r>
              <a:rPr lang="en-US" sz="4000" dirty="0" smtClean="0">
                <a:solidFill>
                  <a:schemeClr val="bg1"/>
                </a:solidFill>
              </a:rPr>
              <a:t>  </a:t>
            </a:r>
            <a:r>
              <a:rPr lang="el-GR" sz="4000" dirty="0" smtClean="0">
                <a:solidFill>
                  <a:schemeClr val="bg1"/>
                </a:solidFill>
              </a:rPr>
              <a:t> </a:t>
            </a:r>
            <a:r>
              <a:rPr lang="el-GR" sz="4000" dirty="0">
                <a:solidFill>
                  <a:schemeClr val="bg1"/>
                </a:solidFill>
              </a:rPr>
              <a:t>ἔτι,</a:t>
            </a:r>
          </a:p>
          <a:p>
            <a:r>
              <a:rPr lang="en-US" sz="2400" dirty="0" smtClean="0">
                <a:solidFill>
                  <a:srgbClr val="FFFF00"/>
                </a:solidFill>
              </a:rPr>
              <a:t>   and       </a:t>
            </a:r>
            <a:r>
              <a:rPr lang="en-US" sz="2400" dirty="0">
                <a:solidFill>
                  <a:srgbClr val="FFFF00"/>
                </a:solidFill>
              </a:rPr>
              <a:t>sound </a:t>
            </a:r>
            <a:r>
              <a:rPr lang="en-US" sz="2400" dirty="0" smtClean="0">
                <a:solidFill>
                  <a:srgbClr val="FFFF00"/>
                </a:solidFill>
              </a:rPr>
              <a:t>        of a </a:t>
            </a:r>
            <a:r>
              <a:rPr lang="en-US" sz="2400" dirty="0">
                <a:solidFill>
                  <a:srgbClr val="FFFF00"/>
                </a:solidFill>
              </a:rPr>
              <a:t>mill </a:t>
            </a:r>
            <a:r>
              <a:rPr lang="en-US" sz="2400" dirty="0" smtClean="0">
                <a:solidFill>
                  <a:srgbClr val="FFFF00"/>
                </a:solidFill>
              </a:rPr>
              <a:t>         never         will </a:t>
            </a:r>
            <a:r>
              <a:rPr lang="en-US" sz="2400" dirty="0">
                <a:solidFill>
                  <a:srgbClr val="FFFF00"/>
                </a:solidFill>
              </a:rPr>
              <a:t>be heard </a:t>
            </a:r>
            <a:r>
              <a:rPr lang="en-US" sz="2400" dirty="0" smtClean="0">
                <a:solidFill>
                  <a:srgbClr val="FFFF00"/>
                </a:solidFill>
              </a:rPr>
              <a:t>      in      you     anymore</a:t>
            </a:r>
            <a:endParaRPr lang="fr-FR" sz="24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18:22</a:t>
            </a:r>
            <a:r>
              <a:rPr lang="fr-FR" sz="2000" dirty="0" smtClean="0">
                <a:solidFill>
                  <a:schemeClr val="bg1"/>
                </a:solidFill>
              </a:rPr>
              <a:t> </a:t>
            </a:r>
            <a:r>
              <a:rPr lang="en-US" sz="2000" dirty="0">
                <a:solidFill>
                  <a:schemeClr val="bg1"/>
                </a:solidFill>
              </a:rPr>
              <a:t>and the sound of harpists and musicians, of flute players and trumpeters, will be heard in you no more, and a craftsman of any craft will be found in you no more, and the sound of the mill will be heard in you no more</a:t>
            </a:r>
            <a:r>
              <a:rPr lang="en-US" sz="2000" dirty="0" smtClean="0">
                <a:solidFill>
                  <a:schemeClr val="bg1"/>
                </a:solidFill>
              </a:rPr>
              <a:t>,    /    </a:t>
            </a:r>
            <a:r>
              <a:rPr lang="en-US" sz="2000" baseline="30000" dirty="0" smtClean="0">
                <a:solidFill>
                  <a:srgbClr val="FFFF00"/>
                </a:solidFill>
              </a:rPr>
              <a:t>CUV </a:t>
            </a:r>
            <a:r>
              <a:rPr lang="en-US" sz="2000" b="1" dirty="0" smtClean="0">
                <a:solidFill>
                  <a:schemeClr val="bg1"/>
                </a:solidFill>
              </a:rPr>
              <a:t>18:22</a:t>
            </a:r>
            <a:r>
              <a:rPr lang="en-US" sz="2000" dirty="0" smtClean="0">
                <a:solidFill>
                  <a:schemeClr val="bg1"/>
                </a:solidFill>
              </a:rPr>
              <a:t> </a:t>
            </a:r>
            <a:r>
              <a:rPr lang="zh-TW" altLang="en-US" sz="2000" dirty="0">
                <a:solidFill>
                  <a:schemeClr val="bg1"/>
                </a:solidFill>
              </a:rPr>
              <a:t>彈琴、作樂、吹笛、吹號的聲音、在你中間決不能再聽見．各行手藝人在你中間決不能再遇見．推磨的聲音在你中間決不能再聽見．</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317265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18:23 </a:t>
            </a:r>
          </a:p>
          <a:p>
            <a:endParaRPr lang="en-US" sz="800" b="1" dirty="0" smtClean="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φῶς </a:t>
            </a:r>
            <a:r>
              <a:rPr lang="en-US" sz="3800" dirty="0" smtClean="0">
                <a:solidFill>
                  <a:schemeClr val="bg1"/>
                </a:solidFill>
              </a:rPr>
              <a:t> </a:t>
            </a:r>
            <a:r>
              <a:rPr lang="el-GR" sz="3800" dirty="0" smtClean="0">
                <a:solidFill>
                  <a:schemeClr val="bg1"/>
                </a:solidFill>
              </a:rPr>
              <a:t>λύχνου </a:t>
            </a:r>
            <a:r>
              <a:rPr lang="en-US" sz="3800" dirty="0" smtClean="0">
                <a:solidFill>
                  <a:schemeClr val="bg1"/>
                </a:solidFill>
              </a:rPr>
              <a:t> </a:t>
            </a:r>
            <a:r>
              <a:rPr lang="el-GR" sz="3800" dirty="0" smtClean="0">
                <a:solidFill>
                  <a:schemeClr val="bg1"/>
                </a:solidFill>
              </a:rPr>
              <a:t>οὐ </a:t>
            </a:r>
            <a:r>
              <a:rPr lang="el-GR" sz="3800" dirty="0">
                <a:solidFill>
                  <a:schemeClr val="bg1"/>
                </a:solidFill>
              </a:rPr>
              <a:t>μὴ </a:t>
            </a:r>
            <a:r>
              <a:rPr lang="en-US" sz="3800" dirty="0" smtClean="0">
                <a:solidFill>
                  <a:schemeClr val="bg1"/>
                </a:solidFill>
              </a:rPr>
              <a:t> </a:t>
            </a:r>
            <a:r>
              <a:rPr lang="el-GR" sz="3800" dirty="0" smtClean="0">
                <a:solidFill>
                  <a:schemeClr val="bg1"/>
                </a:solidFill>
              </a:rPr>
              <a:t>φάνῃ </a:t>
            </a:r>
            <a:r>
              <a:rPr lang="en-US" sz="3800" dirty="0" smtClean="0">
                <a:solidFill>
                  <a:schemeClr val="bg1"/>
                </a:solidFill>
              </a:rPr>
              <a:t> </a:t>
            </a:r>
            <a:r>
              <a:rPr lang="el-GR" sz="3800" dirty="0" smtClean="0">
                <a:solidFill>
                  <a:schemeClr val="bg1"/>
                </a:solidFill>
              </a:rPr>
              <a:t>ἐν </a:t>
            </a:r>
            <a:r>
              <a:rPr lang="el-GR" sz="3800" dirty="0">
                <a:solidFill>
                  <a:schemeClr val="bg1"/>
                </a:solidFill>
              </a:rPr>
              <a:t>σοὶ </a:t>
            </a:r>
            <a:r>
              <a:rPr lang="en-US" sz="3800" dirty="0" smtClean="0">
                <a:solidFill>
                  <a:schemeClr val="bg1"/>
                </a:solidFill>
              </a:rPr>
              <a:t> </a:t>
            </a:r>
            <a:r>
              <a:rPr lang="el-GR" sz="3800" dirty="0" smtClean="0">
                <a:solidFill>
                  <a:schemeClr val="bg1"/>
                </a:solidFill>
              </a:rPr>
              <a:t>ἔτι</a:t>
            </a:r>
            <a:r>
              <a:rPr lang="el-GR" sz="3800" dirty="0">
                <a:solidFill>
                  <a:schemeClr val="bg1"/>
                </a:solidFill>
              </a:rPr>
              <a:t>, </a:t>
            </a:r>
            <a:endParaRPr lang="en-US" sz="3800" dirty="0">
              <a:solidFill>
                <a:schemeClr val="bg1"/>
              </a:solidFill>
            </a:endParaRPr>
          </a:p>
          <a:p>
            <a:r>
              <a:rPr lang="fr-FR" sz="2400" dirty="0" smtClean="0">
                <a:solidFill>
                  <a:srgbClr val="FFFF00"/>
                </a:solidFill>
              </a:rPr>
              <a:t>    </a:t>
            </a:r>
            <a:r>
              <a:rPr lang="en-US" altLang="zh-TW" sz="2400" dirty="0" smtClean="0">
                <a:solidFill>
                  <a:srgbClr val="FFFF00"/>
                </a:solidFill>
              </a:rPr>
              <a:t>and     light      </a:t>
            </a:r>
            <a:r>
              <a:rPr lang="en-US" altLang="zh-TW" sz="2400" dirty="0">
                <a:solidFill>
                  <a:srgbClr val="FFFF00"/>
                </a:solidFill>
              </a:rPr>
              <a:t>of a lamp </a:t>
            </a:r>
            <a:r>
              <a:rPr lang="en-US" altLang="zh-TW" sz="2400" dirty="0" smtClean="0">
                <a:solidFill>
                  <a:srgbClr val="FFFF00"/>
                </a:solidFill>
              </a:rPr>
              <a:t>         never     shall shine   in    </a:t>
            </a:r>
            <a:r>
              <a:rPr lang="en-US" altLang="zh-TW" sz="2400" dirty="0">
                <a:solidFill>
                  <a:srgbClr val="FFFF00"/>
                </a:solidFill>
              </a:rPr>
              <a:t>you </a:t>
            </a:r>
            <a:r>
              <a:rPr lang="en-US" altLang="zh-TW" sz="2400" dirty="0" smtClean="0">
                <a:solidFill>
                  <a:srgbClr val="FFFF00"/>
                </a:solidFill>
              </a:rPr>
              <a:t>  anymore</a:t>
            </a:r>
            <a:endParaRPr lang="fr-FR" sz="2400" dirty="0" smtClean="0">
              <a:solidFill>
                <a:srgbClr val="FFFF00"/>
              </a:solidFill>
            </a:endParaRPr>
          </a:p>
          <a:p>
            <a:r>
              <a:rPr lang="el-GR" sz="3800" dirty="0">
                <a:solidFill>
                  <a:schemeClr val="bg1"/>
                </a:solidFill>
              </a:rPr>
              <a:t>καὶ φωνὴ νυμφίου καὶ νύμφης οὐ μὴ ἀκουσθῇ </a:t>
            </a:r>
            <a:endParaRPr lang="en-US" sz="3800" dirty="0">
              <a:solidFill>
                <a:schemeClr val="bg1"/>
              </a:solidFill>
            </a:endParaRPr>
          </a:p>
          <a:p>
            <a:r>
              <a:rPr lang="en-US" altLang="zh-TW" sz="2400" dirty="0" smtClean="0">
                <a:solidFill>
                  <a:srgbClr val="FFFF00"/>
                </a:solidFill>
              </a:rPr>
              <a:t>and      voice     </a:t>
            </a:r>
            <a:r>
              <a:rPr lang="en-US" altLang="zh-TW" sz="2400" dirty="0">
                <a:solidFill>
                  <a:srgbClr val="FFFF00"/>
                </a:solidFill>
              </a:rPr>
              <a:t>of bridegroom </a:t>
            </a:r>
            <a:r>
              <a:rPr lang="en-US" altLang="zh-TW" sz="2400" dirty="0" smtClean="0">
                <a:solidFill>
                  <a:srgbClr val="FFFF00"/>
                </a:solidFill>
              </a:rPr>
              <a:t>  and     of bride           never     will </a:t>
            </a:r>
            <a:r>
              <a:rPr lang="en-US" altLang="zh-TW" sz="2400" dirty="0">
                <a:solidFill>
                  <a:srgbClr val="FFFF00"/>
                </a:solidFill>
              </a:rPr>
              <a:t>be </a:t>
            </a:r>
            <a:r>
              <a:rPr lang="en-US" altLang="zh-TW" sz="2400" dirty="0" smtClean="0">
                <a:solidFill>
                  <a:srgbClr val="FFFF00"/>
                </a:solidFill>
              </a:rPr>
              <a:t>heard</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ἐν σοὶ ἔτι· </a:t>
            </a:r>
            <a:r>
              <a:rPr lang="en-US" sz="3800" dirty="0" smtClean="0">
                <a:solidFill>
                  <a:schemeClr val="bg1"/>
                </a:solidFill>
              </a:rPr>
              <a:t> </a:t>
            </a:r>
            <a:r>
              <a:rPr lang="el-GR" sz="3800" dirty="0" smtClean="0">
                <a:solidFill>
                  <a:schemeClr val="bg1"/>
                </a:solidFill>
              </a:rPr>
              <a:t>ὅτι </a:t>
            </a:r>
            <a:r>
              <a:rPr lang="el-GR" sz="3800" dirty="0">
                <a:solidFill>
                  <a:schemeClr val="bg1"/>
                </a:solidFill>
              </a:rPr>
              <a:t>οἱ ἔμποροί σου ἦσαν οἱ μεγιστᾶνες τῆς γῆς, </a:t>
            </a:r>
            <a:endParaRPr lang="en-US" sz="3800" dirty="0" smtClean="0">
              <a:solidFill>
                <a:schemeClr val="bg1"/>
              </a:solidFill>
            </a:endParaRPr>
          </a:p>
          <a:p>
            <a:r>
              <a:rPr lang="en-US" altLang="zh-TW" sz="2400" dirty="0" smtClean="0">
                <a:solidFill>
                  <a:srgbClr val="FFFF00"/>
                </a:solidFill>
              </a:rPr>
              <a:t>  in    you  anymore  for   the  </a:t>
            </a:r>
            <a:r>
              <a:rPr lang="en-US" altLang="zh-TW" sz="2400" dirty="0">
                <a:solidFill>
                  <a:srgbClr val="FFFF00"/>
                </a:solidFill>
              </a:rPr>
              <a:t>merchants </a:t>
            </a:r>
            <a:r>
              <a:rPr lang="en-US" altLang="zh-TW" sz="2400" dirty="0" smtClean="0">
                <a:solidFill>
                  <a:srgbClr val="FFFF00"/>
                </a:solidFill>
              </a:rPr>
              <a:t>     your      were     the     </a:t>
            </a:r>
            <a:r>
              <a:rPr lang="en-US" altLang="zh-TW" sz="2400" dirty="0">
                <a:solidFill>
                  <a:srgbClr val="FFFF00"/>
                </a:solidFill>
              </a:rPr>
              <a:t>great ones </a:t>
            </a:r>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 earth</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ὅτι </a:t>
            </a:r>
            <a:r>
              <a:rPr lang="el-GR" sz="3800" dirty="0">
                <a:solidFill>
                  <a:schemeClr val="bg1"/>
                </a:solidFill>
              </a:rPr>
              <a:t>ἐν τῇ φαρμακείᾳ </a:t>
            </a:r>
            <a:r>
              <a:rPr lang="el-GR" sz="3800" dirty="0" smtClean="0">
                <a:solidFill>
                  <a:schemeClr val="bg1"/>
                </a:solidFill>
              </a:rPr>
              <a:t>σου</a:t>
            </a:r>
            <a:r>
              <a:rPr lang="en-US" sz="3800" dirty="0" smtClean="0">
                <a:solidFill>
                  <a:schemeClr val="bg1"/>
                </a:solidFill>
              </a:rPr>
              <a:t> </a:t>
            </a:r>
            <a:r>
              <a:rPr lang="el-GR" sz="3800" dirty="0" smtClean="0">
                <a:solidFill>
                  <a:schemeClr val="bg1"/>
                </a:solidFill>
              </a:rPr>
              <a:t> ἐπλανήθησαν</a:t>
            </a:r>
            <a:r>
              <a:rPr lang="en-US" sz="3800" dirty="0" smtClean="0">
                <a:solidFill>
                  <a:schemeClr val="bg1"/>
                </a:solidFill>
              </a:rPr>
              <a:t> </a:t>
            </a:r>
            <a:r>
              <a:rPr lang="el-GR" sz="3800" dirty="0" smtClean="0">
                <a:solidFill>
                  <a:schemeClr val="bg1"/>
                </a:solidFill>
              </a:rPr>
              <a:t> </a:t>
            </a:r>
            <a:r>
              <a:rPr lang="el-GR" sz="3800" dirty="0">
                <a:solidFill>
                  <a:schemeClr val="bg1"/>
                </a:solidFill>
              </a:rPr>
              <a:t>πάντα τὰ ἔθνη,</a:t>
            </a:r>
          </a:p>
          <a:p>
            <a:r>
              <a:rPr lang="en-US" altLang="zh-TW" sz="2400" dirty="0" smtClean="0">
                <a:solidFill>
                  <a:srgbClr val="FFFF00"/>
                </a:solidFill>
              </a:rPr>
              <a:t>     for    by   the             drug               your           were </a:t>
            </a:r>
            <a:r>
              <a:rPr lang="en-US" altLang="zh-TW" sz="2400" dirty="0">
                <a:solidFill>
                  <a:srgbClr val="FFFF00"/>
                </a:solidFill>
              </a:rPr>
              <a:t>deceived </a:t>
            </a:r>
            <a:r>
              <a:rPr lang="en-US" altLang="zh-TW" sz="2400" dirty="0" smtClean="0">
                <a:solidFill>
                  <a:srgbClr val="FFFF00"/>
                </a:solidFill>
              </a:rPr>
              <a:t>                all          the  nations</a:t>
            </a:r>
            <a:endParaRPr lang="en-U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18:23</a:t>
            </a:r>
            <a:r>
              <a:rPr lang="fr-FR" dirty="0" smtClean="0">
                <a:solidFill>
                  <a:schemeClr val="bg1"/>
                </a:solidFill>
              </a:rPr>
              <a:t> </a:t>
            </a:r>
            <a:r>
              <a:rPr lang="en-US" altLang="zh-TW" dirty="0">
                <a:solidFill>
                  <a:schemeClr val="bg1"/>
                </a:solidFill>
              </a:rPr>
              <a:t>and the light of a lamp will shine in you no more, and the voice of bridegroom and bride will be heard in you no more, for your merchants were the great ones of the earth, and all nations were deceived by your sorcery.</a:t>
            </a:r>
          </a:p>
          <a:p>
            <a:r>
              <a:rPr lang="en-US" baseline="30000" dirty="0">
                <a:solidFill>
                  <a:srgbClr val="FFFF00"/>
                </a:solidFill>
              </a:rPr>
              <a:t>	CUV </a:t>
            </a:r>
            <a:r>
              <a:rPr lang="en-US" altLang="zh-TW" b="1" dirty="0" smtClean="0">
                <a:solidFill>
                  <a:schemeClr val="bg1"/>
                </a:solidFill>
              </a:rPr>
              <a:t>18:23</a:t>
            </a:r>
            <a:r>
              <a:rPr lang="zh-TW" altLang="en-US" dirty="0" smtClean="0">
                <a:solidFill>
                  <a:schemeClr val="bg1"/>
                </a:solidFill>
              </a:rPr>
              <a:t> </a:t>
            </a:r>
            <a:r>
              <a:rPr lang="zh-TW" altLang="en-US" dirty="0">
                <a:solidFill>
                  <a:schemeClr val="bg1"/>
                </a:solidFill>
              </a:rPr>
              <a:t>燈光在你中間決不能再照耀．新郎和新婦的聲音、在你中間決不能再聽見．你的客商原來是地上的尊貴人．萬國也被你的邪術迷惑了。</a:t>
            </a:r>
            <a:endParaRPr lang="fr-FR"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2805677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18:24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ἐν </a:t>
            </a:r>
            <a:r>
              <a:rPr lang="en-US" sz="4400" dirty="0" smtClean="0">
                <a:solidFill>
                  <a:schemeClr val="bg1"/>
                </a:solidFill>
              </a:rPr>
              <a:t> </a:t>
            </a:r>
            <a:r>
              <a:rPr lang="el-GR" sz="4400" dirty="0" smtClean="0">
                <a:solidFill>
                  <a:schemeClr val="bg1"/>
                </a:solidFill>
              </a:rPr>
              <a:t>αὐτῇ </a:t>
            </a:r>
            <a:r>
              <a:rPr lang="en-US" sz="4400" dirty="0" smtClean="0">
                <a:solidFill>
                  <a:schemeClr val="bg1"/>
                </a:solidFill>
              </a:rPr>
              <a:t> </a:t>
            </a:r>
            <a:r>
              <a:rPr lang="el-GR" sz="4400" dirty="0" smtClean="0">
                <a:solidFill>
                  <a:schemeClr val="bg1"/>
                </a:solidFill>
              </a:rPr>
              <a:t>αἷμα</a:t>
            </a:r>
            <a:r>
              <a:rPr lang="en-US" sz="4400" dirty="0" smtClean="0">
                <a:solidFill>
                  <a:schemeClr val="bg1"/>
                </a:solidFill>
              </a:rPr>
              <a:t> </a:t>
            </a:r>
            <a:r>
              <a:rPr lang="el-GR" sz="4400" dirty="0" smtClean="0">
                <a:solidFill>
                  <a:schemeClr val="bg1"/>
                </a:solidFill>
              </a:rPr>
              <a:t> προφητῶν</a:t>
            </a:r>
            <a:endParaRPr lang="en-US" sz="4400" dirty="0" smtClean="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and       in           her            blood           of </a:t>
            </a:r>
            <a:r>
              <a:rPr lang="en-US" sz="2400" dirty="0">
                <a:solidFill>
                  <a:srgbClr val="FFFF00"/>
                </a:solidFill>
              </a:rPr>
              <a:t>prophets </a:t>
            </a:r>
            <a:endParaRPr lang="fr-FR" sz="2400" dirty="0" smtClean="0">
              <a:solidFill>
                <a:srgbClr val="FFFF00"/>
              </a:solidFill>
            </a:endParaRPr>
          </a:p>
          <a:p>
            <a:endParaRPr lang="fr-FR" sz="800"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a:solidFill>
                  <a:schemeClr val="bg1"/>
                </a:solidFill>
              </a:rPr>
              <a:t>ἁγίων </a:t>
            </a:r>
            <a:r>
              <a:rPr lang="en-US" sz="4400" dirty="0">
                <a:solidFill>
                  <a:schemeClr val="bg1"/>
                </a:solidFill>
              </a:rPr>
              <a:t> </a:t>
            </a:r>
            <a:r>
              <a:rPr lang="el-GR" sz="4400" dirty="0">
                <a:solidFill>
                  <a:schemeClr val="bg1"/>
                </a:solidFill>
              </a:rPr>
              <a:t>εὑρέθη </a:t>
            </a:r>
            <a:endParaRPr lang="en-US" sz="4400" dirty="0">
              <a:solidFill>
                <a:schemeClr val="bg1"/>
              </a:solidFill>
            </a:endParaRPr>
          </a:p>
          <a:p>
            <a:r>
              <a:rPr lang="en-US" sz="2400" dirty="0" smtClean="0">
                <a:solidFill>
                  <a:srgbClr val="FFFF00"/>
                </a:solidFill>
              </a:rPr>
              <a:t>                             and        of saints         was </a:t>
            </a:r>
            <a:r>
              <a:rPr lang="en-US" sz="2400" dirty="0">
                <a:solidFill>
                  <a:srgbClr val="FFFF00"/>
                </a:solidFill>
              </a:rPr>
              <a:t>found </a:t>
            </a:r>
            <a:endParaRPr lang="fr-FR" sz="2400" dirty="0" smtClean="0">
              <a:solidFill>
                <a:srgbClr val="FFFF00"/>
              </a:solidFill>
            </a:endParaRPr>
          </a:p>
          <a:p>
            <a:endParaRPr lang="fr-FR" sz="800"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πάντων </a:t>
            </a:r>
            <a:r>
              <a:rPr lang="en-US" sz="4400" dirty="0" smtClean="0">
                <a:solidFill>
                  <a:schemeClr val="bg1"/>
                </a:solidFill>
              </a:rPr>
              <a:t> </a:t>
            </a:r>
            <a:r>
              <a:rPr lang="el-GR" sz="4400" dirty="0" smtClean="0">
                <a:solidFill>
                  <a:schemeClr val="bg1"/>
                </a:solidFill>
              </a:rPr>
              <a:t>τῶν </a:t>
            </a:r>
            <a:r>
              <a:rPr lang="en-US" sz="4400" dirty="0" smtClean="0">
                <a:solidFill>
                  <a:schemeClr val="bg1"/>
                </a:solidFill>
              </a:rPr>
              <a:t> </a:t>
            </a:r>
            <a:r>
              <a:rPr lang="el-GR" sz="4400" dirty="0" smtClean="0">
                <a:solidFill>
                  <a:schemeClr val="bg1"/>
                </a:solidFill>
              </a:rPr>
              <a:t>ἐσφαγμένων</a:t>
            </a:r>
            <a:r>
              <a:rPr lang="en-US" sz="4400" dirty="0" smtClean="0">
                <a:solidFill>
                  <a:schemeClr val="bg1"/>
                </a:solidFill>
              </a:rPr>
              <a:t> </a:t>
            </a:r>
            <a:r>
              <a:rPr lang="el-GR" sz="4400" dirty="0" smtClean="0">
                <a:solidFill>
                  <a:schemeClr val="bg1"/>
                </a:solidFill>
              </a:rPr>
              <a:t> </a:t>
            </a:r>
            <a:r>
              <a:rPr lang="el-GR" sz="4400" dirty="0">
                <a:solidFill>
                  <a:schemeClr val="bg1"/>
                </a:solidFill>
              </a:rPr>
              <a:t>ἐπὶ </a:t>
            </a:r>
            <a:r>
              <a:rPr lang="en-US" sz="4400" dirty="0" smtClean="0">
                <a:solidFill>
                  <a:schemeClr val="bg1"/>
                </a:solidFill>
              </a:rPr>
              <a:t> </a:t>
            </a:r>
            <a:r>
              <a:rPr lang="el-GR" sz="4400" dirty="0" smtClean="0">
                <a:solidFill>
                  <a:schemeClr val="bg1"/>
                </a:solidFill>
              </a:rPr>
              <a:t>τῆς</a:t>
            </a:r>
            <a:r>
              <a:rPr lang="en-US" sz="4400" dirty="0" smtClean="0">
                <a:solidFill>
                  <a:schemeClr val="bg1"/>
                </a:solidFill>
              </a:rPr>
              <a:t> </a:t>
            </a:r>
            <a:r>
              <a:rPr lang="el-GR" sz="4400" dirty="0" smtClean="0">
                <a:solidFill>
                  <a:schemeClr val="bg1"/>
                </a:solidFill>
              </a:rPr>
              <a:t> </a:t>
            </a:r>
            <a:r>
              <a:rPr lang="el-GR" sz="4400" dirty="0">
                <a:solidFill>
                  <a:schemeClr val="bg1"/>
                </a:solidFill>
              </a:rPr>
              <a:t>γῆς.</a:t>
            </a:r>
          </a:p>
          <a:p>
            <a:r>
              <a:rPr lang="en-US" sz="2400" dirty="0" smtClean="0">
                <a:solidFill>
                  <a:srgbClr val="FFFF00"/>
                </a:solidFill>
              </a:rPr>
              <a:t>       and           of all                 who               </a:t>
            </a:r>
            <a:r>
              <a:rPr lang="en-US" sz="2400" dirty="0">
                <a:solidFill>
                  <a:srgbClr val="FFFF00"/>
                </a:solidFill>
              </a:rPr>
              <a:t>have been slain </a:t>
            </a:r>
            <a:r>
              <a:rPr lang="en-US" sz="2400" dirty="0" smtClean="0">
                <a:solidFill>
                  <a:srgbClr val="FFFF00"/>
                </a:solidFill>
              </a:rPr>
              <a:t>            on         the       earth</a:t>
            </a:r>
            <a:endParaRPr lang="fr-FR" sz="24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18:24</a:t>
            </a:r>
            <a:r>
              <a:rPr lang="fr-FR" sz="2000" dirty="0" smtClean="0">
                <a:solidFill>
                  <a:schemeClr val="bg1"/>
                </a:solidFill>
              </a:rPr>
              <a:t> </a:t>
            </a:r>
            <a:r>
              <a:rPr lang="en-US" sz="2000" dirty="0">
                <a:solidFill>
                  <a:schemeClr val="bg1"/>
                </a:solidFill>
              </a:rPr>
              <a:t>And in her was found the blood of prophets and of saints, and of all who have been slain on earth</a:t>
            </a:r>
            <a:r>
              <a:rPr lang="en-US" sz="2000" dirty="0" smtClean="0">
                <a:solidFill>
                  <a:schemeClr val="bg1"/>
                </a:solidFill>
              </a:rPr>
              <a:t>.     /       </a:t>
            </a:r>
            <a:r>
              <a:rPr lang="en-US" sz="2000" baseline="30000" dirty="0" smtClean="0">
                <a:solidFill>
                  <a:srgbClr val="FFFF00"/>
                </a:solidFill>
              </a:rPr>
              <a:t>CUV </a:t>
            </a:r>
            <a:r>
              <a:rPr lang="en-US" sz="2000" b="1" dirty="0" smtClean="0">
                <a:solidFill>
                  <a:schemeClr val="bg1"/>
                </a:solidFill>
              </a:rPr>
              <a:t>18:24</a:t>
            </a:r>
            <a:r>
              <a:rPr lang="en-US" sz="2000" dirty="0" smtClean="0">
                <a:solidFill>
                  <a:schemeClr val="bg1"/>
                </a:solidFill>
              </a:rPr>
              <a:t> </a:t>
            </a:r>
            <a:r>
              <a:rPr lang="zh-TW" altLang="en-US" sz="2000" dirty="0">
                <a:solidFill>
                  <a:schemeClr val="bg1"/>
                </a:solidFill>
              </a:rPr>
              <a:t>先知和聖徒、並地上一切被殺之人的血、都在這城裡看見了。</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722100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r>
              <a:rPr lang="en-US" sz="2400" b="1" dirty="0" smtClean="0">
                <a:solidFill>
                  <a:srgbClr val="FFFF00"/>
                </a:solidFill>
              </a:rPr>
              <a:t>       Revelation 18:2</a:t>
            </a: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ἔκραξεν</a:t>
            </a:r>
            <a:r>
              <a:rPr lang="en-US" sz="3600" dirty="0" smtClean="0">
                <a:solidFill>
                  <a:schemeClr val="bg1"/>
                </a:solidFill>
              </a:rPr>
              <a:t> </a:t>
            </a:r>
            <a:r>
              <a:rPr lang="el-GR" sz="3600" dirty="0" smtClean="0">
                <a:solidFill>
                  <a:schemeClr val="bg1"/>
                </a:solidFill>
              </a:rPr>
              <a:t> ἐν</a:t>
            </a:r>
            <a:r>
              <a:rPr lang="en-US" sz="3600" dirty="0" smtClean="0">
                <a:solidFill>
                  <a:schemeClr val="bg1"/>
                </a:solidFill>
              </a:rPr>
              <a:t> </a:t>
            </a:r>
            <a:r>
              <a:rPr lang="el-GR" sz="3600" dirty="0" smtClean="0">
                <a:solidFill>
                  <a:schemeClr val="bg1"/>
                </a:solidFill>
              </a:rPr>
              <a:t> ἰσχυρᾷ </a:t>
            </a:r>
            <a:r>
              <a:rPr lang="en-US" sz="3600" dirty="0" smtClean="0">
                <a:solidFill>
                  <a:schemeClr val="bg1"/>
                </a:solidFill>
              </a:rPr>
              <a:t> </a:t>
            </a:r>
            <a:r>
              <a:rPr lang="el-GR" sz="3600" dirty="0" smtClean="0">
                <a:solidFill>
                  <a:schemeClr val="bg1"/>
                </a:solidFill>
              </a:rPr>
              <a:t>φωνῇ </a:t>
            </a:r>
            <a:r>
              <a:rPr lang="en-US" sz="3600" dirty="0" smtClean="0">
                <a:solidFill>
                  <a:schemeClr val="bg1"/>
                </a:solidFill>
              </a:rPr>
              <a:t> </a:t>
            </a:r>
            <a:r>
              <a:rPr lang="el-GR" sz="3600" dirty="0" smtClean="0">
                <a:solidFill>
                  <a:schemeClr val="bg1"/>
                </a:solidFill>
              </a:rPr>
              <a:t>λέγων· </a:t>
            </a:r>
            <a:endParaRPr lang="en-US" sz="3600" dirty="0" smtClean="0">
              <a:solidFill>
                <a:schemeClr val="bg1"/>
              </a:solidFill>
            </a:endParaRPr>
          </a:p>
          <a:p>
            <a:r>
              <a:rPr lang="en-US" sz="2200" dirty="0" smtClean="0">
                <a:solidFill>
                  <a:srgbClr val="FFFF00"/>
                </a:solidFill>
              </a:rPr>
              <a:t>       and     he </a:t>
            </a:r>
            <a:r>
              <a:rPr lang="en-US" sz="2200" dirty="0">
                <a:solidFill>
                  <a:srgbClr val="FFFF00"/>
                </a:solidFill>
              </a:rPr>
              <a:t>called out </a:t>
            </a:r>
            <a:r>
              <a:rPr lang="en-US" sz="2200" dirty="0" smtClean="0">
                <a:solidFill>
                  <a:srgbClr val="FFFF00"/>
                </a:solidFill>
              </a:rPr>
              <a:t>   with      </a:t>
            </a:r>
            <a:r>
              <a:rPr lang="en-US" sz="2200" dirty="0">
                <a:solidFill>
                  <a:srgbClr val="FFFF00"/>
                </a:solidFill>
              </a:rPr>
              <a:t>mighty </a:t>
            </a:r>
            <a:r>
              <a:rPr lang="en-US" sz="2200" dirty="0" smtClean="0">
                <a:solidFill>
                  <a:srgbClr val="FFFF00"/>
                </a:solidFill>
              </a:rPr>
              <a:t>         a voice      saying </a:t>
            </a:r>
            <a:endParaRPr lang="fr-FR" sz="2200" dirty="0">
              <a:solidFill>
                <a:srgbClr val="FFFF00"/>
              </a:solidFill>
            </a:endParaRPr>
          </a:p>
          <a:p>
            <a:r>
              <a:rPr lang="en-US" sz="3600" dirty="0" smtClean="0">
                <a:solidFill>
                  <a:schemeClr val="bg1"/>
                </a:solidFill>
              </a:rPr>
              <a:t>    </a:t>
            </a:r>
            <a:r>
              <a:rPr lang="el-GR" sz="3600" dirty="0" smtClean="0">
                <a:solidFill>
                  <a:schemeClr val="bg1"/>
                </a:solidFill>
              </a:rPr>
              <a:t>ἔπεσεν</a:t>
            </a:r>
            <a:r>
              <a:rPr lang="en-US" sz="3600" dirty="0" smtClean="0">
                <a:solidFill>
                  <a:schemeClr val="bg1"/>
                </a:solidFill>
              </a:rPr>
              <a:t>   </a:t>
            </a:r>
            <a:r>
              <a:rPr lang="el-GR" sz="3600" dirty="0" smtClean="0">
                <a:solidFill>
                  <a:schemeClr val="bg1"/>
                </a:solidFill>
              </a:rPr>
              <a:t> ἔπεσεν</a:t>
            </a:r>
            <a:r>
              <a:rPr lang="en-US" sz="3600" dirty="0" smtClean="0">
                <a:solidFill>
                  <a:schemeClr val="bg1"/>
                </a:solidFill>
              </a:rPr>
              <a:t>   </a:t>
            </a:r>
            <a:r>
              <a:rPr lang="el-GR" sz="3600" dirty="0" smtClean="0">
                <a:solidFill>
                  <a:schemeClr val="bg1"/>
                </a:solidFill>
              </a:rPr>
              <a:t> </a:t>
            </a:r>
            <a:r>
              <a:rPr lang="el-GR" sz="3600" dirty="0">
                <a:solidFill>
                  <a:schemeClr val="bg1"/>
                </a:solidFill>
              </a:rPr>
              <a:t>Βαβυλὼν </a:t>
            </a:r>
            <a:r>
              <a:rPr lang="en-US" sz="3600" dirty="0" smtClean="0">
                <a:solidFill>
                  <a:schemeClr val="bg1"/>
                </a:solidFill>
              </a:rPr>
              <a:t> </a:t>
            </a:r>
            <a:r>
              <a:rPr lang="el-GR" sz="3600" dirty="0" smtClean="0">
                <a:solidFill>
                  <a:schemeClr val="bg1"/>
                </a:solidFill>
              </a:rPr>
              <a:t>ἡ </a:t>
            </a:r>
            <a:r>
              <a:rPr lang="el-GR" sz="3600" dirty="0">
                <a:solidFill>
                  <a:schemeClr val="bg1"/>
                </a:solidFill>
              </a:rPr>
              <a:t>μεγάλη, </a:t>
            </a:r>
            <a:endParaRPr lang="en-US" sz="3600" dirty="0">
              <a:solidFill>
                <a:schemeClr val="bg1"/>
              </a:solidFill>
            </a:endParaRPr>
          </a:p>
          <a:p>
            <a:r>
              <a:rPr lang="en-US" sz="2200" dirty="0">
                <a:solidFill>
                  <a:srgbClr val="FFFF00"/>
                </a:solidFill>
              </a:rPr>
              <a:t> </a:t>
            </a:r>
            <a:r>
              <a:rPr lang="en-US" sz="2200" dirty="0" smtClean="0">
                <a:solidFill>
                  <a:srgbClr val="FFFF00"/>
                </a:solidFill>
              </a:rPr>
              <a:t>       is fallen               is </a:t>
            </a:r>
            <a:r>
              <a:rPr lang="en-US" sz="2200" dirty="0">
                <a:solidFill>
                  <a:srgbClr val="FFFF00"/>
                </a:solidFill>
              </a:rPr>
              <a:t>fallen </a:t>
            </a:r>
            <a:r>
              <a:rPr lang="en-US" sz="2200" dirty="0" smtClean="0">
                <a:solidFill>
                  <a:srgbClr val="FFFF00"/>
                </a:solidFill>
              </a:rPr>
              <a:t>               Babylon          the      great</a:t>
            </a:r>
            <a:endParaRPr lang="es-ES" sz="22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ἐγένετο </a:t>
            </a:r>
            <a:r>
              <a:rPr lang="en-US" sz="3600" dirty="0" smtClean="0">
                <a:solidFill>
                  <a:schemeClr val="bg1"/>
                </a:solidFill>
              </a:rPr>
              <a:t> </a:t>
            </a:r>
            <a:r>
              <a:rPr lang="el-GR" sz="3600" dirty="0" smtClean="0">
                <a:solidFill>
                  <a:schemeClr val="bg1"/>
                </a:solidFill>
              </a:rPr>
              <a:t>κατοικητήριον </a:t>
            </a:r>
            <a:r>
              <a:rPr lang="en-US" sz="3600" dirty="0" smtClean="0">
                <a:solidFill>
                  <a:schemeClr val="bg1"/>
                </a:solidFill>
              </a:rPr>
              <a:t> </a:t>
            </a:r>
            <a:r>
              <a:rPr lang="el-GR" sz="3600" dirty="0" smtClean="0">
                <a:solidFill>
                  <a:schemeClr val="bg1"/>
                </a:solidFill>
              </a:rPr>
              <a:t>δαιμονίων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φυλακὴ</a:t>
            </a:r>
            <a:r>
              <a:rPr lang="en-US" sz="3600" dirty="0" smtClean="0">
                <a:solidFill>
                  <a:schemeClr val="bg1"/>
                </a:solidFill>
              </a:rPr>
              <a:t> </a:t>
            </a:r>
            <a:r>
              <a:rPr lang="el-GR" sz="3600" dirty="0" smtClean="0">
                <a:solidFill>
                  <a:schemeClr val="bg1"/>
                </a:solidFill>
              </a:rPr>
              <a:t> </a:t>
            </a:r>
            <a:r>
              <a:rPr lang="el-GR" sz="3600" dirty="0">
                <a:solidFill>
                  <a:schemeClr val="bg1"/>
                </a:solidFill>
              </a:rPr>
              <a:t>παντὸς </a:t>
            </a:r>
            <a:endParaRPr lang="en-US" sz="3600" dirty="0" smtClean="0">
              <a:solidFill>
                <a:schemeClr val="bg1"/>
              </a:solidFill>
            </a:endParaRPr>
          </a:p>
          <a:p>
            <a:r>
              <a:rPr lang="en-US" sz="2200" dirty="0" smtClean="0">
                <a:solidFill>
                  <a:srgbClr val="FFFF00"/>
                </a:solidFill>
              </a:rPr>
              <a:t>  and      she became        a </a:t>
            </a:r>
            <a:r>
              <a:rPr lang="en-US" sz="2200" dirty="0">
                <a:solidFill>
                  <a:srgbClr val="FFFF00"/>
                </a:solidFill>
              </a:rPr>
              <a:t>dwelling place </a:t>
            </a:r>
            <a:r>
              <a:rPr lang="en-US" sz="2200" dirty="0" smtClean="0">
                <a:solidFill>
                  <a:srgbClr val="FFFF00"/>
                </a:solidFill>
              </a:rPr>
              <a:t>               of demons             and         </a:t>
            </a:r>
            <a:r>
              <a:rPr lang="en-US" sz="2200" dirty="0">
                <a:solidFill>
                  <a:srgbClr val="FFFF00"/>
                </a:solidFill>
              </a:rPr>
              <a:t>a haunt </a:t>
            </a:r>
            <a:r>
              <a:rPr lang="en-US" sz="2200" dirty="0" smtClean="0">
                <a:solidFill>
                  <a:srgbClr val="FFFF00"/>
                </a:solidFill>
              </a:rPr>
              <a:t>         of every </a:t>
            </a:r>
            <a:r>
              <a:rPr lang="fr-FR" sz="2200" dirty="0" smtClean="0">
                <a:solidFill>
                  <a:srgbClr val="FFFF00"/>
                </a:solidFill>
              </a:rPr>
              <a:t> </a:t>
            </a:r>
          </a:p>
          <a:p>
            <a:r>
              <a:rPr lang="el-GR" sz="3600" dirty="0" smtClean="0">
                <a:solidFill>
                  <a:schemeClr val="bg1"/>
                </a:solidFill>
              </a:rPr>
              <a:t>πνεύματος </a:t>
            </a:r>
            <a:r>
              <a:rPr lang="en-US" sz="3600" dirty="0" smtClean="0">
                <a:solidFill>
                  <a:schemeClr val="bg1"/>
                </a:solidFill>
              </a:rPr>
              <a:t> </a:t>
            </a:r>
            <a:r>
              <a:rPr lang="el-GR" sz="3600" dirty="0" smtClean="0">
                <a:solidFill>
                  <a:schemeClr val="bg1"/>
                </a:solidFill>
              </a:rPr>
              <a:t>ἀκαθάρτου </a:t>
            </a:r>
            <a:r>
              <a:rPr lang="el-GR" sz="3600" dirty="0">
                <a:solidFill>
                  <a:schemeClr val="bg1"/>
                </a:solidFill>
              </a:rPr>
              <a:t>καὶ φυλακὴ παντὸς </a:t>
            </a:r>
            <a:r>
              <a:rPr lang="en-US" sz="3600" dirty="0" smtClean="0">
                <a:solidFill>
                  <a:schemeClr val="bg1"/>
                </a:solidFill>
              </a:rPr>
              <a:t> </a:t>
            </a:r>
            <a:r>
              <a:rPr lang="el-GR" sz="3600" dirty="0" smtClean="0">
                <a:solidFill>
                  <a:schemeClr val="bg1"/>
                </a:solidFill>
              </a:rPr>
              <a:t>ὀρνέου </a:t>
            </a:r>
            <a:r>
              <a:rPr lang="en-US" sz="3600" dirty="0" smtClean="0">
                <a:solidFill>
                  <a:schemeClr val="bg1"/>
                </a:solidFill>
              </a:rPr>
              <a:t> </a:t>
            </a:r>
            <a:r>
              <a:rPr lang="el-GR" sz="3600" dirty="0" smtClean="0">
                <a:solidFill>
                  <a:schemeClr val="bg1"/>
                </a:solidFill>
              </a:rPr>
              <a:t>ἀκαθάρτου </a:t>
            </a:r>
            <a:endParaRPr lang="en-US" sz="3600" dirty="0">
              <a:solidFill>
                <a:schemeClr val="bg1"/>
              </a:solidFill>
            </a:endParaRPr>
          </a:p>
          <a:p>
            <a:r>
              <a:rPr lang="en-US" sz="2200" dirty="0" smtClean="0">
                <a:solidFill>
                  <a:srgbClr val="FFFF00"/>
                </a:solidFill>
              </a:rPr>
              <a:t>      spirit                           unclean               and       </a:t>
            </a:r>
            <a:r>
              <a:rPr lang="en-US" sz="2200" dirty="0">
                <a:solidFill>
                  <a:srgbClr val="FFFF00"/>
                </a:solidFill>
              </a:rPr>
              <a:t>a haunt </a:t>
            </a:r>
            <a:r>
              <a:rPr lang="en-US" sz="2200" dirty="0" smtClean="0">
                <a:solidFill>
                  <a:srgbClr val="FFFF00"/>
                </a:solidFill>
              </a:rPr>
              <a:t>        of every              bird               unclean </a:t>
            </a:r>
            <a:r>
              <a:rPr lang="fr-FR" sz="2200" dirty="0" smtClean="0">
                <a:solidFill>
                  <a:srgbClr val="FFFF00"/>
                </a:solidFill>
              </a:rPr>
              <a:t> </a:t>
            </a:r>
          </a:p>
          <a:p>
            <a:r>
              <a:rPr lang="en-US" sz="3600" dirty="0" smtClean="0">
                <a:solidFill>
                  <a:schemeClr val="bg1"/>
                </a:solidFill>
              </a:rPr>
              <a:t> </a:t>
            </a:r>
            <a:r>
              <a:rPr lang="el-GR" sz="3600" dirty="0" smtClean="0">
                <a:solidFill>
                  <a:schemeClr val="bg1"/>
                </a:solidFill>
              </a:rPr>
              <a:t>[</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φυλακὴ </a:t>
            </a:r>
            <a:r>
              <a:rPr lang="en-US" sz="3600" dirty="0" smtClean="0">
                <a:solidFill>
                  <a:schemeClr val="bg1"/>
                </a:solidFill>
              </a:rPr>
              <a:t> </a:t>
            </a:r>
            <a:r>
              <a:rPr lang="el-GR" sz="3600" dirty="0" smtClean="0">
                <a:solidFill>
                  <a:schemeClr val="bg1"/>
                </a:solidFill>
              </a:rPr>
              <a:t>παντὸς </a:t>
            </a:r>
            <a:r>
              <a:rPr lang="en-US" sz="3600" dirty="0" smtClean="0">
                <a:solidFill>
                  <a:schemeClr val="bg1"/>
                </a:solidFill>
              </a:rPr>
              <a:t> </a:t>
            </a:r>
            <a:r>
              <a:rPr lang="el-GR" sz="3600" dirty="0" smtClean="0">
                <a:solidFill>
                  <a:schemeClr val="bg1"/>
                </a:solidFill>
              </a:rPr>
              <a:t>θηρίου </a:t>
            </a:r>
            <a:r>
              <a:rPr lang="en-US" sz="3600" dirty="0" smtClean="0">
                <a:solidFill>
                  <a:schemeClr val="bg1"/>
                </a:solidFill>
              </a:rPr>
              <a:t> </a:t>
            </a:r>
            <a:r>
              <a:rPr lang="el-GR" sz="3600" dirty="0" smtClean="0">
                <a:solidFill>
                  <a:schemeClr val="bg1"/>
                </a:solidFill>
              </a:rPr>
              <a:t>ἀκαθάρτου</a:t>
            </a:r>
            <a:r>
              <a:rPr lang="el-GR" sz="3600" dirty="0">
                <a:solidFill>
                  <a:schemeClr val="bg1"/>
                </a:solidFill>
              </a:rPr>
              <a:t>]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μεμισημένου,</a:t>
            </a:r>
          </a:p>
          <a:p>
            <a:r>
              <a:rPr lang="en-US" sz="2200" dirty="0" smtClean="0">
                <a:solidFill>
                  <a:srgbClr val="FFFF00"/>
                </a:solidFill>
              </a:rPr>
              <a:t>     and        a </a:t>
            </a:r>
            <a:r>
              <a:rPr lang="en-US" sz="2200" dirty="0">
                <a:solidFill>
                  <a:srgbClr val="FFFF00"/>
                </a:solidFill>
              </a:rPr>
              <a:t>haunt </a:t>
            </a:r>
            <a:r>
              <a:rPr lang="en-US" sz="2200" dirty="0" smtClean="0">
                <a:solidFill>
                  <a:srgbClr val="FFFF00"/>
                </a:solidFill>
              </a:rPr>
              <a:t>          of </a:t>
            </a:r>
            <a:r>
              <a:rPr lang="en-US" sz="2200" dirty="0">
                <a:solidFill>
                  <a:srgbClr val="FFFF00"/>
                </a:solidFill>
              </a:rPr>
              <a:t>every </a:t>
            </a:r>
            <a:r>
              <a:rPr lang="en-US" sz="2200" dirty="0" smtClean="0">
                <a:solidFill>
                  <a:srgbClr val="FFFF00"/>
                </a:solidFill>
              </a:rPr>
              <a:t>            beast                 unclean                  and        detestable</a:t>
            </a:r>
            <a:endParaRPr lang="fr-FR" sz="22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18:2</a:t>
            </a:r>
            <a:r>
              <a:rPr lang="fr-FR" dirty="0" smtClean="0">
                <a:solidFill>
                  <a:schemeClr val="bg1"/>
                </a:solidFill>
              </a:rPr>
              <a:t> </a:t>
            </a:r>
            <a:r>
              <a:rPr lang="en-US" dirty="0">
                <a:solidFill>
                  <a:schemeClr val="bg1"/>
                </a:solidFill>
              </a:rPr>
              <a:t>And he called out with a mighty voice, "Fallen, fallen is Babylon the great! She has become a dwelling place for demons, a haunt for every unclean spirit, a haunt for every unclean bird, a haunt for every unclean and detestable beast.</a:t>
            </a:r>
          </a:p>
          <a:p>
            <a:r>
              <a:rPr lang="en-US" baseline="30000" dirty="0" smtClean="0">
                <a:solidFill>
                  <a:srgbClr val="FFFF00"/>
                </a:solidFill>
              </a:rPr>
              <a:t>	CUV </a:t>
            </a:r>
            <a:r>
              <a:rPr lang="en-US" b="1" dirty="0" smtClean="0">
                <a:solidFill>
                  <a:schemeClr val="bg1"/>
                </a:solidFill>
              </a:rPr>
              <a:t>18:2</a:t>
            </a:r>
            <a:r>
              <a:rPr lang="en-US" dirty="0" smtClean="0">
                <a:solidFill>
                  <a:schemeClr val="bg1"/>
                </a:solidFill>
              </a:rPr>
              <a:t> </a:t>
            </a:r>
            <a:r>
              <a:rPr lang="zh-TW" altLang="en-US" dirty="0">
                <a:solidFill>
                  <a:schemeClr val="bg1"/>
                </a:solidFill>
              </a:rPr>
              <a:t>他大聲喊著說、巴比倫大城傾倒了、傾倒了、成了鬼魔的住處、和各樣污穢之靈的巢穴、</a:t>
            </a:r>
            <a:r>
              <a:rPr lang="en-US" altLang="zh-TW" dirty="0">
                <a:solidFill>
                  <a:schemeClr val="bg1"/>
                </a:solidFill>
              </a:rPr>
              <a:t>〔</a:t>
            </a:r>
            <a:r>
              <a:rPr lang="zh-TW" altLang="en-US" dirty="0">
                <a:solidFill>
                  <a:schemeClr val="bg1"/>
                </a:solidFill>
              </a:rPr>
              <a:t>或作牢獄下同</a:t>
            </a:r>
            <a:r>
              <a:rPr lang="en-US" altLang="zh-TW" dirty="0">
                <a:solidFill>
                  <a:schemeClr val="bg1"/>
                </a:solidFill>
              </a:rPr>
              <a:t>〕</a:t>
            </a:r>
            <a:r>
              <a:rPr lang="zh-TW" altLang="en-US" dirty="0">
                <a:solidFill>
                  <a:schemeClr val="bg1"/>
                </a:solidFill>
              </a:rPr>
              <a:t>並各樣污穢可憎之雀鳥的巢穴</a:t>
            </a:r>
            <a:r>
              <a:rPr lang="zh-TW" altLang="en-US" dirty="0" smtClean="0">
                <a:solidFill>
                  <a:schemeClr val="bg1"/>
                </a:solidFill>
              </a:rPr>
              <a:t>。</a:t>
            </a:r>
            <a:endParaRPr lang="en-US" altLang="zh-TW"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360889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18:3</a:t>
            </a:r>
          </a:p>
          <a:p>
            <a:r>
              <a:rPr lang="en-US" sz="800" b="1" dirty="0" smtClean="0">
                <a:solidFill>
                  <a:srgbClr val="FFFF00"/>
                </a:solidFill>
              </a:rPr>
              <a:t> </a:t>
            </a: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ὅτι </a:t>
            </a:r>
            <a:r>
              <a:rPr lang="en-US" sz="3800" dirty="0" smtClean="0">
                <a:solidFill>
                  <a:schemeClr val="bg1"/>
                </a:solidFill>
              </a:rPr>
              <a:t> </a:t>
            </a:r>
            <a:r>
              <a:rPr lang="el-GR" sz="3800" dirty="0" smtClean="0">
                <a:solidFill>
                  <a:schemeClr val="bg1"/>
                </a:solidFill>
              </a:rPr>
              <a:t>ἐκ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οἴνου </a:t>
            </a:r>
            <a:r>
              <a:rPr lang="el-GR" sz="3800" dirty="0">
                <a:solidFill>
                  <a:schemeClr val="bg1"/>
                </a:solidFill>
              </a:rPr>
              <a:t>τοῦ </a:t>
            </a:r>
            <a:r>
              <a:rPr lang="en-US" sz="3800" dirty="0" smtClean="0">
                <a:solidFill>
                  <a:schemeClr val="bg1"/>
                </a:solidFill>
              </a:rPr>
              <a:t> </a:t>
            </a:r>
            <a:r>
              <a:rPr lang="el-GR" sz="3800" dirty="0" smtClean="0">
                <a:solidFill>
                  <a:schemeClr val="bg1"/>
                </a:solidFill>
              </a:rPr>
              <a:t>θυμοῦ</a:t>
            </a:r>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πορνείας </a:t>
            </a:r>
            <a:endParaRPr lang="en-US" sz="3800" dirty="0">
              <a:solidFill>
                <a:schemeClr val="bg1"/>
              </a:solidFill>
            </a:endParaRPr>
          </a:p>
          <a:p>
            <a:r>
              <a:rPr lang="en-US" sz="2400" dirty="0">
                <a:solidFill>
                  <a:srgbClr val="FFFF00"/>
                </a:solidFill>
              </a:rPr>
              <a:t> </a:t>
            </a:r>
            <a:r>
              <a:rPr lang="en-US" sz="2400" dirty="0" smtClean="0">
                <a:solidFill>
                  <a:srgbClr val="FFFF00"/>
                </a:solidFill>
              </a:rPr>
              <a:t> for    from    the           wine     of </a:t>
            </a:r>
            <a:r>
              <a:rPr lang="en-US" sz="2400" dirty="0">
                <a:solidFill>
                  <a:srgbClr val="FFFF00"/>
                </a:solidFill>
              </a:rPr>
              <a:t>the </a:t>
            </a:r>
            <a:r>
              <a:rPr lang="en-US" sz="2400" dirty="0" smtClean="0">
                <a:solidFill>
                  <a:srgbClr val="FFFF00"/>
                </a:solidFill>
              </a:rPr>
              <a:t>     wrath       of the      fornication  </a:t>
            </a:r>
          </a:p>
          <a:p>
            <a:r>
              <a:rPr lang="en-US" sz="3800" dirty="0" smtClean="0">
                <a:solidFill>
                  <a:schemeClr val="bg1"/>
                </a:solidFill>
              </a:rPr>
              <a:t> </a:t>
            </a:r>
            <a:r>
              <a:rPr lang="el-GR" sz="3800" dirty="0" smtClean="0">
                <a:solidFill>
                  <a:schemeClr val="bg1"/>
                </a:solidFill>
              </a:rPr>
              <a:t>αὐτῆς</a:t>
            </a:r>
            <a:r>
              <a:rPr lang="en-US" sz="3800" dirty="0" smtClean="0">
                <a:solidFill>
                  <a:schemeClr val="bg1"/>
                </a:solidFill>
              </a:rPr>
              <a:t>  </a:t>
            </a:r>
            <a:r>
              <a:rPr lang="el-GR" sz="3800" dirty="0" smtClean="0">
                <a:solidFill>
                  <a:schemeClr val="bg1"/>
                </a:solidFill>
              </a:rPr>
              <a:t>πέπωκαν</a:t>
            </a:r>
            <a:r>
              <a:rPr lang="en-US" sz="3800" dirty="0" smtClean="0">
                <a:solidFill>
                  <a:schemeClr val="bg1"/>
                </a:solidFill>
              </a:rPr>
              <a:t> </a:t>
            </a:r>
            <a:r>
              <a:rPr lang="el-GR" sz="3800" dirty="0" smtClean="0">
                <a:solidFill>
                  <a:schemeClr val="bg1"/>
                </a:solidFill>
              </a:rPr>
              <a:t> </a:t>
            </a:r>
            <a:r>
              <a:rPr lang="el-GR" sz="3800" dirty="0">
                <a:solidFill>
                  <a:schemeClr val="bg1"/>
                </a:solidFill>
              </a:rPr>
              <a:t>πάντα </a:t>
            </a:r>
            <a:r>
              <a:rPr lang="en-US" sz="3800" dirty="0" smtClean="0">
                <a:solidFill>
                  <a:schemeClr val="bg1"/>
                </a:solidFill>
              </a:rPr>
              <a:t> </a:t>
            </a:r>
            <a:r>
              <a:rPr lang="el-GR" sz="3800" dirty="0" smtClean="0">
                <a:solidFill>
                  <a:schemeClr val="bg1"/>
                </a:solidFill>
              </a:rPr>
              <a:t>τὰ</a:t>
            </a:r>
            <a:r>
              <a:rPr lang="en-US" sz="3800" dirty="0" smtClean="0">
                <a:solidFill>
                  <a:schemeClr val="bg1"/>
                </a:solidFill>
              </a:rPr>
              <a:t> </a:t>
            </a:r>
            <a:r>
              <a:rPr lang="el-GR" sz="3800" dirty="0" smtClean="0">
                <a:solidFill>
                  <a:schemeClr val="bg1"/>
                </a:solidFill>
              </a:rPr>
              <a:t> </a:t>
            </a:r>
            <a:r>
              <a:rPr lang="el-GR" sz="3800" dirty="0">
                <a:solidFill>
                  <a:schemeClr val="bg1"/>
                </a:solidFill>
              </a:rPr>
              <a:t>ἔθνη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οἱ </a:t>
            </a:r>
            <a:r>
              <a:rPr lang="en-US" sz="3800" dirty="0" smtClean="0">
                <a:solidFill>
                  <a:schemeClr val="bg1"/>
                </a:solidFill>
              </a:rPr>
              <a:t> </a:t>
            </a:r>
            <a:r>
              <a:rPr lang="el-GR" sz="3800" dirty="0" smtClean="0">
                <a:solidFill>
                  <a:schemeClr val="bg1"/>
                </a:solidFill>
              </a:rPr>
              <a:t>βασιλεῖς</a:t>
            </a:r>
            <a:endParaRPr lang="en-US" sz="3800" dirty="0">
              <a:solidFill>
                <a:schemeClr val="bg1"/>
              </a:solidFill>
            </a:endParaRPr>
          </a:p>
          <a:p>
            <a:r>
              <a:rPr lang="en-US" sz="2400" dirty="0" smtClean="0">
                <a:solidFill>
                  <a:srgbClr val="FFFF00"/>
                </a:solidFill>
              </a:rPr>
              <a:t>      her            have drunk            all            the    nations    and     the       kings </a:t>
            </a:r>
            <a:endParaRPr lang="fr-FR" sz="2400" dirty="0" smtClean="0">
              <a:solidFill>
                <a:srgbClr val="FFFF00"/>
              </a:solidFill>
            </a:endParaRPr>
          </a:p>
          <a:p>
            <a:r>
              <a:rPr lang="en-US" sz="3800" dirty="0" smtClean="0">
                <a:solidFill>
                  <a:schemeClr val="bg1"/>
                </a:solidFill>
              </a:rPr>
              <a:t> </a:t>
            </a:r>
            <a:r>
              <a:rPr lang="el-GR" sz="3800" dirty="0">
                <a:solidFill>
                  <a:schemeClr val="bg1"/>
                </a:solidFill>
              </a:rPr>
              <a:t>τῆς γῆς</a:t>
            </a:r>
            <a:r>
              <a:rPr lang="en-US" sz="3800" dirty="0" smtClean="0">
                <a:solidFill>
                  <a:schemeClr val="bg1"/>
                </a:solidFill>
              </a:rPr>
              <a:t>  </a:t>
            </a:r>
            <a:r>
              <a:rPr lang="el-GR" sz="3800" dirty="0" smtClean="0">
                <a:solidFill>
                  <a:schemeClr val="bg1"/>
                </a:solidFill>
              </a:rPr>
              <a:t>μετ</a:t>
            </a:r>
            <a:r>
              <a:rPr lang="el-GR" sz="3800" dirty="0">
                <a:solidFill>
                  <a:schemeClr val="bg1"/>
                </a:solidFill>
              </a:rPr>
              <a:t>᾽ αὐτῆς </a:t>
            </a:r>
            <a:r>
              <a:rPr lang="en-US" sz="3800" dirty="0" smtClean="0">
                <a:solidFill>
                  <a:schemeClr val="bg1"/>
                </a:solidFill>
              </a:rPr>
              <a:t> </a:t>
            </a:r>
            <a:r>
              <a:rPr lang="el-GR" sz="3800" dirty="0" smtClean="0">
                <a:solidFill>
                  <a:schemeClr val="bg1"/>
                </a:solidFill>
              </a:rPr>
              <a:t>ἐπόρνευσαν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οἱ </a:t>
            </a:r>
            <a:r>
              <a:rPr lang="en-US" sz="3800" dirty="0" smtClean="0">
                <a:solidFill>
                  <a:schemeClr val="bg1"/>
                </a:solidFill>
              </a:rPr>
              <a:t> </a:t>
            </a:r>
            <a:r>
              <a:rPr lang="el-GR" sz="3800" dirty="0" smtClean="0">
                <a:solidFill>
                  <a:schemeClr val="bg1"/>
                </a:solidFill>
              </a:rPr>
              <a:t>ἔμποροι</a:t>
            </a:r>
            <a:r>
              <a:rPr lang="en-US" sz="3800" dirty="0" smtClean="0">
                <a:solidFill>
                  <a:schemeClr val="bg1"/>
                </a:solidFill>
              </a:rPr>
              <a:t> </a:t>
            </a:r>
            <a:r>
              <a:rPr lang="el-GR" sz="3800" dirty="0" smtClean="0">
                <a:solidFill>
                  <a:schemeClr val="bg1"/>
                </a:solidFill>
              </a:rPr>
              <a:t> </a:t>
            </a:r>
            <a:r>
              <a:rPr lang="el-GR" sz="3800" dirty="0">
                <a:solidFill>
                  <a:schemeClr val="bg1"/>
                </a:solidFill>
              </a:rPr>
              <a:t>τῆς </a:t>
            </a:r>
            <a:r>
              <a:rPr lang="en-US" sz="3800" dirty="0" smtClean="0">
                <a:solidFill>
                  <a:schemeClr val="bg1"/>
                </a:solidFill>
              </a:rPr>
              <a:t> </a:t>
            </a:r>
            <a:r>
              <a:rPr lang="el-GR" sz="3800" dirty="0" smtClean="0">
                <a:solidFill>
                  <a:schemeClr val="bg1"/>
                </a:solidFill>
              </a:rPr>
              <a:t>γῆς </a:t>
            </a:r>
            <a:endParaRPr lang="en-US" sz="3800" dirty="0" smtClean="0">
              <a:solidFill>
                <a:schemeClr val="bg1"/>
              </a:solidFill>
            </a:endParaRPr>
          </a:p>
          <a:p>
            <a:r>
              <a:rPr lang="en-US" sz="2400" dirty="0" smtClean="0">
                <a:solidFill>
                  <a:srgbClr val="FFFF00"/>
                </a:solidFill>
              </a:rPr>
              <a:t>of </a:t>
            </a:r>
            <a:r>
              <a:rPr lang="en-US" sz="2400" dirty="0">
                <a:solidFill>
                  <a:srgbClr val="FFFF00"/>
                </a:solidFill>
              </a:rPr>
              <a:t>the </a:t>
            </a:r>
            <a:r>
              <a:rPr lang="en-US" sz="2400" dirty="0" smtClean="0">
                <a:solidFill>
                  <a:srgbClr val="FFFF00"/>
                </a:solidFill>
              </a:rPr>
              <a:t> earth     with      her         committed fornication  and   the     merchants    of the   earth</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ἐκ </a:t>
            </a:r>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δυνάμεως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στρήνους</a:t>
            </a:r>
            <a:r>
              <a:rPr lang="en-US" sz="3800" dirty="0" smtClean="0">
                <a:solidFill>
                  <a:schemeClr val="bg1"/>
                </a:solidFill>
              </a:rPr>
              <a:t> </a:t>
            </a:r>
            <a:r>
              <a:rPr lang="el-GR" sz="3800" dirty="0" smtClean="0">
                <a:solidFill>
                  <a:schemeClr val="bg1"/>
                </a:solidFill>
              </a:rPr>
              <a:t> </a:t>
            </a:r>
            <a:r>
              <a:rPr lang="el-GR" sz="3800" dirty="0">
                <a:solidFill>
                  <a:schemeClr val="bg1"/>
                </a:solidFill>
              </a:rPr>
              <a:t>αὐτῆς </a:t>
            </a:r>
            <a:r>
              <a:rPr lang="en-US" sz="3800" dirty="0" smtClean="0">
                <a:solidFill>
                  <a:schemeClr val="bg1"/>
                </a:solidFill>
              </a:rPr>
              <a:t> </a:t>
            </a:r>
            <a:r>
              <a:rPr lang="el-GR" sz="3800" dirty="0" smtClean="0">
                <a:solidFill>
                  <a:schemeClr val="bg1"/>
                </a:solidFill>
              </a:rPr>
              <a:t>ἐπλούτησαν</a:t>
            </a:r>
            <a:r>
              <a:rPr lang="el-GR" sz="3800" dirty="0">
                <a:solidFill>
                  <a:schemeClr val="bg1"/>
                </a:solidFill>
              </a:rPr>
              <a:t>.</a:t>
            </a:r>
          </a:p>
          <a:p>
            <a:r>
              <a:rPr lang="fr-FR" sz="2400" dirty="0" smtClean="0">
                <a:solidFill>
                  <a:srgbClr val="FFFF00"/>
                </a:solidFill>
              </a:rPr>
              <a:t>   </a:t>
            </a:r>
            <a:r>
              <a:rPr lang="en-US" sz="2400" dirty="0" smtClean="0">
                <a:solidFill>
                  <a:srgbClr val="FFFF00"/>
                </a:solidFill>
              </a:rPr>
              <a:t>from   the          </a:t>
            </a:r>
            <a:r>
              <a:rPr lang="en-US" sz="2400" dirty="0">
                <a:solidFill>
                  <a:srgbClr val="FFFF00"/>
                </a:solidFill>
              </a:rPr>
              <a:t>power </a:t>
            </a:r>
            <a:r>
              <a:rPr lang="en-US" sz="2400" dirty="0" smtClean="0">
                <a:solidFill>
                  <a:srgbClr val="FFFF00"/>
                </a:solidFill>
              </a:rPr>
              <a:t>              of the    </a:t>
            </a:r>
            <a:r>
              <a:rPr lang="en-US" sz="2400" dirty="0">
                <a:solidFill>
                  <a:srgbClr val="FFFF00"/>
                </a:solidFill>
              </a:rPr>
              <a:t>luxurious living </a:t>
            </a:r>
            <a:r>
              <a:rPr lang="en-US" sz="2400" dirty="0" smtClean="0">
                <a:solidFill>
                  <a:srgbClr val="FFFF00"/>
                </a:solidFill>
              </a:rPr>
              <a:t>      her             have </a:t>
            </a:r>
            <a:r>
              <a:rPr lang="en-US" sz="2400" dirty="0">
                <a:solidFill>
                  <a:srgbClr val="FFFF00"/>
                </a:solidFill>
              </a:rPr>
              <a:t>grown </a:t>
            </a:r>
            <a:r>
              <a:rPr lang="en-US" sz="2400" dirty="0" smtClean="0">
                <a:solidFill>
                  <a:srgbClr val="FFFF00"/>
                </a:solidFill>
              </a:rPr>
              <a:t>rich</a:t>
            </a: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18:3</a:t>
            </a:r>
            <a:r>
              <a:rPr lang="fr-FR" dirty="0" smtClean="0">
                <a:solidFill>
                  <a:schemeClr val="bg1"/>
                </a:solidFill>
              </a:rPr>
              <a:t> </a:t>
            </a:r>
            <a:r>
              <a:rPr lang="en-US" dirty="0" smtClean="0">
                <a:solidFill>
                  <a:schemeClr val="bg1"/>
                </a:solidFill>
              </a:rPr>
              <a:t>For all nations have drunk the wine of the passion of her sexual immorality, and the kings of the earth have committed immorality with her, and the merchants of the earth have grown rich from the power of her luxurious living."</a:t>
            </a:r>
            <a:endParaRPr lang="en-US" dirty="0">
              <a:solidFill>
                <a:schemeClr val="bg1"/>
              </a:solidFill>
            </a:endParaRPr>
          </a:p>
          <a:p>
            <a:r>
              <a:rPr lang="en-US" baseline="30000" dirty="0" smtClean="0">
                <a:solidFill>
                  <a:srgbClr val="FFFF00"/>
                </a:solidFill>
              </a:rPr>
              <a:t>	CUV </a:t>
            </a:r>
            <a:r>
              <a:rPr lang="en-US" b="1" dirty="0" smtClean="0">
                <a:solidFill>
                  <a:schemeClr val="bg1"/>
                </a:solidFill>
              </a:rPr>
              <a:t>18:3</a:t>
            </a:r>
            <a:r>
              <a:rPr lang="en-US" dirty="0" smtClean="0">
                <a:solidFill>
                  <a:schemeClr val="bg1"/>
                </a:solidFill>
              </a:rPr>
              <a:t> </a:t>
            </a:r>
            <a:r>
              <a:rPr lang="zh-TW" altLang="en-US" dirty="0">
                <a:solidFill>
                  <a:schemeClr val="bg1"/>
                </a:solidFill>
              </a:rPr>
              <a:t>因為列國都被他邪淫大怒的酒傾倒了．地上的君王與他行淫、地上的客商、因他奢華太過就發了財。</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18:4 </a:t>
            </a:r>
          </a:p>
          <a:p>
            <a:endParaRPr lang="en-US" sz="800" b="1" dirty="0" smtClean="0">
              <a:solidFill>
                <a:srgbClr val="FFFF00"/>
              </a:solidFill>
            </a:endParaRPr>
          </a:p>
          <a:p>
            <a:endParaRPr lang="en-US" sz="800" b="1" dirty="0" smtClean="0">
              <a:solidFill>
                <a:srgbClr val="FFFF00"/>
              </a:solidFill>
            </a:endParaRPr>
          </a:p>
          <a:p>
            <a:r>
              <a:rPr lang="el-GR" sz="3900" dirty="0" smtClean="0">
                <a:solidFill>
                  <a:schemeClr val="bg1"/>
                </a:solidFill>
              </a:rPr>
              <a:t>Καὶ</a:t>
            </a:r>
            <a:r>
              <a:rPr lang="en-US" sz="3900" dirty="0" smtClean="0">
                <a:solidFill>
                  <a:schemeClr val="bg1"/>
                </a:solidFill>
              </a:rPr>
              <a:t> </a:t>
            </a:r>
            <a:r>
              <a:rPr lang="el-GR" sz="3900" dirty="0" smtClean="0">
                <a:solidFill>
                  <a:schemeClr val="bg1"/>
                </a:solidFill>
              </a:rPr>
              <a:t> ἤκουσα</a:t>
            </a:r>
            <a:r>
              <a:rPr lang="en-US" sz="3900" dirty="0" smtClean="0">
                <a:solidFill>
                  <a:schemeClr val="bg1"/>
                </a:solidFill>
              </a:rPr>
              <a:t> </a:t>
            </a:r>
            <a:r>
              <a:rPr lang="el-GR" sz="3900" dirty="0" smtClean="0">
                <a:solidFill>
                  <a:schemeClr val="bg1"/>
                </a:solidFill>
              </a:rPr>
              <a:t> ἄλλην</a:t>
            </a:r>
            <a:r>
              <a:rPr lang="en-US" sz="3900" dirty="0" smtClean="0">
                <a:solidFill>
                  <a:schemeClr val="bg1"/>
                </a:solidFill>
              </a:rPr>
              <a:t> </a:t>
            </a:r>
            <a:r>
              <a:rPr lang="el-GR" sz="3900" dirty="0" smtClean="0">
                <a:solidFill>
                  <a:schemeClr val="bg1"/>
                </a:solidFill>
              </a:rPr>
              <a:t>φωνὴν </a:t>
            </a:r>
            <a:r>
              <a:rPr lang="en-US" sz="3900" dirty="0" smtClean="0">
                <a:solidFill>
                  <a:schemeClr val="bg1"/>
                </a:solidFill>
              </a:rPr>
              <a:t> </a:t>
            </a:r>
            <a:r>
              <a:rPr lang="el-GR" sz="3900" dirty="0" smtClean="0">
                <a:solidFill>
                  <a:schemeClr val="bg1"/>
                </a:solidFill>
              </a:rPr>
              <a:t>ἐκ </a:t>
            </a:r>
            <a:r>
              <a:rPr lang="el-GR" sz="3900" dirty="0">
                <a:solidFill>
                  <a:schemeClr val="bg1"/>
                </a:solidFill>
              </a:rPr>
              <a:t>τοῦ οὐρανοῦ</a:t>
            </a:r>
            <a:endParaRPr lang="en-US" sz="3900" dirty="0">
              <a:solidFill>
                <a:schemeClr val="bg1"/>
              </a:solidFill>
            </a:endParaRPr>
          </a:p>
          <a:p>
            <a:r>
              <a:rPr lang="en-US" altLang="zh-TW" sz="2400" dirty="0" smtClean="0">
                <a:solidFill>
                  <a:srgbClr val="FFFF00"/>
                </a:solidFill>
              </a:rPr>
              <a:t> and          I </a:t>
            </a:r>
            <a:r>
              <a:rPr lang="en-US" altLang="zh-TW" sz="2400" dirty="0">
                <a:solidFill>
                  <a:srgbClr val="FFFF00"/>
                </a:solidFill>
              </a:rPr>
              <a:t>heard </a:t>
            </a:r>
            <a:r>
              <a:rPr lang="en-US" altLang="zh-TW" sz="2400" dirty="0" smtClean="0">
                <a:solidFill>
                  <a:srgbClr val="FFFF00"/>
                </a:solidFill>
              </a:rPr>
              <a:t>          another        voice        from   the       heaven </a:t>
            </a:r>
            <a:r>
              <a:rPr lang="fr-FR" sz="2400" dirty="0" smtClean="0">
                <a:solidFill>
                  <a:srgbClr val="FFFF00"/>
                </a:solidFill>
              </a:rPr>
              <a:t> </a:t>
            </a:r>
          </a:p>
          <a:p>
            <a:r>
              <a:rPr lang="en-US" sz="3900" dirty="0" smtClean="0">
                <a:solidFill>
                  <a:schemeClr val="bg1"/>
                </a:solidFill>
              </a:rPr>
              <a:t> </a:t>
            </a:r>
            <a:r>
              <a:rPr lang="el-GR" sz="3900" dirty="0" smtClean="0">
                <a:solidFill>
                  <a:schemeClr val="bg1"/>
                </a:solidFill>
              </a:rPr>
              <a:t>λέγουσαν</a:t>
            </a:r>
            <a:r>
              <a:rPr lang="el-GR" sz="3900" dirty="0">
                <a:solidFill>
                  <a:schemeClr val="bg1"/>
                </a:solidFill>
              </a:rPr>
              <a:t>·</a:t>
            </a:r>
            <a:r>
              <a:rPr lang="en-US" sz="3900" dirty="0">
                <a:solidFill>
                  <a:schemeClr val="bg1"/>
                </a:solidFill>
              </a:rPr>
              <a:t> </a:t>
            </a:r>
            <a:r>
              <a:rPr lang="el-GR" sz="3900" dirty="0">
                <a:solidFill>
                  <a:schemeClr val="bg1"/>
                </a:solidFill>
              </a:rPr>
              <a:t> </a:t>
            </a:r>
            <a:r>
              <a:rPr lang="el-GR" sz="3900" dirty="0" smtClean="0">
                <a:solidFill>
                  <a:schemeClr val="bg1"/>
                </a:solidFill>
              </a:rPr>
              <a:t>ἐξέλθατε </a:t>
            </a:r>
            <a:r>
              <a:rPr lang="en-US" sz="3900" dirty="0" smtClean="0">
                <a:solidFill>
                  <a:schemeClr val="bg1"/>
                </a:solidFill>
              </a:rPr>
              <a:t> </a:t>
            </a:r>
            <a:r>
              <a:rPr lang="el-GR" sz="3900" dirty="0" smtClean="0">
                <a:solidFill>
                  <a:schemeClr val="bg1"/>
                </a:solidFill>
              </a:rPr>
              <a:t>ὁ</a:t>
            </a:r>
            <a:r>
              <a:rPr lang="en-US" sz="3900" dirty="0" smtClean="0">
                <a:solidFill>
                  <a:schemeClr val="bg1"/>
                </a:solidFill>
              </a:rPr>
              <a:t> </a:t>
            </a:r>
            <a:r>
              <a:rPr lang="el-GR" sz="3900" dirty="0" smtClean="0">
                <a:solidFill>
                  <a:schemeClr val="bg1"/>
                </a:solidFill>
              </a:rPr>
              <a:t> </a:t>
            </a:r>
            <a:r>
              <a:rPr lang="el-GR" sz="3900" dirty="0">
                <a:solidFill>
                  <a:schemeClr val="bg1"/>
                </a:solidFill>
              </a:rPr>
              <a:t>λαός </a:t>
            </a:r>
            <a:r>
              <a:rPr lang="en-US" sz="3900" dirty="0" smtClean="0">
                <a:solidFill>
                  <a:schemeClr val="bg1"/>
                </a:solidFill>
              </a:rPr>
              <a:t> </a:t>
            </a:r>
            <a:r>
              <a:rPr lang="el-GR" sz="3900" dirty="0" smtClean="0">
                <a:solidFill>
                  <a:schemeClr val="bg1"/>
                </a:solidFill>
              </a:rPr>
              <a:t>μου </a:t>
            </a:r>
            <a:r>
              <a:rPr lang="en-US" sz="3900" dirty="0" smtClean="0">
                <a:solidFill>
                  <a:schemeClr val="bg1"/>
                </a:solidFill>
              </a:rPr>
              <a:t> </a:t>
            </a:r>
            <a:r>
              <a:rPr lang="el-GR" sz="3900" dirty="0" smtClean="0">
                <a:solidFill>
                  <a:schemeClr val="bg1"/>
                </a:solidFill>
              </a:rPr>
              <a:t>ἐξ αὐτῆς </a:t>
            </a:r>
            <a:endParaRPr lang="en-US" sz="3900" dirty="0">
              <a:solidFill>
                <a:schemeClr val="bg1"/>
              </a:solidFill>
            </a:endParaRPr>
          </a:p>
          <a:p>
            <a:r>
              <a:rPr lang="en-US" altLang="zh-TW" sz="2400" dirty="0" smtClean="0">
                <a:solidFill>
                  <a:srgbClr val="FFFF00"/>
                </a:solidFill>
              </a:rPr>
              <a:t>       saying                    come </a:t>
            </a:r>
            <a:r>
              <a:rPr lang="en-US" altLang="zh-TW" sz="2400" dirty="0">
                <a:solidFill>
                  <a:srgbClr val="FFFF00"/>
                </a:solidFill>
              </a:rPr>
              <a:t>out </a:t>
            </a:r>
            <a:r>
              <a:rPr lang="en-US" altLang="zh-TW" sz="2400" dirty="0" smtClean="0">
                <a:solidFill>
                  <a:srgbClr val="FFFF00"/>
                </a:solidFill>
              </a:rPr>
              <a:t>        the   people      my       from    her</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συγκοινωνήσητε </a:t>
            </a:r>
            <a:r>
              <a:rPr lang="en-US" sz="4000" dirty="0" smtClean="0">
                <a:solidFill>
                  <a:schemeClr val="bg1"/>
                </a:solidFill>
              </a:rPr>
              <a:t> </a:t>
            </a:r>
            <a:r>
              <a:rPr lang="el-GR" sz="4000" dirty="0" smtClean="0">
                <a:solidFill>
                  <a:schemeClr val="bg1"/>
                </a:solidFill>
              </a:rPr>
              <a:t>ταῖς </a:t>
            </a:r>
            <a:r>
              <a:rPr lang="en-US" sz="4000" dirty="0" smtClean="0">
                <a:solidFill>
                  <a:schemeClr val="bg1"/>
                </a:solidFill>
              </a:rPr>
              <a:t> </a:t>
            </a:r>
            <a:r>
              <a:rPr lang="el-GR" sz="4000" dirty="0" smtClean="0">
                <a:solidFill>
                  <a:schemeClr val="bg1"/>
                </a:solidFill>
              </a:rPr>
              <a:t>ἁμαρτίαις </a:t>
            </a:r>
            <a:r>
              <a:rPr lang="en-US" sz="4000" dirty="0" smtClean="0">
                <a:solidFill>
                  <a:schemeClr val="bg1"/>
                </a:solidFill>
              </a:rPr>
              <a:t> </a:t>
            </a:r>
            <a:r>
              <a:rPr lang="el-GR" sz="4000" dirty="0" smtClean="0">
                <a:solidFill>
                  <a:schemeClr val="bg1"/>
                </a:solidFill>
              </a:rPr>
              <a:t>αὐτῆς</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so that   not            you may </a:t>
            </a:r>
            <a:r>
              <a:rPr lang="en-US" altLang="zh-TW" sz="2400" dirty="0">
                <a:solidFill>
                  <a:srgbClr val="FFFF00"/>
                </a:solidFill>
              </a:rPr>
              <a:t>take part </a:t>
            </a:r>
            <a:r>
              <a:rPr lang="en-US" altLang="zh-TW" sz="2400" dirty="0" smtClean="0">
                <a:solidFill>
                  <a:srgbClr val="FFFF00"/>
                </a:solidFill>
              </a:rPr>
              <a:t>              in the             sins                      her</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πληγῶν </a:t>
            </a:r>
            <a:r>
              <a:rPr lang="en-US" sz="4000" dirty="0" smtClean="0">
                <a:solidFill>
                  <a:schemeClr val="bg1"/>
                </a:solidFill>
              </a:rPr>
              <a:t> </a:t>
            </a:r>
            <a:r>
              <a:rPr lang="el-GR" sz="4000" dirty="0" smtClean="0">
                <a:solidFill>
                  <a:schemeClr val="bg1"/>
                </a:solidFill>
              </a:rPr>
              <a:t>αὐτῆς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λάβητε</a:t>
            </a:r>
            <a:r>
              <a:rPr lang="el-GR" sz="4000" dirty="0">
                <a:solidFill>
                  <a:schemeClr val="bg1"/>
                </a:solidFill>
              </a:rPr>
              <a:t>,</a:t>
            </a:r>
          </a:p>
          <a:p>
            <a:r>
              <a:rPr lang="en-US" altLang="zh-TW" sz="2400" dirty="0" smtClean="0">
                <a:solidFill>
                  <a:srgbClr val="FFFF00"/>
                </a:solidFill>
              </a:rPr>
              <a:t>         and     from    the         plagues              her           so that     not    you may receive</a:t>
            </a:r>
            <a:r>
              <a:rPr lang="fr-FR" sz="2400" dirty="0" smtClean="0">
                <a:solidFill>
                  <a:srgbClr val="FFFF00"/>
                </a:solidFill>
              </a:rPr>
              <a:t> </a:t>
            </a:r>
            <a:endParaRPr lang="en-US"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18:4</a:t>
            </a:r>
            <a:r>
              <a:rPr lang="fr-FR" dirty="0" smtClean="0">
                <a:solidFill>
                  <a:schemeClr val="bg1"/>
                </a:solidFill>
              </a:rPr>
              <a:t> </a:t>
            </a:r>
            <a:r>
              <a:rPr lang="en-US" altLang="zh-TW" dirty="0">
                <a:solidFill>
                  <a:schemeClr val="bg1"/>
                </a:solidFill>
              </a:rPr>
              <a:t>Then I heard another voice from heaven saying, "Come out of her, my people, lest you take part in her sins, lest you share in her plagues;</a:t>
            </a:r>
          </a:p>
          <a:p>
            <a:r>
              <a:rPr lang="en-US" baseline="30000" dirty="0">
                <a:solidFill>
                  <a:srgbClr val="FFFF00"/>
                </a:solidFill>
              </a:rPr>
              <a:t>	CUV </a:t>
            </a:r>
            <a:r>
              <a:rPr lang="en-US" altLang="zh-TW" b="1" dirty="0" smtClean="0">
                <a:solidFill>
                  <a:schemeClr val="bg1"/>
                </a:solidFill>
              </a:rPr>
              <a:t>18:4</a:t>
            </a:r>
            <a:r>
              <a:rPr lang="zh-TW" altLang="en-US" dirty="0" smtClean="0">
                <a:solidFill>
                  <a:schemeClr val="bg1"/>
                </a:solidFill>
              </a:rPr>
              <a:t> </a:t>
            </a:r>
            <a:r>
              <a:rPr lang="zh-TW" altLang="en-US" dirty="0">
                <a:solidFill>
                  <a:schemeClr val="bg1"/>
                </a:solidFill>
              </a:rPr>
              <a:t>我又聽見從天上有聲音說、我的民哪、你們要從那城出來、免得與他一同有罪、受他所受的災殃．</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5098440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42470"/>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endParaRPr lang="en-US" sz="900" b="1" dirty="0" smtClean="0">
              <a:solidFill>
                <a:srgbClr val="FFFF00"/>
              </a:solidFill>
            </a:endParaRPr>
          </a:p>
          <a:p>
            <a:r>
              <a:rPr lang="en-US" sz="4000" b="1" dirty="0" smtClean="0">
                <a:solidFill>
                  <a:srgbClr val="FFFF00"/>
                </a:solidFill>
              </a:rPr>
              <a:t>       Revelation 18:5</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l-GR" sz="4400" dirty="0">
                <a:solidFill>
                  <a:schemeClr val="bg1"/>
                </a:solidFill>
              </a:rPr>
              <a:t> </a:t>
            </a:r>
            <a:r>
              <a:rPr lang="en-US"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smtClean="0">
                <a:solidFill>
                  <a:schemeClr val="bg1"/>
                </a:solidFill>
              </a:rPr>
              <a:t>ἐκολλήθησαν</a:t>
            </a:r>
            <a:endParaRPr lang="en-US" sz="4400" dirty="0" smtClean="0">
              <a:solidFill>
                <a:schemeClr val="bg1"/>
              </a:solidFill>
            </a:endParaRPr>
          </a:p>
          <a:p>
            <a:r>
              <a:rPr lang="fr-FR" sz="2400" dirty="0" smtClean="0">
                <a:solidFill>
                  <a:srgbClr val="FFFF00"/>
                </a:solidFill>
              </a:rPr>
              <a:t>               </a:t>
            </a:r>
            <a:r>
              <a:rPr lang="en-US" altLang="zh-TW" sz="2400" dirty="0" smtClean="0">
                <a:solidFill>
                  <a:srgbClr val="FFFF00"/>
                </a:solidFill>
              </a:rPr>
              <a:t>for         are </a:t>
            </a:r>
            <a:r>
              <a:rPr lang="en-US" altLang="zh-TW" sz="2400" dirty="0">
                <a:solidFill>
                  <a:srgbClr val="FFFF00"/>
                </a:solidFill>
              </a:rPr>
              <a:t>heaped </a:t>
            </a:r>
            <a:r>
              <a:rPr lang="en-US" altLang="zh-TW" sz="2400" dirty="0" smtClean="0">
                <a:solidFill>
                  <a:srgbClr val="FFFF00"/>
                </a:solidFill>
              </a:rPr>
              <a:t>(cleaved) </a:t>
            </a:r>
            <a:r>
              <a:rPr lang="fr-FR" sz="2400" dirty="0" smtClean="0">
                <a:solidFill>
                  <a:srgbClr val="FFFF00"/>
                </a:solidFill>
              </a:rPr>
              <a:t> </a:t>
            </a:r>
            <a:endParaRPr lang="fr-FR" sz="2400" dirty="0">
              <a:solidFill>
                <a:srgbClr val="FFFF00"/>
              </a:solidFill>
            </a:endParaRPr>
          </a:p>
          <a:p>
            <a:r>
              <a:rPr lang="en-US" sz="4400" dirty="0" smtClean="0">
                <a:solidFill>
                  <a:schemeClr val="bg1"/>
                </a:solidFill>
              </a:rPr>
              <a:t>  </a:t>
            </a:r>
            <a:r>
              <a:rPr lang="el-GR" sz="4400" dirty="0" smtClean="0">
                <a:solidFill>
                  <a:schemeClr val="bg1"/>
                </a:solidFill>
              </a:rPr>
              <a:t>αὐτῆς </a:t>
            </a:r>
            <a:r>
              <a:rPr lang="en-US" sz="4400" dirty="0" smtClean="0">
                <a:solidFill>
                  <a:schemeClr val="bg1"/>
                </a:solidFill>
              </a:rPr>
              <a:t> </a:t>
            </a:r>
            <a:r>
              <a:rPr lang="el-GR" sz="4400" dirty="0" smtClean="0">
                <a:solidFill>
                  <a:schemeClr val="bg1"/>
                </a:solidFill>
              </a:rPr>
              <a:t>αἱ </a:t>
            </a:r>
            <a:r>
              <a:rPr lang="en-US" sz="4400" dirty="0" smtClean="0">
                <a:solidFill>
                  <a:schemeClr val="bg1"/>
                </a:solidFill>
              </a:rPr>
              <a:t> </a:t>
            </a:r>
            <a:r>
              <a:rPr lang="el-GR" sz="4400" dirty="0" smtClean="0">
                <a:solidFill>
                  <a:schemeClr val="bg1"/>
                </a:solidFill>
              </a:rPr>
              <a:t>ἁμαρτίαι</a:t>
            </a:r>
            <a:r>
              <a:rPr lang="en-US" sz="4400" dirty="0" smtClean="0">
                <a:solidFill>
                  <a:schemeClr val="bg1"/>
                </a:solidFill>
              </a:rPr>
              <a:t>  </a:t>
            </a:r>
            <a:r>
              <a:rPr lang="el-GR" sz="4400" dirty="0" smtClean="0">
                <a:solidFill>
                  <a:schemeClr val="bg1"/>
                </a:solidFill>
              </a:rPr>
              <a:t>ἄχρι </a:t>
            </a:r>
            <a:r>
              <a:rPr lang="en-US"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smtClean="0">
                <a:solidFill>
                  <a:schemeClr val="bg1"/>
                </a:solidFill>
              </a:rPr>
              <a:t>οὐρανοῦ </a:t>
            </a:r>
            <a:endParaRPr lang="en-US" sz="4400" dirty="0" smtClean="0">
              <a:solidFill>
                <a:schemeClr val="bg1"/>
              </a:solidFill>
            </a:endParaRPr>
          </a:p>
          <a:p>
            <a:r>
              <a:rPr lang="en-US" altLang="zh-TW" sz="2400" dirty="0" smtClean="0">
                <a:solidFill>
                  <a:srgbClr val="FFFF00"/>
                </a:solidFill>
              </a:rPr>
              <a:t>         </a:t>
            </a:r>
            <a:r>
              <a:rPr lang="en-US" altLang="zh-TW" sz="2400" dirty="0">
                <a:solidFill>
                  <a:srgbClr val="FFFF00"/>
                </a:solidFill>
              </a:rPr>
              <a:t>her </a:t>
            </a:r>
            <a:r>
              <a:rPr lang="en-US" altLang="zh-TW" sz="2400" dirty="0" smtClean="0">
                <a:solidFill>
                  <a:srgbClr val="FFFF00"/>
                </a:solidFill>
              </a:rPr>
              <a:t>            the              sins                 as far as       the            heaven</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ἐμνημόνευσεν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θεὸς </a:t>
            </a:r>
            <a:r>
              <a:rPr lang="en-US" sz="4400" dirty="0" smtClean="0">
                <a:solidFill>
                  <a:schemeClr val="bg1"/>
                </a:solidFill>
              </a:rPr>
              <a:t> </a:t>
            </a:r>
            <a:r>
              <a:rPr lang="el-GR" sz="4400" dirty="0" smtClean="0">
                <a:solidFill>
                  <a:schemeClr val="bg1"/>
                </a:solidFill>
              </a:rPr>
              <a:t>τὰ</a:t>
            </a:r>
            <a:r>
              <a:rPr lang="en-US" sz="4400" dirty="0" smtClean="0">
                <a:solidFill>
                  <a:schemeClr val="bg1"/>
                </a:solidFill>
              </a:rPr>
              <a:t> </a:t>
            </a:r>
            <a:r>
              <a:rPr lang="el-GR" sz="4400" dirty="0" smtClean="0">
                <a:solidFill>
                  <a:schemeClr val="bg1"/>
                </a:solidFill>
              </a:rPr>
              <a:t> </a:t>
            </a:r>
            <a:r>
              <a:rPr lang="el-GR" sz="4400" dirty="0">
                <a:solidFill>
                  <a:schemeClr val="bg1"/>
                </a:solidFill>
              </a:rPr>
              <a:t>ἀδικήματα </a:t>
            </a:r>
            <a:r>
              <a:rPr lang="en-US" sz="4400" dirty="0" smtClean="0">
                <a:solidFill>
                  <a:schemeClr val="bg1"/>
                </a:solidFill>
              </a:rPr>
              <a:t> </a:t>
            </a:r>
            <a:r>
              <a:rPr lang="el-GR" sz="4400" dirty="0" smtClean="0">
                <a:solidFill>
                  <a:schemeClr val="bg1"/>
                </a:solidFill>
              </a:rPr>
              <a:t>αὐτῆς</a:t>
            </a:r>
            <a:r>
              <a:rPr lang="el-GR" sz="4400" dirty="0">
                <a:solidFill>
                  <a:schemeClr val="bg1"/>
                </a:solidFill>
              </a:rPr>
              <a:t>.</a:t>
            </a:r>
          </a:p>
          <a:p>
            <a:r>
              <a:rPr lang="en-US" altLang="zh-TW" sz="2400" dirty="0" smtClean="0">
                <a:solidFill>
                  <a:srgbClr val="FFFF00"/>
                </a:solidFill>
              </a:rPr>
              <a:t>   and              has </a:t>
            </a:r>
            <a:r>
              <a:rPr lang="en-US" altLang="zh-TW" sz="2400" dirty="0">
                <a:solidFill>
                  <a:srgbClr val="FFFF00"/>
                </a:solidFill>
              </a:rPr>
              <a:t>remembered </a:t>
            </a:r>
            <a:r>
              <a:rPr lang="en-US" altLang="zh-TW" sz="2400" dirty="0" smtClean="0">
                <a:solidFill>
                  <a:srgbClr val="FFFF00"/>
                </a:solidFill>
              </a:rPr>
              <a:t>            the       God         the             </a:t>
            </a:r>
            <a:r>
              <a:rPr lang="en-US" altLang="zh-TW" sz="2400" dirty="0">
                <a:solidFill>
                  <a:srgbClr val="FFFF00"/>
                </a:solidFill>
              </a:rPr>
              <a:t>iniquities </a:t>
            </a:r>
            <a:r>
              <a:rPr lang="fr-FR" altLang="zh-TW" sz="2400" dirty="0">
                <a:solidFill>
                  <a:srgbClr val="FFFF00"/>
                </a:solidFill>
              </a:rPr>
              <a:t> </a:t>
            </a:r>
            <a:r>
              <a:rPr lang="fr-FR" altLang="zh-TW" sz="2400" dirty="0" smtClean="0">
                <a:solidFill>
                  <a:srgbClr val="FFFF00"/>
                </a:solidFill>
              </a:rPr>
              <a:t>                   </a:t>
            </a:r>
            <a:r>
              <a:rPr lang="fr-FR" altLang="zh-TW" sz="2400" dirty="0" err="1" smtClean="0">
                <a:solidFill>
                  <a:srgbClr val="FFFF00"/>
                </a:solidFill>
              </a:rPr>
              <a:t>her</a:t>
            </a:r>
            <a:endParaRPr lang="fr-FR" sz="24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18:5</a:t>
            </a:r>
            <a:r>
              <a:rPr lang="fr-FR" sz="2000" dirty="0" smtClean="0">
                <a:solidFill>
                  <a:schemeClr val="bg1"/>
                </a:solidFill>
              </a:rPr>
              <a:t> </a:t>
            </a:r>
            <a:r>
              <a:rPr lang="en-US" altLang="zh-TW" sz="2000" dirty="0">
                <a:solidFill>
                  <a:schemeClr val="bg1"/>
                </a:solidFill>
              </a:rPr>
              <a:t>for her sins are heaped high as heaven, and God has remembered her iniquities.</a:t>
            </a:r>
          </a:p>
          <a:p>
            <a:r>
              <a:rPr lang="en-US" sz="2000" dirty="0" smtClean="0">
                <a:solidFill>
                  <a:schemeClr val="bg1"/>
                </a:solidFill>
              </a:rPr>
              <a:t> </a:t>
            </a:r>
            <a:r>
              <a:rPr lang="en-US" sz="2000" baseline="30000" dirty="0">
                <a:solidFill>
                  <a:srgbClr val="FFFF00"/>
                </a:solidFill>
              </a:rPr>
              <a:t>	CUV </a:t>
            </a:r>
            <a:r>
              <a:rPr lang="en-US" altLang="zh-TW" sz="2000" b="1" dirty="0" smtClean="0">
                <a:solidFill>
                  <a:schemeClr val="bg1"/>
                </a:solidFill>
              </a:rPr>
              <a:t>18:5</a:t>
            </a:r>
            <a:r>
              <a:rPr lang="zh-TW" altLang="en-US" sz="2000" dirty="0" smtClean="0">
                <a:solidFill>
                  <a:schemeClr val="bg1"/>
                </a:solidFill>
              </a:rPr>
              <a:t> </a:t>
            </a:r>
            <a:r>
              <a:rPr lang="zh-TW" altLang="en-US" sz="2000" dirty="0">
                <a:solidFill>
                  <a:schemeClr val="bg1"/>
                </a:solidFill>
              </a:rPr>
              <a:t>因他的罪惡滔天他的不義　神已經想起來了。</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Revelation 18:6 </a:t>
            </a: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ἀπόδοτε </a:t>
            </a:r>
            <a:r>
              <a:rPr lang="en-US" sz="4400" dirty="0" smtClean="0">
                <a:solidFill>
                  <a:schemeClr val="bg1"/>
                </a:solidFill>
              </a:rPr>
              <a:t> </a:t>
            </a:r>
            <a:r>
              <a:rPr lang="el-GR" sz="4400" dirty="0" smtClean="0">
                <a:solidFill>
                  <a:schemeClr val="bg1"/>
                </a:solidFill>
              </a:rPr>
              <a:t>αὐτῇ </a:t>
            </a:r>
            <a:r>
              <a:rPr lang="en-US" sz="4400" dirty="0" smtClean="0">
                <a:solidFill>
                  <a:schemeClr val="bg1"/>
                </a:solidFill>
              </a:rPr>
              <a:t> </a:t>
            </a:r>
            <a:r>
              <a:rPr lang="el-GR" sz="4400" dirty="0" smtClean="0">
                <a:solidFill>
                  <a:schemeClr val="bg1"/>
                </a:solidFill>
              </a:rPr>
              <a:t>ὡς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αὐτὴ </a:t>
            </a:r>
            <a:endParaRPr lang="en-US" sz="4400" dirty="0" smtClean="0">
              <a:solidFill>
                <a:schemeClr val="bg1"/>
              </a:solidFill>
            </a:endParaRPr>
          </a:p>
          <a:p>
            <a:r>
              <a:rPr lang="fr-FR" sz="2400" dirty="0">
                <a:solidFill>
                  <a:srgbClr val="FFFF00"/>
                </a:solidFill>
              </a:rPr>
              <a:t> </a:t>
            </a:r>
            <a:r>
              <a:rPr lang="en-US" sz="2400" dirty="0">
                <a:solidFill>
                  <a:srgbClr val="FFFF00"/>
                </a:solidFill>
              </a:rPr>
              <a:t> </a:t>
            </a:r>
            <a:r>
              <a:rPr lang="en-US" sz="2400" dirty="0" smtClean="0">
                <a:solidFill>
                  <a:srgbClr val="FFFF00"/>
                </a:solidFill>
              </a:rPr>
              <a:t>         pay back            to her          as       also     she </a:t>
            </a:r>
            <a:r>
              <a:rPr lang="en-US" sz="2400" dirty="0">
                <a:solidFill>
                  <a:srgbClr val="FFFF00"/>
                </a:solidFill>
              </a:rPr>
              <a:t>herself </a:t>
            </a:r>
            <a:endParaRPr lang="es-ES" sz="2400" dirty="0" smtClean="0">
              <a:solidFill>
                <a:srgbClr val="FFFF00"/>
              </a:solidFill>
            </a:endParaRPr>
          </a:p>
          <a:p>
            <a:r>
              <a:rPr lang="en-US" sz="4400" dirty="0" smtClean="0">
                <a:solidFill>
                  <a:schemeClr val="bg1"/>
                </a:solidFill>
              </a:rPr>
              <a:t> </a:t>
            </a:r>
            <a:r>
              <a:rPr lang="el-GR" sz="4400" dirty="0" smtClean="0">
                <a:solidFill>
                  <a:schemeClr val="bg1"/>
                </a:solidFill>
              </a:rPr>
              <a:t>ἀπέδωκεν</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διπλώσατε </a:t>
            </a:r>
            <a:r>
              <a:rPr lang="en-US" sz="4400" dirty="0" smtClean="0">
                <a:solidFill>
                  <a:schemeClr val="bg1"/>
                </a:solidFill>
              </a:rPr>
              <a:t> </a:t>
            </a:r>
            <a:r>
              <a:rPr lang="el-GR" sz="4400" dirty="0" smtClean="0">
                <a:solidFill>
                  <a:schemeClr val="bg1"/>
                </a:solidFill>
              </a:rPr>
              <a:t>τὰ </a:t>
            </a:r>
            <a:r>
              <a:rPr lang="en-US" sz="4400" dirty="0" smtClean="0">
                <a:solidFill>
                  <a:schemeClr val="bg1"/>
                </a:solidFill>
              </a:rPr>
              <a:t> </a:t>
            </a:r>
            <a:r>
              <a:rPr lang="el-GR" sz="4400" dirty="0" smtClean="0">
                <a:solidFill>
                  <a:schemeClr val="bg1"/>
                </a:solidFill>
              </a:rPr>
              <a:t>διπλᾶ</a:t>
            </a:r>
            <a:endParaRPr lang="en-US" sz="4400" dirty="0">
              <a:solidFill>
                <a:schemeClr val="bg1"/>
              </a:solidFill>
            </a:endParaRPr>
          </a:p>
          <a:p>
            <a:r>
              <a:rPr lang="en-US" sz="2400" dirty="0" smtClean="0">
                <a:solidFill>
                  <a:srgbClr val="FFFF00"/>
                </a:solidFill>
              </a:rPr>
              <a:t>         </a:t>
            </a:r>
            <a:r>
              <a:rPr lang="en-US" sz="2400" dirty="0">
                <a:solidFill>
                  <a:srgbClr val="FFFF00"/>
                </a:solidFill>
              </a:rPr>
              <a:t>paid back </a:t>
            </a:r>
            <a:r>
              <a:rPr lang="en-US" sz="2400" dirty="0" smtClean="0">
                <a:solidFill>
                  <a:srgbClr val="FFFF00"/>
                </a:solidFill>
              </a:rPr>
              <a:t>              and           repay double            the       double </a:t>
            </a:r>
            <a:endParaRPr lang="fr-FR" sz="2400" dirty="0" smtClean="0">
              <a:solidFill>
                <a:srgbClr val="FFFF00"/>
              </a:solidFill>
            </a:endParaRPr>
          </a:p>
          <a:p>
            <a:r>
              <a:rPr lang="en-US" sz="4300" dirty="0">
                <a:solidFill>
                  <a:schemeClr val="bg1"/>
                </a:solidFill>
              </a:rPr>
              <a:t> </a:t>
            </a:r>
            <a:r>
              <a:rPr lang="en-US" sz="4300" dirty="0" smtClean="0">
                <a:solidFill>
                  <a:schemeClr val="bg1"/>
                </a:solidFill>
              </a:rPr>
              <a:t>  </a:t>
            </a:r>
            <a:r>
              <a:rPr lang="el-GR" sz="4000" dirty="0" smtClean="0">
                <a:solidFill>
                  <a:schemeClr val="bg1"/>
                </a:solidFill>
              </a:rPr>
              <a:t>κατὰ</a:t>
            </a:r>
            <a:r>
              <a:rPr lang="en-US" sz="4000" dirty="0" smtClean="0">
                <a:solidFill>
                  <a:schemeClr val="bg1"/>
                </a:solidFill>
              </a:rPr>
              <a:t>   </a:t>
            </a:r>
            <a:r>
              <a:rPr lang="el-GR"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ἔργα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αὐτῆς</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300" dirty="0" smtClean="0">
                <a:solidFill>
                  <a:schemeClr val="bg1"/>
                </a:solidFill>
              </a:rPr>
              <a:t>ἐν </a:t>
            </a:r>
            <a:r>
              <a:rPr lang="en-US" sz="4300" dirty="0" smtClean="0">
                <a:solidFill>
                  <a:schemeClr val="bg1"/>
                </a:solidFill>
              </a:rPr>
              <a:t> </a:t>
            </a:r>
            <a:r>
              <a:rPr lang="el-GR" sz="4300" dirty="0" smtClean="0">
                <a:solidFill>
                  <a:schemeClr val="bg1"/>
                </a:solidFill>
              </a:rPr>
              <a:t>τῷ </a:t>
            </a:r>
            <a:r>
              <a:rPr lang="en-US" sz="4300" dirty="0" smtClean="0">
                <a:solidFill>
                  <a:schemeClr val="bg1"/>
                </a:solidFill>
              </a:rPr>
              <a:t> </a:t>
            </a:r>
            <a:r>
              <a:rPr lang="el-GR" sz="4300" dirty="0" smtClean="0">
                <a:solidFill>
                  <a:schemeClr val="bg1"/>
                </a:solidFill>
              </a:rPr>
              <a:t>ποτηρίῳ</a:t>
            </a:r>
            <a:endParaRPr lang="el-GR" sz="4300" dirty="0">
              <a:solidFill>
                <a:schemeClr val="bg1"/>
              </a:solidFill>
            </a:endParaRPr>
          </a:p>
          <a:p>
            <a:r>
              <a:rPr lang="en-US" sz="2400" dirty="0" smtClean="0">
                <a:solidFill>
                  <a:srgbClr val="FFFF00"/>
                </a:solidFill>
              </a:rPr>
              <a:t> according to    the      deeds         her                in      </a:t>
            </a:r>
            <a:r>
              <a:rPr lang="en-US" sz="2400" dirty="0">
                <a:solidFill>
                  <a:srgbClr val="FFFF00"/>
                </a:solidFill>
              </a:rPr>
              <a:t>the </a:t>
            </a:r>
            <a:r>
              <a:rPr lang="en-US" sz="2400" dirty="0" smtClean="0">
                <a:solidFill>
                  <a:srgbClr val="FFFF00"/>
                </a:solidFill>
              </a:rPr>
              <a:t>            cup</a:t>
            </a:r>
            <a:endParaRPr lang="fr-FR" sz="2400" dirty="0">
              <a:solidFill>
                <a:srgbClr val="FFFF00"/>
              </a:solidFill>
            </a:endParaRPr>
          </a:p>
          <a:p>
            <a:r>
              <a:rPr lang="en-US" sz="4300" dirty="0" smtClean="0">
                <a:solidFill>
                  <a:schemeClr val="bg1"/>
                </a:solidFill>
              </a:rPr>
              <a:t>   </a:t>
            </a:r>
            <a:r>
              <a:rPr lang="el-GR" sz="4300" dirty="0" smtClean="0">
                <a:solidFill>
                  <a:schemeClr val="bg1"/>
                </a:solidFill>
              </a:rPr>
              <a:t>ᾧ </a:t>
            </a:r>
            <a:r>
              <a:rPr lang="en-US" sz="4300" dirty="0" smtClean="0">
                <a:solidFill>
                  <a:schemeClr val="bg1"/>
                </a:solidFill>
              </a:rPr>
              <a:t> </a:t>
            </a:r>
            <a:r>
              <a:rPr lang="el-GR" sz="4300" dirty="0" smtClean="0">
                <a:solidFill>
                  <a:schemeClr val="bg1"/>
                </a:solidFill>
              </a:rPr>
              <a:t>ἐκέρασεν </a:t>
            </a:r>
            <a:r>
              <a:rPr lang="en-US" sz="4300" dirty="0" smtClean="0">
                <a:solidFill>
                  <a:schemeClr val="bg1"/>
                </a:solidFill>
              </a:rPr>
              <a:t> </a:t>
            </a:r>
            <a:r>
              <a:rPr lang="el-GR" sz="4300" dirty="0" smtClean="0">
                <a:solidFill>
                  <a:schemeClr val="bg1"/>
                </a:solidFill>
              </a:rPr>
              <a:t>κεράσατε </a:t>
            </a:r>
            <a:r>
              <a:rPr lang="en-US" sz="4300" dirty="0" smtClean="0">
                <a:solidFill>
                  <a:schemeClr val="bg1"/>
                </a:solidFill>
              </a:rPr>
              <a:t> </a:t>
            </a:r>
            <a:r>
              <a:rPr lang="el-GR" sz="4300" dirty="0" smtClean="0">
                <a:solidFill>
                  <a:schemeClr val="bg1"/>
                </a:solidFill>
              </a:rPr>
              <a:t>αὐτῇ </a:t>
            </a:r>
            <a:r>
              <a:rPr lang="en-US" sz="4300" dirty="0" smtClean="0">
                <a:solidFill>
                  <a:schemeClr val="bg1"/>
                </a:solidFill>
              </a:rPr>
              <a:t> </a:t>
            </a:r>
            <a:r>
              <a:rPr lang="el-GR" sz="4300" dirty="0" smtClean="0">
                <a:solidFill>
                  <a:schemeClr val="bg1"/>
                </a:solidFill>
              </a:rPr>
              <a:t>διπλοῦν</a:t>
            </a:r>
            <a:r>
              <a:rPr lang="el-GR" sz="4300" dirty="0">
                <a:solidFill>
                  <a:schemeClr val="bg1"/>
                </a:solidFill>
              </a:rPr>
              <a:t>,</a:t>
            </a:r>
          </a:p>
          <a:p>
            <a:r>
              <a:rPr lang="en-US" sz="2400" dirty="0" smtClean="0">
                <a:solidFill>
                  <a:srgbClr val="FFFF00"/>
                </a:solidFill>
              </a:rPr>
              <a:t>   which    she has mixed                 mix                    for her           a double</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sz="2000" dirty="0" smtClean="0">
                <a:solidFill>
                  <a:schemeClr val="bg1"/>
                </a:solidFill>
              </a:rPr>
              <a:t> </a:t>
            </a:r>
            <a:r>
              <a:rPr lang="en-US" sz="2000" baseline="30000" dirty="0" smtClean="0">
                <a:solidFill>
                  <a:srgbClr val="FFFF00"/>
                </a:solidFill>
              </a:rPr>
              <a:t>	ESV </a:t>
            </a:r>
            <a:r>
              <a:rPr lang="fr-FR" sz="2000" b="1" dirty="0" smtClean="0">
                <a:solidFill>
                  <a:schemeClr val="bg1"/>
                </a:solidFill>
              </a:rPr>
              <a:t>18:6</a:t>
            </a:r>
            <a:r>
              <a:rPr lang="fr-FR" sz="2000" dirty="0" smtClean="0">
                <a:solidFill>
                  <a:schemeClr val="bg1"/>
                </a:solidFill>
              </a:rPr>
              <a:t> </a:t>
            </a:r>
            <a:r>
              <a:rPr lang="en-US" sz="2000" dirty="0">
                <a:solidFill>
                  <a:schemeClr val="bg1"/>
                </a:solidFill>
              </a:rPr>
              <a:t>Pay her back as she herself has paid back others, and repay her double for her deeds; mix a double portion for her in the cup she mixed.</a:t>
            </a:r>
          </a:p>
          <a:p>
            <a:r>
              <a:rPr lang="en-US" sz="2000" dirty="0">
                <a:solidFill>
                  <a:schemeClr val="bg1"/>
                </a:solidFill>
              </a:rPr>
              <a:t> </a:t>
            </a:r>
            <a:r>
              <a:rPr lang="en-US" sz="2000" baseline="30000" dirty="0">
                <a:solidFill>
                  <a:srgbClr val="FFFF00"/>
                </a:solidFill>
              </a:rPr>
              <a:t>	CUV </a:t>
            </a:r>
            <a:r>
              <a:rPr lang="en-US" sz="2000" b="1" dirty="0" smtClean="0">
                <a:solidFill>
                  <a:schemeClr val="bg1"/>
                </a:solidFill>
              </a:rPr>
              <a:t>18:6</a:t>
            </a:r>
            <a:r>
              <a:rPr lang="en-US" sz="2000" dirty="0" smtClean="0">
                <a:solidFill>
                  <a:schemeClr val="bg1"/>
                </a:solidFill>
              </a:rPr>
              <a:t> </a:t>
            </a:r>
            <a:r>
              <a:rPr lang="zh-TW" altLang="en-US" sz="2000" dirty="0">
                <a:solidFill>
                  <a:schemeClr val="bg1"/>
                </a:solidFill>
              </a:rPr>
              <a:t>他怎樣待人、也要怎樣待他、按他所行的加倍的報應他．用他調酒的杯、加倍的調給他喝。</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18:7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a:solidFill>
                  <a:schemeClr val="bg1"/>
                </a:solidFill>
              </a:rPr>
              <a:t>ὅσα </a:t>
            </a:r>
            <a:r>
              <a:rPr lang="en-US" sz="4000" dirty="0" smtClean="0">
                <a:solidFill>
                  <a:schemeClr val="bg1"/>
                </a:solidFill>
              </a:rPr>
              <a:t> </a:t>
            </a:r>
            <a:r>
              <a:rPr lang="el-GR" sz="4000" dirty="0" smtClean="0">
                <a:solidFill>
                  <a:schemeClr val="bg1"/>
                </a:solidFill>
              </a:rPr>
              <a:t>ἐδόξασεν </a:t>
            </a:r>
            <a:r>
              <a:rPr lang="en-US" sz="4000" dirty="0" smtClean="0">
                <a:solidFill>
                  <a:schemeClr val="bg1"/>
                </a:solidFill>
              </a:rPr>
              <a:t> </a:t>
            </a:r>
            <a:r>
              <a:rPr lang="el-GR" sz="4000" dirty="0" smtClean="0">
                <a:solidFill>
                  <a:schemeClr val="bg1"/>
                </a:solidFill>
              </a:rPr>
              <a:t>αὐτὴν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ἐστρηνίασεν, </a:t>
            </a:r>
            <a:endParaRPr lang="en-US" sz="4000" dirty="0">
              <a:solidFill>
                <a:schemeClr val="bg1"/>
              </a:solidFill>
            </a:endParaRPr>
          </a:p>
          <a:p>
            <a:r>
              <a:rPr lang="fr-FR" sz="2400" dirty="0">
                <a:solidFill>
                  <a:srgbClr val="FFFF00"/>
                </a:solidFill>
              </a:rPr>
              <a:t> </a:t>
            </a:r>
            <a:r>
              <a:rPr lang="en-US" sz="2400" dirty="0">
                <a:solidFill>
                  <a:srgbClr val="FFFF00"/>
                </a:solidFill>
              </a:rPr>
              <a:t> </a:t>
            </a:r>
            <a:r>
              <a:rPr lang="en-US" sz="2400" dirty="0" smtClean="0">
                <a:solidFill>
                  <a:srgbClr val="FFFF00"/>
                </a:solidFill>
              </a:rPr>
              <a:t>   as           she </a:t>
            </a:r>
            <a:r>
              <a:rPr lang="en-US" sz="2400" dirty="0">
                <a:solidFill>
                  <a:srgbClr val="FFFF00"/>
                </a:solidFill>
              </a:rPr>
              <a:t>glorified </a:t>
            </a:r>
            <a:r>
              <a:rPr lang="en-US" sz="2400" dirty="0" smtClean="0">
                <a:solidFill>
                  <a:srgbClr val="FFFF00"/>
                </a:solidFill>
              </a:rPr>
              <a:t>         herself       </a:t>
            </a:r>
            <a:r>
              <a:rPr lang="en-US" sz="2400" dirty="0">
                <a:solidFill>
                  <a:srgbClr val="FFFF00"/>
                </a:solidFill>
              </a:rPr>
              <a:t>and </a:t>
            </a:r>
            <a:r>
              <a:rPr lang="en-US" sz="2400" dirty="0" smtClean="0">
                <a:solidFill>
                  <a:srgbClr val="FFFF00"/>
                </a:solidFill>
              </a:rPr>
              <a:t>          lived </a:t>
            </a:r>
            <a:r>
              <a:rPr lang="en-US" sz="2400" dirty="0">
                <a:solidFill>
                  <a:srgbClr val="FFFF00"/>
                </a:solidFill>
              </a:rPr>
              <a:t>in </a:t>
            </a:r>
            <a:r>
              <a:rPr lang="en-US" sz="2400" dirty="0" smtClean="0">
                <a:solidFill>
                  <a:srgbClr val="FFFF00"/>
                </a:solidFill>
              </a:rPr>
              <a:t>luxury</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τοσοῦτον </a:t>
            </a:r>
            <a:r>
              <a:rPr lang="en-US" sz="4000" dirty="0" smtClean="0">
                <a:solidFill>
                  <a:schemeClr val="bg1"/>
                </a:solidFill>
              </a:rPr>
              <a:t> </a:t>
            </a:r>
            <a:r>
              <a:rPr lang="el-GR" sz="4000" dirty="0" smtClean="0">
                <a:solidFill>
                  <a:schemeClr val="bg1"/>
                </a:solidFill>
              </a:rPr>
              <a:t>δότε</a:t>
            </a:r>
            <a:r>
              <a:rPr lang="en-US" sz="4000" dirty="0" smtClean="0">
                <a:solidFill>
                  <a:schemeClr val="bg1"/>
                </a:solidFill>
              </a:rPr>
              <a:t> </a:t>
            </a:r>
            <a:r>
              <a:rPr lang="el-GR" sz="4000" dirty="0" smtClean="0">
                <a:solidFill>
                  <a:schemeClr val="bg1"/>
                </a:solidFill>
              </a:rPr>
              <a:t> αὐτῇ</a:t>
            </a:r>
            <a:r>
              <a:rPr lang="en-US" sz="4000" dirty="0" smtClean="0">
                <a:solidFill>
                  <a:schemeClr val="bg1"/>
                </a:solidFill>
              </a:rPr>
              <a:t> </a:t>
            </a:r>
            <a:r>
              <a:rPr lang="el-GR" sz="4000" dirty="0" smtClean="0">
                <a:solidFill>
                  <a:schemeClr val="bg1"/>
                </a:solidFill>
              </a:rPr>
              <a:t> </a:t>
            </a:r>
            <a:r>
              <a:rPr lang="el-GR" sz="4000" dirty="0">
                <a:solidFill>
                  <a:schemeClr val="bg1"/>
                </a:solidFill>
              </a:rPr>
              <a:t>βασανισμὸν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πένθος</a:t>
            </a:r>
            <a:r>
              <a:rPr lang="el-GR" sz="4000" dirty="0">
                <a:solidFill>
                  <a:schemeClr val="bg1"/>
                </a:solidFill>
              </a:rPr>
              <a:t>. </a:t>
            </a:r>
            <a:endParaRPr lang="en-US" sz="4000" dirty="0">
              <a:solidFill>
                <a:schemeClr val="bg1"/>
              </a:solidFill>
            </a:endParaRPr>
          </a:p>
          <a:p>
            <a:r>
              <a:rPr lang="en-US" sz="2400" dirty="0" smtClean="0">
                <a:solidFill>
                  <a:srgbClr val="FFFF00"/>
                </a:solidFill>
              </a:rPr>
              <a:t>       so much               give            </a:t>
            </a:r>
            <a:r>
              <a:rPr lang="en-US" sz="2400" dirty="0">
                <a:solidFill>
                  <a:srgbClr val="FFFF00"/>
                </a:solidFill>
              </a:rPr>
              <a:t>her </a:t>
            </a:r>
            <a:r>
              <a:rPr lang="en-US" sz="2400" dirty="0" smtClean="0">
                <a:solidFill>
                  <a:srgbClr val="FFFF00"/>
                </a:solidFill>
              </a:rPr>
              <a:t>     </a:t>
            </a:r>
            <a:r>
              <a:rPr lang="en-US" sz="2400" dirty="0">
                <a:solidFill>
                  <a:srgbClr val="FFFF00"/>
                </a:solidFill>
              </a:rPr>
              <a:t> </a:t>
            </a:r>
            <a:r>
              <a:rPr lang="en-US" sz="2400" dirty="0" smtClean="0">
                <a:solidFill>
                  <a:srgbClr val="FFFF00"/>
                </a:solidFill>
              </a:rPr>
              <a:t>        torment                   </a:t>
            </a:r>
            <a:r>
              <a:rPr lang="en-US" sz="2400" dirty="0">
                <a:solidFill>
                  <a:srgbClr val="FFFF00"/>
                </a:solidFill>
              </a:rPr>
              <a:t>and </a:t>
            </a:r>
            <a:r>
              <a:rPr lang="en-US" sz="2400" dirty="0" smtClean="0">
                <a:solidFill>
                  <a:srgbClr val="FFFF00"/>
                </a:solidFill>
              </a:rPr>
              <a:t>      mourning</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τῇ </a:t>
            </a:r>
            <a:r>
              <a:rPr lang="en-US" sz="4000" dirty="0" smtClean="0">
                <a:solidFill>
                  <a:schemeClr val="bg1"/>
                </a:solidFill>
              </a:rPr>
              <a:t> </a:t>
            </a:r>
            <a:r>
              <a:rPr lang="el-GR" sz="4000" dirty="0" smtClean="0">
                <a:solidFill>
                  <a:schemeClr val="bg1"/>
                </a:solidFill>
              </a:rPr>
              <a:t>καρδίᾳ </a:t>
            </a:r>
            <a:r>
              <a:rPr lang="en-US" sz="4000" dirty="0" smtClean="0">
                <a:solidFill>
                  <a:schemeClr val="bg1"/>
                </a:solidFill>
              </a:rPr>
              <a:t> </a:t>
            </a:r>
            <a:r>
              <a:rPr lang="el-GR" sz="4000" dirty="0" smtClean="0">
                <a:solidFill>
                  <a:schemeClr val="bg1"/>
                </a:solidFill>
              </a:rPr>
              <a:t>αὐτῆς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λέγει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κάθημαι</a:t>
            </a:r>
            <a:r>
              <a:rPr lang="en-US" sz="4000" dirty="0" smtClean="0">
                <a:solidFill>
                  <a:schemeClr val="bg1"/>
                </a:solidFill>
              </a:rPr>
              <a:t> </a:t>
            </a:r>
            <a:r>
              <a:rPr lang="el-GR" sz="4000" dirty="0" smtClean="0">
                <a:solidFill>
                  <a:schemeClr val="bg1"/>
                </a:solidFill>
              </a:rPr>
              <a:t> </a:t>
            </a:r>
            <a:r>
              <a:rPr lang="el-GR" sz="4000" dirty="0">
                <a:solidFill>
                  <a:schemeClr val="bg1"/>
                </a:solidFill>
              </a:rPr>
              <a:t>βασίλισσα </a:t>
            </a:r>
            <a:endParaRPr lang="en-US" sz="4000" dirty="0" smtClean="0">
              <a:solidFill>
                <a:schemeClr val="bg1"/>
              </a:solidFill>
            </a:endParaRPr>
          </a:p>
          <a:p>
            <a:r>
              <a:rPr lang="en-US" sz="2400" dirty="0" smtClean="0">
                <a:solidFill>
                  <a:srgbClr val="FFFF00"/>
                </a:solidFill>
              </a:rPr>
              <a:t> since     </a:t>
            </a:r>
            <a:r>
              <a:rPr lang="en-US" sz="2400" dirty="0">
                <a:solidFill>
                  <a:srgbClr val="FFFF00"/>
                </a:solidFill>
              </a:rPr>
              <a:t>in </a:t>
            </a:r>
            <a:r>
              <a:rPr lang="en-US" sz="2400" dirty="0" smtClean="0">
                <a:solidFill>
                  <a:srgbClr val="FFFF00"/>
                </a:solidFill>
              </a:rPr>
              <a:t>     the        heart              her             </a:t>
            </a:r>
            <a:r>
              <a:rPr lang="en-US" sz="2400" dirty="0">
                <a:solidFill>
                  <a:srgbClr val="FFFF00"/>
                </a:solidFill>
              </a:rPr>
              <a:t>she </a:t>
            </a:r>
            <a:r>
              <a:rPr lang="en-US" sz="2400" dirty="0" smtClean="0">
                <a:solidFill>
                  <a:srgbClr val="FFFF00"/>
                </a:solidFill>
              </a:rPr>
              <a:t>says    that           I </a:t>
            </a:r>
            <a:r>
              <a:rPr lang="en-US" sz="2400" dirty="0">
                <a:solidFill>
                  <a:srgbClr val="FFFF00"/>
                </a:solidFill>
              </a:rPr>
              <a:t>sit </a:t>
            </a:r>
            <a:r>
              <a:rPr lang="en-US" sz="2400" dirty="0" smtClean="0">
                <a:solidFill>
                  <a:srgbClr val="FFFF00"/>
                </a:solidFill>
              </a:rPr>
              <a:t>                     </a:t>
            </a:r>
            <a:r>
              <a:rPr lang="en-US" sz="2400" dirty="0">
                <a:solidFill>
                  <a:srgbClr val="FFFF00"/>
                </a:solidFill>
              </a:rPr>
              <a:t>a </a:t>
            </a:r>
            <a:r>
              <a:rPr lang="en-US" sz="2400" dirty="0" smtClean="0">
                <a:solidFill>
                  <a:srgbClr val="FFFF00"/>
                </a:solidFill>
              </a:rPr>
              <a:t>queen</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χήρα</a:t>
            </a:r>
            <a:r>
              <a:rPr lang="en-US" sz="4000" dirty="0" smtClean="0">
                <a:solidFill>
                  <a:schemeClr val="bg1"/>
                </a:solidFill>
              </a:rPr>
              <a:t> </a:t>
            </a:r>
            <a:r>
              <a:rPr lang="el-GR" sz="4000" dirty="0" smtClean="0">
                <a:solidFill>
                  <a:schemeClr val="bg1"/>
                </a:solidFill>
              </a:rPr>
              <a:t> </a:t>
            </a:r>
            <a:r>
              <a:rPr lang="el-GR" sz="4000" dirty="0">
                <a:solidFill>
                  <a:schemeClr val="bg1"/>
                </a:solidFill>
              </a:rPr>
              <a:t>οὐκ </a:t>
            </a:r>
            <a:r>
              <a:rPr lang="en-US" sz="4000" dirty="0" smtClean="0">
                <a:solidFill>
                  <a:schemeClr val="bg1"/>
                </a:solidFill>
              </a:rPr>
              <a:t> </a:t>
            </a:r>
            <a:r>
              <a:rPr lang="el-GR" sz="4000" dirty="0" smtClean="0">
                <a:solidFill>
                  <a:schemeClr val="bg1"/>
                </a:solidFill>
              </a:rPr>
              <a:t>εἰμὶ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πένθος</a:t>
            </a:r>
            <a:r>
              <a:rPr lang="en-US" sz="4000" dirty="0" smtClean="0">
                <a:solidFill>
                  <a:schemeClr val="bg1"/>
                </a:solidFill>
              </a:rPr>
              <a:t> </a:t>
            </a:r>
            <a:r>
              <a:rPr lang="el-GR" sz="4000" dirty="0" smtClean="0">
                <a:solidFill>
                  <a:schemeClr val="bg1"/>
                </a:solidFill>
              </a:rPr>
              <a:t> </a:t>
            </a:r>
            <a:r>
              <a:rPr lang="el-GR" sz="4000" dirty="0">
                <a:solidFill>
                  <a:schemeClr val="bg1"/>
                </a:solidFill>
              </a:rPr>
              <a:t>οὐ </a:t>
            </a:r>
            <a:r>
              <a:rPr lang="en-US" sz="4000" dirty="0" smtClean="0">
                <a:solidFill>
                  <a:schemeClr val="bg1"/>
                </a:solidFill>
              </a:rPr>
              <a:t> </a:t>
            </a:r>
            <a:r>
              <a:rPr lang="el-GR" sz="4000" dirty="0" smtClean="0">
                <a:solidFill>
                  <a:schemeClr val="bg1"/>
                </a:solidFill>
              </a:rPr>
              <a:t>μὴ</a:t>
            </a:r>
            <a:r>
              <a:rPr lang="en-US" sz="4000" dirty="0" smtClean="0">
                <a:solidFill>
                  <a:schemeClr val="bg1"/>
                </a:solidFill>
              </a:rPr>
              <a:t>  </a:t>
            </a:r>
            <a:r>
              <a:rPr lang="el-GR" sz="4000" dirty="0" smtClean="0">
                <a:solidFill>
                  <a:schemeClr val="bg1"/>
                </a:solidFill>
              </a:rPr>
              <a:t> </a:t>
            </a:r>
            <a:r>
              <a:rPr lang="el-GR" sz="4000" dirty="0">
                <a:solidFill>
                  <a:schemeClr val="bg1"/>
                </a:solidFill>
              </a:rPr>
              <a:t>ἴδω.</a:t>
            </a:r>
          </a:p>
          <a:p>
            <a:r>
              <a:rPr lang="en-US" sz="2400" dirty="0" smtClean="0">
                <a:solidFill>
                  <a:srgbClr val="FFFF00"/>
                </a:solidFill>
              </a:rPr>
              <a:t>       and      widow         not        I </a:t>
            </a:r>
            <a:r>
              <a:rPr lang="en-US" sz="2400" dirty="0">
                <a:solidFill>
                  <a:srgbClr val="FFFF00"/>
                </a:solidFill>
              </a:rPr>
              <a:t>am </a:t>
            </a:r>
            <a:r>
              <a:rPr lang="en-US" sz="2400" dirty="0" smtClean="0">
                <a:solidFill>
                  <a:srgbClr val="FFFF00"/>
                </a:solidFill>
              </a:rPr>
              <a:t>     and       mourning          never        I </a:t>
            </a:r>
            <a:r>
              <a:rPr lang="en-US" sz="2400" dirty="0">
                <a:solidFill>
                  <a:srgbClr val="FFFF00"/>
                </a:solidFill>
              </a:rPr>
              <a:t>shall </a:t>
            </a:r>
            <a:r>
              <a:rPr lang="en-US" sz="2400" dirty="0" smtClean="0">
                <a:solidFill>
                  <a:srgbClr val="FFFF00"/>
                </a:solidFill>
              </a:rPr>
              <a:t>see</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18:7</a:t>
            </a:r>
            <a:r>
              <a:rPr lang="fr-FR" dirty="0" smtClean="0">
                <a:solidFill>
                  <a:schemeClr val="bg1"/>
                </a:solidFill>
              </a:rPr>
              <a:t> </a:t>
            </a:r>
            <a:r>
              <a:rPr lang="en-US" dirty="0">
                <a:solidFill>
                  <a:schemeClr val="bg1"/>
                </a:solidFill>
              </a:rPr>
              <a:t>As she glorified herself and lived in luxury, so give her a like measure of torment and mourning, since in her heart she says, 'I sit as a queen, I am no widow, and mourning I shall never see</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18:7</a:t>
            </a:r>
            <a:r>
              <a:rPr lang="en-US" dirty="0" smtClean="0">
                <a:solidFill>
                  <a:schemeClr val="bg1"/>
                </a:solidFill>
              </a:rPr>
              <a:t> </a:t>
            </a:r>
            <a:r>
              <a:rPr lang="zh-TW" altLang="en-US" dirty="0">
                <a:solidFill>
                  <a:schemeClr val="bg1"/>
                </a:solidFill>
              </a:rPr>
              <a:t>他怎樣榮耀自己、怎樣奢華、也當叫他照樣痛苦悲哀．因他心裡說、我坐了皇后的位、並不是寡婦、決不至於悲哀。</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72070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18:8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διὰ </a:t>
            </a:r>
            <a:r>
              <a:rPr lang="en-US" sz="4000" dirty="0" smtClean="0">
                <a:solidFill>
                  <a:schemeClr val="bg1"/>
                </a:solidFill>
              </a:rPr>
              <a:t> </a:t>
            </a:r>
            <a:r>
              <a:rPr lang="el-GR" sz="4000" dirty="0" smtClean="0">
                <a:solidFill>
                  <a:schemeClr val="bg1"/>
                </a:solidFill>
              </a:rPr>
              <a:t>τοῦτο</a:t>
            </a:r>
            <a:r>
              <a:rPr lang="en-US" sz="4000" dirty="0" smtClean="0">
                <a:solidFill>
                  <a:schemeClr val="bg1"/>
                </a:solidFill>
              </a:rPr>
              <a:t> </a:t>
            </a:r>
            <a:r>
              <a:rPr lang="el-GR" sz="4000" dirty="0" smtClean="0">
                <a:solidFill>
                  <a:schemeClr val="bg1"/>
                </a:solidFill>
              </a:rPr>
              <a:t> ἐν</a:t>
            </a:r>
            <a:r>
              <a:rPr lang="en-US" sz="4000" dirty="0" smtClean="0">
                <a:solidFill>
                  <a:schemeClr val="bg1"/>
                </a:solidFill>
              </a:rPr>
              <a:t> </a:t>
            </a:r>
            <a:r>
              <a:rPr lang="el-GR" sz="4000" dirty="0" smtClean="0">
                <a:solidFill>
                  <a:schemeClr val="bg1"/>
                </a:solidFill>
              </a:rPr>
              <a:t> </a:t>
            </a:r>
            <a:r>
              <a:rPr lang="el-GR" sz="4000" dirty="0">
                <a:solidFill>
                  <a:schemeClr val="bg1"/>
                </a:solidFill>
              </a:rPr>
              <a:t>μιᾷ </a:t>
            </a:r>
            <a:r>
              <a:rPr lang="en-US" sz="4000" dirty="0" smtClean="0">
                <a:solidFill>
                  <a:schemeClr val="bg1"/>
                </a:solidFill>
              </a:rPr>
              <a:t> </a:t>
            </a:r>
            <a:r>
              <a:rPr lang="el-GR" sz="4000" dirty="0" smtClean="0">
                <a:solidFill>
                  <a:schemeClr val="bg1"/>
                </a:solidFill>
              </a:rPr>
              <a:t>ἡμέρᾳ</a:t>
            </a:r>
            <a:r>
              <a:rPr lang="en-US" sz="4000" dirty="0" smtClean="0">
                <a:solidFill>
                  <a:schemeClr val="bg1"/>
                </a:solidFill>
              </a:rPr>
              <a:t> </a:t>
            </a:r>
            <a:r>
              <a:rPr lang="el-GR" sz="4000" dirty="0" smtClean="0">
                <a:solidFill>
                  <a:schemeClr val="bg1"/>
                </a:solidFill>
              </a:rPr>
              <a:t> </a:t>
            </a:r>
            <a:r>
              <a:rPr lang="el-GR" sz="4000" dirty="0">
                <a:solidFill>
                  <a:schemeClr val="bg1"/>
                </a:solidFill>
              </a:rPr>
              <a:t>ἥξουσιν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for           </a:t>
            </a:r>
            <a:r>
              <a:rPr lang="en-US" sz="2400" dirty="0">
                <a:solidFill>
                  <a:srgbClr val="FFFF00"/>
                </a:solidFill>
              </a:rPr>
              <a:t>this </a:t>
            </a:r>
            <a:r>
              <a:rPr lang="en-US" sz="2400" dirty="0" smtClean="0">
                <a:solidFill>
                  <a:srgbClr val="FFFF00"/>
                </a:solidFill>
              </a:rPr>
              <a:t>         in       one        say           (they) will come</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αἱ </a:t>
            </a:r>
            <a:r>
              <a:rPr lang="en-US" sz="4000" dirty="0" smtClean="0">
                <a:solidFill>
                  <a:schemeClr val="bg1"/>
                </a:solidFill>
              </a:rPr>
              <a:t> </a:t>
            </a:r>
            <a:r>
              <a:rPr lang="el-GR" sz="4000" dirty="0" smtClean="0">
                <a:solidFill>
                  <a:schemeClr val="bg1"/>
                </a:solidFill>
              </a:rPr>
              <a:t>πληγαὶ</a:t>
            </a:r>
            <a:r>
              <a:rPr lang="en-US" sz="4000" dirty="0" smtClean="0">
                <a:solidFill>
                  <a:schemeClr val="bg1"/>
                </a:solidFill>
              </a:rPr>
              <a:t> </a:t>
            </a:r>
            <a:r>
              <a:rPr lang="el-GR" sz="4000" dirty="0" smtClean="0">
                <a:solidFill>
                  <a:schemeClr val="bg1"/>
                </a:solidFill>
              </a:rPr>
              <a:t> αὐτῆς</a:t>
            </a:r>
            <a:r>
              <a:rPr lang="el-GR" sz="4000" dirty="0">
                <a:solidFill>
                  <a:schemeClr val="bg1"/>
                </a:solidFill>
              </a:rPr>
              <a:t>,</a:t>
            </a:r>
            <a:r>
              <a:rPr lang="en-US" sz="4000" dirty="0">
                <a:solidFill>
                  <a:schemeClr val="bg1"/>
                </a:solidFill>
              </a:rPr>
              <a:t> </a:t>
            </a:r>
            <a:r>
              <a:rPr lang="en-US" sz="4000" dirty="0" smtClean="0">
                <a:solidFill>
                  <a:schemeClr val="bg1"/>
                </a:solidFill>
              </a:rPr>
              <a:t> </a:t>
            </a:r>
            <a:r>
              <a:rPr lang="el-GR" sz="4000" dirty="0" smtClean="0">
                <a:solidFill>
                  <a:schemeClr val="bg1"/>
                </a:solidFill>
              </a:rPr>
              <a:t> θάνατος</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πένθος </a:t>
            </a:r>
            <a:endParaRPr lang="en-US" sz="4000" dirty="0" smtClean="0">
              <a:solidFill>
                <a:schemeClr val="bg1"/>
              </a:solidFill>
            </a:endParaRPr>
          </a:p>
          <a:p>
            <a:r>
              <a:rPr lang="en-US" sz="2400" dirty="0" smtClean="0">
                <a:solidFill>
                  <a:srgbClr val="FFFF00"/>
                </a:solidFill>
              </a:rPr>
              <a:t>    the      plagues            her    </a:t>
            </a:r>
            <a:r>
              <a:rPr lang="en-US" sz="2400" dirty="0">
                <a:solidFill>
                  <a:srgbClr val="FFFF00"/>
                </a:solidFill>
              </a:rPr>
              <a:t> </a:t>
            </a:r>
            <a:r>
              <a:rPr lang="en-US" sz="2400" dirty="0" smtClean="0">
                <a:solidFill>
                  <a:srgbClr val="FFFF00"/>
                </a:solidFill>
              </a:rPr>
              <a:t>                death             </a:t>
            </a:r>
            <a:r>
              <a:rPr lang="en-US" sz="2400" dirty="0">
                <a:solidFill>
                  <a:srgbClr val="FFFF00"/>
                </a:solidFill>
              </a:rPr>
              <a:t>and </a:t>
            </a:r>
            <a:r>
              <a:rPr lang="en-US" sz="2400" dirty="0" smtClean="0">
                <a:solidFill>
                  <a:srgbClr val="FFFF00"/>
                </a:solidFill>
              </a:rPr>
              <a:t>      mourning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λιμός,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πυρὶ </a:t>
            </a:r>
            <a:r>
              <a:rPr lang="en-US" sz="4000" dirty="0" smtClean="0">
                <a:solidFill>
                  <a:schemeClr val="bg1"/>
                </a:solidFill>
              </a:rPr>
              <a:t> </a:t>
            </a:r>
            <a:r>
              <a:rPr lang="el-GR" sz="4000" dirty="0" smtClean="0">
                <a:solidFill>
                  <a:schemeClr val="bg1"/>
                </a:solidFill>
              </a:rPr>
              <a:t>κατακαυθήσεται</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and      famine              </a:t>
            </a:r>
            <a:r>
              <a:rPr lang="en-US" sz="2400" dirty="0">
                <a:solidFill>
                  <a:srgbClr val="FFFF00"/>
                </a:solidFill>
              </a:rPr>
              <a:t>and </a:t>
            </a:r>
            <a:r>
              <a:rPr lang="en-US" sz="2400" dirty="0" smtClean="0">
                <a:solidFill>
                  <a:srgbClr val="FFFF00"/>
                </a:solidFill>
              </a:rPr>
              <a:t>   with      fire            she </a:t>
            </a:r>
            <a:r>
              <a:rPr lang="en-US" sz="2400" dirty="0">
                <a:solidFill>
                  <a:srgbClr val="FFFF00"/>
                </a:solidFill>
              </a:rPr>
              <a:t>will be burned up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ἰσχυρὸς </a:t>
            </a:r>
            <a:r>
              <a:rPr lang="en-US" sz="4000" dirty="0" smtClean="0">
                <a:solidFill>
                  <a:schemeClr val="bg1"/>
                </a:solidFill>
              </a:rPr>
              <a:t> </a:t>
            </a:r>
            <a:r>
              <a:rPr lang="el-GR" sz="4000" dirty="0" smtClean="0">
                <a:solidFill>
                  <a:schemeClr val="bg1"/>
                </a:solidFill>
              </a:rPr>
              <a:t>κύριος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κρίνας </a:t>
            </a:r>
            <a:r>
              <a:rPr lang="en-US" sz="4000" dirty="0" smtClean="0">
                <a:solidFill>
                  <a:schemeClr val="bg1"/>
                </a:solidFill>
              </a:rPr>
              <a:t> </a:t>
            </a:r>
            <a:r>
              <a:rPr lang="el-GR" sz="4000" dirty="0" smtClean="0">
                <a:solidFill>
                  <a:schemeClr val="bg1"/>
                </a:solidFill>
              </a:rPr>
              <a:t>αὐτήν</a:t>
            </a:r>
            <a:r>
              <a:rPr lang="el-GR" sz="4000" dirty="0">
                <a:solidFill>
                  <a:schemeClr val="bg1"/>
                </a:solidFill>
              </a:rPr>
              <a:t>.</a:t>
            </a:r>
          </a:p>
          <a:p>
            <a:r>
              <a:rPr lang="en-US" sz="2400" dirty="0" smtClean="0">
                <a:solidFill>
                  <a:srgbClr val="FFFF00"/>
                </a:solidFill>
              </a:rPr>
              <a:t>     for           </a:t>
            </a:r>
            <a:r>
              <a:rPr lang="en-US" sz="2400" dirty="0">
                <a:solidFill>
                  <a:srgbClr val="FFFF00"/>
                </a:solidFill>
              </a:rPr>
              <a:t>mighty </a:t>
            </a:r>
            <a:r>
              <a:rPr lang="en-US" sz="2400" dirty="0" smtClean="0">
                <a:solidFill>
                  <a:srgbClr val="FFFF00"/>
                </a:solidFill>
              </a:rPr>
              <a:t>              </a:t>
            </a:r>
            <a:r>
              <a:rPr lang="en-US" sz="2400" dirty="0">
                <a:solidFill>
                  <a:srgbClr val="FFFF00"/>
                </a:solidFill>
              </a:rPr>
              <a:t>Lord </a:t>
            </a:r>
            <a:r>
              <a:rPr lang="en-US" sz="2400" dirty="0" smtClean="0">
                <a:solidFill>
                  <a:srgbClr val="FFFF00"/>
                </a:solidFill>
              </a:rPr>
              <a:t>        the      God     who     judged            her</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18:8</a:t>
            </a:r>
            <a:r>
              <a:rPr lang="fr-FR" dirty="0" smtClean="0">
                <a:solidFill>
                  <a:schemeClr val="bg1"/>
                </a:solidFill>
              </a:rPr>
              <a:t> </a:t>
            </a:r>
            <a:r>
              <a:rPr lang="en-US" dirty="0">
                <a:solidFill>
                  <a:schemeClr val="bg1"/>
                </a:solidFill>
              </a:rPr>
              <a:t>For this reason her plagues will come in a single day, death and mourning and famine, and she will be burned up with fire; for mighty is the Lord God who has judged her</a:t>
            </a:r>
            <a:r>
              <a:rPr lang="en-US" dirty="0" smtClean="0">
                <a:solidFill>
                  <a:schemeClr val="bg1"/>
                </a:solidFill>
              </a:rPr>
              <a:t>.“       /       </a:t>
            </a:r>
            <a:r>
              <a:rPr lang="en-US" baseline="30000" dirty="0">
                <a:solidFill>
                  <a:srgbClr val="FFFF00"/>
                </a:solidFill>
              </a:rPr>
              <a:t>CUV </a:t>
            </a:r>
            <a:r>
              <a:rPr lang="en-US" b="1" dirty="0" smtClean="0">
                <a:solidFill>
                  <a:schemeClr val="bg1"/>
                </a:solidFill>
              </a:rPr>
              <a:t>18:8</a:t>
            </a:r>
            <a:r>
              <a:rPr lang="en-US" dirty="0" smtClean="0">
                <a:solidFill>
                  <a:schemeClr val="bg1"/>
                </a:solidFill>
              </a:rPr>
              <a:t> </a:t>
            </a:r>
            <a:r>
              <a:rPr lang="zh-TW" altLang="en-US" dirty="0">
                <a:solidFill>
                  <a:schemeClr val="bg1"/>
                </a:solidFill>
              </a:rPr>
              <a:t>所以在一天之內、他的災殃要一齊來到、就是死亡、悲哀、饑荒、他又要被火燒盡了．因為審判他的主　神大有能力。</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0544495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8940</TotalTime>
  <Words>1966</Words>
  <Application>Microsoft Office PowerPoint</Application>
  <PresentationFormat>Custom</PresentationFormat>
  <Paragraphs>548</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Book of Revelation Chapter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1075</cp:revision>
  <dcterms:created xsi:type="dcterms:W3CDTF">2020-04-05T11:02:49Z</dcterms:created>
  <dcterms:modified xsi:type="dcterms:W3CDTF">2021-05-08T21:35:04Z</dcterms:modified>
</cp:coreProperties>
</file>