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640" r:id="rId2"/>
    <p:sldId id="448" r:id="rId3"/>
    <p:sldId id="503" r:id="rId4"/>
    <p:sldId id="547" r:id="rId5"/>
    <p:sldId id="620" r:id="rId6"/>
    <p:sldId id="622" r:id="rId7"/>
    <p:sldId id="624" r:id="rId8"/>
    <p:sldId id="650" r:id="rId9"/>
    <p:sldId id="626" r:id="rId10"/>
    <p:sldId id="628" r:id="rId11"/>
    <p:sldId id="630" r:id="rId12"/>
    <p:sldId id="603" r:id="rId13"/>
    <p:sldId id="550" r:id="rId14"/>
    <p:sldId id="632" r:id="rId15"/>
    <p:sldId id="583" r:id="rId16"/>
    <p:sldId id="634" r:id="rId17"/>
    <p:sldId id="635" r:id="rId18"/>
    <p:sldId id="637" r:id="rId19"/>
    <p:sldId id="638" r:id="rId20"/>
    <p:sldId id="639" r:id="rId21"/>
    <p:sldId id="606" r:id="rId22"/>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82" autoAdjust="0"/>
    <p:restoredTop sz="94940" autoAdjust="0"/>
  </p:normalViewPr>
  <p:slideViewPr>
    <p:cSldViewPr>
      <p:cViewPr varScale="1">
        <p:scale>
          <a:sx n="84" d="100"/>
          <a:sy n="84" d="100"/>
        </p:scale>
        <p:origin x="-780" y="-90"/>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5/9/2021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a:t>
            </a:fld>
            <a:endParaRPr lang="en-US"/>
          </a:p>
        </p:txBody>
      </p:sp>
    </p:spTree>
    <p:extLst>
      <p:ext uri="{BB962C8B-B14F-4D97-AF65-F5344CB8AC3E}">
        <p14:creationId xmlns:p14="http://schemas.microsoft.com/office/powerpoint/2010/main" val="3874325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14</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15</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17</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18</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19</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20</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21</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3</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5</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6</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7</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8</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9</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11</a:t>
            </a:fld>
            <a:endParaRPr lang="en-US"/>
          </a:p>
        </p:txBody>
      </p:sp>
    </p:spTree>
    <p:extLst>
      <p:ext uri="{BB962C8B-B14F-4D97-AF65-F5344CB8AC3E}">
        <p14:creationId xmlns:p14="http://schemas.microsoft.com/office/powerpoint/2010/main" val="96565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5/9/2021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5/9/2021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5/9/2021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5/9/2021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79" y="2743200"/>
            <a:ext cx="8641160" cy="2590800"/>
          </a:xfrm>
          <a:solidFill>
            <a:srgbClr val="002060"/>
          </a:solidFill>
        </p:spPr>
        <p:txBody>
          <a:bodyPr>
            <a:noAutofit/>
          </a:bodyPr>
          <a:lstStyle/>
          <a:p>
            <a:r>
              <a:rPr lang="fr-FR" sz="7200" b="1" dirty="0" smtClean="0">
                <a:solidFill>
                  <a:srgbClr val="FFFF00"/>
                </a:solidFill>
              </a:rPr>
              <a:t>Book of </a:t>
            </a:r>
            <a:r>
              <a:rPr lang="fr-FR" sz="7200" b="1" dirty="0" err="1" smtClean="0">
                <a:solidFill>
                  <a:srgbClr val="FFFF00"/>
                </a:solidFill>
              </a:rPr>
              <a:t>Revelation</a:t>
            </a:r>
            <a:r>
              <a:rPr lang="fr-FR" sz="7200" b="1" dirty="0" smtClean="0">
                <a:solidFill>
                  <a:srgbClr val="FFFF00"/>
                </a:solidFill>
              </a:rPr>
              <a:t/>
            </a:r>
            <a:br>
              <a:rPr lang="fr-FR" sz="7200" b="1" dirty="0" smtClean="0">
                <a:solidFill>
                  <a:srgbClr val="FFFF00"/>
                </a:solidFill>
              </a:rPr>
            </a:br>
            <a:r>
              <a:rPr lang="fr-FR" sz="7200" b="1" dirty="0" err="1" smtClean="0">
                <a:solidFill>
                  <a:srgbClr val="FFFF00"/>
                </a:solidFill>
              </a:rPr>
              <a:t>Chapter</a:t>
            </a:r>
            <a:r>
              <a:rPr lang="fr-FR" sz="7200" b="1" dirty="0" smtClean="0">
                <a:solidFill>
                  <a:srgbClr val="FFFF00"/>
                </a:solidFill>
              </a:rPr>
              <a:t> 19</a:t>
            </a:r>
            <a:endParaRPr lang="en-US" sz="7200" dirty="0">
              <a:solidFill>
                <a:srgbClr val="FFFF00"/>
              </a:solidFill>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fontScale="92500"/>
          </a:bodyPr>
          <a:lstStyle/>
          <a:p>
            <a:r>
              <a:rPr lang="fr-FR" sz="3600" b="1" dirty="0" err="1" smtClean="0">
                <a:solidFill>
                  <a:schemeClr val="tx1"/>
                </a:solidFill>
              </a:rPr>
              <a:t>Prepared</a:t>
            </a:r>
            <a:r>
              <a:rPr lang="fr-FR" sz="3600" b="1" dirty="0" smtClean="0">
                <a:solidFill>
                  <a:schemeClr val="tx1"/>
                </a:solidFill>
              </a:rPr>
              <a:t> and </a:t>
            </a:r>
            <a:r>
              <a:rPr lang="fr-FR" sz="3600" b="1" dirty="0" err="1" smtClean="0">
                <a:solidFill>
                  <a:schemeClr val="tx1"/>
                </a:solidFill>
              </a:rPr>
              <a:t>Recited</a:t>
            </a:r>
            <a:r>
              <a:rPr lang="fr-FR" sz="3600" b="1" dirty="0" smtClean="0">
                <a:solidFill>
                  <a:schemeClr val="tx1"/>
                </a:solidFill>
              </a:rPr>
              <a:t> by </a:t>
            </a:r>
            <a:r>
              <a:rPr lang="fr-FR" sz="3600" b="1" dirty="0">
                <a:solidFill>
                  <a:schemeClr val="tx1"/>
                </a:solidFill>
              </a:rPr>
              <a:t>Ezra Kim, </a:t>
            </a:r>
            <a:r>
              <a:rPr lang="fr-FR" sz="3600" b="1" dirty="0" err="1" smtClean="0">
                <a:solidFill>
                  <a:schemeClr val="tx1"/>
                </a:solidFill>
              </a:rPr>
              <a:t>PhD</a:t>
            </a:r>
            <a:endParaRPr lang="en-US" sz="3600" b="1" dirty="0" smtClean="0">
              <a:solidFill>
                <a:schemeClr val="tx1"/>
              </a:solidFill>
            </a:endParaRPr>
          </a:p>
        </p:txBody>
      </p:sp>
      <p:sp>
        <p:nvSpPr>
          <p:cNvPr id="4" name="Rectangle 3"/>
          <p:cNvSpPr/>
          <p:nvPr/>
        </p:nvSpPr>
        <p:spPr>
          <a:xfrm>
            <a:off x="0" y="152400"/>
            <a:ext cx="8900319" cy="2693045"/>
          </a:xfrm>
          <a:prstGeom prst="rect">
            <a:avLst/>
          </a:prstGeom>
        </p:spPr>
        <p:txBody>
          <a:bodyPr wrap="square">
            <a:spAutoFit/>
          </a:bodyPr>
          <a:lstStyle/>
          <a:p>
            <a:pPr algn="ctr"/>
            <a:r>
              <a:rPr lang="en-US" sz="4000" b="1" dirty="0" smtClean="0">
                <a:solidFill>
                  <a:schemeClr val="accent6">
                    <a:lumMod val="50000"/>
                  </a:schemeClr>
                </a:solidFill>
              </a:rPr>
              <a:t>Greek-English Interlinear New </a:t>
            </a:r>
            <a:r>
              <a:rPr lang="en-US" sz="4000" b="1" dirty="0">
                <a:solidFill>
                  <a:schemeClr val="accent6">
                    <a:lumMod val="50000"/>
                  </a:schemeClr>
                </a:solidFill>
              </a:rPr>
              <a:t>Testament </a:t>
            </a:r>
          </a:p>
          <a:p>
            <a:pPr algn="ctr"/>
            <a:r>
              <a:rPr lang="en-US" sz="6600" b="1" dirty="0" smtClean="0">
                <a:solidFill>
                  <a:srgbClr val="7030A0"/>
                </a:solidFill>
              </a:rPr>
              <a:t> </a:t>
            </a:r>
            <a:r>
              <a:rPr lang="en-US" sz="6300" b="1" dirty="0" smtClean="0"/>
              <a:t>Listen to and Learn</a:t>
            </a:r>
          </a:p>
          <a:p>
            <a:pPr algn="ctr"/>
            <a:r>
              <a:rPr lang="en-US" sz="6300" b="1" dirty="0" smtClean="0"/>
              <a:t>the Greek New Testament</a:t>
            </a:r>
            <a:endParaRPr lang="en-US" sz="6300" b="1" dirty="0"/>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366751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788636"/>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a:t>
            </a:r>
            <a:r>
              <a:rPr lang="en-US" sz="3600" b="1" dirty="0" smtClean="0">
                <a:solidFill>
                  <a:srgbClr val="FFFF00"/>
                </a:solidFill>
              </a:rPr>
              <a:t>Revelation 19:9 </a:t>
            </a:r>
          </a:p>
          <a:p>
            <a:endParaRPr lang="en-US" sz="800" b="1" dirty="0" smtClean="0">
              <a:solidFill>
                <a:srgbClr val="FFFF00"/>
              </a:solidFill>
            </a:endParaRPr>
          </a:p>
          <a:p>
            <a:r>
              <a:rPr lang="en-US" sz="4000" dirty="0" smtClean="0">
                <a:solidFill>
                  <a:schemeClr val="bg1"/>
                </a:solidFill>
              </a:rPr>
              <a:t>  </a:t>
            </a:r>
            <a:r>
              <a:rPr lang="el-GR" sz="4000" dirty="0">
                <a:solidFill>
                  <a:schemeClr val="bg1"/>
                </a:solidFill>
              </a:rPr>
              <a:t>Καὶ</a:t>
            </a:r>
            <a:r>
              <a:rPr lang="en-US" sz="4000" dirty="0">
                <a:solidFill>
                  <a:schemeClr val="bg1"/>
                </a:solidFill>
              </a:rPr>
              <a:t> </a:t>
            </a:r>
            <a:r>
              <a:rPr lang="el-GR" sz="4000" dirty="0">
                <a:solidFill>
                  <a:schemeClr val="bg1"/>
                </a:solidFill>
              </a:rPr>
              <a:t> λέγει </a:t>
            </a:r>
            <a:r>
              <a:rPr lang="en-US" sz="4000" dirty="0">
                <a:solidFill>
                  <a:schemeClr val="bg1"/>
                </a:solidFill>
              </a:rPr>
              <a:t> </a:t>
            </a:r>
            <a:r>
              <a:rPr lang="el-GR" sz="4000" dirty="0">
                <a:solidFill>
                  <a:schemeClr val="bg1"/>
                </a:solidFill>
              </a:rPr>
              <a:t>μοι· </a:t>
            </a:r>
            <a:r>
              <a:rPr lang="en-US" sz="4000" dirty="0">
                <a:solidFill>
                  <a:schemeClr val="bg1"/>
                </a:solidFill>
              </a:rPr>
              <a:t> </a:t>
            </a:r>
            <a:r>
              <a:rPr lang="el-GR" sz="4000" dirty="0">
                <a:solidFill>
                  <a:schemeClr val="bg1"/>
                </a:solidFill>
              </a:rPr>
              <a:t>γράψον· </a:t>
            </a:r>
            <a:r>
              <a:rPr lang="en-US" sz="4000" dirty="0">
                <a:solidFill>
                  <a:schemeClr val="bg1"/>
                </a:solidFill>
              </a:rPr>
              <a:t> </a:t>
            </a:r>
            <a:r>
              <a:rPr lang="el-GR" sz="4000" dirty="0">
                <a:solidFill>
                  <a:schemeClr val="bg1"/>
                </a:solidFill>
              </a:rPr>
              <a:t>μακάριοι </a:t>
            </a:r>
            <a:endParaRPr lang="en-US" sz="4000" dirty="0">
              <a:solidFill>
                <a:schemeClr val="bg1"/>
              </a:solidFill>
            </a:endParaRPr>
          </a:p>
          <a:p>
            <a:r>
              <a:rPr lang="fr-FR" sz="2400" dirty="0" smtClean="0">
                <a:solidFill>
                  <a:srgbClr val="FFFF00"/>
                </a:solidFill>
              </a:rPr>
              <a:t> </a:t>
            </a:r>
            <a:r>
              <a:rPr lang="en-US" sz="2400" dirty="0">
                <a:solidFill>
                  <a:srgbClr val="FFFF00"/>
                </a:solidFill>
              </a:rPr>
              <a:t> </a:t>
            </a:r>
            <a:r>
              <a:rPr lang="en-US" sz="2400" dirty="0" smtClean="0">
                <a:solidFill>
                  <a:srgbClr val="FFFF00"/>
                </a:solidFill>
              </a:rPr>
              <a:t>  and       he says     to me         write                  are blessed </a:t>
            </a:r>
            <a:endParaRPr lang="fr-FR" sz="2400" dirty="0" smtClean="0">
              <a:solidFill>
                <a:srgbClr val="FFFF00"/>
              </a:solidFill>
            </a:endParaRPr>
          </a:p>
          <a:p>
            <a:r>
              <a:rPr lang="en-US" sz="4200" dirty="0" smtClean="0">
                <a:solidFill>
                  <a:schemeClr val="bg1"/>
                </a:solidFill>
              </a:rPr>
              <a:t>  </a:t>
            </a:r>
            <a:r>
              <a:rPr lang="el-GR" sz="4000" dirty="0" smtClean="0">
                <a:solidFill>
                  <a:schemeClr val="bg1"/>
                </a:solidFill>
              </a:rPr>
              <a:t>οἱ </a:t>
            </a:r>
            <a:r>
              <a:rPr lang="en-US" sz="4000" dirty="0" smtClean="0">
                <a:solidFill>
                  <a:schemeClr val="bg1"/>
                </a:solidFill>
              </a:rPr>
              <a:t> </a:t>
            </a:r>
            <a:r>
              <a:rPr lang="el-GR" sz="4000" dirty="0" smtClean="0">
                <a:solidFill>
                  <a:schemeClr val="bg1"/>
                </a:solidFill>
              </a:rPr>
              <a:t>εἰς </a:t>
            </a:r>
            <a:r>
              <a:rPr lang="en-US" sz="4000" dirty="0" smtClean="0">
                <a:solidFill>
                  <a:schemeClr val="bg1"/>
                </a:solidFill>
              </a:rPr>
              <a:t> </a:t>
            </a:r>
            <a:r>
              <a:rPr lang="el-GR" sz="4000" dirty="0" smtClean="0">
                <a:solidFill>
                  <a:schemeClr val="bg1"/>
                </a:solidFill>
              </a:rPr>
              <a:t>τὸ </a:t>
            </a:r>
            <a:r>
              <a:rPr lang="en-US" sz="4000" dirty="0" smtClean="0">
                <a:solidFill>
                  <a:schemeClr val="bg1"/>
                </a:solidFill>
              </a:rPr>
              <a:t> </a:t>
            </a:r>
            <a:r>
              <a:rPr lang="el-GR" sz="4000" dirty="0" smtClean="0">
                <a:solidFill>
                  <a:schemeClr val="bg1"/>
                </a:solidFill>
              </a:rPr>
              <a:t>δεῖπνον</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γάμου</a:t>
            </a:r>
            <a:r>
              <a:rPr lang="en-US" sz="4000" dirty="0" smtClean="0">
                <a:solidFill>
                  <a:schemeClr val="bg1"/>
                </a:solidFill>
              </a:rPr>
              <a:t> </a:t>
            </a:r>
            <a:r>
              <a:rPr lang="el-GR" sz="4000" dirty="0" smtClean="0">
                <a:solidFill>
                  <a:schemeClr val="bg1"/>
                </a:solidFill>
              </a:rPr>
              <a:t> </a:t>
            </a:r>
            <a:endParaRPr lang="en-US" sz="4000" dirty="0" smtClean="0">
              <a:solidFill>
                <a:schemeClr val="bg1"/>
              </a:solidFill>
            </a:endParaRPr>
          </a:p>
          <a:p>
            <a:r>
              <a:rPr lang="en-US" sz="2400" dirty="0" smtClean="0">
                <a:solidFill>
                  <a:srgbClr val="FFFF00"/>
                </a:solidFill>
              </a:rPr>
              <a:t> those    </a:t>
            </a:r>
            <a:r>
              <a:rPr lang="en-US" sz="2400" dirty="0">
                <a:solidFill>
                  <a:srgbClr val="FFFF00"/>
                </a:solidFill>
              </a:rPr>
              <a:t>to </a:t>
            </a:r>
            <a:r>
              <a:rPr lang="en-US" sz="2400" dirty="0" smtClean="0">
                <a:solidFill>
                  <a:srgbClr val="FFFF00"/>
                </a:solidFill>
              </a:rPr>
              <a:t>     the        supper           of </a:t>
            </a:r>
            <a:r>
              <a:rPr lang="en-US" sz="2400" dirty="0">
                <a:solidFill>
                  <a:srgbClr val="FFFF00"/>
                </a:solidFill>
              </a:rPr>
              <a:t>the </a:t>
            </a:r>
            <a:r>
              <a:rPr lang="en-US" sz="2400" dirty="0" smtClean="0">
                <a:solidFill>
                  <a:srgbClr val="FFFF00"/>
                </a:solidFill>
              </a:rPr>
              <a:t>    marriage </a:t>
            </a:r>
            <a:r>
              <a:rPr lang="fr-FR" sz="2400" dirty="0" smtClean="0">
                <a:solidFill>
                  <a:srgbClr val="FFFF00"/>
                </a:solidFill>
              </a:rPr>
              <a:t> </a:t>
            </a:r>
          </a:p>
          <a:p>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a:solidFill>
                  <a:schemeClr val="bg1"/>
                </a:solidFill>
              </a:rPr>
              <a:t>ἀρνίου</a:t>
            </a:r>
            <a:r>
              <a:rPr lang="en-US" sz="4000" dirty="0">
                <a:solidFill>
                  <a:schemeClr val="bg1"/>
                </a:solidFill>
              </a:rPr>
              <a:t> </a:t>
            </a:r>
            <a:r>
              <a:rPr lang="el-GR" sz="4000" dirty="0">
                <a:solidFill>
                  <a:schemeClr val="bg1"/>
                </a:solidFill>
              </a:rPr>
              <a:t> κεκλημένοι.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a:solidFill>
                  <a:schemeClr val="bg1"/>
                </a:solidFill>
              </a:rPr>
              <a:t>λέγει </a:t>
            </a:r>
            <a:r>
              <a:rPr lang="en-US" sz="4000" dirty="0">
                <a:solidFill>
                  <a:schemeClr val="bg1"/>
                </a:solidFill>
              </a:rPr>
              <a:t> </a:t>
            </a:r>
            <a:r>
              <a:rPr lang="el-GR" sz="4000" dirty="0">
                <a:solidFill>
                  <a:schemeClr val="bg1"/>
                </a:solidFill>
              </a:rPr>
              <a:t>μοι· </a:t>
            </a:r>
            <a:endParaRPr lang="en-US" sz="4000" dirty="0">
              <a:solidFill>
                <a:schemeClr val="bg1"/>
              </a:solidFill>
            </a:endParaRPr>
          </a:p>
          <a:p>
            <a:r>
              <a:rPr lang="en-US" sz="2400" dirty="0" smtClean="0">
                <a:solidFill>
                  <a:srgbClr val="FFFF00"/>
                </a:solidFill>
              </a:rPr>
              <a:t>      of the        Lamb                 invited                      </a:t>
            </a:r>
            <a:r>
              <a:rPr lang="en-US" sz="2400" dirty="0">
                <a:solidFill>
                  <a:srgbClr val="FFFF00"/>
                </a:solidFill>
              </a:rPr>
              <a:t>and     </a:t>
            </a:r>
            <a:r>
              <a:rPr lang="en-US" sz="2400" dirty="0" smtClean="0">
                <a:solidFill>
                  <a:srgbClr val="FFFF00"/>
                </a:solidFill>
              </a:rPr>
              <a:t> </a:t>
            </a:r>
            <a:r>
              <a:rPr lang="en-US" sz="2400" dirty="0">
                <a:solidFill>
                  <a:srgbClr val="FFFF00"/>
                </a:solidFill>
              </a:rPr>
              <a:t>he says     to </a:t>
            </a:r>
            <a:r>
              <a:rPr lang="en-US" sz="2400" dirty="0" smtClean="0">
                <a:solidFill>
                  <a:srgbClr val="FFFF00"/>
                </a:solidFill>
              </a:rPr>
              <a:t>me</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οὗτοι </a:t>
            </a:r>
            <a:r>
              <a:rPr lang="en-US" sz="4000" dirty="0" smtClean="0">
                <a:solidFill>
                  <a:schemeClr val="bg1"/>
                </a:solidFill>
              </a:rPr>
              <a:t> </a:t>
            </a:r>
            <a:r>
              <a:rPr lang="el-GR" sz="4000" dirty="0" smtClean="0">
                <a:solidFill>
                  <a:schemeClr val="bg1"/>
                </a:solidFill>
              </a:rPr>
              <a:t>οἱ</a:t>
            </a:r>
            <a:r>
              <a:rPr lang="en-US" sz="4000" dirty="0" smtClean="0">
                <a:solidFill>
                  <a:schemeClr val="bg1"/>
                </a:solidFill>
              </a:rPr>
              <a:t> </a:t>
            </a:r>
            <a:r>
              <a:rPr lang="el-GR" sz="4000" dirty="0" smtClean="0">
                <a:solidFill>
                  <a:schemeClr val="bg1"/>
                </a:solidFill>
              </a:rPr>
              <a:t> λόγοι</a:t>
            </a:r>
            <a:r>
              <a:rPr lang="en-US" sz="4000" dirty="0" smtClean="0">
                <a:solidFill>
                  <a:schemeClr val="bg1"/>
                </a:solidFill>
              </a:rPr>
              <a:t> </a:t>
            </a:r>
            <a:r>
              <a:rPr lang="el-GR" sz="4000" dirty="0" smtClean="0">
                <a:solidFill>
                  <a:schemeClr val="bg1"/>
                </a:solidFill>
              </a:rPr>
              <a:t> ἀληθινοὶ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θεοῦ </a:t>
            </a:r>
            <a:r>
              <a:rPr lang="en-US" sz="4000" dirty="0" smtClean="0">
                <a:solidFill>
                  <a:schemeClr val="bg1"/>
                </a:solidFill>
              </a:rPr>
              <a:t> </a:t>
            </a:r>
            <a:r>
              <a:rPr lang="el-GR" sz="4000" dirty="0" smtClean="0">
                <a:solidFill>
                  <a:schemeClr val="bg1"/>
                </a:solidFill>
              </a:rPr>
              <a:t>εἰσιν.</a:t>
            </a:r>
          </a:p>
          <a:p>
            <a:r>
              <a:rPr lang="en-US" sz="2400" dirty="0" smtClean="0">
                <a:solidFill>
                  <a:srgbClr val="FFFF00"/>
                </a:solidFill>
              </a:rPr>
              <a:t>        these       </a:t>
            </a:r>
            <a:r>
              <a:rPr lang="en-US" sz="2400" dirty="0">
                <a:solidFill>
                  <a:srgbClr val="FFFF00"/>
                </a:solidFill>
              </a:rPr>
              <a:t>the </a:t>
            </a:r>
            <a:r>
              <a:rPr lang="en-US" sz="2400" dirty="0" smtClean="0">
                <a:solidFill>
                  <a:srgbClr val="FFFF00"/>
                </a:solidFill>
              </a:rPr>
              <a:t>     words            true                    of           </a:t>
            </a:r>
            <a:r>
              <a:rPr lang="en-US" sz="2400" dirty="0">
                <a:solidFill>
                  <a:srgbClr val="FFFF00"/>
                </a:solidFill>
              </a:rPr>
              <a:t>God </a:t>
            </a:r>
            <a:r>
              <a:rPr lang="en-US" sz="2400" dirty="0" smtClean="0">
                <a:solidFill>
                  <a:srgbClr val="FFFF00"/>
                </a:solidFill>
              </a:rPr>
              <a:t>          are</a:t>
            </a:r>
            <a:r>
              <a:rPr lang="fr-FR" sz="2400" dirty="0" smtClean="0">
                <a:solidFill>
                  <a:srgbClr val="FFFF00"/>
                </a:solidFill>
              </a:rPr>
              <a:t> </a:t>
            </a:r>
            <a:endParaRPr lang="fr-FR" sz="2400" dirty="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sz="2000" baseline="30000" dirty="0" smtClean="0">
                <a:solidFill>
                  <a:srgbClr val="FFFF00"/>
                </a:solidFill>
              </a:rPr>
              <a:t>	ESV </a:t>
            </a:r>
            <a:r>
              <a:rPr lang="fr-FR" sz="2000" b="1" dirty="0" smtClean="0">
                <a:solidFill>
                  <a:schemeClr val="bg1"/>
                </a:solidFill>
              </a:rPr>
              <a:t>19:9</a:t>
            </a:r>
            <a:r>
              <a:rPr lang="fr-FR" sz="2000" dirty="0" smtClean="0">
                <a:solidFill>
                  <a:schemeClr val="bg1"/>
                </a:solidFill>
              </a:rPr>
              <a:t> </a:t>
            </a:r>
            <a:r>
              <a:rPr lang="en-US" sz="2000" dirty="0">
                <a:solidFill>
                  <a:schemeClr val="bg1"/>
                </a:solidFill>
              </a:rPr>
              <a:t>And the angel said to me, "Write this: Blessed are those who are invited to the marriage supper of the Lamb." And he said to me, "These are the true words of God</a:t>
            </a:r>
            <a:r>
              <a:rPr lang="en-US" sz="2000" dirty="0" smtClean="0">
                <a:solidFill>
                  <a:schemeClr val="bg1"/>
                </a:solidFill>
              </a:rPr>
              <a:t>.“ </a:t>
            </a:r>
          </a:p>
          <a:p>
            <a:r>
              <a:rPr lang="en-US" sz="2000" dirty="0" smtClean="0">
                <a:solidFill>
                  <a:schemeClr val="bg1"/>
                </a:solidFill>
              </a:rPr>
              <a:t>	</a:t>
            </a:r>
            <a:r>
              <a:rPr lang="en-US" altLang="zh-TW" sz="2000" baseline="30000" dirty="0" smtClean="0">
                <a:solidFill>
                  <a:srgbClr val="FFFF00"/>
                </a:solidFill>
              </a:rPr>
              <a:t>CUV </a:t>
            </a:r>
            <a:r>
              <a:rPr lang="en-US" sz="2000" b="1" dirty="0" smtClean="0">
                <a:solidFill>
                  <a:schemeClr val="bg1"/>
                </a:solidFill>
              </a:rPr>
              <a:t>19:9</a:t>
            </a:r>
            <a:r>
              <a:rPr lang="en-US" sz="2000" dirty="0" smtClean="0">
                <a:solidFill>
                  <a:schemeClr val="bg1"/>
                </a:solidFill>
              </a:rPr>
              <a:t> </a:t>
            </a:r>
            <a:r>
              <a:rPr lang="zh-TW" altLang="en-US" sz="2000" dirty="0" smtClean="0">
                <a:solidFill>
                  <a:schemeClr val="bg1"/>
                </a:solidFill>
              </a:rPr>
              <a:t>天使吩咐我說、你要寫上、凡被請赴羔羊之婚筵的有福了。又對我說、這是神真實的話。</a:t>
            </a: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108206692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850191"/>
          </a:xfrm>
          <a:prstGeom prst="rect">
            <a:avLst/>
          </a:prstGeom>
          <a:solidFill>
            <a:srgbClr val="002060"/>
          </a:solidFill>
        </p:spPr>
        <p:txBody>
          <a:bodyPr wrap="square" lIns="108821" tIns="54411" rIns="108821" bIns="54411">
            <a:spAutoFit/>
          </a:bodyPr>
          <a:lstStyle/>
          <a:p>
            <a:r>
              <a:rPr lang="en-US" sz="2800" b="1" dirty="0" smtClean="0">
                <a:solidFill>
                  <a:srgbClr val="FFFF00"/>
                </a:solidFill>
              </a:rPr>
              <a:t>     Revelation 19:10 </a:t>
            </a:r>
          </a:p>
          <a:p>
            <a:r>
              <a:rPr lang="en-US" sz="3400" dirty="0" smtClean="0">
                <a:solidFill>
                  <a:schemeClr val="bg1"/>
                </a:solidFill>
              </a:rPr>
              <a:t>   </a:t>
            </a:r>
            <a:r>
              <a:rPr lang="el-GR" sz="3400" dirty="0" smtClean="0">
                <a:solidFill>
                  <a:schemeClr val="bg1"/>
                </a:solidFill>
              </a:rPr>
              <a:t>καὶ </a:t>
            </a:r>
            <a:r>
              <a:rPr lang="en-US" sz="3400" dirty="0" smtClean="0">
                <a:solidFill>
                  <a:schemeClr val="bg1"/>
                </a:solidFill>
              </a:rPr>
              <a:t> </a:t>
            </a:r>
            <a:r>
              <a:rPr lang="el-GR" sz="3400" dirty="0" smtClean="0">
                <a:solidFill>
                  <a:schemeClr val="bg1"/>
                </a:solidFill>
              </a:rPr>
              <a:t>ἔπεσα</a:t>
            </a:r>
            <a:r>
              <a:rPr lang="en-US" sz="3400" dirty="0" smtClean="0">
                <a:solidFill>
                  <a:schemeClr val="bg1"/>
                </a:solidFill>
              </a:rPr>
              <a:t> </a:t>
            </a:r>
            <a:r>
              <a:rPr lang="el-GR" sz="3400" dirty="0" smtClean="0">
                <a:solidFill>
                  <a:schemeClr val="bg1"/>
                </a:solidFill>
              </a:rPr>
              <a:t> </a:t>
            </a:r>
            <a:r>
              <a:rPr lang="el-GR" sz="3400" dirty="0">
                <a:solidFill>
                  <a:schemeClr val="bg1"/>
                </a:solidFill>
              </a:rPr>
              <a:t>ἔμπροσθεν </a:t>
            </a:r>
            <a:r>
              <a:rPr lang="en-US" sz="3400" dirty="0" smtClean="0">
                <a:solidFill>
                  <a:schemeClr val="bg1"/>
                </a:solidFill>
              </a:rPr>
              <a:t> </a:t>
            </a:r>
            <a:r>
              <a:rPr lang="el-GR" sz="3400" dirty="0" smtClean="0">
                <a:solidFill>
                  <a:schemeClr val="bg1"/>
                </a:solidFill>
              </a:rPr>
              <a:t>τῶν </a:t>
            </a:r>
            <a:r>
              <a:rPr lang="en-US" sz="3400" dirty="0" smtClean="0">
                <a:solidFill>
                  <a:schemeClr val="bg1"/>
                </a:solidFill>
              </a:rPr>
              <a:t> </a:t>
            </a:r>
            <a:r>
              <a:rPr lang="el-GR" sz="3400" dirty="0" smtClean="0">
                <a:solidFill>
                  <a:schemeClr val="bg1"/>
                </a:solidFill>
              </a:rPr>
              <a:t>ποδῶν </a:t>
            </a:r>
            <a:r>
              <a:rPr lang="en-US" sz="3400" dirty="0" smtClean="0">
                <a:solidFill>
                  <a:schemeClr val="bg1"/>
                </a:solidFill>
              </a:rPr>
              <a:t> </a:t>
            </a:r>
            <a:r>
              <a:rPr lang="el-GR" sz="3400" dirty="0" smtClean="0">
                <a:solidFill>
                  <a:schemeClr val="bg1"/>
                </a:solidFill>
              </a:rPr>
              <a:t>αὐτοῦ </a:t>
            </a:r>
            <a:endParaRPr lang="en-US" sz="3400" dirty="0">
              <a:solidFill>
                <a:schemeClr val="bg1"/>
              </a:solidFill>
            </a:endParaRPr>
          </a:p>
          <a:p>
            <a:r>
              <a:rPr lang="en-US" sz="2200" dirty="0" smtClean="0">
                <a:solidFill>
                  <a:srgbClr val="FFFF00"/>
                </a:solidFill>
              </a:rPr>
              <a:t>     and    I fell down         before                  the          feet              his </a:t>
            </a:r>
            <a:endParaRPr lang="fr-FR" sz="2200" dirty="0" smtClean="0">
              <a:solidFill>
                <a:srgbClr val="FFFF00"/>
              </a:solidFill>
            </a:endParaRPr>
          </a:p>
          <a:p>
            <a:r>
              <a:rPr lang="en-US" sz="3400" dirty="0" smtClean="0">
                <a:solidFill>
                  <a:schemeClr val="bg1"/>
                </a:solidFill>
              </a:rPr>
              <a:t>   </a:t>
            </a:r>
            <a:r>
              <a:rPr lang="el-GR" sz="3400" dirty="0" smtClean="0">
                <a:solidFill>
                  <a:schemeClr val="bg1"/>
                </a:solidFill>
              </a:rPr>
              <a:t>προσκυνῆσαι</a:t>
            </a:r>
            <a:r>
              <a:rPr lang="en-US" sz="3400" dirty="0" smtClean="0">
                <a:solidFill>
                  <a:schemeClr val="bg1"/>
                </a:solidFill>
              </a:rPr>
              <a:t>  </a:t>
            </a:r>
            <a:r>
              <a:rPr lang="el-GR" sz="3400" dirty="0" smtClean="0">
                <a:solidFill>
                  <a:schemeClr val="bg1"/>
                </a:solidFill>
              </a:rPr>
              <a:t>αὐτῷ</a:t>
            </a:r>
            <a:r>
              <a:rPr lang="el-GR" sz="3400" dirty="0">
                <a:solidFill>
                  <a:schemeClr val="bg1"/>
                </a:solidFill>
              </a:rPr>
              <a:t>. </a:t>
            </a:r>
            <a:r>
              <a:rPr lang="en-US" sz="3400" dirty="0" smtClean="0">
                <a:solidFill>
                  <a:schemeClr val="bg1"/>
                </a:solidFill>
              </a:rPr>
              <a:t>   </a:t>
            </a:r>
            <a:r>
              <a:rPr lang="el-GR" sz="3400" dirty="0" smtClean="0">
                <a:solidFill>
                  <a:schemeClr val="bg1"/>
                </a:solidFill>
              </a:rPr>
              <a:t>καὶ </a:t>
            </a:r>
            <a:r>
              <a:rPr lang="en-US" sz="3400" dirty="0" smtClean="0">
                <a:solidFill>
                  <a:schemeClr val="bg1"/>
                </a:solidFill>
              </a:rPr>
              <a:t> </a:t>
            </a:r>
            <a:r>
              <a:rPr lang="el-GR" sz="3400" dirty="0" smtClean="0">
                <a:solidFill>
                  <a:schemeClr val="bg1"/>
                </a:solidFill>
              </a:rPr>
              <a:t>λέγει </a:t>
            </a:r>
            <a:r>
              <a:rPr lang="en-US" sz="3400" dirty="0" smtClean="0">
                <a:solidFill>
                  <a:schemeClr val="bg1"/>
                </a:solidFill>
              </a:rPr>
              <a:t> </a:t>
            </a:r>
            <a:r>
              <a:rPr lang="el-GR" sz="3400" dirty="0" smtClean="0">
                <a:solidFill>
                  <a:schemeClr val="bg1"/>
                </a:solidFill>
              </a:rPr>
              <a:t>μοι</a:t>
            </a:r>
            <a:r>
              <a:rPr lang="el-GR" sz="3400" dirty="0">
                <a:solidFill>
                  <a:schemeClr val="bg1"/>
                </a:solidFill>
              </a:rPr>
              <a:t>· </a:t>
            </a:r>
            <a:r>
              <a:rPr lang="en-US" sz="3400" dirty="0" smtClean="0">
                <a:solidFill>
                  <a:schemeClr val="bg1"/>
                </a:solidFill>
              </a:rPr>
              <a:t>   </a:t>
            </a:r>
            <a:r>
              <a:rPr lang="el-GR" sz="3400" dirty="0" smtClean="0">
                <a:solidFill>
                  <a:schemeClr val="bg1"/>
                </a:solidFill>
              </a:rPr>
              <a:t>ὅρα</a:t>
            </a:r>
            <a:r>
              <a:rPr lang="en-US" sz="3400" dirty="0" smtClean="0">
                <a:solidFill>
                  <a:schemeClr val="bg1"/>
                </a:solidFill>
              </a:rPr>
              <a:t> </a:t>
            </a:r>
            <a:r>
              <a:rPr lang="el-GR" sz="3400" dirty="0" smtClean="0">
                <a:solidFill>
                  <a:schemeClr val="bg1"/>
                </a:solidFill>
              </a:rPr>
              <a:t> </a:t>
            </a:r>
            <a:r>
              <a:rPr lang="el-GR" sz="3400" dirty="0">
                <a:solidFill>
                  <a:schemeClr val="bg1"/>
                </a:solidFill>
              </a:rPr>
              <a:t>μή· </a:t>
            </a:r>
            <a:endParaRPr lang="en-US" sz="3400" dirty="0">
              <a:solidFill>
                <a:schemeClr val="bg1"/>
              </a:solidFill>
            </a:endParaRPr>
          </a:p>
          <a:p>
            <a:r>
              <a:rPr lang="en-US" sz="2200" dirty="0" smtClean="0">
                <a:solidFill>
                  <a:srgbClr val="FFFF00"/>
                </a:solidFill>
              </a:rPr>
              <a:t>         to </a:t>
            </a:r>
            <a:r>
              <a:rPr lang="en-US" sz="2200" dirty="0">
                <a:solidFill>
                  <a:srgbClr val="FFFF00"/>
                </a:solidFill>
              </a:rPr>
              <a:t>worship </a:t>
            </a:r>
            <a:r>
              <a:rPr lang="en-US" sz="2200" dirty="0" smtClean="0">
                <a:solidFill>
                  <a:srgbClr val="FFFF00"/>
                </a:solidFill>
              </a:rPr>
              <a:t>                  him               but     </a:t>
            </a:r>
            <a:r>
              <a:rPr lang="en-US" sz="2200" dirty="0">
                <a:solidFill>
                  <a:srgbClr val="FFFF00"/>
                </a:solidFill>
              </a:rPr>
              <a:t>he </a:t>
            </a:r>
            <a:r>
              <a:rPr lang="en-US" sz="2200" dirty="0" smtClean="0">
                <a:solidFill>
                  <a:srgbClr val="FFFF00"/>
                </a:solidFill>
              </a:rPr>
              <a:t>says    </a:t>
            </a:r>
            <a:r>
              <a:rPr lang="en-US" sz="2200" dirty="0">
                <a:solidFill>
                  <a:srgbClr val="FFFF00"/>
                </a:solidFill>
              </a:rPr>
              <a:t>to </a:t>
            </a:r>
            <a:r>
              <a:rPr lang="en-US" sz="2200" dirty="0" smtClean="0">
                <a:solidFill>
                  <a:srgbClr val="FFFF00"/>
                </a:solidFill>
              </a:rPr>
              <a:t>me        see       no</a:t>
            </a:r>
            <a:endParaRPr lang="fr-FR" sz="2200" dirty="0" smtClean="0">
              <a:solidFill>
                <a:srgbClr val="FFFF00"/>
              </a:solidFill>
            </a:endParaRPr>
          </a:p>
          <a:p>
            <a:r>
              <a:rPr lang="en-US" sz="3400" dirty="0" smtClean="0">
                <a:solidFill>
                  <a:schemeClr val="bg1"/>
                </a:solidFill>
              </a:rPr>
              <a:t>     </a:t>
            </a:r>
            <a:r>
              <a:rPr lang="el-GR" sz="3400" dirty="0" smtClean="0">
                <a:solidFill>
                  <a:schemeClr val="bg1"/>
                </a:solidFill>
              </a:rPr>
              <a:t>σύνδουλός</a:t>
            </a:r>
            <a:r>
              <a:rPr lang="en-US" sz="3400" dirty="0" smtClean="0">
                <a:solidFill>
                  <a:schemeClr val="bg1"/>
                </a:solidFill>
              </a:rPr>
              <a:t>   </a:t>
            </a:r>
            <a:r>
              <a:rPr lang="el-GR" sz="3400" dirty="0" smtClean="0">
                <a:solidFill>
                  <a:schemeClr val="bg1"/>
                </a:solidFill>
              </a:rPr>
              <a:t> σού</a:t>
            </a:r>
            <a:r>
              <a:rPr lang="en-US" sz="3400" dirty="0" smtClean="0">
                <a:solidFill>
                  <a:schemeClr val="bg1"/>
                </a:solidFill>
              </a:rPr>
              <a:t> </a:t>
            </a:r>
            <a:r>
              <a:rPr lang="el-GR" sz="3400" dirty="0" smtClean="0">
                <a:solidFill>
                  <a:schemeClr val="bg1"/>
                </a:solidFill>
              </a:rPr>
              <a:t> εἰμι </a:t>
            </a:r>
            <a:r>
              <a:rPr lang="en-US" sz="3400" dirty="0" smtClean="0">
                <a:solidFill>
                  <a:schemeClr val="bg1"/>
                </a:solidFill>
              </a:rPr>
              <a:t>  </a:t>
            </a:r>
            <a:r>
              <a:rPr lang="el-GR" sz="3400" dirty="0" smtClean="0">
                <a:solidFill>
                  <a:schemeClr val="bg1"/>
                </a:solidFill>
              </a:rPr>
              <a:t>καὶ </a:t>
            </a:r>
            <a:r>
              <a:rPr lang="en-US" sz="3400" dirty="0" smtClean="0">
                <a:solidFill>
                  <a:schemeClr val="bg1"/>
                </a:solidFill>
              </a:rPr>
              <a:t> </a:t>
            </a:r>
            <a:r>
              <a:rPr lang="el-GR" sz="3400" dirty="0" smtClean="0">
                <a:solidFill>
                  <a:schemeClr val="bg1"/>
                </a:solidFill>
              </a:rPr>
              <a:t>τῶν </a:t>
            </a:r>
            <a:r>
              <a:rPr lang="en-US" sz="3400" dirty="0" smtClean="0">
                <a:solidFill>
                  <a:schemeClr val="bg1"/>
                </a:solidFill>
              </a:rPr>
              <a:t> </a:t>
            </a:r>
            <a:r>
              <a:rPr lang="el-GR" sz="3400" dirty="0" smtClean="0">
                <a:solidFill>
                  <a:schemeClr val="bg1"/>
                </a:solidFill>
              </a:rPr>
              <a:t>ἀδελφῶν </a:t>
            </a:r>
            <a:r>
              <a:rPr lang="en-US" sz="3400" dirty="0" smtClean="0">
                <a:solidFill>
                  <a:schemeClr val="bg1"/>
                </a:solidFill>
              </a:rPr>
              <a:t> </a:t>
            </a:r>
            <a:r>
              <a:rPr lang="el-GR" sz="3400" dirty="0" smtClean="0">
                <a:solidFill>
                  <a:schemeClr val="bg1"/>
                </a:solidFill>
              </a:rPr>
              <a:t>σου</a:t>
            </a:r>
            <a:endParaRPr lang="en-US" sz="3400" dirty="0" smtClean="0">
              <a:solidFill>
                <a:schemeClr val="bg1"/>
              </a:solidFill>
            </a:endParaRPr>
          </a:p>
          <a:p>
            <a:r>
              <a:rPr lang="en-US" sz="2200" dirty="0" smtClean="0">
                <a:solidFill>
                  <a:srgbClr val="FFFF00"/>
                </a:solidFill>
              </a:rPr>
              <a:t>       a </a:t>
            </a:r>
            <a:r>
              <a:rPr lang="en-US" sz="2200" dirty="0">
                <a:solidFill>
                  <a:srgbClr val="FFFF00"/>
                </a:solidFill>
              </a:rPr>
              <a:t>fellow servant </a:t>
            </a:r>
            <a:r>
              <a:rPr lang="en-US" sz="2200" dirty="0" smtClean="0">
                <a:solidFill>
                  <a:srgbClr val="FFFF00"/>
                </a:solidFill>
              </a:rPr>
              <a:t>          your     I am       </a:t>
            </a:r>
            <a:r>
              <a:rPr lang="en-US" sz="2200" dirty="0">
                <a:solidFill>
                  <a:srgbClr val="FFFF00"/>
                </a:solidFill>
              </a:rPr>
              <a:t>and </a:t>
            </a:r>
            <a:r>
              <a:rPr lang="en-US" sz="2200" dirty="0" smtClean="0">
                <a:solidFill>
                  <a:srgbClr val="FFFF00"/>
                </a:solidFill>
              </a:rPr>
              <a:t>   of the       </a:t>
            </a:r>
            <a:r>
              <a:rPr lang="en-US" sz="2200" dirty="0">
                <a:solidFill>
                  <a:srgbClr val="FFFF00"/>
                </a:solidFill>
              </a:rPr>
              <a:t>brothers </a:t>
            </a:r>
            <a:r>
              <a:rPr lang="en-US" sz="2200" dirty="0" smtClean="0">
                <a:solidFill>
                  <a:srgbClr val="FFFF00"/>
                </a:solidFill>
              </a:rPr>
              <a:t>         your</a:t>
            </a:r>
            <a:r>
              <a:rPr lang="fr-FR" sz="2200" dirty="0" smtClean="0">
                <a:solidFill>
                  <a:srgbClr val="FFFF00"/>
                </a:solidFill>
              </a:rPr>
              <a:t> </a:t>
            </a:r>
          </a:p>
          <a:p>
            <a:r>
              <a:rPr lang="en-US" sz="3400" dirty="0" smtClean="0">
                <a:solidFill>
                  <a:schemeClr val="bg1"/>
                </a:solidFill>
              </a:rPr>
              <a:t>   </a:t>
            </a:r>
            <a:r>
              <a:rPr lang="el-GR" sz="3400" dirty="0" smtClean="0">
                <a:solidFill>
                  <a:schemeClr val="bg1"/>
                </a:solidFill>
              </a:rPr>
              <a:t>τῶν </a:t>
            </a:r>
            <a:r>
              <a:rPr lang="en-US" sz="3400" dirty="0" smtClean="0">
                <a:solidFill>
                  <a:schemeClr val="bg1"/>
                </a:solidFill>
              </a:rPr>
              <a:t> </a:t>
            </a:r>
            <a:r>
              <a:rPr lang="el-GR" sz="3400" dirty="0" smtClean="0">
                <a:solidFill>
                  <a:schemeClr val="bg1"/>
                </a:solidFill>
              </a:rPr>
              <a:t>ἐχόντων</a:t>
            </a:r>
            <a:r>
              <a:rPr lang="en-US" sz="3400" dirty="0" smtClean="0">
                <a:solidFill>
                  <a:schemeClr val="bg1"/>
                </a:solidFill>
              </a:rPr>
              <a:t> </a:t>
            </a:r>
            <a:r>
              <a:rPr lang="el-GR" sz="3400" dirty="0" smtClean="0">
                <a:solidFill>
                  <a:schemeClr val="bg1"/>
                </a:solidFill>
              </a:rPr>
              <a:t> τὴν</a:t>
            </a:r>
            <a:r>
              <a:rPr lang="en-US" sz="3400" dirty="0" smtClean="0">
                <a:solidFill>
                  <a:schemeClr val="bg1"/>
                </a:solidFill>
              </a:rPr>
              <a:t> </a:t>
            </a:r>
            <a:r>
              <a:rPr lang="el-GR" sz="3400" dirty="0" smtClean="0">
                <a:solidFill>
                  <a:schemeClr val="bg1"/>
                </a:solidFill>
              </a:rPr>
              <a:t> μαρτυρίαν</a:t>
            </a:r>
            <a:r>
              <a:rPr lang="en-US" sz="3400" dirty="0" smtClean="0">
                <a:solidFill>
                  <a:schemeClr val="bg1"/>
                </a:solidFill>
              </a:rPr>
              <a:t>  </a:t>
            </a:r>
            <a:r>
              <a:rPr lang="el-GR" sz="3400" dirty="0" smtClean="0">
                <a:solidFill>
                  <a:schemeClr val="bg1"/>
                </a:solidFill>
              </a:rPr>
              <a:t> </a:t>
            </a:r>
            <a:r>
              <a:rPr lang="el-GR" sz="3400" dirty="0">
                <a:solidFill>
                  <a:schemeClr val="bg1"/>
                </a:solidFill>
              </a:rPr>
              <a:t>Ἰησοῦ· </a:t>
            </a:r>
            <a:r>
              <a:rPr lang="en-US" sz="3400" dirty="0" smtClean="0">
                <a:solidFill>
                  <a:schemeClr val="bg1"/>
                </a:solidFill>
              </a:rPr>
              <a:t>  </a:t>
            </a:r>
            <a:r>
              <a:rPr lang="el-GR" sz="3400" dirty="0" smtClean="0">
                <a:solidFill>
                  <a:schemeClr val="bg1"/>
                </a:solidFill>
              </a:rPr>
              <a:t>τῷ </a:t>
            </a:r>
            <a:r>
              <a:rPr lang="en-US" sz="3400" dirty="0" smtClean="0">
                <a:solidFill>
                  <a:schemeClr val="bg1"/>
                </a:solidFill>
              </a:rPr>
              <a:t> </a:t>
            </a:r>
            <a:r>
              <a:rPr lang="el-GR" sz="3400" dirty="0" smtClean="0">
                <a:solidFill>
                  <a:schemeClr val="bg1"/>
                </a:solidFill>
              </a:rPr>
              <a:t>θεῷ </a:t>
            </a:r>
            <a:r>
              <a:rPr lang="en-US" sz="3400" dirty="0" smtClean="0">
                <a:solidFill>
                  <a:schemeClr val="bg1"/>
                </a:solidFill>
              </a:rPr>
              <a:t> </a:t>
            </a:r>
            <a:r>
              <a:rPr lang="el-GR" sz="3400" dirty="0" smtClean="0">
                <a:solidFill>
                  <a:schemeClr val="bg1"/>
                </a:solidFill>
              </a:rPr>
              <a:t>προσκύνησον</a:t>
            </a:r>
            <a:r>
              <a:rPr lang="el-GR" sz="3400" dirty="0">
                <a:solidFill>
                  <a:schemeClr val="bg1"/>
                </a:solidFill>
              </a:rPr>
              <a:t>. </a:t>
            </a:r>
            <a:endParaRPr lang="en-US" sz="3400" dirty="0">
              <a:solidFill>
                <a:schemeClr val="bg1"/>
              </a:solidFill>
            </a:endParaRPr>
          </a:p>
          <a:p>
            <a:r>
              <a:rPr lang="en-US" sz="2200" dirty="0" smtClean="0">
                <a:solidFill>
                  <a:srgbClr val="FFFF00"/>
                </a:solidFill>
              </a:rPr>
              <a:t>     who           hold              the          </a:t>
            </a:r>
            <a:r>
              <a:rPr lang="en-US" sz="2200" dirty="0">
                <a:solidFill>
                  <a:srgbClr val="FFFF00"/>
                </a:solidFill>
              </a:rPr>
              <a:t>testimony </a:t>
            </a:r>
            <a:r>
              <a:rPr lang="en-US" sz="2200" dirty="0" smtClean="0">
                <a:solidFill>
                  <a:srgbClr val="FFFF00"/>
                </a:solidFill>
              </a:rPr>
              <a:t>            of Jesus        to       God            worship </a:t>
            </a:r>
            <a:r>
              <a:rPr lang="fr-FR" sz="2200" dirty="0" smtClean="0">
                <a:solidFill>
                  <a:srgbClr val="FFFF00"/>
                </a:solidFill>
              </a:rPr>
              <a:t> </a:t>
            </a:r>
          </a:p>
          <a:p>
            <a:r>
              <a:rPr lang="en-US" sz="3400" dirty="0" smtClean="0">
                <a:solidFill>
                  <a:schemeClr val="bg1"/>
                </a:solidFill>
              </a:rPr>
              <a:t>    </a:t>
            </a:r>
            <a:r>
              <a:rPr lang="el-GR" sz="3400" dirty="0" smtClean="0">
                <a:solidFill>
                  <a:schemeClr val="bg1"/>
                </a:solidFill>
              </a:rPr>
              <a:t>ἡ </a:t>
            </a:r>
            <a:r>
              <a:rPr lang="en-US" sz="3400" dirty="0" smtClean="0">
                <a:solidFill>
                  <a:schemeClr val="bg1"/>
                </a:solidFill>
              </a:rPr>
              <a:t> </a:t>
            </a:r>
            <a:r>
              <a:rPr lang="el-GR" sz="3400" dirty="0" smtClean="0">
                <a:solidFill>
                  <a:schemeClr val="bg1"/>
                </a:solidFill>
              </a:rPr>
              <a:t>γὰρ</a:t>
            </a:r>
            <a:r>
              <a:rPr lang="en-US" sz="3400" dirty="0" smtClean="0">
                <a:solidFill>
                  <a:schemeClr val="bg1"/>
                </a:solidFill>
              </a:rPr>
              <a:t> </a:t>
            </a:r>
            <a:r>
              <a:rPr lang="el-GR" sz="3400" dirty="0" smtClean="0">
                <a:solidFill>
                  <a:schemeClr val="bg1"/>
                </a:solidFill>
              </a:rPr>
              <a:t> μαρτυρία</a:t>
            </a:r>
            <a:r>
              <a:rPr lang="en-US" sz="3400" dirty="0" smtClean="0">
                <a:solidFill>
                  <a:schemeClr val="bg1"/>
                </a:solidFill>
              </a:rPr>
              <a:t>  </a:t>
            </a:r>
            <a:r>
              <a:rPr lang="el-GR" sz="3400" dirty="0" smtClean="0">
                <a:solidFill>
                  <a:schemeClr val="bg1"/>
                </a:solidFill>
              </a:rPr>
              <a:t> </a:t>
            </a:r>
            <a:r>
              <a:rPr lang="el-GR" sz="3400" dirty="0">
                <a:solidFill>
                  <a:schemeClr val="bg1"/>
                </a:solidFill>
              </a:rPr>
              <a:t>Ἰησοῦ </a:t>
            </a:r>
            <a:r>
              <a:rPr lang="en-US" sz="3400" dirty="0" smtClean="0">
                <a:solidFill>
                  <a:schemeClr val="bg1"/>
                </a:solidFill>
              </a:rPr>
              <a:t> </a:t>
            </a:r>
            <a:r>
              <a:rPr lang="el-GR" sz="3400" dirty="0" smtClean="0">
                <a:solidFill>
                  <a:schemeClr val="bg1"/>
                </a:solidFill>
              </a:rPr>
              <a:t>ἐστιν </a:t>
            </a:r>
            <a:r>
              <a:rPr lang="en-US" sz="3400" dirty="0" smtClean="0">
                <a:solidFill>
                  <a:schemeClr val="bg1"/>
                </a:solidFill>
              </a:rPr>
              <a:t> </a:t>
            </a:r>
            <a:r>
              <a:rPr lang="el-GR" sz="3400" dirty="0" smtClean="0">
                <a:solidFill>
                  <a:schemeClr val="bg1"/>
                </a:solidFill>
              </a:rPr>
              <a:t>τὸ </a:t>
            </a:r>
            <a:r>
              <a:rPr lang="en-US" sz="3400" dirty="0" smtClean="0">
                <a:solidFill>
                  <a:schemeClr val="bg1"/>
                </a:solidFill>
              </a:rPr>
              <a:t> </a:t>
            </a:r>
            <a:r>
              <a:rPr lang="el-GR" sz="3400" dirty="0" smtClean="0">
                <a:solidFill>
                  <a:schemeClr val="bg1"/>
                </a:solidFill>
              </a:rPr>
              <a:t>πνεῦμα </a:t>
            </a:r>
            <a:r>
              <a:rPr lang="en-US" sz="3400" dirty="0" smtClean="0">
                <a:solidFill>
                  <a:schemeClr val="bg1"/>
                </a:solidFill>
              </a:rPr>
              <a:t> </a:t>
            </a:r>
            <a:r>
              <a:rPr lang="el-GR" sz="3400" dirty="0" smtClean="0">
                <a:solidFill>
                  <a:schemeClr val="bg1"/>
                </a:solidFill>
              </a:rPr>
              <a:t>τῆς</a:t>
            </a:r>
            <a:r>
              <a:rPr lang="en-US" sz="3400" dirty="0" smtClean="0">
                <a:solidFill>
                  <a:schemeClr val="bg1"/>
                </a:solidFill>
              </a:rPr>
              <a:t> </a:t>
            </a:r>
            <a:r>
              <a:rPr lang="el-GR" sz="3400" dirty="0" smtClean="0">
                <a:solidFill>
                  <a:schemeClr val="bg1"/>
                </a:solidFill>
              </a:rPr>
              <a:t> </a:t>
            </a:r>
            <a:r>
              <a:rPr lang="el-GR" sz="3400" dirty="0">
                <a:solidFill>
                  <a:schemeClr val="bg1"/>
                </a:solidFill>
              </a:rPr>
              <a:t>προφητείας.</a:t>
            </a:r>
          </a:p>
          <a:p>
            <a:r>
              <a:rPr lang="en-US" sz="2400" dirty="0" smtClean="0">
                <a:solidFill>
                  <a:srgbClr val="FFFF00"/>
                </a:solidFill>
              </a:rPr>
              <a:t>    the    for       testimony         of Jesus        is         </a:t>
            </a:r>
            <a:r>
              <a:rPr lang="en-US" sz="2400" dirty="0">
                <a:solidFill>
                  <a:srgbClr val="FFFF00"/>
                </a:solidFill>
              </a:rPr>
              <a:t>the </a:t>
            </a:r>
            <a:r>
              <a:rPr lang="en-US" sz="2400" dirty="0" smtClean="0">
                <a:solidFill>
                  <a:srgbClr val="FFFF00"/>
                </a:solidFill>
              </a:rPr>
              <a:t>       spirit       </a:t>
            </a:r>
            <a:r>
              <a:rPr lang="en-US" sz="2400" dirty="0">
                <a:solidFill>
                  <a:srgbClr val="FFFF00"/>
                </a:solidFill>
              </a:rPr>
              <a:t>of </a:t>
            </a:r>
            <a:r>
              <a:rPr lang="en-US" sz="2400" dirty="0" smtClean="0">
                <a:solidFill>
                  <a:srgbClr val="FFFF00"/>
                </a:solidFill>
              </a:rPr>
              <a:t>the      prophecy</a:t>
            </a:r>
            <a:endParaRPr lang="fr-FR" sz="2300" dirty="0" smtClean="0">
              <a:solidFill>
                <a:srgbClr val="FFFF00"/>
              </a:solidFill>
            </a:endParaRPr>
          </a:p>
          <a:p>
            <a:r>
              <a:rPr lang="en-US" sz="800" baseline="30000" dirty="0" smtClean="0">
                <a:solidFill>
                  <a:srgbClr val="FFFF00"/>
                </a:solidFill>
              </a:rPr>
              <a:t> </a:t>
            </a:r>
          </a:p>
          <a:p>
            <a:endParaRPr lang="en-US" sz="800" baseline="30000" dirty="0" smtClean="0">
              <a:solidFill>
                <a:srgbClr val="FFFF00"/>
              </a:solidFill>
            </a:endParaRPr>
          </a:p>
          <a:p>
            <a:endParaRPr lang="en-US" sz="800" baseline="30000" dirty="0">
              <a:solidFill>
                <a:srgbClr val="FFFF00"/>
              </a:solidFill>
            </a:endParaRPr>
          </a:p>
          <a:p>
            <a:r>
              <a:rPr lang="en-US" baseline="30000" dirty="0" smtClean="0">
                <a:solidFill>
                  <a:srgbClr val="FFFF00"/>
                </a:solidFill>
              </a:rPr>
              <a:t>	        ESV </a:t>
            </a:r>
            <a:r>
              <a:rPr lang="fr-FR" b="1" dirty="0" smtClean="0">
                <a:solidFill>
                  <a:schemeClr val="bg1"/>
                </a:solidFill>
              </a:rPr>
              <a:t>19:10</a:t>
            </a:r>
            <a:r>
              <a:rPr lang="fr-FR" dirty="0" smtClean="0">
                <a:solidFill>
                  <a:schemeClr val="bg1"/>
                </a:solidFill>
              </a:rPr>
              <a:t> </a:t>
            </a:r>
            <a:r>
              <a:rPr lang="en-US" dirty="0">
                <a:solidFill>
                  <a:schemeClr val="bg1"/>
                </a:solidFill>
              </a:rPr>
              <a:t>Then I fell down at his feet to worship him, but he said to me, "You must not do that! I am a fellow servant with you and your brothers who hold to the testimony of Jesus. Worship God." For the testimony of Jesus is the spirit of prophecy</a:t>
            </a:r>
            <a:r>
              <a:rPr lang="en-US" dirty="0" smtClean="0">
                <a:solidFill>
                  <a:schemeClr val="bg1"/>
                </a:solidFill>
              </a:rPr>
              <a:t>.       /        </a:t>
            </a:r>
            <a:r>
              <a:rPr lang="en-US" altLang="zh-TW" baseline="30000" dirty="0" smtClean="0">
                <a:solidFill>
                  <a:srgbClr val="FFFF00"/>
                </a:solidFill>
              </a:rPr>
              <a:t>CUV </a:t>
            </a:r>
            <a:r>
              <a:rPr lang="en-US" b="1" dirty="0" smtClean="0">
                <a:solidFill>
                  <a:schemeClr val="bg1"/>
                </a:solidFill>
              </a:rPr>
              <a:t>19:10</a:t>
            </a:r>
            <a:r>
              <a:rPr lang="en-US" dirty="0" smtClean="0">
                <a:solidFill>
                  <a:schemeClr val="bg1"/>
                </a:solidFill>
              </a:rPr>
              <a:t> </a:t>
            </a:r>
            <a:r>
              <a:rPr lang="zh-TW" altLang="en-US" dirty="0">
                <a:solidFill>
                  <a:schemeClr val="bg1"/>
                </a:solidFill>
              </a:rPr>
              <a:t>我就俯伏在他腳前要拜他。他說、千萬不可．我和你並你那些為耶穌作見證的弟兄同是作僕人的．你要敬</a:t>
            </a:r>
            <a:r>
              <a:rPr lang="zh-TW" altLang="en-US" dirty="0" smtClean="0">
                <a:solidFill>
                  <a:schemeClr val="bg1"/>
                </a:solidFill>
              </a:rPr>
              <a:t>拜神</a:t>
            </a:r>
            <a:r>
              <a:rPr lang="zh-TW" altLang="en-US" dirty="0">
                <a:solidFill>
                  <a:schemeClr val="bg1"/>
                </a:solidFill>
              </a:rPr>
              <a:t>．因為預言中的靈意、乃是為耶穌作見證。</a:t>
            </a:r>
            <a:endParaRPr lang="fr-FR"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248300545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Revelation 19:11 </a:t>
            </a: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εἶδον </a:t>
            </a:r>
            <a:r>
              <a:rPr lang="en-US" sz="4000" dirty="0" smtClean="0">
                <a:solidFill>
                  <a:schemeClr val="bg1"/>
                </a:solidFill>
              </a:rPr>
              <a:t> </a:t>
            </a:r>
            <a:r>
              <a:rPr lang="el-GR" sz="4000" dirty="0" smtClean="0">
                <a:solidFill>
                  <a:schemeClr val="bg1"/>
                </a:solidFill>
              </a:rPr>
              <a:t>τὸν </a:t>
            </a:r>
            <a:r>
              <a:rPr lang="en-US" sz="4000" dirty="0" smtClean="0">
                <a:solidFill>
                  <a:schemeClr val="bg1"/>
                </a:solidFill>
              </a:rPr>
              <a:t> </a:t>
            </a:r>
            <a:r>
              <a:rPr lang="el-GR" sz="4000" dirty="0" smtClean="0">
                <a:solidFill>
                  <a:schemeClr val="bg1"/>
                </a:solidFill>
              </a:rPr>
              <a:t>οὐρανὸν </a:t>
            </a:r>
            <a:r>
              <a:rPr lang="en-US" sz="4000" dirty="0" smtClean="0">
                <a:solidFill>
                  <a:schemeClr val="bg1"/>
                </a:solidFill>
              </a:rPr>
              <a:t> </a:t>
            </a:r>
            <a:r>
              <a:rPr lang="el-GR" sz="4000" dirty="0" smtClean="0">
                <a:solidFill>
                  <a:schemeClr val="bg1"/>
                </a:solidFill>
              </a:rPr>
              <a:t>ἠνεῳγμένον,</a:t>
            </a:r>
            <a:endParaRPr lang="en-US" sz="4000" dirty="0" smtClean="0">
              <a:solidFill>
                <a:schemeClr val="bg1"/>
              </a:solidFill>
            </a:endParaRPr>
          </a:p>
          <a:p>
            <a:r>
              <a:rPr lang="en-US" sz="2400" dirty="0" smtClean="0">
                <a:solidFill>
                  <a:srgbClr val="FFFF00"/>
                </a:solidFill>
              </a:rPr>
              <a:t>      and        I </a:t>
            </a:r>
            <a:r>
              <a:rPr lang="en-US" sz="2400" dirty="0">
                <a:solidFill>
                  <a:srgbClr val="FFFF00"/>
                </a:solidFill>
              </a:rPr>
              <a:t>saw </a:t>
            </a:r>
            <a:r>
              <a:rPr lang="en-US" sz="2400" dirty="0" smtClean="0">
                <a:solidFill>
                  <a:srgbClr val="FFFF00"/>
                </a:solidFill>
              </a:rPr>
              <a:t>         the            heaven                   opened</a:t>
            </a:r>
            <a:endParaRPr lang="es-ES" sz="2400"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ἰδοὺ </a:t>
            </a:r>
            <a:r>
              <a:rPr lang="en-US" sz="4000" dirty="0" smtClean="0">
                <a:solidFill>
                  <a:schemeClr val="bg1"/>
                </a:solidFill>
              </a:rPr>
              <a:t> </a:t>
            </a:r>
            <a:r>
              <a:rPr lang="el-GR" sz="4000" dirty="0" smtClean="0">
                <a:solidFill>
                  <a:schemeClr val="bg1"/>
                </a:solidFill>
              </a:rPr>
              <a:t>ἵππος </a:t>
            </a:r>
            <a:r>
              <a:rPr lang="en-US" sz="4000" dirty="0" smtClean="0">
                <a:solidFill>
                  <a:schemeClr val="bg1"/>
                </a:solidFill>
              </a:rPr>
              <a:t> </a:t>
            </a:r>
            <a:r>
              <a:rPr lang="el-GR" sz="4000" dirty="0" smtClean="0">
                <a:solidFill>
                  <a:schemeClr val="bg1"/>
                </a:solidFill>
              </a:rPr>
              <a:t>λευκὸς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καθήμενος </a:t>
            </a:r>
            <a:endParaRPr lang="en-US" sz="4000" dirty="0">
              <a:solidFill>
                <a:schemeClr val="bg1"/>
              </a:solidFill>
            </a:endParaRPr>
          </a:p>
          <a:p>
            <a:r>
              <a:rPr lang="en-US" sz="2400" dirty="0" smtClean="0">
                <a:solidFill>
                  <a:srgbClr val="FFFF00"/>
                </a:solidFill>
              </a:rPr>
              <a:t>    and      behold     </a:t>
            </a:r>
            <a:r>
              <a:rPr lang="en-US" sz="2400" dirty="0">
                <a:solidFill>
                  <a:srgbClr val="FFFF00"/>
                </a:solidFill>
              </a:rPr>
              <a:t>a </a:t>
            </a:r>
            <a:r>
              <a:rPr lang="en-US" sz="2400" dirty="0" smtClean="0">
                <a:solidFill>
                  <a:srgbClr val="FFFF00"/>
                </a:solidFill>
              </a:rPr>
              <a:t>horse          white          and   the one   who is sitting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ἐπ</a:t>
            </a:r>
            <a:r>
              <a:rPr lang="el-GR" sz="4000" dirty="0">
                <a:solidFill>
                  <a:schemeClr val="bg1"/>
                </a:solidFill>
              </a:rPr>
              <a:t>᾽ αὐτὸν </a:t>
            </a:r>
            <a:r>
              <a:rPr lang="en-US" sz="4000" dirty="0" smtClean="0">
                <a:solidFill>
                  <a:schemeClr val="bg1"/>
                </a:solidFill>
              </a:rPr>
              <a:t> </a:t>
            </a:r>
            <a:r>
              <a:rPr lang="el-GR" sz="4000" dirty="0" smtClean="0">
                <a:solidFill>
                  <a:schemeClr val="bg1"/>
                </a:solidFill>
              </a:rPr>
              <a:t>[</a:t>
            </a:r>
            <a:r>
              <a:rPr lang="el-GR" sz="4000" dirty="0">
                <a:solidFill>
                  <a:schemeClr val="bg1"/>
                </a:solidFill>
              </a:rPr>
              <a:t>καλούμενος] </a:t>
            </a:r>
            <a:r>
              <a:rPr lang="en-US" sz="4000" dirty="0" smtClean="0">
                <a:solidFill>
                  <a:schemeClr val="bg1"/>
                </a:solidFill>
              </a:rPr>
              <a:t> </a:t>
            </a:r>
            <a:r>
              <a:rPr lang="el-GR" sz="4000" dirty="0" smtClean="0">
                <a:solidFill>
                  <a:schemeClr val="bg1"/>
                </a:solidFill>
              </a:rPr>
              <a:t>πιστὸς </a:t>
            </a:r>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ἀληθινός, </a:t>
            </a:r>
            <a:endParaRPr lang="en-US" sz="4000" dirty="0" smtClean="0">
              <a:solidFill>
                <a:schemeClr val="bg1"/>
              </a:solidFill>
            </a:endParaRPr>
          </a:p>
          <a:p>
            <a:r>
              <a:rPr lang="en-US" sz="2400" dirty="0" smtClean="0">
                <a:solidFill>
                  <a:srgbClr val="FFFF00"/>
                </a:solidFill>
              </a:rPr>
              <a:t>   on         it                          called                          Faithful        </a:t>
            </a:r>
            <a:r>
              <a:rPr lang="en-US" sz="2400" dirty="0">
                <a:solidFill>
                  <a:srgbClr val="FFFF00"/>
                </a:solidFill>
              </a:rPr>
              <a:t>and </a:t>
            </a:r>
            <a:r>
              <a:rPr lang="en-US" sz="2400" dirty="0" smtClean="0">
                <a:solidFill>
                  <a:srgbClr val="FFFF00"/>
                </a:solidFill>
              </a:rPr>
              <a:t>           True</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δικαιοσύνῃ </a:t>
            </a:r>
            <a:r>
              <a:rPr lang="en-US" sz="4000" dirty="0" smtClean="0">
                <a:solidFill>
                  <a:schemeClr val="bg1"/>
                </a:solidFill>
              </a:rPr>
              <a:t> </a:t>
            </a:r>
            <a:r>
              <a:rPr lang="el-GR" sz="4000" dirty="0" smtClean="0">
                <a:solidFill>
                  <a:schemeClr val="bg1"/>
                </a:solidFill>
              </a:rPr>
              <a:t>κρίνει</a:t>
            </a:r>
            <a:r>
              <a:rPr lang="en-US" sz="4000" dirty="0" smtClean="0">
                <a:solidFill>
                  <a:schemeClr val="bg1"/>
                </a:solidFill>
              </a:rPr>
              <a:t> </a:t>
            </a:r>
            <a:r>
              <a:rPr lang="el-GR" sz="4000" dirty="0" smtClean="0">
                <a:solidFill>
                  <a:schemeClr val="bg1"/>
                </a:solidFill>
              </a:rPr>
              <a:t> 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πολεμεῖ.</a:t>
            </a:r>
          </a:p>
          <a:p>
            <a:r>
              <a:rPr lang="en-US" sz="2400" dirty="0" smtClean="0">
                <a:solidFill>
                  <a:srgbClr val="FFFF00"/>
                </a:solidFill>
              </a:rPr>
              <a:t>      and      in          righteousness         </a:t>
            </a:r>
            <a:r>
              <a:rPr lang="en-US" sz="2400" dirty="0">
                <a:solidFill>
                  <a:srgbClr val="FFFF00"/>
                </a:solidFill>
              </a:rPr>
              <a:t>he judges </a:t>
            </a:r>
            <a:r>
              <a:rPr lang="en-US" sz="2400" dirty="0" smtClean="0">
                <a:solidFill>
                  <a:srgbClr val="FFFF00"/>
                </a:solidFill>
              </a:rPr>
              <a:t>    and     he makes war</a:t>
            </a:r>
            <a:endParaRPr lang="fr-FR" sz="2400" dirty="0" smtClean="0">
              <a:solidFill>
                <a:srgbClr val="FFFF00"/>
              </a:solidFill>
            </a:endParaRPr>
          </a:p>
          <a:p>
            <a:r>
              <a:rPr lang="en-US" sz="800" dirty="0" smtClean="0">
                <a:solidFill>
                  <a:schemeClr val="bg1"/>
                </a:solidFill>
              </a:rPr>
              <a:t> </a:t>
            </a:r>
          </a:p>
          <a:p>
            <a:endParaRPr lang="en-US" sz="800" dirty="0">
              <a:solidFill>
                <a:schemeClr val="bg1"/>
              </a:solidFill>
            </a:endParaRPr>
          </a:p>
          <a:p>
            <a:endParaRPr lang="en-US" sz="800" dirty="0" smtClean="0">
              <a:solidFill>
                <a:schemeClr val="bg1"/>
              </a:solidFill>
            </a:endParaRPr>
          </a:p>
          <a:p>
            <a:r>
              <a:rPr lang="en-US" sz="2000" baseline="30000" dirty="0" smtClean="0">
                <a:solidFill>
                  <a:srgbClr val="FFFF00"/>
                </a:solidFill>
              </a:rPr>
              <a:t>	ESV </a:t>
            </a:r>
            <a:r>
              <a:rPr lang="fr-FR" sz="2000" b="1" dirty="0" smtClean="0">
                <a:solidFill>
                  <a:schemeClr val="bg1"/>
                </a:solidFill>
              </a:rPr>
              <a:t>19:11</a:t>
            </a:r>
            <a:r>
              <a:rPr lang="fr-FR" sz="2000" dirty="0" smtClean="0">
                <a:solidFill>
                  <a:schemeClr val="bg1"/>
                </a:solidFill>
              </a:rPr>
              <a:t> </a:t>
            </a:r>
            <a:r>
              <a:rPr lang="en-US" sz="2000" dirty="0">
                <a:solidFill>
                  <a:schemeClr val="bg1"/>
                </a:solidFill>
              </a:rPr>
              <a:t>Then I saw heaven opened, and behold, a white horse! The one sitting on it is called Faithful and True, and in righteousness he judges and makes war.</a:t>
            </a:r>
          </a:p>
          <a:p>
            <a:r>
              <a:rPr lang="en-US" sz="2000" dirty="0">
                <a:solidFill>
                  <a:schemeClr val="bg1"/>
                </a:solidFill>
              </a:rPr>
              <a:t>	</a:t>
            </a:r>
            <a:r>
              <a:rPr lang="en-US" altLang="zh-TW" sz="2000" baseline="30000" dirty="0">
                <a:solidFill>
                  <a:srgbClr val="FFFF00"/>
                </a:solidFill>
              </a:rPr>
              <a:t>CUV </a:t>
            </a:r>
            <a:r>
              <a:rPr lang="en-US" sz="2000" b="1" dirty="0" smtClean="0">
                <a:solidFill>
                  <a:schemeClr val="bg1"/>
                </a:solidFill>
              </a:rPr>
              <a:t>19:11</a:t>
            </a:r>
            <a:r>
              <a:rPr lang="en-US" sz="2000" dirty="0" smtClean="0">
                <a:solidFill>
                  <a:schemeClr val="bg1"/>
                </a:solidFill>
              </a:rPr>
              <a:t> </a:t>
            </a:r>
            <a:r>
              <a:rPr lang="zh-TW" altLang="en-US" sz="2000" dirty="0">
                <a:solidFill>
                  <a:schemeClr val="bg1"/>
                </a:solidFill>
              </a:rPr>
              <a:t>我觀看、見天開了．有一匹白馬．騎在馬上的、稱為誠信真實．他審判爭戰都按著公義。</a:t>
            </a:r>
            <a:endParaRPr lang="fr-FR" sz="20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363819965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788636"/>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r>
              <a:rPr lang="en-US" sz="3600" b="1" dirty="0" smtClean="0">
                <a:solidFill>
                  <a:srgbClr val="FFFF00"/>
                </a:solidFill>
              </a:rPr>
              <a:t>  Revelation 19:12 </a:t>
            </a:r>
          </a:p>
          <a:p>
            <a:endParaRPr lang="en-US" sz="800" b="1" dirty="0" smtClean="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οἱ</a:t>
            </a:r>
            <a:r>
              <a:rPr lang="en-US" sz="4000" dirty="0" smtClean="0">
                <a:solidFill>
                  <a:schemeClr val="bg1"/>
                </a:solidFill>
              </a:rPr>
              <a:t> </a:t>
            </a:r>
            <a:r>
              <a:rPr lang="el-GR" sz="4000" dirty="0" smtClean="0">
                <a:solidFill>
                  <a:schemeClr val="bg1"/>
                </a:solidFill>
              </a:rPr>
              <a:t> </a:t>
            </a:r>
            <a:r>
              <a:rPr lang="el-GR" sz="4000" dirty="0">
                <a:solidFill>
                  <a:schemeClr val="bg1"/>
                </a:solidFill>
              </a:rPr>
              <a:t>δὲ </a:t>
            </a:r>
            <a:r>
              <a:rPr lang="en-US" sz="4000" dirty="0" smtClean="0">
                <a:solidFill>
                  <a:schemeClr val="bg1"/>
                </a:solidFill>
              </a:rPr>
              <a:t> </a:t>
            </a:r>
            <a:r>
              <a:rPr lang="el-GR" sz="4000" dirty="0" smtClean="0">
                <a:solidFill>
                  <a:schemeClr val="bg1"/>
                </a:solidFill>
              </a:rPr>
              <a:t>ὀφθαλμοὶ </a:t>
            </a:r>
            <a:r>
              <a:rPr lang="en-US" sz="4000" dirty="0" smtClean="0">
                <a:solidFill>
                  <a:schemeClr val="bg1"/>
                </a:solidFill>
              </a:rPr>
              <a:t> </a:t>
            </a:r>
            <a:r>
              <a:rPr lang="el-GR" sz="4000" dirty="0" smtClean="0">
                <a:solidFill>
                  <a:schemeClr val="bg1"/>
                </a:solidFill>
              </a:rPr>
              <a:t>αὐτοῦ</a:t>
            </a:r>
            <a:endParaRPr lang="en-US" sz="4000" dirty="0">
              <a:solidFill>
                <a:schemeClr val="bg1"/>
              </a:solidFill>
            </a:endParaRPr>
          </a:p>
          <a:p>
            <a:r>
              <a:rPr lang="en-US" sz="2400" dirty="0" smtClean="0">
                <a:solidFill>
                  <a:srgbClr val="FFFF00"/>
                </a:solidFill>
              </a:rPr>
              <a:t>          the    and           eyes                        his</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a:t>
            </a:r>
            <a:r>
              <a:rPr lang="el-GR" sz="4000" dirty="0">
                <a:solidFill>
                  <a:schemeClr val="bg1"/>
                </a:solidFill>
              </a:rPr>
              <a:t>ὡς]</a:t>
            </a:r>
            <a:r>
              <a:rPr lang="en-US" sz="4000" dirty="0">
                <a:solidFill>
                  <a:schemeClr val="bg1"/>
                </a:solidFill>
              </a:rPr>
              <a:t> </a:t>
            </a:r>
            <a:r>
              <a:rPr lang="en-US" sz="4000" dirty="0" smtClean="0">
                <a:solidFill>
                  <a:schemeClr val="bg1"/>
                </a:solidFill>
              </a:rPr>
              <a:t> </a:t>
            </a:r>
            <a:r>
              <a:rPr lang="el-GR" sz="4000" dirty="0" smtClean="0">
                <a:solidFill>
                  <a:schemeClr val="bg1"/>
                </a:solidFill>
              </a:rPr>
              <a:t>φλὸξ</a:t>
            </a:r>
            <a:r>
              <a:rPr lang="en-US" sz="4000" dirty="0" smtClean="0">
                <a:solidFill>
                  <a:schemeClr val="bg1"/>
                </a:solidFill>
              </a:rPr>
              <a:t> </a:t>
            </a:r>
            <a:r>
              <a:rPr lang="el-GR" sz="4000" dirty="0" smtClean="0">
                <a:solidFill>
                  <a:schemeClr val="bg1"/>
                </a:solidFill>
              </a:rPr>
              <a:t> </a:t>
            </a:r>
            <a:r>
              <a:rPr lang="en-US" sz="4000" dirty="0" smtClean="0">
                <a:solidFill>
                  <a:schemeClr val="bg1"/>
                </a:solidFill>
              </a:rPr>
              <a:t> </a:t>
            </a:r>
            <a:r>
              <a:rPr lang="el-GR" sz="4000" dirty="0" smtClean="0">
                <a:solidFill>
                  <a:schemeClr val="bg1"/>
                </a:solidFill>
              </a:rPr>
              <a:t>πυρός</a:t>
            </a:r>
            <a:r>
              <a:rPr lang="el-GR" sz="4000" dirty="0">
                <a:solidFill>
                  <a:schemeClr val="bg1"/>
                </a:solidFill>
              </a:rPr>
              <a:t>, </a:t>
            </a:r>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ἐπὶ </a:t>
            </a:r>
            <a:r>
              <a:rPr lang="en-US" sz="4000" dirty="0" smtClean="0">
                <a:solidFill>
                  <a:schemeClr val="bg1"/>
                </a:solidFill>
              </a:rPr>
              <a:t> </a:t>
            </a:r>
            <a:r>
              <a:rPr lang="el-GR" sz="4000" dirty="0" smtClean="0">
                <a:solidFill>
                  <a:schemeClr val="bg1"/>
                </a:solidFill>
              </a:rPr>
              <a:t>τὴν </a:t>
            </a:r>
            <a:r>
              <a:rPr lang="en-US" sz="4000" dirty="0" smtClean="0">
                <a:solidFill>
                  <a:schemeClr val="bg1"/>
                </a:solidFill>
              </a:rPr>
              <a:t> </a:t>
            </a:r>
            <a:r>
              <a:rPr lang="el-GR" sz="4000" dirty="0" smtClean="0">
                <a:solidFill>
                  <a:schemeClr val="bg1"/>
                </a:solidFill>
              </a:rPr>
              <a:t>κεφαλὴν</a:t>
            </a:r>
            <a:r>
              <a:rPr lang="en-US" sz="4000" dirty="0" smtClean="0">
                <a:solidFill>
                  <a:schemeClr val="bg1"/>
                </a:solidFill>
              </a:rPr>
              <a:t> </a:t>
            </a:r>
            <a:r>
              <a:rPr lang="el-GR" sz="4000" dirty="0" smtClean="0">
                <a:solidFill>
                  <a:schemeClr val="bg1"/>
                </a:solidFill>
              </a:rPr>
              <a:t> αὐτοῦ</a:t>
            </a:r>
            <a:endParaRPr lang="en-US" sz="4000" dirty="0" smtClean="0">
              <a:solidFill>
                <a:schemeClr val="bg1"/>
              </a:solidFill>
            </a:endParaRPr>
          </a:p>
          <a:p>
            <a:r>
              <a:rPr lang="en-US" sz="2400" dirty="0" smtClean="0">
                <a:solidFill>
                  <a:srgbClr val="FFFF00"/>
                </a:solidFill>
              </a:rPr>
              <a:t>       like       </a:t>
            </a:r>
            <a:r>
              <a:rPr lang="en-US" sz="2400" dirty="0">
                <a:solidFill>
                  <a:srgbClr val="FFFF00"/>
                </a:solidFill>
              </a:rPr>
              <a:t>a flame </a:t>
            </a:r>
            <a:r>
              <a:rPr lang="en-US" sz="2400" dirty="0" smtClean="0">
                <a:solidFill>
                  <a:srgbClr val="FFFF00"/>
                </a:solidFill>
              </a:rPr>
              <a:t>        of fire            </a:t>
            </a:r>
            <a:r>
              <a:rPr lang="en-US" sz="2400" dirty="0">
                <a:solidFill>
                  <a:srgbClr val="FFFF00"/>
                </a:solidFill>
              </a:rPr>
              <a:t>and </a:t>
            </a:r>
            <a:r>
              <a:rPr lang="en-US" sz="2400" dirty="0" smtClean="0">
                <a:solidFill>
                  <a:srgbClr val="FFFF00"/>
                </a:solidFill>
              </a:rPr>
              <a:t>      on       the             </a:t>
            </a:r>
            <a:r>
              <a:rPr lang="en-US" sz="2400" dirty="0">
                <a:solidFill>
                  <a:srgbClr val="FFFF00"/>
                </a:solidFill>
              </a:rPr>
              <a:t>head </a:t>
            </a:r>
            <a:r>
              <a:rPr lang="en-US" sz="2400" dirty="0" smtClean="0">
                <a:solidFill>
                  <a:srgbClr val="FFFF00"/>
                </a:solidFill>
              </a:rPr>
              <a:t>                  hi</a:t>
            </a:r>
            <a:r>
              <a:rPr lang="fr-FR" sz="2400" dirty="0" smtClean="0">
                <a:solidFill>
                  <a:srgbClr val="FFFF00"/>
                </a:solidFill>
              </a:rPr>
              <a:t>s </a:t>
            </a:r>
          </a:p>
          <a:p>
            <a:r>
              <a:rPr lang="en-US" sz="4000" dirty="0" smtClean="0">
                <a:solidFill>
                  <a:schemeClr val="bg1"/>
                </a:solidFill>
              </a:rPr>
              <a:t>  </a:t>
            </a:r>
            <a:r>
              <a:rPr lang="el-GR" sz="4000" dirty="0" smtClean="0">
                <a:solidFill>
                  <a:schemeClr val="bg1"/>
                </a:solidFill>
              </a:rPr>
              <a:t>διαδήματα </a:t>
            </a:r>
            <a:r>
              <a:rPr lang="en-US" sz="4000" dirty="0" smtClean="0">
                <a:solidFill>
                  <a:schemeClr val="bg1"/>
                </a:solidFill>
              </a:rPr>
              <a:t> </a:t>
            </a:r>
            <a:r>
              <a:rPr lang="el-GR" sz="4000" dirty="0">
                <a:solidFill>
                  <a:schemeClr val="bg1"/>
                </a:solidFill>
              </a:rPr>
              <a:t>πολλά, </a:t>
            </a:r>
            <a:r>
              <a:rPr lang="en-US" sz="4000" dirty="0" smtClean="0">
                <a:solidFill>
                  <a:schemeClr val="bg1"/>
                </a:solidFill>
              </a:rPr>
              <a:t> </a:t>
            </a:r>
            <a:r>
              <a:rPr lang="el-GR" sz="4000" dirty="0" smtClean="0">
                <a:solidFill>
                  <a:schemeClr val="bg1"/>
                </a:solidFill>
              </a:rPr>
              <a:t>ἔχων </a:t>
            </a:r>
            <a:r>
              <a:rPr lang="en-US" sz="4000" dirty="0" smtClean="0">
                <a:solidFill>
                  <a:schemeClr val="bg1"/>
                </a:solidFill>
              </a:rPr>
              <a:t> </a:t>
            </a:r>
            <a:r>
              <a:rPr lang="el-GR" sz="4000" dirty="0" smtClean="0">
                <a:solidFill>
                  <a:schemeClr val="bg1"/>
                </a:solidFill>
              </a:rPr>
              <a:t>ὄνομα </a:t>
            </a:r>
            <a:r>
              <a:rPr lang="en-US" sz="4000" dirty="0" smtClean="0">
                <a:solidFill>
                  <a:schemeClr val="bg1"/>
                </a:solidFill>
              </a:rPr>
              <a:t> </a:t>
            </a:r>
            <a:r>
              <a:rPr lang="el-GR" sz="4000" dirty="0">
                <a:solidFill>
                  <a:schemeClr val="bg1"/>
                </a:solidFill>
              </a:rPr>
              <a:t>γεγραμμένον</a:t>
            </a:r>
            <a:r>
              <a:rPr lang="en-US" sz="4000" dirty="0">
                <a:solidFill>
                  <a:schemeClr val="bg1"/>
                </a:solidFill>
              </a:rPr>
              <a:t> </a:t>
            </a:r>
          </a:p>
          <a:p>
            <a:r>
              <a:rPr lang="en-US" sz="2400" dirty="0" smtClean="0">
                <a:solidFill>
                  <a:srgbClr val="FFFF00"/>
                </a:solidFill>
              </a:rPr>
              <a:t>            diadems                 many</a:t>
            </a:r>
            <a:r>
              <a:rPr lang="en-US" sz="2400" dirty="0">
                <a:solidFill>
                  <a:srgbClr val="FFFF00"/>
                </a:solidFill>
              </a:rPr>
              <a:t> </a:t>
            </a:r>
            <a:r>
              <a:rPr lang="en-US" sz="2400" dirty="0" smtClean="0">
                <a:solidFill>
                  <a:srgbClr val="FFFF00"/>
                </a:solidFill>
              </a:rPr>
              <a:t>           having        </a:t>
            </a:r>
            <a:r>
              <a:rPr lang="en-US" sz="2400" dirty="0">
                <a:solidFill>
                  <a:srgbClr val="FFFF00"/>
                </a:solidFill>
              </a:rPr>
              <a:t>a name </a:t>
            </a:r>
            <a:r>
              <a:rPr lang="en-US" sz="2400" dirty="0" smtClean="0">
                <a:solidFill>
                  <a:srgbClr val="FFFF00"/>
                </a:solidFill>
              </a:rPr>
              <a:t>              written</a:t>
            </a:r>
            <a:r>
              <a:rPr lang="fr-FR" sz="2400" dirty="0" smtClean="0">
                <a:solidFill>
                  <a:srgbClr val="FFFF00"/>
                </a:solidFill>
              </a:rPr>
              <a:t> </a:t>
            </a:r>
            <a:endParaRPr lang="fr-FR" sz="2400" dirty="0">
              <a:solidFill>
                <a:srgbClr val="FFFF00"/>
              </a:solidFill>
            </a:endParaRPr>
          </a:p>
          <a:p>
            <a:r>
              <a:rPr lang="en-US" sz="4000" dirty="0" smtClean="0">
                <a:solidFill>
                  <a:schemeClr val="bg1"/>
                </a:solidFill>
              </a:rPr>
              <a:t>       </a:t>
            </a:r>
            <a:r>
              <a:rPr lang="el-GR" sz="4000" dirty="0" smtClean="0">
                <a:solidFill>
                  <a:schemeClr val="bg1"/>
                </a:solidFill>
              </a:rPr>
              <a:t>ὃ</a:t>
            </a:r>
            <a:r>
              <a:rPr lang="en-US" sz="4000" dirty="0" smtClean="0">
                <a:solidFill>
                  <a:schemeClr val="bg1"/>
                </a:solidFill>
              </a:rPr>
              <a:t> </a:t>
            </a:r>
            <a:r>
              <a:rPr lang="el-GR" sz="4000" dirty="0" smtClean="0">
                <a:solidFill>
                  <a:schemeClr val="bg1"/>
                </a:solidFill>
              </a:rPr>
              <a:t> </a:t>
            </a:r>
            <a:r>
              <a:rPr lang="el-GR" sz="4000" dirty="0">
                <a:solidFill>
                  <a:schemeClr val="bg1"/>
                </a:solidFill>
              </a:rPr>
              <a:t>οὐδεὶς </a:t>
            </a:r>
            <a:r>
              <a:rPr lang="en-US" sz="4000" dirty="0" smtClean="0">
                <a:solidFill>
                  <a:schemeClr val="bg1"/>
                </a:solidFill>
              </a:rPr>
              <a:t> </a:t>
            </a:r>
            <a:r>
              <a:rPr lang="el-GR" sz="4000" dirty="0" smtClean="0">
                <a:solidFill>
                  <a:schemeClr val="bg1"/>
                </a:solidFill>
              </a:rPr>
              <a:t>οἶδεν </a:t>
            </a:r>
            <a:r>
              <a:rPr lang="en-US" sz="4000" dirty="0" smtClean="0">
                <a:solidFill>
                  <a:schemeClr val="bg1"/>
                </a:solidFill>
              </a:rPr>
              <a:t> </a:t>
            </a:r>
            <a:r>
              <a:rPr lang="el-GR" sz="4000" dirty="0" smtClean="0">
                <a:solidFill>
                  <a:schemeClr val="bg1"/>
                </a:solidFill>
              </a:rPr>
              <a:t>εἰ </a:t>
            </a:r>
            <a:r>
              <a:rPr lang="el-GR" sz="4000" dirty="0">
                <a:solidFill>
                  <a:schemeClr val="bg1"/>
                </a:solidFill>
              </a:rPr>
              <a:t>μὴ </a:t>
            </a:r>
            <a:r>
              <a:rPr lang="en-US" sz="4000" dirty="0" smtClean="0">
                <a:solidFill>
                  <a:schemeClr val="bg1"/>
                </a:solidFill>
              </a:rPr>
              <a:t> </a:t>
            </a:r>
            <a:r>
              <a:rPr lang="el-GR" sz="4000" dirty="0" smtClean="0">
                <a:solidFill>
                  <a:schemeClr val="bg1"/>
                </a:solidFill>
              </a:rPr>
              <a:t>αὐτός</a:t>
            </a:r>
            <a:r>
              <a:rPr lang="el-GR" sz="4000" dirty="0">
                <a:solidFill>
                  <a:schemeClr val="bg1"/>
                </a:solidFill>
              </a:rPr>
              <a:t>,</a:t>
            </a:r>
          </a:p>
          <a:p>
            <a:r>
              <a:rPr lang="en-US" sz="2400" dirty="0" smtClean="0">
                <a:solidFill>
                  <a:srgbClr val="FFFF00"/>
                </a:solidFill>
              </a:rPr>
              <a:t>          that     </a:t>
            </a:r>
            <a:r>
              <a:rPr lang="en-US" sz="2400" dirty="0">
                <a:solidFill>
                  <a:srgbClr val="FFFF00"/>
                </a:solidFill>
              </a:rPr>
              <a:t>no </a:t>
            </a:r>
            <a:r>
              <a:rPr lang="en-US" sz="2400" dirty="0" smtClean="0">
                <a:solidFill>
                  <a:srgbClr val="FFFF00"/>
                </a:solidFill>
              </a:rPr>
              <a:t>one           </a:t>
            </a:r>
            <a:r>
              <a:rPr lang="en-US" sz="2400" dirty="0">
                <a:solidFill>
                  <a:srgbClr val="FFFF00"/>
                </a:solidFill>
              </a:rPr>
              <a:t>knows </a:t>
            </a:r>
            <a:r>
              <a:rPr lang="en-US" sz="2400" dirty="0" smtClean="0">
                <a:solidFill>
                  <a:srgbClr val="FFFF00"/>
                </a:solidFill>
              </a:rPr>
              <a:t>      except       himself</a:t>
            </a:r>
            <a:endParaRPr lang="fr-FR" sz="2400" dirty="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sz="2000" baseline="30000" dirty="0" smtClean="0">
                <a:solidFill>
                  <a:srgbClr val="FFFF00"/>
                </a:solidFill>
              </a:rPr>
              <a:t>	ESV </a:t>
            </a:r>
            <a:r>
              <a:rPr lang="fr-FR" sz="2000" b="1" dirty="0" smtClean="0">
                <a:solidFill>
                  <a:schemeClr val="bg1"/>
                </a:solidFill>
              </a:rPr>
              <a:t>19:12</a:t>
            </a:r>
            <a:r>
              <a:rPr lang="fr-FR" sz="2000" dirty="0" smtClean="0">
                <a:solidFill>
                  <a:schemeClr val="bg1"/>
                </a:solidFill>
              </a:rPr>
              <a:t> </a:t>
            </a:r>
            <a:r>
              <a:rPr lang="en-US" sz="2000" dirty="0">
                <a:solidFill>
                  <a:schemeClr val="bg1"/>
                </a:solidFill>
              </a:rPr>
              <a:t>His eyes are like a flame of fire, and on his head are many diadems, and he has a name written that no one knows but himself.</a:t>
            </a:r>
          </a:p>
          <a:p>
            <a:r>
              <a:rPr lang="en-US" sz="2000" dirty="0">
                <a:solidFill>
                  <a:schemeClr val="bg1"/>
                </a:solidFill>
              </a:rPr>
              <a:t>	</a:t>
            </a:r>
            <a:r>
              <a:rPr lang="en-US" altLang="zh-TW" sz="2000" baseline="30000" dirty="0">
                <a:solidFill>
                  <a:srgbClr val="FFFF00"/>
                </a:solidFill>
              </a:rPr>
              <a:t>CUV </a:t>
            </a:r>
            <a:r>
              <a:rPr lang="en-US" sz="2000" b="1" dirty="0" smtClean="0">
                <a:solidFill>
                  <a:schemeClr val="bg1"/>
                </a:solidFill>
              </a:rPr>
              <a:t>19:12</a:t>
            </a:r>
            <a:r>
              <a:rPr lang="en-US" sz="2000" dirty="0" smtClean="0">
                <a:solidFill>
                  <a:schemeClr val="bg1"/>
                </a:solidFill>
              </a:rPr>
              <a:t> </a:t>
            </a:r>
            <a:r>
              <a:rPr lang="zh-TW" altLang="en-US" sz="2000" dirty="0">
                <a:solidFill>
                  <a:schemeClr val="bg1"/>
                </a:solidFill>
              </a:rPr>
              <a:t>他的眼睛如火焰、他頭上戴著許多冠冕．又有寫著的名字、除了他自己沒有人知道。</a:t>
            </a:r>
            <a:endParaRPr lang="fr-FR" sz="20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246791952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788636"/>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Revelation 19:13-14</a:t>
            </a:r>
          </a:p>
          <a:p>
            <a:r>
              <a:rPr lang="en-US" sz="800" b="1" dirty="0" smtClean="0">
                <a:solidFill>
                  <a:srgbClr val="FFFF00"/>
                </a:solidFill>
              </a:rPr>
              <a:t> </a:t>
            </a:r>
          </a:p>
          <a:p>
            <a:endParaRPr lang="en-US" sz="800" b="1" dirty="0" smtClean="0">
              <a:solidFill>
                <a:srgbClr val="FFFF00"/>
              </a:solidFill>
            </a:endParaRPr>
          </a:p>
          <a:p>
            <a:endParaRPr lang="en-US" sz="800" b="1" dirty="0" smtClean="0">
              <a:solidFill>
                <a:srgbClr val="FFFF00"/>
              </a:solidFill>
            </a:endParaRPr>
          </a:p>
          <a:p>
            <a:r>
              <a:rPr lang="en-US" sz="2800" b="1" dirty="0" smtClean="0">
                <a:solidFill>
                  <a:srgbClr val="FFFF00"/>
                </a:solidFill>
              </a:rPr>
              <a:t>13</a:t>
            </a:r>
            <a:r>
              <a:rPr lang="en-US" sz="2800" dirty="0" smtClean="0">
                <a:solidFill>
                  <a:schemeClr val="bg1"/>
                </a:solidFill>
              </a:rPr>
              <a:t> </a:t>
            </a:r>
            <a:r>
              <a:rPr lang="el-GR" sz="3400" dirty="0">
                <a:solidFill>
                  <a:schemeClr val="bg1"/>
                </a:solidFill>
              </a:rPr>
              <a:t>καὶ περιβεβλημένος ἱμάτιον βεβαμμένον αἵματι, </a:t>
            </a:r>
            <a:endParaRPr lang="en-US" sz="3400" dirty="0">
              <a:solidFill>
                <a:schemeClr val="bg1"/>
              </a:solidFill>
            </a:endParaRPr>
          </a:p>
          <a:p>
            <a:r>
              <a:rPr lang="en-US" sz="2400" dirty="0" smtClean="0">
                <a:solidFill>
                  <a:srgbClr val="FFFF00"/>
                </a:solidFill>
              </a:rPr>
              <a:t>       and      he </a:t>
            </a:r>
            <a:r>
              <a:rPr lang="en-US" sz="2400" dirty="0">
                <a:solidFill>
                  <a:srgbClr val="FFFF00"/>
                </a:solidFill>
              </a:rPr>
              <a:t>is </a:t>
            </a:r>
            <a:r>
              <a:rPr lang="en-US" sz="2400" dirty="0" smtClean="0">
                <a:solidFill>
                  <a:srgbClr val="FFFF00"/>
                </a:solidFill>
              </a:rPr>
              <a:t>clothed                  </a:t>
            </a:r>
            <a:r>
              <a:rPr lang="en-US" sz="2400" dirty="0">
                <a:solidFill>
                  <a:srgbClr val="FFFF00"/>
                </a:solidFill>
              </a:rPr>
              <a:t>in a </a:t>
            </a:r>
            <a:r>
              <a:rPr lang="en-US" sz="2400" dirty="0" smtClean="0">
                <a:solidFill>
                  <a:srgbClr val="FFFF00"/>
                </a:solidFill>
              </a:rPr>
              <a:t>robe            dipped              </a:t>
            </a:r>
            <a:r>
              <a:rPr lang="en-US" sz="2400" dirty="0">
                <a:solidFill>
                  <a:srgbClr val="FFFF00"/>
                </a:solidFill>
              </a:rPr>
              <a:t>in </a:t>
            </a:r>
            <a:r>
              <a:rPr lang="en-US" sz="2400" dirty="0" smtClean="0">
                <a:solidFill>
                  <a:srgbClr val="FFFF00"/>
                </a:solidFill>
              </a:rPr>
              <a:t>blood</a:t>
            </a:r>
            <a:r>
              <a:rPr lang="fr-FR" sz="2400" dirty="0" smtClean="0">
                <a:solidFill>
                  <a:srgbClr val="FFFF00"/>
                </a:solidFill>
              </a:rPr>
              <a:t> </a:t>
            </a:r>
          </a:p>
          <a:p>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κέκληται </a:t>
            </a:r>
            <a:r>
              <a:rPr lang="en-US" sz="3600" dirty="0" smtClean="0">
                <a:solidFill>
                  <a:schemeClr val="bg1"/>
                </a:solidFill>
              </a:rPr>
              <a:t> </a:t>
            </a:r>
            <a:r>
              <a:rPr lang="el-GR" sz="3600" dirty="0" smtClean="0">
                <a:solidFill>
                  <a:schemeClr val="bg1"/>
                </a:solidFill>
              </a:rPr>
              <a:t>τὸ </a:t>
            </a:r>
            <a:r>
              <a:rPr lang="en-US" sz="3600" dirty="0" smtClean="0">
                <a:solidFill>
                  <a:schemeClr val="bg1"/>
                </a:solidFill>
              </a:rPr>
              <a:t> </a:t>
            </a:r>
            <a:r>
              <a:rPr lang="el-GR" sz="3600" dirty="0" smtClean="0">
                <a:solidFill>
                  <a:schemeClr val="bg1"/>
                </a:solidFill>
              </a:rPr>
              <a:t>ὄνομα </a:t>
            </a:r>
            <a:r>
              <a:rPr lang="en-US" sz="3600" dirty="0" smtClean="0">
                <a:solidFill>
                  <a:schemeClr val="bg1"/>
                </a:solidFill>
              </a:rPr>
              <a:t> </a:t>
            </a:r>
            <a:r>
              <a:rPr lang="el-GR" sz="3600" dirty="0" smtClean="0">
                <a:solidFill>
                  <a:schemeClr val="bg1"/>
                </a:solidFill>
              </a:rPr>
              <a:t>αὐτοῦ</a:t>
            </a:r>
            <a:r>
              <a:rPr lang="en-US" sz="3600" dirty="0" smtClean="0">
                <a:solidFill>
                  <a:schemeClr val="bg1"/>
                </a:solidFill>
              </a:rPr>
              <a:t> </a:t>
            </a:r>
            <a:r>
              <a:rPr lang="el-GR" sz="3600" dirty="0" smtClean="0">
                <a:solidFill>
                  <a:schemeClr val="bg1"/>
                </a:solidFill>
              </a:rPr>
              <a:t> </a:t>
            </a:r>
            <a:r>
              <a:rPr lang="el-GR" sz="3600" dirty="0">
                <a:solidFill>
                  <a:schemeClr val="bg1"/>
                </a:solidFill>
              </a:rPr>
              <a:t>ὁ </a:t>
            </a:r>
            <a:r>
              <a:rPr lang="en-US" sz="3600" dirty="0" smtClean="0">
                <a:solidFill>
                  <a:schemeClr val="bg1"/>
                </a:solidFill>
              </a:rPr>
              <a:t> </a:t>
            </a:r>
            <a:r>
              <a:rPr lang="el-GR" sz="3600" dirty="0" smtClean="0">
                <a:solidFill>
                  <a:schemeClr val="bg1"/>
                </a:solidFill>
              </a:rPr>
              <a:t>λόγος </a:t>
            </a:r>
            <a:r>
              <a:rPr lang="en-US" sz="3600" dirty="0" smtClean="0">
                <a:solidFill>
                  <a:schemeClr val="bg1"/>
                </a:solidFill>
              </a:rPr>
              <a:t> </a:t>
            </a:r>
            <a:r>
              <a:rPr lang="el-GR" sz="3600" dirty="0" smtClean="0">
                <a:solidFill>
                  <a:schemeClr val="bg1"/>
                </a:solidFill>
              </a:rPr>
              <a:t>τοῦ </a:t>
            </a:r>
            <a:r>
              <a:rPr lang="en-US" sz="3600" dirty="0" smtClean="0">
                <a:solidFill>
                  <a:schemeClr val="bg1"/>
                </a:solidFill>
              </a:rPr>
              <a:t> </a:t>
            </a:r>
            <a:r>
              <a:rPr lang="el-GR" sz="3600" dirty="0" smtClean="0">
                <a:solidFill>
                  <a:schemeClr val="bg1"/>
                </a:solidFill>
              </a:rPr>
              <a:t>θεοῦ.</a:t>
            </a:r>
            <a:endParaRPr lang="en-US" sz="3600" dirty="0" smtClean="0">
              <a:solidFill>
                <a:schemeClr val="bg1"/>
              </a:solidFill>
            </a:endParaRPr>
          </a:p>
          <a:p>
            <a:r>
              <a:rPr lang="en-US" sz="2400" dirty="0" smtClean="0">
                <a:solidFill>
                  <a:srgbClr val="FFFF00"/>
                </a:solidFill>
              </a:rPr>
              <a:t>  and         </a:t>
            </a:r>
            <a:r>
              <a:rPr lang="en-US" sz="2400" dirty="0">
                <a:solidFill>
                  <a:srgbClr val="FFFF00"/>
                </a:solidFill>
              </a:rPr>
              <a:t>is called </a:t>
            </a:r>
            <a:r>
              <a:rPr lang="en-US" sz="2400" dirty="0" smtClean="0">
                <a:solidFill>
                  <a:srgbClr val="FFFF00"/>
                </a:solidFill>
              </a:rPr>
              <a:t>       the      name           his           The    </a:t>
            </a:r>
            <a:r>
              <a:rPr lang="en-US" sz="2400" dirty="0">
                <a:solidFill>
                  <a:srgbClr val="FFFF00"/>
                </a:solidFill>
              </a:rPr>
              <a:t>Word </a:t>
            </a:r>
            <a:r>
              <a:rPr lang="en-US" sz="2400" dirty="0" smtClean="0">
                <a:solidFill>
                  <a:srgbClr val="FFFF00"/>
                </a:solidFill>
              </a:rPr>
              <a:t>       of        God</a:t>
            </a:r>
            <a:endParaRPr lang="fr-FR" sz="2400" dirty="0" smtClean="0">
              <a:solidFill>
                <a:srgbClr val="FFFF00"/>
              </a:solidFill>
            </a:endParaRPr>
          </a:p>
          <a:p>
            <a:r>
              <a:rPr lang="en-US" sz="2800" b="1" dirty="0" smtClean="0">
                <a:solidFill>
                  <a:srgbClr val="FFFF00"/>
                </a:solidFill>
              </a:rPr>
              <a:t>14 </a:t>
            </a:r>
            <a:r>
              <a:rPr lang="el-GR" sz="2800" dirty="0" smtClean="0">
                <a:solidFill>
                  <a:srgbClr val="FFFF00"/>
                </a:solidFill>
              </a:rPr>
              <a:t> </a:t>
            </a:r>
            <a:r>
              <a:rPr lang="el-GR" sz="3600" dirty="0">
                <a:solidFill>
                  <a:schemeClr val="bg1"/>
                </a:solidFill>
              </a:rPr>
              <a:t>Καὶ τὰ </a:t>
            </a:r>
            <a:r>
              <a:rPr lang="en-US" sz="3600" dirty="0" smtClean="0">
                <a:solidFill>
                  <a:schemeClr val="bg1"/>
                </a:solidFill>
              </a:rPr>
              <a:t> </a:t>
            </a:r>
            <a:r>
              <a:rPr lang="el-GR" sz="3600" dirty="0" smtClean="0">
                <a:solidFill>
                  <a:schemeClr val="bg1"/>
                </a:solidFill>
              </a:rPr>
              <a:t>στρατεύματα </a:t>
            </a:r>
            <a:r>
              <a:rPr lang="el-GR" sz="3600" dirty="0">
                <a:solidFill>
                  <a:schemeClr val="bg1"/>
                </a:solidFill>
              </a:rPr>
              <a:t>[τὰ] </a:t>
            </a:r>
            <a:r>
              <a:rPr lang="en-US" sz="3600" dirty="0" smtClean="0">
                <a:solidFill>
                  <a:schemeClr val="bg1"/>
                </a:solidFill>
              </a:rPr>
              <a:t> </a:t>
            </a:r>
            <a:r>
              <a:rPr lang="el-GR" sz="3600" dirty="0" smtClean="0">
                <a:solidFill>
                  <a:schemeClr val="bg1"/>
                </a:solidFill>
              </a:rPr>
              <a:t>ἐν </a:t>
            </a:r>
            <a:r>
              <a:rPr lang="el-GR" sz="3600" dirty="0">
                <a:solidFill>
                  <a:schemeClr val="bg1"/>
                </a:solidFill>
              </a:rPr>
              <a:t>τῷ οὐρανῷ </a:t>
            </a:r>
            <a:r>
              <a:rPr lang="en-US" sz="3600" dirty="0" smtClean="0">
                <a:solidFill>
                  <a:schemeClr val="bg1"/>
                </a:solidFill>
              </a:rPr>
              <a:t> </a:t>
            </a:r>
            <a:r>
              <a:rPr lang="el-GR" sz="3600" dirty="0" smtClean="0">
                <a:solidFill>
                  <a:schemeClr val="bg1"/>
                </a:solidFill>
              </a:rPr>
              <a:t>ἠκολούθει </a:t>
            </a:r>
            <a:r>
              <a:rPr lang="en-US" sz="3600" dirty="0" smtClean="0">
                <a:solidFill>
                  <a:schemeClr val="bg1"/>
                </a:solidFill>
              </a:rPr>
              <a:t> </a:t>
            </a:r>
            <a:r>
              <a:rPr lang="el-GR" sz="3600" dirty="0" smtClean="0">
                <a:solidFill>
                  <a:schemeClr val="bg1"/>
                </a:solidFill>
              </a:rPr>
              <a:t>αὐτῷ</a:t>
            </a:r>
            <a:endParaRPr lang="en-US" sz="3600" dirty="0">
              <a:solidFill>
                <a:schemeClr val="bg1"/>
              </a:solidFill>
            </a:endParaRPr>
          </a:p>
          <a:p>
            <a:r>
              <a:rPr lang="en-US" sz="2400" dirty="0" smtClean="0">
                <a:solidFill>
                  <a:srgbClr val="FFFF00"/>
                </a:solidFill>
              </a:rPr>
              <a:t>        and    </a:t>
            </a:r>
            <a:r>
              <a:rPr lang="en-US" sz="2400" dirty="0">
                <a:solidFill>
                  <a:srgbClr val="FFFF00"/>
                </a:solidFill>
              </a:rPr>
              <a:t>the </a:t>
            </a:r>
            <a:r>
              <a:rPr lang="en-US" sz="2400" dirty="0" smtClean="0">
                <a:solidFill>
                  <a:srgbClr val="FFFF00"/>
                </a:solidFill>
              </a:rPr>
              <a:t>          </a:t>
            </a:r>
            <a:r>
              <a:rPr lang="en-US" altLang="zh-TW" sz="2400" dirty="0" smtClean="0">
                <a:solidFill>
                  <a:srgbClr val="FFFF00"/>
                </a:solidFill>
              </a:rPr>
              <a:t>armies                 that are  in   the     heaven          were following       </a:t>
            </a:r>
            <a:r>
              <a:rPr lang="en-US" altLang="zh-TW" sz="2400" dirty="0">
                <a:solidFill>
                  <a:srgbClr val="FFFF00"/>
                </a:solidFill>
              </a:rPr>
              <a:t>him </a:t>
            </a:r>
            <a:endParaRPr lang="fr-FR" sz="2400" dirty="0" smtClean="0">
              <a:solidFill>
                <a:srgbClr val="FFFF00"/>
              </a:solidFill>
            </a:endParaRPr>
          </a:p>
          <a:p>
            <a:r>
              <a:rPr lang="el-GR" sz="3600" dirty="0" smtClean="0">
                <a:solidFill>
                  <a:schemeClr val="bg1"/>
                </a:solidFill>
              </a:rPr>
              <a:t> </a:t>
            </a:r>
            <a:r>
              <a:rPr lang="el-GR" sz="3600" dirty="0">
                <a:solidFill>
                  <a:schemeClr val="bg1"/>
                </a:solidFill>
              </a:rPr>
              <a:t>ἐφ</a:t>
            </a:r>
            <a:r>
              <a:rPr lang="el-GR" sz="3600" dirty="0" smtClean="0">
                <a:solidFill>
                  <a:schemeClr val="bg1"/>
                </a:solidFill>
              </a:rPr>
              <a:t>᾽</a:t>
            </a:r>
            <a:r>
              <a:rPr lang="en-US" sz="3600" dirty="0" smtClean="0">
                <a:solidFill>
                  <a:schemeClr val="bg1"/>
                </a:solidFill>
              </a:rPr>
              <a:t> </a:t>
            </a:r>
            <a:r>
              <a:rPr lang="el-GR" sz="3600" dirty="0" smtClean="0">
                <a:solidFill>
                  <a:schemeClr val="bg1"/>
                </a:solidFill>
              </a:rPr>
              <a:t> ἵπποις</a:t>
            </a:r>
            <a:r>
              <a:rPr lang="en-US" sz="3600" dirty="0" smtClean="0">
                <a:solidFill>
                  <a:schemeClr val="bg1"/>
                </a:solidFill>
              </a:rPr>
              <a:t> </a:t>
            </a:r>
            <a:r>
              <a:rPr lang="el-GR" sz="3600" dirty="0" smtClean="0">
                <a:solidFill>
                  <a:schemeClr val="bg1"/>
                </a:solidFill>
              </a:rPr>
              <a:t> </a:t>
            </a:r>
            <a:r>
              <a:rPr lang="el-GR" sz="3600" dirty="0">
                <a:solidFill>
                  <a:schemeClr val="bg1"/>
                </a:solidFill>
              </a:rPr>
              <a:t>λευκοῖς, </a:t>
            </a:r>
            <a:r>
              <a:rPr lang="en-US" sz="3600" dirty="0" smtClean="0">
                <a:solidFill>
                  <a:schemeClr val="bg1"/>
                </a:solidFill>
              </a:rPr>
              <a:t> </a:t>
            </a:r>
            <a:r>
              <a:rPr lang="el-GR" sz="3600" dirty="0" smtClean="0">
                <a:solidFill>
                  <a:schemeClr val="bg1"/>
                </a:solidFill>
              </a:rPr>
              <a:t>ἐνδεδυμένοι </a:t>
            </a:r>
            <a:r>
              <a:rPr lang="en-US" sz="3600" dirty="0" smtClean="0">
                <a:solidFill>
                  <a:schemeClr val="bg1"/>
                </a:solidFill>
              </a:rPr>
              <a:t> </a:t>
            </a:r>
            <a:r>
              <a:rPr lang="el-GR" sz="3600" dirty="0" smtClean="0">
                <a:solidFill>
                  <a:schemeClr val="bg1"/>
                </a:solidFill>
              </a:rPr>
              <a:t>βύσσινον </a:t>
            </a:r>
            <a:r>
              <a:rPr lang="en-US" sz="3600" dirty="0" smtClean="0">
                <a:solidFill>
                  <a:schemeClr val="bg1"/>
                </a:solidFill>
              </a:rPr>
              <a:t> </a:t>
            </a:r>
            <a:r>
              <a:rPr lang="el-GR" sz="3600" dirty="0" smtClean="0">
                <a:solidFill>
                  <a:schemeClr val="bg1"/>
                </a:solidFill>
              </a:rPr>
              <a:t>λευκὸν </a:t>
            </a:r>
            <a:r>
              <a:rPr lang="en-US" sz="3600" dirty="0" smtClean="0">
                <a:solidFill>
                  <a:schemeClr val="bg1"/>
                </a:solidFill>
              </a:rPr>
              <a:t> </a:t>
            </a:r>
            <a:r>
              <a:rPr lang="el-GR" sz="3600" dirty="0" smtClean="0">
                <a:solidFill>
                  <a:schemeClr val="bg1"/>
                </a:solidFill>
              </a:rPr>
              <a:t>καθαρόν.</a:t>
            </a:r>
          </a:p>
          <a:p>
            <a:r>
              <a:rPr lang="en-US" altLang="zh-TW" sz="2400" dirty="0" smtClean="0">
                <a:solidFill>
                  <a:srgbClr val="FFFF00"/>
                </a:solidFill>
              </a:rPr>
              <a:t>   on        horses           white                   arrayed                  in </a:t>
            </a:r>
            <a:r>
              <a:rPr lang="en-US" altLang="zh-TW" sz="2400" dirty="0">
                <a:solidFill>
                  <a:srgbClr val="FFFF00"/>
                </a:solidFill>
              </a:rPr>
              <a:t>fine </a:t>
            </a:r>
            <a:r>
              <a:rPr lang="en-US" altLang="zh-TW" sz="2400" dirty="0" smtClean="0">
                <a:solidFill>
                  <a:srgbClr val="FFFF00"/>
                </a:solidFill>
              </a:rPr>
              <a:t>linen           </a:t>
            </a:r>
            <a:r>
              <a:rPr lang="en-US" altLang="zh-TW" sz="2400" dirty="0">
                <a:solidFill>
                  <a:srgbClr val="FFFF00"/>
                </a:solidFill>
              </a:rPr>
              <a:t>white </a:t>
            </a:r>
            <a:r>
              <a:rPr lang="en-US" altLang="zh-TW" sz="2400" dirty="0" smtClean="0">
                <a:solidFill>
                  <a:srgbClr val="FFFF00"/>
                </a:solidFill>
              </a:rPr>
              <a:t>          pure</a:t>
            </a:r>
            <a:endParaRPr lang="fr-FR" sz="2400" dirty="0" smtClean="0">
              <a:solidFill>
                <a:srgbClr val="FFFF00"/>
              </a:solidFill>
            </a:endParaRPr>
          </a:p>
          <a:p>
            <a:endParaRPr lang="fr-FR" sz="800" dirty="0" smtClean="0">
              <a:solidFill>
                <a:srgbClr val="FFFF00"/>
              </a:solidFill>
            </a:endParaRPr>
          </a:p>
          <a:p>
            <a:endParaRPr lang="fr-FR" sz="800" dirty="0">
              <a:solidFill>
                <a:srgbClr val="FFFF00"/>
              </a:solidFill>
            </a:endParaRPr>
          </a:p>
          <a:p>
            <a:endParaRPr lang="fr-FR" sz="800" dirty="0" smtClean="0">
              <a:solidFill>
                <a:srgbClr val="FFFF00"/>
              </a:solidFill>
            </a:endParaRPr>
          </a:p>
          <a:p>
            <a:endParaRPr lang="fr-FR" sz="800" dirty="0" smtClean="0">
              <a:solidFill>
                <a:srgbClr val="FFFF00"/>
              </a:solidFill>
            </a:endParaRPr>
          </a:p>
          <a:p>
            <a:r>
              <a:rPr lang="en-US" sz="2000" baseline="30000" dirty="0" smtClean="0">
                <a:solidFill>
                  <a:srgbClr val="FFFF00"/>
                </a:solidFill>
              </a:rPr>
              <a:t>ESV </a:t>
            </a:r>
            <a:r>
              <a:rPr lang="fr-FR" sz="2000" b="1" dirty="0" smtClean="0">
                <a:solidFill>
                  <a:schemeClr val="bg1"/>
                </a:solidFill>
              </a:rPr>
              <a:t>19:13</a:t>
            </a:r>
            <a:r>
              <a:rPr lang="fr-FR" sz="2000" dirty="0" smtClean="0">
                <a:solidFill>
                  <a:schemeClr val="bg1"/>
                </a:solidFill>
              </a:rPr>
              <a:t> </a:t>
            </a:r>
            <a:r>
              <a:rPr lang="en-US" sz="2000" dirty="0">
                <a:solidFill>
                  <a:schemeClr val="bg1"/>
                </a:solidFill>
              </a:rPr>
              <a:t>He is clothed in a robe dipped in blood, and the name by which he is called is The Word of God</a:t>
            </a:r>
            <a:r>
              <a:rPr lang="en-US" sz="2000" dirty="0" smtClean="0">
                <a:solidFill>
                  <a:schemeClr val="bg1"/>
                </a:solidFill>
              </a:rPr>
              <a:t>. </a:t>
            </a:r>
            <a:r>
              <a:rPr lang="en-US" altLang="zh-TW" sz="2000" b="1" dirty="0">
                <a:solidFill>
                  <a:schemeClr val="bg1"/>
                </a:solidFill>
              </a:rPr>
              <a:t>14</a:t>
            </a:r>
            <a:r>
              <a:rPr lang="zh-TW" altLang="en-US" sz="2000" dirty="0">
                <a:solidFill>
                  <a:schemeClr val="bg1"/>
                </a:solidFill>
              </a:rPr>
              <a:t> </a:t>
            </a:r>
            <a:r>
              <a:rPr lang="en-US" altLang="zh-TW" sz="2000" dirty="0">
                <a:solidFill>
                  <a:schemeClr val="bg1"/>
                </a:solidFill>
              </a:rPr>
              <a:t>And the armies of heaven, arrayed in fine linen, white and pure, were following him on white horses</a:t>
            </a:r>
            <a:r>
              <a:rPr lang="en-US" altLang="zh-TW" sz="2000" dirty="0" smtClean="0">
                <a:solidFill>
                  <a:schemeClr val="bg1"/>
                </a:solidFill>
              </a:rPr>
              <a:t>.       /      </a:t>
            </a:r>
            <a:r>
              <a:rPr lang="en-US" altLang="zh-TW" sz="2000" baseline="30000" dirty="0" smtClean="0">
                <a:solidFill>
                  <a:srgbClr val="FFFF00"/>
                </a:solidFill>
              </a:rPr>
              <a:t>CUV  </a:t>
            </a:r>
            <a:r>
              <a:rPr lang="en-US" sz="2000" b="1" dirty="0" smtClean="0">
                <a:solidFill>
                  <a:schemeClr val="bg1"/>
                </a:solidFill>
              </a:rPr>
              <a:t>19:13</a:t>
            </a:r>
            <a:r>
              <a:rPr lang="en-US" sz="2000" dirty="0" smtClean="0">
                <a:solidFill>
                  <a:schemeClr val="bg1"/>
                </a:solidFill>
              </a:rPr>
              <a:t> </a:t>
            </a:r>
            <a:r>
              <a:rPr lang="zh-TW" altLang="en-US" sz="2000" dirty="0">
                <a:solidFill>
                  <a:schemeClr val="bg1"/>
                </a:solidFill>
              </a:rPr>
              <a:t>他穿著濺了血的衣服．他的名稱為神之道</a:t>
            </a:r>
            <a:r>
              <a:rPr lang="zh-TW" altLang="en-US" sz="2000" dirty="0" smtClean="0">
                <a:solidFill>
                  <a:schemeClr val="bg1"/>
                </a:solidFill>
              </a:rPr>
              <a:t>。</a:t>
            </a:r>
            <a:r>
              <a:rPr lang="en-US" altLang="zh-TW" sz="2000" b="1" dirty="0" smtClean="0">
                <a:solidFill>
                  <a:schemeClr val="bg1"/>
                </a:solidFill>
              </a:rPr>
              <a:t>14</a:t>
            </a:r>
            <a:r>
              <a:rPr lang="zh-TW" altLang="en-US" sz="2000" dirty="0" smtClean="0">
                <a:solidFill>
                  <a:schemeClr val="bg1"/>
                </a:solidFill>
              </a:rPr>
              <a:t> </a:t>
            </a:r>
            <a:r>
              <a:rPr lang="zh-TW" altLang="en-US" sz="2000" dirty="0">
                <a:solidFill>
                  <a:schemeClr val="bg1"/>
                </a:solidFill>
              </a:rPr>
              <a:t>在天上的眾軍、騎著白馬、穿著細麻衣、又白又潔、跟隨他。</a:t>
            </a:r>
            <a:endParaRPr lang="en-US" sz="20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4069908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819414"/>
          </a:xfrm>
          <a:prstGeom prst="rect">
            <a:avLst/>
          </a:prstGeom>
          <a:solidFill>
            <a:srgbClr val="002060"/>
          </a:solidFill>
        </p:spPr>
        <p:txBody>
          <a:bodyPr wrap="square" lIns="108821" tIns="54411" rIns="108821" bIns="54411">
            <a:spAutoFit/>
          </a:bodyPr>
          <a:lstStyle/>
          <a:p>
            <a:r>
              <a:rPr lang="en-US" sz="2800" b="1" dirty="0" smtClean="0">
                <a:solidFill>
                  <a:srgbClr val="FFFF00"/>
                </a:solidFill>
              </a:rPr>
              <a:t>     Revelation 19:15 </a:t>
            </a:r>
          </a:p>
          <a:p>
            <a:r>
              <a:rPr lang="en-US" sz="3700" dirty="0" smtClean="0">
                <a:solidFill>
                  <a:schemeClr val="bg1"/>
                </a:solidFill>
              </a:rPr>
              <a:t> </a:t>
            </a:r>
            <a:r>
              <a:rPr lang="el-GR" sz="3700" dirty="0" smtClean="0">
                <a:solidFill>
                  <a:schemeClr val="bg1"/>
                </a:solidFill>
              </a:rPr>
              <a:t> </a:t>
            </a:r>
            <a:r>
              <a:rPr lang="el-GR" sz="3700" dirty="0">
                <a:solidFill>
                  <a:schemeClr val="bg1"/>
                </a:solidFill>
              </a:rPr>
              <a:t>καὶ </a:t>
            </a:r>
            <a:r>
              <a:rPr lang="en-US" sz="3700" dirty="0" smtClean="0">
                <a:solidFill>
                  <a:schemeClr val="bg1"/>
                </a:solidFill>
              </a:rPr>
              <a:t> </a:t>
            </a:r>
            <a:r>
              <a:rPr lang="el-GR" sz="3700" dirty="0" smtClean="0">
                <a:solidFill>
                  <a:schemeClr val="bg1"/>
                </a:solidFill>
              </a:rPr>
              <a:t>ἐκ </a:t>
            </a:r>
            <a:r>
              <a:rPr lang="en-US" sz="3700" dirty="0" smtClean="0">
                <a:solidFill>
                  <a:schemeClr val="bg1"/>
                </a:solidFill>
              </a:rPr>
              <a:t> </a:t>
            </a:r>
            <a:r>
              <a:rPr lang="el-GR" sz="3700" dirty="0" smtClean="0">
                <a:solidFill>
                  <a:schemeClr val="bg1"/>
                </a:solidFill>
              </a:rPr>
              <a:t>τοῦ </a:t>
            </a:r>
            <a:r>
              <a:rPr lang="en-US" sz="3700" dirty="0" smtClean="0">
                <a:solidFill>
                  <a:schemeClr val="bg1"/>
                </a:solidFill>
              </a:rPr>
              <a:t> </a:t>
            </a:r>
            <a:r>
              <a:rPr lang="el-GR" sz="3700" dirty="0" smtClean="0">
                <a:solidFill>
                  <a:schemeClr val="bg1"/>
                </a:solidFill>
              </a:rPr>
              <a:t>στόματος </a:t>
            </a:r>
            <a:r>
              <a:rPr lang="en-US" sz="3700" dirty="0" smtClean="0">
                <a:solidFill>
                  <a:schemeClr val="bg1"/>
                </a:solidFill>
              </a:rPr>
              <a:t> </a:t>
            </a:r>
            <a:r>
              <a:rPr lang="el-GR" sz="3700" dirty="0" smtClean="0">
                <a:solidFill>
                  <a:schemeClr val="bg1"/>
                </a:solidFill>
              </a:rPr>
              <a:t>αὐτοῦ</a:t>
            </a:r>
            <a:r>
              <a:rPr lang="en-US" sz="3700" dirty="0" smtClean="0">
                <a:solidFill>
                  <a:schemeClr val="bg1"/>
                </a:solidFill>
              </a:rPr>
              <a:t> </a:t>
            </a:r>
            <a:r>
              <a:rPr lang="el-GR" sz="3700" dirty="0" smtClean="0">
                <a:solidFill>
                  <a:schemeClr val="bg1"/>
                </a:solidFill>
              </a:rPr>
              <a:t> </a:t>
            </a:r>
            <a:r>
              <a:rPr lang="el-GR" sz="3700" dirty="0">
                <a:solidFill>
                  <a:schemeClr val="bg1"/>
                </a:solidFill>
              </a:rPr>
              <a:t>ἐκπορεύεται </a:t>
            </a:r>
            <a:endParaRPr lang="en-US" sz="3700" dirty="0">
              <a:solidFill>
                <a:schemeClr val="bg1"/>
              </a:solidFill>
            </a:endParaRPr>
          </a:p>
          <a:p>
            <a:r>
              <a:rPr lang="en-US" altLang="zh-TW" sz="2400" dirty="0" smtClean="0">
                <a:solidFill>
                  <a:srgbClr val="FFFF00"/>
                </a:solidFill>
              </a:rPr>
              <a:t>    and   from   the            </a:t>
            </a:r>
            <a:r>
              <a:rPr lang="en-US" altLang="zh-TW" sz="2400" dirty="0">
                <a:solidFill>
                  <a:srgbClr val="FFFF00"/>
                </a:solidFill>
              </a:rPr>
              <a:t>mouth </a:t>
            </a:r>
            <a:r>
              <a:rPr lang="en-US" altLang="zh-TW" sz="2400" dirty="0" smtClean="0">
                <a:solidFill>
                  <a:srgbClr val="FFFF00"/>
                </a:solidFill>
              </a:rPr>
              <a:t>                 his              comes out </a:t>
            </a:r>
            <a:endParaRPr lang="fr-FR" sz="2400" dirty="0" smtClean="0">
              <a:solidFill>
                <a:srgbClr val="FFFF00"/>
              </a:solidFill>
            </a:endParaRPr>
          </a:p>
          <a:p>
            <a:r>
              <a:rPr lang="en-US" sz="3700" dirty="0" smtClean="0">
                <a:solidFill>
                  <a:schemeClr val="bg1"/>
                </a:solidFill>
              </a:rPr>
              <a:t> </a:t>
            </a:r>
            <a:r>
              <a:rPr lang="el-GR" sz="3700" dirty="0">
                <a:solidFill>
                  <a:schemeClr val="bg1"/>
                </a:solidFill>
              </a:rPr>
              <a:t>ῥομφαία </a:t>
            </a:r>
            <a:r>
              <a:rPr lang="en-US" sz="3700" dirty="0" smtClean="0">
                <a:solidFill>
                  <a:schemeClr val="bg1"/>
                </a:solidFill>
              </a:rPr>
              <a:t> </a:t>
            </a:r>
            <a:r>
              <a:rPr lang="el-GR" sz="3700" dirty="0" smtClean="0">
                <a:solidFill>
                  <a:schemeClr val="bg1"/>
                </a:solidFill>
              </a:rPr>
              <a:t>ὀξεῖα</a:t>
            </a:r>
            <a:r>
              <a:rPr lang="el-GR" sz="3700" dirty="0">
                <a:solidFill>
                  <a:schemeClr val="bg1"/>
                </a:solidFill>
              </a:rPr>
              <a:t>, </a:t>
            </a:r>
            <a:r>
              <a:rPr lang="en-US" sz="3700" dirty="0" smtClean="0">
                <a:solidFill>
                  <a:schemeClr val="bg1"/>
                </a:solidFill>
              </a:rPr>
              <a:t> </a:t>
            </a:r>
            <a:r>
              <a:rPr lang="el-GR" sz="3700" dirty="0" smtClean="0">
                <a:solidFill>
                  <a:schemeClr val="bg1"/>
                </a:solidFill>
              </a:rPr>
              <a:t>ἵνα </a:t>
            </a:r>
            <a:r>
              <a:rPr lang="en-US" sz="3700" dirty="0" smtClean="0">
                <a:solidFill>
                  <a:schemeClr val="bg1"/>
                </a:solidFill>
              </a:rPr>
              <a:t> </a:t>
            </a:r>
            <a:r>
              <a:rPr lang="el-GR" sz="3700" dirty="0" smtClean="0">
                <a:solidFill>
                  <a:schemeClr val="bg1"/>
                </a:solidFill>
              </a:rPr>
              <a:t>ἐν </a:t>
            </a:r>
            <a:r>
              <a:rPr lang="el-GR" sz="3700" dirty="0">
                <a:solidFill>
                  <a:schemeClr val="bg1"/>
                </a:solidFill>
              </a:rPr>
              <a:t>αὐτῇ </a:t>
            </a:r>
            <a:r>
              <a:rPr lang="en-US" sz="3700" dirty="0" smtClean="0">
                <a:solidFill>
                  <a:schemeClr val="bg1"/>
                </a:solidFill>
              </a:rPr>
              <a:t> </a:t>
            </a:r>
            <a:r>
              <a:rPr lang="el-GR" sz="3700" dirty="0" smtClean="0">
                <a:solidFill>
                  <a:schemeClr val="bg1"/>
                </a:solidFill>
              </a:rPr>
              <a:t>πατάξῃ </a:t>
            </a:r>
            <a:r>
              <a:rPr lang="en-US" sz="3700" dirty="0" smtClean="0">
                <a:solidFill>
                  <a:schemeClr val="bg1"/>
                </a:solidFill>
              </a:rPr>
              <a:t> </a:t>
            </a:r>
            <a:r>
              <a:rPr lang="el-GR" sz="3700" dirty="0" smtClean="0">
                <a:solidFill>
                  <a:schemeClr val="bg1"/>
                </a:solidFill>
              </a:rPr>
              <a:t>τὰ</a:t>
            </a:r>
            <a:r>
              <a:rPr lang="en-US" sz="3700" dirty="0" smtClean="0">
                <a:solidFill>
                  <a:schemeClr val="bg1"/>
                </a:solidFill>
              </a:rPr>
              <a:t> </a:t>
            </a:r>
            <a:r>
              <a:rPr lang="el-GR" sz="3700" dirty="0" smtClean="0">
                <a:solidFill>
                  <a:schemeClr val="bg1"/>
                </a:solidFill>
              </a:rPr>
              <a:t> </a:t>
            </a:r>
            <a:r>
              <a:rPr lang="el-GR" sz="3700" dirty="0">
                <a:solidFill>
                  <a:schemeClr val="bg1"/>
                </a:solidFill>
              </a:rPr>
              <a:t>ἔθνη,</a:t>
            </a:r>
            <a:endParaRPr lang="en-US" sz="3700" dirty="0">
              <a:solidFill>
                <a:schemeClr val="bg1"/>
              </a:solidFill>
            </a:endParaRPr>
          </a:p>
          <a:p>
            <a:r>
              <a:rPr lang="en-US" altLang="zh-TW" sz="2400" dirty="0" smtClean="0">
                <a:solidFill>
                  <a:srgbClr val="FFFF00"/>
                </a:solidFill>
              </a:rPr>
              <a:t>      a sword            sharp     so that  </a:t>
            </a:r>
            <a:r>
              <a:rPr lang="en-US" altLang="zh-TW" sz="2400" dirty="0">
                <a:solidFill>
                  <a:srgbClr val="FFFF00"/>
                </a:solidFill>
              </a:rPr>
              <a:t>with </a:t>
            </a:r>
            <a:r>
              <a:rPr lang="en-US" altLang="zh-TW" sz="2400" dirty="0" smtClean="0">
                <a:solidFill>
                  <a:srgbClr val="FFFF00"/>
                </a:solidFill>
              </a:rPr>
              <a:t>  it          he may strike  the   nations</a:t>
            </a:r>
            <a:r>
              <a:rPr lang="fr-FR" sz="2400" dirty="0" smtClean="0">
                <a:solidFill>
                  <a:srgbClr val="FFFF00"/>
                </a:solidFill>
              </a:rPr>
              <a:t> </a:t>
            </a:r>
          </a:p>
          <a:p>
            <a:r>
              <a:rPr lang="en-US" sz="3700" dirty="0" smtClean="0">
                <a:solidFill>
                  <a:schemeClr val="bg1"/>
                </a:solidFill>
              </a:rPr>
              <a:t>  </a:t>
            </a:r>
            <a:r>
              <a:rPr lang="el-GR" sz="3700" dirty="0" smtClean="0">
                <a:solidFill>
                  <a:schemeClr val="bg1"/>
                </a:solidFill>
              </a:rPr>
              <a:t>καὶ </a:t>
            </a:r>
            <a:r>
              <a:rPr lang="en-US" sz="3700" dirty="0" smtClean="0">
                <a:solidFill>
                  <a:schemeClr val="bg1"/>
                </a:solidFill>
              </a:rPr>
              <a:t> </a:t>
            </a:r>
            <a:r>
              <a:rPr lang="el-GR" sz="3700" dirty="0" smtClean="0">
                <a:solidFill>
                  <a:schemeClr val="bg1"/>
                </a:solidFill>
              </a:rPr>
              <a:t>αὐτὸς</a:t>
            </a:r>
            <a:r>
              <a:rPr lang="en-US" sz="3700" dirty="0" smtClean="0">
                <a:solidFill>
                  <a:schemeClr val="bg1"/>
                </a:solidFill>
              </a:rPr>
              <a:t> </a:t>
            </a:r>
            <a:r>
              <a:rPr lang="el-GR" sz="3700" dirty="0" smtClean="0">
                <a:solidFill>
                  <a:schemeClr val="bg1"/>
                </a:solidFill>
              </a:rPr>
              <a:t> </a:t>
            </a:r>
            <a:r>
              <a:rPr lang="el-GR" sz="3700" dirty="0">
                <a:solidFill>
                  <a:schemeClr val="bg1"/>
                </a:solidFill>
              </a:rPr>
              <a:t>ποιμανεῖ </a:t>
            </a:r>
            <a:r>
              <a:rPr lang="en-US" sz="3700" dirty="0" smtClean="0">
                <a:solidFill>
                  <a:schemeClr val="bg1"/>
                </a:solidFill>
              </a:rPr>
              <a:t> </a:t>
            </a:r>
            <a:r>
              <a:rPr lang="el-GR" sz="3700" dirty="0" smtClean="0">
                <a:solidFill>
                  <a:schemeClr val="bg1"/>
                </a:solidFill>
              </a:rPr>
              <a:t>αὐτοὺς </a:t>
            </a:r>
            <a:r>
              <a:rPr lang="en-US" sz="3700" dirty="0" smtClean="0">
                <a:solidFill>
                  <a:schemeClr val="bg1"/>
                </a:solidFill>
              </a:rPr>
              <a:t> </a:t>
            </a:r>
            <a:r>
              <a:rPr lang="el-GR" sz="3700" dirty="0" smtClean="0">
                <a:solidFill>
                  <a:schemeClr val="bg1"/>
                </a:solidFill>
              </a:rPr>
              <a:t>ἐν </a:t>
            </a:r>
            <a:r>
              <a:rPr lang="en-US" sz="3700" dirty="0" smtClean="0">
                <a:solidFill>
                  <a:schemeClr val="bg1"/>
                </a:solidFill>
              </a:rPr>
              <a:t> </a:t>
            </a:r>
            <a:r>
              <a:rPr lang="el-GR" sz="3700" dirty="0" smtClean="0">
                <a:solidFill>
                  <a:schemeClr val="bg1"/>
                </a:solidFill>
              </a:rPr>
              <a:t>ῥάβδῳ </a:t>
            </a:r>
            <a:r>
              <a:rPr lang="en-US" sz="3700" dirty="0" smtClean="0">
                <a:solidFill>
                  <a:schemeClr val="bg1"/>
                </a:solidFill>
              </a:rPr>
              <a:t> </a:t>
            </a:r>
            <a:r>
              <a:rPr lang="el-GR" sz="3700" dirty="0" smtClean="0">
                <a:solidFill>
                  <a:schemeClr val="bg1"/>
                </a:solidFill>
              </a:rPr>
              <a:t>σιδηρᾷ</a:t>
            </a:r>
            <a:r>
              <a:rPr lang="el-GR" sz="3700" dirty="0">
                <a:solidFill>
                  <a:schemeClr val="bg1"/>
                </a:solidFill>
              </a:rPr>
              <a:t>, </a:t>
            </a:r>
            <a:endParaRPr lang="en-US" sz="3700" dirty="0" smtClean="0">
              <a:solidFill>
                <a:schemeClr val="bg1"/>
              </a:solidFill>
            </a:endParaRPr>
          </a:p>
          <a:p>
            <a:r>
              <a:rPr lang="en-US" altLang="zh-TW" sz="2400" dirty="0" smtClean="0">
                <a:solidFill>
                  <a:srgbClr val="FFFF00"/>
                </a:solidFill>
              </a:rPr>
              <a:t>    </a:t>
            </a:r>
            <a:r>
              <a:rPr lang="en-US" altLang="zh-TW" sz="2400" dirty="0">
                <a:solidFill>
                  <a:srgbClr val="FFFF00"/>
                </a:solidFill>
              </a:rPr>
              <a:t>and </a:t>
            </a:r>
            <a:r>
              <a:rPr lang="en-US" altLang="zh-TW" sz="2400" dirty="0" smtClean="0">
                <a:solidFill>
                  <a:srgbClr val="FFFF00"/>
                </a:solidFill>
              </a:rPr>
              <a:t>       he            will shepherd       </a:t>
            </a:r>
            <a:r>
              <a:rPr lang="en-US" altLang="zh-TW" sz="2400" dirty="0">
                <a:solidFill>
                  <a:srgbClr val="FFFF00"/>
                </a:solidFill>
              </a:rPr>
              <a:t>them </a:t>
            </a:r>
            <a:r>
              <a:rPr lang="en-US" altLang="zh-TW" sz="2400" dirty="0" smtClean="0">
                <a:solidFill>
                  <a:srgbClr val="FFFF00"/>
                </a:solidFill>
              </a:rPr>
              <a:t>         with       a </a:t>
            </a:r>
            <a:r>
              <a:rPr lang="en-US" altLang="zh-TW" sz="2400" dirty="0">
                <a:solidFill>
                  <a:srgbClr val="FFFF00"/>
                </a:solidFill>
              </a:rPr>
              <a:t>rod </a:t>
            </a:r>
            <a:r>
              <a:rPr lang="en-US" altLang="zh-TW" sz="2400" dirty="0" smtClean="0">
                <a:solidFill>
                  <a:srgbClr val="FFFF00"/>
                </a:solidFill>
              </a:rPr>
              <a:t>           of iron</a:t>
            </a:r>
            <a:endParaRPr lang="fr-FR" sz="2400" dirty="0" smtClean="0">
              <a:solidFill>
                <a:srgbClr val="FFFF00"/>
              </a:solidFill>
            </a:endParaRPr>
          </a:p>
          <a:p>
            <a:r>
              <a:rPr lang="en-US" sz="3700" dirty="0" smtClean="0">
                <a:solidFill>
                  <a:schemeClr val="bg1"/>
                </a:solidFill>
              </a:rPr>
              <a:t>   </a:t>
            </a:r>
            <a:r>
              <a:rPr lang="el-GR" sz="3700" dirty="0" smtClean="0">
                <a:solidFill>
                  <a:schemeClr val="bg1"/>
                </a:solidFill>
              </a:rPr>
              <a:t>καὶ </a:t>
            </a:r>
            <a:r>
              <a:rPr lang="en-US" sz="3700" dirty="0" smtClean="0">
                <a:solidFill>
                  <a:schemeClr val="bg1"/>
                </a:solidFill>
              </a:rPr>
              <a:t> </a:t>
            </a:r>
            <a:r>
              <a:rPr lang="el-GR" sz="3700" dirty="0" smtClean="0">
                <a:solidFill>
                  <a:schemeClr val="bg1"/>
                </a:solidFill>
              </a:rPr>
              <a:t>αὐτὸς </a:t>
            </a:r>
            <a:r>
              <a:rPr lang="en-US" sz="3700" dirty="0" smtClean="0">
                <a:solidFill>
                  <a:schemeClr val="bg1"/>
                </a:solidFill>
              </a:rPr>
              <a:t> </a:t>
            </a:r>
            <a:r>
              <a:rPr lang="el-GR" sz="3700" dirty="0" smtClean="0">
                <a:solidFill>
                  <a:schemeClr val="bg1"/>
                </a:solidFill>
              </a:rPr>
              <a:t>πατεῖ </a:t>
            </a:r>
            <a:r>
              <a:rPr lang="en-US" sz="3700" dirty="0" smtClean="0">
                <a:solidFill>
                  <a:schemeClr val="bg1"/>
                </a:solidFill>
              </a:rPr>
              <a:t> </a:t>
            </a:r>
            <a:r>
              <a:rPr lang="el-GR" sz="3700" dirty="0" smtClean="0">
                <a:solidFill>
                  <a:schemeClr val="bg1"/>
                </a:solidFill>
              </a:rPr>
              <a:t>τὴν </a:t>
            </a:r>
            <a:r>
              <a:rPr lang="en-US" sz="3700" dirty="0" smtClean="0">
                <a:solidFill>
                  <a:schemeClr val="bg1"/>
                </a:solidFill>
              </a:rPr>
              <a:t> </a:t>
            </a:r>
            <a:r>
              <a:rPr lang="el-GR" sz="3700" dirty="0" smtClean="0">
                <a:solidFill>
                  <a:schemeClr val="bg1"/>
                </a:solidFill>
              </a:rPr>
              <a:t>ληνὸν </a:t>
            </a:r>
            <a:r>
              <a:rPr lang="en-US" sz="3700" dirty="0" smtClean="0">
                <a:solidFill>
                  <a:schemeClr val="bg1"/>
                </a:solidFill>
              </a:rPr>
              <a:t> </a:t>
            </a:r>
            <a:r>
              <a:rPr lang="el-GR" sz="3700" dirty="0" smtClean="0">
                <a:solidFill>
                  <a:schemeClr val="bg1"/>
                </a:solidFill>
              </a:rPr>
              <a:t>τοῦ</a:t>
            </a:r>
            <a:r>
              <a:rPr lang="en-US" sz="3700" dirty="0" smtClean="0">
                <a:solidFill>
                  <a:schemeClr val="bg1"/>
                </a:solidFill>
              </a:rPr>
              <a:t> </a:t>
            </a:r>
            <a:r>
              <a:rPr lang="el-GR" sz="3700" dirty="0" smtClean="0">
                <a:solidFill>
                  <a:schemeClr val="bg1"/>
                </a:solidFill>
              </a:rPr>
              <a:t> </a:t>
            </a:r>
            <a:r>
              <a:rPr lang="el-GR" sz="3700" dirty="0">
                <a:solidFill>
                  <a:schemeClr val="bg1"/>
                </a:solidFill>
              </a:rPr>
              <a:t>οἴνου </a:t>
            </a:r>
            <a:r>
              <a:rPr lang="en-US" sz="3700" dirty="0" smtClean="0">
                <a:solidFill>
                  <a:schemeClr val="bg1"/>
                </a:solidFill>
              </a:rPr>
              <a:t> </a:t>
            </a:r>
            <a:r>
              <a:rPr lang="el-GR" sz="3700" dirty="0" smtClean="0">
                <a:solidFill>
                  <a:schemeClr val="bg1"/>
                </a:solidFill>
              </a:rPr>
              <a:t>τοῦ </a:t>
            </a:r>
            <a:r>
              <a:rPr lang="en-US" sz="3700" dirty="0" smtClean="0">
                <a:solidFill>
                  <a:schemeClr val="bg1"/>
                </a:solidFill>
              </a:rPr>
              <a:t> </a:t>
            </a:r>
            <a:r>
              <a:rPr lang="el-GR" sz="3700" dirty="0" smtClean="0">
                <a:solidFill>
                  <a:schemeClr val="bg1"/>
                </a:solidFill>
              </a:rPr>
              <a:t>θυμοῦ</a:t>
            </a:r>
            <a:endParaRPr lang="en-US" sz="3700" dirty="0">
              <a:solidFill>
                <a:schemeClr val="bg1"/>
              </a:solidFill>
            </a:endParaRPr>
          </a:p>
          <a:p>
            <a:r>
              <a:rPr lang="en-US" altLang="zh-TW" sz="2400" dirty="0" smtClean="0">
                <a:solidFill>
                  <a:srgbClr val="FFFF00"/>
                </a:solidFill>
              </a:rPr>
              <a:t>     </a:t>
            </a:r>
            <a:r>
              <a:rPr lang="en-US" altLang="zh-TW" sz="2400" dirty="0">
                <a:solidFill>
                  <a:srgbClr val="FFFF00"/>
                </a:solidFill>
              </a:rPr>
              <a:t>and </a:t>
            </a:r>
            <a:r>
              <a:rPr lang="en-US" altLang="zh-TW" sz="2400" dirty="0" smtClean="0">
                <a:solidFill>
                  <a:srgbClr val="FFFF00"/>
                </a:solidFill>
              </a:rPr>
              <a:t>        he          will tread    the    winepress  of </a:t>
            </a:r>
            <a:r>
              <a:rPr lang="en-US" altLang="zh-TW" sz="2400" dirty="0">
                <a:solidFill>
                  <a:srgbClr val="FFFF00"/>
                </a:solidFill>
              </a:rPr>
              <a:t>the </a:t>
            </a:r>
            <a:r>
              <a:rPr lang="en-US" altLang="zh-TW" sz="2400" dirty="0" smtClean="0">
                <a:solidFill>
                  <a:srgbClr val="FFFF00"/>
                </a:solidFill>
              </a:rPr>
              <a:t>     wins       of the       fury</a:t>
            </a:r>
            <a:endParaRPr lang="fr-FR" sz="2400" dirty="0" smtClean="0">
              <a:solidFill>
                <a:srgbClr val="FFFF00"/>
              </a:solidFill>
            </a:endParaRPr>
          </a:p>
          <a:p>
            <a:r>
              <a:rPr lang="en-US" sz="3600" dirty="0" smtClean="0">
                <a:solidFill>
                  <a:schemeClr val="bg1"/>
                </a:solidFill>
              </a:rPr>
              <a:t>       </a:t>
            </a:r>
            <a:r>
              <a:rPr lang="el-GR" sz="3600" dirty="0" smtClean="0">
                <a:solidFill>
                  <a:schemeClr val="bg1"/>
                </a:solidFill>
              </a:rPr>
              <a:t>τῆς</a:t>
            </a:r>
            <a:r>
              <a:rPr lang="en-US" sz="3600" dirty="0" smtClean="0">
                <a:solidFill>
                  <a:schemeClr val="bg1"/>
                </a:solidFill>
              </a:rPr>
              <a:t> </a:t>
            </a:r>
            <a:r>
              <a:rPr lang="el-GR" sz="3600" dirty="0" smtClean="0">
                <a:solidFill>
                  <a:schemeClr val="bg1"/>
                </a:solidFill>
              </a:rPr>
              <a:t> </a:t>
            </a:r>
            <a:r>
              <a:rPr lang="el-GR" sz="3600" dirty="0">
                <a:solidFill>
                  <a:schemeClr val="bg1"/>
                </a:solidFill>
              </a:rPr>
              <a:t>ὀργῆς </a:t>
            </a:r>
            <a:r>
              <a:rPr lang="en-US" sz="3600" dirty="0" smtClean="0">
                <a:solidFill>
                  <a:schemeClr val="bg1"/>
                </a:solidFill>
              </a:rPr>
              <a:t> </a:t>
            </a:r>
            <a:r>
              <a:rPr lang="el-GR" sz="3600" dirty="0" smtClean="0">
                <a:solidFill>
                  <a:schemeClr val="bg1"/>
                </a:solidFill>
              </a:rPr>
              <a:t>τοῦ </a:t>
            </a:r>
            <a:r>
              <a:rPr lang="en-US" sz="3600" dirty="0" smtClean="0">
                <a:solidFill>
                  <a:schemeClr val="bg1"/>
                </a:solidFill>
              </a:rPr>
              <a:t> </a:t>
            </a:r>
            <a:r>
              <a:rPr lang="el-GR" sz="3600" dirty="0" smtClean="0">
                <a:solidFill>
                  <a:schemeClr val="bg1"/>
                </a:solidFill>
              </a:rPr>
              <a:t>θεοῦ </a:t>
            </a:r>
            <a:r>
              <a:rPr lang="en-US" sz="3600" dirty="0" smtClean="0">
                <a:solidFill>
                  <a:schemeClr val="bg1"/>
                </a:solidFill>
              </a:rPr>
              <a:t> </a:t>
            </a:r>
            <a:r>
              <a:rPr lang="el-GR" sz="3600" dirty="0" smtClean="0">
                <a:solidFill>
                  <a:schemeClr val="bg1"/>
                </a:solidFill>
              </a:rPr>
              <a:t>τοῦ </a:t>
            </a:r>
            <a:r>
              <a:rPr lang="en-US" sz="3600" dirty="0" smtClean="0">
                <a:solidFill>
                  <a:schemeClr val="bg1"/>
                </a:solidFill>
              </a:rPr>
              <a:t> </a:t>
            </a:r>
            <a:r>
              <a:rPr lang="el-GR" sz="3600" dirty="0" smtClean="0">
                <a:solidFill>
                  <a:schemeClr val="bg1"/>
                </a:solidFill>
              </a:rPr>
              <a:t>παντοκράτορος</a:t>
            </a:r>
            <a:r>
              <a:rPr lang="el-GR" sz="3600" dirty="0">
                <a:solidFill>
                  <a:schemeClr val="bg1"/>
                </a:solidFill>
              </a:rPr>
              <a:t>,</a:t>
            </a:r>
          </a:p>
          <a:p>
            <a:r>
              <a:rPr lang="en-US" altLang="zh-TW" sz="2400" dirty="0" smtClean="0">
                <a:solidFill>
                  <a:srgbClr val="FFFF00"/>
                </a:solidFill>
              </a:rPr>
              <a:t>         of the     </a:t>
            </a:r>
            <a:r>
              <a:rPr lang="en-US" altLang="zh-TW" sz="2400" dirty="0">
                <a:solidFill>
                  <a:srgbClr val="FFFF00"/>
                </a:solidFill>
              </a:rPr>
              <a:t>wrath </a:t>
            </a:r>
            <a:r>
              <a:rPr lang="en-US" altLang="zh-TW" sz="2400" dirty="0" smtClean="0">
                <a:solidFill>
                  <a:srgbClr val="FFFF00"/>
                </a:solidFill>
              </a:rPr>
              <a:t>        of         God         the             Almighty</a:t>
            </a:r>
            <a:endParaRPr lang="fr-FR" sz="2400" dirty="0" smtClean="0">
              <a:solidFill>
                <a:srgbClr val="FFFF00"/>
              </a:solidFill>
            </a:endParaRPr>
          </a:p>
          <a:p>
            <a:endParaRPr lang="fr-FR" sz="800" dirty="0">
              <a:solidFill>
                <a:srgbClr val="FFFF00"/>
              </a:solidFill>
            </a:endParaRPr>
          </a:p>
          <a:p>
            <a:endParaRPr lang="fr-FR" sz="800" dirty="0">
              <a:solidFill>
                <a:srgbClr val="FFFF00"/>
              </a:solidFill>
            </a:endParaRPr>
          </a:p>
          <a:p>
            <a:r>
              <a:rPr lang="en-US" dirty="0">
                <a:solidFill>
                  <a:schemeClr val="bg1"/>
                </a:solidFill>
              </a:rPr>
              <a:t> </a:t>
            </a:r>
            <a:r>
              <a:rPr lang="en-US" baseline="30000" dirty="0">
                <a:solidFill>
                  <a:srgbClr val="FFFF00"/>
                </a:solidFill>
              </a:rPr>
              <a:t>	</a:t>
            </a:r>
            <a:r>
              <a:rPr lang="en-US" baseline="30000" dirty="0" smtClean="0">
                <a:solidFill>
                  <a:srgbClr val="FFFF00"/>
                </a:solidFill>
              </a:rPr>
              <a:t> ESV </a:t>
            </a:r>
            <a:r>
              <a:rPr lang="fr-FR" b="1" dirty="0" smtClean="0">
                <a:solidFill>
                  <a:schemeClr val="bg1"/>
                </a:solidFill>
              </a:rPr>
              <a:t>19:15</a:t>
            </a:r>
            <a:r>
              <a:rPr lang="fr-FR" dirty="0" smtClean="0">
                <a:solidFill>
                  <a:schemeClr val="bg1"/>
                </a:solidFill>
              </a:rPr>
              <a:t> </a:t>
            </a:r>
            <a:r>
              <a:rPr lang="zh-TW" altLang="en-US" dirty="0">
                <a:solidFill>
                  <a:schemeClr val="bg1"/>
                </a:solidFill>
              </a:rPr>
              <a:t> </a:t>
            </a:r>
            <a:r>
              <a:rPr lang="en-US" altLang="zh-TW" dirty="0">
                <a:solidFill>
                  <a:schemeClr val="bg1"/>
                </a:solidFill>
              </a:rPr>
              <a:t>From his mouth comes a sharp sword with which to strike down the nations, and he will rule them with a rod of iron. He will tread the winepress of the fury of the wrath of God the Almighty</a:t>
            </a:r>
            <a:r>
              <a:rPr lang="en-US" altLang="zh-TW" dirty="0" smtClean="0">
                <a:solidFill>
                  <a:schemeClr val="bg1"/>
                </a:solidFill>
              </a:rPr>
              <a:t>.      /      </a:t>
            </a:r>
            <a:r>
              <a:rPr lang="en-US" altLang="zh-TW" baseline="30000" dirty="0">
                <a:solidFill>
                  <a:srgbClr val="FFFF00"/>
                </a:solidFill>
              </a:rPr>
              <a:t>CUV</a:t>
            </a:r>
            <a:r>
              <a:rPr lang="en-US" altLang="zh-TW" b="1" dirty="0" smtClean="0">
                <a:solidFill>
                  <a:schemeClr val="bg1"/>
                </a:solidFill>
              </a:rPr>
              <a:t> </a:t>
            </a:r>
            <a:r>
              <a:rPr lang="en-US" altLang="zh-TW" b="1" dirty="0">
                <a:solidFill>
                  <a:schemeClr val="bg1"/>
                </a:solidFill>
              </a:rPr>
              <a:t>19:15</a:t>
            </a:r>
            <a:r>
              <a:rPr lang="zh-TW" altLang="en-US" dirty="0">
                <a:solidFill>
                  <a:schemeClr val="bg1"/>
                </a:solidFill>
              </a:rPr>
              <a:t> 有利劍從他口中出來、可以擊殺列國．他必用鐵杖轄管他們．</a:t>
            </a:r>
            <a:r>
              <a:rPr lang="en-US" altLang="zh-TW" dirty="0">
                <a:solidFill>
                  <a:schemeClr val="bg1"/>
                </a:solidFill>
              </a:rPr>
              <a:t>〔</a:t>
            </a:r>
            <a:r>
              <a:rPr lang="zh-TW" altLang="en-US" dirty="0">
                <a:solidFill>
                  <a:schemeClr val="bg1"/>
                </a:solidFill>
              </a:rPr>
              <a:t>轄管原文作牧</a:t>
            </a:r>
            <a:r>
              <a:rPr lang="en-US" altLang="zh-TW" dirty="0">
                <a:solidFill>
                  <a:schemeClr val="bg1"/>
                </a:solidFill>
              </a:rPr>
              <a:t>〕</a:t>
            </a:r>
            <a:r>
              <a:rPr lang="zh-TW" altLang="en-US" dirty="0">
                <a:solidFill>
                  <a:schemeClr val="bg1"/>
                </a:solidFill>
              </a:rPr>
              <a:t>並要踹全能　神烈怒的酒醡。</a:t>
            </a:r>
            <a:endParaRPr lang="fr-FR"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60408092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727081"/>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pPr algn="ctr"/>
            <a:endParaRPr lang="en-US" sz="1000" b="1" dirty="0" smtClean="0">
              <a:solidFill>
                <a:srgbClr val="FFFF00"/>
              </a:solidFill>
            </a:endParaRPr>
          </a:p>
          <a:p>
            <a:pPr algn="ctr"/>
            <a:endParaRPr lang="en-US" sz="1000" b="1" dirty="0" smtClean="0">
              <a:solidFill>
                <a:srgbClr val="FFFF00"/>
              </a:solidFill>
            </a:endParaRPr>
          </a:p>
          <a:p>
            <a:r>
              <a:rPr lang="en-US" sz="3600" b="1" dirty="0" smtClean="0">
                <a:solidFill>
                  <a:srgbClr val="FFFF00"/>
                </a:solidFill>
              </a:rPr>
              <a:t>   Revelation 19:16 </a:t>
            </a: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4400" dirty="0" smtClean="0">
                <a:solidFill>
                  <a:schemeClr val="bg1"/>
                </a:solidFill>
              </a:rPr>
              <a:t>   </a:t>
            </a:r>
            <a:r>
              <a:rPr lang="el-GR" sz="4400" dirty="0" smtClean="0">
                <a:solidFill>
                  <a:schemeClr val="bg1"/>
                </a:solidFill>
              </a:rPr>
              <a:t>καὶ</a:t>
            </a:r>
            <a:r>
              <a:rPr lang="en-US" sz="4400" dirty="0" smtClean="0">
                <a:solidFill>
                  <a:schemeClr val="bg1"/>
                </a:solidFill>
              </a:rPr>
              <a:t> </a:t>
            </a:r>
            <a:r>
              <a:rPr lang="el-GR" sz="4400" dirty="0" smtClean="0">
                <a:solidFill>
                  <a:schemeClr val="bg1"/>
                </a:solidFill>
              </a:rPr>
              <a:t> ἔχει</a:t>
            </a:r>
            <a:r>
              <a:rPr lang="en-US" sz="4400" dirty="0" smtClean="0">
                <a:solidFill>
                  <a:schemeClr val="bg1"/>
                </a:solidFill>
              </a:rPr>
              <a:t> </a:t>
            </a:r>
            <a:r>
              <a:rPr lang="el-GR" sz="4400" dirty="0" smtClean="0">
                <a:solidFill>
                  <a:schemeClr val="bg1"/>
                </a:solidFill>
              </a:rPr>
              <a:t> </a:t>
            </a:r>
            <a:r>
              <a:rPr lang="el-GR" sz="4400" dirty="0">
                <a:solidFill>
                  <a:schemeClr val="bg1"/>
                </a:solidFill>
              </a:rPr>
              <a:t>ἐπὶ </a:t>
            </a:r>
            <a:r>
              <a:rPr lang="en-US" sz="4400" dirty="0" smtClean="0">
                <a:solidFill>
                  <a:schemeClr val="bg1"/>
                </a:solidFill>
              </a:rPr>
              <a:t> </a:t>
            </a:r>
            <a:r>
              <a:rPr lang="el-GR" sz="4400" dirty="0" smtClean="0">
                <a:solidFill>
                  <a:schemeClr val="bg1"/>
                </a:solidFill>
              </a:rPr>
              <a:t>τὸ </a:t>
            </a:r>
            <a:r>
              <a:rPr lang="en-US" sz="4400" dirty="0" smtClean="0">
                <a:solidFill>
                  <a:schemeClr val="bg1"/>
                </a:solidFill>
              </a:rPr>
              <a:t> </a:t>
            </a:r>
            <a:r>
              <a:rPr lang="el-GR" sz="4400" dirty="0" smtClean="0">
                <a:solidFill>
                  <a:schemeClr val="bg1"/>
                </a:solidFill>
              </a:rPr>
              <a:t>ἱμάτιον </a:t>
            </a:r>
            <a:endParaRPr lang="en-US" sz="4400" dirty="0">
              <a:solidFill>
                <a:schemeClr val="bg1"/>
              </a:solidFill>
            </a:endParaRPr>
          </a:p>
          <a:p>
            <a:r>
              <a:rPr lang="fr-FR" sz="2400" dirty="0" smtClean="0">
                <a:solidFill>
                  <a:srgbClr val="FFFF00"/>
                </a:solidFill>
              </a:rPr>
              <a:t>       and      </a:t>
            </a:r>
            <a:r>
              <a:rPr lang="fr-FR" sz="2400" dirty="0" err="1" smtClean="0">
                <a:solidFill>
                  <a:srgbClr val="FFFF00"/>
                </a:solidFill>
              </a:rPr>
              <a:t>he</a:t>
            </a:r>
            <a:r>
              <a:rPr lang="fr-FR" sz="2400" dirty="0" smtClean="0">
                <a:solidFill>
                  <a:srgbClr val="FFFF00"/>
                </a:solidFill>
              </a:rPr>
              <a:t> has        o</a:t>
            </a:r>
            <a:r>
              <a:rPr lang="en-US" altLang="zh-TW" sz="2400" dirty="0" smtClean="0">
                <a:solidFill>
                  <a:srgbClr val="FFFF00"/>
                </a:solidFill>
              </a:rPr>
              <a:t>n       the         robe</a:t>
            </a:r>
            <a:endParaRPr lang="fr-FR" sz="2400" dirty="0" smtClean="0">
              <a:solidFill>
                <a:srgbClr val="FFFF00"/>
              </a:solidFill>
            </a:endParaRPr>
          </a:p>
          <a:p>
            <a:r>
              <a:rPr lang="en-US" sz="4400" dirty="0" smtClean="0">
                <a:solidFill>
                  <a:schemeClr val="bg1"/>
                </a:solidFill>
              </a:rPr>
              <a:t> </a:t>
            </a:r>
            <a:r>
              <a:rPr lang="el-GR" sz="4400" dirty="0" smtClean="0">
                <a:solidFill>
                  <a:schemeClr val="bg1"/>
                </a:solidFill>
              </a:rPr>
              <a:t>καὶ </a:t>
            </a:r>
            <a:r>
              <a:rPr lang="en-US" sz="4400" dirty="0" smtClean="0">
                <a:solidFill>
                  <a:schemeClr val="bg1"/>
                </a:solidFill>
              </a:rPr>
              <a:t> </a:t>
            </a:r>
            <a:r>
              <a:rPr lang="el-GR" sz="4400" dirty="0" smtClean="0">
                <a:solidFill>
                  <a:schemeClr val="bg1"/>
                </a:solidFill>
              </a:rPr>
              <a:t>ἐπὶ </a:t>
            </a:r>
            <a:r>
              <a:rPr lang="en-US" sz="4400" dirty="0" smtClean="0">
                <a:solidFill>
                  <a:schemeClr val="bg1"/>
                </a:solidFill>
              </a:rPr>
              <a:t> </a:t>
            </a:r>
            <a:r>
              <a:rPr lang="el-GR" sz="4400" dirty="0" smtClean="0">
                <a:solidFill>
                  <a:schemeClr val="bg1"/>
                </a:solidFill>
              </a:rPr>
              <a:t>τὸν</a:t>
            </a:r>
            <a:r>
              <a:rPr lang="en-US" sz="4400" dirty="0" smtClean="0">
                <a:solidFill>
                  <a:schemeClr val="bg1"/>
                </a:solidFill>
              </a:rPr>
              <a:t> </a:t>
            </a:r>
            <a:r>
              <a:rPr lang="el-GR" sz="4400" dirty="0" smtClean="0">
                <a:solidFill>
                  <a:schemeClr val="bg1"/>
                </a:solidFill>
              </a:rPr>
              <a:t> </a:t>
            </a:r>
            <a:r>
              <a:rPr lang="el-GR" sz="4400" dirty="0">
                <a:solidFill>
                  <a:schemeClr val="bg1"/>
                </a:solidFill>
              </a:rPr>
              <a:t>μηρὸν </a:t>
            </a:r>
            <a:r>
              <a:rPr lang="en-US" sz="4400" dirty="0" smtClean="0">
                <a:solidFill>
                  <a:schemeClr val="bg1"/>
                </a:solidFill>
              </a:rPr>
              <a:t> </a:t>
            </a:r>
            <a:r>
              <a:rPr lang="el-GR" sz="4400" dirty="0" smtClean="0">
                <a:solidFill>
                  <a:schemeClr val="bg1"/>
                </a:solidFill>
              </a:rPr>
              <a:t>αὐτοῦ </a:t>
            </a:r>
            <a:r>
              <a:rPr lang="en-US" sz="4400" dirty="0" smtClean="0">
                <a:solidFill>
                  <a:schemeClr val="bg1"/>
                </a:solidFill>
              </a:rPr>
              <a:t> </a:t>
            </a:r>
            <a:r>
              <a:rPr lang="el-GR" sz="4400" dirty="0" smtClean="0">
                <a:solidFill>
                  <a:schemeClr val="bg1"/>
                </a:solidFill>
              </a:rPr>
              <a:t>ὄνομα </a:t>
            </a:r>
            <a:r>
              <a:rPr lang="en-US" sz="4400" dirty="0" smtClean="0">
                <a:solidFill>
                  <a:schemeClr val="bg1"/>
                </a:solidFill>
              </a:rPr>
              <a:t> </a:t>
            </a:r>
            <a:r>
              <a:rPr lang="el-GR" sz="4400" dirty="0" smtClean="0">
                <a:solidFill>
                  <a:schemeClr val="bg1"/>
                </a:solidFill>
              </a:rPr>
              <a:t>γεγραμμένον</a:t>
            </a:r>
            <a:r>
              <a:rPr lang="el-GR" sz="4400" dirty="0">
                <a:solidFill>
                  <a:schemeClr val="bg1"/>
                </a:solidFill>
              </a:rPr>
              <a:t>· </a:t>
            </a:r>
            <a:endParaRPr lang="en-US" sz="4400" dirty="0" smtClean="0">
              <a:solidFill>
                <a:schemeClr val="bg1"/>
              </a:solidFill>
            </a:endParaRPr>
          </a:p>
          <a:p>
            <a:r>
              <a:rPr lang="en-US" altLang="zh-TW" sz="2400" dirty="0" smtClean="0">
                <a:solidFill>
                  <a:srgbClr val="FFFF00"/>
                </a:solidFill>
              </a:rPr>
              <a:t>   and        on         the              </a:t>
            </a:r>
            <a:r>
              <a:rPr lang="en-US" altLang="zh-TW" sz="2400" dirty="0">
                <a:solidFill>
                  <a:srgbClr val="FFFF00"/>
                </a:solidFill>
              </a:rPr>
              <a:t>thigh </a:t>
            </a:r>
            <a:r>
              <a:rPr lang="en-US" altLang="zh-TW" sz="2400" dirty="0" smtClean="0">
                <a:solidFill>
                  <a:srgbClr val="FFFF00"/>
                </a:solidFill>
              </a:rPr>
              <a:t>              his                 </a:t>
            </a:r>
            <a:r>
              <a:rPr lang="en-US" altLang="zh-TW" sz="2400" dirty="0">
                <a:solidFill>
                  <a:srgbClr val="FFFF00"/>
                </a:solidFill>
              </a:rPr>
              <a:t>a name </a:t>
            </a:r>
            <a:r>
              <a:rPr lang="en-US" altLang="zh-TW" sz="2400" dirty="0" smtClean="0">
                <a:solidFill>
                  <a:srgbClr val="FFFF00"/>
                </a:solidFill>
              </a:rPr>
              <a:t>              written</a:t>
            </a:r>
            <a:endParaRPr lang="fr-FR" sz="2400" dirty="0" smtClean="0">
              <a:solidFill>
                <a:srgbClr val="FFFF00"/>
              </a:solidFill>
            </a:endParaRPr>
          </a:p>
          <a:p>
            <a:r>
              <a:rPr lang="en-US" sz="4400" dirty="0" smtClean="0">
                <a:solidFill>
                  <a:schemeClr val="bg1"/>
                </a:solidFill>
              </a:rPr>
              <a:t>    </a:t>
            </a:r>
            <a:r>
              <a:rPr lang="el-GR" sz="4400" dirty="0" smtClean="0">
                <a:solidFill>
                  <a:schemeClr val="bg1"/>
                </a:solidFill>
              </a:rPr>
              <a:t>Βασιλεὺς </a:t>
            </a:r>
            <a:r>
              <a:rPr lang="en-US" sz="4400" dirty="0" smtClean="0">
                <a:solidFill>
                  <a:schemeClr val="bg1"/>
                </a:solidFill>
              </a:rPr>
              <a:t> </a:t>
            </a:r>
            <a:r>
              <a:rPr lang="el-GR" sz="4400" dirty="0" smtClean="0">
                <a:solidFill>
                  <a:schemeClr val="bg1"/>
                </a:solidFill>
              </a:rPr>
              <a:t>βασιλέων </a:t>
            </a:r>
            <a:r>
              <a:rPr lang="en-US" sz="4400" dirty="0" smtClean="0">
                <a:solidFill>
                  <a:schemeClr val="bg1"/>
                </a:solidFill>
              </a:rPr>
              <a:t> </a:t>
            </a:r>
            <a:r>
              <a:rPr lang="el-GR" sz="4400" dirty="0" smtClean="0">
                <a:solidFill>
                  <a:schemeClr val="bg1"/>
                </a:solidFill>
              </a:rPr>
              <a:t>καὶ </a:t>
            </a:r>
            <a:r>
              <a:rPr lang="en-US" sz="4400" dirty="0" smtClean="0">
                <a:solidFill>
                  <a:schemeClr val="bg1"/>
                </a:solidFill>
              </a:rPr>
              <a:t> </a:t>
            </a:r>
            <a:r>
              <a:rPr lang="el-GR" sz="4400" dirty="0" smtClean="0">
                <a:solidFill>
                  <a:schemeClr val="bg1"/>
                </a:solidFill>
              </a:rPr>
              <a:t>κύριος </a:t>
            </a:r>
            <a:r>
              <a:rPr lang="en-US" sz="4400" dirty="0" smtClean="0">
                <a:solidFill>
                  <a:schemeClr val="bg1"/>
                </a:solidFill>
              </a:rPr>
              <a:t> </a:t>
            </a:r>
            <a:r>
              <a:rPr lang="el-GR" sz="4400" dirty="0" smtClean="0">
                <a:solidFill>
                  <a:schemeClr val="bg1"/>
                </a:solidFill>
              </a:rPr>
              <a:t>κυρίων</a:t>
            </a:r>
            <a:r>
              <a:rPr lang="el-GR" sz="4400" dirty="0">
                <a:solidFill>
                  <a:schemeClr val="bg1"/>
                </a:solidFill>
              </a:rPr>
              <a:t>.</a:t>
            </a:r>
          </a:p>
          <a:p>
            <a:r>
              <a:rPr lang="en-US" altLang="zh-TW" sz="2400" dirty="0" smtClean="0">
                <a:solidFill>
                  <a:srgbClr val="FFFF00"/>
                </a:solidFill>
              </a:rPr>
              <a:t>                 King                          of kings               </a:t>
            </a:r>
            <a:r>
              <a:rPr lang="en-US" altLang="zh-TW" sz="2400" dirty="0">
                <a:solidFill>
                  <a:srgbClr val="FFFF00"/>
                </a:solidFill>
              </a:rPr>
              <a:t>and </a:t>
            </a:r>
            <a:r>
              <a:rPr lang="en-US" altLang="zh-TW" sz="2400" dirty="0" smtClean="0">
                <a:solidFill>
                  <a:srgbClr val="FFFF00"/>
                </a:solidFill>
              </a:rPr>
              <a:t>           Lord                of lords</a:t>
            </a:r>
            <a:endParaRPr lang="fr-FR" sz="2400" dirty="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sz="2000" baseline="30000" dirty="0" smtClean="0">
                <a:solidFill>
                  <a:srgbClr val="FFFF00"/>
                </a:solidFill>
              </a:rPr>
              <a:t>	ESV </a:t>
            </a:r>
            <a:r>
              <a:rPr lang="fr-FR" sz="2000" b="1" dirty="0" smtClean="0">
                <a:solidFill>
                  <a:schemeClr val="bg1"/>
                </a:solidFill>
              </a:rPr>
              <a:t>19:16</a:t>
            </a:r>
            <a:r>
              <a:rPr lang="fr-FR" sz="2000" dirty="0" smtClean="0">
                <a:solidFill>
                  <a:schemeClr val="bg1"/>
                </a:solidFill>
              </a:rPr>
              <a:t> </a:t>
            </a:r>
            <a:r>
              <a:rPr lang="zh-TW" altLang="en-US" sz="2000" dirty="0">
                <a:solidFill>
                  <a:schemeClr val="bg1"/>
                </a:solidFill>
              </a:rPr>
              <a:t> </a:t>
            </a:r>
            <a:r>
              <a:rPr lang="en-US" altLang="zh-TW" sz="2000" dirty="0">
                <a:solidFill>
                  <a:schemeClr val="bg1"/>
                </a:solidFill>
              </a:rPr>
              <a:t>On his robe and on his thigh he has a name written, King of kings and Lord of lords.</a:t>
            </a:r>
          </a:p>
          <a:p>
            <a:r>
              <a:rPr lang="en-US" altLang="zh-TW" sz="2000" baseline="30000" dirty="0" smtClean="0">
                <a:solidFill>
                  <a:srgbClr val="FFFF00"/>
                </a:solidFill>
              </a:rPr>
              <a:t>	CUV </a:t>
            </a:r>
            <a:r>
              <a:rPr lang="en-US" altLang="zh-TW" sz="2000" b="1" dirty="0" smtClean="0">
                <a:solidFill>
                  <a:schemeClr val="bg1"/>
                </a:solidFill>
              </a:rPr>
              <a:t>19:16</a:t>
            </a:r>
            <a:r>
              <a:rPr lang="zh-TW" altLang="en-US" sz="2000" dirty="0" smtClean="0">
                <a:solidFill>
                  <a:schemeClr val="bg1"/>
                </a:solidFill>
              </a:rPr>
              <a:t> </a:t>
            </a:r>
            <a:r>
              <a:rPr lang="zh-TW" altLang="en-US" sz="2000" dirty="0">
                <a:solidFill>
                  <a:schemeClr val="bg1"/>
                </a:solidFill>
              </a:rPr>
              <a:t>在他衣服和大腿上、有名寫著說、萬王之王、萬主之主。</a:t>
            </a:r>
            <a:endParaRPr lang="fr-FR" sz="20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94447530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757858"/>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r>
              <a:rPr lang="en-US" sz="3200" b="1" dirty="0" smtClean="0">
                <a:solidFill>
                  <a:srgbClr val="FFFF00"/>
                </a:solidFill>
              </a:rPr>
              <a:t>     Revelation 19:17 </a:t>
            </a:r>
          </a:p>
          <a:p>
            <a:endParaRPr lang="en-US" sz="800" dirty="0" smtClean="0">
              <a:solidFill>
                <a:schemeClr val="bg1"/>
              </a:solidFill>
            </a:endParaRPr>
          </a:p>
          <a:p>
            <a:endParaRPr lang="en-US" sz="800" dirty="0" smtClean="0">
              <a:solidFill>
                <a:schemeClr val="bg1"/>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εἶδον </a:t>
            </a:r>
            <a:r>
              <a:rPr lang="en-US" sz="4000" dirty="0" smtClean="0">
                <a:solidFill>
                  <a:schemeClr val="bg1"/>
                </a:solidFill>
              </a:rPr>
              <a:t> </a:t>
            </a:r>
            <a:r>
              <a:rPr lang="el-GR" sz="4000" dirty="0" smtClean="0">
                <a:solidFill>
                  <a:schemeClr val="bg1"/>
                </a:solidFill>
              </a:rPr>
              <a:t>ἕνα </a:t>
            </a:r>
            <a:r>
              <a:rPr lang="en-US" sz="4000" dirty="0" smtClean="0">
                <a:solidFill>
                  <a:schemeClr val="bg1"/>
                </a:solidFill>
              </a:rPr>
              <a:t> </a:t>
            </a:r>
            <a:r>
              <a:rPr lang="el-GR" sz="4000" dirty="0" smtClean="0">
                <a:solidFill>
                  <a:schemeClr val="bg1"/>
                </a:solidFill>
              </a:rPr>
              <a:t>ἄγγελον </a:t>
            </a:r>
            <a:r>
              <a:rPr lang="en-US" sz="4000" dirty="0" smtClean="0">
                <a:solidFill>
                  <a:schemeClr val="bg1"/>
                </a:solidFill>
              </a:rPr>
              <a:t> </a:t>
            </a:r>
            <a:r>
              <a:rPr lang="el-GR" sz="4000" dirty="0" smtClean="0">
                <a:solidFill>
                  <a:schemeClr val="bg1"/>
                </a:solidFill>
              </a:rPr>
              <a:t>ἑστῶτα </a:t>
            </a:r>
            <a:endParaRPr lang="en-US" sz="4000" dirty="0" smtClean="0">
              <a:solidFill>
                <a:schemeClr val="bg1"/>
              </a:solidFill>
            </a:endParaRPr>
          </a:p>
          <a:p>
            <a:r>
              <a:rPr lang="en-US" sz="2400" dirty="0" smtClean="0">
                <a:solidFill>
                  <a:srgbClr val="FFFF00"/>
                </a:solidFill>
              </a:rPr>
              <a:t>      and        I saw          one              </a:t>
            </a:r>
            <a:r>
              <a:rPr lang="en-US" sz="2400" dirty="0">
                <a:solidFill>
                  <a:srgbClr val="FFFF00"/>
                </a:solidFill>
              </a:rPr>
              <a:t>angel </a:t>
            </a:r>
            <a:r>
              <a:rPr lang="en-US" sz="2400" dirty="0" smtClean="0">
                <a:solidFill>
                  <a:srgbClr val="FFFF00"/>
                </a:solidFill>
              </a:rPr>
              <a:t>            standing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ἐν</a:t>
            </a:r>
            <a:r>
              <a:rPr lang="en-US" sz="4000" dirty="0" smtClean="0">
                <a:solidFill>
                  <a:schemeClr val="bg1"/>
                </a:solidFill>
              </a:rPr>
              <a:t> </a:t>
            </a:r>
            <a:r>
              <a:rPr lang="el-GR" sz="4000" dirty="0" smtClean="0">
                <a:solidFill>
                  <a:schemeClr val="bg1"/>
                </a:solidFill>
              </a:rPr>
              <a:t> τῷ</a:t>
            </a:r>
            <a:r>
              <a:rPr lang="en-US" sz="4000" dirty="0" smtClean="0">
                <a:solidFill>
                  <a:schemeClr val="bg1"/>
                </a:solidFill>
              </a:rPr>
              <a:t> </a:t>
            </a:r>
            <a:r>
              <a:rPr lang="el-GR" sz="4000" dirty="0" smtClean="0">
                <a:solidFill>
                  <a:schemeClr val="bg1"/>
                </a:solidFill>
              </a:rPr>
              <a:t> ἡλίῳ </a:t>
            </a:r>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ἔκραξεν</a:t>
            </a:r>
            <a:r>
              <a:rPr lang="en-US" sz="4000" dirty="0" smtClean="0">
                <a:solidFill>
                  <a:schemeClr val="bg1"/>
                </a:solidFill>
              </a:rPr>
              <a:t> </a:t>
            </a:r>
            <a:r>
              <a:rPr lang="el-GR" sz="4000" dirty="0" smtClean="0">
                <a:solidFill>
                  <a:schemeClr val="bg1"/>
                </a:solidFill>
              </a:rPr>
              <a:t> </a:t>
            </a:r>
            <a:r>
              <a:rPr lang="el-GR" sz="4000" dirty="0">
                <a:solidFill>
                  <a:schemeClr val="bg1"/>
                </a:solidFill>
              </a:rPr>
              <a:t>[ἐν</a:t>
            </a:r>
            <a:r>
              <a:rPr lang="el-GR" sz="4000" dirty="0" smtClean="0">
                <a:solidFill>
                  <a:schemeClr val="bg1"/>
                </a:solidFill>
              </a:rPr>
              <a:t>]</a:t>
            </a:r>
            <a:r>
              <a:rPr lang="en-US" sz="4000" dirty="0" smtClean="0">
                <a:solidFill>
                  <a:schemeClr val="bg1"/>
                </a:solidFill>
              </a:rPr>
              <a:t> </a:t>
            </a:r>
            <a:r>
              <a:rPr lang="el-GR" sz="4000" dirty="0" smtClean="0">
                <a:solidFill>
                  <a:schemeClr val="bg1"/>
                </a:solidFill>
              </a:rPr>
              <a:t> </a:t>
            </a:r>
            <a:r>
              <a:rPr lang="el-GR" sz="4000" dirty="0">
                <a:solidFill>
                  <a:schemeClr val="bg1"/>
                </a:solidFill>
              </a:rPr>
              <a:t>φωνῇ </a:t>
            </a:r>
            <a:r>
              <a:rPr lang="en-US" sz="4000" dirty="0" smtClean="0">
                <a:solidFill>
                  <a:schemeClr val="bg1"/>
                </a:solidFill>
              </a:rPr>
              <a:t> </a:t>
            </a:r>
            <a:r>
              <a:rPr lang="el-GR" sz="4000" dirty="0" smtClean="0">
                <a:solidFill>
                  <a:schemeClr val="bg1"/>
                </a:solidFill>
              </a:rPr>
              <a:t>μεγάλῃ </a:t>
            </a:r>
            <a:r>
              <a:rPr lang="en-US" sz="4000" dirty="0" smtClean="0">
                <a:solidFill>
                  <a:schemeClr val="bg1"/>
                </a:solidFill>
              </a:rPr>
              <a:t> </a:t>
            </a:r>
            <a:r>
              <a:rPr lang="el-GR" sz="4000" dirty="0" smtClean="0">
                <a:solidFill>
                  <a:schemeClr val="bg1"/>
                </a:solidFill>
              </a:rPr>
              <a:t>λέγων</a:t>
            </a:r>
            <a:endParaRPr lang="en-US" sz="4000" dirty="0">
              <a:solidFill>
                <a:schemeClr val="bg1"/>
              </a:solidFill>
            </a:endParaRPr>
          </a:p>
          <a:p>
            <a:r>
              <a:rPr lang="en-US" sz="2400" dirty="0" smtClean="0">
                <a:solidFill>
                  <a:srgbClr val="FFFF00"/>
                </a:solidFill>
              </a:rPr>
              <a:t>     in      the        sun         </a:t>
            </a:r>
            <a:r>
              <a:rPr lang="en-US" sz="2400" dirty="0">
                <a:solidFill>
                  <a:srgbClr val="FFFF00"/>
                </a:solidFill>
              </a:rPr>
              <a:t>and </a:t>
            </a:r>
            <a:r>
              <a:rPr lang="en-US" sz="2400" dirty="0" smtClean="0">
                <a:solidFill>
                  <a:srgbClr val="FFFF00"/>
                </a:solidFill>
              </a:rPr>
              <a:t>      he cried out      with       a voice            loud             saying</a:t>
            </a:r>
            <a:endParaRPr lang="fr-FR" sz="2400" dirty="0" smtClean="0">
              <a:solidFill>
                <a:srgbClr val="FFFF00"/>
              </a:solidFill>
            </a:endParaRPr>
          </a:p>
          <a:p>
            <a:r>
              <a:rPr lang="el-GR" sz="4000" dirty="0" smtClean="0">
                <a:solidFill>
                  <a:schemeClr val="bg1"/>
                </a:solidFill>
              </a:rPr>
              <a:t>πᾶσιν </a:t>
            </a:r>
            <a:r>
              <a:rPr lang="el-GR" sz="4000" dirty="0">
                <a:solidFill>
                  <a:schemeClr val="bg1"/>
                </a:solidFill>
              </a:rPr>
              <a:t>τοῖς </a:t>
            </a:r>
            <a:r>
              <a:rPr lang="en-US" sz="4000" dirty="0" smtClean="0">
                <a:solidFill>
                  <a:schemeClr val="bg1"/>
                </a:solidFill>
              </a:rPr>
              <a:t> </a:t>
            </a:r>
            <a:r>
              <a:rPr lang="el-GR" sz="4000" dirty="0" smtClean="0">
                <a:solidFill>
                  <a:schemeClr val="bg1"/>
                </a:solidFill>
              </a:rPr>
              <a:t>ὀρνέοις </a:t>
            </a:r>
            <a:r>
              <a:rPr lang="en-US" sz="4000" dirty="0" smtClean="0">
                <a:solidFill>
                  <a:schemeClr val="bg1"/>
                </a:solidFill>
              </a:rPr>
              <a:t> </a:t>
            </a:r>
            <a:r>
              <a:rPr lang="el-GR" sz="4000" dirty="0" smtClean="0">
                <a:solidFill>
                  <a:schemeClr val="bg1"/>
                </a:solidFill>
              </a:rPr>
              <a:t>τοῖς </a:t>
            </a:r>
            <a:r>
              <a:rPr lang="en-US" sz="4000" dirty="0" smtClean="0">
                <a:solidFill>
                  <a:schemeClr val="bg1"/>
                </a:solidFill>
              </a:rPr>
              <a:t> </a:t>
            </a:r>
            <a:r>
              <a:rPr lang="el-GR" sz="4000" dirty="0" smtClean="0">
                <a:solidFill>
                  <a:schemeClr val="bg1"/>
                </a:solidFill>
              </a:rPr>
              <a:t>πετομένοις</a:t>
            </a:r>
            <a:r>
              <a:rPr lang="en-US" sz="4000" dirty="0" smtClean="0">
                <a:solidFill>
                  <a:schemeClr val="bg1"/>
                </a:solidFill>
              </a:rPr>
              <a:t> </a:t>
            </a:r>
            <a:r>
              <a:rPr lang="el-GR" sz="4000" dirty="0" smtClean="0">
                <a:solidFill>
                  <a:schemeClr val="bg1"/>
                </a:solidFill>
              </a:rPr>
              <a:t> ἐν</a:t>
            </a:r>
            <a:r>
              <a:rPr lang="en-US" sz="4000" dirty="0" smtClean="0">
                <a:solidFill>
                  <a:schemeClr val="bg1"/>
                </a:solidFill>
              </a:rPr>
              <a:t> </a:t>
            </a:r>
            <a:r>
              <a:rPr lang="el-GR" sz="4000" dirty="0" smtClean="0">
                <a:solidFill>
                  <a:schemeClr val="bg1"/>
                </a:solidFill>
              </a:rPr>
              <a:t> </a:t>
            </a:r>
            <a:r>
              <a:rPr lang="el-GR" sz="4000" dirty="0">
                <a:solidFill>
                  <a:schemeClr val="bg1"/>
                </a:solidFill>
              </a:rPr>
              <a:t>μεσουρανήματι· </a:t>
            </a:r>
            <a:endParaRPr lang="en-US" sz="4000" dirty="0" smtClean="0">
              <a:solidFill>
                <a:schemeClr val="bg1"/>
              </a:solidFill>
            </a:endParaRPr>
          </a:p>
          <a:p>
            <a:r>
              <a:rPr lang="en-US" sz="2400" dirty="0" smtClean="0">
                <a:solidFill>
                  <a:srgbClr val="FFFF00"/>
                </a:solidFill>
              </a:rPr>
              <a:t>    to all         the            </a:t>
            </a:r>
            <a:r>
              <a:rPr lang="en-US" sz="2400" dirty="0">
                <a:solidFill>
                  <a:srgbClr val="FFFF00"/>
                </a:solidFill>
              </a:rPr>
              <a:t>birds </a:t>
            </a:r>
            <a:r>
              <a:rPr lang="en-US" sz="2400" dirty="0" smtClean="0">
                <a:solidFill>
                  <a:srgbClr val="FFFF00"/>
                </a:solidFill>
              </a:rPr>
              <a:t>              the                flying                    in             midair</a:t>
            </a:r>
            <a:endParaRPr lang="fr-FR" sz="2400" dirty="0" smtClean="0">
              <a:solidFill>
                <a:srgbClr val="FFFF00"/>
              </a:solidFill>
            </a:endParaRPr>
          </a:p>
          <a:p>
            <a:r>
              <a:rPr lang="en-US" sz="3600" dirty="0" smtClean="0">
                <a:solidFill>
                  <a:schemeClr val="bg1"/>
                </a:solidFill>
              </a:rPr>
              <a:t>   </a:t>
            </a:r>
            <a:r>
              <a:rPr lang="el-GR" sz="3600" dirty="0" smtClean="0">
                <a:solidFill>
                  <a:schemeClr val="bg1"/>
                </a:solidFill>
              </a:rPr>
              <a:t>Δεῦτε </a:t>
            </a:r>
            <a:r>
              <a:rPr lang="en-US" sz="3600" dirty="0" smtClean="0">
                <a:solidFill>
                  <a:schemeClr val="bg1"/>
                </a:solidFill>
              </a:rPr>
              <a:t> </a:t>
            </a:r>
            <a:r>
              <a:rPr lang="el-GR" sz="3600" dirty="0" smtClean="0">
                <a:solidFill>
                  <a:schemeClr val="bg1"/>
                </a:solidFill>
              </a:rPr>
              <a:t>συνάχθητε </a:t>
            </a:r>
            <a:r>
              <a:rPr lang="en-US" sz="3600" dirty="0" smtClean="0">
                <a:solidFill>
                  <a:schemeClr val="bg1"/>
                </a:solidFill>
              </a:rPr>
              <a:t> </a:t>
            </a:r>
            <a:r>
              <a:rPr lang="el-GR" sz="3600" dirty="0" smtClean="0">
                <a:solidFill>
                  <a:schemeClr val="bg1"/>
                </a:solidFill>
              </a:rPr>
              <a:t>εἰς </a:t>
            </a:r>
            <a:r>
              <a:rPr lang="en-US" sz="3600" dirty="0" smtClean="0">
                <a:solidFill>
                  <a:schemeClr val="bg1"/>
                </a:solidFill>
              </a:rPr>
              <a:t> </a:t>
            </a:r>
            <a:r>
              <a:rPr lang="el-GR" sz="3600" dirty="0" smtClean="0">
                <a:solidFill>
                  <a:schemeClr val="bg1"/>
                </a:solidFill>
              </a:rPr>
              <a:t>τὸ </a:t>
            </a:r>
            <a:r>
              <a:rPr lang="en-US" sz="3600" dirty="0" smtClean="0">
                <a:solidFill>
                  <a:schemeClr val="bg1"/>
                </a:solidFill>
              </a:rPr>
              <a:t> </a:t>
            </a:r>
            <a:r>
              <a:rPr lang="el-GR" sz="3600" dirty="0" smtClean="0">
                <a:solidFill>
                  <a:schemeClr val="bg1"/>
                </a:solidFill>
              </a:rPr>
              <a:t>δεῖπνον</a:t>
            </a:r>
            <a:r>
              <a:rPr lang="en-US" sz="3600" dirty="0" smtClean="0">
                <a:solidFill>
                  <a:schemeClr val="bg1"/>
                </a:solidFill>
              </a:rPr>
              <a:t> </a:t>
            </a:r>
            <a:r>
              <a:rPr lang="el-GR" sz="3600" dirty="0" smtClean="0">
                <a:solidFill>
                  <a:schemeClr val="bg1"/>
                </a:solidFill>
              </a:rPr>
              <a:t> τὸ</a:t>
            </a:r>
            <a:r>
              <a:rPr lang="en-US" sz="3600" dirty="0" smtClean="0">
                <a:solidFill>
                  <a:schemeClr val="bg1"/>
                </a:solidFill>
              </a:rPr>
              <a:t> </a:t>
            </a:r>
            <a:r>
              <a:rPr lang="el-GR" sz="3600" dirty="0" smtClean="0">
                <a:solidFill>
                  <a:schemeClr val="bg1"/>
                </a:solidFill>
              </a:rPr>
              <a:t> </a:t>
            </a:r>
            <a:r>
              <a:rPr lang="el-GR" sz="3600" dirty="0">
                <a:solidFill>
                  <a:schemeClr val="bg1"/>
                </a:solidFill>
              </a:rPr>
              <a:t>μέγα </a:t>
            </a:r>
            <a:r>
              <a:rPr lang="en-US" sz="3600" dirty="0" smtClean="0">
                <a:solidFill>
                  <a:schemeClr val="bg1"/>
                </a:solidFill>
              </a:rPr>
              <a:t> </a:t>
            </a:r>
            <a:r>
              <a:rPr lang="el-GR" sz="3600" dirty="0" smtClean="0">
                <a:solidFill>
                  <a:schemeClr val="bg1"/>
                </a:solidFill>
              </a:rPr>
              <a:t>τοῦ </a:t>
            </a:r>
            <a:r>
              <a:rPr lang="en-US" sz="3600" dirty="0" smtClean="0">
                <a:solidFill>
                  <a:schemeClr val="bg1"/>
                </a:solidFill>
              </a:rPr>
              <a:t> </a:t>
            </a:r>
            <a:r>
              <a:rPr lang="el-GR" sz="3600" dirty="0" smtClean="0">
                <a:solidFill>
                  <a:schemeClr val="bg1"/>
                </a:solidFill>
              </a:rPr>
              <a:t>θεοῦ</a:t>
            </a:r>
            <a:endParaRPr lang="el-GR" sz="3600" dirty="0">
              <a:solidFill>
                <a:schemeClr val="bg1"/>
              </a:solidFill>
            </a:endParaRPr>
          </a:p>
          <a:p>
            <a:r>
              <a:rPr lang="en-US" sz="2400" dirty="0" smtClean="0">
                <a:solidFill>
                  <a:srgbClr val="FFFF00"/>
                </a:solidFill>
              </a:rPr>
              <a:t>      come        </a:t>
            </a:r>
            <a:r>
              <a:rPr lang="en-US" sz="2400" dirty="0">
                <a:solidFill>
                  <a:srgbClr val="FFFF00"/>
                </a:solidFill>
              </a:rPr>
              <a:t>gather </a:t>
            </a:r>
            <a:r>
              <a:rPr lang="en-US" sz="2400" dirty="0" smtClean="0">
                <a:solidFill>
                  <a:srgbClr val="FFFF00"/>
                </a:solidFill>
              </a:rPr>
              <a:t>together     for     the       supper        the     great        of        God</a:t>
            </a:r>
            <a:endParaRPr lang="fr-FR" sz="2400" dirty="0" smtClean="0">
              <a:solidFill>
                <a:srgbClr val="FFFF00"/>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sz="2000" dirty="0">
                <a:solidFill>
                  <a:schemeClr val="bg1"/>
                </a:solidFill>
              </a:rPr>
              <a:t> </a:t>
            </a:r>
            <a:r>
              <a:rPr lang="en-US" sz="2000" dirty="0" smtClean="0">
                <a:solidFill>
                  <a:schemeClr val="bg1"/>
                </a:solidFill>
              </a:rPr>
              <a:t>       </a:t>
            </a:r>
            <a:r>
              <a:rPr lang="en-US" sz="2000" baseline="30000" dirty="0" smtClean="0">
                <a:solidFill>
                  <a:srgbClr val="FFFF00"/>
                </a:solidFill>
              </a:rPr>
              <a:t>ESV </a:t>
            </a:r>
            <a:r>
              <a:rPr lang="fr-FR" sz="2000" b="1" dirty="0" smtClean="0">
                <a:solidFill>
                  <a:schemeClr val="bg1"/>
                </a:solidFill>
              </a:rPr>
              <a:t>19:17</a:t>
            </a:r>
            <a:r>
              <a:rPr lang="fr-FR" sz="2000" dirty="0" smtClean="0">
                <a:solidFill>
                  <a:schemeClr val="bg1"/>
                </a:solidFill>
              </a:rPr>
              <a:t> </a:t>
            </a:r>
            <a:r>
              <a:rPr lang="en-US" sz="2000" dirty="0">
                <a:solidFill>
                  <a:schemeClr val="bg1"/>
                </a:solidFill>
              </a:rPr>
              <a:t>Then I saw an angel standing in the sun, and with a loud voice he called to all the birds that fly directly overhead, "Come, gather for the great supper of God,</a:t>
            </a:r>
          </a:p>
          <a:p>
            <a:r>
              <a:rPr lang="en-US" altLang="zh-TW" sz="2000" baseline="30000" dirty="0" smtClean="0">
                <a:solidFill>
                  <a:srgbClr val="FFFF00"/>
                </a:solidFill>
              </a:rPr>
              <a:t> </a:t>
            </a:r>
            <a:r>
              <a:rPr lang="en-US" altLang="zh-TW" sz="2000" dirty="0" smtClean="0">
                <a:solidFill>
                  <a:srgbClr val="FFFF00"/>
                </a:solidFill>
              </a:rPr>
              <a:t>       </a:t>
            </a:r>
            <a:r>
              <a:rPr lang="en-US" altLang="zh-TW" sz="2000" baseline="30000" dirty="0" smtClean="0">
                <a:solidFill>
                  <a:srgbClr val="FFFF00"/>
                </a:solidFill>
              </a:rPr>
              <a:t>CUV </a:t>
            </a:r>
            <a:r>
              <a:rPr lang="en-US" sz="2000" b="1" dirty="0" smtClean="0">
                <a:solidFill>
                  <a:schemeClr val="bg1"/>
                </a:solidFill>
              </a:rPr>
              <a:t>19:17</a:t>
            </a:r>
            <a:r>
              <a:rPr lang="en-US" sz="2000" dirty="0" smtClean="0">
                <a:solidFill>
                  <a:schemeClr val="bg1"/>
                </a:solidFill>
              </a:rPr>
              <a:t> </a:t>
            </a:r>
            <a:r>
              <a:rPr lang="zh-TW" altLang="en-US" sz="2000" dirty="0">
                <a:solidFill>
                  <a:schemeClr val="bg1"/>
                </a:solidFill>
              </a:rPr>
              <a:t>我又看見一位天使站在日頭中、向天空所飛的鳥、大聲喊著說、你們聚集來</a:t>
            </a:r>
            <a:r>
              <a:rPr lang="zh-TW" altLang="en-US" sz="2000" dirty="0" smtClean="0">
                <a:solidFill>
                  <a:schemeClr val="bg1"/>
                </a:solidFill>
              </a:rPr>
              <a:t>赴神</a:t>
            </a:r>
            <a:r>
              <a:rPr lang="zh-TW" altLang="en-US" sz="2000" dirty="0">
                <a:solidFill>
                  <a:schemeClr val="bg1"/>
                </a:solidFill>
              </a:rPr>
              <a:t>的大筵席．</a:t>
            </a:r>
            <a:endParaRPr lang="fr-FR" sz="20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43562714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867"/>
            <a:ext cx="12161838" cy="6819414"/>
          </a:xfrm>
          <a:prstGeom prst="rect">
            <a:avLst/>
          </a:prstGeom>
          <a:solidFill>
            <a:srgbClr val="002060"/>
          </a:solidFill>
        </p:spPr>
        <p:txBody>
          <a:bodyPr wrap="square" lIns="108821" tIns="54411" rIns="108821" bIns="54411">
            <a:spAutoFit/>
          </a:bodyPr>
          <a:lstStyle/>
          <a:p>
            <a:r>
              <a:rPr lang="en-US" sz="800" b="1" dirty="0" smtClean="0">
                <a:solidFill>
                  <a:srgbClr val="FFFF00"/>
                </a:solidFill>
              </a:rPr>
              <a:t>  </a:t>
            </a:r>
          </a:p>
          <a:p>
            <a:endParaRPr lang="en-US" sz="800" b="1" dirty="0" smtClean="0">
              <a:solidFill>
                <a:srgbClr val="FFFF00"/>
              </a:solidFill>
            </a:endParaRPr>
          </a:p>
          <a:p>
            <a:r>
              <a:rPr lang="en-US" sz="3200" b="1" dirty="0" smtClean="0">
                <a:solidFill>
                  <a:srgbClr val="FFFF00"/>
                </a:solidFill>
              </a:rPr>
              <a:t>      Revelation 19:18 </a:t>
            </a:r>
          </a:p>
          <a:p>
            <a:endParaRPr lang="en-US" sz="800" b="1" dirty="0" smtClean="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ἵνα </a:t>
            </a:r>
            <a:r>
              <a:rPr lang="en-US" sz="4000" dirty="0" smtClean="0">
                <a:solidFill>
                  <a:schemeClr val="bg1"/>
                </a:solidFill>
              </a:rPr>
              <a:t>  </a:t>
            </a:r>
            <a:r>
              <a:rPr lang="el-GR" sz="4000" dirty="0" smtClean="0">
                <a:solidFill>
                  <a:schemeClr val="bg1"/>
                </a:solidFill>
              </a:rPr>
              <a:t>φάγητε</a:t>
            </a:r>
            <a:r>
              <a:rPr lang="en-US" sz="4000" dirty="0" smtClean="0">
                <a:solidFill>
                  <a:schemeClr val="bg1"/>
                </a:solidFill>
              </a:rPr>
              <a:t>  </a:t>
            </a:r>
            <a:r>
              <a:rPr lang="el-GR" sz="4000" dirty="0" smtClean="0">
                <a:solidFill>
                  <a:schemeClr val="bg1"/>
                </a:solidFill>
              </a:rPr>
              <a:t> </a:t>
            </a:r>
            <a:r>
              <a:rPr lang="el-GR" sz="4000" dirty="0">
                <a:solidFill>
                  <a:schemeClr val="bg1"/>
                </a:solidFill>
              </a:rPr>
              <a:t>σάρκας </a:t>
            </a:r>
            <a:r>
              <a:rPr lang="en-US" sz="4000" dirty="0" smtClean="0">
                <a:solidFill>
                  <a:schemeClr val="bg1"/>
                </a:solidFill>
              </a:rPr>
              <a:t>  </a:t>
            </a:r>
            <a:r>
              <a:rPr lang="el-GR" sz="4000" dirty="0" smtClean="0">
                <a:solidFill>
                  <a:schemeClr val="bg1"/>
                </a:solidFill>
              </a:rPr>
              <a:t>βασιλέων</a:t>
            </a:r>
            <a:endParaRPr lang="en-US" sz="4000" dirty="0">
              <a:solidFill>
                <a:schemeClr val="bg1"/>
              </a:solidFill>
            </a:endParaRPr>
          </a:p>
          <a:p>
            <a:r>
              <a:rPr lang="fr-FR" sz="2400" dirty="0" smtClean="0">
                <a:solidFill>
                  <a:srgbClr val="FFFF00"/>
                </a:solidFill>
              </a:rPr>
              <a:t>       </a:t>
            </a:r>
            <a:r>
              <a:rPr lang="fr-FR" sz="2400" dirty="0" err="1" smtClean="0">
                <a:solidFill>
                  <a:srgbClr val="FFFF00"/>
                </a:solidFill>
              </a:rPr>
              <a:t>so</a:t>
            </a:r>
            <a:r>
              <a:rPr lang="fr-FR" sz="2400" dirty="0" smtClean="0">
                <a:solidFill>
                  <a:srgbClr val="FFFF00"/>
                </a:solidFill>
              </a:rPr>
              <a:t> </a:t>
            </a:r>
            <a:r>
              <a:rPr lang="fr-FR" sz="2400" dirty="0" err="1" smtClean="0">
                <a:solidFill>
                  <a:srgbClr val="FFFF00"/>
                </a:solidFill>
              </a:rPr>
              <a:t>that</a:t>
            </a:r>
            <a:r>
              <a:rPr lang="fr-FR" sz="2400" dirty="0" smtClean="0">
                <a:solidFill>
                  <a:srgbClr val="FFFF00"/>
                </a:solidFill>
              </a:rPr>
              <a:t>    </a:t>
            </a:r>
            <a:r>
              <a:rPr lang="fr-FR" sz="2400" dirty="0" err="1" smtClean="0">
                <a:solidFill>
                  <a:srgbClr val="FFFF00"/>
                </a:solidFill>
              </a:rPr>
              <a:t>you</a:t>
            </a:r>
            <a:r>
              <a:rPr lang="fr-FR" sz="2400" dirty="0" smtClean="0">
                <a:solidFill>
                  <a:srgbClr val="FFFF00"/>
                </a:solidFill>
              </a:rPr>
              <a:t> </a:t>
            </a:r>
            <a:r>
              <a:rPr lang="fr-FR" sz="2400" dirty="0" err="1" smtClean="0">
                <a:solidFill>
                  <a:srgbClr val="FFFF00"/>
                </a:solidFill>
              </a:rPr>
              <a:t>may</a:t>
            </a:r>
            <a:r>
              <a:rPr lang="fr-FR" sz="2400" dirty="0" smtClean="0">
                <a:solidFill>
                  <a:srgbClr val="FFFF00"/>
                </a:solidFill>
              </a:rPr>
              <a:t> </a:t>
            </a:r>
            <a:r>
              <a:rPr lang="fr-FR" sz="2400" dirty="0" err="1" smtClean="0">
                <a:solidFill>
                  <a:srgbClr val="FFFF00"/>
                </a:solidFill>
              </a:rPr>
              <a:t>eat</a:t>
            </a:r>
            <a:r>
              <a:rPr lang="fr-FR" sz="2400" dirty="0" smtClean="0">
                <a:solidFill>
                  <a:srgbClr val="FFFF00"/>
                </a:solidFill>
              </a:rPr>
              <a:t>           </a:t>
            </a:r>
            <a:r>
              <a:rPr lang="en-US" sz="2400" dirty="0" smtClean="0">
                <a:solidFill>
                  <a:srgbClr val="FFFF00"/>
                </a:solidFill>
              </a:rPr>
              <a:t> </a:t>
            </a:r>
            <a:r>
              <a:rPr lang="en-US" sz="2400" dirty="0">
                <a:solidFill>
                  <a:srgbClr val="FFFF00"/>
                </a:solidFill>
              </a:rPr>
              <a:t>flesh </a:t>
            </a:r>
            <a:r>
              <a:rPr lang="en-US" sz="2400" dirty="0" smtClean="0">
                <a:solidFill>
                  <a:srgbClr val="FFFF00"/>
                </a:solidFill>
              </a:rPr>
              <a:t>                 of kings</a:t>
            </a:r>
            <a:endParaRPr lang="es-ES" sz="2400" dirty="0" smtClean="0">
              <a:solidFill>
                <a:srgbClr val="FFFF00"/>
              </a:solidFill>
            </a:endParaRPr>
          </a:p>
          <a:p>
            <a:r>
              <a:rPr lang="el-GR" sz="4000" dirty="0">
                <a:solidFill>
                  <a:schemeClr val="bg1"/>
                </a:solidFill>
              </a:rPr>
              <a:t>καὶ </a:t>
            </a:r>
            <a:r>
              <a:rPr lang="el-GR" sz="4000" dirty="0" smtClean="0">
                <a:solidFill>
                  <a:schemeClr val="bg1"/>
                </a:solidFill>
              </a:rPr>
              <a:t>σάρκας </a:t>
            </a:r>
            <a:r>
              <a:rPr lang="en-US" sz="4000" dirty="0" smtClean="0">
                <a:solidFill>
                  <a:schemeClr val="bg1"/>
                </a:solidFill>
              </a:rPr>
              <a:t> </a:t>
            </a:r>
            <a:r>
              <a:rPr lang="el-GR" sz="4000" dirty="0" smtClean="0">
                <a:solidFill>
                  <a:schemeClr val="bg1"/>
                </a:solidFill>
              </a:rPr>
              <a:t>χιλιάρχων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σάρκας</a:t>
            </a:r>
            <a:r>
              <a:rPr lang="en-US" sz="4000" dirty="0" smtClean="0">
                <a:solidFill>
                  <a:schemeClr val="bg1"/>
                </a:solidFill>
              </a:rPr>
              <a:t> </a:t>
            </a:r>
            <a:r>
              <a:rPr lang="el-GR" sz="4000" dirty="0" smtClean="0">
                <a:solidFill>
                  <a:schemeClr val="bg1"/>
                </a:solidFill>
              </a:rPr>
              <a:t> </a:t>
            </a:r>
            <a:r>
              <a:rPr lang="el-GR" sz="4000" dirty="0">
                <a:solidFill>
                  <a:schemeClr val="bg1"/>
                </a:solidFill>
              </a:rPr>
              <a:t>ἰσχυρῶν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σάρκας </a:t>
            </a:r>
            <a:endParaRPr lang="en-US" sz="4000" dirty="0">
              <a:solidFill>
                <a:schemeClr val="bg1"/>
              </a:solidFill>
            </a:endParaRPr>
          </a:p>
          <a:p>
            <a:r>
              <a:rPr lang="en-US" sz="2400" dirty="0" smtClean="0">
                <a:solidFill>
                  <a:srgbClr val="FFFF00"/>
                </a:solidFill>
              </a:rPr>
              <a:t> </a:t>
            </a:r>
            <a:r>
              <a:rPr lang="en-US" sz="2400" dirty="0">
                <a:solidFill>
                  <a:srgbClr val="FFFF00"/>
                </a:solidFill>
              </a:rPr>
              <a:t>and   </a:t>
            </a:r>
            <a:r>
              <a:rPr lang="en-US" sz="2400" dirty="0" smtClean="0">
                <a:solidFill>
                  <a:srgbClr val="FFFF00"/>
                </a:solidFill>
              </a:rPr>
              <a:t>     </a:t>
            </a:r>
            <a:r>
              <a:rPr lang="en-US" sz="2400" dirty="0">
                <a:solidFill>
                  <a:srgbClr val="FFFF00"/>
                </a:solidFill>
              </a:rPr>
              <a:t>flesh</a:t>
            </a:r>
            <a:r>
              <a:rPr lang="en-US" sz="2400" dirty="0" smtClean="0">
                <a:solidFill>
                  <a:srgbClr val="FFFF00"/>
                </a:solidFill>
              </a:rPr>
              <a:t>                of captains           and           </a:t>
            </a:r>
            <a:r>
              <a:rPr lang="en-US" sz="2400" dirty="0">
                <a:solidFill>
                  <a:srgbClr val="FFFF00"/>
                </a:solidFill>
              </a:rPr>
              <a:t>flesh </a:t>
            </a:r>
            <a:r>
              <a:rPr lang="en-US" sz="2400" dirty="0" smtClean="0">
                <a:solidFill>
                  <a:srgbClr val="FFFF00"/>
                </a:solidFill>
              </a:rPr>
              <a:t>          of </a:t>
            </a:r>
            <a:r>
              <a:rPr lang="en-US" sz="2400" dirty="0">
                <a:solidFill>
                  <a:srgbClr val="FFFF00"/>
                </a:solidFill>
              </a:rPr>
              <a:t>mighty </a:t>
            </a:r>
            <a:r>
              <a:rPr lang="en-US" sz="2400" dirty="0" smtClean="0">
                <a:solidFill>
                  <a:srgbClr val="FFFF00"/>
                </a:solidFill>
              </a:rPr>
              <a:t>men    and           flesh</a:t>
            </a:r>
            <a:endParaRPr lang="fr-FR" sz="2400" dirty="0" smtClean="0">
              <a:solidFill>
                <a:srgbClr val="FFFF00"/>
              </a:solidFill>
            </a:endParaRPr>
          </a:p>
          <a:p>
            <a:r>
              <a:rPr lang="el-GR" sz="4000" dirty="0" smtClean="0">
                <a:solidFill>
                  <a:schemeClr val="bg1"/>
                </a:solidFill>
              </a:rPr>
              <a:t>ἵππων </a:t>
            </a:r>
            <a:r>
              <a:rPr lang="el-GR" sz="4000" dirty="0">
                <a:solidFill>
                  <a:schemeClr val="bg1"/>
                </a:solidFill>
              </a:rPr>
              <a:t>καὶ τῶν καθημένων ἐπ᾽ αὐτῶν καὶ σάρκας πάντων </a:t>
            </a:r>
            <a:endParaRPr lang="en-US" sz="4000" dirty="0" smtClean="0">
              <a:solidFill>
                <a:schemeClr val="bg1"/>
              </a:solidFill>
            </a:endParaRPr>
          </a:p>
          <a:p>
            <a:r>
              <a:rPr lang="en-US" sz="2400" dirty="0" smtClean="0">
                <a:solidFill>
                  <a:srgbClr val="FFFF00"/>
                </a:solidFill>
              </a:rPr>
              <a:t> of horses   and   of those        who sit                on         them         </a:t>
            </a:r>
            <a:r>
              <a:rPr lang="en-US" sz="2400" dirty="0">
                <a:solidFill>
                  <a:srgbClr val="FFFF00"/>
                </a:solidFill>
              </a:rPr>
              <a:t>and </a:t>
            </a:r>
            <a:r>
              <a:rPr lang="en-US" sz="2400" dirty="0" smtClean="0">
                <a:solidFill>
                  <a:srgbClr val="FFFF00"/>
                </a:solidFill>
              </a:rPr>
              <a:t>        </a:t>
            </a:r>
            <a:r>
              <a:rPr lang="en-US" sz="2400" dirty="0">
                <a:solidFill>
                  <a:srgbClr val="FFFF00"/>
                </a:solidFill>
              </a:rPr>
              <a:t>flesh </a:t>
            </a:r>
            <a:r>
              <a:rPr lang="en-US" sz="2400" dirty="0" smtClean="0">
                <a:solidFill>
                  <a:srgbClr val="FFFF00"/>
                </a:solidFill>
              </a:rPr>
              <a:t>            of </a:t>
            </a:r>
            <a:r>
              <a:rPr lang="en-US" sz="2400" dirty="0">
                <a:solidFill>
                  <a:srgbClr val="FFFF00"/>
                </a:solidFill>
              </a:rPr>
              <a:t>all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ἐλευθέρων</a:t>
            </a:r>
            <a:r>
              <a:rPr lang="en-US" sz="4000" dirty="0" smtClean="0">
                <a:solidFill>
                  <a:schemeClr val="bg1"/>
                </a:solidFill>
              </a:rPr>
              <a:t> </a:t>
            </a:r>
            <a:r>
              <a:rPr lang="el-GR" sz="4000" dirty="0" smtClean="0">
                <a:solidFill>
                  <a:schemeClr val="bg1"/>
                </a:solidFill>
              </a:rPr>
              <a:t> </a:t>
            </a:r>
            <a:r>
              <a:rPr lang="el-GR" sz="4000" dirty="0">
                <a:solidFill>
                  <a:schemeClr val="bg1"/>
                </a:solidFill>
              </a:rPr>
              <a:t>τε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δούλων </a:t>
            </a:r>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μικρῶν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μεγάλων</a:t>
            </a:r>
            <a:r>
              <a:rPr lang="el-GR" sz="4000" dirty="0">
                <a:solidFill>
                  <a:schemeClr val="bg1"/>
                </a:solidFill>
              </a:rPr>
              <a:t>.</a:t>
            </a:r>
          </a:p>
          <a:p>
            <a:r>
              <a:rPr lang="en-US" sz="2400" dirty="0" smtClean="0">
                <a:solidFill>
                  <a:srgbClr val="FFFF00"/>
                </a:solidFill>
              </a:rPr>
              <a:t>          free men            both   and            slaves          both         small           </a:t>
            </a:r>
            <a:r>
              <a:rPr lang="en-US" sz="2400" dirty="0">
                <a:solidFill>
                  <a:srgbClr val="FFFF00"/>
                </a:solidFill>
              </a:rPr>
              <a:t>and </a:t>
            </a:r>
            <a:r>
              <a:rPr lang="en-US" sz="2400" dirty="0" smtClean="0">
                <a:solidFill>
                  <a:srgbClr val="FFFF00"/>
                </a:solidFill>
              </a:rPr>
              <a:t>           great</a:t>
            </a:r>
            <a:endParaRPr lang="en-US" sz="800" dirty="0" smtClean="0">
              <a:solidFill>
                <a:schemeClr val="bg1"/>
              </a:solidFill>
            </a:endParaRPr>
          </a:p>
          <a:p>
            <a:endParaRPr lang="en-US" sz="800" dirty="0" smtClean="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smtClean="0">
              <a:solidFill>
                <a:schemeClr val="bg1"/>
              </a:solidFill>
            </a:endParaRPr>
          </a:p>
          <a:p>
            <a:r>
              <a:rPr lang="en-US" sz="2000" baseline="30000" dirty="0" smtClean="0">
                <a:solidFill>
                  <a:srgbClr val="FFFF00"/>
                </a:solidFill>
              </a:rPr>
              <a:t>           ESV </a:t>
            </a:r>
            <a:r>
              <a:rPr lang="fr-FR" sz="2000" b="1" dirty="0" smtClean="0">
                <a:solidFill>
                  <a:schemeClr val="bg1"/>
                </a:solidFill>
              </a:rPr>
              <a:t>19:18</a:t>
            </a:r>
            <a:r>
              <a:rPr lang="fr-FR" sz="2000" dirty="0" smtClean="0">
                <a:solidFill>
                  <a:schemeClr val="bg1"/>
                </a:solidFill>
              </a:rPr>
              <a:t> </a:t>
            </a:r>
            <a:r>
              <a:rPr lang="en-US" sz="2000" dirty="0">
                <a:solidFill>
                  <a:schemeClr val="bg1"/>
                </a:solidFill>
              </a:rPr>
              <a:t>to eat the flesh of kings, the flesh of captains, the flesh of mighty men, the flesh of horses and their riders, and the flesh of all men, both free and slave, both small and great."</a:t>
            </a:r>
          </a:p>
          <a:p>
            <a:r>
              <a:rPr lang="en-US" altLang="zh-TW" sz="2000" baseline="30000" dirty="0" smtClean="0">
                <a:solidFill>
                  <a:srgbClr val="FFFF00"/>
                </a:solidFill>
              </a:rPr>
              <a:t> </a:t>
            </a:r>
            <a:r>
              <a:rPr lang="en-US" altLang="zh-TW" sz="2000" dirty="0" smtClean="0">
                <a:solidFill>
                  <a:srgbClr val="FFFF00"/>
                </a:solidFill>
              </a:rPr>
              <a:t>      </a:t>
            </a:r>
            <a:r>
              <a:rPr lang="en-US" altLang="zh-TW" sz="2000" baseline="30000" dirty="0" smtClean="0">
                <a:solidFill>
                  <a:srgbClr val="FFFF00"/>
                </a:solidFill>
              </a:rPr>
              <a:t>CUV </a:t>
            </a:r>
            <a:r>
              <a:rPr lang="en-US" sz="2000" b="1" dirty="0" smtClean="0">
                <a:solidFill>
                  <a:schemeClr val="bg1"/>
                </a:solidFill>
              </a:rPr>
              <a:t>19:18</a:t>
            </a:r>
            <a:r>
              <a:rPr lang="en-US" sz="2000" dirty="0" smtClean="0">
                <a:solidFill>
                  <a:schemeClr val="bg1"/>
                </a:solidFill>
              </a:rPr>
              <a:t> </a:t>
            </a:r>
            <a:r>
              <a:rPr lang="zh-TW" altLang="en-US" sz="2000" dirty="0">
                <a:solidFill>
                  <a:schemeClr val="bg1"/>
                </a:solidFill>
              </a:rPr>
              <a:t>可以喫君王與將軍的肉、壯士與馬和騎馬者的肉、並一切自主的為奴的、以及大小人民的肉。</a:t>
            </a:r>
            <a:endParaRPr lang="fr-FR" sz="20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412834928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59" y="33867"/>
            <a:ext cx="12161838" cy="6773247"/>
          </a:xfrm>
          <a:prstGeom prst="rect">
            <a:avLst/>
          </a:prstGeom>
          <a:solidFill>
            <a:srgbClr val="002060"/>
          </a:solidFill>
        </p:spPr>
        <p:txBody>
          <a:bodyPr wrap="square" lIns="108821" tIns="54411" rIns="108821" bIns="54411">
            <a:spAutoFit/>
          </a:bodyPr>
          <a:lstStyle/>
          <a:p>
            <a:r>
              <a:rPr lang="en-US" sz="900" b="1" dirty="0" smtClean="0">
                <a:solidFill>
                  <a:srgbClr val="FFFF00"/>
                </a:solidFill>
              </a:rPr>
              <a:t>    </a:t>
            </a:r>
          </a:p>
          <a:p>
            <a:r>
              <a:rPr lang="en-US" sz="900" b="1" dirty="0" smtClean="0">
                <a:solidFill>
                  <a:srgbClr val="FFFF00"/>
                </a:solidFill>
              </a:rPr>
              <a:t> </a:t>
            </a:r>
            <a:r>
              <a:rPr lang="en-US" sz="3200" b="1" dirty="0" smtClean="0">
                <a:solidFill>
                  <a:srgbClr val="FFFF00"/>
                </a:solidFill>
              </a:rPr>
              <a:t>    </a:t>
            </a:r>
            <a:r>
              <a:rPr lang="en-US" sz="3600" b="1" dirty="0" smtClean="0">
                <a:solidFill>
                  <a:srgbClr val="FFFF00"/>
                </a:solidFill>
              </a:rPr>
              <a:t>Revelation 19:19 </a:t>
            </a:r>
          </a:p>
          <a:p>
            <a:endParaRPr lang="en-US" sz="800" b="1" dirty="0" smtClean="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εἶδον </a:t>
            </a:r>
            <a:r>
              <a:rPr lang="en-US" sz="4000" dirty="0" smtClean="0">
                <a:solidFill>
                  <a:schemeClr val="bg1"/>
                </a:solidFill>
              </a:rPr>
              <a:t> </a:t>
            </a:r>
            <a:r>
              <a:rPr lang="el-GR" sz="4000" dirty="0" smtClean="0">
                <a:solidFill>
                  <a:schemeClr val="bg1"/>
                </a:solidFill>
              </a:rPr>
              <a:t>τὸ</a:t>
            </a:r>
            <a:r>
              <a:rPr lang="en-US" sz="4000" dirty="0" smtClean="0">
                <a:solidFill>
                  <a:schemeClr val="bg1"/>
                </a:solidFill>
              </a:rPr>
              <a:t> </a:t>
            </a:r>
            <a:r>
              <a:rPr lang="el-GR" sz="4000" dirty="0" smtClean="0">
                <a:solidFill>
                  <a:schemeClr val="bg1"/>
                </a:solidFill>
              </a:rPr>
              <a:t> </a:t>
            </a:r>
            <a:r>
              <a:rPr lang="el-GR" sz="4000" dirty="0">
                <a:solidFill>
                  <a:schemeClr val="bg1"/>
                </a:solidFill>
              </a:rPr>
              <a:t>θηρίον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τοὺς</a:t>
            </a:r>
            <a:r>
              <a:rPr lang="en-US" sz="4000" dirty="0" smtClean="0">
                <a:solidFill>
                  <a:schemeClr val="bg1"/>
                </a:solidFill>
              </a:rPr>
              <a:t> </a:t>
            </a:r>
            <a:r>
              <a:rPr lang="el-GR" sz="4000" dirty="0" smtClean="0">
                <a:solidFill>
                  <a:schemeClr val="bg1"/>
                </a:solidFill>
              </a:rPr>
              <a:t> </a:t>
            </a:r>
            <a:r>
              <a:rPr lang="el-GR" sz="4000" dirty="0">
                <a:solidFill>
                  <a:schemeClr val="bg1"/>
                </a:solidFill>
              </a:rPr>
              <a:t>βασιλεῖς </a:t>
            </a:r>
            <a:endParaRPr lang="en-US" sz="4000" dirty="0">
              <a:solidFill>
                <a:schemeClr val="bg1"/>
              </a:solidFill>
            </a:endParaRPr>
          </a:p>
          <a:p>
            <a:r>
              <a:rPr lang="fr-FR" sz="2400" dirty="0">
                <a:solidFill>
                  <a:srgbClr val="FFFF00"/>
                </a:solidFill>
              </a:rPr>
              <a:t> </a:t>
            </a:r>
            <a:r>
              <a:rPr lang="en-US" sz="2400" dirty="0" smtClean="0">
                <a:solidFill>
                  <a:srgbClr val="FFFF00"/>
                </a:solidFill>
              </a:rPr>
              <a:t> and         I </a:t>
            </a:r>
            <a:r>
              <a:rPr lang="en-US" sz="2400" dirty="0">
                <a:solidFill>
                  <a:srgbClr val="FFFF00"/>
                </a:solidFill>
              </a:rPr>
              <a:t>saw </a:t>
            </a:r>
            <a:r>
              <a:rPr lang="en-US" sz="2400" dirty="0" smtClean="0">
                <a:solidFill>
                  <a:srgbClr val="FFFF00"/>
                </a:solidFill>
              </a:rPr>
              <a:t>        the         beast          </a:t>
            </a:r>
            <a:r>
              <a:rPr lang="en-US" sz="2400" dirty="0">
                <a:solidFill>
                  <a:srgbClr val="FFFF00"/>
                </a:solidFill>
              </a:rPr>
              <a:t>and </a:t>
            </a:r>
            <a:r>
              <a:rPr lang="en-US" sz="2400" dirty="0" smtClean="0">
                <a:solidFill>
                  <a:srgbClr val="FFFF00"/>
                </a:solidFill>
              </a:rPr>
              <a:t>        the             kings </a:t>
            </a:r>
            <a:endParaRPr lang="es-ES" sz="2400" dirty="0" smtClean="0">
              <a:solidFill>
                <a:srgbClr val="FFFF00"/>
              </a:solidFill>
            </a:endParaRPr>
          </a:p>
          <a:p>
            <a:r>
              <a:rPr lang="en-US" sz="4000" dirty="0" smtClean="0">
                <a:solidFill>
                  <a:schemeClr val="bg1"/>
                </a:solidFill>
              </a:rPr>
              <a:t>  </a:t>
            </a:r>
            <a:r>
              <a:rPr lang="el-GR" sz="4000" dirty="0" smtClean="0">
                <a:solidFill>
                  <a:schemeClr val="bg1"/>
                </a:solidFill>
              </a:rPr>
              <a:t>τῆς</a:t>
            </a:r>
            <a:r>
              <a:rPr lang="en-US" sz="4000" dirty="0" smtClean="0">
                <a:solidFill>
                  <a:schemeClr val="bg1"/>
                </a:solidFill>
              </a:rPr>
              <a:t> </a:t>
            </a:r>
            <a:r>
              <a:rPr lang="el-GR" sz="4000" dirty="0" smtClean="0">
                <a:solidFill>
                  <a:schemeClr val="bg1"/>
                </a:solidFill>
              </a:rPr>
              <a:t> </a:t>
            </a:r>
            <a:r>
              <a:rPr lang="el-GR" sz="4000" dirty="0">
                <a:solidFill>
                  <a:schemeClr val="bg1"/>
                </a:solidFill>
              </a:rPr>
              <a:t>γῆς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τὰ</a:t>
            </a:r>
            <a:r>
              <a:rPr lang="en-US" sz="4000" dirty="0" smtClean="0">
                <a:solidFill>
                  <a:schemeClr val="bg1"/>
                </a:solidFill>
              </a:rPr>
              <a:t> </a:t>
            </a:r>
            <a:r>
              <a:rPr lang="el-GR" sz="4000" dirty="0" smtClean="0">
                <a:solidFill>
                  <a:schemeClr val="bg1"/>
                </a:solidFill>
              </a:rPr>
              <a:t> στρατεύματα</a:t>
            </a:r>
            <a:r>
              <a:rPr lang="en-US" sz="4000" dirty="0" smtClean="0">
                <a:solidFill>
                  <a:schemeClr val="bg1"/>
                </a:solidFill>
              </a:rPr>
              <a:t> </a:t>
            </a:r>
            <a:r>
              <a:rPr lang="el-GR" sz="4000" dirty="0" smtClean="0">
                <a:solidFill>
                  <a:schemeClr val="bg1"/>
                </a:solidFill>
              </a:rPr>
              <a:t> </a:t>
            </a:r>
            <a:r>
              <a:rPr lang="el-GR" sz="4000" dirty="0">
                <a:solidFill>
                  <a:schemeClr val="bg1"/>
                </a:solidFill>
              </a:rPr>
              <a:t>αὐτῶν </a:t>
            </a:r>
            <a:r>
              <a:rPr lang="en-US" sz="4000" dirty="0" smtClean="0">
                <a:solidFill>
                  <a:schemeClr val="bg1"/>
                </a:solidFill>
              </a:rPr>
              <a:t> </a:t>
            </a:r>
            <a:r>
              <a:rPr lang="el-GR" sz="4000" dirty="0" smtClean="0">
                <a:solidFill>
                  <a:schemeClr val="bg1"/>
                </a:solidFill>
              </a:rPr>
              <a:t>συνηγμένα</a:t>
            </a:r>
            <a:endParaRPr lang="en-US" sz="4000" dirty="0">
              <a:solidFill>
                <a:schemeClr val="bg1"/>
              </a:solidFill>
            </a:endParaRPr>
          </a:p>
          <a:p>
            <a:r>
              <a:rPr lang="en-US" sz="2400" dirty="0" smtClean="0">
                <a:solidFill>
                  <a:srgbClr val="FFFF00"/>
                </a:solidFill>
              </a:rPr>
              <a:t>  of </a:t>
            </a:r>
            <a:r>
              <a:rPr lang="en-US" sz="2400" dirty="0">
                <a:solidFill>
                  <a:srgbClr val="FFFF00"/>
                </a:solidFill>
              </a:rPr>
              <a:t>the </a:t>
            </a:r>
            <a:r>
              <a:rPr lang="en-US" sz="2400" dirty="0" smtClean="0">
                <a:solidFill>
                  <a:srgbClr val="FFFF00"/>
                </a:solidFill>
              </a:rPr>
              <a:t>   earth     and      the              </a:t>
            </a:r>
            <a:r>
              <a:rPr lang="en-US" sz="2400" dirty="0">
                <a:solidFill>
                  <a:srgbClr val="FFFF00"/>
                </a:solidFill>
              </a:rPr>
              <a:t>armies </a:t>
            </a:r>
            <a:r>
              <a:rPr lang="en-US" sz="2400" dirty="0" smtClean="0">
                <a:solidFill>
                  <a:srgbClr val="FFFF00"/>
                </a:solidFill>
              </a:rPr>
              <a:t>                       their            gathered together</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ποιῆσαι </a:t>
            </a:r>
            <a:r>
              <a:rPr lang="en-US" sz="4000" dirty="0" smtClean="0">
                <a:solidFill>
                  <a:schemeClr val="bg1"/>
                </a:solidFill>
              </a:rPr>
              <a:t> </a:t>
            </a:r>
            <a:r>
              <a:rPr lang="el-GR" sz="4000" dirty="0" smtClean="0">
                <a:solidFill>
                  <a:schemeClr val="bg1"/>
                </a:solidFill>
              </a:rPr>
              <a:t>τὸν </a:t>
            </a:r>
            <a:r>
              <a:rPr lang="en-US" sz="4000" dirty="0" smtClean="0">
                <a:solidFill>
                  <a:schemeClr val="bg1"/>
                </a:solidFill>
              </a:rPr>
              <a:t> </a:t>
            </a:r>
            <a:r>
              <a:rPr lang="el-GR" sz="4000" dirty="0" smtClean="0">
                <a:solidFill>
                  <a:schemeClr val="bg1"/>
                </a:solidFill>
              </a:rPr>
              <a:t>πόλεμον </a:t>
            </a:r>
            <a:r>
              <a:rPr lang="en-US" sz="4000" dirty="0" smtClean="0">
                <a:solidFill>
                  <a:schemeClr val="bg1"/>
                </a:solidFill>
              </a:rPr>
              <a:t> </a:t>
            </a:r>
            <a:r>
              <a:rPr lang="el-GR" sz="4000" dirty="0" smtClean="0">
                <a:solidFill>
                  <a:schemeClr val="bg1"/>
                </a:solidFill>
              </a:rPr>
              <a:t>μετὰ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καθημένου </a:t>
            </a:r>
            <a:endParaRPr lang="en-US" sz="4000" dirty="0" smtClean="0">
              <a:solidFill>
                <a:schemeClr val="bg1"/>
              </a:solidFill>
            </a:endParaRPr>
          </a:p>
          <a:p>
            <a:r>
              <a:rPr lang="en-US" sz="2400" dirty="0" smtClean="0">
                <a:solidFill>
                  <a:srgbClr val="FFFF00"/>
                </a:solidFill>
              </a:rPr>
              <a:t>         to </a:t>
            </a:r>
            <a:r>
              <a:rPr lang="en-US" sz="2400" dirty="0">
                <a:solidFill>
                  <a:srgbClr val="FFFF00"/>
                </a:solidFill>
              </a:rPr>
              <a:t>make </a:t>
            </a:r>
            <a:r>
              <a:rPr lang="en-US" sz="2400" dirty="0" smtClean="0">
                <a:solidFill>
                  <a:srgbClr val="FFFF00"/>
                </a:solidFill>
              </a:rPr>
              <a:t>          the              war                 with         </a:t>
            </a:r>
            <a:r>
              <a:rPr lang="en-US" sz="2400" dirty="0">
                <a:solidFill>
                  <a:srgbClr val="FFFF00"/>
                </a:solidFill>
              </a:rPr>
              <a:t>him </a:t>
            </a:r>
            <a:r>
              <a:rPr lang="en-US" sz="2400" dirty="0" smtClean="0">
                <a:solidFill>
                  <a:srgbClr val="FFFF00"/>
                </a:solidFill>
              </a:rPr>
              <a:t>         who is sitting</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ἐπὶ </a:t>
            </a:r>
            <a:r>
              <a:rPr lang="en-US" sz="4000" dirty="0" smtClean="0">
                <a:solidFill>
                  <a:schemeClr val="bg1"/>
                </a:solidFill>
              </a:rPr>
              <a:t> </a:t>
            </a:r>
            <a:r>
              <a:rPr lang="el-GR" sz="4000" dirty="0" smtClean="0">
                <a:solidFill>
                  <a:schemeClr val="bg1"/>
                </a:solidFill>
              </a:rPr>
              <a:t>τοῦ</a:t>
            </a:r>
            <a:r>
              <a:rPr lang="en-US" sz="4000" dirty="0" smtClean="0">
                <a:solidFill>
                  <a:schemeClr val="bg1"/>
                </a:solidFill>
              </a:rPr>
              <a:t> </a:t>
            </a:r>
            <a:r>
              <a:rPr lang="el-GR" sz="4000" dirty="0" smtClean="0">
                <a:solidFill>
                  <a:schemeClr val="bg1"/>
                </a:solidFill>
              </a:rPr>
              <a:t> </a:t>
            </a:r>
            <a:r>
              <a:rPr lang="el-GR" sz="4000" dirty="0">
                <a:solidFill>
                  <a:schemeClr val="bg1"/>
                </a:solidFill>
              </a:rPr>
              <a:t>ἵππου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μετὰ </a:t>
            </a:r>
            <a:r>
              <a:rPr lang="en-US" sz="4000" dirty="0" smtClean="0">
                <a:solidFill>
                  <a:schemeClr val="bg1"/>
                </a:solidFill>
              </a:rPr>
              <a:t> </a:t>
            </a:r>
            <a:r>
              <a:rPr lang="el-GR" sz="4000" dirty="0" smtClean="0">
                <a:solidFill>
                  <a:schemeClr val="bg1"/>
                </a:solidFill>
              </a:rPr>
              <a:t>τοῦ</a:t>
            </a:r>
            <a:r>
              <a:rPr lang="en-US" sz="4000" dirty="0" smtClean="0">
                <a:solidFill>
                  <a:schemeClr val="bg1"/>
                </a:solidFill>
              </a:rPr>
              <a:t> </a:t>
            </a:r>
            <a:r>
              <a:rPr lang="el-GR" sz="4000" dirty="0" smtClean="0">
                <a:solidFill>
                  <a:schemeClr val="bg1"/>
                </a:solidFill>
              </a:rPr>
              <a:t> </a:t>
            </a:r>
            <a:r>
              <a:rPr lang="el-GR" sz="4000" dirty="0">
                <a:solidFill>
                  <a:schemeClr val="bg1"/>
                </a:solidFill>
              </a:rPr>
              <a:t>στρατεύματος </a:t>
            </a:r>
            <a:r>
              <a:rPr lang="en-US" sz="4000" dirty="0" smtClean="0">
                <a:solidFill>
                  <a:schemeClr val="bg1"/>
                </a:solidFill>
              </a:rPr>
              <a:t> </a:t>
            </a:r>
            <a:r>
              <a:rPr lang="el-GR" sz="4000" dirty="0" smtClean="0">
                <a:solidFill>
                  <a:schemeClr val="bg1"/>
                </a:solidFill>
              </a:rPr>
              <a:t>αὐτοῦ</a:t>
            </a:r>
            <a:r>
              <a:rPr lang="el-GR" sz="4000" dirty="0">
                <a:solidFill>
                  <a:schemeClr val="bg1"/>
                </a:solidFill>
              </a:rPr>
              <a:t>.</a:t>
            </a:r>
          </a:p>
          <a:p>
            <a:r>
              <a:rPr lang="en-US" sz="2400" dirty="0" smtClean="0">
                <a:solidFill>
                  <a:srgbClr val="FFFF00"/>
                </a:solidFill>
              </a:rPr>
              <a:t>     on        the          </a:t>
            </a:r>
            <a:r>
              <a:rPr lang="en-US" sz="2400" dirty="0">
                <a:solidFill>
                  <a:srgbClr val="FFFF00"/>
                </a:solidFill>
              </a:rPr>
              <a:t>horse </a:t>
            </a:r>
            <a:r>
              <a:rPr lang="en-US" sz="2400" dirty="0" smtClean="0">
                <a:solidFill>
                  <a:srgbClr val="FFFF00"/>
                </a:solidFill>
              </a:rPr>
              <a:t>        and        with         the                 </a:t>
            </a:r>
            <a:r>
              <a:rPr lang="en-US" sz="2400" dirty="0">
                <a:solidFill>
                  <a:srgbClr val="FFFF00"/>
                </a:solidFill>
              </a:rPr>
              <a:t>army </a:t>
            </a:r>
            <a:r>
              <a:rPr lang="fr-FR" sz="2400" dirty="0">
                <a:solidFill>
                  <a:srgbClr val="FFFF00"/>
                </a:solidFill>
              </a:rPr>
              <a:t> </a:t>
            </a:r>
            <a:r>
              <a:rPr lang="fr-FR" sz="2400" dirty="0" smtClean="0">
                <a:solidFill>
                  <a:srgbClr val="FFFF00"/>
                </a:solidFill>
              </a:rPr>
              <a:t>                              </a:t>
            </a:r>
            <a:r>
              <a:rPr lang="fr-FR" sz="2400" dirty="0" err="1" smtClean="0">
                <a:solidFill>
                  <a:srgbClr val="FFFF00"/>
                </a:solidFill>
              </a:rPr>
              <a:t>his</a:t>
            </a:r>
            <a:endParaRPr lang="fr-FR" sz="2300" dirty="0">
              <a:solidFill>
                <a:srgbClr val="FFFF00"/>
              </a:solidFill>
            </a:endParaRPr>
          </a:p>
          <a:p>
            <a:r>
              <a:rPr lang="fr-FR" sz="800" dirty="0" smtClean="0">
                <a:solidFill>
                  <a:srgbClr val="FFFF00"/>
                </a:solidFill>
              </a:rPr>
              <a:t> </a:t>
            </a:r>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sz="2000" baseline="30000" dirty="0" smtClean="0">
                <a:solidFill>
                  <a:srgbClr val="FFFF00"/>
                </a:solidFill>
              </a:rPr>
              <a:t>	ESV </a:t>
            </a:r>
            <a:r>
              <a:rPr lang="fr-FR" sz="2000" b="1" dirty="0" smtClean="0">
                <a:solidFill>
                  <a:schemeClr val="bg1"/>
                </a:solidFill>
              </a:rPr>
              <a:t>19:19</a:t>
            </a:r>
            <a:r>
              <a:rPr lang="fr-FR" sz="2000" dirty="0" smtClean="0">
                <a:solidFill>
                  <a:schemeClr val="bg1"/>
                </a:solidFill>
              </a:rPr>
              <a:t> </a:t>
            </a:r>
            <a:r>
              <a:rPr lang="en-US" sz="2000" dirty="0">
                <a:solidFill>
                  <a:schemeClr val="bg1"/>
                </a:solidFill>
              </a:rPr>
              <a:t>And I saw the beast and the kings of the earth with their armies gathered to make war against him who was sitting on the horse and against his army.</a:t>
            </a:r>
          </a:p>
          <a:p>
            <a:r>
              <a:rPr lang="en-US" altLang="zh-TW" sz="2000" baseline="30000" dirty="0" smtClean="0">
                <a:solidFill>
                  <a:srgbClr val="FFFF00"/>
                </a:solidFill>
              </a:rPr>
              <a:t>	CUV </a:t>
            </a:r>
            <a:r>
              <a:rPr lang="en-US" sz="2000" b="1" dirty="0" smtClean="0">
                <a:solidFill>
                  <a:schemeClr val="bg1"/>
                </a:solidFill>
              </a:rPr>
              <a:t>19:19</a:t>
            </a:r>
            <a:r>
              <a:rPr lang="en-US" sz="2000" dirty="0" smtClean="0">
                <a:solidFill>
                  <a:schemeClr val="bg1"/>
                </a:solidFill>
              </a:rPr>
              <a:t> </a:t>
            </a:r>
            <a:r>
              <a:rPr lang="zh-TW" altLang="en-US" sz="2000" dirty="0">
                <a:solidFill>
                  <a:schemeClr val="bg1"/>
                </a:solidFill>
              </a:rPr>
              <a:t>我看見那獸、和地上的君王、並他們的眾軍、都聚集、要與騎白馬的、並他的軍兵爭戰。</a:t>
            </a:r>
            <a:endParaRPr lang="fr-FR" sz="20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64614659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50191"/>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400" b="1" dirty="0" smtClean="0">
                <a:solidFill>
                  <a:srgbClr val="FFFF00"/>
                </a:solidFill>
              </a:rPr>
              <a:t>    Revelation 19:1 </a:t>
            </a:r>
          </a:p>
          <a:p>
            <a:endParaRPr lang="en-US" sz="800" b="1" dirty="0" smtClean="0">
              <a:solidFill>
                <a:srgbClr val="FFFF00"/>
              </a:solidFill>
            </a:endParaRPr>
          </a:p>
          <a:p>
            <a:endParaRPr lang="en-US" sz="800" b="1" dirty="0" smtClean="0">
              <a:solidFill>
                <a:srgbClr val="FFFF00"/>
              </a:solidFill>
            </a:endParaRPr>
          </a:p>
          <a:p>
            <a:r>
              <a:rPr lang="el-GR" sz="4000" dirty="0" smtClean="0">
                <a:solidFill>
                  <a:schemeClr val="bg1"/>
                </a:solidFill>
              </a:rPr>
              <a:t>Μετὰ</a:t>
            </a:r>
            <a:r>
              <a:rPr lang="en-US" sz="4000" dirty="0" smtClean="0">
                <a:solidFill>
                  <a:schemeClr val="bg1"/>
                </a:solidFill>
              </a:rPr>
              <a:t> </a:t>
            </a:r>
            <a:r>
              <a:rPr lang="el-GR" sz="4000" dirty="0" smtClean="0">
                <a:solidFill>
                  <a:schemeClr val="bg1"/>
                </a:solidFill>
              </a:rPr>
              <a:t> </a:t>
            </a:r>
            <a:r>
              <a:rPr lang="el-GR" sz="4000" dirty="0">
                <a:solidFill>
                  <a:schemeClr val="bg1"/>
                </a:solidFill>
              </a:rPr>
              <a:t>ταῦτα </a:t>
            </a:r>
            <a:r>
              <a:rPr lang="en-US" sz="4000" dirty="0" smtClean="0">
                <a:solidFill>
                  <a:schemeClr val="bg1"/>
                </a:solidFill>
              </a:rPr>
              <a:t> </a:t>
            </a:r>
            <a:r>
              <a:rPr lang="el-GR" sz="4000" dirty="0" smtClean="0">
                <a:solidFill>
                  <a:schemeClr val="bg1"/>
                </a:solidFill>
              </a:rPr>
              <a:t>ἤκουσα</a:t>
            </a:r>
            <a:r>
              <a:rPr lang="en-US" sz="4000" dirty="0" smtClean="0">
                <a:solidFill>
                  <a:schemeClr val="bg1"/>
                </a:solidFill>
              </a:rPr>
              <a:t> </a:t>
            </a:r>
            <a:r>
              <a:rPr lang="el-GR" sz="4000" dirty="0" smtClean="0">
                <a:solidFill>
                  <a:schemeClr val="bg1"/>
                </a:solidFill>
              </a:rPr>
              <a:t> </a:t>
            </a:r>
            <a:r>
              <a:rPr lang="el-GR" sz="4000" dirty="0">
                <a:solidFill>
                  <a:schemeClr val="bg1"/>
                </a:solidFill>
              </a:rPr>
              <a:t>ὡς </a:t>
            </a:r>
            <a:r>
              <a:rPr lang="en-US" sz="4000" dirty="0" smtClean="0">
                <a:solidFill>
                  <a:schemeClr val="bg1"/>
                </a:solidFill>
              </a:rPr>
              <a:t> </a:t>
            </a:r>
            <a:r>
              <a:rPr lang="el-GR" sz="4000" dirty="0" smtClean="0">
                <a:solidFill>
                  <a:schemeClr val="bg1"/>
                </a:solidFill>
              </a:rPr>
              <a:t>φωνὴν </a:t>
            </a:r>
            <a:r>
              <a:rPr lang="en-US" sz="4000" dirty="0" smtClean="0">
                <a:solidFill>
                  <a:schemeClr val="bg1"/>
                </a:solidFill>
              </a:rPr>
              <a:t> </a:t>
            </a:r>
            <a:r>
              <a:rPr lang="el-GR" sz="4000" dirty="0" smtClean="0">
                <a:solidFill>
                  <a:schemeClr val="bg1"/>
                </a:solidFill>
              </a:rPr>
              <a:t>μεγάλην</a:t>
            </a:r>
            <a:endParaRPr lang="en-US" sz="4000" dirty="0">
              <a:solidFill>
                <a:schemeClr val="bg1"/>
              </a:solidFill>
            </a:endParaRPr>
          </a:p>
          <a:p>
            <a:r>
              <a:rPr lang="en-US" altLang="zh-TW" sz="2400" dirty="0" smtClean="0">
                <a:solidFill>
                  <a:srgbClr val="FFFF00"/>
                </a:solidFill>
              </a:rPr>
              <a:t>    after           these             I heard          like        a voice               loud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ὄχλου </a:t>
            </a:r>
            <a:r>
              <a:rPr lang="en-US" sz="4000" dirty="0" smtClean="0">
                <a:solidFill>
                  <a:schemeClr val="bg1"/>
                </a:solidFill>
              </a:rPr>
              <a:t> </a:t>
            </a:r>
            <a:r>
              <a:rPr lang="el-GR" sz="4000" dirty="0" smtClean="0">
                <a:solidFill>
                  <a:schemeClr val="bg1"/>
                </a:solidFill>
              </a:rPr>
              <a:t>πολλοῦ </a:t>
            </a:r>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τῷ </a:t>
            </a:r>
            <a:r>
              <a:rPr lang="en-US" sz="4000" dirty="0" smtClean="0">
                <a:solidFill>
                  <a:schemeClr val="bg1"/>
                </a:solidFill>
              </a:rPr>
              <a:t> </a:t>
            </a:r>
            <a:r>
              <a:rPr lang="el-GR" sz="4000" dirty="0" smtClean="0">
                <a:solidFill>
                  <a:schemeClr val="bg1"/>
                </a:solidFill>
              </a:rPr>
              <a:t>οὐρανῷ </a:t>
            </a:r>
            <a:r>
              <a:rPr lang="en-US" sz="4000" dirty="0" smtClean="0">
                <a:solidFill>
                  <a:schemeClr val="bg1"/>
                </a:solidFill>
              </a:rPr>
              <a:t> </a:t>
            </a:r>
            <a:r>
              <a:rPr lang="el-GR" sz="4000" dirty="0" smtClean="0">
                <a:solidFill>
                  <a:schemeClr val="bg1"/>
                </a:solidFill>
              </a:rPr>
              <a:t>λεγόντων</a:t>
            </a:r>
            <a:r>
              <a:rPr lang="el-GR" sz="4000" dirty="0">
                <a:solidFill>
                  <a:schemeClr val="bg1"/>
                </a:solidFill>
              </a:rPr>
              <a:t>· </a:t>
            </a:r>
            <a:endParaRPr lang="en-US" sz="4000" dirty="0" smtClean="0">
              <a:solidFill>
                <a:schemeClr val="bg1"/>
              </a:solidFill>
            </a:endParaRPr>
          </a:p>
          <a:p>
            <a:r>
              <a:rPr lang="fr-FR" sz="2400" dirty="0" smtClean="0">
                <a:solidFill>
                  <a:srgbClr val="FFFF00"/>
                </a:solidFill>
              </a:rPr>
              <a:t> of a </a:t>
            </a:r>
            <a:r>
              <a:rPr lang="en-US" altLang="zh-TW" sz="2400" dirty="0" smtClean="0">
                <a:solidFill>
                  <a:srgbClr val="FFFF00"/>
                </a:solidFill>
              </a:rPr>
              <a:t>multitude     great            in      the          heaven              saying</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ἁλληλουϊά·</a:t>
            </a:r>
            <a:r>
              <a:rPr lang="en-US" sz="4000" dirty="0" smtClean="0">
                <a:solidFill>
                  <a:schemeClr val="bg1"/>
                </a:solidFill>
              </a:rPr>
              <a:t> </a:t>
            </a:r>
            <a:r>
              <a:rPr lang="el-GR" sz="4000" dirty="0" smtClean="0">
                <a:solidFill>
                  <a:schemeClr val="bg1"/>
                </a:solidFill>
              </a:rPr>
              <a:t> </a:t>
            </a:r>
            <a:r>
              <a:rPr lang="en-US" sz="4000" dirty="0" smtClean="0">
                <a:solidFill>
                  <a:schemeClr val="bg1"/>
                </a:solidFill>
              </a:rPr>
              <a:t>  </a:t>
            </a:r>
            <a:r>
              <a:rPr lang="el-GR" sz="4000" dirty="0" smtClean="0">
                <a:solidFill>
                  <a:schemeClr val="bg1"/>
                </a:solidFill>
              </a:rPr>
              <a:t>ἡ </a:t>
            </a:r>
            <a:r>
              <a:rPr lang="en-US" sz="4000" dirty="0" smtClean="0">
                <a:solidFill>
                  <a:schemeClr val="bg1"/>
                </a:solidFill>
              </a:rPr>
              <a:t> </a:t>
            </a:r>
            <a:r>
              <a:rPr lang="el-GR" sz="4000" dirty="0" smtClean="0">
                <a:solidFill>
                  <a:schemeClr val="bg1"/>
                </a:solidFill>
              </a:rPr>
              <a:t>σωτηρία</a:t>
            </a:r>
            <a:r>
              <a:rPr lang="en-US" sz="4000" dirty="0" smtClean="0">
                <a:solidFill>
                  <a:schemeClr val="bg1"/>
                </a:solidFill>
              </a:rPr>
              <a:t> </a:t>
            </a:r>
            <a:r>
              <a:rPr lang="el-GR" sz="4000" dirty="0" smtClean="0">
                <a:solidFill>
                  <a:schemeClr val="bg1"/>
                </a:solidFill>
              </a:rPr>
              <a:t> </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ἡ </a:t>
            </a:r>
            <a:r>
              <a:rPr lang="en-US" sz="4000" dirty="0" smtClean="0">
                <a:solidFill>
                  <a:schemeClr val="bg1"/>
                </a:solidFill>
              </a:rPr>
              <a:t> </a:t>
            </a:r>
            <a:r>
              <a:rPr lang="el-GR" sz="4000" dirty="0" smtClean="0">
                <a:solidFill>
                  <a:schemeClr val="bg1"/>
                </a:solidFill>
              </a:rPr>
              <a:t>δόξα </a:t>
            </a:r>
            <a:endParaRPr lang="en-US" sz="4000" dirty="0">
              <a:solidFill>
                <a:schemeClr val="bg1"/>
              </a:solidFill>
            </a:endParaRPr>
          </a:p>
          <a:p>
            <a:r>
              <a:rPr lang="en-US" altLang="zh-TW" sz="2400" dirty="0" smtClean="0">
                <a:solidFill>
                  <a:srgbClr val="FFFF00"/>
                </a:solidFill>
              </a:rPr>
              <a:t>                 Hallelujah                 the     salvation            and    the    glory</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ἡ </a:t>
            </a:r>
            <a:r>
              <a:rPr lang="en-US" sz="4000" dirty="0" smtClean="0">
                <a:solidFill>
                  <a:schemeClr val="bg1"/>
                </a:solidFill>
              </a:rPr>
              <a:t> </a:t>
            </a:r>
            <a:r>
              <a:rPr lang="el-GR" sz="4000" dirty="0" smtClean="0">
                <a:solidFill>
                  <a:schemeClr val="bg1"/>
                </a:solidFill>
              </a:rPr>
              <a:t>δύναμις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θεοῦ </a:t>
            </a:r>
            <a:r>
              <a:rPr lang="en-US" sz="4000" dirty="0" smtClean="0">
                <a:solidFill>
                  <a:schemeClr val="bg1"/>
                </a:solidFill>
              </a:rPr>
              <a:t> </a:t>
            </a:r>
            <a:r>
              <a:rPr lang="el-GR" sz="4000" dirty="0" smtClean="0">
                <a:solidFill>
                  <a:schemeClr val="bg1"/>
                </a:solidFill>
              </a:rPr>
              <a:t>ἡμῶν</a:t>
            </a:r>
            <a:r>
              <a:rPr lang="el-GR" sz="4000" dirty="0">
                <a:solidFill>
                  <a:schemeClr val="bg1"/>
                </a:solidFill>
              </a:rPr>
              <a:t>,</a:t>
            </a:r>
          </a:p>
          <a:p>
            <a:r>
              <a:rPr lang="en-US" altLang="zh-TW" sz="2400" dirty="0" smtClean="0">
                <a:solidFill>
                  <a:srgbClr val="FFFF00"/>
                </a:solidFill>
              </a:rPr>
              <a:t>                  and    the       power              of            God          our</a:t>
            </a:r>
            <a:endParaRPr lang="fr-FR" sz="2400" dirty="0">
              <a:solidFill>
                <a:srgbClr val="FFFF00"/>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sz="2000" baseline="30000" dirty="0" smtClean="0">
                <a:solidFill>
                  <a:srgbClr val="FFFF00"/>
                </a:solidFill>
              </a:rPr>
              <a:t>	ESV </a:t>
            </a:r>
            <a:r>
              <a:rPr lang="fr-FR" sz="2000" b="1" dirty="0" smtClean="0">
                <a:solidFill>
                  <a:schemeClr val="bg1"/>
                </a:solidFill>
              </a:rPr>
              <a:t>19:1</a:t>
            </a:r>
            <a:r>
              <a:rPr lang="fr-FR" sz="2000" dirty="0" smtClean="0">
                <a:solidFill>
                  <a:schemeClr val="bg1"/>
                </a:solidFill>
              </a:rPr>
              <a:t> </a:t>
            </a:r>
            <a:r>
              <a:rPr lang="zh-TW" altLang="en-US" sz="2000" dirty="0">
                <a:solidFill>
                  <a:schemeClr val="bg1"/>
                </a:solidFill>
              </a:rPr>
              <a:t> </a:t>
            </a:r>
            <a:r>
              <a:rPr lang="en-US" altLang="zh-TW" sz="2000" dirty="0">
                <a:solidFill>
                  <a:schemeClr val="bg1"/>
                </a:solidFill>
              </a:rPr>
              <a:t>After this I heard what seemed to be the loud voice of a great multitude in heaven, crying out, "Hallelujah! Salvation and glory and power belong to our God,</a:t>
            </a:r>
          </a:p>
          <a:p>
            <a:r>
              <a:rPr lang="en-US" sz="2000" dirty="0" smtClean="0">
                <a:solidFill>
                  <a:schemeClr val="bg1"/>
                </a:solidFill>
              </a:rPr>
              <a:t>	</a:t>
            </a:r>
            <a:r>
              <a:rPr lang="en-US" altLang="zh-TW" sz="2000" baseline="30000" dirty="0" smtClean="0">
                <a:solidFill>
                  <a:srgbClr val="FFFF00"/>
                </a:solidFill>
              </a:rPr>
              <a:t>CUV </a:t>
            </a:r>
            <a:r>
              <a:rPr lang="en-US" altLang="zh-TW" sz="2000" b="1" dirty="0" smtClean="0">
                <a:solidFill>
                  <a:schemeClr val="bg1"/>
                </a:solidFill>
              </a:rPr>
              <a:t>19:1</a:t>
            </a:r>
            <a:r>
              <a:rPr lang="zh-TW" altLang="en-US" sz="2000" dirty="0" smtClean="0">
                <a:solidFill>
                  <a:schemeClr val="bg1"/>
                </a:solidFill>
              </a:rPr>
              <a:t> </a:t>
            </a:r>
            <a:r>
              <a:rPr lang="zh-TW" altLang="en-US" sz="2000" dirty="0">
                <a:solidFill>
                  <a:schemeClr val="bg1"/>
                </a:solidFill>
              </a:rPr>
              <a:t>此後、我聽見好像群眾在天上大聲說、哈利路亞</a:t>
            </a:r>
            <a:r>
              <a:rPr lang="zh-TW" altLang="en-US" sz="2000" dirty="0" smtClean="0">
                <a:solidFill>
                  <a:schemeClr val="bg1"/>
                </a:solidFill>
              </a:rPr>
              <a:t>、救</a:t>
            </a:r>
            <a:r>
              <a:rPr lang="zh-TW" altLang="en-US" sz="2000" dirty="0">
                <a:solidFill>
                  <a:schemeClr val="bg1"/>
                </a:solidFill>
              </a:rPr>
              <a:t>恩、榮耀、權能、都屬乎我們</a:t>
            </a:r>
            <a:r>
              <a:rPr lang="zh-TW" altLang="en-US" sz="2000" dirty="0" smtClean="0">
                <a:solidFill>
                  <a:schemeClr val="bg1"/>
                </a:solidFill>
              </a:rPr>
              <a:t>的神</a:t>
            </a:r>
            <a:r>
              <a:rPr lang="zh-TW" altLang="en-US" sz="2000" dirty="0">
                <a:solidFill>
                  <a:schemeClr val="bg1"/>
                </a:solidFill>
              </a:rPr>
              <a:t>．</a:t>
            </a: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88661187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111"/>
            <a:ext cx="12161838" cy="6788636"/>
          </a:xfrm>
          <a:prstGeom prst="rect">
            <a:avLst/>
          </a:prstGeom>
          <a:solidFill>
            <a:srgbClr val="002060"/>
          </a:solidFill>
        </p:spPr>
        <p:txBody>
          <a:bodyPr wrap="square" lIns="108821" tIns="54411" rIns="108821" bIns="54411">
            <a:spAutoFit/>
          </a:bodyPr>
          <a:lstStyle/>
          <a:p>
            <a:r>
              <a:rPr lang="en-US" sz="2600" b="1" dirty="0" smtClean="0">
                <a:solidFill>
                  <a:srgbClr val="FFFF00"/>
                </a:solidFill>
              </a:rPr>
              <a:t>      Revelation 19:20 </a:t>
            </a:r>
          </a:p>
          <a:p>
            <a:r>
              <a:rPr lang="en-US" sz="3600"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ἐπιάσθη</a:t>
            </a:r>
            <a:r>
              <a:rPr lang="en-US" sz="3600" dirty="0" smtClean="0">
                <a:solidFill>
                  <a:schemeClr val="bg1"/>
                </a:solidFill>
              </a:rPr>
              <a:t> </a:t>
            </a:r>
            <a:r>
              <a:rPr lang="el-GR" sz="3600" dirty="0" smtClean="0">
                <a:solidFill>
                  <a:schemeClr val="bg1"/>
                </a:solidFill>
              </a:rPr>
              <a:t> τὸ</a:t>
            </a:r>
            <a:r>
              <a:rPr lang="en-US" sz="3600" dirty="0" smtClean="0">
                <a:solidFill>
                  <a:schemeClr val="bg1"/>
                </a:solidFill>
              </a:rPr>
              <a:t> </a:t>
            </a:r>
            <a:r>
              <a:rPr lang="el-GR" sz="3600" dirty="0" smtClean="0">
                <a:solidFill>
                  <a:schemeClr val="bg1"/>
                </a:solidFill>
              </a:rPr>
              <a:t> θηρίον</a:t>
            </a:r>
            <a:r>
              <a:rPr lang="en-US" sz="3600" dirty="0" smtClean="0">
                <a:solidFill>
                  <a:schemeClr val="bg1"/>
                </a:solidFill>
              </a:rPr>
              <a:t> </a:t>
            </a:r>
            <a:r>
              <a:rPr lang="el-GR" sz="3600" dirty="0" smtClean="0">
                <a:solidFill>
                  <a:schemeClr val="bg1"/>
                </a:solidFill>
              </a:rPr>
              <a:t> </a:t>
            </a:r>
            <a:r>
              <a:rPr lang="el-GR" sz="3600" dirty="0">
                <a:solidFill>
                  <a:schemeClr val="bg1"/>
                </a:solidFill>
              </a:rPr>
              <a:t>καὶ </a:t>
            </a:r>
            <a:r>
              <a:rPr lang="en-US" sz="3600" dirty="0" smtClean="0">
                <a:solidFill>
                  <a:schemeClr val="bg1"/>
                </a:solidFill>
              </a:rPr>
              <a:t> </a:t>
            </a:r>
            <a:r>
              <a:rPr lang="el-GR" sz="3600" dirty="0" smtClean="0">
                <a:solidFill>
                  <a:schemeClr val="bg1"/>
                </a:solidFill>
              </a:rPr>
              <a:t>μετ</a:t>
            </a:r>
            <a:r>
              <a:rPr lang="el-GR" sz="3600" dirty="0">
                <a:solidFill>
                  <a:schemeClr val="bg1"/>
                </a:solidFill>
              </a:rPr>
              <a:t>᾽ </a:t>
            </a:r>
            <a:r>
              <a:rPr lang="en-US" sz="3600" dirty="0" smtClean="0">
                <a:solidFill>
                  <a:schemeClr val="bg1"/>
                </a:solidFill>
              </a:rPr>
              <a:t> </a:t>
            </a:r>
            <a:r>
              <a:rPr lang="el-GR" sz="3600" dirty="0" smtClean="0">
                <a:solidFill>
                  <a:schemeClr val="bg1"/>
                </a:solidFill>
              </a:rPr>
              <a:t>αὐτοῦ </a:t>
            </a:r>
            <a:endParaRPr lang="en-US" sz="3600" dirty="0">
              <a:solidFill>
                <a:schemeClr val="bg1"/>
              </a:solidFill>
            </a:endParaRPr>
          </a:p>
          <a:p>
            <a:r>
              <a:rPr lang="en-US" sz="2200" dirty="0" smtClean="0">
                <a:solidFill>
                  <a:srgbClr val="FFFF00"/>
                </a:solidFill>
              </a:rPr>
              <a:t>    and     was captured     the        beast          </a:t>
            </a:r>
            <a:r>
              <a:rPr lang="en-US" sz="2200" dirty="0">
                <a:solidFill>
                  <a:srgbClr val="FFFF00"/>
                </a:solidFill>
              </a:rPr>
              <a:t>and </a:t>
            </a:r>
            <a:r>
              <a:rPr lang="en-US" sz="2200" dirty="0" smtClean="0">
                <a:solidFill>
                  <a:srgbClr val="FFFF00"/>
                </a:solidFill>
              </a:rPr>
              <a:t>     with           </a:t>
            </a:r>
            <a:r>
              <a:rPr lang="en-US" sz="2200" dirty="0">
                <a:solidFill>
                  <a:srgbClr val="FFFF00"/>
                </a:solidFill>
              </a:rPr>
              <a:t>it </a:t>
            </a:r>
            <a:endParaRPr lang="fr-FR" sz="2300" dirty="0" smtClean="0">
              <a:solidFill>
                <a:srgbClr val="FFFF00"/>
              </a:solidFill>
            </a:endParaRPr>
          </a:p>
          <a:p>
            <a:r>
              <a:rPr lang="en-US" sz="3600" dirty="0" smtClean="0">
                <a:solidFill>
                  <a:schemeClr val="bg1"/>
                </a:solidFill>
              </a:rPr>
              <a:t> </a:t>
            </a:r>
            <a:r>
              <a:rPr lang="el-GR" sz="3600" dirty="0" smtClean="0">
                <a:solidFill>
                  <a:schemeClr val="bg1"/>
                </a:solidFill>
              </a:rPr>
              <a:t>ὁ </a:t>
            </a:r>
            <a:r>
              <a:rPr lang="en-US" sz="3600" dirty="0" smtClean="0">
                <a:solidFill>
                  <a:schemeClr val="bg1"/>
                </a:solidFill>
              </a:rPr>
              <a:t> </a:t>
            </a:r>
            <a:r>
              <a:rPr lang="el-GR" sz="3600" dirty="0" smtClean="0">
                <a:solidFill>
                  <a:schemeClr val="bg1"/>
                </a:solidFill>
              </a:rPr>
              <a:t>ψευδοπροφήτης</a:t>
            </a:r>
            <a:r>
              <a:rPr lang="en-US" sz="3600" dirty="0" smtClean="0">
                <a:solidFill>
                  <a:schemeClr val="bg1"/>
                </a:solidFill>
              </a:rPr>
              <a:t> </a:t>
            </a:r>
            <a:r>
              <a:rPr lang="el-GR" sz="3600" dirty="0" smtClean="0">
                <a:solidFill>
                  <a:schemeClr val="bg1"/>
                </a:solidFill>
              </a:rPr>
              <a:t> </a:t>
            </a:r>
            <a:r>
              <a:rPr lang="el-GR" sz="3600" dirty="0">
                <a:solidFill>
                  <a:schemeClr val="bg1"/>
                </a:solidFill>
              </a:rPr>
              <a:t>ὁ </a:t>
            </a:r>
            <a:r>
              <a:rPr lang="en-US" sz="3600" dirty="0" smtClean="0">
                <a:solidFill>
                  <a:schemeClr val="bg1"/>
                </a:solidFill>
              </a:rPr>
              <a:t> </a:t>
            </a:r>
            <a:r>
              <a:rPr lang="el-GR" sz="3600" dirty="0" smtClean="0">
                <a:solidFill>
                  <a:schemeClr val="bg1"/>
                </a:solidFill>
              </a:rPr>
              <a:t>ποιήσας</a:t>
            </a:r>
            <a:r>
              <a:rPr lang="en-US" sz="3600" dirty="0" smtClean="0">
                <a:solidFill>
                  <a:schemeClr val="bg1"/>
                </a:solidFill>
              </a:rPr>
              <a:t> </a:t>
            </a:r>
            <a:r>
              <a:rPr lang="el-GR" sz="3600" dirty="0" smtClean="0">
                <a:solidFill>
                  <a:schemeClr val="bg1"/>
                </a:solidFill>
              </a:rPr>
              <a:t> </a:t>
            </a:r>
            <a:r>
              <a:rPr lang="el-GR" sz="3600" dirty="0">
                <a:solidFill>
                  <a:schemeClr val="bg1"/>
                </a:solidFill>
              </a:rPr>
              <a:t>τὰ </a:t>
            </a:r>
            <a:r>
              <a:rPr lang="en-US" sz="3600" dirty="0" smtClean="0">
                <a:solidFill>
                  <a:schemeClr val="bg1"/>
                </a:solidFill>
              </a:rPr>
              <a:t> </a:t>
            </a:r>
            <a:r>
              <a:rPr lang="el-GR" sz="3600" dirty="0" smtClean="0">
                <a:solidFill>
                  <a:schemeClr val="bg1"/>
                </a:solidFill>
              </a:rPr>
              <a:t>σημεῖα </a:t>
            </a:r>
            <a:endParaRPr lang="en-US" sz="3600" dirty="0">
              <a:solidFill>
                <a:schemeClr val="bg1"/>
              </a:solidFill>
            </a:endParaRPr>
          </a:p>
          <a:p>
            <a:r>
              <a:rPr lang="en-US" sz="2200" dirty="0" smtClean="0">
                <a:solidFill>
                  <a:srgbClr val="FFFF00"/>
                </a:solidFill>
              </a:rPr>
              <a:t> the            false prophet                 </a:t>
            </a:r>
            <a:r>
              <a:rPr lang="en-US" sz="2200" dirty="0">
                <a:solidFill>
                  <a:srgbClr val="FFFF00"/>
                </a:solidFill>
              </a:rPr>
              <a:t>who </a:t>
            </a:r>
            <a:r>
              <a:rPr lang="en-US" sz="2200" dirty="0" smtClean="0">
                <a:solidFill>
                  <a:srgbClr val="FFFF00"/>
                </a:solidFill>
              </a:rPr>
              <a:t>     had done       </a:t>
            </a:r>
            <a:r>
              <a:rPr lang="en-US" sz="2200" dirty="0">
                <a:solidFill>
                  <a:srgbClr val="FFFF00"/>
                </a:solidFill>
              </a:rPr>
              <a:t>the </a:t>
            </a:r>
            <a:r>
              <a:rPr lang="en-US" sz="2200" dirty="0" smtClean="0">
                <a:solidFill>
                  <a:srgbClr val="FFFF00"/>
                </a:solidFill>
              </a:rPr>
              <a:t>        signs </a:t>
            </a:r>
            <a:r>
              <a:rPr lang="fr-FR" sz="2300" dirty="0" smtClean="0">
                <a:solidFill>
                  <a:srgbClr val="FFFF00"/>
                </a:solidFill>
              </a:rPr>
              <a:t> </a:t>
            </a:r>
          </a:p>
          <a:p>
            <a:r>
              <a:rPr lang="en-US" sz="3400" dirty="0" smtClean="0">
                <a:solidFill>
                  <a:schemeClr val="bg1"/>
                </a:solidFill>
              </a:rPr>
              <a:t> </a:t>
            </a:r>
            <a:r>
              <a:rPr lang="el-GR" sz="3400" dirty="0" smtClean="0">
                <a:solidFill>
                  <a:schemeClr val="bg1"/>
                </a:solidFill>
              </a:rPr>
              <a:t>ἐνώπιον </a:t>
            </a:r>
            <a:r>
              <a:rPr lang="en-US" sz="3400" dirty="0" smtClean="0">
                <a:solidFill>
                  <a:schemeClr val="bg1"/>
                </a:solidFill>
              </a:rPr>
              <a:t> </a:t>
            </a:r>
            <a:r>
              <a:rPr lang="el-GR" sz="3400" dirty="0" smtClean="0">
                <a:solidFill>
                  <a:schemeClr val="bg1"/>
                </a:solidFill>
              </a:rPr>
              <a:t>αὐτοῦ,</a:t>
            </a:r>
            <a:r>
              <a:rPr lang="en-US" sz="3400" dirty="0" smtClean="0">
                <a:solidFill>
                  <a:schemeClr val="bg1"/>
                </a:solidFill>
              </a:rPr>
              <a:t> </a:t>
            </a:r>
            <a:r>
              <a:rPr lang="el-GR" sz="3400" dirty="0" smtClean="0">
                <a:solidFill>
                  <a:schemeClr val="bg1"/>
                </a:solidFill>
              </a:rPr>
              <a:t> </a:t>
            </a:r>
            <a:r>
              <a:rPr lang="el-GR" sz="3400" dirty="0">
                <a:solidFill>
                  <a:schemeClr val="bg1"/>
                </a:solidFill>
              </a:rPr>
              <a:t>ἐν </a:t>
            </a:r>
            <a:r>
              <a:rPr lang="en-US" sz="3400" dirty="0" smtClean="0">
                <a:solidFill>
                  <a:schemeClr val="bg1"/>
                </a:solidFill>
              </a:rPr>
              <a:t> </a:t>
            </a:r>
            <a:r>
              <a:rPr lang="el-GR" sz="3400" dirty="0" smtClean="0">
                <a:solidFill>
                  <a:schemeClr val="bg1"/>
                </a:solidFill>
              </a:rPr>
              <a:t>οἷς </a:t>
            </a:r>
            <a:r>
              <a:rPr lang="en-US" sz="3400" dirty="0" smtClean="0">
                <a:solidFill>
                  <a:schemeClr val="bg1"/>
                </a:solidFill>
              </a:rPr>
              <a:t> </a:t>
            </a:r>
            <a:r>
              <a:rPr lang="el-GR" sz="3400" dirty="0" smtClean="0">
                <a:solidFill>
                  <a:schemeClr val="bg1"/>
                </a:solidFill>
              </a:rPr>
              <a:t>ἐπλάνησεν</a:t>
            </a:r>
            <a:r>
              <a:rPr lang="en-US" sz="3400" dirty="0" smtClean="0">
                <a:solidFill>
                  <a:schemeClr val="bg1"/>
                </a:solidFill>
              </a:rPr>
              <a:t> </a:t>
            </a:r>
            <a:r>
              <a:rPr lang="el-GR" sz="3400" dirty="0" smtClean="0">
                <a:solidFill>
                  <a:schemeClr val="bg1"/>
                </a:solidFill>
              </a:rPr>
              <a:t> τοὺς</a:t>
            </a:r>
            <a:r>
              <a:rPr lang="en-US" sz="3400" dirty="0" smtClean="0">
                <a:solidFill>
                  <a:schemeClr val="bg1"/>
                </a:solidFill>
              </a:rPr>
              <a:t> </a:t>
            </a:r>
            <a:r>
              <a:rPr lang="el-GR" sz="3400" dirty="0" smtClean="0">
                <a:solidFill>
                  <a:schemeClr val="bg1"/>
                </a:solidFill>
              </a:rPr>
              <a:t> </a:t>
            </a:r>
            <a:r>
              <a:rPr lang="en-US" sz="3400" dirty="0" smtClean="0">
                <a:solidFill>
                  <a:schemeClr val="bg1"/>
                </a:solidFill>
              </a:rPr>
              <a:t> </a:t>
            </a:r>
            <a:r>
              <a:rPr lang="el-GR" sz="3400" dirty="0" smtClean="0">
                <a:solidFill>
                  <a:schemeClr val="bg1"/>
                </a:solidFill>
              </a:rPr>
              <a:t>λαβόντας </a:t>
            </a:r>
            <a:r>
              <a:rPr lang="en-US" sz="3400" dirty="0" smtClean="0">
                <a:solidFill>
                  <a:schemeClr val="bg1"/>
                </a:solidFill>
              </a:rPr>
              <a:t> </a:t>
            </a:r>
            <a:r>
              <a:rPr lang="el-GR" sz="3400" dirty="0" smtClean="0">
                <a:solidFill>
                  <a:schemeClr val="bg1"/>
                </a:solidFill>
              </a:rPr>
              <a:t>τὸ </a:t>
            </a:r>
            <a:r>
              <a:rPr lang="en-US" sz="3400" dirty="0" smtClean="0">
                <a:solidFill>
                  <a:schemeClr val="bg1"/>
                </a:solidFill>
              </a:rPr>
              <a:t> </a:t>
            </a:r>
            <a:r>
              <a:rPr lang="el-GR" sz="3400" dirty="0" smtClean="0">
                <a:solidFill>
                  <a:schemeClr val="bg1"/>
                </a:solidFill>
              </a:rPr>
              <a:t>χάραγμα </a:t>
            </a:r>
            <a:endParaRPr lang="en-US" sz="3400" dirty="0" smtClean="0">
              <a:solidFill>
                <a:schemeClr val="bg1"/>
              </a:solidFill>
            </a:endParaRPr>
          </a:p>
          <a:p>
            <a:r>
              <a:rPr lang="en-US" sz="2200" dirty="0" smtClean="0">
                <a:solidFill>
                  <a:srgbClr val="FFFF00"/>
                </a:solidFill>
              </a:rPr>
              <a:t>      before               it               </a:t>
            </a:r>
            <a:r>
              <a:rPr lang="en-US" sz="2200" dirty="0">
                <a:solidFill>
                  <a:srgbClr val="FFFF00"/>
                </a:solidFill>
              </a:rPr>
              <a:t>by </a:t>
            </a:r>
            <a:r>
              <a:rPr lang="en-US" sz="2200" dirty="0" smtClean="0">
                <a:solidFill>
                  <a:srgbClr val="FFFF00"/>
                </a:solidFill>
              </a:rPr>
              <a:t>  which     he deceived          </a:t>
            </a:r>
            <a:r>
              <a:rPr lang="en-US" sz="2200" dirty="0">
                <a:solidFill>
                  <a:srgbClr val="FFFF00"/>
                </a:solidFill>
              </a:rPr>
              <a:t>those </a:t>
            </a:r>
            <a:r>
              <a:rPr lang="en-US" sz="2200" dirty="0" smtClean="0">
                <a:solidFill>
                  <a:srgbClr val="FFFF00"/>
                </a:solidFill>
              </a:rPr>
              <a:t>   who </a:t>
            </a:r>
            <a:r>
              <a:rPr lang="en-US" sz="2200" dirty="0">
                <a:solidFill>
                  <a:srgbClr val="FFFF00"/>
                </a:solidFill>
              </a:rPr>
              <a:t>had received </a:t>
            </a:r>
            <a:r>
              <a:rPr lang="en-US" sz="2200" dirty="0" smtClean="0">
                <a:solidFill>
                  <a:srgbClr val="FFFF00"/>
                </a:solidFill>
              </a:rPr>
              <a:t>  the      mark </a:t>
            </a:r>
            <a:r>
              <a:rPr lang="fr-FR" sz="2200" dirty="0" smtClean="0">
                <a:solidFill>
                  <a:srgbClr val="FFFF00"/>
                </a:solidFill>
              </a:rPr>
              <a:t> </a:t>
            </a:r>
          </a:p>
          <a:p>
            <a:r>
              <a:rPr lang="en-US" sz="3600" dirty="0" smtClean="0">
                <a:solidFill>
                  <a:schemeClr val="bg1"/>
                </a:solidFill>
              </a:rPr>
              <a:t> </a:t>
            </a:r>
            <a:r>
              <a:rPr lang="el-GR" sz="3600" dirty="0" smtClean="0">
                <a:solidFill>
                  <a:schemeClr val="bg1"/>
                </a:solidFill>
              </a:rPr>
              <a:t>τοῦ </a:t>
            </a:r>
            <a:r>
              <a:rPr lang="el-GR" sz="3600" dirty="0">
                <a:solidFill>
                  <a:schemeClr val="bg1"/>
                </a:solidFill>
              </a:rPr>
              <a:t>θηρίου καὶ </a:t>
            </a:r>
            <a:r>
              <a:rPr lang="el-GR" sz="3600" dirty="0" smtClean="0">
                <a:solidFill>
                  <a:schemeClr val="bg1"/>
                </a:solidFill>
              </a:rPr>
              <a:t>τοὺς</a:t>
            </a:r>
            <a:r>
              <a:rPr lang="en-US" sz="3600" dirty="0" smtClean="0">
                <a:solidFill>
                  <a:schemeClr val="bg1"/>
                </a:solidFill>
              </a:rPr>
              <a:t> </a:t>
            </a:r>
            <a:r>
              <a:rPr lang="el-GR" sz="3600" dirty="0" smtClean="0">
                <a:solidFill>
                  <a:schemeClr val="bg1"/>
                </a:solidFill>
              </a:rPr>
              <a:t> </a:t>
            </a:r>
            <a:r>
              <a:rPr lang="el-GR" sz="3600" dirty="0">
                <a:solidFill>
                  <a:schemeClr val="bg1"/>
                </a:solidFill>
              </a:rPr>
              <a:t>προσκυνοῦντας τῇ εἰκόνι αὐτοῦ· </a:t>
            </a:r>
            <a:r>
              <a:rPr lang="en-US" sz="3600" dirty="0" smtClean="0">
                <a:solidFill>
                  <a:schemeClr val="bg1"/>
                </a:solidFill>
              </a:rPr>
              <a:t> </a:t>
            </a:r>
            <a:r>
              <a:rPr lang="el-GR" sz="3600" dirty="0">
                <a:solidFill>
                  <a:schemeClr val="bg1"/>
                </a:solidFill>
              </a:rPr>
              <a:t>ζῶντες </a:t>
            </a:r>
            <a:endParaRPr lang="en-US" sz="3600" dirty="0">
              <a:solidFill>
                <a:schemeClr val="bg1"/>
              </a:solidFill>
            </a:endParaRPr>
          </a:p>
          <a:p>
            <a:r>
              <a:rPr lang="en-US" sz="2200" dirty="0" smtClean="0">
                <a:solidFill>
                  <a:srgbClr val="FFFF00"/>
                </a:solidFill>
              </a:rPr>
              <a:t> of </a:t>
            </a:r>
            <a:r>
              <a:rPr lang="en-US" sz="2200" dirty="0">
                <a:solidFill>
                  <a:srgbClr val="FFFF00"/>
                </a:solidFill>
              </a:rPr>
              <a:t>the </a:t>
            </a:r>
            <a:r>
              <a:rPr lang="en-US" sz="2200" dirty="0" smtClean="0">
                <a:solidFill>
                  <a:srgbClr val="FFFF00"/>
                </a:solidFill>
              </a:rPr>
              <a:t>      beast          and     those         who worship                   to the  image         its               being alive</a:t>
            </a:r>
            <a:endParaRPr lang="fr-FR" sz="2200" dirty="0">
              <a:solidFill>
                <a:srgbClr val="FFFF00"/>
              </a:solidFill>
            </a:endParaRPr>
          </a:p>
          <a:p>
            <a:r>
              <a:rPr lang="fr-FR" sz="2300" dirty="0" smtClean="0">
                <a:solidFill>
                  <a:srgbClr val="FFFF00"/>
                </a:solidFill>
              </a:rPr>
              <a:t> </a:t>
            </a:r>
            <a:r>
              <a:rPr lang="el-GR" sz="3300" dirty="0" smtClean="0">
                <a:solidFill>
                  <a:schemeClr val="bg1"/>
                </a:solidFill>
              </a:rPr>
              <a:t>ἐβλήθησαν </a:t>
            </a:r>
            <a:r>
              <a:rPr lang="el-GR" sz="3300" dirty="0">
                <a:solidFill>
                  <a:schemeClr val="bg1"/>
                </a:solidFill>
              </a:rPr>
              <a:t>οἱ </a:t>
            </a:r>
            <a:r>
              <a:rPr lang="el-GR" sz="3300" dirty="0" smtClean="0">
                <a:solidFill>
                  <a:schemeClr val="bg1"/>
                </a:solidFill>
              </a:rPr>
              <a:t>δύο</a:t>
            </a:r>
            <a:r>
              <a:rPr lang="en-US" sz="3300" dirty="0" smtClean="0">
                <a:solidFill>
                  <a:schemeClr val="bg1"/>
                </a:solidFill>
              </a:rPr>
              <a:t> </a:t>
            </a:r>
            <a:r>
              <a:rPr lang="el-GR" sz="3300" dirty="0" smtClean="0">
                <a:solidFill>
                  <a:schemeClr val="bg1"/>
                </a:solidFill>
              </a:rPr>
              <a:t> </a:t>
            </a:r>
            <a:r>
              <a:rPr lang="el-GR" sz="3300" dirty="0">
                <a:solidFill>
                  <a:schemeClr val="bg1"/>
                </a:solidFill>
              </a:rPr>
              <a:t>εἰς τὴν λίμνην τοῦ </a:t>
            </a:r>
            <a:r>
              <a:rPr lang="el-GR" sz="3300" dirty="0" smtClean="0">
                <a:solidFill>
                  <a:schemeClr val="bg1"/>
                </a:solidFill>
              </a:rPr>
              <a:t>πυρὸς</a:t>
            </a:r>
            <a:r>
              <a:rPr lang="en-US" sz="3300" dirty="0" smtClean="0">
                <a:solidFill>
                  <a:schemeClr val="bg1"/>
                </a:solidFill>
              </a:rPr>
              <a:t> </a:t>
            </a:r>
            <a:r>
              <a:rPr lang="el-GR" sz="3300" dirty="0" smtClean="0">
                <a:solidFill>
                  <a:schemeClr val="bg1"/>
                </a:solidFill>
              </a:rPr>
              <a:t> </a:t>
            </a:r>
            <a:r>
              <a:rPr lang="el-GR" sz="3300" dirty="0">
                <a:solidFill>
                  <a:schemeClr val="bg1"/>
                </a:solidFill>
              </a:rPr>
              <a:t>τῆς καιομένης ἐν θείῳ.</a:t>
            </a:r>
          </a:p>
          <a:p>
            <a:r>
              <a:rPr lang="en-US" sz="2400" dirty="0" smtClean="0">
                <a:solidFill>
                  <a:srgbClr val="FFFF00"/>
                </a:solidFill>
              </a:rPr>
              <a:t>   were </a:t>
            </a:r>
            <a:r>
              <a:rPr lang="en-US" sz="2400" dirty="0">
                <a:solidFill>
                  <a:srgbClr val="FFFF00"/>
                </a:solidFill>
              </a:rPr>
              <a:t>thrown </a:t>
            </a:r>
            <a:r>
              <a:rPr lang="en-US" sz="2400" dirty="0" smtClean="0">
                <a:solidFill>
                  <a:srgbClr val="FFFF00"/>
                </a:solidFill>
              </a:rPr>
              <a:t>   the  two    into  the       </a:t>
            </a:r>
            <a:r>
              <a:rPr lang="en-US" sz="2400" dirty="0">
                <a:solidFill>
                  <a:srgbClr val="FFFF00"/>
                </a:solidFill>
              </a:rPr>
              <a:t>lake </a:t>
            </a:r>
            <a:r>
              <a:rPr lang="en-US" sz="2400" dirty="0" smtClean="0">
                <a:solidFill>
                  <a:srgbClr val="FFFF00"/>
                </a:solidFill>
              </a:rPr>
              <a:t>     of the     fire        that         </a:t>
            </a:r>
            <a:r>
              <a:rPr lang="en-US" sz="2400" dirty="0">
                <a:solidFill>
                  <a:srgbClr val="FFFF00"/>
                </a:solidFill>
              </a:rPr>
              <a:t>burns </a:t>
            </a:r>
            <a:r>
              <a:rPr lang="en-US" sz="2400" dirty="0" smtClean="0">
                <a:solidFill>
                  <a:srgbClr val="FFFF00"/>
                </a:solidFill>
              </a:rPr>
              <a:t>       with  sulfur</a:t>
            </a:r>
            <a:r>
              <a:rPr lang="fr-FR" sz="2300" dirty="0" smtClean="0">
                <a:solidFill>
                  <a:srgbClr val="FFFF00"/>
                </a:solidFill>
              </a:rPr>
              <a:t> </a:t>
            </a:r>
          </a:p>
          <a:p>
            <a:endParaRPr lang="en-US" sz="800" baseline="30000" dirty="0" smtClean="0">
              <a:solidFill>
                <a:srgbClr val="FFFF00"/>
              </a:solidFill>
            </a:endParaRPr>
          </a:p>
          <a:p>
            <a:endParaRPr lang="en-US" sz="800" baseline="30000" dirty="0" smtClean="0">
              <a:solidFill>
                <a:srgbClr val="FFFF00"/>
              </a:solidFill>
            </a:endParaRPr>
          </a:p>
          <a:p>
            <a:endParaRPr lang="en-US" sz="800" baseline="30000" dirty="0">
              <a:solidFill>
                <a:srgbClr val="FFFF00"/>
              </a:solidFill>
            </a:endParaRPr>
          </a:p>
          <a:p>
            <a:r>
              <a:rPr lang="en-US" baseline="30000" dirty="0" smtClean="0">
                <a:solidFill>
                  <a:srgbClr val="FFFF00"/>
                </a:solidFill>
              </a:rPr>
              <a:t>	ESV </a:t>
            </a:r>
            <a:r>
              <a:rPr lang="fr-FR" b="1" dirty="0" smtClean="0">
                <a:solidFill>
                  <a:schemeClr val="bg1"/>
                </a:solidFill>
              </a:rPr>
              <a:t>19:20</a:t>
            </a:r>
            <a:r>
              <a:rPr lang="fr-FR" dirty="0" smtClean="0">
                <a:solidFill>
                  <a:schemeClr val="bg1"/>
                </a:solidFill>
              </a:rPr>
              <a:t> </a:t>
            </a:r>
            <a:r>
              <a:rPr lang="en-US" dirty="0">
                <a:solidFill>
                  <a:schemeClr val="bg1"/>
                </a:solidFill>
              </a:rPr>
              <a:t>And the beast was captured, and with it the false prophet who in its presence had done the signs by which he deceived those who had received the mark of the beast and those who worshiped its image. These two were thrown alive into the lake of fire that burns with sulfur</a:t>
            </a:r>
            <a:r>
              <a:rPr lang="en-US" dirty="0" smtClean="0">
                <a:solidFill>
                  <a:schemeClr val="bg1"/>
                </a:solidFill>
              </a:rPr>
              <a:t>.      /   </a:t>
            </a:r>
            <a:r>
              <a:rPr lang="en-US" altLang="zh-TW" baseline="30000" dirty="0" smtClean="0">
                <a:solidFill>
                  <a:srgbClr val="FFFF00"/>
                </a:solidFill>
              </a:rPr>
              <a:t>CUV </a:t>
            </a:r>
            <a:r>
              <a:rPr lang="en-US" b="1" dirty="0" smtClean="0">
                <a:solidFill>
                  <a:schemeClr val="bg1"/>
                </a:solidFill>
              </a:rPr>
              <a:t>19:20</a:t>
            </a:r>
            <a:r>
              <a:rPr lang="en-US" dirty="0" smtClean="0">
                <a:solidFill>
                  <a:schemeClr val="bg1"/>
                </a:solidFill>
              </a:rPr>
              <a:t> </a:t>
            </a:r>
            <a:r>
              <a:rPr lang="zh-TW" altLang="en-US" dirty="0">
                <a:solidFill>
                  <a:schemeClr val="bg1"/>
                </a:solidFill>
              </a:rPr>
              <a:t>那獸被擒拿、那在獸面前曾行奇事、迷惑受獸印記、和拜獸像之人的假先知、也與獸同被擒拿．他們兩個就活活的被扔在燒著硫磺的火湖裡．</a:t>
            </a:r>
            <a:endParaRPr lang="fr-FR" dirty="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84049305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111"/>
            <a:ext cx="12161838" cy="6819414"/>
          </a:xfrm>
          <a:prstGeom prst="rect">
            <a:avLst/>
          </a:prstGeom>
          <a:solidFill>
            <a:srgbClr val="002060"/>
          </a:solidFill>
        </p:spPr>
        <p:txBody>
          <a:bodyPr wrap="square" lIns="108821" tIns="54411" rIns="108821" bIns="54411">
            <a:spAutoFit/>
          </a:bodyPr>
          <a:lstStyle/>
          <a:p>
            <a:r>
              <a:rPr lang="en-US" sz="900" b="1" dirty="0" smtClean="0">
                <a:solidFill>
                  <a:srgbClr val="FFFF00"/>
                </a:solidFill>
              </a:rPr>
              <a:t>              </a:t>
            </a:r>
          </a:p>
          <a:p>
            <a:endParaRPr lang="en-US" sz="900" b="1" dirty="0" smtClean="0">
              <a:solidFill>
                <a:srgbClr val="FFFF00"/>
              </a:solidFill>
            </a:endParaRPr>
          </a:p>
          <a:p>
            <a:r>
              <a:rPr lang="en-US" sz="3200" b="1" dirty="0" smtClean="0">
                <a:solidFill>
                  <a:srgbClr val="FFFF00"/>
                </a:solidFill>
              </a:rPr>
              <a:t>     Revelation 19:21 </a:t>
            </a:r>
          </a:p>
          <a:p>
            <a:endParaRPr lang="en-US" sz="800" b="1" dirty="0" smtClean="0">
              <a:solidFill>
                <a:srgbClr val="FFFF00"/>
              </a:solidFill>
            </a:endParaRPr>
          </a:p>
          <a:p>
            <a:endParaRPr lang="en-US" sz="800" b="1" dirty="0" smtClean="0">
              <a:solidFill>
                <a:srgbClr val="FFFF00"/>
              </a:solidFill>
            </a:endParaRPr>
          </a:p>
          <a:p>
            <a:r>
              <a:rPr lang="en-US" sz="3900" dirty="0" smtClean="0">
                <a:solidFill>
                  <a:schemeClr val="bg1"/>
                </a:solidFill>
              </a:rPr>
              <a:t>  </a:t>
            </a:r>
            <a:r>
              <a:rPr lang="el-GR" sz="3900" dirty="0" smtClean="0">
                <a:solidFill>
                  <a:schemeClr val="bg1"/>
                </a:solidFill>
              </a:rPr>
              <a:t>καὶ </a:t>
            </a:r>
            <a:r>
              <a:rPr lang="en-US" sz="3900" dirty="0" smtClean="0">
                <a:solidFill>
                  <a:schemeClr val="bg1"/>
                </a:solidFill>
              </a:rPr>
              <a:t> </a:t>
            </a:r>
            <a:r>
              <a:rPr lang="el-GR" sz="3900" dirty="0" smtClean="0">
                <a:solidFill>
                  <a:schemeClr val="bg1"/>
                </a:solidFill>
              </a:rPr>
              <a:t>οἱ </a:t>
            </a:r>
            <a:r>
              <a:rPr lang="en-US" sz="3900" dirty="0" smtClean="0">
                <a:solidFill>
                  <a:schemeClr val="bg1"/>
                </a:solidFill>
              </a:rPr>
              <a:t> </a:t>
            </a:r>
            <a:r>
              <a:rPr lang="el-GR" sz="3900" dirty="0" smtClean="0">
                <a:solidFill>
                  <a:schemeClr val="bg1"/>
                </a:solidFill>
              </a:rPr>
              <a:t>λοιποὶ </a:t>
            </a:r>
            <a:r>
              <a:rPr lang="en-US" sz="3900" dirty="0" smtClean="0">
                <a:solidFill>
                  <a:schemeClr val="bg1"/>
                </a:solidFill>
              </a:rPr>
              <a:t> </a:t>
            </a:r>
            <a:r>
              <a:rPr lang="el-GR" sz="3900" dirty="0" smtClean="0">
                <a:solidFill>
                  <a:schemeClr val="bg1"/>
                </a:solidFill>
              </a:rPr>
              <a:t>ἀπεκτάνθησαν</a:t>
            </a:r>
            <a:endParaRPr lang="en-US" sz="3900" dirty="0">
              <a:solidFill>
                <a:schemeClr val="bg1"/>
              </a:solidFill>
            </a:endParaRPr>
          </a:p>
          <a:p>
            <a:r>
              <a:rPr lang="fr-FR" sz="2400" dirty="0">
                <a:solidFill>
                  <a:srgbClr val="FFFF00"/>
                </a:solidFill>
              </a:rPr>
              <a:t> </a:t>
            </a:r>
            <a:r>
              <a:rPr lang="en-US" sz="2400" dirty="0">
                <a:solidFill>
                  <a:srgbClr val="FFFF00"/>
                </a:solidFill>
              </a:rPr>
              <a:t> </a:t>
            </a:r>
            <a:r>
              <a:rPr lang="en-US" sz="2400" dirty="0" smtClean="0">
                <a:solidFill>
                  <a:srgbClr val="FFFF00"/>
                </a:solidFill>
              </a:rPr>
              <a:t>  and     the       </a:t>
            </a:r>
            <a:r>
              <a:rPr lang="en-US" sz="2400" dirty="0">
                <a:solidFill>
                  <a:srgbClr val="FFFF00"/>
                </a:solidFill>
              </a:rPr>
              <a:t>rest </a:t>
            </a:r>
            <a:r>
              <a:rPr lang="en-US" sz="2400" dirty="0" smtClean="0">
                <a:solidFill>
                  <a:srgbClr val="FFFF00"/>
                </a:solidFill>
              </a:rPr>
              <a:t>                  were </a:t>
            </a:r>
            <a:r>
              <a:rPr lang="en-US" sz="2400" dirty="0">
                <a:solidFill>
                  <a:srgbClr val="FFFF00"/>
                </a:solidFill>
              </a:rPr>
              <a:t>slain </a:t>
            </a:r>
            <a:endParaRPr lang="fr-FR" sz="2400" dirty="0" smtClean="0">
              <a:solidFill>
                <a:srgbClr val="FFFF00"/>
              </a:solidFill>
            </a:endParaRPr>
          </a:p>
          <a:p>
            <a:r>
              <a:rPr lang="en-US" sz="3900" dirty="0" smtClean="0">
                <a:solidFill>
                  <a:schemeClr val="bg1"/>
                </a:solidFill>
              </a:rPr>
              <a:t> </a:t>
            </a:r>
            <a:r>
              <a:rPr lang="el-GR" sz="3900" dirty="0" smtClean="0">
                <a:solidFill>
                  <a:schemeClr val="bg1"/>
                </a:solidFill>
              </a:rPr>
              <a:t>ἐν</a:t>
            </a:r>
            <a:r>
              <a:rPr lang="en-US" sz="3900" dirty="0" smtClean="0">
                <a:solidFill>
                  <a:schemeClr val="bg1"/>
                </a:solidFill>
              </a:rPr>
              <a:t> </a:t>
            </a:r>
            <a:r>
              <a:rPr lang="el-GR" sz="3900" dirty="0" smtClean="0">
                <a:solidFill>
                  <a:schemeClr val="bg1"/>
                </a:solidFill>
              </a:rPr>
              <a:t> </a:t>
            </a:r>
            <a:r>
              <a:rPr lang="el-GR" sz="3900" dirty="0">
                <a:solidFill>
                  <a:schemeClr val="bg1"/>
                </a:solidFill>
              </a:rPr>
              <a:t>τῇ </a:t>
            </a:r>
            <a:r>
              <a:rPr lang="en-US" sz="3900" dirty="0" smtClean="0">
                <a:solidFill>
                  <a:schemeClr val="bg1"/>
                </a:solidFill>
              </a:rPr>
              <a:t> </a:t>
            </a:r>
            <a:r>
              <a:rPr lang="el-GR" sz="3900" dirty="0" smtClean="0">
                <a:solidFill>
                  <a:schemeClr val="bg1"/>
                </a:solidFill>
              </a:rPr>
              <a:t>ῥομφαίᾳ </a:t>
            </a:r>
            <a:r>
              <a:rPr lang="en-US" sz="3900" dirty="0" smtClean="0">
                <a:solidFill>
                  <a:schemeClr val="bg1"/>
                </a:solidFill>
              </a:rPr>
              <a:t> </a:t>
            </a:r>
            <a:r>
              <a:rPr lang="el-GR" sz="3900" dirty="0" smtClean="0">
                <a:solidFill>
                  <a:schemeClr val="bg1"/>
                </a:solidFill>
              </a:rPr>
              <a:t>τοῦ </a:t>
            </a:r>
            <a:r>
              <a:rPr lang="en-US" sz="3900" dirty="0" smtClean="0">
                <a:solidFill>
                  <a:schemeClr val="bg1"/>
                </a:solidFill>
              </a:rPr>
              <a:t> </a:t>
            </a:r>
            <a:r>
              <a:rPr lang="el-GR" sz="3900" dirty="0" smtClean="0">
                <a:solidFill>
                  <a:schemeClr val="bg1"/>
                </a:solidFill>
              </a:rPr>
              <a:t>καθημένου </a:t>
            </a:r>
            <a:r>
              <a:rPr lang="en-US" sz="3900" dirty="0" smtClean="0">
                <a:solidFill>
                  <a:schemeClr val="bg1"/>
                </a:solidFill>
              </a:rPr>
              <a:t> </a:t>
            </a:r>
            <a:r>
              <a:rPr lang="el-GR" sz="3900" dirty="0" smtClean="0">
                <a:solidFill>
                  <a:schemeClr val="bg1"/>
                </a:solidFill>
              </a:rPr>
              <a:t>ἐπὶ </a:t>
            </a:r>
            <a:r>
              <a:rPr lang="en-US" sz="3900" dirty="0" smtClean="0">
                <a:solidFill>
                  <a:schemeClr val="bg1"/>
                </a:solidFill>
              </a:rPr>
              <a:t> </a:t>
            </a:r>
            <a:r>
              <a:rPr lang="el-GR" sz="3900" dirty="0" smtClean="0">
                <a:solidFill>
                  <a:schemeClr val="bg1"/>
                </a:solidFill>
              </a:rPr>
              <a:t>τοῦ </a:t>
            </a:r>
            <a:r>
              <a:rPr lang="en-US" sz="3900" dirty="0" smtClean="0">
                <a:solidFill>
                  <a:schemeClr val="bg1"/>
                </a:solidFill>
              </a:rPr>
              <a:t> </a:t>
            </a:r>
            <a:r>
              <a:rPr lang="el-GR" sz="3900" dirty="0" smtClean="0">
                <a:solidFill>
                  <a:schemeClr val="bg1"/>
                </a:solidFill>
              </a:rPr>
              <a:t>ἵππου</a:t>
            </a:r>
            <a:endParaRPr lang="en-US" sz="3900" dirty="0">
              <a:solidFill>
                <a:schemeClr val="bg1"/>
              </a:solidFill>
            </a:endParaRPr>
          </a:p>
          <a:p>
            <a:r>
              <a:rPr lang="en-US" sz="2400" dirty="0" smtClean="0">
                <a:solidFill>
                  <a:srgbClr val="FFFF00"/>
                </a:solidFill>
              </a:rPr>
              <a:t>   by    the         sword             of </a:t>
            </a:r>
            <a:r>
              <a:rPr lang="en-US" sz="2400" dirty="0">
                <a:solidFill>
                  <a:srgbClr val="FFFF00"/>
                </a:solidFill>
              </a:rPr>
              <a:t>him </a:t>
            </a:r>
            <a:r>
              <a:rPr lang="en-US" sz="2400" dirty="0" smtClean="0">
                <a:solidFill>
                  <a:srgbClr val="FFFF00"/>
                </a:solidFill>
              </a:rPr>
              <a:t>      who is </a:t>
            </a:r>
            <a:r>
              <a:rPr lang="en-US" sz="2400" dirty="0">
                <a:solidFill>
                  <a:srgbClr val="FFFF00"/>
                </a:solidFill>
              </a:rPr>
              <a:t>sitting </a:t>
            </a:r>
            <a:r>
              <a:rPr lang="en-US" sz="2400" dirty="0" smtClean="0">
                <a:solidFill>
                  <a:srgbClr val="FFFF00"/>
                </a:solidFill>
              </a:rPr>
              <a:t>          on         the        horse</a:t>
            </a:r>
            <a:endParaRPr lang="fr-FR" sz="2400" dirty="0" smtClean="0">
              <a:solidFill>
                <a:srgbClr val="FFFF00"/>
              </a:solidFill>
            </a:endParaRPr>
          </a:p>
          <a:p>
            <a:r>
              <a:rPr lang="en-US" sz="4000" dirty="0" smtClean="0">
                <a:solidFill>
                  <a:schemeClr val="bg1"/>
                </a:solidFill>
              </a:rPr>
              <a:t> </a:t>
            </a:r>
            <a:r>
              <a:rPr lang="el-GR" sz="4000" dirty="0">
                <a:solidFill>
                  <a:schemeClr val="bg1"/>
                </a:solidFill>
              </a:rPr>
              <a:t>τῇ </a:t>
            </a:r>
            <a:r>
              <a:rPr lang="en-US" sz="4000" dirty="0" smtClean="0">
                <a:solidFill>
                  <a:schemeClr val="bg1"/>
                </a:solidFill>
              </a:rPr>
              <a:t> </a:t>
            </a:r>
            <a:r>
              <a:rPr lang="el-GR" sz="4000" dirty="0" smtClean="0">
                <a:solidFill>
                  <a:schemeClr val="bg1"/>
                </a:solidFill>
              </a:rPr>
              <a:t>ἐξελθούσῃ</a:t>
            </a:r>
            <a:r>
              <a:rPr lang="en-US" sz="4000" dirty="0" smtClean="0">
                <a:solidFill>
                  <a:schemeClr val="bg1"/>
                </a:solidFill>
              </a:rPr>
              <a:t>  </a:t>
            </a:r>
            <a:r>
              <a:rPr lang="el-GR" sz="4000" dirty="0" smtClean="0">
                <a:solidFill>
                  <a:schemeClr val="bg1"/>
                </a:solidFill>
              </a:rPr>
              <a:t>ἐκ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στόματος </a:t>
            </a:r>
            <a:r>
              <a:rPr lang="en-US" sz="4000" dirty="0" smtClean="0">
                <a:solidFill>
                  <a:schemeClr val="bg1"/>
                </a:solidFill>
              </a:rPr>
              <a:t> </a:t>
            </a:r>
            <a:r>
              <a:rPr lang="el-GR" sz="4000" dirty="0" smtClean="0">
                <a:solidFill>
                  <a:schemeClr val="bg1"/>
                </a:solidFill>
              </a:rPr>
              <a:t>αὐτοῦ</a:t>
            </a:r>
            <a:r>
              <a:rPr lang="el-GR" sz="4000" dirty="0">
                <a:solidFill>
                  <a:schemeClr val="bg1"/>
                </a:solidFill>
              </a:rPr>
              <a:t>,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πάντα</a:t>
            </a:r>
            <a:endParaRPr lang="en-US" sz="4000" dirty="0" smtClean="0">
              <a:solidFill>
                <a:schemeClr val="bg1"/>
              </a:solidFill>
            </a:endParaRPr>
          </a:p>
          <a:p>
            <a:r>
              <a:rPr lang="en-US" sz="2400" dirty="0" smtClean="0">
                <a:solidFill>
                  <a:srgbClr val="FFFF00"/>
                </a:solidFill>
              </a:rPr>
              <a:t> which        came out          from     the          </a:t>
            </a:r>
            <a:r>
              <a:rPr lang="en-US" sz="2400" dirty="0">
                <a:solidFill>
                  <a:srgbClr val="FFFF00"/>
                </a:solidFill>
              </a:rPr>
              <a:t>mouth </a:t>
            </a:r>
            <a:r>
              <a:rPr lang="en-US" sz="2400" dirty="0" smtClean="0">
                <a:solidFill>
                  <a:srgbClr val="FFFF00"/>
                </a:solidFill>
              </a:rPr>
              <a:t>                    his                  and        all</a:t>
            </a:r>
            <a:endParaRPr lang="fr-FR" sz="2400" dirty="0" smtClean="0">
              <a:solidFill>
                <a:srgbClr val="FFFF00"/>
              </a:solidFill>
            </a:endParaRPr>
          </a:p>
          <a:p>
            <a:r>
              <a:rPr lang="en-US" sz="4000" dirty="0" smtClean="0">
                <a:solidFill>
                  <a:schemeClr val="bg1"/>
                </a:solidFill>
              </a:rPr>
              <a:t> </a:t>
            </a:r>
            <a:r>
              <a:rPr lang="el-GR" sz="4000" dirty="0">
                <a:solidFill>
                  <a:schemeClr val="bg1"/>
                </a:solidFill>
              </a:rPr>
              <a:t>τὰ </a:t>
            </a:r>
            <a:r>
              <a:rPr lang="en-US" sz="4000" dirty="0" smtClean="0">
                <a:solidFill>
                  <a:schemeClr val="bg1"/>
                </a:solidFill>
              </a:rPr>
              <a:t> </a:t>
            </a:r>
            <a:r>
              <a:rPr lang="el-GR" sz="4000" dirty="0" smtClean="0">
                <a:solidFill>
                  <a:schemeClr val="bg1"/>
                </a:solidFill>
              </a:rPr>
              <a:t>ὄρνεα</a:t>
            </a:r>
            <a:r>
              <a:rPr lang="en-US" sz="4000" dirty="0" smtClean="0">
                <a:solidFill>
                  <a:schemeClr val="bg1"/>
                </a:solidFill>
              </a:rPr>
              <a:t>  </a:t>
            </a:r>
            <a:r>
              <a:rPr lang="el-GR" sz="4000" dirty="0" smtClean="0">
                <a:solidFill>
                  <a:schemeClr val="bg1"/>
                </a:solidFill>
              </a:rPr>
              <a:t>ἐχορτάσθησαν</a:t>
            </a:r>
            <a:r>
              <a:rPr lang="en-US" sz="4000" dirty="0" smtClean="0">
                <a:solidFill>
                  <a:schemeClr val="bg1"/>
                </a:solidFill>
              </a:rPr>
              <a:t> </a:t>
            </a:r>
            <a:r>
              <a:rPr lang="el-GR" sz="4000" dirty="0" smtClean="0">
                <a:solidFill>
                  <a:schemeClr val="bg1"/>
                </a:solidFill>
              </a:rPr>
              <a:t> </a:t>
            </a:r>
            <a:r>
              <a:rPr lang="el-GR" sz="4000" dirty="0">
                <a:solidFill>
                  <a:schemeClr val="bg1"/>
                </a:solidFill>
              </a:rPr>
              <a:t>ἐκ </a:t>
            </a:r>
            <a:r>
              <a:rPr lang="en-US" sz="4000" dirty="0" smtClean="0">
                <a:solidFill>
                  <a:schemeClr val="bg1"/>
                </a:solidFill>
              </a:rPr>
              <a:t> </a:t>
            </a:r>
            <a:r>
              <a:rPr lang="el-GR" sz="4000" dirty="0" smtClean="0">
                <a:solidFill>
                  <a:schemeClr val="bg1"/>
                </a:solidFill>
              </a:rPr>
              <a:t>τῶν </a:t>
            </a:r>
            <a:r>
              <a:rPr lang="en-US" sz="4000" dirty="0" smtClean="0">
                <a:solidFill>
                  <a:schemeClr val="bg1"/>
                </a:solidFill>
              </a:rPr>
              <a:t> </a:t>
            </a:r>
            <a:r>
              <a:rPr lang="el-GR" sz="4000" dirty="0" smtClean="0">
                <a:solidFill>
                  <a:schemeClr val="bg1"/>
                </a:solidFill>
              </a:rPr>
              <a:t>σαρκῶν </a:t>
            </a:r>
            <a:r>
              <a:rPr lang="en-US" sz="4000" dirty="0" smtClean="0">
                <a:solidFill>
                  <a:schemeClr val="bg1"/>
                </a:solidFill>
              </a:rPr>
              <a:t> </a:t>
            </a:r>
            <a:r>
              <a:rPr lang="el-GR" sz="4000" dirty="0" smtClean="0">
                <a:solidFill>
                  <a:schemeClr val="bg1"/>
                </a:solidFill>
              </a:rPr>
              <a:t>αὐτῶν</a:t>
            </a:r>
            <a:r>
              <a:rPr lang="el-GR" sz="4000" dirty="0">
                <a:solidFill>
                  <a:schemeClr val="bg1"/>
                </a:solidFill>
              </a:rPr>
              <a:t>.</a:t>
            </a:r>
          </a:p>
          <a:p>
            <a:r>
              <a:rPr lang="en-US" sz="2400" dirty="0" smtClean="0">
                <a:solidFill>
                  <a:srgbClr val="FFFF00"/>
                </a:solidFill>
              </a:rPr>
              <a:t>  the        birds                </a:t>
            </a:r>
            <a:r>
              <a:rPr lang="en-US" sz="2400" dirty="0">
                <a:solidFill>
                  <a:srgbClr val="FFFF00"/>
                </a:solidFill>
              </a:rPr>
              <a:t>were gorged </a:t>
            </a:r>
            <a:r>
              <a:rPr lang="en-US" sz="2400" dirty="0" smtClean="0">
                <a:solidFill>
                  <a:srgbClr val="FFFF00"/>
                </a:solidFill>
              </a:rPr>
              <a:t>                  with    the               </a:t>
            </a:r>
            <a:r>
              <a:rPr lang="en-US" sz="2400" dirty="0">
                <a:solidFill>
                  <a:srgbClr val="FFFF00"/>
                </a:solidFill>
              </a:rPr>
              <a:t>flesh </a:t>
            </a:r>
            <a:r>
              <a:rPr lang="fr-FR" sz="2400" dirty="0">
                <a:solidFill>
                  <a:srgbClr val="FFFF00"/>
                </a:solidFill>
              </a:rPr>
              <a:t> </a:t>
            </a:r>
            <a:r>
              <a:rPr lang="fr-FR" sz="2400" dirty="0" smtClean="0">
                <a:solidFill>
                  <a:srgbClr val="FFFF00"/>
                </a:solidFill>
              </a:rPr>
              <a:t>            </a:t>
            </a:r>
            <a:r>
              <a:rPr lang="en-US" sz="2400" dirty="0">
                <a:solidFill>
                  <a:srgbClr val="FFFF00"/>
                </a:solidFill>
              </a:rPr>
              <a:t>their </a:t>
            </a:r>
            <a:endParaRPr lang="fr-FR" sz="2400" dirty="0" smtClean="0">
              <a:solidFill>
                <a:srgbClr val="FFFF00"/>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sz="2000" baseline="30000" dirty="0" smtClean="0">
                <a:solidFill>
                  <a:srgbClr val="FFFF00"/>
                </a:solidFill>
              </a:rPr>
              <a:t>	ESV </a:t>
            </a:r>
            <a:r>
              <a:rPr lang="fr-FR" sz="2000" b="1" dirty="0" smtClean="0">
                <a:solidFill>
                  <a:schemeClr val="bg1"/>
                </a:solidFill>
              </a:rPr>
              <a:t>19:21</a:t>
            </a:r>
            <a:r>
              <a:rPr lang="fr-FR" sz="2000" dirty="0" smtClean="0">
                <a:solidFill>
                  <a:schemeClr val="bg1"/>
                </a:solidFill>
              </a:rPr>
              <a:t> </a:t>
            </a:r>
            <a:r>
              <a:rPr lang="en-US" sz="2000" dirty="0">
                <a:solidFill>
                  <a:schemeClr val="bg1"/>
                </a:solidFill>
              </a:rPr>
              <a:t>And the rest were slain by the sword that came from the mouth of him who was sitting on the horse, and all the birds were gorged with their flesh.</a:t>
            </a:r>
          </a:p>
          <a:p>
            <a:r>
              <a:rPr lang="en-US" altLang="zh-TW" sz="2000" baseline="30000" dirty="0">
                <a:solidFill>
                  <a:srgbClr val="FFFF00"/>
                </a:solidFill>
              </a:rPr>
              <a:t>	CUV </a:t>
            </a:r>
            <a:r>
              <a:rPr lang="en-US" sz="2000" b="1" dirty="0" smtClean="0">
                <a:solidFill>
                  <a:schemeClr val="bg1"/>
                </a:solidFill>
              </a:rPr>
              <a:t>19:21</a:t>
            </a:r>
            <a:r>
              <a:rPr lang="en-US" sz="2000" dirty="0" smtClean="0">
                <a:solidFill>
                  <a:schemeClr val="bg1"/>
                </a:solidFill>
              </a:rPr>
              <a:t> </a:t>
            </a:r>
            <a:r>
              <a:rPr lang="zh-TW" altLang="en-US" sz="2000" dirty="0">
                <a:solidFill>
                  <a:schemeClr val="bg1"/>
                </a:solidFill>
              </a:rPr>
              <a:t>其餘的被騎白馬者口中出來的劍殺了．飛鳥都喫飽了他們的肉。</a:t>
            </a:r>
            <a:endParaRPr lang="fr-FR" sz="20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84576154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4" y="19756"/>
            <a:ext cx="12161838" cy="6757858"/>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600" b="1" dirty="0" smtClean="0">
                <a:solidFill>
                  <a:srgbClr val="FFFF00"/>
                </a:solidFill>
              </a:rPr>
              <a:t>    </a:t>
            </a:r>
            <a:r>
              <a:rPr lang="en-US" sz="3400" b="1" dirty="0" smtClean="0">
                <a:solidFill>
                  <a:srgbClr val="FFFF00"/>
                </a:solidFill>
              </a:rPr>
              <a:t>Revelation 19:2 </a:t>
            </a:r>
            <a:endParaRPr lang="en-US" sz="10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ὅτι </a:t>
            </a:r>
            <a:r>
              <a:rPr lang="el-GR" sz="4000" dirty="0">
                <a:solidFill>
                  <a:schemeClr val="bg1"/>
                </a:solidFill>
              </a:rPr>
              <a:t>ἀληθιναὶ </a:t>
            </a:r>
            <a:r>
              <a:rPr lang="en-US" sz="4000" dirty="0" smtClean="0">
                <a:solidFill>
                  <a:schemeClr val="bg1"/>
                </a:solidFill>
              </a:rPr>
              <a:t> </a:t>
            </a:r>
            <a:r>
              <a:rPr lang="el-GR" sz="4000" dirty="0" smtClean="0">
                <a:solidFill>
                  <a:schemeClr val="bg1"/>
                </a:solidFill>
              </a:rPr>
              <a:t>καὶ δίκαιαι</a:t>
            </a:r>
            <a:r>
              <a:rPr lang="en-US" sz="4000" dirty="0" smtClean="0">
                <a:solidFill>
                  <a:schemeClr val="bg1"/>
                </a:solidFill>
              </a:rPr>
              <a:t> </a:t>
            </a:r>
            <a:r>
              <a:rPr lang="el-GR" sz="4000" dirty="0" smtClean="0">
                <a:solidFill>
                  <a:schemeClr val="bg1"/>
                </a:solidFill>
              </a:rPr>
              <a:t> </a:t>
            </a:r>
            <a:r>
              <a:rPr lang="el-GR" sz="4000" dirty="0">
                <a:solidFill>
                  <a:schemeClr val="bg1"/>
                </a:solidFill>
              </a:rPr>
              <a:t>αἱ κρίσεις αὐτοῦ· </a:t>
            </a:r>
            <a:endParaRPr lang="en-US" sz="4000" dirty="0">
              <a:solidFill>
                <a:schemeClr val="bg1"/>
              </a:solidFill>
            </a:endParaRPr>
          </a:p>
          <a:p>
            <a:r>
              <a:rPr lang="en-US" altLang="zh-TW" sz="2400" dirty="0" smtClean="0">
                <a:solidFill>
                  <a:srgbClr val="FFFF00"/>
                </a:solidFill>
              </a:rPr>
              <a:t>   for           true                 and         just             the   </a:t>
            </a:r>
            <a:r>
              <a:rPr lang="en-US" altLang="zh-TW" sz="2400" dirty="0">
                <a:solidFill>
                  <a:srgbClr val="FFFF00"/>
                </a:solidFill>
              </a:rPr>
              <a:t>judgments </a:t>
            </a:r>
            <a:r>
              <a:rPr lang="en-US" altLang="zh-TW" sz="2400" dirty="0" smtClean="0">
                <a:solidFill>
                  <a:srgbClr val="FFFF00"/>
                </a:solidFill>
              </a:rPr>
              <a:t>      his</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ὅτι</a:t>
            </a:r>
            <a:r>
              <a:rPr lang="en-US" sz="4000" dirty="0" smtClean="0">
                <a:solidFill>
                  <a:schemeClr val="bg1"/>
                </a:solidFill>
              </a:rPr>
              <a:t> </a:t>
            </a:r>
            <a:r>
              <a:rPr lang="el-GR" sz="4000" dirty="0" smtClean="0">
                <a:solidFill>
                  <a:schemeClr val="bg1"/>
                </a:solidFill>
              </a:rPr>
              <a:t> </a:t>
            </a:r>
            <a:r>
              <a:rPr lang="el-GR" sz="4000" dirty="0">
                <a:solidFill>
                  <a:schemeClr val="bg1"/>
                </a:solidFill>
              </a:rPr>
              <a:t>ἔκρινεν </a:t>
            </a:r>
            <a:r>
              <a:rPr lang="en-US" sz="4000" dirty="0" smtClean="0">
                <a:solidFill>
                  <a:schemeClr val="bg1"/>
                </a:solidFill>
              </a:rPr>
              <a:t> </a:t>
            </a:r>
            <a:r>
              <a:rPr lang="el-GR" sz="4000" dirty="0" smtClean="0">
                <a:solidFill>
                  <a:schemeClr val="bg1"/>
                </a:solidFill>
              </a:rPr>
              <a:t>τὴν </a:t>
            </a:r>
            <a:r>
              <a:rPr lang="en-US" sz="4000" dirty="0" smtClean="0">
                <a:solidFill>
                  <a:schemeClr val="bg1"/>
                </a:solidFill>
              </a:rPr>
              <a:t> </a:t>
            </a:r>
            <a:r>
              <a:rPr lang="el-GR" sz="4000" dirty="0" smtClean="0">
                <a:solidFill>
                  <a:schemeClr val="bg1"/>
                </a:solidFill>
              </a:rPr>
              <a:t>πόρνην </a:t>
            </a:r>
            <a:r>
              <a:rPr lang="en-US" sz="4000" dirty="0" smtClean="0">
                <a:solidFill>
                  <a:schemeClr val="bg1"/>
                </a:solidFill>
              </a:rPr>
              <a:t> </a:t>
            </a:r>
            <a:r>
              <a:rPr lang="el-GR" sz="4000" dirty="0" smtClean="0">
                <a:solidFill>
                  <a:schemeClr val="bg1"/>
                </a:solidFill>
              </a:rPr>
              <a:t>τὴν </a:t>
            </a:r>
            <a:r>
              <a:rPr lang="en-US" sz="4000" dirty="0" smtClean="0">
                <a:solidFill>
                  <a:schemeClr val="bg1"/>
                </a:solidFill>
              </a:rPr>
              <a:t> </a:t>
            </a:r>
            <a:r>
              <a:rPr lang="el-GR" sz="4000" dirty="0">
                <a:solidFill>
                  <a:schemeClr val="bg1"/>
                </a:solidFill>
              </a:rPr>
              <a:t>μεγάλην </a:t>
            </a:r>
            <a:r>
              <a:rPr lang="en-US" sz="4000" dirty="0" smtClean="0">
                <a:solidFill>
                  <a:schemeClr val="bg1"/>
                </a:solidFill>
              </a:rPr>
              <a:t> </a:t>
            </a:r>
            <a:r>
              <a:rPr lang="el-GR" sz="4000" dirty="0" smtClean="0">
                <a:solidFill>
                  <a:schemeClr val="bg1"/>
                </a:solidFill>
              </a:rPr>
              <a:t>ἥτις </a:t>
            </a:r>
            <a:r>
              <a:rPr lang="en-US" sz="4000" dirty="0" smtClean="0">
                <a:solidFill>
                  <a:schemeClr val="bg1"/>
                </a:solidFill>
              </a:rPr>
              <a:t> </a:t>
            </a:r>
            <a:r>
              <a:rPr lang="el-GR" sz="4000" dirty="0">
                <a:solidFill>
                  <a:schemeClr val="bg1"/>
                </a:solidFill>
              </a:rPr>
              <a:t>ἔφθειρεν</a:t>
            </a:r>
            <a:endParaRPr lang="en-US" sz="4000" dirty="0">
              <a:solidFill>
                <a:schemeClr val="bg1"/>
              </a:solidFill>
            </a:endParaRPr>
          </a:p>
          <a:p>
            <a:r>
              <a:rPr lang="en-US" altLang="zh-TW" sz="2400" dirty="0" smtClean="0">
                <a:solidFill>
                  <a:srgbClr val="FFFF00"/>
                </a:solidFill>
              </a:rPr>
              <a:t>     for       he judged        the        </a:t>
            </a:r>
            <a:r>
              <a:rPr lang="en-US" altLang="zh-TW" sz="2400" dirty="0">
                <a:solidFill>
                  <a:srgbClr val="FFFF00"/>
                </a:solidFill>
              </a:rPr>
              <a:t>prostitute </a:t>
            </a:r>
            <a:r>
              <a:rPr lang="en-US" altLang="zh-TW" sz="2400" dirty="0" smtClean="0">
                <a:solidFill>
                  <a:srgbClr val="FFFF00"/>
                </a:solidFill>
              </a:rPr>
              <a:t>      the            great                who         corrupted</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τὴν </a:t>
            </a:r>
            <a:r>
              <a:rPr lang="en-US" sz="4000" dirty="0" smtClean="0">
                <a:solidFill>
                  <a:schemeClr val="bg1"/>
                </a:solidFill>
              </a:rPr>
              <a:t> </a:t>
            </a:r>
            <a:r>
              <a:rPr lang="el-GR" sz="4000" dirty="0" smtClean="0">
                <a:solidFill>
                  <a:schemeClr val="bg1"/>
                </a:solidFill>
              </a:rPr>
              <a:t>γῆν </a:t>
            </a:r>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τῇ </a:t>
            </a:r>
            <a:r>
              <a:rPr lang="en-US" sz="4000" dirty="0" smtClean="0">
                <a:solidFill>
                  <a:schemeClr val="bg1"/>
                </a:solidFill>
              </a:rPr>
              <a:t> </a:t>
            </a:r>
            <a:r>
              <a:rPr lang="el-GR" sz="4000" dirty="0" smtClean="0">
                <a:solidFill>
                  <a:schemeClr val="bg1"/>
                </a:solidFill>
              </a:rPr>
              <a:t>πορνείᾳ </a:t>
            </a:r>
            <a:r>
              <a:rPr lang="en-US" sz="4000" dirty="0" smtClean="0">
                <a:solidFill>
                  <a:schemeClr val="bg1"/>
                </a:solidFill>
              </a:rPr>
              <a:t> </a:t>
            </a:r>
            <a:r>
              <a:rPr lang="el-GR" sz="4000" dirty="0" smtClean="0">
                <a:solidFill>
                  <a:schemeClr val="bg1"/>
                </a:solidFill>
              </a:rPr>
              <a:t>αὐτῆς,</a:t>
            </a:r>
            <a:r>
              <a:rPr lang="en-US" sz="4000" dirty="0" smtClean="0">
                <a:solidFill>
                  <a:schemeClr val="bg1"/>
                </a:solidFill>
              </a:rPr>
              <a:t> </a:t>
            </a:r>
            <a:r>
              <a:rPr lang="el-GR" sz="4000" dirty="0" smtClean="0">
                <a:solidFill>
                  <a:schemeClr val="bg1"/>
                </a:solidFill>
              </a:rPr>
              <a:t> καὶ </a:t>
            </a:r>
            <a:r>
              <a:rPr lang="en-US" sz="4000" dirty="0" smtClean="0">
                <a:solidFill>
                  <a:schemeClr val="bg1"/>
                </a:solidFill>
              </a:rPr>
              <a:t> </a:t>
            </a:r>
            <a:r>
              <a:rPr lang="el-GR" sz="4000" dirty="0" smtClean="0">
                <a:solidFill>
                  <a:schemeClr val="bg1"/>
                </a:solidFill>
              </a:rPr>
              <a:t>ἐξεδίκησεν </a:t>
            </a:r>
            <a:endParaRPr lang="en-US" sz="4000" dirty="0" smtClean="0">
              <a:solidFill>
                <a:schemeClr val="bg1"/>
              </a:solidFill>
            </a:endParaRPr>
          </a:p>
          <a:p>
            <a:r>
              <a:rPr lang="en-US" altLang="zh-TW" sz="2400" dirty="0" smtClean="0">
                <a:solidFill>
                  <a:srgbClr val="FFFF00"/>
                </a:solidFill>
              </a:rPr>
              <a:t>     the      earth    </a:t>
            </a:r>
            <a:r>
              <a:rPr lang="en-US" altLang="zh-TW" sz="2400" dirty="0">
                <a:solidFill>
                  <a:srgbClr val="FFFF00"/>
                </a:solidFill>
              </a:rPr>
              <a:t>with </a:t>
            </a:r>
            <a:r>
              <a:rPr lang="en-US" altLang="zh-TW" sz="2400" dirty="0" smtClean="0">
                <a:solidFill>
                  <a:srgbClr val="FFFF00"/>
                </a:solidFill>
              </a:rPr>
              <a:t>  the      immorality          her              </a:t>
            </a:r>
            <a:r>
              <a:rPr lang="en-US" altLang="zh-TW" sz="2400" dirty="0">
                <a:solidFill>
                  <a:srgbClr val="FFFF00"/>
                </a:solidFill>
              </a:rPr>
              <a:t>and </a:t>
            </a:r>
            <a:r>
              <a:rPr lang="en-US" altLang="zh-TW" sz="2400" dirty="0" smtClean="0">
                <a:solidFill>
                  <a:srgbClr val="FFFF00"/>
                </a:solidFill>
              </a:rPr>
              <a:t>        he </a:t>
            </a:r>
            <a:r>
              <a:rPr lang="en-US" altLang="zh-TW" sz="2400" dirty="0">
                <a:solidFill>
                  <a:srgbClr val="FFFF00"/>
                </a:solidFill>
              </a:rPr>
              <a:t>avenged </a:t>
            </a:r>
            <a:endParaRPr lang="fr-FR" sz="2400" dirty="0">
              <a:solidFill>
                <a:srgbClr val="FFFF00"/>
              </a:solidFill>
            </a:endParaRPr>
          </a:p>
          <a:p>
            <a:r>
              <a:rPr lang="en-US" sz="4000" dirty="0" smtClean="0">
                <a:solidFill>
                  <a:schemeClr val="bg1"/>
                </a:solidFill>
              </a:rPr>
              <a:t>  </a:t>
            </a:r>
            <a:r>
              <a:rPr lang="el-GR" sz="4000" dirty="0" smtClean="0">
                <a:solidFill>
                  <a:schemeClr val="bg1"/>
                </a:solidFill>
              </a:rPr>
              <a:t>τὸ </a:t>
            </a:r>
            <a:r>
              <a:rPr lang="en-US" sz="4000" dirty="0" smtClean="0">
                <a:solidFill>
                  <a:schemeClr val="bg1"/>
                </a:solidFill>
              </a:rPr>
              <a:t> </a:t>
            </a:r>
            <a:r>
              <a:rPr lang="el-GR" sz="4000" dirty="0" smtClean="0">
                <a:solidFill>
                  <a:schemeClr val="bg1"/>
                </a:solidFill>
              </a:rPr>
              <a:t>αἷμα </a:t>
            </a:r>
            <a:r>
              <a:rPr lang="en-US" sz="4000" dirty="0" smtClean="0">
                <a:solidFill>
                  <a:schemeClr val="bg1"/>
                </a:solidFill>
              </a:rPr>
              <a:t> </a:t>
            </a:r>
            <a:r>
              <a:rPr lang="el-GR" sz="4000" dirty="0" smtClean="0">
                <a:solidFill>
                  <a:schemeClr val="bg1"/>
                </a:solidFill>
              </a:rPr>
              <a:t>τῶν </a:t>
            </a:r>
            <a:r>
              <a:rPr lang="en-US" sz="4000" dirty="0" smtClean="0">
                <a:solidFill>
                  <a:schemeClr val="bg1"/>
                </a:solidFill>
              </a:rPr>
              <a:t> </a:t>
            </a:r>
            <a:r>
              <a:rPr lang="el-GR" sz="4000" dirty="0" smtClean="0">
                <a:solidFill>
                  <a:schemeClr val="bg1"/>
                </a:solidFill>
              </a:rPr>
              <a:t>δούλων </a:t>
            </a:r>
            <a:r>
              <a:rPr lang="en-US" sz="4000" dirty="0" smtClean="0">
                <a:solidFill>
                  <a:schemeClr val="bg1"/>
                </a:solidFill>
              </a:rPr>
              <a:t> </a:t>
            </a:r>
            <a:r>
              <a:rPr lang="el-GR" sz="4000" dirty="0" smtClean="0">
                <a:solidFill>
                  <a:schemeClr val="bg1"/>
                </a:solidFill>
              </a:rPr>
              <a:t>αὐτοῦ </a:t>
            </a:r>
            <a:r>
              <a:rPr lang="en-US" sz="4000" dirty="0" smtClean="0">
                <a:solidFill>
                  <a:schemeClr val="bg1"/>
                </a:solidFill>
              </a:rPr>
              <a:t> </a:t>
            </a:r>
            <a:r>
              <a:rPr lang="el-GR" sz="4000" dirty="0" smtClean="0">
                <a:solidFill>
                  <a:schemeClr val="bg1"/>
                </a:solidFill>
              </a:rPr>
              <a:t>ἐκ </a:t>
            </a:r>
            <a:r>
              <a:rPr lang="en-US" sz="4000" dirty="0" smtClean="0">
                <a:solidFill>
                  <a:schemeClr val="bg1"/>
                </a:solidFill>
              </a:rPr>
              <a:t> </a:t>
            </a:r>
            <a:r>
              <a:rPr lang="el-GR" sz="4000" dirty="0" smtClean="0">
                <a:solidFill>
                  <a:schemeClr val="bg1"/>
                </a:solidFill>
              </a:rPr>
              <a:t>χειρὸς</a:t>
            </a:r>
            <a:r>
              <a:rPr lang="en-US" sz="4000" dirty="0" smtClean="0">
                <a:solidFill>
                  <a:schemeClr val="bg1"/>
                </a:solidFill>
              </a:rPr>
              <a:t> </a:t>
            </a:r>
            <a:r>
              <a:rPr lang="el-GR" sz="4000" dirty="0" smtClean="0">
                <a:solidFill>
                  <a:schemeClr val="bg1"/>
                </a:solidFill>
              </a:rPr>
              <a:t> </a:t>
            </a:r>
            <a:r>
              <a:rPr lang="el-GR" sz="4000" dirty="0">
                <a:solidFill>
                  <a:schemeClr val="bg1"/>
                </a:solidFill>
              </a:rPr>
              <a:t>αὐτῆς.</a:t>
            </a:r>
          </a:p>
          <a:p>
            <a:r>
              <a:rPr lang="en-US" altLang="zh-TW" sz="2400" dirty="0" smtClean="0">
                <a:solidFill>
                  <a:srgbClr val="FFFF00"/>
                </a:solidFill>
              </a:rPr>
              <a:t>    the      blood      of the      </a:t>
            </a:r>
            <a:r>
              <a:rPr lang="en-US" altLang="zh-TW" sz="2400" dirty="0">
                <a:solidFill>
                  <a:srgbClr val="FFFF00"/>
                </a:solidFill>
              </a:rPr>
              <a:t>servants</a:t>
            </a:r>
            <a:r>
              <a:rPr lang="fr-FR" sz="2400" dirty="0" smtClean="0">
                <a:solidFill>
                  <a:srgbClr val="FFFF00"/>
                </a:solidFill>
              </a:rPr>
              <a:t>              </a:t>
            </a:r>
            <a:r>
              <a:rPr lang="fr-FR" sz="2400" dirty="0" err="1" smtClean="0">
                <a:solidFill>
                  <a:srgbClr val="FFFF00"/>
                </a:solidFill>
              </a:rPr>
              <a:t>his</a:t>
            </a:r>
            <a:r>
              <a:rPr lang="fr-FR" sz="2400" dirty="0" smtClean="0">
                <a:solidFill>
                  <a:srgbClr val="FFFF00"/>
                </a:solidFill>
              </a:rPr>
              <a:t>           </a:t>
            </a:r>
            <a:r>
              <a:rPr lang="fr-FR" sz="2400" dirty="0" err="1" smtClean="0">
                <a:solidFill>
                  <a:srgbClr val="FFFF00"/>
                </a:solidFill>
              </a:rPr>
              <a:t>from</a:t>
            </a:r>
            <a:r>
              <a:rPr lang="fr-FR" sz="2400" dirty="0" smtClean="0">
                <a:solidFill>
                  <a:srgbClr val="FFFF00"/>
                </a:solidFill>
              </a:rPr>
              <a:t>       hand              </a:t>
            </a:r>
            <a:r>
              <a:rPr lang="fr-FR" sz="2400" dirty="0" err="1" smtClean="0">
                <a:solidFill>
                  <a:srgbClr val="FFFF00"/>
                </a:solidFill>
              </a:rPr>
              <a:t>her</a:t>
            </a:r>
            <a:endParaRPr lang="en-US" sz="2400" dirty="0" smtClean="0">
              <a:solidFill>
                <a:srgbClr val="FFFF00"/>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sz="2000" baseline="30000" dirty="0" smtClean="0">
                <a:solidFill>
                  <a:srgbClr val="FFFF00"/>
                </a:solidFill>
              </a:rPr>
              <a:t>	ESV </a:t>
            </a:r>
            <a:r>
              <a:rPr lang="fr-FR" sz="2000" b="1" dirty="0" smtClean="0">
                <a:solidFill>
                  <a:schemeClr val="bg1"/>
                </a:solidFill>
              </a:rPr>
              <a:t>19:2</a:t>
            </a:r>
            <a:r>
              <a:rPr lang="fr-FR" sz="2000" dirty="0" smtClean="0">
                <a:solidFill>
                  <a:schemeClr val="bg1"/>
                </a:solidFill>
              </a:rPr>
              <a:t> </a:t>
            </a:r>
            <a:r>
              <a:rPr lang="en-US" altLang="zh-TW" sz="2000" dirty="0">
                <a:solidFill>
                  <a:schemeClr val="bg1"/>
                </a:solidFill>
              </a:rPr>
              <a:t>for his judgments are true and just; for he has judged the great prostitute who corrupted the earth with her immorality, and has avenged on her the blood of his servants</a:t>
            </a:r>
            <a:r>
              <a:rPr lang="en-US" altLang="zh-TW" sz="2000" dirty="0" smtClean="0">
                <a:solidFill>
                  <a:schemeClr val="bg1"/>
                </a:solidFill>
              </a:rPr>
              <a:t>.“       /    </a:t>
            </a:r>
            <a:r>
              <a:rPr lang="en-US" altLang="zh-TW" sz="2000" baseline="30000" dirty="0" smtClean="0">
                <a:solidFill>
                  <a:srgbClr val="FFFF00"/>
                </a:solidFill>
              </a:rPr>
              <a:t>CUV     </a:t>
            </a:r>
            <a:r>
              <a:rPr lang="en-US" altLang="zh-TW" sz="2000" b="1" dirty="0" smtClean="0">
                <a:solidFill>
                  <a:schemeClr val="bg1"/>
                </a:solidFill>
              </a:rPr>
              <a:t>19:2</a:t>
            </a:r>
            <a:r>
              <a:rPr lang="zh-TW" altLang="en-US" sz="2000" dirty="0" smtClean="0">
                <a:solidFill>
                  <a:schemeClr val="bg1"/>
                </a:solidFill>
              </a:rPr>
              <a:t> </a:t>
            </a:r>
            <a:r>
              <a:rPr lang="zh-TW" altLang="en-US" sz="2000" dirty="0">
                <a:solidFill>
                  <a:schemeClr val="bg1"/>
                </a:solidFill>
              </a:rPr>
              <a:t>他的判斷是真實公義的．因他判斷了那用淫行敗壞世界的大淫婦、並且向淫婦討流僕人血的罪、給他們伸冤。</a:t>
            </a:r>
            <a:endParaRPr lang="fr-FR" sz="20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97743409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757858"/>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a:solidFill>
                <a:srgbClr val="FFFF00"/>
              </a:solidFill>
            </a:endParaRPr>
          </a:p>
          <a:p>
            <a:endParaRPr lang="en-US" sz="800" b="1" dirty="0" smtClean="0">
              <a:solidFill>
                <a:srgbClr val="FFFF00"/>
              </a:solidFill>
            </a:endParaRPr>
          </a:p>
          <a:p>
            <a:r>
              <a:rPr lang="en-US" sz="3600" b="1" dirty="0" smtClean="0">
                <a:solidFill>
                  <a:srgbClr val="FFFF00"/>
                </a:solidFill>
              </a:rPr>
              <a:t>       Revelation 19:3</a:t>
            </a:r>
          </a:p>
          <a:p>
            <a:endParaRPr lang="en-US" sz="800" b="1" dirty="0" smtClean="0">
              <a:solidFill>
                <a:srgbClr val="FFFF00"/>
              </a:solidFill>
            </a:endParaRPr>
          </a:p>
          <a:p>
            <a:endParaRPr lang="en-US" sz="800" b="1" dirty="0">
              <a:solidFill>
                <a:srgbClr val="FFFF00"/>
              </a:solidFill>
            </a:endParaRPr>
          </a:p>
          <a:p>
            <a:endParaRPr lang="en-US" sz="800" b="1" dirty="0" smtClean="0">
              <a:solidFill>
                <a:srgbClr val="FFFF00"/>
              </a:solidFill>
            </a:endParaRPr>
          </a:p>
          <a:p>
            <a:r>
              <a:rPr lang="en-US" sz="4400" dirty="0" smtClean="0">
                <a:solidFill>
                  <a:schemeClr val="bg1"/>
                </a:solidFill>
              </a:rPr>
              <a:t>  </a:t>
            </a:r>
            <a:r>
              <a:rPr lang="el-GR" sz="4400" dirty="0" smtClean="0">
                <a:solidFill>
                  <a:schemeClr val="bg1"/>
                </a:solidFill>
              </a:rPr>
              <a:t>Καὶ </a:t>
            </a:r>
            <a:r>
              <a:rPr lang="en-US" sz="4400" dirty="0" smtClean="0">
                <a:solidFill>
                  <a:schemeClr val="bg1"/>
                </a:solidFill>
              </a:rPr>
              <a:t> </a:t>
            </a:r>
            <a:r>
              <a:rPr lang="el-GR" sz="4400" dirty="0" smtClean="0">
                <a:solidFill>
                  <a:schemeClr val="bg1"/>
                </a:solidFill>
              </a:rPr>
              <a:t>δεύτερον </a:t>
            </a:r>
            <a:r>
              <a:rPr lang="en-US" sz="4400" dirty="0" smtClean="0">
                <a:solidFill>
                  <a:schemeClr val="bg1"/>
                </a:solidFill>
              </a:rPr>
              <a:t> </a:t>
            </a:r>
            <a:r>
              <a:rPr lang="el-GR" sz="4400" dirty="0" smtClean="0">
                <a:solidFill>
                  <a:schemeClr val="bg1"/>
                </a:solidFill>
              </a:rPr>
              <a:t>εἴρηκαν</a:t>
            </a:r>
            <a:r>
              <a:rPr lang="el-GR" sz="4400" dirty="0">
                <a:solidFill>
                  <a:schemeClr val="bg1"/>
                </a:solidFill>
              </a:rPr>
              <a:t>· </a:t>
            </a:r>
            <a:r>
              <a:rPr lang="en-US" sz="4400" dirty="0" smtClean="0">
                <a:solidFill>
                  <a:schemeClr val="bg1"/>
                </a:solidFill>
              </a:rPr>
              <a:t>  </a:t>
            </a:r>
            <a:r>
              <a:rPr lang="el-GR" sz="4400" dirty="0" smtClean="0">
                <a:solidFill>
                  <a:schemeClr val="bg1"/>
                </a:solidFill>
              </a:rPr>
              <a:t>ἁλληλουϊά</a:t>
            </a:r>
            <a:r>
              <a:rPr lang="el-GR" sz="4400" dirty="0">
                <a:solidFill>
                  <a:schemeClr val="bg1"/>
                </a:solidFill>
              </a:rPr>
              <a:t>· </a:t>
            </a:r>
            <a:endParaRPr lang="en-US" sz="4400" dirty="0">
              <a:solidFill>
                <a:schemeClr val="bg1"/>
              </a:solidFill>
            </a:endParaRPr>
          </a:p>
          <a:p>
            <a:r>
              <a:rPr lang="en-US" sz="2400" dirty="0" smtClean="0">
                <a:solidFill>
                  <a:srgbClr val="FFFF00"/>
                </a:solidFill>
              </a:rPr>
              <a:t>     and          second time             </a:t>
            </a:r>
            <a:r>
              <a:rPr lang="en-US" sz="2400" dirty="0">
                <a:solidFill>
                  <a:srgbClr val="FFFF00"/>
                </a:solidFill>
              </a:rPr>
              <a:t>they </a:t>
            </a:r>
            <a:r>
              <a:rPr lang="en-US" sz="2400" dirty="0" smtClean="0">
                <a:solidFill>
                  <a:srgbClr val="FFFF00"/>
                </a:solidFill>
              </a:rPr>
              <a:t>said                     Hallelujah</a:t>
            </a:r>
            <a:endParaRPr lang="fr-FR" sz="2400" dirty="0">
              <a:solidFill>
                <a:srgbClr val="FFFF00"/>
              </a:solidFill>
            </a:endParaRPr>
          </a:p>
          <a:p>
            <a:r>
              <a:rPr lang="en-US" sz="4400" dirty="0" smtClean="0">
                <a:solidFill>
                  <a:schemeClr val="bg1"/>
                </a:solidFill>
              </a:rPr>
              <a:t>    </a:t>
            </a:r>
            <a:r>
              <a:rPr lang="el-GR" sz="4400" dirty="0" smtClean="0">
                <a:solidFill>
                  <a:schemeClr val="bg1"/>
                </a:solidFill>
              </a:rPr>
              <a:t>καὶ </a:t>
            </a:r>
            <a:r>
              <a:rPr lang="en-US" sz="4400" dirty="0" smtClean="0">
                <a:solidFill>
                  <a:schemeClr val="bg1"/>
                </a:solidFill>
              </a:rPr>
              <a:t> </a:t>
            </a:r>
            <a:r>
              <a:rPr lang="el-GR" sz="4400" dirty="0" smtClean="0">
                <a:solidFill>
                  <a:schemeClr val="bg1"/>
                </a:solidFill>
              </a:rPr>
              <a:t>ὁ </a:t>
            </a:r>
            <a:r>
              <a:rPr lang="en-US" sz="4400" dirty="0" smtClean="0">
                <a:solidFill>
                  <a:schemeClr val="bg1"/>
                </a:solidFill>
              </a:rPr>
              <a:t> </a:t>
            </a:r>
            <a:r>
              <a:rPr lang="el-GR" sz="4400" dirty="0" smtClean="0">
                <a:solidFill>
                  <a:schemeClr val="bg1"/>
                </a:solidFill>
              </a:rPr>
              <a:t>καπνὸς </a:t>
            </a:r>
            <a:r>
              <a:rPr lang="en-US" sz="4400" dirty="0" smtClean="0">
                <a:solidFill>
                  <a:schemeClr val="bg1"/>
                </a:solidFill>
              </a:rPr>
              <a:t> </a:t>
            </a:r>
            <a:r>
              <a:rPr lang="el-GR" sz="4400" dirty="0" smtClean="0">
                <a:solidFill>
                  <a:schemeClr val="bg1"/>
                </a:solidFill>
              </a:rPr>
              <a:t>αὐτῆς</a:t>
            </a:r>
            <a:r>
              <a:rPr lang="en-US" sz="4400" dirty="0" smtClean="0">
                <a:solidFill>
                  <a:schemeClr val="bg1"/>
                </a:solidFill>
              </a:rPr>
              <a:t> </a:t>
            </a:r>
            <a:r>
              <a:rPr lang="el-GR" sz="4400" dirty="0" smtClean="0">
                <a:solidFill>
                  <a:schemeClr val="bg1"/>
                </a:solidFill>
              </a:rPr>
              <a:t> </a:t>
            </a:r>
            <a:r>
              <a:rPr lang="el-GR" sz="4400" dirty="0">
                <a:solidFill>
                  <a:schemeClr val="bg1"/>
                </a:solidFill>
              </a:rPr>
              <a:t>ἀναβαίνει </a:t>
            </a:r>
            <a:r>
              <a:rPr lang="en-US" sz="4400" dirty="0" smtClean="0">
                <a:solidFill>
                  <a:schemeClr val="bg1"/>
                </a:solidFill>
              </a:rPr>
              <a:t> </a:t>
            </a:r>
          </a:p>
          <a:p>
            <a:r>
              <a:rPr lang="en-US" sz="2400" dirty="0" smtClean="0">
                <a:solidFill>
                  <a:srgbClr val="FFFF00"/>
                </a:solidFill>
              </a:rPr>
              <a:t>      </a:t>
            </a:r>
            <a:r>
              <a:rPr lang="en-US" sz="2400" dirty="0">
                <a:solidFill>
                  <a:srgbClr val="FFFF00"/>
                </a:solidFill>
              </a:rPr>
              <a:t> </a:t>
            </a:r>
            <a:r>
              <a:rPr lang="en-US" sz="2400" dirty="0" smtClean="0">
                <a:solidFill>
                  <a:srgbClr val="FFFF00"/>
                </a:solidFill>
              </a:rPr>
              <a:t>  and     the        smoke               her                     goes </a:t>
            </a:r>
            <a:r>
              <a:rPr lang="en-US" sz="2400" dirty="0">
                <a:solidFill>
                  <a:srgbClr val="FFFF00"/>
                </a:solidFill>
              </a:rPr>
              <a:t>up </a:t>
            </a:r>
            <a:endParaRPr lang="fr-FR" sz="2400" dirty="0" smtClean="0">
              <a:solidFill>
                <a:srgbClr val="FFFF00"/>
              </a:solidFill>
            </a:endParaRPr>
          </a:p>
          <a:p>
            <a:r>
              <a:rPr lang="en-US" sz="4400" dirty="0" smtClean="0">
                <a:solidFill>
                  <a:schemeClr val="bg1"/>
                </a:solidFill>
              </a:rPr>
              <a:t>      </a:t>
            </a:r>
            <a:r>
              <a:rPr lang="el-GR" sz="4400" dirty="0" smtClean="0">
                <a:solidFill>
                  <a:schemeClr val="bg1"/>
                </a:solidFill>
              </a:rPr>
              <a:t>εἰς </a:t>
            </a:r>
            <a:r>
              <a:rPr lang="en-US" sz="4400" dirty="0" smtClean="0">
                <a:solidFill>
                  <a:schemeClr val="bg1"/>
                </a:solidFill>
              </a:rPr>
              <a:t> </a:t>
            </a:r>
            <a:r>
              <a:rPr lang="el-GR" sz="4400" dirty="0" smtClean="0">
                <a:solidFill>
                  <a:schemeClr val="bg1"/>
                </a:solidFill>
              </a:rPr>
              <a:t>τοὺς</a:t>
            </a:r>
            <a:r>
              <a:rPr lang="en-US" sz="4400" dirty="0" smtClean="0">
                <a:solidFill>
                  <a:schemeClr val="bg1"/>
                </a:solidFill>
              </a:rPr>
              <a:t> </a:t>
            </a:r>
            <a:r>
              <a:rPr lang="el-GR" sz="4400" dirty="0" smtClean="0">
                <a:solidFill>
                  <a:schemeClr val="bg1"/>
                </a:solidFill>
              </a:rPr>
              <a:t> </a:t>
            </a:r>
            <a:r>
              <a:rPr lang="el-GR" sz="4400" dirty="0">
                <a:solidFill>
                  <a:schemeClr val="bg1"/>
                </a:solidFill>
              </a:rPr>
              <a:t>αἰῶνας </a:t>
            </a:r>
            <a:r>
              <a:rPr lang="en-US" sz="4400" dirty="0" smtClean="0">
                <a:solidFill>
                  <a:schemeClr val="bg1"/>
                </a:solidFill>
              </a:rPr>
              <a:t> </a:t>
            </a:r>
            <a:r>
              <a:rPr lang="el-GR" sz="4400" dirty="0" smtClean="0">
                <a:solidFill>
                  <a:schemeClr val="bg1"/>
                </a:solidFill>
              </a:rPr>
              <a:t>τῶν</a:t>
            </a:r>
            <a:r>
              <a:rPr lang="en-US" sz="4400" dirty="0" smtClean="0">
                <a:solidFill>
                  <a:schemeClr val="bg1"/>
                </a:solidFill>
              </a:rPr>
              <a:t> </a:t>
            </a:r>
            <a:r>
              <a:rPr lang="el-GR" sz="4400" dirty="0" smtClean="0">
                <a:solidFill>
                  <a:schemeClr val="bg1"/>
                </a:solidFill>
              </a:rPr>
              <a:t> </a:t>
            </a:r>
            <a:r>
              <a:rPr lang="el-GR" sz="4400" dirty="0">
                <a:solidFill>
                  <a:schemeClr val="bg1"/>
                </a:solidFill>
              </a:rPr>
              <a:t>αἰώνων.</a:t>
            </a:r>
          </a:p>
          <a:p>
            <a:r>
              <a:rPr lang="en-US" sz="2400" dirty="0" smtClean="0">
                <a:solidFill>
                  <a:srgbClr val="FFFF00"/>
                </a:solidFill>
              </a:rPr>
              <a:t>            for            the              ages              of the          ages</a:t>
            </a:r>
            <a:endParaRPr lang="fr-FR" sz="2400" dirty="0">
              <a:solidFill>
                <a:srgbClr val="FFFF00"/>
              </a:solidFill>
            </a:endParaRPr>
          </a:p>
          <a:p>
            <a:endParaRPr lang="fr-FR" sz="800" dirty="0" smtClean="0">
              <a:solidFill>
                <a:srgbClr val="FFFF00"/>
              </a:solidFill>
            </a:endParaRPr>
          </a:p>
          <a:p>
            <a:endParaRPr lang="fr-FR" sz="800" dirty="0" smtClean="0">
              <a:solidFill>
                <a:srgbClr val="FFFF00"/>
              </a:solidFill>
            </a:endParaRPr>
          </a:p>
          <a:p>
            <a:endParaRPr lang="fr-FR" sz="800" dirty="0" smtClean="0">
              <a:solidFill>
                <a:srgbClr val="FFFF00"/>
              </a:solidFill>
            </a:endParaRPr>
          </a:p>
          <a:p>
            <a:endParaRPr lang="fr-FR" sz="800" dirty="0">
              <a:solidFill>
                <a:srgbClr val="FFFF00"/>
              </a:solidFill>
            </a:endParaRPr>
          </a:p>
          <a:p>
            <a:endParaRPr lang="fr-FR" sz="800" dirty="0" smtClean="0">
              <a:solidFill>
                <a:srgbClr val="FFFF00"/>
              </a:solidFill>
            </a:endParaRPr>
          </a:p>
          <a:p>
            <a:r>
              <a:rPr lang="en-US" sz="2000" baseline="30000" dirty="0" smtClean="0">
                <a:solidFill>
                  <a:srgbClr val="FFFF00"/>
                </a:solidFill>
              </a:rPr>
              <a:t>	ESV </a:t>
            </a:r>
            <a:r>
              <a:rPr lang="fr-FR" sz="2000" b="1" dirty="0" smtClean="0">
                <a:solidFill>
                  <a:schemeClr val="bg1"/>
                </a:solidFill>
              </a:rPr>
              <a:t>19:3</a:t>
            </a:r>
            <a:r>
              <a:rPr lang="fr-FR" sz="2000" dirty="0" smtClean="0">
                <a:solidFill>
                  <a:schemeClr val="bg1"/>
                </a:solidFill>
              </a:rPr>
              <a:t> </a:t>
            </a:r>
            <a:r>
              <a:rPr lang="en-US" sz="2000" dirty="0">
                <a:solidFill>
                  <a:schemeClr val="bg1"/>
                </a:solidFill>
              </a:rPr>
              <a:t>Once more they cried out, "Hallelujah! The smoke from her goes up forever and ever."</a:t>
            </a:r>
          </a:p>
          <a:p>
            <a:r>
              <a:rPr lang="en-US" sz="2000" dirty="0">
                <a:solidFill>
                  <a:schemeClr val="bg1"/>
                </a:solidFill>
              </a:rPr>
              <a:t>	</a:t>
            </a:r>
            <a:r>
              <a:rPr lang="en-US" altLang="zh-TW" sz="2000" baseline="30000" dirty="0">
                <a:solidFill>
                  <a:srgbClr val="FFFF00"/>
                </a:solidFill>
              </a:rPr>
              <a:t>CUV </a:t>
            </a:r>
            <a:r>
              <a:rPr lang="en-US" sz="2000" b="1" dirty="0" smtClean="0">
                <a:solidFill>
                  <a:schemeClr val="bg1"/>
                </a:solidFill>
              </a:rPr>
              <a:t>19:3</a:t>
            </a:r>
            <a:r>
              <a:rPr lang="en-US" sz="2000" dirty="0" smtClean="0">
                <a:solidFill>
                  <a:schemeClr val="bg1"/>
                </a:solidFill>
              </a:rPr>
              <a:t> </a:t>
            </a:r>
            <a:r>
              <a:rPr lang="zh-TW" altLang="en-US" sz="2000" dirty="0">
                <a:solidFill>
                  <a:schemeClr val="bg1"/>
                </a:solidFill>
              </a:rPr>
              <a:t>又說、哈利路亞。燒淫婦的煙往上冒、直到永永遠遠。</a:t>
            </a:r>
            <a:endParaRPr lang="fr-FR" sz="20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46687195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4" y="19756"/>
            <a:ext cx="12161838" cy="6757858"/>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600" b="1" dirty="0" smtClean="0">
                <a:solidFill>
                  <a:srgbClr val="FFFF00"/>
                </a:solidFill>
              </a:rPr>
              <a:t>       </a:t>
            </a:r>
            <a:r>
              <a:rPr lang="en-US" sz="3400" b="1" dirty="0" smtClean="0">
                <a:solidFill>
                  <a:srgbClr val="FFFF00"/>
                </a:solidFill>
              </a:rPr>
              <a:t>Revelation 19:4 </a:t>
            </a:r>
            <a:endParaRPr lang="en-US" sz="1000" b="1" dirty="0" smtClean="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ἔπεσαν</a:t>
            </a:r>
            <a:r>
              <a:rPr lang="en-US" sz="4000" dirty="0" smtClean="0">
                <a:solidFill>
                  <a:schemeClr val="bg1"/>
                </a:solidFill>
              </a:rPr>
              <a:t>  </a:t>
            </a:r>
            <a:r>
              <a:rPr lang="el-GR" sz="4000" dirty="0" smtClean="0">
                <a:solidFill>
                  <a:schemeClr val="bg1"/>
                </a:solidFill>
              </a:rPr>
              <a:t>οἱ </a:t>
            </a:r>
            <a:r>
              <a:rPr lang="en-US" sz="4000" dirty="0" smtClean="0">
                <a:solidFill>
                  <a:schemeClr val="bg1"/>
                </a:solidFill>
              </a:rPr>
              <a:t> </a:t>
            </a:r>
            <a:r>
              <a:rPr lang="el-GR" sz="4000" dirty="0" smtClean="0">
                <a:solidFill>
                  <a:schemeClr val="bg1"/>
                </a:solidFill>
              </a:rPr>
              <a:t>πρεσβύτεροι </a:t>
            </a:r>
            <a:endParaRPr lang="en-US" sz="4000" dirty="0">
              <a:solidFill>
                <a:schemeClr val="bg1"/>
              </a:solidFill>
            </a:endParaRPr>
          </a:p>
          <a:p>
            <a:r>
              <a:rPr lang="en-US" sz="2400" dirty="0">
                <a:solidFill>
                  <a:srgbClr val="FFFF00"/>
                </a:solidFill>
              </a:rPr>
              <a:t> </a:t>
            </a:r>
            <a:r>
              <a:rPr lang="en-US" sz="2400" dirty="0" smtClean="0">
                <a:solidFill>
                  <a:srgbClr val="FFFF00"/>
                </a:solidFill>
              </a:rPr>
              <a:t>            and       fell down       the          elders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οἱ </a:t>
            </a:r>
            <a:r>
              <a:rPr lang="en-US" sz="4000" dirty="0" smtClean="0">
                <a:solidFill>
                  <a:schemeClr val="bg1"/>
                </a:solidFill>
              </a:rPr>
              <a:t> </a:t>
            </a:r>
            <a:r>
              <a:rPr lang="el-GR" sz="4000" dirty="0" smtClean="0">
                <a:solidFill>
                  <a:schemeClr val="bg1"/>
                </a:solidFill>
              </a:rPr>
              <a:t>εἴκοσι </a:t>
            </a:r>
            <a:r>
              <a:rPr lang="en-US" sz="4000" dirty="0" smtClean="0">
                <a:solidFill>
                  <a:schemeClr val="bg1"/>
                </a:solidFill>
              </a:rPr>
              <a:t> </a:t>
            </a:r>
            <a:r>
              <a:rPr lang="el-GR" sz="4000" dirty="0" smtClean="0">
                <a:solidFill>
                  <a:schemeClr val="bg1"/>
                </a:solidFill>
              </a:rPr>
              <a:t>τέσσαρες</a:t>
            </a:r>
            <a:r>
              <a:rPr lang="en-US" sz="4000" dirty="0" smtClean="0">
                <a:solidFill>
                  <a:schemeClr val="bg1"/>
                </a:solidFill>
              </a:rPr>
              <a:t> </a:t>
            </a:r>
            <a:r>
              <a:rPr lang="el-GR" sz="4000" dirty="0" smtClean="0">
                <a:solidFill>
                  <a:schemeClr val="bg1"/>
                </a:solidFill>
              </a:rPr>
              <a:t> </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τὰ</a:t>
            </a:r>
            <a:r>
              <a:rPr lang="en-US" sz="4000" dirty="0" smtClean="0">
                <a:solidFill>
                  <a:schemeClr val="bg1"/>
                </a:solidFill>
              </a:rPr>
              <a:t> </a:t>
            </a:r>
            <a:r>
              <a:rPr lang="el-GR" sz="4000" dirty="0" smtClean="0">
                <a:solidFill>
                  <a:schemeClr val="bg1"/>
                </a:solidFill>
              </a:rPr>
              <a:t> </a:t>
            </a:r>
            <a:r>
              <a:rPr lang="el-GR" sz="4000" dirty="0">
                <a:solidFill>
                  <a:schemeClr val="bg1"/>
                </a:solidFill>
              </a:rPr>
              <a:t>τέσσαρα </a:t>
            </a:r>
            <a:r>
              <a:rPr lang="en-US" sz="4000" dirty="0" smtClean="0">
                <a:solidFill>
                  <a:schemeClr val="bg1"/>
                </a:solidFill>
              </a:rPr>
              <a:t> </a:t>
            </a:r>
            <a:r>
              <a:rPr lang="el-GR" sz="4000" dirty="0" smtClean="0">
                <a:solidFill>
                  <a:schemeClr val="bg1"/>
                </a:solidFill>
              </a:rPr>
              <a:t>ζῷα </a:t>
            </a:r>
            <a:endParaRPr lang="en-US" sz="4000" dirty="0">
              <a:solidFill>
                <a:schemeClr val="bg1"/>
              </a:solidFill>
            </a:endParaRPr>
          </a:p>
          <a:p>
            <a:r>
              <a:rPr lang="en-US" sz="2400" dirty="0" smtClean="0">
                <a:solidFill>
                  <a:srgbClr val="FFFF00"/>
                </a:solidFill>
              </a:rPr>
              <a:t>   the      twenty               four                 and      the          four        </a:t>
            </a:r>
            <a:r>
              <a:rPr lang="en-US" sz="2400" dirty="0">
                <a:solidFill>
                  <a:srgbClr val="FFFF00"/>
                </a:solidFill>
              </a:rPr>
              <a:t>living </a:t>
            </a:r>
            <a:r>
              <a:rPr lang="en-US" sz="2400" dirty="0" smtClean="0">
                <a:solidFill>
                  <a:srgbClr val="FFFF00"/>
                </a:solidFill>
              </a:rPr>
              <a:t>creatures</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 </a:t>
            </a:r>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προσεκύνησαν </a:t>
            </a:r>
            <a:r>
              <a:rPr lang="en-US" sz="4000" dirty="0" smtClean="0">
                <a:solidFill>
                  <a:schemeClr val="bg1"/>
                </a:solidFill>
              </a:rPr>
              <a:t> </a:t>
            </a:r>
            <a:r>
              <a:rPr lang="el-GR" sz="4000" dirty="0" smtClean="0">
                <a:solidFill>
                  <a:schemeClr val="bg1"/>
                </a:solidFill>
              </a:rPr>
              <a:t>τῷ</a:t>
            </a:r>
            <a:r>
              <a:rPr lang="en-US" sz="4000" dirty="0" smtClean="0">
                <a:solidFill>
                  <a:schemeClr val="bg1"/>
                </a:solidFill>
              </a:rPr>
              <a:t> </a:t>
            </a:r>
            <a:r>
              <a:rPr lang="el-GR" sz="4000" dirty="0" smtClean="0">
                <a:solidFill>
                  <a:schemeClr val="bg1"/>
                </a:solidFill>
              </a:rPr>
              <a:t> </a:t>
            </a:r>
            <a:r>
              <a:rPr lang="el-GR" sz="4000" dirty="0">
                <a:solidFill>
                  <a:schemeClr val="bg1"/>
                </a:solidFill>
              </a:rPr>
              <a:t>θεῷ </a:t>
            </a:r>
            <a:r>
              <a:rPr lang="en-US" sz="4000" dirty="0" smtClean="0">
                <a:solidFill>
                  <a:schemeClr val="bg1"/>
                </a:solidFill>
              </a:rPr>
              <a:t> </a:t>
            </a:r>
            <a:r>
              <a:rPr lang="el-GR" sz="4000" dirty="0" smtClean="0">
                <a:solidFill>
                  <a:schemeClr val="bg1"/>
                </a:solidFill>
              </a:rPr>
              <a:t>τῷ </a:t>
            </a:r>
            <a:r>
              <a:rPr lang="en-US" sz="4000" dirty="0" smtClean="0">
                <a:solidFill>
                  <a:schemeClr val="bg1"/>
                </a:solidFill>
              </a:rPr>
              <a:t> </a:t>
            </a:r>
            <a:r>
              <a:rPr lang="el-GR" sz="4000" dirty="0" smtClean="0">
                <a:solidFill>
                  <a:schemeClr val="bg1"/>
                </a:solidFill>
              </a:rPr>
              <a:t>καθημένῳ </a:t>
            </a:r>
            <a:endParaRPr lang="en-US" sz="4000" dirty="0" smtClean="0">
              <a:solidFill>
                <a:schemeClr val="bg1"/>
              </a:solidFill>
            </a:endParaRPr>
          </a:p>
          <a:p>
            <a:r>
              <a:rPr lang="en-US" sz="2400" dirty="0" smtClean="0">
                <a:solidFill>
                  <a:srgbClr val="FFFF00"/>
                </a:solidFill>
              </a:rPr>
              <a:t>      and          they worshiped                 the       God      who       is seated</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ἐπὶ </a:t>
            </a:r>
            <a:r>
              <a:rPr lang="en-US" sz="4000" dirty="0" smtClean="0">
                <a:solidFill>
                  <a:schemeClr val="bg1"/>
                </a:solidFill>
              </a:rPr>
              <a:t> </a:t>
            </a:r>
            <a:r>
              <a:rPr lang="el-GR" sz="4000" dirty="0" smtClean="0">
                <a:solidFill>
                  <a:schemeClr val="bg1"/>
                </a:solidFill>
              </a:rPr>
              <a:t>τῷ</a:t>
            </a:r>
            <a:r>
              <a:rPr lang="en-US" sz="4000" dirty="0" smtClean="0">
                <a:solidFill>
                  <a:schemeClr val="bg1"/>
                </a:solidFill>
              </a:rPr>
              <a:t> </a:t>
            </a:r>
            <a:r>
              <a:rPr lang="el-GR" sz="4000" dirty="0" smtClean="0">
                <a:solidFill>
                  <a:schemeClr val="bg1"/>
                </a:solidFill>
              </a:rPr>
              <a:t> θρόνῳ</a:t>
            </a:r>
            <a:r>
              <a:rPr lang="en-US" sz="4000" dirty="0" smtClean="0">
                <a:solidFill>
                  <a:schemeClr val="bg1"/>
                </a:solidFill>
              </a:rPr>
              <a:t> </a:t>
            </a:r>
            <a:r>
              <a:rPr lang="el-GR" sz="4000" dirty="0" smtClean="0">
                <a:solidFill>
                  <a:schemeClr val="bg1"/>
                </a:solidFill>
              </a:rPr>
              <a:t> </a:t>
            </a:r>
            <a:r>
              <a:rPr lang="el-GR" sz="4000" dirty="0">
                <a:solidFill>
                  <a:schemeClr val="bg1"/>
                </a:solidFill>
              </a:rPr>
              <a:t>λέγοντες· </a:t>
            </a:r>
            <a:r>
              <a:rPr lang="en-US" sz="4000" dirty="0" smtClean="0">
                <a:solidFill>
                  <a:schemeClr val="bg1"/>
                </a:solidFill>
              </a:rPr>
              <a:t>  </a:t>
            </a:r>
            <a:r>
              <a:rPr lang="el-GR" sz="4000" dirty="0" smtClean="0">
                <a:solidFill>
                  <a:schemeClr val="bg1"/>
                </a:solidFill>
              </a:rPr>
              <a:t>ἀμὴν</a:t>
            </a:r>
            <a:r>
              <a:rPr lang="en-US" sz="4000" dirty="0" smtClean="0">
                <a:solidFill>
                  <a:schemeClr val="bg1"/>
                </a:solidFill>
              </a:rPr>
              <a:t> </a:t>
            </a:r>
            <a:r>
              <a:rPr lang="el-GR" sz="4000" dirty="0" smtClean="0">
                <a:solidFill>
                  <a:schemeClr val="bg1"/>
                </a:solidFill>
              </a:rPr>
              <a:t> </a:t>
            </a:r>
            <a:r>
              <a:rPr lang="el-GR" sz="4000" dirty="0">
                <a:solidFill>
                  <a:schemeClr val="bg1"/>
                </a:solidFill>
              </a:rPr>
              <a:t>ἁλληλουϊά.</a:t>
            </a:r>
          </a:p>
          <a:p>
            <a:r>
              <a:rPr lang="en-US" sz="2400" dirty="0" smtClean="0">
                <a:solidFill>
                  <a:srgbClr val="FFFF00"/>
                </a:solidFill>
              </a:rPr>
              <a:t>         on       the         throne            saying                    Amen          Hallelujah</a:t>
            </a: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sz="2000" baseline="30000" dirty="0" smtClean="0">
                <a:solidFill>
                  <a:srgbClr val="FFFF00"/>
                </a:solidFill>
              </a:rPr>
              <a:t>	ESV </a:t>
            </a:r>
            <a:r>
              <a:rPr lang="fr-FR" sz="2000" b="1" dirty="0" smtClean="0">
                <a:solidFill>
                  <a:schemeClr val="bg1"/>
                </a:solidFill>
              </a:rPr>
              <a:t>19:4</a:t>
            </a:r>
            <a:r>
              <a:rPr lang="fr-FR" sz="2000" dirty="0" smtClean="0">
                <a:solidFill>
                  <a:schemeClr val="bg1"/>
                </a:solidFill>
              </a:rPr>
              <a:t> </a:t>
            </a:r>
            <a:r>
              <a:rPr lang="en-US" sz="2000" dirty="0">
                <a:solidFill>
                  <a:schemeClr val="bg1"/>
                </a:solidFill>
              </a:rPr>
              <a:t>And the twenty-four elders and the four living creatures fell down and worshiped God who was seated on the throne, saying, "Amen. Hallelujah!"</a:t>
            </a:r>
          </a:p>
          <a:p>
            <a:r>
              <a:rPr lang="en-US" sz="2000" dirty="0">
                <a:solidFill>
                  <a:schemeClr val="bg1"/>
                </a:solidFill>
              </a:rPr>
              <a:t>	</a:t>
            </a:r>
            <a:r>
              <a:rPr lang="en-US" altLang="zh-TW" sz="2000" baseline="30000" dirty="0">
                <a:solidFill>
                  <a:srgbClr val="FFFF00"/>
                </a:solidFill>
              </a:rPr>
              <a:t>CUV </a:t>
            </a:r>
            <a:r>
              <a:rPr lang="en-US" sz="2000" b="1" dirty="0" smtClean="0">
                <a:solidFill>
                  <a:schemeClr val="bg1"/>
                </a:solidFill>
              </a:rPr>
              <a:t>19:4</a:t>
            </a:r>
            <a:r>
              <a:rPr lang="en-US" sz="2000" dirty="0" smtClean="0">
                <a:solidFill>
                  <a:schemeClr val="bg1"/>
                </a:solidFill>
              </a:rPr>
              <a:t> </a:t>
            </a:r>
            <a:r>
              <a:rPr lang="zh-TW" altLang="en-US" sz="2000" dirty="0">
                <a:solidFill>
                  <a:schemeClr val="bg1"/>
                </a:solidFill>
              </a:rPr>
              <a:t>那二十四位長老與四活物、就俯伏敬拜坐寶座的　神、說、阿們、哈利路亞。</a:t>
            </a:r>
            <a:endParaRPr lang="fr-FR" sz="20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01646422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34803"/>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a:solidFill>
                <a:srgbClr val="FFFF00"/>
              </a:solidFill>
            </a:endParaRP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3600" b="1" dirty="0" smtClean="0">
                <a:solidFill>
                  <a:srgbClr val="FFFF00"/>
                </a:solidFill>
              </a:rPr>
              <a:t>  Revelation 19:5 </a:t>
            </a:r>
          </a:p>
          <a:p>
            <a:endParaRPr lang="en-US" sz="800" b="1" dirty="0" smtClean="0">
              <a:solidFill>
                <a:srgbClr val="FFFF00"/>
              </a:solidFill>
            </a:endParaRPr>
          </a:p>
          <a:p>
            <a:endParaRPr lang="en-US" sz="800" b="1" dirty="0">
              <a:solidFill>
                <a:srgbClr val="FFFF00"/>
              </a:solidFill>
            </a:endParaRPr>
          </a:p>
          <a:p>
            <a:endParaRPr lang="en-US" sz="800" b="1" dirty="0" smtClean="0">
              <a:solidFill>
                <a:srgbClr val="FFFF00"/>
              </a:solidFill>
            </a:endParaRPr>
          </a:p>
          <a:p>
            <a:endParaRPr lang="en-US" sz="800" b="1" dirty="0">
              <a:solidFill>
                <a:srgbClr val="FFFF00"/>
              </a:solidFill>
            </a:endParaRPr>
          </a:p>
          <a:p>
            <a:endParaRPr lang="en-US" sz="800" b="1" dirty="0" smtClean="0">
              <a:solidFill>
                <a:srgbClr val="FFFF00"/>
              </a:solidFill>
            </a:endParaRPr>
          </a:p>
          <a:p>
            <a:r>
              <a:rPr lang="en-US" sz="4200" dirty="0" smtClean="0">
                <a:solidFill>
                  <a:schemeClr val="bg1"/>
                </a:solidFill>
              </a:rPr>
              <a:t> </a:t>
            </a:r>
            <a:r>
              <a:rPr lang="el-GR" sz="4200" dirty="0" smtClean="0">
                <a:solidFill>
                  <a:schemeClr val="bg1"/>
                </a:solidFill>
              </a:rPr>
              <a:t>Καὶ</a:t>
            </a:r>
            <a:r>
              <a:rPr lang="en-US" sz="4200" dirty="0" smtClean="0">
                <a:solidFill>
                  <a:schemeClr val="bg1"/>
                </a:solidFill>
              </a:rPr>
              <a:t> </a:t>
            </a:r>
            <a:r>
              <a:rPr lang="el-GR" sz="4200" dirty="0" smtClean="0">
                <a:solidFill>
                  <a:schemeClr val="bg1"/>
                </a:solidFill>
              </a:rPr>
              <a:t> </a:t>
            </a:r>
            <a:r>
              <a:rPr lang="el-GR" sz="4200" dirty="0">
                <a:solidFill>
                  <a:schemeClr val="bg1"/>
                </a:solidFill>
              </a:rPr>
              <a:t>φωνὴ </a:t>
            </a:r>
            <a:r>
              <a:rPr lang="en-US" sz="4200" dirty="0" smtClean="0">
                <a:solidFill>
                  <a:schemeClr val="bg1"/>
                </a:solidFill>
              </a:rPr>
              <a:t> </a:t>
            </a:r>
            <a:r>
              <a:rPr lang="el-GR" sz="4200" dirty="0" smtClean="0">
                <a:solidFill>
                  <a:schemeClr val="bg1"/>
                </a:solidFill>
              </a:rPr>
              <a:t>ἀπὸ </a:t>
            </a:r>
            <a:r>
              <a:rPr lang="en-US" sz="4200" dirty="0" smtClean="0">
                <a:solidFill>
                  <a:schemeClr val="bg1"/>
                </a:solidFill>
              </a:rPr>
              <a:t> </a:t>
            </a:r>
            <a:r>
              <a:rPr lang="el-GR" sz="4200" dirty="0" smtClean="0">
                <a:solidFill>
                  <a:schemeClr val="bg1"/>
                </a:solidFill>
              </a:rPr>
              <a:t>τοῦ </a:t>
            </a:r>
            <a:r>
              <a:rPr lang="en-US" sz="4200" dirty="0" smtClean="0">
                <a:solidFill>
                  <a:schemeClr val="bg1"/>
                </a:solidFill>
              </a:rPr>
              <a:t> </a:t>
            </a:r>
            <a:r>
              <a:rPr lang="el-GR" sz="4200" dirty="0" smtClean="0">
                <a:solidFill>
                  <a:schemeClr val="bg1"/>
                </a:solidFill>
              </a:rPr>
              <a:t>θρόνου </a:t>
            </a:r>
            <a:r>
              <a:rPr lang="en-US" sz="4200" dirty="0" smtClean="0">
                <a:solidFill>
                  <a:schemeClr val="bg1"/>
                </a:solidFill>
              </a:rPr>
              <a:t> </a:t>
            </a:r>
            <a:r>
              <a:rPr lang="el-GR" sz="4200" dirty="0" smtClean="0">
                <a:solidFill>
                  <a:schemeClr val="bg1"/>
                </a:solidFill>
              </a:rPr>
              <a:t>ἐξῆλθεν</a:t>
            </a:r>
            <a:r>
              <a:rPr lang="en-US" sz="4200" dirty="0" smtClean="0">
                <a:solidFill>
                  <a:schemeClr val="bg1"/>
                </a:solidFill>
              </a:rPr>
              <a:t> </a:t>
            </a:r>
            <a:r>
              <a:rPr lang="el-GR" sz="4200" dirty="0" smtClean="0">
                <a:solidFill>
                  <a:schemeClr val="bg1"/>
                </a:solidFill>
              </a:rPr>
              <a:t> </a:t>
            </a:r>
            <a:r>
              <a:rPr lang="el-GR" sz="4200" dirty="0">
                <a:solidFill>
                  <a:schemeClr val="bg1"/>
                </a:solidFill>
              </a:rPr>
              <a:t>λέγουσα· </a:t>
            </a:r>
            <a:endParaRPr lang="en-US" sz="4200" dirty="0">
              <a:solidFill>
                <a:schemeClr val="bg1"/>
              </a:solidFill>
            </a:endParaRPr>
          </a:p>
          <a:p>
            <a:r>
              <a:rPr lang="en-US" altLang="zh-TW" sz="2400" dirty="0">
                <a:solidFill>
                  <a:srgbClr val="FFFF00"/>
                </a:solidFill>
              </a:rPr>
              <a:t> </a:t>
            </a:r>
            <a:r>
              <a:rPr lang="en-US" altLang="zh-TW" sz="2400" dirty="0" smtClean="0">
                <a:solidFill>
                  <a:srgbClr val="FFFF00"/>
                </a:solidFill>
              </a:rPr>
              <a:t>  and        a voice         from         the           throne              came out             saying</a:t>
            </a:r>
            <a:endParaRPr lang="es-ES" sz="2400" dirty="0" smtClean="0">
              <a:solidFill>
                <a:srgbClr val="FFFF00"/>
              </a:solidFill>
            </a:endParaRPr>
          </a:p>
          <a:p>
            <a:r>
              <a:rPr lang="en-US" sz="4200" dirty="0" smtClean="0">
                <a:solidFill>
                  <a:schemeClr val="bg1"/>
                </a:solidFill>
              </a:rPr>
              <a:t>  </a:t>
            </a:r>
            <a:r>
              <a:rPr lang="el-GR" sz="4200" dirty="0" smtClean="0">
                <a:solidFill>
                  <a:schemeClr val="bg1"/>
                </a:solidFill>
              </a:rPr>
              <a:t>αἰνεῖτε </a:t>
            </a:r>
            <a:r>
              <a:rPr lang="en-US" sz="4200" dirty="0" smtClean="0">
                <a:solidFill>
                  <a:schemeClr val="bg1"/>
                </a:solidFill>
              </a:rPr>
              <a:t> </a:t>
            </a:r>
            <a:r>
              <a:rPr lang="el-GR" sz="4200" dirty="0" smtClean="0">
                <a:solidFill>
                  <a:schemeClr val="bg1"/>
                </a:solidFill>
              </a:rPr>
              <a:t>τῷ </a:t>
            </a:r>
            <a:r>
              <a:rPr lang="en-US" sz="4200" dirty="0" smtClean="0">
                <a:solidFill>
                  <a:schemeClr val="bg1"/>
                </a:solidFill>
              </a:rPr>
              <a:t> </a:t>
            </a:r>
            <a:r>
              <a:rPr lang="el-GR" sz="4200" dirty="0" smtClean="0">
                <a:solidFill>
                  <a:schemeClr val="bg1"/>
                </a:solidFill>
              </a:rPr>
              <a:t>θεῷ </a:t>
            </a:r>
            <a:r>
              <a:rPr lang="en-US" sz="4200" dirty="0" smtClean="0">
                <a:solidFill>
                  <a:schemeClr val="bg1"/>
                </a:solidFill>
              </a:rPr>
              <a:t> </a:t>
            </a:r>
            <a:r>
              <a:rPr lang="el-GR" sz="4200" dirty="0" smtClean="0">
                <a:solidFill>
                  <a:schemeClr val="bg1"/>
                </a:solidFill>
              </a:rPr>
              <a:t>ἡμῶν </a:t>
            </a:r>
            <a:r>
              <a:rPr lang="en-US" sz="4200" dirty="0" smtClean="0">
                <a:solidFill>
                  <a:schemeClr val="bg1"/>
                </a:solidFill>
              </a:rPr>
              <a:t> </a:t>
            </a:r>
            <a:r>
              <a:rPr lang="el-GR" sz="4200" dirty="0" smtClean="0">
                <a:solidFill>
                  <a:schemeClr val="bg1"/>
                </a:solidFill>
              </a:rPr>
              <a:t>πάντες</a:t>
            </a:r>
            <a:r>
              <a:rPr lang="en-US" sz="4200" dirty="0" smtClean="0">
                <a:solidFill>
                  <a:schemeClr val="bg1"/>
                </a:solidFill>
              </a:rPr>
              <a:t> </a:t>
            </a:r>
            <a:r>
              <a:rPr lang="el-GR" sz="4200" dirty="0" smtClean="0">
                <a:solidFill>
                  <a:schemeClr val="bg1"/>
                </a:solidFill>
              </a:rPr>
              <a:t> </a:t>
            </a:r>
            <a:r>
              <a:rPr lang="el-GR" sz="4200" dirty="0">
                <a:solidFill>
                  <a:schemeClr val="bg1"/>
                </a:solidFill>
              </a:rPr>
              <a:t>οἱ </a:t>
            </a:r>
            <a:r>
              <a:rPr lang="en-US" sz="4200" dirty="0" smtClean="0">
                <a:solidFill>
                  <a:schemeClr val="bg1"/>
                </a:solidFill>
              </a:rPr>
              <a:t> </a:t>
            </a:r>
            <a:r>
              <a:rPr lang="el-GR" sz="4200" dirty="0" smtClean="0">
                <a:solidFill>
                  <a:schemeClr val="bg1"/>
                </a:solidFill>
              </a:rPr>
              <a:t>δοῦλοι</a:t>
            </a:r>
            <a:r>
              <a:rPr lang="en-US" sz="4200" dirty="0" smtClean="0">
                <a:solidFill>
                  <a:schemeClr val="bg1"/>
                </a:solidFill>
              </a:rPr>
              <a:t> </a:t>
            </a:r>
            <a:r>
              <a:rPr lang="el-GR" sz="4200" dirty="0" smtClean="0">
                <a:solidFill>
                  <a:schemeClr val="bg1"/>
                </a:solidFill>
              </a:rPr>
              <a:t> </a:t>
            </a:r>
            <a:r>
              <a:rPr lang="el-GR" sz="4200" dirty="0">
                <a:solidFill>
                  <a:schemeClr val="bg1"/>
                </a:solidFill>
              </a:rPr>
              <a:t>αὐτοῦ </a:t>
            </a:r>
            <a:endParaRPr lang="en-US" sz="4200" dirty="0" smtClean="0">
              <a:solidFill>
                <a:schemeClr val="bg1"/>
              </a:solidFill>
            </a:endParaRPr>
          </a:p>
          <a:p>
            <a:r>
              <a:rPr lang="en-US" altLang="zh-TW" sz="2400" dirty="0" smtClean="0">
                <a:solidFill>
                  <a:srgbClr val="FFFF00"/>
                </a:solidFill>
              </a:rPr>
              <a:t>         praise          the       God            our                 all               the       servants            his </a:t>
            </a:r>
            <a:endParaRPr lang="fr-FR" sz="2400" dirty="0" smtClean="0">
              <a:solidFill>
                <a:srgbClr val="FFFF00"/>
              </a:solidFill>
            </a:endParaRPr>
          </a:p>
          <a:p>
            <a:r>
              <a:rPr lang="en-US" sz="4100" dirty="0" smtClean="0">
                <a:solidFill>
                  <a:schemeClr val="bg1"/>
                </a:solidFill>
              </a:rPr>
              <a:t> </a:t>
            </a:r>
            <a:r>
              <a:rPr lang="el-GR" sz="4100" dirty="0" smtClean="0">
                <a:solidFill>
                  <a:schemeClr val="bg1"/>
                </a:solidFill>
              </a:rPr>
              <a:t>[</a:t>
            </a:r>
            <a:r>
              <a:rPr lang="el-GR" sz="4100" dirty="0">
                <a:solidFill>
                  <a:schemeClr val="bg1"/>
                </a:solidFill>
              </a:rPr>
              <a:t>καὶ] οἱ φοβούμενοι </a:t>
            </a:r>
            <a:r>
              <a:rPr lang="en-US" sz="4100" dirty="0" smtClean="0">
                <a:solidFill>
                  <a:schemeClr val="bg1"/>
                </a:solidFill>
              </a:rPr>
              <a:t> </a:t>
            </a:r>
            <a:r>
              <a:rPr lang="el-GR" sz="4100" dirty="0" smtClean="0">
                <a:solidFill>
                  <a:schemeClr val="bg1"/>
                </a:solidFill>
              </a:rPr>
              <a:t>αὐτόν</a:t>
            </a:r>
            <a:r>
              <a:rPr lang="el-GR" sz="4100" dirty="0">
                <a:solidFill>
                  <a:schemeClr val="bg1"/>
                </a:solidFill>
              </a:rPr>
              <a:t>, οἱ </a:t>
            </a:r>
            <a:r>
              <a:rPr lang="en-US" sz="4100" dirty="0" smtClean="0">
                <a:solidFill>
                  <a:schemeClr val="bg1"/>
                </a:solidFill>
              </a:rPr>
              <a:t> </a:t>
            </a:r>
            <a:r>
              <a:rPr lang="el-GR" sz="4100" dirty="0" smtClean="0">
                <a:solidFill>
                  <a:schemeClr val="bg1"/>
                </a:solidFill>
              </a:rPr>
              <a:t>μικροὶ </a:t>
            </a:r>
            <a:r>
              <a:rPr lang="en-US" sz="4100" dirty="0" smtClean="0">
                <a:solidFill>
                  <a:schemeClr val="bg1"/>
                </a:solidFill>
              </a:rPr>
              <a:t> </a:t>
            </a:r>
            <a:r>
              <a:rPr lang="el-GR" sz="4100" dirty="0" smtClean="0">
                <a:solidFill>
                  <a:schemeClr val="bg1"/>
                </a:solidFill>
              </a:rPr>
              <a:t>καὶ </a:t>
            </a:r>
            <a:r>
              <a:rPr lang="en-US" sz="4100" dirty="0" smtClean="0">
                <a:solidFill>
                  <a:schemeClr val="bg1"/>
                </a:solidFill>
              </a:rPr>
              <a:t> </a:t>
            </a:r>
            <a:r>
              <a:rPr lang="el-GR" sz="4100" dirty="0" smtClean="0">
                <a:solidFill>
                  <a:schemeClr val="bg1"/>
                </a:solidFill>
              </a:rPr>
              <a:t>οἱ</a:t>
            </a:r>
            <a:r>
              <a:rPr lang="en-US" sz="4100" dirty="0" smtClean="0">
                <a:solidFill>
                  <a:schemeClr val="bg1"/>
                </a:solidFill>
              </a:rPr>
              <a:t> </a:t>
            </a:r>
            <a:r>
              <a:rPr lang="el-GR" sz="4100" dirty="0" smtClean="0">
                <a:solidFill>
                  <a:schemeClr val="bg1"/>
                </a:solidFill>
              </a:rPr>
              <a:t> </a:t>
            </a:r>
            <a:r>
              <a:rPr lang="el-GR" sz="4100" dirty="0">
                <a:solidFill>
                  <a:schemeClr val="bg1"/>
                </a:solidFill>
              </a:rPr>
              <a:t>μεγάλοι.</a:t>
            </a:r>
          </a:p>
          <a:p>
            <a:r>
              <a:rPr lang="en-US" altLang="zh-TW" sz="2400" dirty="0" smtClean="0">
                <a:solidFill>
                  <a:srgbClr val="FFFF00"/>
                </a:solidFill>
              </a:rPr>
              <a:t>     and    those       </a:t>
            </a:r>
            <a:r>
              <a:rPr lang="en-US" altLang="zh-TW" sz="2400" dirty="0">
                <a:solidFill>
                  <a:srgbClr val="FFFF00"/>
                </a:solidFill>
              </a:rPr>
              <a:t>who fear </a:t>
            </a:r>
            <a:r>
              <a:rPr lang="en-US" altLang="zh-TW" sz="2400" dirty="0" smtClean="0">
                <a:solidFill>
                  <a:srgbClr val="FFFF00"/>
                </a:solidFill>
              </a:rPr>
              <a:t>                       him           the        </a:t>
            </a:r>
            <a:r>
              <a:rPr lang="en-US" altLang="zh-TW" sz="2400" dirty="0">
                <a:solidFill>
                  <a:srgbClr val="FFFF00"/>
                </a:solidFill>
              </a:rPr>
              <a:t>small </a:t>
            </a:r>
            <a:r>
              <a:rPr lang="en-US" altLang="zh-TW" sz="2400" dirty="0" smtClean="0">
                <a:solidFill>
                  <a:srgbClr val="FFFF00"/>
                </a:solidFill>
              </a:rPr>
              <a:t>         and     the         great</a:t>
            </a:r>
            <a:endParaRPr lang="fr-FR" sz="2400" dirty="0" smtClean="0">
              <a:solidFill>
                <a:srgbClr val="FFFF00"/>
              </a:solidFill>
            </a:endParaRPr>
          </a:p>
          <a:p>
            <a:r>
              <a:rPr lang="en-US" sz="800" dirty="0" smtClean="0">
                <a:solidFill>
                  <a:schemeClr val="bg1"/>
                </a:solidFill>
              </a:rPr>
              <a:t> </a:t>
            </a:r>
          </a:p>
          <a:p>
            <a:endParaRPr lang="en-US" sz="800" dirty="0">
              <a:solidFill>
                <a:schemeClr val="bg1"/>
              </a:solidFill>
            </a:endParaRPr>
          </a:p>
          <a:p>
            <a:endParaRPr lang="en-US" sz="800" dirty="0" smtClean="0">
              <a:solidFill>
                <a:schemeClr val="bg1"/>
              </a:solidFill>
            </a:endParaRPr>
          </a:p>
          <a:p>
            <a:r>
              <a:rPr lang="en-US" sz="2000" baseline="30000" dirty="0" smtClean="0">
                <a:solidFill>
                  <a:srgbClr val="FFFF00"/>
                </a:solidFill>
              </a:rPr>
              <a:t>	ESV </a:t>
            </a:r>
            <a:r>
              <a:rPr lang="fr-FR" sz="2000" b="1" dirty="0" smtClean="0">
                <a:solidFill>
                  <a:schemeClr val="bg1"/>
                </a:solidFill>
              </a:rPr>
              <a:t>19:5</a:t>
            </a:r>
            <a:r>
              <a:rPr lang="fr-FR" sz="2000" dirty="0" smtClean="0">
                <a:solidFill>
                  <a:schemeClr val="bg1"/>
                </a:solidFill>
              </a:rPr>
              <a:t> </a:t>
            </a:r>
            <a:r>
              <a:rPr lang="zh-TW" altLang="en-US" sz="2000" dirty="0">
                <a:solidFill>
                  <a:schemeClr val="bg1"/>
                </a:solidFill>
              </a:rPr>
              <a:t> </a:t>
            </a:r>
            <a:r>
              <a:rPr lang="en-US" altLang="zh-TW" sz="2000" dirty="0">
                <a:solidFill>
                  <a:schemeClr val="bg1"/>
                </a:solidFill>
              </a:rPr>
              <a:t>And from the throne came a voice saying, "Praise our God, all you his servants, you who fear him, small and great</a:t>
            </a:r>
            <a:r>
              <a:rPr lang="en-US" altLang="zh-TW" sz="2000" dirty="0" smtClean="0">
                <a:solidFill>
                  <a:schemeClr val="bg1"/>
                </a:solidFill>
              </a:rPr>
              <a:t>.“    </a:t>
            </a:r>
            <a:endParaRPr lang="en-US" altLang="zh-TW" sz="2000" dirty="0">
              <a:solidFill>
                <a:schemeClr val="bg1"/>
              </a:solidFill>
            </a:endParaRPr>
          </a:p>
          <a:p>
            <a:r>
              <a:rPr lang="en-US" sz="2000" dirty="0">
                <a:solidFill>
                  <a:schemeClr val="bg1"/>
                </a:solidFill>
              </a:rPr>
              <a:t>	</a:t>
            </a:r>
            <a:r>
              <a:rPr lang="en-US" altLang="zh-TW" sz="2000" baseline="30000" dirty="0">
                <a:solidFill>
                  <a:srgbClr val="FFFF00"/>
                </a:solidFill>
              </a:rPr>
              <a:t>CUV </a:t>
            </a:r>
            <a:r>
              <a:rPr lang="en-US" altLang="zh-TW" sz="2000" b="1" dirty="0" smtClean="0">
                <a:solidFill>
                  <a:schemeClr val="bg1"/>
                </a:solidFill>
              </a:rPr>
              <a:t>19:5</a:t>
            </a:r>
            <a:r>
              <a:rPr lang="zh-TW" altLang="en-US" sz="2000" dirty="0" smtClean="0">
                <a:solidFill>
                  <a:schemeClr val="bg1"/>
                </a:solidFill>
              </a:rPr>
              <a:t> </a:t>
            </a:r>
            <a:r>
              <a:rPr lang="zh-TW" altLang="en-US" sz="2000" dirty="0">
                <a:solidFill>
                  <a:schemeClr val="bg1"/>
                </a:solidFill>
              </a:rPr>
              <a:t>有聲音從寶座出來說</a:t>
            </a:r>
            <a:r>
              <a:rPr lang="zh-TW" altLang="en-US" sz="2000" dirty="0" smtClean="0">
                <a:solidFill>
                  <a:schemeClr val="bg1"/>
                </a:solidFill>
              </a:rPr>
              <a:t>、神</a:t>
            </a:r>
            <a:r>
              <a:rPr lang="zh-TW" altLang="en-US" sz="2000" dirty="0">
                <a:solidFill>
                  <a:schemeClr val="bg1"/>
                </a:solidFill>
              </a:rPr>
              <a:t>的眾僕人哪、凡敬畏他的、無論大小、都要讚美我們</a:t>
            </a:r>
            <a:r>
              <a:rPr lang="zh-TW" altLang="en-US" sz="2000" dirty="0" smtClean="0">
                <a:solidFill>
                  <a:schemeClr val="bg1"/>
                </a:solidFill>
              </a:rPr>
              <a:t>的神</a:t>
            </a:r>
            <a:r>
              <a:rPr lang="zh-TW" altLang="en-US" sz="2000" dirty="0">
                <a:solidFill>
                  <a:schemeClr val="bg1"/>
                </a:solidFill>
              </a:rPr>
              <a:t>。</a:t>
            </a:r>
            <a:endParaRPr lang="fr-FR" sz="20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33954682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r>
              <a:rPr lang="en-US" sz="800" b="1" dirty="0" smtClean="0">
                <a:solidFill>
                  <a:srgbClr val="FFFF00"/>
                </a:solidFill>
              </a:rPr>
              <a:t>  </a:t>
            </a:r>
            <a:r>
              <a:rPr lang="en-US" sz="3200" b="1" dirty="0" smtClean="0">
                <a:solidFill>
                  <a:srgbClr val="FFFF00"/>
                </a:solidFill>
              </a:rPr>
              <a:t>   Revelation 19:6 </a:t>
            </a: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ἤκουσα </a:t>
            </a:r>
            <a:r>
              <a:rPr lang="en-US" sz="4000" dirty="0" smtClean="0">
                <a:solidFill>
                  <a:schemeClr val="bg1"/>
                </a:solidFill>
              </a:rPr>
              <a:t> </a:t>
            </a:r>
            <a:r>
              <a:rPr lang="el-GR" sz="4000" dirty="0" smtClean="0">
                <a:solidFill>
                  <a:schemeClr val="bg1"/>
                </a:solidFill>
              </a:rPr>
              <a:t>ὡς</a:t>
            </a:r>
            <a:r>
              <a:rPr lang="en-US" sz="4000" dirty="0" smtClean="0">
                <a:solidFill>
                  <a:schemeClr val="bg1"/>
                </a:solidFill>
              </a:rPr>
              <a:t> </a:t>
            </a:r>
            <a:r>
              <a:rPr lang="el-GR" sz="4000" dirty="0" smtClean="0">
                <a:solidFill>
                  <a:schemeClr val="bg1"/>
                </a:solidFill>
              </a:rPr>
              <a:t> φωνὴν</a:t>
            </a:r>
            <a:r>
              <a:rPr lang="en-US" sz="4000" dirty="0" smtClean="0">
                <a:solidFill>
                  <a:schemeClr val="bg1"/>
                </a:solidFill>
              </a:rPr>
              <a:t>  </a:t>
            </a:r>
            <a:r>
              <a:rPr lang="el-GR" sz="4000" dirty="0" smtClean="0">
                <a:solidFill>
                  <a:schemeClr val="bg1"/>
                </a:solidFill>
              </a:rPr>
              <a:t>ὄχλου</a:t>
            </a:r>
            <a:r>
              <a:rPr lang="en-US" sz="4000" dirty="0" smtClean="0">
                <a:solidFill>
                  <a:schemeClr val="bg1"/>
                </a:solidFill>
              </a:rPr>
              <a:t>  </a:t>
            </a:r>
            <a:r>
              <a:rPr lang="el-GR" sz="4000" dirty="0" smtClean="0">
                <a:solidFill>
                  <a:schemeClr val="bg1"/>
                </a:solidFill>
              </a:rPr>
              <a:t>πολλοῦ </a:t>
            </a:r>
            <a:endParaRPr lang="en-US" sz="4000" dirty="0">
              <a:solidFill>
                <a:schemeClr val="bg1"/>
              </a:solidFill>
            </a:endParaRPr>
          </a:p>
          <a:p>
            <a:r>
              <a:rPr lang="en-US" altLang="zh-TW" sz="2400" dirty="0">
                <a:solidFill>
                  <a:srgbClr val="FFFF00"/>
                </a:solidFill>
              </a:rPr>
              <a:t> </a:t>
            </a:r>
            <a:r>
              <a:rPr lang="en-US" altLang="zh-TW" sz="2400" dirty="0" smtClean="0">
                <a:solidFill>
                  <a:srgbClr val="FFFF00"/>
                </a:solidFill>
              </a:rPr>
              <a:t>   and         I </a:t>
            </a:r>
            <a:r>
              <a:rPr lang="en-US" altLang="zh-TW" sz="2400" dirty="0">
                <a:solidFill>
                  <a:srgbClr val="FFFF00"/>
                </a:solidFill>
              </a:rPr>
              <a:t>heard </a:t>
            </a:r>
            <a:r>
              <a:rPr lang="en-US" altLang="zh-TW" sz="2400" dirty="0" smtClean="0">
                <a:solidFill>
                  <a:srgbClr val="FFFF00"/>
                </a:solidFill>
              </a:rPr>
              <a:t>           like       a sound     of </a:t>
            </a:r>
            <a:r>
              <a:rPr lang="en-US" altLang="zh-TW" sz="2400" dirty="0">
                <a:solidFill>
                  <a:srgbClr val="FFFF00"/>
                </a:solidFill>
              </a:rPr>
              <a:t>a </a:t>
            </a:r>
            <a:r>
              <a:rPr lang="en-US" altLang="zh-TW" sz="2400" dirty="0" smtClean="0">
                <a:solidFill>
                  <a:srgbClr val="FFFF00"/>
                </a:solidFill>
              </a:rPr>
              <a:t>multitude    great </a:t>
            </a:r>
            <a:endParaRPr lang="es-ES" sz="2400"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ὡς </a:t>
            </a:r>
            <a:r>
              <a:rPr lang="en-US" sz="4000" dirty="0" smtClean="0">
                <a:solidFill>
                  <a:schemeClr val="bg1"/>
                </a:solidFill>
              </a:rPr>
              <a:t> </a:t>
            </a:r>
            <a:r>
              <a:rPr lang="el-GR" sz="4000" dirty="0" smtClean="0">
                <a:solidFill>
                  <a:schemeClr val="bg1"/>
                </a:solidFill>
              </a:rPr>
              <a:t>φωνὴν</a:t>
            </a:r>
            <a:r>
              <a:rPr lang="en-US" sz="4000" dirty="0" smtClean="0">
                <a:solidFill>
                  <a:schemeClr val="bg1"/>
                </a:solidFill>
              </a:rPr>
              <a:t>  </a:t>
            </a:r>
            <a:r>
              <a:rPr lang="el-GR" sz="4000" dirty="0" smtClean="0">
                <a:solidFill>
                  <a:schemeClr val="bg1"/>
                </a:solidFill>
              </a:rPr>
              <a:t> ὑδάτων</a:t>
            </a:r>
            <a:r>
              <a:rPr lang="en-US" sz="4000" dirty="0" smtClean="0">
                <a:solidFill>
                  <a:schemeClr val="bg1"/>
                </a:solidFill>
              </a:rPr>
              <a:t> </a:t>
            </a:r>
            <a:r>
              <a:rPr lang="el-GR" sz="4000" dirty="0" smtClean="0">
                <a:solidFill>
                  <a:schemeClr val="bg1"/>
                </a:solidFill>
              </a:rPr>
              <a:t> πολλῶν </a:t>
            </a:r>
            <a:endParaRPr lang="en-US" sz="4000" dirty="0" smtClean="0">
              <a:solidFill>
                <a:schemeClr val="bg1"/>
              </a:solidFill>
            </a:endParaRPr>
          </a:p>
          <a:p>
            <a:r>
              <a:rPr lang="en-US" altLang="zh-TW" sz="2400" dirty="0" smtClean="0">
                <a:solidFill>
                  <a:srgbClr val="FFFF00"/>
                </a:solidFill>
              </a:rPr>
              <a:t>         and      like       a sound             </a:t>
            </a:r>
            <a:r>
              <a:rPr lang="en-US" altLang="zh-TW" sz="2400" dirty="0">
                <a:solidFill>
                  <a:srgbClr val="FFFF00"/>
                </a:solidFill>
              </a:rPr>
              <a:t>of </a:t>
            </a:r>
            <a:r>
              <a:rPr lang="en-US" altLang="zh-TW" sz="2400" dirty="0" smtClean="0">
                <a:solidFill>
                  <a:srgbClr val="FFFF00"/>
                </a:solidFill>
              </a:rPr>
              <a:t>waters            many </a:t>
            </a:r>
            <a:r>
              <a:rPr lang="fr-FR" sz="2400" dirty="0" smtClean="0">
                <a:solidFill>
                  <a:srgbClr val="FFFF00"/>
                </a:solidFill>
              </a:rPr>
              <a:t> </a:t>
            </a:r>
          </a:p>
          <a:p>
            <a:r>
              <a:rPr lang="en-US" sz="36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ὡς </a:t>
            </a:r>
            <a:r>
              <a:rPr lang="en-US" sz="3800" dirty="0" smtClean="0">
                <a:solidFill>
                  <a:schemeClr val="bg1"/>
                </a:solidFill>
              </a:rPr>
              <a:t> </a:t>
            </a:r>
            <a:r>
              <a:rPr lang="el-GR" sz="3800" dirty="0" smtClean="0">
                <a:solidFill>
                  <a:schemeClr val="bg1"/>
                </a:solidFill>
              </a:rPr>
              <a:t>φωνὴν </a:t>
            </a:r>
            <a:r>
              <a:rPr lang="en-US" sz="3800" dirty="0" smtClean="0">
                <a:solidFill>
                  <a:schemeClr val="bg1"/>
                </a:solidFill>
              </a:rPr>
              <a:t> </a:t>
            </a:r>
            <a:r>
              <a:rPr lang="el-GR" sz="3800" dirty="0" smtClean="0">
                <a:solidFill>
                  <a:schemeClr val="bg1"/>
                </a:solidFill>
              </a:rPr>
              <a:t>βροντῶν </a:t>
            </a:r>
            <a:r>
              <a:rPr lang="en-US" sz="3800" dirty="0" smtClean="0">
                <a:solidFill>
                  <a:schemeClr val="bg1"/>
                </a:solidFill>
              </a:rPr>
              <a:t> </a:t>
            </a:r>
            <a:r>
              <a:rPr lang="el-GR" sz="3800" dirty="0" smtClean="0">
                <a:solidFill>
                  <a:schemeClr val="bg1"/>
                </a:solidFill>
              </a:rPr>
              <a:t>ἰσχυρῶν </a:t>
            </a:r>
            <a:r>
              <a:rPr lang="en-US" sz="3800" dirty="0" smtClean="0">
                <a:solidFill>
                  <a:schemeClr val="bg1"/>
                </a:solidFill>
              </a:rPr>
              <a:t> </a:t>
            </a:r>
            <a:r>
              <a:rPr lang="el-GR" sz="3800" dirty="0" smtClean="0">
                <a:solidFill>
                  <a:schemeClr val="bg1"/>
                </a:solidFill>
              </a:rPr>
              <a:t>λεγόντων·</a:t>
            </a:r>
            <a:r>
              <a:rPr lang="en-US" sz="3800" dirty="0" smtClean="0">
                <a:solidFill>
                  <a:schemeClr val="bg1"/>
                </a:solidFill>
              </a:rPr>
              <a:t>  </a:t>
            </a:r>
            <a:r>
              <a:rPr lang="el-GR" sz="3800" dirty="0" smtClean="0">
                <a:solidFill>
                  <a:schemeClr val="bg1"/>
                </a:solidFill>
              </a:rPr>
              <a:t>ἁλληλουϊά,</a:t>
            </a:r>
            <a:endParaRPr lang="en-US" sz="3800" dirty="0" smtClean="0">
              <a:solidFill>
                <a:schemeClr val="bg1"/>
              </a:solidFill>
            </a:endParaRPr>
          </a:p>
          <a:p>
            <a:r>
              <a:rPr lang="en-US" altLang="zh-TW" sz="2400" dirty="0" smtClean="0">
                <a:solidFill>
                  <a:srgbClr val="FFFF00"/>
                </a:solidFill>
              </a:rPr>
              <a:t>  and      </a:t>
            </a:r>
            <a:r>
              <a:rPr lang="en-US" altLang="zh-TW" sz="2400" dirty="0">
                <a:solidFill>
                  <a:srgbClr val="FFFF00"/>
                </a:solidFill>
              </a:rPr>
              <a:t>like       a sound  </a:t>
            </a:r>
            <a:r>
              <a:rPr lang="en-US" altLang="zh-TW" sz="2400" dirty="0" smtClean="0">
                <a:solidFill>
                  <a:srgbClr val="FFFF00"/>
                </a:solidFill>
              </a:rPr>
              <a:t>   of </a:t>
            </a:r>
            <a:r>
              <a:rPr lang="en-US" altLang="zh-TW" sz="2400" dirty="0" err="1" smtClean="0">
                <a:solidFill>
                  <a:srgbClr val="FFFF00"/>
                </a:solidFill>
              </a:rPr>
              <a:t>thunderings</a:t>
            </a:r>
            <a:r>
              <a:rPr lang="en-US" altLang="zh-TW" sz="2400" dirty="0" smtClean="0">
                <a:solidFill>
                  <a:srgbClr val="FFFF00"/>
                </a:solidFill>
              </a:rPr>
              <a:t>        mighty               saying                   Hallelujah</a:t>
            </a:r>
            <a:endParaRPr lang="fr-FR" sz="2400" dirty="0" smtClean="0">
              <a:solidFill>
                <a:srgbClr val="FFFF00"/>
              </a:solidFill>
            </a:endParaRPr>
          </a:p>
          <a:p>
            <a:r>
              <a:rPr lang="en-US" sz="3600" dirty="0" smtClean="0">
                <a:solidFill>
                  <a:schemeClr val="bg1"/>
                </a:solidFill>
              </a:rPr>
              <a:t> </a:t>
            </a:r>
            <a:r>
              <a:rPr lang="el-GR" sz="3800" dirty="0" smtClean="0">
                <a:solidFill>
                  <a:schemeClr val="bg1"/>
                </a:solidFill>
              </a:rPr>
              <a:t>ὅτι </a:t>
            </a:r>
            <a:r>
              <a:rPr lang="en-US" sz="3800" dirty="0" smtClean="0">
                <a:solidFill>
                  <a:schemeClr val="bg1"/>
                </a:solidFill>
              </a:rPr>
              <a:t> </a:t>
            </a:r>
            <a:r>
              <a:rPr lang="el-GR" sz="3800" dirty="0" smtClean="0">
                <a:solidFill>
                  <a:schemeClr val="bg1"/>
                </a:solidFill>
              </a:rPr>
              <a:t>ἐβασίλευσεν </a:t>
            </a:r>
            <a:r>
              <a:rPr lang="en-US" sz="3800" dirty="0" smtClean="0">
                <a:solidFill>
                  <a:schemeClr val="bg1"/>
                </a:solidFill>
              </a:rPr>
              <a:t> </a:t>
            </a:r>
            <a:r>
              <a:rPr lang="el-GR" sz="3800" dirty="0" smtClean="0">
                <a:solidFill>
                  <a:schemeClr val="bg1"/>
                </a:solidFill>
              </a:rPr>
              <a:t>κύριος </a:t>
            </a:r>
            <a:r>
              <a:rPr lang="en-US" sz="3800" dirty="0" smtClean="0">
                <a:solidFill>
                  <a:schemeClr val="bg1"/>
                </a:solidFill>
              </a:rPr>
              <a:t> </a:t>
            </a:r>
            <a:r>
              <a:rPr lang="el-GR" sz="3800" dirty="0" smtClean="0">
                <a:solidFill>
                  <a:schemeClr val="bg1"/>
                </a:solidFill>
              </a:rPr>
              <a:t>ὁ </a:t>
            </a:r>
            <a:r>
              <a:rPr lang="en-US" sz="3800" dirty="0" smtClean="0">
                <a:solidFill>
                  <a:schemeClr val="bg1"/>
                </a:solidFill>
              </a:rPr>
              <a:t> </a:t>
            </a:r>
            <a:r>
              <a:rPr lang="el-GR" sz="3800" dirty="0" smtClean="0">
                <a:solidFill>
                  <a:schemeClr val="bg1"/>
                </a:solidFill>
              </a:rPr>
              <a:t>θεὸς </a:t>
            </a:r>
            <a:r>
              <a:rPr lang="en-US" sz="3800" dirty="0" smtClean="0">
                <a:solidFill>
                  <a:schemeClr val="bg1"/>
                </a:solidFill>
              </a:rPr>
              <a:t> </a:t>
            </a:r>
            <a:r>
              <a:rPr lang="el-GR" sz="3800" dirty="0" smtClean="0">
                <a:solidFill>
                  <a:schemeClr val="bg1"/>
                </a:solidFill>
              </a:rPr>
              <a:t>[</a:t>
            </a:r>
            <a:r>
              <a:rPr lang="el-GR" sz="3800" dirty="0">
                <a:solidFill>
                  <a:schemeClr val="bg1"/>
                </a:solidFill>
              </a:rPr>
              <a:t>ἡμῶν] </a:t>
            </a:r>
            <a:r>
              <a:rPr lang="en-US" sz="3800" dirty="0" smtClean="0">
                <a:solidFill>
                  <a:schemeClr val="bg1"/>
                </a:solidFill>
              </a:rPr>
              <a:t> </a:t>
            </a:r>
            <a:r>
              <a:rPr lang="el-GR" sz="3800" dirty="0" smtClean="0">
                <a:solidFill>
                  <a:schemeClr val="bg1"/>
                </a:solidFill>
              </a:rPr>
              <a:t>ὁ </a:t>
            </a:r>
            <a:r>
              <a:rPr lang="en-US" sz="3800" dirty="0" smtClean="0">
                <a:solidFill>
                  <a:schemeClr val="bg1"/>
                </a:solidFill>
              </a:rPr>
              <a:t> </a:t>
            </a:r>
            <a:r>
              <a:rPr lang="el-GR" sz="3800" dirty="0" smtClean="0">
                <a:solidFill>
                  <a:schemeClr val="bg1"/>
                </a:solidFill>
              </a:rPr>
              <a:t>παντοκράτωρ</a:t>
            </a:r>
            <a:r>
              <a:rPr lang="el-GR" sz="3800" dirty="0">
                <a:solidFill>
                  <a:schemeClr val="bg1"/>
                </a:solidFill>
              </a:rPr>
              <a:t>.</a:t>
            </a:r>
          </a:p>
          <a:p>
            <a:r>
              <a:rPr lang="en-US" altLang="zh-TW" sz="2400" dirty="0" smtClean="0">
                <a:solidFill>
                  <a:srgbClr val="FFFF00"/>
                </a:solidFill>
              </a:rPr>
              <a:t>  for           became king                 </a:t>
            </a:r>
            <a:r>
              <a:rPr lang="en-US" altLang="zh-TW" sz="2400" dirty="0">
                <a:solidFill>
                  <a:srgbClr val="FFFF00"/>
                </a:solidFill>
              </a:rPr>
              <a:t>Lord </a:t>
            </a:r>
            <a:r>
              <a:rPr lang="en-US" altLang="zh-TW" sz="2400" dirty="0" smtClean="0">
                <a:solidFill>
                  <a:srgbClr val="FFFF00"/>
                </a:solidFill>
              </a:rPr>
              <a:t>        the    </a:t>
            </a:r>
            <a:r>
              <a:rPr lang="en-US" altLang="zh-TW" sz="2400" dirty="0">
                <a:solidFill>
                  <a:srgbClr val="FFFF00"/>
                </a:solidFill>
              </a:rPr>
              <a:t>God </a:t>
            </a:r>
            <a:r>
              <a:rPr lang="en-US" altLang="zh-TW" sz="2400" dirty="0" smtClean="0">
                <a:solidFill>
                  <a:srgbClr val="FFFF00"/>
                </a:solidFill>
              </a:rPr>
              <a:t>            our           the        Almighty</a:t>
            </a:r>
            <a:endParaRPr lang="fr-FR" sz="2400" dirty="0" smtClean="0">
              <a:solidFill>
                <a:srgbClr val="FFFF00"/>
              </a:solidFill>
            </a:endParaRPr>
          </a:p>
          <a:p>
            <a:endParaRPr lang="en-US" sz="800" dirty="0" smtClean="0">
              <a:solidFill>
                <a:schemeClr val="bg1"/>
              </a:solidFill>
            </a:endParaRPr>
          </a:p>
          <a:p>
            <a:r>
              <a:rPr lang="en-US" sz="800" dirty="0" smtClean="0">
                <a:solidFill>
                  <a:schemeClr val="bg1"/>
                </a:solidFill>
              </a:rPr>
              <a:t> </a:t>
            </a:r>
          </a:p>
          <a:p>
            <a:endParaRPr lang="en-US" sz="800" dirty="0" smtClean="0">
              <a:solidFill>
                <a:schemeClr val="bg1"/>
              </a:solidFill>
            </a:endParaRPr>
          </a:p>
          <a:p>
            <a:r>
              <a:rPr lang="en-US" sz="2000" baseline="30000" dirty="0" smtClean="0">
                <a:solidFill>
                  <a:srgbClr val="FFFF00"/>
                </a:solidFill>
              </a:rPr>
              <a:t>	ESV </a:t>
            </a:r>
            <a:r>
              <a:rPr lang="fr-FR" sz="2000" b="1" dirty="0" smtClean="0">
                <a:solidFill>
                  <a:schemeClr val="bg1"/>
                </a:solidFill>
              </a:rPr>
              <a:t>19:6</a:t>
            </a:r>
            <a:r>
              <a:rPr lang="fr-FR" sz="2000" dirty="0" smtClean="0">
                <a:solidFill>
                  <a:schemeClr val="bg1"/>
                </a:solidFill>
              </a:rPr>
              <a:t> </a:t>
            </a:r>
            <a:r>
              <a:rPr lang="zh-TW" altLang="en-US" sz="2000" dirty="0"/>
              <a:t> </a:t>
            </a:r>
            <a:r>
              <a:rPr lang="en-US" altLang="zh-TW" sz="2000" dirty="0">
                <a:solidFill>
                  <a:schemeClr val="bg1"/>
                </a:solidFill>
              </a:rPr>
              <a:t>Then I heard what seemed to be the voice of a great multitude, like the roar of many waters and like the sound of mighty peals of thunder, crying out, "Hallelujah! For the Lord our God the Almighty reigns.</a:t>
            </a:r>
          </a:p>
          <a:p>
            <a:r>
              <a:rPr lang="en-US" sz="2000" dirty="0">
                <a:solidFill>
                  <a:schemeClr val="bg1"/>
                </a:solidFill>
              </a:rPr>
              <a:t>	</a:t>
            </a:r>
            <a:r>
              <a:rPr lang="en-US" altLang="zh-TW" sz="2000" baseline="30000" dirty="0">
                <a:solidFill>
                  <a:srgbClr val="FFFF00"/>
                </a:solidFill>
              </a:rPr>
              <a:t>CUV </a:t>
            </a:r>
            <a:r>
              <a:rPr lang="en-US" altLang="zh-TW" sz="2000" b="1" dirty="0" smtClean="0">
                <a:solidFill>
                  <a:schemeClr val="bg1"/>
                </a:solidFill>
              </a:rPr>
              <a:t>19:6</a:t>
            </a:r>
            <a:r>
              <a:rPr lang="zh-TW" altLang="en-US" sz="2000" dirty="0" smtClean="0">
                <a:solidFill>
                  <a:schemeClr val="bg1"/>
                </a:solidFill>
              </a:rPr>
              <a:t> </a:t>
            </a:r>
            <a:r>
              <a:rPr lang="zh-TW" altLang="en-US" sz="2000" dirty="0">
                <a:solidFill>
                  <a:schemeClr val="bg1"/>
                </a:solidFill>
              </a:rPr>
              <a:t>我聽見好像群眾的聲音、眾水的聲音、大雷的聲音、說、哈利路亞．因為主我們的　神、全能者、作王了。</a:t>
            </a:r>
            <a:endParaRPr lang="fr-FR" sz="2000" dirty="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51400778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788636"/>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3600" b="1" dirty="0" smtClean="0">
                <a:solidFill>
                  <a:srgbClr val="FFFF00"/>
                </a:solidFill>
              </a:rPr>
              <a:t>     Revelation 19:7 </a:t>
            </a: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4200" dirty="0" smtClean="0">
                <a:solidFill>
                  <a:schemeClr val="bg1"/>
                </a:solidFill>
              </a:rPr>
              <a:t> </a:t>
            </a:r>
            <a:r>
              <a:rPr lang="el-GR" sz="4000" dirty="0" smtClean="0">
                <a:solidFill>
                  <a:schemeClr val="bg1"/>
                </a:solidFill>
              </a:rPr>
              <a:t>χαίρωμεν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ἀγαλλιῶμεν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δώσωμεν </a:t>
            </a:r>
            <a:endParaRPr lang="en-US" sz="4000" dirty="0">
              <a:solidFill>
                <a:schemeClr val="bg1"/>
              </a:solidFill>
            </a:endParaRPr>
          </a:p>
          <a:p>
            <a:r>
              <a:rPr lang="en-US" altLang="zh-TW" sz="2400" dirty="0" smtClean="0">
                <a:solidFill>
                  <a:srgbClr val="FFFF00"/>
                </a:solidFill>
              </a:rPr>
              <a:t>     let </a:t>
            </a:r>
            <a:r>
              <a:rPr lang="en-US" altLang="zh-TW" sz="2400" dirty="0">
                <a:solidFill>
                  <a:srgbClr val="FFFF00"/>
                </a:solidFill>
              </a:rPr>
              <a:t>us rejoice </a:t>
            </a:r>
            <a:r>
              <a:rPr lang="en-US" altLang="zh-TW" sz="2400" dirty="0" smtClean="0">
                <a:solidFill>
                  <a:srgbClr val="FFFF00"/>
                </a:solidFill>
              </a:rPr>
              <a:t>      and           let </a:t>
            </a:r>
            <a:r>
              <a:rPr lang="en-US" altLang="zh-TW" sz="2400" dirty="0">
                <a:solidFill>
                  <a:srgbClr val="FFFF00"/>
                </a:solidFill>
              </a:rPr>
              <a:t>us </a:t>
            </a:r>
            <a:r>
              <a:rPr lang="en-US" altLang="zh-TW" sz="2400" dirty="0" smtClean="0">
                <a:solidFill>
                  <a:srgbClr val="FFFF00"/>
                </a:solidFill>
              </a:rPr>
              <a:t>exult                and       let </a:t>
            </a:r>
            <a:r>
              <a:rPr lang="en-US" altLang="zh-TW" sz="2400" dirty="0">
                <a:solidFill>
                  <a:srgbClr val="FFFF00"/>
                </a:solidFill>
              </a:rPr>
              <a:t>us </a:t>
            </a:r>
            <a:r>
              <a:rPr lang="en-US" altLang="zh-TW" sz="2400" dirty="0" smtClean="0">
                <a:solidFill>
                  <a:srgbClr val="FFFF00"/>
                </a:solidFill>
              </a:rPr>
              <a:t>give </a:t>
            </a:r>
            <a:endParaRPr lang="es-ES" sz="2400" dirty="0" smtClean="0">
              <a:solidFill>
                <a:srgbClr val="FFFF00"/>
              </a:solidFill>
            </a:endParaRPr>
          </a:p>
          <a:p>
            <a:r>
              <a:rPr lang="en-US" sz="4400" dirty="0" smtClean="0">
                <a:solidFill>
                  <a:schemeClr val="bg1"/>
                </a:solidFill>
              </a:rPr>
              <a:t> </a:t>
            </a:r>
            <a:r>
              <a:rPr lang="el-GR" sz="4400" dirty="0" smtClean="0">
                <a:solidFill>
                  <a:schemeClr val="bg1"/>
                </a:solidFill>
              </a:rPr>
              <a:t>τὴν</a:t>
            </a:r>
            <a:r>
              <a:rPr lang="en-US" sz="4400" dirty="0" smtClean="0">
                <a:solidFill>
                  <a:schemeClr val="bg1"/>
                </a:solidFill>
              </a:rPr>
              <a:t> </a:t>
            </a:r>
            <a:r>
              <a:rPr lang="el-GR" sz="4400" dirty="0" smtClean="0">
                <a:solidFill>
                  <a:schemeClr val="bg1"/>
                </a:solidFill>
              </a:rPr>
              <a:t> δόξαν</a:t>
            </a:r>
            <a:r>
              <a:rPr lang="en-US" sz="4400" dirty="0" smtClean="0">
                <a:solidFill>
                  <a:schemeClr val="bg1"/>
                </a:solidFill>
              </a:rPr>
              <a:t> </a:t>
            </a:r>
            <a:r>
              <a:rPr lang="el-GR" sz="4400" dirty="0" smtClean="0">
                <a:solidFill>
                  <a:schemeClr val="bg1"/>
                </a:solidFill>
              </a:rPr>
              <a:t> </a:t>
            </a:r>
            <a:r>
              <a:rPr lang="el-GR" sz="4400" dirty="0">
                <a:solidFill>
                  <a:schemeClr val="bg1"/>
                </a:solidFill>
              </a:rPr>
              <a:t>αὐτῷ, </a:t>
            </a:r>
            <a:r>
              <a:rPr lang="en-US" sz="4400" dirty="0" smtClean="0">
                <a:solidFill>
                  <a:schemeClr val="bg1"/>
                </a:solidFill>
              </a:rPr>
              <a:t> </a:t>
            </a:r>
            <a:r>
              <a:rPr lang="el-GR" sz="4400" dirty="0" smtClean="0">
                <a:solidFill>
                  <a:schemeClr val="bg1"/>
                </a:solidFill>
              </a:rPr>
              <a:t>ὅτι </a:t>
            </a:r>
            <a:r>
              <a:rPr lang="en-US" sz="4400" dirty="0" smtClean="0">
                <a:solidFill>
                  <a:schemeClr val="bg1"/>
                </a:solidFill>
              </a:rPr>
              <a:t> </a:t>
            </a:r>
            <a:r>
              <a:rPr lang="el-GR" sz="4400" dirty="0" smtClean="0">
                <a:solidFill>
                  <a:schemeClr val="bg1"/>
                </a:solidFill>
              </a:rPr>
              <a:t>ἦλθεν </a:t>
            </a:r>
            <a:r>
              <a:rPr lang="en-US" sz="4400" dirty="0" smtClean="0">
                <a:solidFill>
                  <a:schemeClr val="bg1"/>
                </a:solidFill>
              </a:rPr>
              <a:t> </a:t>
            </a:r>
            <a:r>
              <a:rPr lang="el-GR" sz="4400" dirty="0" smtClean="0">
                <a:solidFill>
                  <a:schemeClr val="bg1"/>
                </a:solidFill>
              </a:rPr>
              <a:t>ὁ</a:t>
            </a:r>
            <a:r>
              <a:rPr lang="en-US" sz="4400" dirty="0" smtClean="0">
                <a:solidFill>
                  <a:schemeClr val="bg1"/>
                </a:solidFill>
              </a:rPr>
              <a:t> </a:t>
            </a:r>
            <a:r>
              <a:rPr lang="el-GR" sz="4400" dirty="0" smtClean="0">
                <a:solidFill>
                  <a:schemeClr val="bg1"/>
                </a:solidFill>
              </a:rPr>
              <a:t> γάμος</a:t>
            </a:r>
            <a:r>
              <a:rPr lang="en-US" sz="4400" dirty="0" smtClean="0">
                <a:solidFill>
                  <a:schemeClr val="bg1"/>
                </a:solidFill>
              </a:rPr>
              <a:t> </a:t>
            </a:r>
            <a:r>
              <a:rPr lang="el-GR" sz="4400" dirty="0" smtClean="0">
                <a:solidFill>
                  <a:schemeClr val="bg1"/>
                </a:solidFill>
              </a:rPr>
              <a:t> </a:t>
            </a:r>
            <a:r>
              <a:rPr lang="el-GR" sz="4400" dirty="0">
                <a:solidFill>
                  <a:schemeClr val="bg1"/>
                </a:solidFill>
              </a:rPr>
              <a:t>τοῦ </a:t>
            </a:r>
            <a:r>
              <a:rPr lang="en-US" sz="4400" dirty="0" smtClean="0">
                <a:solidFill>
                  <a:schemeClr val="bg1"/>
                </a:solidFill>
              </a:rPr>
              <a:t> </a:t>
            </a:r>
            <a:r>
              <a:rPr lang="el-GR" sz="4400" dirty="0" smtClean="0">
                <a:solidFill>
                  <a:schemeClr val="bg1"/>
                </a:solidFill>
              </a:rPr>
              <a:t>ἀρνίου </a:t>
            </a:r>
            <a:endParaRPr lang="en-US" sz="4400" dirty="0" smtClean="0">
              <a:solidFill>
                <a:schemeClr val="bg1"/>
              </a:solidFill>
            </a:endParaRPr>
          </a:p>
          <a:p>
            <a:r>
              <a:rPr lang="en-US" altLang="zh-TW" sz="2400" dirty="0" smtClean="0">
                <a:solidFill>
                  <a:srgbClr val="FFFF00"/>
                </a:solidFill>
              </a:rPr>
              <a:t>    the          glory              to him            </a:t>
            </a:r>
            <a:r>
              <a:rPr lang="en-US" altLang="zh-TW" sz="2400" dirty="0">
                <a:solidFill>
                  <a:srgbClr val="FFFF00"/>
                </a:solidFill>
              </a:rPr>
              <a:t>for </a:t>
            </a:r>
            <a:r>
              <a:rPr lang="en-US" altLang="zh-TW" sz="2400" dirty="0" smtClean="0">
                <a:solidFill>
                  <a:srgbClr val="FFFF00"/>
                </a:solidFill>
              </a:rPr>
              <a:t>        came          the    marriage       </a:t>
            </a:r>
            <a:r>
              <a:rPr lang="en-US" altLang="zh-TW" sz="2400" dirty="0">
                <a:solidFill>
                  <a:srgbClr val="FFFF00"/>
                </a:solidFill>
              </a:rPr>
              <a:t>of </a:t>
            </a:r>
            <a:r>
              <a:rPr lang="en-US" altLang="zh-TW" sz="2400" dirty="0" smtClean="0">
                <a:solidFill>
                  <a:srgbClr val="FFFF00"/>
                </a:solidFill>
              </a:rPr>
              <a:t>the        Lamb</a:t>
            </a:r>
            <a:endParaRPr lang="fr-FR" sz="2400" dirty="0" smtClean="0">
              <a:solidFill>
                <a:srgbClr val="FFFF00"/>
              </a:solidFill>
            </a:endParaRPr>
          </a:p>
          <a:p>
            <a:r>
              <a:rPr lang="en-US" sz="4400" dirty="0" smtClean="0">
                <a:solidFill>
                  <a:schemeClr val="bg1"/>
                </a:solidFill>
              </a:rPr>
              <a:t>   </a:t>
            </a:r>
            <a:r>
              <a:rPr lang="el-GR" sz="4400" dirty="0" smtClean="0">
                <a:solidFill>
                  <a:schemeClr val="bg1"/>
                </a:solidFill>
              </a:rPr>
              <a:t>καὶ </a:t>
            </a:r>
            <a:r>
              <a:rPr lang="en-US" sz="4400" dirty="0" smtClean="0">
                <a:solidFill>
                  <a:schemeClr val="bg1"/>
                </a:solidFill>
              </a:rPr>
              <a:t> </a:t>
            </a:r>
            <a:r>
              <a:rPr lang="el-GR" sz="4400" dirty="0" smtClean="0">
                <a:solidFill>
                  <a:schemeClr val="bg1"/>
                </a:solidFill>
              </a:rPr>
              <a:t>ἡ </a:t>
            </a:r>
            <a:r>
              <a:rPr lang="en-US" sz="4400" dirty="0" smtClean="0">
                <a:solidFill>
                  <a:schemeClr val="bg1"/>
                </a:solidFill>
              </a:rPr>
              <a:t> </a:t>
            </a:r>
            <a:r>
              <a:rPr lang="el-GR" sz="4400" dirty="0" smtClean="0">
                <a:solidFill>
                  <a:schemeClr val="bg1"/>
                </a:solidFill>
              </a:rPr>
              <a:t>γυνὴ</a:t>
            </a:r>
            <a:r>
              <a:rPr lang="en-US" sz="4400" dirty="0" smtClean="0">
                <a:solidFill>
                  <a:schemeClr val="bg1"/>
                </a:solidFill>
              </a:rPr>
              <a:t> </a:t>
            </a:r>
            <a:r>
              <a:rPr lang="el-GR" sz="4400" dirty="0" smtClean="0">
                <a:solidFill>
                  <a:schemeClr val="bg1"/>
                </a:solidFill>
              </a:rPr>
              <a:t> </a:t>
            </a:r>
            <a:r>
              <a:rPr lang="el-GR" sz="4400" dirty="0">
                <a:solidFill>
                  <a:schemeClr val="bg1"/>
                </a:solidFill>
              </a:rPr>
              <a:t>αὐτοῦ </a:t>
            </a:r>
            <a:r>
              <a:rPr lang="en-US" sz="4400" dirty="0" smtClean="0">
                <a:solidFill>
                  <a:schemeClr val="bg1"/>
                </a:solidFill>
              </a:rPr>
              <a:t> </a:t>
            </a:r>
            <a:r>
              <a:rPr lang="el-GR" sz="4400" dirty="0" smtClean="0">
                <a:solidFill>
                  <a:schemeClr val="bg1"/>
                </a:solidFill>
              </a:rPr>
              <a:t>ἡτοίμασεν</a:t>
            </a:r>
            <a:r>
              <a:rPr lang="en-US" sz="4400" dirty="0" smtClean="0">
                <a:solidFill>
                  <a:schemeClr val="bg1"/>
                </a:solidFill>
              </a:rPr>
              <a:t> </a:t>
            </a:r>
            <a:r>
              <a:rPr lang="el-GR" sz="4400" dirty="0" smtClean="0">
                <a:solidFill>
                  <a:schemeClr val="bg1"/>
                </a:solidFill>
              </a:rPr>
              <a:t> </a:t>
            </a:r>
            <a:r>
              <a:rPr lang="el-GR" sz="4400" dirty="0">
                <a:solidFill>
                  <a:schemeClr val="bg1"/>
                </a:solidFill>
              </a:rPr>
              <a:t>ἑαυτὴν</a:t>
            </a:r>
          </a:p>
          <a:p>
            <a:r>
              <a:rPr lang="en-US" altLang="zh-TW" sz="2400" dirty="0" smtClean="0">
                <a:solidFill>
                  <a:srgbClr val="FFFF00"/>
                </a:solidFill>
              </a:rPr>
              <a:t>       and     the      </a:t>
            </a:r>
            <a:r>
              <a:rPr lang="en-US" altLang="zh-TW" sz="2400" dirty="0">
                <a:solidFill>
                  <a:srgbClr val="FFFF00"/>
                </a:solidFill>
              </a:rPr>
              <a:t>Bride </a:t>
            </a:r>
            <a:r>
              <a:rPr lang="en-US" altLang="zh-TW" sz="2400" dirty="0" smtClean="0">
                <a:solidFill>
                  <a:srgbClr val="FFFF00"/>
                </a:solidFill>
              </a:rPr>
              <a:t>             his                   prepared                     herself</a:t>
            </a:r>
            <a:endParaRPr lang="fr-FR" sz="2400" dirty="0" smtClean="0">
              <a:solidFill>
                <a:srgbClr val="FFFF00"/>
              </a:solidFill>
            </a:endParaRPr>
          </a:p>
          <a:p>
            <a:r>
              <a:rPr lang="en-US" sz="800" dirty="0" smtClean="0">
                <a:solidFill>
                  <a:schemeClr val="bg1"/>
                </a:solidFill>
              </a:rPr>
              <a:t> </a:t>
            </a:r>
          </a:p>
          <a:p>
            <a:endParaRPr lang="en-US" sz="800" dirty="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sz="2000" baseline="30000" dirty="0" smtClean="0">
                <a:solidFill>
                  <a:srgbClr val="FFFF00"/>
                </a:solidFill>
              </a:rPr>
              <a:t>	ESV </a:t>
            </a:r>
            <a:r>
              <a:rPr lang="fr-FR" sz="2000" b="1" dirty="0" smtClean="0">
                <a:solidFill>
                  <a:schemeClr val="bg1"/>
                </a:solidFill>
              </a:rPr>
              <a:t>19:7</a:t>
            </a:r>
            <a:r>
              <a:rPr lang="fr-FR" sz="2000" dirty="0" smtClean="0">
                <a:solidFill>
                  <a:schemeClr val="bg1"/>
                </a:solidFill>
              </a:rPr>
              <a:t> </a:t>
            </a:r>
            <a:r>
              <a:rPr lang="zh-TW" altLang="en-US" sz="2000" dirty="0">
                <a:solidFill>
                  <a:schemeClr val="bg1"/>
                </a:solidFill>
              </a:rPr>
              <a:t> </a:t>
            </a:r>
            <a:r>
              <a:rPr lang="en-US" altLang="zh-TW" sz="2000" dirty="0">
                <a:solidFill>
                  <a:schemeClr val="bg1"/>
                </a:solidFill>
              </a:rPr>
              <a:t>Let us rejoice and exult and give him the glory, for the marriage of the Lamb has come, and his Bride has made herself ready;</a:t>
            </a:r>
          </a:p>
          <a:p>
            <a:r>
              <a:rPr lang="en-US" sz="2000" dirty="0">
                <a:solidFill>
                  <a:schemeClr val="bg1"/>
                </a:solidFill>
              </a:rPr>
              <a:t>	</a:t>
            </a:r>
            <a:r>
              <a:rPr lang="en-US" altLang="zh-TW" sz="2000" baseline="30000" dirty="0">
                <a:solidFill>
                  <a:srgbClr val="FFFF00"/>
                </a:solidFill>
              </a:rPr>
              <a:t>CUV </a:t>
            </a:r>
            <a:r>
              <a:rPr lang="en-US" altLang="zh-TW" sz="2000" b="1" dirty="0" smtClean="0">
                <a:solidFill>
                  <a:schemeClr val="bg1"/>
                </a:solidFill>
              </a:rPr>
              <a:t>19:7</a:t>
            </a:r>
            <a:r>
              <a:rPr lang="zh-TW" altLang="en-US" sz="2000" dirty="0" smtClean="0">
                <a:solidFill>
                  <a:schemeClr val="bg1"/>
                </a:solidFill>
              </a:rPr>
              <a:t> </a:t>
            </a:r>
            <a:r>
              <a:rPr lang="zh-TW" altLang="en-US" sz="2000" dirty="0">
                <a:solidFill>
                  <a:schemeClr val="bg1"/>
                </a:solidFill>
              </a:rPr>
              <a:t>我們要歡喜快樂、將榮耀歸給他．因為羔羊婚娶的時候到了、新婦也自己預備好了。</a:t>
            </a:r>
            <a:endParaRPr lang="fr-FR" sz="20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80382725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788636"/>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r>
              <a:rPr lang="en-US" sz="3600" b="1" dirty="0" smtClean="0">
                <a:solidFill>
                  <a:srgbClr val="FFFF00"/>
                </a:solidFill>
              </a:rPr>
              <a:t>     Revelation 19:8 </a:t>
            </a: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4400" dirty="0" smtClean="0">
                <a:solidFill>
                  <a:schemeClr val="bg1"/>
                </a:solidFill>
              </a:rPr>
              <a:t>   </a:t>
            </a:r>
            <a:r>
              <a:rPr lang="el-GR" sz="4400" dirty="0" smtClean="0">
                <a:solidFill>
                  <a:schemeClr val="bg1"/>
                </a:solidFill>
              </a:rPr>
              <a:t>καὶ</a:t>
            </a:r>
            <a:r>
              <a:rPr lang="en-US" sz="4400" dirty="0" smtClean="0">
                <a:solidFill>
                  <a:schemeClr val="bg1"/>
                </a:solidFill>
              </a:rPr>
              <a:t> </a:t>
            </a:r>
            <a:r>
              <a:rPr lang="el-GR" sz="4400" dirty="0" smtClean="0">
                <a:solidFill>
                  <a:schemeClr val="bg1"/>
                </a:solidFill>
              </a:rPr>
              <a:t> ἐδόθη</a:t>
            </a:r>
            <a:r>
              <a:rPr lang="en-US" sz="4400" dirty="0" smtClean="0">
                <a:solidFill>
                  <a:schemeClr val="bg1"/>
                </a:solidFill>
              </a:rPr>
              <a:t> </a:t>
            </a:r>
            <a:r>
              <a:rPr lang="el-GR" sz="4400" dirty="0" smtClean="0">
                <a:solidFill>
                  <a:schemeClr val="bg1"/>
                </a:solidFill>
              </a:rPr>
              <a:t> αὐτῇ</a:t>
            </a:r>
            <a:r>
              <a:rPr lang="en-US" sz="4400" dirty="0" smtClean="0">
                <a:solidFill>
                  <a:schemeClr val="bg1"/>
                </a:solidFill>
              </a:rPr>
              <a:t> </a:t>
            </a:r>
            <a:r>
              <a:rPr lang="el-GR" sz="4400" dirty="0" smtClean="0">
                <a:solidFill>
                  <a:schemeClr val="bg1"/>
                </a:solidFill>
              </a:rPr>
              <a:t> </a:t>
            </a:r>
            <a:r>
              <a:rPr lang="el-GR" sz="4400" dirty="0">
                <a:solidFill>
                  <a:schemeClr val="bg1"/>
                </a:solidFill>
              </a:rPr>
              <a:t>ἵνα </a:t>
            </a:r>
            <a:r>
              <a:rPr lang="en-US" sz="4400" dirty="0" smtClean="0">
                <a:solidFill>
                  <a:schemeClr val="bg1"/>
                </a:solidFill>
              </a:rPr>
              <a:t> </a:t>
            </a:r>
            <a:r>
              <a:rPr lang="el-GR" sz="4400" dirty="0" smtClean="0">
                <a:solidFill>
                  <a:schemeClr val="bg1"/>
                </a:solidFill>
              </a:rPr>
              <a:t>περιβάληται </a:t>
            </a:r>
            <a:endParaRPr lang="en-US" sz="4400" dirty="0">
              <a:solidFill>
                <a:schemeClr val="bg1"/>
              </a:solidFill>
            </a:endParaRPr>
          </a:p>
          <a:p>
            <a:r>
              <a:rPr lang="en-US" altLang="zh-TW" sz="2400" dirty="0" smtClean="0">
                <a:solidFill>
                  <a:srgbClr val="FFFF00"/>
                </a:solidFill>
              </a:rPr>
              <a:t>       and      it </a:t>
            </a:r>
            <a:r>
              <a:rPr lang="en-US" altLang="zh-TW" sz="2400" dirty="0">
                <a:solidFill>
                  <a:srgbClr val="FFFF00"/>
                </a:solidFill>
              </a:rPr>
              <a:t>was </a:t>
            </a:r>
            <a:r>
              <a:rPr lang="en-US" altLang="zh-TW" sz="2400" dirty="0" smtClean="0">
                <a:solidFill>
                  <a:srgbClr val="FFFF00"/>
                </a:solidFill>
              </a:rPr>
              <a:t>given       to her       that           she may clothe</a:t>
            </a:r>
            <a:endParaRPr lang="es-ES" sz="2400" dirty="0" smtClean="0">
              <a:solidFill>
                <a:srgbClr val="FFFF00"/>
              </a:solidFill>
            </a:endParaRPr>
          </a:p>
          <a:p>
            <a:r>
              <a:rPr lang="en-US" sz="4400" dirty="0" smtClean="0">
                <a:solidFill>
                  <a:schemeClr val="bg1"/>
                </a:solidFill>
              </a:rPr>
              <a:t>       </a:t>
            </a:r>
            <a:r>
              <a:rPr lang="el-GR" sz="4400" dirty="0" smtClean="0">
                <a:solidFill>
                  <a:schemeClr val="bg1"/>
                </a:solidFill>
              </a:rPr>
              <a:t>βύσσινον</a:t>
            </a:r>
            <a:r>
              <a:rPr lang="en-US" sz="4400" dirty="0" smtClean="0">
                <a:solidFill>
                  <a:schemeClr val="bg1"/>
                </a:solidFill>
              </a:rPr>
              <a:t> </a:t>
            </a:r>
            <a:r>
              <a:rPr lang="el-GR" sz="4400" dirty="0" smtClean="0">
                <a:solidFill>
                  <a:schemeClr val="bg1"/>
                </a:solidFill>
              </a:rPr>
              <a:t> λαμπρὸν </a:t>
            </a:r>
            <a:r>
              <a:rPr lang="en-US" sz="4400" dirty="0" smtClean="0">
                <a:solidFill>
                  <a:schemeClr val="bg1"/>
                </a:solidFill>
              </a:rPr>
              <a:t> </a:t>
            </a:r>
            <a:r>
              <a:rPr lang="el-GR" sz="4400" dirty="0" smtClean="0">
                <a:solidFill>
                  <a:schemeClr val="bg1"/>
                </a:solidFill>
              </a:rPr>
              <a:t>καθαρόν· </a:t>
            </a:r>
            <a:endParaRPr lang="en-US" sz="4400" dirty="0" smtClean="0">
              <a:solidFill>
                <a:schemeClr val="bg1"/>
              </a:solidFill>
            </a:endParaRPr>
          </a:p>
          <a:p>
            <a:r>
              <a:rPr lang="en-US" altLang="zh-TW" sz="2400" smtClean="0">
                <a:solidFill>
                  <a:srgbClr val="FFFF00"/>
                </a:solidFill>
              </a:rPr>
              <a:t>    </a:t>
            </a:r>
            <a:r>
              <a:rPr lang="en-US" altLang="zh-TW" sz="2400" smtClean="0">
                <a:solidFill>
                  <a:srgbClr val="FFFF00"/>
                </a:solidFill>
              </a:rPr>
              <a:t>              </a:t>
            </a:r>
            <a:r>
              <a:rPr lang="en-US" altLang="zh-TW" sz="2400" dirty="0" smtClean="0">
                <a:solidFill>
                  <a:srgbClr val="FFFF00"/>
                </a:solidFill>
              </a:rPr>
              <a:t>fine linen                    </a:t>
            </a:r>
            <a:r>
              <a:rPr lang="en-US" altLang="zh-TW" sz="2400" dirty="0">
                <a:solidFill>
                  <a:srgbClr val="FFFF00"/>
                </a:solidFill>
              </a:rPr>
              <a:t>bright </a:t>
            </a:r>
            <a:r>
              <a:rPr lang="en-US" altLang="zh-TW" sz="2400" dirty="0" smtClean="0">
                <a:solidFill>
                  <a:srgbClr val="FFFF00"/>
                </a:solidFill>
              </a:rPr>
              <a:t>                      pure</a:t>
            </a:r>
            <a:endParaRPr lang="fr-FR" sz="2400" dirty="0" smtClean="0">
              <a:solidFill>
                <a:srgbClr val="FFFF00"/>
              </a:solidFill>
            </a:endParaRPr>
          </a:p>
          <a:p>
            <a:r>
              <a:rPr lang="en-US" sz="4200" dirty="0" smtClean="0">
                <a:solidFill>
                  <a:schemeClr val="bg1"/>
                </a:solidFill>
              </a:rPr>
              <a:t> </a:t>
            </a:r>
            <a:r>
              <a:rPr lang="el-GR" sz="4200" dirty="0" smtClean="0">
                <a:solidFill>
                  <a:schemeClr val="bg1"/>
                </a:solidFill>
              </a:rPr>
              <a:t>τὸ </a:t>
            </a:r>
            <a:r>
              <a:rPr lang="en-US" sz="4200" dirty="0" smtClean="0">
                <a:solidFill>
                  <a:schemeClr val="bg1"/>
                </a:solidFill>
              </a:rPr>
              <a:t> </a:t>
            </a:r>
            <a:r>
              <a:rPr lang="el-GR" sz="4200" dirty="0" smtClean="0">
                <a:solidFill>
                  <a:schemeClr val="bg1"/>
                </a:solidFill>
              </a:rPr>
              <a:t>γὰρ</a:t>
            </a:r>
            <a:r>
              <a:rPr lang="en-US" sz="4200" dirty="0" smtClean="0">
                <a:solidFill>
                  <a:schemeClr val="bg1"/>
                </a:solidFill>
              </a:rPr>
              <a:t> </a:t>
            </a:r>
            <a:r>
              <a:rPr lang="el-GR" sz="4200" dirty="0" smtClean="0">
                <a:solidFill>
                  <a:schemeClr val="bg1"/>
                </a:solidFill>
              </a:rPr>
              <a:t> </a:t>
            </a:r>
            <a:r>
              <a:rPr lang="el-GR" sz="4200" dirty="0">
                <a:solidFill>
                  <a:schemeClr val="bg1"/>
                </a:solidFill>
              </a:rPr>
              <a:t>βύσσινον </a:t>
            </a:r>
            <a:r>
              <a:rPr lang="en-US" sz="4200" dirty="0" smtClean="0">
                <a:solidFill>
                  <a:schemeClr val="bg1"/>
                </a:solidFill>
              </a:rPr>
              <a:t> </a:t>
            </a:r>
            <a:r>
              <a:rPr lang="el-GR" sz="4200" dirty="0" smtClean="0">
                <a:solidFill>
                  <a:schemeClr val="bg1"/>
                </a:solidFill>
              </a:rPr>
              <a:t>τὰ</a:t>
            </a:r>
            <a:r>
              <a:rPr lang="en-US" sz="4200" dirty="0" smtClean="0">
                <a:solidFill>
                  <a:schemeClr val="bg1"/>
                </a:solidFill>
              </a:rPr>
              <a:t> </a:t>
            </a:r>
            <a:r>
              <a:rPr lang="el-GR" sz="4200" dirty="0" smtClean="0">
                <a:solidFill>
                  <a:schemeClr val="bg1"/>
                </a:solidFill>
              </a:rPr>
              <a:t> δικαιώματα</a:t>
            </a:r>
            <a:r>
              <a:rPr lang="en-US" sz="4200" dirty="0" smtClean="0">
                <a:solidFill>
                  <a:schemeClr val="bg1"/>
                </a:solidFill>
              </a:rPr>
              <a:t> </a:t>
            </a:r>
            <a:r>
              <a:rPr lang="el-GR" sz="4200" dirty="0" smtClean="0">
                <a:solidFill>
                  <a:schemeClr val="bg1"/>
                </a:solidFill>
              </a:rPr>
              <a:t> </a:t>
            </a:r>
            <a:r>
              <a:rPr lang="el-GR" sz="4200" dirty="0">
                <a:solidFill>
                  <a:schemeClr val="bg1"/>
                </a:solidFill>
              </a:rPr>
              <a:t>τῶν </a:t>
            </a:r>
            <a:r>
              <a:rPr lang="en-US" sz="4200" dirty="0" smtClean="0">
                <a:solidFill>
                  <a:schemeClr val="bg1"/>
                </a:solidFill>
              </a:rPr>
              <a:t> </a:t>
            </a:r>
            <a:r>
              <a:rPr lang="el-GR" sz="4200" dirty="0" smtClean="0">
                <a:solidFill>
                  <a:schemeClr val="bg1"/>
                </a:solidFill>
              </a:rPr>
              <a:t>ἁγίων</a:t>
            </a:r>
            <a:r>
              <a:rPr lang="en-US" sz="4200" dirty="0" smtClean="0">
                <a:solidFill>
                  <a:schemeClr val="bg1"/>
                </a:solidFill>
              </a:rPr>
              <a:t> </a:t>
            </a:r>
            <a:r>
              <a:rPr lang="el-GR" sz="4200" dirty="0" smtClean="0">
                <a:solidFill>
                  <a:schemeClr val="bg1"/>
                </a:solidFill>
              </a:rPr>
              <a:t> </a:t>
            </a:r>
            <a:r>
              <a:rPr lang="el-GR" sz="4200" dirty="0">
                <a:solidFill>
                  <a:schemeClr val="bg1"/>
                </a:solidFill>
              </a:rPr>
              <a:t>ἐστίν.</a:t>
            </a:r>
          </a:p>
          <a:p>
            <a:r>
              <a:rPr lang="en-US" altLang="zh-TW" sz="2400" dirty="0" smtClean="0">
                <a:solidFill>
                  <a:srgbClr val="FFFF00"/>
                </a:solidFill>
              </a:rPr>
              <a:t>  the      for             </a:t>
            </a:r>
            <a:r>
              <a:rPr lang="en-US" altLang="zh-TW" sz="2400" dirty="0">
                <a:solidFill>
                  <a:srgbClr val="FFFF00"/>
                </a:solidFill>
              </a:rPr>
              <a:t>fine linen </a:t>
            </a:r>
            <a:r>
              <a:rPr lang="en-US" altLang="zh-TW" sz="2400" dirty="0" smtClean="0">
                <a:solidFill>
                  <a:srgbClr val="FFFF00"/>
                </a:solidFill>
              </a:rPr>
              <a:t>            </a:t>
            </a:r>
            <a:r>
              <a:rPr lang="en-US" altLang="zh-TW" sz="2400" dirty="0">
                <a:solidFill>
                  <a:srgbClr val="FFFF00"/>
                </a:solidFill>
              </a:rPr>
              <a:t>the </a:t>
            </a:r>
            <a:r>
              <a:rPr lang="en-US" altLang="zh-TW" sz="2400" dirty="0" smtClean="0">
                <a:solidFill>
                  <a:srgbClr val="FFFF00"/>
                </a:solidFill>
              </a:rPr>
              <a:t>       righteous </a:t>
            </a:r>
            <a:r>
              <a:rPr lang="en-US" altLang="zh-TW" sz="2400" dirty="0">
                <a:solidFill>
                  <a:srgbClr val="FFFF00"/>
                </a:solidFill>
              </a:rPr>
              <a:t>deeds </a:t>
            </a:r>
            <a:r>
              <a:rPr lang="en-US" altLang="zh-TW" sz="2400" dirty="0" smtClean="0">
                <a:solidFill>
                  <a:srgbClr val="FFFF00"/>
                </a:solidFill>
              </a:rPr>
              <a:t>         of </a:t>
            </a:r>
            <a:r>
              <a:rPr lang="en-US" altLang="zh-TW" sz="2400" dirty="0">
                <a:solidFill>
                  <a:srgbClr val="FFFF00"/>
                </a:solidFill>
              </a:rPr>
              <a:t>the </a:t>
            </a:r>
            <a:r>
              <a:rPr lang="en-US" altLang="zh-TW" sz="2400" dirty="0" smtClean="0">
                <a:solidFill>
                  <a:srgbClr val="FFFF00"/>
                </a:solidFill>
              </a:rPr>
              <a:t>       saints </a:t>
            </a:r>
            <a:r>
              <a:rPr lang="fr-FR" sz="2400" dirty="0" smtClean="0">
                <a:solidFill>
                  <a:srgbClr val="FFFF00"/>
                </a:solidFill>
              </a:rPr>
              <a:t>         (</a:t>
            </a:r>
            <a:r>
              <a:rPr lang="fr-FR" sz="2400" dirty="0" err="1" smtClean="0">
                <a:solidFill>
                  <a:srgbClr val="FFFF00"/>
                </a:solidFill>
              </a:rPr>
              <a:t>it</a:t>
            </a:r>
            <a:r>
              <a:rPr lang="fr-FR" sz="2400" dirty="0" smtClean="0">
                <a:solidFill>
                  <a:srgbClr val="FFFF00"/>
                </a:solidFill>
              </a:rPr>
              <a:t>) </a:t>
            </a:r>
            <a:r>
              <a:rPr lang="fr-FR" sz="2400" dirty="0" err="1" smtClean="0">
                <a:solidFill>
                  <a:srgbClr val="FFFF00"/>
                </a:solidFill>
              </a:rPr>
              <a:t>is</a:t>
            </a:r>
            <a:endParaRPr lang="fr-FR" sz="2400" dirty="0" smtClean="0">
              <a:solidFill>
                <a:srgbClr val="FFFF00"/>
              </a:solidFill>
            </a:endParaRPr>
          </a:p>
          <a:p>
            <a:r>
              <a:rPr lang="en-US" sz="800" dirty="0" smtClean="0">
                <a:solidFill>
                  <a:schemeClr val="bg1"/>
                </a:solidFill>
              </a:rPr>
              <a:t> </a:t>
            </a:r>
          </a:p>
          <a:p>
            <a:endParaRPr lang="en-US" sz="800" dirty="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sz="2000" baseline="30000" dirty="0" smtClean="0">
                <a:solidFill>
                  <a:srgbClr val="FFFF00"/>
                </a:solidFill>
              </a:rPr>
              <a:t>	ESV </a:t>
            </a:r>
            <a:r>
              <a:rPr lang="fr-FR" sz="2000" b="1" dirty="0" smtClean="0">
                <a:solidFill>
                  <a:schemeClr val="bg1"/>
                </a:solidFill>
              </a:rPr>
              <a:t>19:8</a:t>
            </a:r>
            <a:r>
              <a:rPr lang="fr-FR" sz="2000" dirty="0" smtClean="0">
                <a:solidFill>
                  <a:schemeClr val="bg1"/>
                </a:solidFill>
              </a:rPr>
              <a:t> </a:t>
            </a:r>
            <a:r>
              <a:rPr lang="zh-TW" altLang="en-US" sz="2000" dirty="0">
                <a:solidFill>
                  <a:schemeClr val="bg1"/>
                </a:solidFill>
              </a:rPr>
              <a:t> </a:t>
            </a:r>
            <a:r>
              <a:rPr lang="en-US" altLang="zh-TW" sz="2000" dirty="0">
                <a:solidFill>
                  <a:schemeClr val="bg1"/>
                </a:solidFill>
              </a:rPr>
              <a:t>it was granted her to clothe herself with fine linen, bright and pure"-- for the fine linen is the righteous deeds of the saints.</a:t>
            </a:r>
          </a:p>
          <a:p>
            <a:r>
              <a:rPr lang="en-US" sz="2000" dirty="0">
                <a:solidFill>
                  <a:schemeClr val="bg1"/>
                </a:solidFill>
              </a:rPr>
              <a:t>	</a:t>
            </a:r>
            <a:r>
              <a:rPr lang="en-US" altLang="zh-TW" sz="2000" baseline="30000" dirty="0">
                <a:solidFill>
                  <a:srgbClr val="FFFF00"/>
                </a:solidFill>
              </a:rPr>
              <a:t>CUV </a:t>
            </a:r>
            <a:r>
              <a:rPr lang="en-US" altLang="zh-TW" sz="2000" b="1" dirty="0" smtClean="0">
                <a:solidFill>
                  <a:schemeClr val="bg1"/>
                </a:solidFill>
              </a:rPr>
              <a:t>19:8</a:t>
            </a:r>
            <a:r>
              <a:rPr lang="zh-TW" altLang="en-US" sz="2000" dirty="0" smtClean="0">
                <a:solidFill>
                  <a:schemeClr val="bg1"/>
                </a:solidFill>
              </a:rPr>
              <a:t> </a:t>
            </a:r>
            <a:r>
              <a:rPr lang="zh-TW" altLang="en-US" sz="2000" dirty="0">
                <a:solidFill>
                  <a:schemeClr val="bg1"/>
                </a:solidFill>
              </a:rPr>
              <a:t>就蒙恩得穿光明潔白的細麻衣、這細麻衣就是聖徒所行的義。</a:t>
            </a:r>
            <a:endParaRPr lang="fr-FR" sz="20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14741730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8850</TotalTime>
  <Words>1753</Words>
  <Application>Microsoft Office PowerPoint</Application>
  <PresentationFormat>Custom</PresentationFormat>
  <Paragraphs>439</Paragraphs>
  <Slides>21</Slides>
  <Notes>17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Book of Revelation Chapter 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1044</cp:revision>
  <dcterms:created xsi:type="dcterms:W3CDTF">2020-04-05T11:02:49Z</dcterms:created>
  <dcterms:modified xsi:type="dcterms:W3CDTF">2021-05-09T10:13:16Z</dcterms:modified>
</cp:coreProperties>
</file>