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632" r:id="rId2"/>
    <p:sldId id="448" r:id="rId3"/>
    <p:sldId id="503" r:id="rId4"/>
    <p:sldId id="523" r:id="rId5"/>
    <p:sldId id="620" r:id="rId6"/>
    <p:sldId id="622" r:id="rId7"/>
    <p:sldId id="625" r:id="rId8"/>
    <p:sldId id="626" r:id="rId9"/>
    <p:sldId id="628" r:id="rId10"/>
    <p:sldId id="630" r:id="rId11"/>
    <p:sldId id="631" r:id="rId12"/>
    <p:sldId id="603" r:id="rId13"/>
    <p:sldId id="550" r:id="rId14"/>
    <p:sldId id="581" r:id="rId15"/>
    <p:sldId id="633" r:id="rId16"/>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82" autoAdjust="0"/>
    <p:restoredTop sz="94940" autoAdjust="0"/>
  </p:normalViewPr>
  <p:slideViewPr>
    <p:cSldViewPr>
      <p:cViewPr varScale="1">
        <p:scale>
          <a:sx n="84" d="100"/>
          <a:sy n="84" d="100"/>
        </p:scale>
        <p:origin x="-780" y="-90"/>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5A7C89-7F9B-4D72-972A-4CB9FFE5E6C9}" type="datetimeFigureOut">
              <a:rPr lang="en-US" smtClean="0"/>
              <a:t>5/9/2021</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C1EC42-BB98-4E7B-A868-ACD34E872939}" type="slidenum">
              <a:rPr lang="en-US" smtClean="0"/>
              <a:t>‹#›</a:t>
            </a:fld>
            <a:endParaRPr lang="en-US"/>
          </a:p>
        </p:txBody>
      </p:sp>
    </p:spTree>
    <p:extLst>
      <p:ext uri="{BB962C8B-B14F-4D97-AF65-F5344CB8AC3E}">
        <p14:creationId xmlns:p14="http://schemas.microsoft.com/office/powerpoint/2010/main" val="1849611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a:t>
            </a:fld>
            <a:endParaRPr lang="en-US"/>
          </a:p>
        </p:txBody>
      </p:sp>
    </p:spTree>
    <p:extLst>
      <p:ext uri="{BB962C8B-B14F-4D97-AF65-F5344CB8AC3E}">
        <p14:creationId xmlns:p14="http://schemas.microsoft.com/office/powerpoint/2010/main" val="3874325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10</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11</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12</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14</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15</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2</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3</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4</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5</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6</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7</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8</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9</a:t>
            </a:fld>
            <a:endParaRPr lang="en-US"/>
          </a:p>
        </p:txBody>
      </p:sp>
    </p:spTree>
    <p:extLst>
      <p:ext uri="{BB962C8B-B14F-4D97-AF65-F5344CB8AC3E}">
        <p14:creationId xmlns:p14="http://schemas.microsoft.com/office/powerpoint/2010/main" val="965654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953911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243791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691899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6936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28C260-82CB-4E87-BDB8-65FC51A009BE}" type="datetimeFigureOut">
              <a:rPr lang="en-US" smtClean="0"/>
              <a:t>5/9/2021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797061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8092"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2268"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28C260-82CB-4E87-BDB8-65FC51A009BE}" type="datetimeFigureOut">
              <a:rPr lang="en-US" smtClean="0"/>
              <a:t>5/9/2021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934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28C260-82CB-4E87-BDB8-65FC51A009BE}" type="datetimeFigureOut">
              <a:rPr lang="en-US" smtClean="0"/>
              <a:t>5/9/2021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248909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28C260-82CB-4E87-BDB8-65FC51A009BE}" type="datetimeFigureOut">
              <a:rPr lang="en-US" smtClean="0"/>
              <a:t>5/9/2021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339371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8C260-82CB-4E87-BDB8-65FC51A009BE}" type="datetimeFigureOut">
              <a:rPr lang="en-US" smtClean="0"/>
              <a:t>5/9/2021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804942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5/9/2021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359017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5/9/2021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473064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28C260-82CB-4E87-BDB8-65FC51A009BE}" type="datetimeFigureOut">
              <a:rPr lang="en-US" smtClean="0"/>
              <a:t>5/9/2021</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4436FD-6829-4C23-8181-82EBC7E9365F}" type="slidenum">
              <a:rPr lang="en-US" smtClean="0"/>
              <a:t>‹#›</a:t>
            </a:fld>
            <a:endParaRPr lang="en-US"/>
          </a:p>
        </p:txBody>
      </p:sp>
    </p:spTree>
    <p:extLst>
      <p:ext uri="{BB962C8B-B14F-4D97-AF65-F5344CB8AC3E}">
        <p14:creationId xmlns:p14="http://schemas.microsoft.com/office/powerpoint/2010/main" val="1707380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79" y="2743200"/>
            <a:ext cx="8641160" cy="2590800"/>
          </a:xfrm>
          <a:solidFill>
            <a:srgbClr val="002060"/>
          </a:solidFill>
        </p:spPr>
        <p:txBody>
          <a:bodyPr>
            <a:noAutofit/>
          </a:bodyPr>
          <a:lstStyle/>
          <a:p>
            <a:r>
              <a:rPr lang="fr-FR" sz="7200" b="1" dirty="0" smtClean="0">
                <a:solidFill>
                  <a:srgbClr val="FFFF00"/>
                </a:solidFill>
              </a:rPr>
              <a:t>Book of </a:t>
            </a:r>
            <a:r>
              <a:rPr lang="fr-FR" sz="7200" b="1" dirty="0" err="1" smtClean="0">
                <a:solidFill>
                  <a:srgbClr val="FFFF00"/>
                </a:solidFill>
              </a:rPr>
              <a:t>Revelation</a:t>
            </a:r>
            <a:r>
              <a:rPr lang="fr-FR" sz="7200" b="1" dirty="0" smtClean="0">
                <a:solidFill>
                  <a:srgbClr val="FFFF00"/>
                </a:solidFill>
              </a:rPr>
              <a:t/>
            </a:r>
            <a:br>
              <a:rPr lang="fr-FR" sz="7200" b="1" dirty="0" smtClean="0">
                <a:solidFill>
                  <a:srgbClr val="FFFF00"/>
                </a:solidFill>
              </a:rPr>
            </a:br>
            <a:r>
              <a:rPr lang="fr-FR" sz="7200" b="1" dirty="0" err="1" smtClean="0">
                <a:solidFill>
                  <a:srgbClr val="FFFF00"/>
                </a:solidFill>
              </a:rPr>
              <a:t>Chapter</a:t>
            </a:r>
            <a:r>
              <a:rPr lang="fr-FR" sz="7200" b="1" dirty="0" smtClean="0">
                <a:solidFill>
                  <a:srgbClr val="FFFF00"/>
                </a:solidFill>
              </a:rPr>
              <a:t> 20</a:t>
            </a:r>
            <a:endParaRPr lang="en-US" sz="7200" dirty="0">
              <a:solidFill>
                <a:srgbClr val="FFFF00"/>
              </a:solidFill>
              <a:latin typeface="SimSun" pitchFamily="2" charset="-122"/>
              <a:ea typeface="SimSun" pitchFamily="2" charset="-122"/>
            </a:endParaRPr>
          </a:p>
        </p:txBody>
      </p:sp>
      <p:sp>
        <p:nvSpPr>
          <p:cNvPr id="3" name="Subtitle 2"/>
          <p:cNvSpPr>
            <a:spLocks noGrp="1"/>
          </p:cNvSpPr>
          <p:nvPr>
            <p:ph type="subTitle" idx="1"/>
          </p:nvPr>
        </p:nvSpPr>
        <p:spPr>
          <a:xfrm>
            <a:off x="868759" y="5486400"/>
            <a:ext cx="7315200" cy="685800"/>
          </a:xfrm>
        </p:spPr>
        <p:txBody>
          <a:bodyPr>
            <a:normAutofit fontScale="92500"/>
          </a:bodyPr>
          <a:lstStyle/>
          <a:p>
            <a:r>
              <a:rPr lang="fr-FR" sz="3600" b="1" dirty="0" err="1" smtClean="0">
                <a:solidFill>
                  <a:schemeClr val="tx1"/>
                </a:solidFill>
              </a:rPr>
              <a:t>Prepared</a:t>
            </a:r>
            <a:r>
              <a:rPr lang="fr-FR" sz="3600" b="1" dirty="0" smtClean="0">
                <a:solidFill>
                  <a:schemeClr val="tx1"/>
                </a:solidFill>
              </a:rPr>
              <a:t> and </a:t>
            </a:r>
            <a:r>
              <a:rPr lang="fr-FR" sz="3600" b="1" dirty="0" err="1" smtClean="0">
                <a:solidFill>
                  <a:schemeClr val="tx1"/>
                </a:solidFill>
              </a:rPr>
              <a:t>Recited</a:t>
            </a:r>
            <a:r>
              <a:rPr lang="fr-FR" sz="3600" b="1" dirty="0" smtClean="0">
                <a:solidFill>
                  <a:schemeClr val="tx1"/>
                </a:solidFill>
              </a:rPr>
              <a:t> by </a:t>
            </a:r>
            <a:r>
              <a:rPr lang="fr-FR" sz="3600" b="1" dirty="0">
                <a:solidFill>
                  <a:schemeClr val="tx1"/>
                </a:solidFill>
              </a:rPr>
              <a:t>Ezra Kim, </a:t>
            </a:r>
            <a:r>
              <a:rPr lang="fr-FR" sz="3600" b="1" dirty="0" err="1" smtClean="0">
                <a:solidFill>
                  <a:schemeClr val="tx1"/>
                </a:solidFill>
              </a:rPr>
              <a:t>PhD</a:t>
            </a:r>
            <a:endParaRPr lang="en-US" sz="3600" b="1" dirty="0" smtClean="0">
              <a:solidFill>
                <a:schemeClr val="tx1"/>
              </a:solidFill>
            </a:endParaRPr>
          </a:p>
        </p:txBody>
      </p:sp>
      <p:sp>
        <p:nvSpPr>
          <p:cNvPr id="4" name="Rectangle 3"/>
          <p:cNvSpPr/>
          <p:nvPr/>
        </p:nvSpPr>
        <p:spPr>
          <a:xfrm>
            <a:off x="0" y="152400"/>
            <a:ext cx="8900319" cy="2693045"/>
          </a:xfrm>
          <a:prstGeom prst="rect">
            <a:avLst/>
          </a:prstGeom>
        </p:spPr>
        <p:txBody>
          <a:bodyPr wrap="square">
            <a:spAutoFit/>
          </a:bodyPr>
          <a:lstStyle/>
          <a:p>
            <a:pPr algn="ctr"/>
            <a:r>
              <a:rPr lang="en-US" sz="4000" b="1" dirty="0" smtClean="0">
                <a:solidFill>
                  <a:schemeClr val="accent6">
                    <a:lumMod val="50000"/>
                  </a:schemeClr>
                </a:solidFill>
              </a:rPr>
              <a:t>Greek-English Interlinear New </a:t>
            </a:r>
            <a:r>
              <a:rPr lang="en-US" sz="4000" b="1" dirty="0">
                <a:solidFill>
                  <a:schemeClr val="accent6">
                    <a:lumMod val="50000"/>
                  </a:schemeClr>
                </a:solidFill>
              </a:rPr>
              <a:t>Testament </a:t>
            </a:r>
          </a:p>
          <a:p>
            <a:pPr algn="ctr"/>
            <a:r>
              <a:rPr lang="en-US" sz="6600" b="1" dirty="0" smtClean="0">
                <a:solidFill>
                  <a:srgbClr val="7030A0"/>
                </a:solidFill>
              </a:rPr>
              <a:t> </a:t>
            </a:r>
            <a:r>
              <a:rPr lang="en-US" sz="6300" b="1" dirty="0" smtClean="0"/>
              <a:t>Listen to and Learn</a:t>
            </a:r>
          </a:p>
          <a:p>
            <a:pPr algn="ctr"/>
            <a:r>
              <a:rPr lang="en-US" sz="6300" b="1" dirty="0" smtClean="0"/>
              <a:t>the Greek New Testament</a:t>
            </a:r>
            <a:endParaRPr lang="en-US" sz="6300" b="1" dirty="0"/>
          </a:p>
        </p:txBody>
      </p:sp>
      <p:sp>
        <p:nvSpPr>
          <p:cNvPr id="6" name="Rectangle 5"/>
          <p:cNvSpPr/>
          <p:nvPr/>
        </p:nvSpPr>
        <p:spPr>
          <a:xfrm>
            <a:off x="8840347" y="4275667"/>
            <a:ext cx="3177293" cy="2554545"/>
          </a:xfrm>
          <a:prstGeom prst="rect">
            <a:avLst/>
          </a:prstGeom>
        </p:spPr>
        <p:txBody>
          <a:bodyPr wrap="square">
            <a:spAutoFit/>
          </a:bodyPr>
          <a:lstStyle/>
          <a:p>
            <a:pPr algn="ctr"/>
            <a:r>
              <a:rPr lang="he-IL" b="1" dirty="0">
                <a:solidFill>
                  <a:srgbClr val="C00000"/>
                </a:solidFill>
              </a:rPr>
              <a:t>מְקוֹר מַיִם חַיִּים </a:t>
            </a:r>
            <a:endParaRPr lang="en-US" b="1" dirty="0">
              <a:solidFill>
                <a:srgbClr val="C00000"/>
              </a:solidFill>
            </a:endParaRPr>
          </a:p>
          <a:p>
            <a:pPr algn="ctr"/>
            <a:r>
              <a:rPr lang="el-GR" b="1" dirty="0"/>
              <a:t>ἡ πηγή ὕδατος ζωῆς </a:t>
            </a:r>
            <a:endParaRPr lang="en-US" dirty="0"/>
          </a:p>
          <a:p>
            <a:pPr algn="ctr"/>
            <a:r>
              <a:rPr lang="en-US" b="1" i="1" dirty="0">
                <a:solidFill>
                  <a:srgbClr val="7030A0"/>
                </a:solidFill>
              </a:rPr>
              <a:t>The Spring of Living Water </a:t>
            </a:r>
            <a:endParaRPr lang="en-US" dirty="0">
              <a:solidFill>
                <a:srgbClr val="7030A0"/>
              </a:solidFill>
            </a:endParaRPr>
          </a:p>
          <a:p>
            <a:pPr algn="ctr"/>
            <a:r>
              <a:rPr lang="ko-KR" altLang="en-US" sz="1600" b="1" dirty="0">
                <a:solidFill>
                  <a:srgbClr val="00B050"/>
                </a:solidFill>
              </a:rPr>
              <a:t>생명수 샘</a:t>
            </a:r>
            <a:r>
              <a:rPr lang="ko-KR" altLang="en-US" sz="1600" dirty="0">
                <a:solidFill>
                  <a:srgbClr val="00B050"/>
                </a:solidFill>
              </a:rPr>
              <a:t>  </a:t>
            </a:r>
            <a:r>
              <a:rPr lang="zh-TW" altLang="en-US" sz="1600" b="1" dirty="0">
                <a:latin typeface="SimSun" panose="02010600030101010101" pitchFamily="2" charset="-122"/>
                <a:ea typeface="SimSun" panose="02010600030101010101" pitchFamily="2" charset="-122"/>
              </a:rPr>
              <a:t>生命水的泉源</a:t>
            </a:r>
            <a:endParaRPr lang="en-US" sz="1600" dirty="0">
              <a:latin typeface="SimSun" panose="02010600030101010101" pitchFamily="2" charset="-122"/>
              <a:ea typeface="SimSun" panose="02010600030101010101" pitchFamily="2" charset="-122"/>
            </a:endParaRPr>
          </a:p>
          <a:p>
            <a:pPr algn="ctr"/>
            <a:r>
              <a:rPr lang="en-US" b="1" i="1" dirty="0">
                <a:solidFill>
                  <a:srgbClr val="C00000"/>
                </a:solidFill>
              </a:rPr>
              <a:t>La </a:t>
            </a:r>
            <a:r>
              <a:rPr lang="en-US" b="1" i="1" dirty="0" err="1">
                <a:solidFill>
                  <a:srgbClr val="C00000"/>
                </a:solidFill>
              </a:rPr>
              <a:t>Fuente</a:t>
            </a:r>
            <a:r>
              <a:rPr lang="en-US" b="1" i="1" dirty="0">
                <a:solidFill>
                  <a:srgbClr val="C00000"/>
                </a:solidFill>
              </a:rPr>
              <a:t> de Agua Viva</a:t>
            </a:r>
            <a:endParaRPr lang="en-US" dirty="0">
              <a:solidFill>
                <a:srgbClr val="C00000"/>
              </a:solidFill>
            </a:endParaRPr>
          </a:p>
          <a:p>
            <a:pPr algn="ctr"/>
            <a:r>
              <a:rPr lang="en-US" b="1" i="1" dirty="0"/>
              <a:t>La Source </a:t>
            </a:r>
            <a:r>
              <a:rPr lang="en-US" b="1" i="1" dirty="0" err="1"/>
              <a:t>d'Eau</a:t>
            </a:r>
            <a:r>
              <a:rPr lang="en-US" b="1" i="1" dirty="0"/>
              <a:t> Vive</a:t>
            </a:r>
            <a:endParaRPr lang="en-US" dirty="0"/>
          </a:p>
          <a:p>
            <a:pPr algn="ctr"/>
            <a:r>
              <a:rPr lang="en-US" b="1" i="1" dirty="0">
                <a:solidFill>
                  <a:schemeClr val="accent6">
                    <a:lumMod val="75000"/>
                  </a:schemeClr>
                </a:solidFill>
              </a:rPr>
              <a:t>Die </a:t>
            </a:r>
            <a:r>
              <a:rPr lang="en-US" b="1" i="1" dirty="0" err="1">
                <a:solidFill>
                  <a:schemeClr val="accent6">
                    <a:lumMod val="75000"/>
                  </a:schemeClr>
                </a:solidFill>
              </a:rPr>
              <a:t>Quelle</a:t>
            </a:r>
            <a:r>
              <a:rPr lang="en-US" b="1" i="1" dirty="0">
                <a:solidFill>
                  <a:schemeClr val="accent6">
                    <a:lumMod val="75000"/>
                  </a:schemeClr>
                </a:solidFill>
              </a:rPr>
              <a:t> </a:t>
            </a:r>
            <a:r>
              <a:rPr lang="en-US" b="1" i="1" dirty="0" err="1">
                <a:solidFill>
                  <a:schemeClr val="accent6">
                    <a:lumMod val="75000"/>
                  </a:schemeClr>
                </a:solidFill>
              </a:rPr>
              <a:t>Lebendigen</a:t>
            </a:r>
            <a:r>
              <a:rPr lang="en-US" b="1" i="1" dirty="0">
                <a:solidFill>
                  <a:schemeClr val="accent6">
                    <a:lumMod val="75000"/>
                  </a:schemeClr>
                </a:solidFill>
              </a:rPr>
              <a:t> </a:t>
            </a:r>
            <a:r>
              <a:rPr lang="en-US" b="1" i="1" dirty="0" err="1">
                <a:solidFill>
                  <a:schemeClr val="accent6">
                    <a:lumMod val="75000"/>
                  </a:schemeClr>
                </a:solidFill>
              </a:rPr>
              <a:t>Wassers</a:t>
            </a:r>
            <a:r>
              <a:rPr lang="en-US" b="1" i="1" dirty="0">
                <a:solidFill>
                  <a:schemeClr val="accent6">
                    <a:lumMod val="75000"/>
                  </a:schemeClr>
                </a:solidFill>
              </a:rPr>
              <a:t> </a:t>
            </a:r>
            <a:endParaRPr lang="en-US" dirty="0">
              <a:solidFill>
                <a:schemeClr val="accent6">
                  <a:lumMod val="75000"/>
                </a:schemeClr>
              </a:solidFill>
            </a:endParaRPr>
          </a:p>
          <a:p>
            <a:pPr algn="ctr"/>
            <a:r>
              <a:rPr lang="en-US" b="1" i="1" dirty="0" err="1"/>
              <a:t>Fonte</a:t>
            </a:r>
            <a:r>
              <a:rPr lang="en-US" b="1" i="1" dirty="0"/>
              <a:t> de </a:t>
            </a:r>
            <a:r>
              <a:rPr lang="en-US" b="1" i="1" dirty="0" err="1"/>
              <a:t>Água</a:t>
            </a:r>
            <a:r>
              <a:rPr lang="en-US" b="1" i="1" dirty="0"/>
              <a:t> Viva</a:t>
            </a:r>
            <a:endParaRPr lang="en-US" dirty="0"/>
          </a:p>
          <a:p>
            <a:pPr algn="ctr"/>
            <a:r>
              <a:rPr lang="en-US" b="1" dirty="0">
                <a:solidFill>
                  <a:srgbClr val="C00000"/>
                </a:solidFill>
              </a:rPr>
              <a:t>‎ </a:t>
            </a:r>
            <a:r>
              <a:rPr lang="ar-SA" b="1" dirty="0">
                <a:solidFill>
                  <a:srgbClr val="C00000"/>
                </a:solidFill>
              </a:rPr>
              <a:t>يَنْبُوعَ الْمِيَاهِ الْحَيَّةِ،</a:t>
            </a:r>
            <a:endParaRPr lang="en-US" b="1" dirty="0">
              <a:solidFill>
                <a:srgbClr val="C00000"/>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00319" y="138289"/>
            <a:ext cx="30861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366751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04025"/>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endParaRPr lang="en-US" sz="800" b="1" dirty="0" smtClean="0">
              <a:solidFill>
                <a:srgbClr val="FFFF00"/>
              </a:solidFill>
            </a:endParaRPr>
          </a:p>
          <a:p>
            <a:r>
              <a:rPr lang="en-US" sz="2800" b="1" dirty="0" smtClean="0">
                <a:solidFill>
                  <a:srgbClr val="FFFF00"/>
                </a:solidFill>
              </a:rPr>
              <a:t>    </a:t>
            </a:r>
            <a:r>
              <a:rPr lang="en-US" sz="3200" b="1" dirty="0" smtClean="0">
                <a:solidFill>
                  <a:srgbClr val="FFFF00"/>
                </a:solidFill>
              </a:rPr>
              <a:t>Revelation 20:10 </a:t>
            </a:r>
          </a:p>
          <a:p>
            <a:endParaRPr lang="en-US" sz="800" b="1" dirty="0" smtClean="0">
              <a:solidFill>
                <a:srgbClr val="FFFF00"/>
              </a:solidFill>
            </a:endParaRPr>
          </a:p>
          <a:p>
            <a:endParaRPr lang="en-US" sz="800" b="1" dirty="0" smtClean="0">
              <a:solidFill>
                <a:srgbClr val="FFFF00"/>
              </a:solidFill>
            </a:endParaRPr>
          </a:p>
          <a:p>
            <a:r>
              <a:rPr lang="el-GR" sz="4000" dirty="0" smtClean="0">
                <a:solidFill>
                  <a:schemeClr val="bg1"/>
                </a:solidFill>
              </a:rPr>
              <a:t>καὶ </a:t>
            </a:r>
            <a:r>
              <a:rPr lang="el-GR" sz="4000" dirty="0">
                <a:solidFill>
                  <a:schemeClr val="bg1"/>
                </a:solidFill>
              </a:rPr>
              <a:t>ὁ διάβολος </a:t>
            </a:r>
            <a:r>
              <a:rPr lang="en-US" sz="4000" dirty="0" smtClean="0">
                <a:solidFill>
                  <a:schemeClr val="bg1"/>
                </a:solidFill>
              </a:rPr>
              <a:t> </a:t>
            </a:r>
            <a:r>
              <a:rPr lang="el-GR" sz="4000" dirty="0" smtClean="0">
                <a:solidFill>
                  <a:schemeClr val="bg1"/>
                </a:solidFill>
              </a:rPr>
              <a:t>ὁ </a:t>
            </a:r>
            <a:r>
              <a:rPr lang="el-GR" sz="4000" dirty="0">
                <a:solidFill>
                  <a:schemeClr val="bg1"/>
                </a:solidFill>
              </a:rPr>
              <a:t>πλανῶν </a:t>
            </a:r>
            <a:r>
              <a:rPr lang="el-GR" sz="4000" dirty="0" smtClean="0">
                <a:solidFill>
                  <a:schemeClr val="bg1"/>
                </a:solidFill>
              </a:rPr>
              <a:t>αὐτοὺς</a:t>
            </a:r>
            <a:r>
              <a:rPr lang="en-US" sz="4000" dirty="0" smtClean="0">
                <a:solidFill>
                  <a:schemeClr val="bg1"/>
                </a:solidFill>
              </a:rPr>
              <a:t>  </a:t>
            </a:r>
            <a:r>
              <a:rPr lang="el-GR" sz="4000" dirty="0" smtClean="0">
                <a:solidFill>
                  <a:schemeClr val="bg1"/>
                </a:solidFill>
              </a:rPr>
              <a:t>ἐβλήθη</a:t>
            </a:r>
            <a:endParaRPr lang="en-US" sz="4000" dirty="0">
              <a:solidFill>
                <a:schemeClr val="bg1"/>
              </a:solidFill>
            </a:endParaRPr>
          </a:p>
          <a:p>
            <a:r>
              <a:rPr lang="en-US" sz="2400" dirty="0" smtClean="0">
                <a:solidFill>
                  <a:srgbClr val="FFFF00"/>
                </a:solidFill>
              </a:rPr>
              <a:t> and   the       devil               who   deceives         </a:t>
            </a:r>
            <a:r>
              <a:rPr lang="en-US" sz="2400" dirty="0">
                <a:solidFill>
                  <a:srgbClr val="FFFF00"/>
                </a:solidFill>
              </a:rPr>
              <a:t>them </a:t>
            </a:r>
            <a:r>
              <a:rPr lang="en-US" sz="2400" dirty="0" smtClean="0">
                <a:solidFill>
                  <a:srgbClr val="FFFF00"/>
                </a:solidFill>
              </a:rPr>
              <a:t>            was thrown</a:t>
            </a:r>
            <a:endParaRPr lang="es-ES" sz="2400" dirty="0" smtClean="0">
              <a:solidFill>
                <a:srgbClr val="FFFF00"/>
              </a:solidFill>
            </a:endParaRPr>
          </a:p>
          <a:p>
            <a:r>
              <a:rPr lang="el-GR" sz="3900" dirty="0" smtClean="0">
                <a:solidFill>
                  <a:schemeClr val="bg1"/>
                </a:solidFill>
              </a:rPr>
              <a:t>εἰς τὴν </a:t>
            </a:r>
            <a:r>
              <a:rPr lang="en-US" sz="3900" dirty="0" smtClean="0">
                <a:solidFill>
                  <a:schemeClr val="bg1"/>
                </a:solidFill>
              </a:rPr>
              <a:t> </a:t>
            </a:r>
            <a:r>
              <a:rPr lang="el-GR" sz="3900" dirty="0" smtClean="0">
                <a:solidFill>
                  <a:schemeClr val="bg1"/>
                </a:solidFill>
              </a:rPr>
              <a:t>λίμνην </a:t>
            </a:r>
            <a:r>
              <a:rPr lang="en-US" sz="3900" dirty="0" smtClean="0">
                <a:solidFill>
                  <a:schemeClr val="bg1"/>
                </a:solidFill>
              </a:rPr>
              <a:t> </a:t>
            </a:r>
            <a:r>
              <a:rPr lang="el-GR" sz="3900" dirty="0" smtClean="0">
                <a:solidFill>
                  <a:schemeClr val="bg1"/>
                </a:solidFill>
              </a:rPr>
              <a:t>τοῦ </a:t>
            </a:r>
            <a:r>
              <a:rPr lang="en-US" sz="3900" dirty="0" smtClean="0">
                <a:solidFill>
                  <a:schemeClr val="bg1"/>
                </a:solidFill>
              </a:rPr>
              <a:t> </a:t>
            </a:r>
            <a:r>
              <a:rPr lang="el-GR" sz="3900" dirty="0" smtClean="0">
                <a:solidFill>
                  <a:schemeClr val="bg1"/>
                </a:solidFill>
              </a:rPr>
              <a:t>πυρὸς</a:t>
            </a:r>
            <a:r>
              <a:rPr lang="en-US" sz="3900" dirty="0" smtClean="0">
                <a:solidFill>
                  <a:schemeClr val="bg1"/>
                </a:solidFill>
              </a:rPr>
              <a:t> </a:t>
            </a:r>
            <a:r>
              <a:rPr lang="el-GR" sz="3900" dirty="0" smtClean="0">
                <a:solidFill>
                  <a:schemeClr val="bg1"/>
                </a:solidFill>
              </a:rPr>
              <a:t> </a:t>
            </a:r>
            <a:r>
              <a:rPr lang="el-GR" sz="3900" dirty="0">
                <a:solidFill>
                  <a:schemeClr val="bg1"/>
                </a:solidFill>
              </a:rPr>
              <a:t>καὶ </a:t>
            </a:r>
            <a:r>
              <a:rPr lang="en-US" sz="3900" dirty="0" smtClean="0">
                <a:solidFill>
                  <a:schemeClr val="bg1"/>
                </a:solidFill>
              </a:rPr>
              <a:t> </a:t>
            </a:r>
            <a:r>
              <a:rPr lang="el-GR" sz="3900" dirty="0" smtClean="0">
                <a:solidFill>
                  <a:schemeClr val="bg1"/>
                </a:solidFill>
              </a:rPr>
              <a:t>θείου </a:t>
            </a:r>
            <a:r>
              <a:rPr lang="en-US" sz="3900" dirty="0" smtClean="0">
                <a:solidFill>
                  <a:schemeClr val="bg1"/>
                </a:solidFill>
              </a:rPr>
              <a:t> </a:t>
            </a:r>
            <a:r>
              <a:rPr lang="el-GR" sz="3900" dirty="0" smtClean="0">
                <a:solidFill>
                  <a:schemeClr val="bg1"/>
                </a:solidFill>
              </a:rPr>
              <a:t>ὅπου </a:t>
            </a:r>
            <a:r>
              <a:rPr lang="el-GR" sz="3900" dirty="0">
                <a:solidFill>
                  <a:schemeClr val="bg1"/>
                </a:solidFill>
              </a:rPr>
              <a:t>καὶ τὸ θηρίον </a:t>
            </a:r>
            <a:endParaRPr lang="en-US" sz="3900" dirty="0">
              <a:solidFill>
                <a:schemeClr val="bg1"/>
              </a:solidFill>
            </a:endParaRPr>
          </a:p>
          <a:p>
            <a:r>
              <a:rPr lang="en-US" sz="2400" dirty="0" smtClean="0">
                <a:solidFill>
                  <a:srgbClr val="FFFF00"/>
                </a:solidFill>
              </a:rPr>
              <a:t> into   the           </a:t>
            </a:r>
            <a:r>
              <a:rPr lang="en-US" sz="2400" dirty="0">
                <a:solidFill>
                  <a:srgbClr val="FFFF00"/>
                </a:solidFill>
              </a:rPr>
              <a:t>lake </a:t>
            </a:r>
            <a:r>
              <a:rPr lang="en-US" sz="2400" dirty="0" smtClean="0">
                <a:solidFill>
                  <a:srgbClr val="FFFF00"/>
                </a:solidFill>
              </a:rPr>
              <a:t>          of the       fire            and      of sulfur       where    also    the     beast</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 ὁ</a:t>
            </a:r>
            <a:r>
              <a:rPr lang="en-US" sz="4000" dirty="0" smtClean="0">
                <a:solidFill>
                  <a:schemeClr val="bg1"/>
                </a:solidFill>
              </a:rPr>
              <a:t> </a:t>
            </a:r>
            <a:r>
              <a:rPr lang="el-GR" sz="4000" dirty="0" smtClean="0">
                <a:solidFill>
                  <a:schemeClr val="bg1"/>
                </a:solidFill>
              </a:rPr>
              <a:t> </a:t>
            </a:r>
            <a:r>
              <a:rPr lang="el-GR" sz="4000" dirty="0">
                <a:solidFill>
                  <a:schemeClr val="bg1"/>
                </a:solidFill>
              </a:rPr>
              <a:t>ψευδοπροφήτης</a:t>
            </a:r>
            <a:r>
              <a:rPr lang="el-GR" sz="4000" dirty="0" smtClean="0">
                <a:solidFill>
                  <a:schemeClr val="bg1"/>
                </a:solidFill>
              </a:rPr>
              <a:t>,</a:t>
            </a:r>
            <a:r>
              <a:rPr lang="en-US" sz="4000" dirty="0" smtClean="0">
                <a:solidFill>
                  <a:schemeClr val="bg1"/>
                </a:solidFill>
              </a:rPr>
              <a:t> </a:t>
            </a:r>
            <a:r>
              <a:rPr lang="el-GR" sz="4000" dirty="0" smtClean="0">
                <a:solidFill>
                  <a:schemeClr val="bg1"/>
                </a:solidFill>
              </a:rPr>
              <a:t> </a:t>
            </a:r>
            <a:r>
              <a:rPr lang="el-GR" sz="4000" dirty="0">
                <a:solidFill>
                  <a:schemeClr val="bg1"/>
                </a:solidFill>
              </a:rPr>
              <a:t>καὶ </a:t>
            </a:r>
            <a:r>
              <a:rPr lang="en-US" sz="4000" dirty="0" smtClean="0">
                <a:solidFill>
                  <a:schemeClr val="bg1"/>
                </a:solidFill>
              </a:rPr>
              <a:t> </a:t>
            </a:r>
            <a:r>
              <a:rPr lang="el-GR" sz="4000" dirty="0" smtClean="0">
                <a:solidFill>
                  <a:schemeClr val="bg1"/>
                </a:solidFill>
              </a:rPr>
              <a:t>βασανισθήσονται</a:t>
            </a:r>
            <a:endParaRPr lang="en-US" sz="4000" dirty="0" smtClean="0">
              <a:solidFill>
                <a:schemeClr val="bg1"/>
              </a:solidFill>
            </a:endParaRPr>
          </a:p>
          <a:p>
            <a:r>
              <a:rPr lang="en-US" sz="2400" dirty="0" smtClean="0">
                <a:solidFill>
                  <a:srgbClr val="FFFF00"/>
                </a:solidFill>
              </a:rPr>
              <a:t>         and     the             false </a:t>
            </a:r>
            <a:r>
              <a:rPr lang="en-US" sz="2400" dirty="0">
                <a:solidFill>
                  <a:srgbClr val="FFFF00"/>
                </a:solidFill>
              </a:rPr>
              <a:t>prophet </a:t>
            </a:r>
            <a:r>
              <a:rPr lang="en-US" sz="2400" dirty="0" smtClean="0">
                <a:solidFill>
                  <a:srgbClr val="FFFF00"/>
                </a:solidFill>
              </a:rPr>
              <a:t>                     </a:t>
            </a:r>
            <a:r>
              <a:rPr lang="en-US" sz="2400" dirty="0">
                <a:solidFill>
                  <a:srgbClr val="FFFF00"/>
                </a:solidFill>
              </a:rPr>
              <a:t>and </a:t>
            </a:r>
            <a:r>
              <a:rPr lang="en-US" sz="2400" dirty="0" smtClean="0">
                <a:solidFill>
                  <a:srgbClr val="FFFF00"/>
                </a:solidFill>
              </a:rPr>
              <a:t>        they </a:t>
            </a:r>
            <a:r>
              <a:rPr lang="en-US" sz="2400" dirty="0">
                <a:solidFill>
                  <a:srgbClr val="FFFF00"/>
                </a:solidFill>
              </a:rPr>
              <a:t>will be tormented </a:t>
            </a:r>
            <a:r>
              <a:rPr lang="fr-FR" sz="2400" dirty="0" smtClean="0">
                <a:solidFill>
                  <a:srgbClr val="FFFF00"/>
                </a:solidFill>
              </a:rPr>
              <a:t> </a:t>
            </a:r>
          </a:p>
          <a:p>
            <a:r>
              <a:rPr lang="en-US" sz="4000" dirty="0" smtClean="0">
                <a:solidFill>
                  <a:schemeClr val="bg1"/>
                </a:solidFill>
              </a:rPr>
              <a:t>  </a:t>
            </a:r>
            <a:r>
              <a:rPr lang="el-GR" sz="4000" dirty="0" smtClean="0">
                <a:solidFill>
                  <a:schemeClr val="bg1"/>
                </a:solidFill>
              </a:rPr>
              <a:t>ἡμέρας</a:t>
            </a:r>
            <a:r>
              <a:rPr lang="en-US" sz="4000" dirty="0" smtClean="0">
                <a:solidFill>
                  <a:schemeClr val="bg1"/>
                </a:solidFill>
              </a:rPr>
              <a:t> </a:t>
            </a:r>
            <a:r>
              <a:rPr lang="el-GR" sz="4000" dirty="0" smtClean="0">
                <a:solidFill>
                  <a:schemeClr val="bg1"/>
                </a:solidFill>
              </a:rPr>
              <a:t> </a:t>
            </a:r>
            <a:r>
              <a:rPr lang="el-GR" sz="4000" dirty="0">
                <a:solidFill>
                  <a:schemeClr val="bg1"/>
                </a:solidFill>
              </a:rPr>
              <a:t>καὶ </a:t>
            </a:r>
            <a:r>
              <a:rPr lang="en-US" sz="4000" dirty="0" smtClean="0">
                <a:solidFill>
                  <a:schemeClr val="bg1"/>
                </a:solidFill>
              </a:rPr>
              <a:t> </a:t>
            </a:r>
            <a:r>
              <a:rPr lang="el-GR" sz="4000" dirty="0" smtClean="0">
                <a:solidFill>
                  <a:schemeClr val="bg1"/>
                </a:solidFill>
              </a:rPr>
              <a:t>νυκτὸς </a:t>
            </a:r>
            <a:r>
              <a:rPr lang="en-US" sz="4000" dirty="0" smtClean="0">
                <a:solidFill>
                  <a:schemeClr val="bg1"/>
                </a:solidFill>
              </a:rPr>
              <a:t> </a:t>
            </a:r>
            <a:r>
              <a:rPr lang="el-GR" sz="4000" dirty="0" smtClean="0">
                <a:solidFill>
                  <a:schemeClr val="bg1"/>
                </a:solidFill>
              </a:rPr>
              <a:t>εἰς </a:t>
            </a:r>
            <a:r>
              <a:rPr lang="en-US" sz="4000" dirty="0" smtClean="0">
                <a:solidFill>
                  <a:schemeClr val="bg1"/>
                </a:solidFill>
              </a:rPr>
              <a:t> </a:t>
            </a:r>
            <a:r>
              <a:rPr lang="el-GR" sz="4000" dirty="0" smtClean="0">
                <a:solidFill>
                  <a:schemeClr val="bg1"/>
                </a:solidFill>
              </a:rPr>
              <a:t>τοὺς </a:t>
            </a:r>
            <a:r>
              <a:rPr lang="en-US" sz="4000" dirty="0" smtClean="0">
                <a:solidFill>
                  <a:schemeClr val="bg1"/>
                </a:solidFill>
              </a:rPr>
              <a:t> </a:t>
            </a:r>
            <a:r>
              <a:rPr lang="el-GR" sz="4000" dirty="0" smtClean="0">
                <a:solidFill>
                  <a:schemeClr val="bg1"/>
                </a:solidFill>
              </a:rPr>
              <a:t>αἰῶνας </a:t>
            </a:r>
            <a:r>
              <a:rPr lang="en-US" sz="4000" dirty="0" smtClean="0">
                <a:solidFill>
                  <a:schemeClr val="bg1"/>
                </a:solidFill>
              </a:rPr>
              <a:t> </a:t>
            </a:r>
            <a:r>
              <a:rPr lang="el-GR" sz="4000" dirty="0" smtClean="0">
                <a:solidFill>
                  <a:schemeClr val="bg1"/>
                </a:solidFill>
              </a:rPr>
              <a:t>τῶν </a:t>
            </a:r>
            <a:r>
              <a:rPr lang="en-US" sz="4000" dirty="0" smtClean="0">
                <a:solidFill>
                  <a:schemeClr val="bg1"/>
                </a:solidFill>
              </a:rPr>
              <a:t> </a:t>
            </a:r>
            <a:r>
              <a:rPr lang="el-GR" sz="4000" dirty="0" smtClean="0">
                <a:solidFill>
                  <a:schemeClr val="bg1"/>
                </a:solidFill>
              </a:rPr>
              <a:t>αἰώνων</a:t>
            </a:r>
            <a:r>
              <a:rPr lang="el-GR" sz="4000" dirty="0">
                <a:solidFill>
                  <a:schemeClr val="bg1"/>
                </a:solidFill>
              </a:rPr>
              <a:t>.</a:t>
            </a:r>
          </a:p>
          <a:p>
            <a:r>
              <a:rPr lang="en-US" sz="2400" dirty="0" smtClean="0">
                <a:solidFill>
                  <a:srgbClr val="FFFF00"/>
                </a:solidFill>
              </a:rPr>
              <a:t>           day             and           night          for         the              ages           of the        ages</a:t>
            </a:r>
            <a:endParaRPr lang="fr-FR" sz="2400" dirty="0" smtClean="0">
              <a:solidFill>
                <a:srgbClr val="FFFF00"/>
              </a:solidFill>
            </a:endParaRPr>
          </a:p>
          <a:p>
            <a:r>
              <a:rPr lang="en-US" sz="800" dirty="0" smtClean="0">
                <a:solidFill>
                  <a:schemeClr val="bg1"/>
                </a:solidFill>
              </a:rPr>
              <a:t> </a:t>
            </a:r>
            <a:endParaRPr lang="en-US" sz="800" dirty="0">
              <a:solidFill>
                <a:schemeClr val="bg1"/>
              </a:solidFill>
            </a:endParaRPr>
          </a:p>
          <a:p>
            <a:endParaRPr lang="en-US" sz="800" dirty="0" smtClean="0">
              <a:solidFill>
                <a:schemeClr val="bg1"/>
              </a:solidFill>
            </a:endParaRPr>
          </a:p>
          <a:p>
            <a:r>
              <a:rPr lang="en-US" sz="2000" baseline="30000" dirty="0" smtClean="0">
                <a:solidFill>
                  <a:srgbClr val="FFFF00"/>
                </a:solidFill>
              </a:rPr>
              <a:t>	ESV </a:t>
            </a:r>
            <a:r>
              <a:rPr lang="fr-FR" sz="2000" b="1" dirty="0" smtClean="0">
                <a:solidFill>
                  <a:schemeClr val="bg1"/>
                </a:solidFill>
              </a:rPr>
              <a:t>20:10</a:t>
            </a:r>
            <a:r>
              <a:rPr lang="fr-FR" sz="2000" dirty="0" smtClean="0">
                <a:solidFill>
                  <a:schemeClr val="bg1"/>
                </a:solidFill>
              </a:rPr>
              <a:t> </a:t>
            </a:r>
            <a:r>
              <a:rPr lang="en-US" sz="2000" dirty="0">
                <a:solidFill>
                  <a:schemeClr val="bg1"/>
                </a:solidFill>
              </a:rPr>
              <a:t>and the devil who had deceived them was thrown into the lake of fire and sulfur where the beast and the false prophet were, and they will be tormented day and night forever and ever</a:t>
            </a:r>
            <a:r>
              <a:rPr lang="en-US" sz="2000" dirty="0" smtClean="0">
                <a:solidFill>
                  <a:schemeClr val="bg1"/>
                </a:solidFill>
              </a:rPr>
              <a:t>.   /  </a:t>
            </a:r>
            <a:r>
              <a:rPr lang="en-US" sz="2000" baseline="30000" dirty="0">
                <a:solidFill>
                  <a:srgbClr val="FFFF00"/>
                </a:solidFill>
              </a:rPr>
              <a:t>CUV</a:t>
            </a:r>
            <a:r>
              <a:rPr lang="en-US" sz="2000" baseline="30000" dirty="0">
                <a:solidFill>
                  <a:schemeClr val="bg1"/>
                </a:solidFill>
              </a:rPr>
              <a:t> </a:t>
            </a:r>
            <a:r>
              <a:rPr lang="en-US" sz="2000" b="1" dirty="0" smtClean="0">
                <a:solidFill>
                  <a:schemeClr val="bg1"/>
                </a:solidFill>
              </a:rPr>
              <a:t>20:10</a:t>
            </a:r>
            <a:r>
              <a:rPr lang="en-US" sz="2000" dirty="0" smtClean="0">
                <a:solidFill>
                  <a:schemeClr val="bg1"/>
                </a:solidFill>
              </a:rPr>
              <a:t> </a:t>
            </a:r>
            <a:r>
              <a:rPr lang="zh-TW" altLang="en-US" sz="2000" dirty="0">
                <a:solidFill>
                  <a:schemeClr val="bg1"/>
                </a:solidFill>
              </a:rPr>
              <a:t>那迷惑他們的魔鬼、被扔在硫磺的火湖裡、就是獸和假先知所在的地方．他們必晝夜受痛苦、直到永永遠遠。</a:t>
            </a:r>
            <a:endParaRPr lang="fr-FR" sz="20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94635807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19414"/>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r>
              <a:rPr lang="en-US" sz="2800" b="1" dirty="0" smtClean="0">
                <a:solidFill>
                  <a:srgbClr val="FFFF00"/>
                </a:solidFill>
              </a:rPr>
              <a:t>    </a:t>
            </a:r>
            <a:r>
              <a:rPr lang="en-US" sz="3200" b="1" dirty="0" smtClean="0">
                <a:solidFill>
                  <a:srgbClr val="FFFF00"/>
                </a:solidFill>
              </a:rPr>
              <a:t>Revelation 20:11 </a:t>
            </a:r>
          </a:p>
          <a:p>
            <a:endParaRPr lang="en-US" sz="800" b="1" dirty="0" smtClean="0">
              <a:solidFill>
                <a:srgbClr val="FFFF00"/>
              </a:solidFill>
            </a:endParaRPr>
          </a:p>
          <a:p>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εἶδον</a:t>
            </a:r>
            <a:r>
              <a:rPr lang="en-US" sz="4000" dirty="0" smtClean="0">
                <a:solidFill>
                  <a:schemeClr val="bg1"/>
                </a:solidFill>
              </a:rPr>
              <a:t> </a:t>
            </a:r>
            <a:r>
              <a:rPr lang="el-GR" sz="4000" dirty="0" smtClean="0">
                <a:solidFill>
                  <a:schemeClr val="bg1"/>
                </a:solidFill>
              </a:rPr>
              <a:t> </a:t>
            </a:r>
            <a:r>
              <a:rPr lang="el-GR" sz="4000" dirty="0">
                <a:solidFill>
                  <a:schemeClr val="bg1"/>
                </a:solidFill>
              </a:rPr>
              <a:t>θρόνον </a:t>
            </a:r>
            <a:r>
              <a:rPr lang="en-US" sz="4000" dirty="0" smtClean="0">
                <a:solidFill>
                  <a:schemeClr val="bg1"/>
                </a:solidFill>
              </a:rPr>
              <a:t> </a:t>
            </a:r>
            <a:r>
              <a:rPr lang="el-GR" sz="4000" dirty="0" smtClean="0">
                <a:solidFill>
                  <a:schemeClr val="bg1"/>
                </a:solidFill>
              </a:rPr>
              <a:t>μέγαν</a:t>
            </a:r>
            <a:r>
              <a:rPr lang="en-US" sz="4000" dirty="0" smtClean="0">
                <a:solidFill>
                  <a:schemeClr val="bg1"/>
                </a:solidFill>
              </a:rPr>
              <a:t> </a:t>
            </a:r>
            <a:r>
              <a:rPr lang="el-GR" sz="4000" dirty="0" smtClean="0">
                <a:solidFill>
                  <a:schemeClr val="bg1"/>
                </a:solidFill>
              </a:rPr>
              <a:t> </a:t>
            </a:r>
            <a:r>
              <a:rPr lang="el-GR" sz="4000" dirty="0">
                <a:solidFill>
                  <a:schemeClr val="bg1"/>
                </a:solidFill>
              </a:rPr>
              <a:t>λευκὸν</a:t>
            </a:r>
            <a:endParaRPr lang="en-US" sz="4000" dirty="0">
              <a:solidFill>
                <a:schemeClr val="bg1"/>
              </a:solidFill>
            </a:endParaRPr>
          </a:p>
          <a:p>
            <a:r>
              <a:rPr lang="en-US" sz="2400" dirty="0" smtClean="0">
                <a:solidFill>
                  <a:srgbClr val="FFFF00"/>
                </a:solidFill>
              </a:rPr>
              <a:t>     and         I </a:t>
            </a:r>
            <a:r>
              <a:rPr lang="en-US" sz="2400" dirty="0">
                <a:solidFill>
                  <a:srgbClr val="FFFF00"/>
                </a:solidFill>
              </a:rPr>
              <a:t>saw </a:t>
            </a:r>
            <a:r>
              <a:rPr lang="en-US" sz="2400" dirty="0" smtClean="0">
                <a:solidFill>
                  <a:srgbClr val="FFFF00"/>
                </a:solidFill>
              </a:rPr>
              <a:t>         a </a:t>
            </a:r>
            <a:r>
              <a:rPr lang="en-US" sz="2400" dirty="0">
                <a:solidFill>
                  <a:srgbClr val="FFFF00"/>
                </a:solidFill>
              </a:rPr>
              <a:t>throne </a:t>
            </a:r>
            <a:r>
              <a:rPr lang="en-US" sz="2400" dirty="0" smtClean="0">
                <a:solidFill>
                  <a:srgbClr val="FFFF00"/>
                </a:solidFill>
              </a:rPr>
              <a:t>          great             white </a:t>
            </a:r>
            <a:endParaRPr lang="es-ES" sz="2400" dirty="0" smtClean="0">
              <a:solidFill>
                <a:srgbClr val="FFFF00"/>
              </a:solidFill>
            </a:endParaRPr>
          </a:p>
          <a:p>
            <a:r>
              <a:rPr lang="en-US" sz="4000" dirty="0" smtClean="0">
                <a:solidFill>
                  <a:schemeClr val="bg1"/>
                </a:solidFill>
              </a:rPr>
              <a:t>   </a:t>
            </a:r>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τὸν </a:t>
            </a:r>
            <a:r>
              <a:rPr lang="en-US" sz="4000" dirty="0" smtClean="0">
                <a:solidFill>
                  <a:schemeClr val="bg1"/>
                </a:solidFill>
              </a:rPr>
              <a:t> </a:t>
            </a:r>
            <a:r>
              <a:rPr lang="el-GR" sz="4000" dirty="0" smtClean="0">
                <a:solidFill>
                  <a:schemeClr val="bg1"/>
                </a:solidFill>
              </a:rPr>
              <a:t>καθήμενον </a:t>
            </a:r>
            <a:r>
              <a:rPr lang="en-US" sz="4000" dirty="0" smtClean="0">
                <a:solidFill>
                  <a:schemeClr val="bg1"/>
                </a:solidFill>
              </a:rPr>
              <a:t> </a:t>
            </a:r>
            <a:r>
              <a:rPr lang="el-GR" sz="4000" dirty="0" smtClean="0">
                <a:solidFill>
                  <a:schemeClr val="bg1"/>
                </a:solidFill>
              </a:rPr>
              <a:t>ἐπ</a:t>
            </a:r>
            <a:r>
              <a:rPr lang="el-GR" sz="4000" dirty="0">
                <a:solidFill>
                  <a:schemeClr val="bg1"/>
                </a:solidFill>
              </a:rPr>
              <a:t>᾽ </a:t>
            </a:r>
            <a:r>
              <a:rPr lang="en-US" sz="4000" dirty="0" smtClean="0">
                <a:solidFill>
                  <a:schemeClr val="bg1"/>
                </a:solidFill>
              </a:rPr>
              <a:t> </a:t>
            </a:r>
            <a:r>
              <a:rPr lang="el-GR" sz="4000" dirty="0" smtClean="0">
                <a:solidFill>
                  <a:schemeClr val="bg1"/>
                </a:solidFill>
              </a:rPr>
              <a:t>αὐτόν</a:t>
            </a:r>
            <a:r>
              <a:rPr lang="el-GR" sz="4000" dirty="0">
                <a:solidFill>
                  <a:schemeClr val="bg1"/>
                </a:solidFill>
              </a:rPr>
              <a:t>,</a:t>
            </a:r>
            <a:endParaRPr lang="en-US" sz="4000" dirty="0">
              <a:solidFill>
                <a:schemeClr val="bg1"/>
              </a:solidFill>
            </a:endParaRPr>
          </a:p>
          <a:p>
            <a:r>
              <a:rPr lang="en-US" sz="2400" dirty="0" smtClean="0">
                <a:solidFill>
                  <a:srgbClr val="FFFF00"/>
                </a:solidFill>
              </a:rPr>
              <a:t>      and       him        who is </a:t>
            </a:r>
            <a:r>
              <a:rPr lang="en-US" sz="2400" dirty="0">
                <a:solidFill>
                  <a:srgbClr val="FFFF00"/>
                </a:solidFill>
              </a:rPr>
              <a:t>seated </a:t>
            </a:r>
            <a:r>
              <a:rPr lang="en-US" sz="2400" dirty="0" smtClean="0">
                <a:solidFill>
                  <a:srgbClr val="FFFF00"/>
                </a:solidFill>
              </a:rPr>
              <a:t>         on            it</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οὗ </a:t>
            </a:r>
            <a:r>
              <a:rPr lang="en-US" sz="4000" dirty="0" smtClean="0">
                <a:solidFill>
                  <a:schemeClr val="bg1"/>
                </a:solidFill>
              </a:rPr>
              <a:t> </a:t>
            </a:r>
            <a:r>
              <a:rPr lang="el-GR" sz="4000" dirty="0" smtClean="0">
                <a:solidFill>
                  <a:schemeClr val="bg1"/>
                </a:solidFill>
              </a:rPr>
              <a:t>ἀπὸ</a:t>
            </a:r>
            <a:r>
              <a:rPr lang="en-US" sz="4000" dirty="0" smtClean="0">
                <a:solidFill>
                  <a:schemeClr val="bg1"/>
                </a:solidFill>
              </a:rPr>
              <a:t> </a:t>
            </a:r>
            <a:r>
              <a:rPr lang="el-GR" sz="4000" dirty="0" smtClean="0">
                <a:solidFill>
                  <a:schemeClr val="bg1"/>
                </a:solidFill>
              </a:rPr>
              <a:t> </a:t>
            </a:r>
            <a:r>
              <a:rPr lang="el-GR" sz="4000" dirty="0">
                <a:solidFill>
                  <a:schemeClr val="bg1"/>
                </a:solidFill>
              </a:rPr>
              <a:t>τοῦ </a:t>
            </a:r>
            <a:r>
              <a:rPr lang="en-US" sz="4000" dirty="0" smtClean="0">
                <a:solidFill>
                  <a:schemeClr val="bg1"/>
                </a:solidFill>
              </a:rPr>
              <a:t> </a:t>
            </a:r>
            <a:r>
              <a:rPr lang="el-GR" sz="4000" dirty="0" smtClean="0">
                <a:solidFill>
                  <a:schemeClr val="bg1"/>
                </a:solidFill>
              </a:rPr>
              <a:t>προσώπου </a:t>
            </a:r>
            <a:r>
              <a:rPr lang="en-US" sz="4000" dirty="0" smtClean="0">
                <a:solidFill>
                  <a:schemeClr val="bg1"/>
                </a:solidFill>
              </a:rPr>
              <a:t> </a:t>
            </a:r>
            <a:r>
              <a:rPr lang="el-GR" sz="4000" dirty="0" smtClean="0">
                <a:solidFill>
                  <a:schemeClr val="bg1"/>
                </a:solidFill>
              </a:rPr>
              <a:t>ἔφυγεν </a:t>
            </a:r>
            <a:r>
              <a:rPr lang="en-US" sz="4000" dirty="0" smtClean="0">
                <a:solidFill>
                  <a:schemeClr val="bg1"/>
                </a:solidFill>
              </a:rPr>
              <a:t> </a:t>
            </a:r>
            <a:r>
              <a:rPr lang="el-GR" sz="4000" dirty="0" smtClean="0">
                <a:solidFill>
                  <a:schemeClr val="bg1"/>
                </a:solidFill>
              </a:rPr>
              <a:t>ἡ </a:t>
            </a:r>
            <a:r>
              <a:rPr lang="en-US" sz="4000" dirty="0" smtClean="0">
                <a:solidFill>
                  <a:schemeClr val="bg1"/>
                </a:solidFill>
              </a:rPr>
              <a:t> </a:t>
            </a:r>
            <a:r>
              <a:rPr lang="el-GR" sz="4000" dirty="0" smtClean="0">
                <a:solidFill>
                  <a:schemeClr val="bg1"/>
                </a:solidFill>
              </a:rPr>
              <a:t>γῆ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ὁ</a:t>
            </a:r>
            <a:r>
              <a:rPr lang="en-US" sz="4000" dirty="0" smtClean="0">
                <a:solidFill>
                  <a:schemeClr val="bg1"/>
                </a:solidFill>
              </a:rPr>
              <a:t> </a:t>
            </a:r>
            <a:r>
              <a:rPr lang="el-GR" sz="4000" dirty="0" smtClean="0">
                <a:solidFill>
                  <a:schemeClr val="bg1"/>
                </a:solidFill>
              </a:rPr>
              <a:t> οὐρανὸς</a:t>
            </a:r>
            <a:endParaRPr lang="en-US" sz="4000" dirty="0" smtClean="0">
              <a:solidFill>
                <a:schemeClr val="bg1"/>
              </a:solidFill>
            </a:endParaRPr>
          </a:p>
          <a:p>
            <a:r>
              <a:rPr lang="en-US" sz="2400" dirty="0" smtClean="0">
                <a:solidFill>
                  <a:srgbClr val="FFFF00"/>
                </a:solidFill>
              </a:rPr>
              <a:t> whose  from       the               face                      </a:t>
            </a:r>
            <a:r>
              <a:rPr lang="en-US" sz="2400" dirty="0">
                <a:solidFill>
                  <a:srgbClr val="FFFF00"/>
                </a:solidFill>
              </a:rPr>
              <a:t>fled away</a:t>
            </a:r>
            <a:r>
              <a:rPr lang="en-US" sz="2400" dirty="0" smtClean="0">
                <a:solidFill>
                  <a:srgbClr val="FFFF00"/>
                </a:solidFill>
              </a:rPr>
              <a:t>     the  earth   and    the        sky</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τόπος </a:t>
            </a:r>
            <a:r>
              <a:rPr lang="en-US" sz="4000" dirty="0" smtClean="0">
                <a:solidFill>
                  <a:schemeClr val="bg1"/>
                </a:solidFill>
              </a:rPr>
              <a:t> </a:t>
            </a:r>
            <a:r>
              <a:rPr lang="el-GR" sz="4000" dirty="0" smtClean="0">
                <a:solidFill>
                  <a:schemeClr val="bg1"/>
                </a:solidFill>
              </a:rPr>
              <a:t>οὐχ </a:t>
            </a:r>
            <a:r>
              <a:rPr lang="en-US" sz="4000" dirty="0" smtClean="0">
                <a:solidFill>
                  <a:schemeClr val="bg1"/>
                </a:solidFill>
              </a:rPr>
              <a:t> </a:t>
            </a:r>
            <a:r>
              <a:rPr lang="el-GR" sz="4000" dirty="0" smtClean="0">
                <a:solidFill>
                  <a:schemeClr val="bg1"/>
                </a:solidFill>
              </a:rPr>
              <a:t>εὑρέθη </a:t>
            </a:r>
            <a:r>
              <a:rPr lang="en-US" sz="4000" dirty="0" smtClean="0">
                <a:solidFill>
                  <a:schemeClr val="bg1"/>
                </a:solidFill>
              </a:rPr>
              <a:t> </a:t>
            </a:r>
            <a:r>
              <a:rPr lang="el-GR" sz="4000" dirty="0" smtClean="0">
                <a:solidFill>
                  <a:schemeClr val="bg1"/>
                </a:solidFill>
              </a:rPr>
              <a:t>αὐτοῖς.</a:t>
            </a:r>
            <a:endParaRPr lang="en-US" sz="2400" dirty="0" smtClean="0">
              <a:solidFill>
                <a:schemeClr val="bg1"/>
              </a:solidFill>
            </a:endParaRPr>
          </a:p>
          <a:p>
            <a:r>
              <a:rPr lang="en-US" sz="2400" dirty="0" smtClean="0">
                <a:solidFill>
                  <a:srgbClr val="FFFF00"/>
                </a:solidFill>
              </a:rPr>
              <a:t>              and         </a:t>
            </a:r>
            <a:r>
              <a:rPr lang="en-US" sz="2400" dirty="0">
                <a:solidFill>
                  <a:srgbClr val="FFFF00"/>
                </a:solidFill>
              </a:rPr>
              <a:t>place </a:t>
            </a:r>
            <a:r>
              <a:rPr lang="en-US" sz="2400" dirty="0" smtClean="0">
                <a:solidFill>
                  <a:srgbClr val="FFFF00"/>
                </a:solidFill>
              </a:rPr>
              <a:t>         not        was found        to them</a:t>
            </a:r>
            <a:endParaRPr lang="fr-FR" sz="2400" dirty="0" smtClean="0">
              <a:solidFill>
                <a:srgbClr val="FFFF00"/>
              </a:solidFill>
            </a:endParaRPr>
          </a:p>
          <a:p>
            <a:r>
              <a:rPr lang="en-US" sz="800" dirty="0" smtClean="0">
                <a:solidFill>
                  <a:schemeClr val="bg1"/>
                </a:solidFill>
              </a:rPr>
              <a:t> </a:t>
            </a:r>
          </a:p>
          <a:p>
            <a:endParaRPr lang="en-US" sz="800" dirty="0">
              <a:solidFill>
                <a:schemeClr val="bg1"/>
              </a:solidFill>
            </a:endParaRPr>
          </a:p>
          <a:p>
            <a:endParaRPr lang="en-US" sz="800" dirty="0" smtClean="0">
              <a:solidFill>
                <a:schemeClr val="bg1"/>
              </a:solidFill>
            </a:endParaRPr>
          </a:p>
          <a:p>
            <a:r>
              <a:rPr lang="en-US" sz="2000" baseline="30000" dirty="0" smtClean="0">
                <a:solidFill>
                  <a:srgbClr val="FFFF00"/>
                </a:solidFill>
              </a:rPr>
              <a:t>	ESV </a:t>
            </a:r>
            <a:r>
              <a:rPr lang="fr-FR" sz="2000" b="1" dirty="0" smtClean="0">
                <a:solidFill>
                  <a:schemeClr val="bg1"/>
                </a:solidFill>
              </a:rPr>
              <a:t>20:11</a:t>
            </a:r>
            <a:r>
              <a:rPr lang="fr-FR" sz="2000" dirty="0" smtClean="0">
                <a:solidFill>
                  <a:schemeClr val="bg1"/>
                </a:solidFill>
              </a:rPr>
              <a:t> </a:t>
            </a:r>
            <a:r>
              <a:rPr lang="en-US" sz="2000" dirty="0">
                <a:solidFill>
                  <a:schemeClr val="bg1"/>
                </a:solidFill>
              </a:rPr>
              <a:t>Then I saw a great white throne and him who was seated on it. From his presence earth and sky fled away, and no place was found for them.</a:t>
            </a:r>
          </a:p>
          <a:p>
            <a:r>
              <a:rPr lang="en-US" sz="2000" baseline="30000" dirty="0">
                <a:solidFill>
                  <a:srgbClr val="FFFF00"/>
                </a:solidFill>
              </a:rPr>
              <a:t>	CUV</a:t>
            </a:r>
            <a:r>
              <a:rPr lang="en-US" sz="2000" baseline="30000" dirty="0">
                <a:solidFill>
                  <a:schemeClr val="bg1"/>
                </a:solidFill>
              </a:rPr>
              <a:t> </a:t>
            </a:r>
            <a:r>
              <a:rPr lang="en-US" sz="2000" b="1" dirty="0" smtClean="0">
                <a:solidFill>
                  <a:schemeClr val="bg1"/>
                </a:solidFill>
              </a:rPr>
              <a:t>20:11</a:t>
            </a:r>
            <a:r>
              <a:rPr lang="en-US" sz="2000" dirty="0" smtClean="0">
                <a:solidFill>
                  <a:schemeClr val="bg1"/>
                </a:solidFill>
              </a:rPr>
              <a:t> </a:t>
            </a:r>
            <a:r>
              <a:rPr lang="zh-TW" altLang="en-US" sz="2000" dirty="0">
                <a:solidFill>
                  <a:schemeClr val="bg1"/>
                </a:solidFill>
              </a:rPr>
              <a:t>我又看見一個白色的大寶座、與坐在上面的．從他面前天地都逃避、再無可見之處了。</a:t>
            </a:r>
            <a:endParaRPr lang="fr-FR" sz="20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88266088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19414"/>
          </a:xfrm>
          <a:prstGeom prst="rect">
            <a:avLst/>
          </a:prstGeom>
          <a:solidFill>
            <a:srgbClr val="002060"/>
          </a:solidFill>
        </p:spPr>
        <p:txBody>
          <a:bodyPr wrap="square" lIns="108821" tIns="54411" rIns="108821" bIns="54411">
            <a:spAutoFit/>
          </a:bodyPr>
          <a:lstStyle/>
          <a:p>
            <a:r>
              <a:rPr lang="en-US" sz="2400" b="1" dirty="0" smtClean="0">
                <a:solidFill>
                  <a:srgbClr val="FFFF00"/>
                </a:solidFill>
              </a:rPr>
              <a:t>  Revelation 20:12 </a:t>
            </a:r>
          </a:p>
          <a:p>
            <a:r>
              <a:rPr lang="en-US" sz="3800" dirty="0" smtClean="0">
                <a:solidFill>
                  <a:schemeClr val="bg1"/>
                </a:solidFill>
              </a:rPr>
              <a:t> </a:t>
            </a:r>
            <a:r>
              <a:rPr lang="el-GR" sz="3800" dirty="0" smtClean="0">
                <a:solidFill>
                  <a:schemeClr val="bg1"/>
                </a:solidFill>
              </a:rPr>
              <a:t>καὶ </a:t>
            </a:r>
            <a:r>
              <a:rPr lang="en-US" sz="3800" dirty="0" smtClean="0">
                <a:solidFill>
                  <a:schemeClr val="bg1"/>
                </a:solidFill>
              </a:rPr>
              <a:t> </a:t>
            </a:r>
            <a:r>
              <a:rPr lang="el-GR" sz="3800" dirty="0" smtClean="0">
                <a:solidFill>
                  <a:schemeClr val="bg1"/>
                </a:solidFill>
              </a:rPr>
              <a:t>εἶδον </a:t>
            </a:r>
            <a:r>
              <a:rPr lang="en-US" sz="3800" dirty="0" smtClean="0">
                <a:solidFill>
                  <a:schemeClr val="bg1"/>
                </a:solidFill>
              </a:rPr>
              <a:t> </a:t>
            </a:r>
            <a:r>
              <a:rPr lang="el-GR" sz="3800" dirty="0" smtClean="0">
                <a:solidFill>
                  <a:schemeClr val="bg1"/>
                </a:solidFill>
              </a:rPr>
              <a:t>τοὺς </a:t>
            </a:r>
            <a:r>
              <a:rPr lang="en-US" sz="3800" dirty="0" smtClean="0">
                <a:solidFill>
                  <a:schemeClr val="bg1"/>
                </a:solidFill>
              </a:rPr>
              <a:t> </a:t>
            </a:r>
            <a:r>
              <a:rPr lang="el-GR" sz="3800" dirty="0" smtClean="0">
                <a:solidFill>
                  <a:schemeClr val="bg1"/>
                </a:solidFill>
              </a:rPr>
              <a:t>νεκρούς</a:t>
            </a:r>
            <a:r>
              <a:rPr lang="el-GR" sz="3800" dirty="0">
                <a:solidFill>
                  <a:schemeClr val="bg1"/>
                </a:solidFill>
              </a:rPr>
              <a:t>, </a:t>
            </a:r>
            <a:r>
              <a:rPr lang="en-US" sz="3800" dirty="0" smtClean="0">
                <a:solidFill>
                  <a:schemeClr val="bg1"/>
                </a:solidFill>
              </a:rPr>
              <a:t> </a:t>
            </a:r>
            <a:r>
              <a:rPr lang="el-GR" sz="3800" dirty="0" smtClean="0">
                <a:solidFill>
                  <a:schemeClr val="bg1"/>
                </a:solidFill>
              </a:rPr>
              <a:t>τοὺς </a:t>
            </a:r>
            <a:r>
              <a:rPr lang="en-US" sz="3800" dirty="0" smtClean="0">
                <a:solidFill>
                  <a:schemeClr val="bg1"/>
                </a:solidFill>
              </a:rPr>
              <a:t> </a:t>
            </a:r>
            <a:r>
              <a:rPr lang="el-GR" sz="3800" dirty="0" smtClean="0">
                <a:solidFill>
                  <a:schemeClr val="bg1"/>
                </a:solidFill>
              </a:rPr>
              <a:t>μεγάλους</a:t>
            </a:r>
            <a:endParaRPr lang="en-US" sz="3800" dirty="0">
              <a:solidFill>
                <a:schemeClr val="bg1"/>
              </a:solidFill>
            </a:endParaRPr>
          </a:p>
          <a:p>
            <a:r>
              <a:rPr lang="en-US" sz="2400" dirty="0" smtClean="0">
                <a:solidFill>
                  <a:srgbClr val="FFFF00"/>
                </a:solidFill>
              </a:rPr>
              <a:t>  and        I </a:t>
            </a:r>
            <a:r>
              <a:rPr lang="en-US" sz="2400" dirty="0">
                <a:solidFill>
                  <a:srgbClr val="FFFF00"/>
                </a:solidFill>
              </a:rPr>
              <a:t>saw </a:t>
            </a:r>
            <a:r>
              <a:rPr lang="en-US" sz="2400" dirty="0" smtClean="0">
                <a:solidFill>
                  <a:srgbClr val="FFFF00"/>
                </a:solidFill>
              </a:rPr>
              <a:t>        the               dead                the            </a:t>
            </a:r>
            <a:r>
              <a:rPr lang="en-US" sz="2400" dirty="0">
                <a:solidFill>
                  <a:srgbClr val="FFFF00"/>
                </a:solidFill>
              </a:rPr>
              <a:t>great </a:t>
            </a:r>
            <a:endParaRPr lang="es-ES" sz="2400" dirty="0" smtClean="0">
              <a:solidFill>
                <a:srgbClr val="FFFF00"/>
              </a:solidFill>
            </a:endParaRPr>
          </a:p>
          <a:p>
            <a:r>
              <a:rPr lang="el-GR" sz="3600" dirty="0" smtClean="0">
                <a:solidFill>
                  <a:schemeClr val="bg1"/>
                </a:solidFill>
              </a:rPr>
              <a:t>καὶ </a:t>
            </a:r>
            <a:r>
              <a:rPr lang="en-US" sz="3600" dirty="0" smtClean="0">
                <a:solidFill>
                  <a:schemeClr val="bg1"/>
                </a:solidFill>
              </a:rPr>
              <a:t> </a:t>
            </a:r>
            <a:r>
              <a:rPr lang="el-GR" sz="3600" dirty="0" smtClean="0">
                <a:solidFill>
                  <a:schemeClr val="bg1"/>
                </a:solidFill>
              </a:rPr>
              <a:t>τοὺς </a:t>
            </a:r>
            <a:r>
              <a:rPr lang="el-GR" sz="3600" dirty="0">
                <a:solidFill>
                  <a:schemeClr val="bg1"/>
                </a:solidFill>
              </a:rPr>
              <a:t>μικρούς, </a:t>
            </a:r>
            <a:r>
              <a:rPr lang="el-GR" sz="3600" dirty="0" smtClean="0">
                <a:solidFill>
                  <a:schemeClr val="bg1"/>
                </a:solidFill>
              </a:rPr>
              <a:t>ἑστῶτας </a:t>
            </a:r>
            <a:r>
              <a:rPr lang="en-US" sz="3600" dirty="0" smtClean="0">
                <a:solidFill>
                  <a:schemeClr val="bg1"/>
                </a:solidFill>
              </a:rPr>
              <a:t> </a:t>
            </a:r>
            <a:r>
              <a:rPr lang="el-GR" sz="3600" dirty="0" smtClean="0">
                <a:solidFill>
                  <a:schemeClr val="bg1"/>
                </a:solidFill>
              </a:rPr>
              <a:t>ἐνώπιον</a:t>
            </a:r>
            <a:r>
              <a:rPr lang="en-US" sz="3600" dirty="0" smtClean="0">
                <a:solidFill>
                  <a:schemeClr val="bg1"/>
                </a:solidFill>
              </a:rPr>
              <a:t> </a:t>
            </a:r>
            <a:r>
              <a:rPr lang="el-GR" sz="3600" dirty="0" smtClean="0">
                <a:solidFill>
                  <a:schemeClr val="bg1"/>
                </a:solidFill>
              </a:rPr>
              <a:t>τοῦ</a:t>
            </a:r>
            <a:r>
              <a:rPr lang="en-US" sz="3600" dirty="0" smtClean="0">
                <a:solidFill>
                  <a:schemeClr val="bg1"/>
                </a:solidFill>
              </a:rPr>
              <a:t> </a:t>
            </a:r>
            <a:r>
              <a:rPr lang="el-GR" sz="3600" dirty="0">
                <a:solidFill>
                  <a:schemeClr val="bg1"/>
                </a:solidFill>
              </a:rPr>
              <a:t>θρόνου. </a:t>
            </a:r>
            <a:endParaRPr lang="en-US" sz="3600" dirty="0">
              <a:solidFill>
                <a:schemeClr val="bg1"/>
              </a:solidFill>
            </a:endParaRPr>
          </a:p>
          <a:p>
            <a:r>
              <a:rPr lang="en-US" sz="2400" dirty="0" smtClean="0">
                <a:solidFill>
                  <a:srgbClr val="FFFF00"/>
                </a:solidFill>
              </a:rPr>
              <a:t> and      the         small                standing           before          the      throne</a:t>
            </a:r>
            <a:endParaRPr lang="fr-FR" sz="2400" dirty="0" smtClean="0">
              <a:solidFill>
                <a:srgbClr val="FFFF00"/>
              </a:solidFill>
            </a:endParaRPr>
          </a:p>
          <a:p>
            <a:r>
              <a:rPr lang="en-US" sz="3800" dirty="0" smtClean="0">
                <a:solidFill>
                  <a:schemeClr val="bg1"/>
                </a:solidFill>
              </a:rPr>
              <a:t> </a:t>
            </a:r>
            <a:r>
              <a:rPr lang="el-GR" sz="3800" dirty="0" smtClean="0">
                <a:solidFill>
                  <a:schemeClr val="bg1"/>
                </a:solidFill>
              </a:rPr>
              <a:t>καὶ </a:t>
            </a:r>
            <a:r>
              <a:rPr lang="en-US" sz="3800" dirty="0" smtClean="0">
                <a:solidFill>
                  <a:schemeClr val="bg1"/>
                </a:solidFill>
              </a:rPr>
              <a:t> </a:t>
            </a:r>
            <a:r>
              <a:rPr lang="el-GR" sz="3800" dirty="0" smtClean="0">
                <a:solidFill>
                  <a:schemeClr val="bg1"/>
                </a:solidFill>
              </a:rPr>
              <a:t>βιβλία </a:t>
            </a:r>
            <a:r>
              <a:rPr lang="en-US" sz="3800" dirty="0" smtClean="0">
                <a:solidFill>
                  <a:schemeClr val="bg1"/>
                </a:solidFill>
              </a:rPr>
              <a:t> </a:t>
            </a:r>
            <a:r>
              <a:rPr lang="el-GR" sz="3800" dirty="0">
                <a:solidFill>
                  <a:schemeClr val="bg1"/>
                </a:solidFill>
              </a:rPr>
              <a:t>ἠνοίχθησαν, </a:t>
            </a:r>
            <a:r>
              <a:rPr lang="en-US" sz="38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a:solidFill>
                  <a:schemeClr val="bg1"/>
                </a:solidFill>
              </a:rPr>
              <a:t>ἄλλο </a:t>
            </a:r>
            <a:r>
              <a:rPr lang="en-US" sz="4000" dirty="0" smtClean="0">
                <a:solidFill>
                  <a:schemeClr val="bg1"/>
                </a:solidFill>
              </a:rPr>
              <a:t> </a:t>
            </a:r>
            <a:r>
              <a:rPr lang="el-GR" sz="4000" dirty="0" smtClean="0">
                <a:solidFill>
                  <a:schemeClr val="bg1"/>
                </a:solidFill>
              </a:rPr>
              <a:t>βιβλίον </a:t>
            </a:r>
            <a:r>
              <a:rPr lang="en-US" sz="4000" dirty="0" smtClean="0">
                <a:solidFill>
                  <a:schemeClr val="bg1"/>
                </a:solidFill>
              </a:rPr>
              <a:t> </a:t>
            </a:r>
            <a:r>
              <a:rPr lang="el-GR" sz="4000" dirty="0" smtClean="0">
                <a:solidFill>
                  <a:schemeClr val="bg1"/>
                </a:solidFill>
              </a:rPr>
              <a:t>ἠνοίχθη</a:t>
            </a:r>
            <a:r>
              <a:rPr lang="el-GR" sz="4000" dirty="0">
                <a:solidFill>
                  <a:schemeClr val="bg1"/>
                </a:solidFill>
              </a:rPr>
              <a:t>,</a:t>
            </a:r>
            <a:r>
              <a:rPr lang="en-US" sz="4000" dirty="0">
                <a:solidFill>
                  <a:schemeClr val="bg1"/>
                </a:solidFill>
              </a:rPr>
              <a:t> </a:t>
            </a:r>
            <a:endParaRPr lang="en-US" sz="3800" dirty="0">
              <a:solidFill>
                <a:schemeClr val="bg1"/>
              </a:solidFill>
            </a:endParaRPr>
          </a:p>
          <a:p>
            <a:r>
              <a:rPr lang="en-US" sz="2400" dirty="0" smtClean="0">
                <a:solidFill>
                  <a:srgbClr val="FFFF00"/>
                </a:solidFill>
              </a:rPr>
              <a:t>  and         books           were opened            and      </a:t>
            </a:r>
            <a:r>
              <a:rPr lang="en-US" sz="2400" dirty="0">
                <a:solidFill>
                  <a:srgbClr val="FFFF00"/>
                </a:solidFill>
              </a:rPr>
              <a:t>another </a:t>
            </a:r>
            <a:r>
              <a:rPr lang="en-US" sz="2400" dirty="0" smtClean="0">
                <a:solidFill>
                  <a:srgbClr val="FFFF00"/>
                </a:solidFill>
              </a:rPr>
              <a:t>        book            was opened</a:t>
            </a:r>
            <a:endParaRPr lang="fr-FR" sz="2400" dirty="0">
              <a:solidFill>
                <a:srgbClr val="FFFF00"/>
              </a:solidFill>
            </a:endParaRPr>
          </a:p>
          <a:p>
            <a:r>
              <a:rPr lang="en-US" sz="3800" dirty="0" smtClean="0">
                <a:solidFill>
                  <a:schemeClr val="bg1"/>
                </a:solidFill>
              </a:rPr>
              <a:t>  </a:t>
            </a:r>
            <a:r>
              <a:rPr lang="el-GR" sz="3800" dirty="0" smtClean="0">
                <a:solidFill>
                  <a:schemeClr val="bg1"/>
                </a:solidFill>
              </a:rPr>
              <a:t>ὅ</a:t>
            </a:r>
            <a:r>
              <a:rPr lang="en-US" sz="3800" dirty="0" smtClean="0">
                <a:solidFill>
                  <a:schemeClr val="bg1"/>
                </a:solidFill>
              </a:rPr>
              <a:t> </a:t>
            </a:r>
            <a:r>
              <a:rPr lang="el-GR" sz="3800" dirty="0" smtClean="0">
                <a:solidFill>
                  <a:schemeClr val="bg1"/>
                </a:solidFill>
              </a:rPr>
              <a:t> ἐστιν</a:t>
            </a:r>
            <a:r>
              <a:rPr lang="en-US" sz="3800" dirty="0" smtClean="0">
                <a:solidFill>
                  <a:schemeClr val="bg1"/>
                </a:solidFill>
              </a:rPr>
              <a:t> </a:t>
            </a:r>
            <a:r>
              <a:rPr lang="el-GR" sz="3800" dirty="0" smtClean="0">
                <a:solidFill>
                  <a:schemeClr val="bg1"/>
                </a:solidFill>
              </a:rPr>
              <a:t> </a:t>
            </a:r>
            <a:r>
              <a:rPr lang="el-GR" sz="3800" dirty="0">
                <a:solidFill>
                  <a:schemeClr val="bg1"/>
                </a:solidFill>
              </a:rPr>
              <a:t>τῆς </a:t>
            </a:r>
            <a:r>
              <a:rPr lang="en-US" sz="3800" dirty="0" smtClean="0">
                <a:solidFill>
                  <a:schemeClr val="bg1"/>
                </a:solidFill>
              </a:rPr>
              <a:t> </a:t>
            </a:r>
            <a:r>
              <a:rPr lang="el-GR" sz="3800" dirty="0" smtClean="0">
                <a:solidFill>
                  <a:schemeClr val="bg1"/>
                </a:solidFill>
              </a:rPr>
              <a:t>ζωῆς,</a:t>
            </a:r>
            <a:r>
              <a:rPr lang="en-US" sz="3800" dirty="0" smtClean="0">
                <a:solidFill>
                  <a:schemeClr val="bg1"/>
                </a:solidFill>
              </a:rPr>
              <a:t> </a:t>
            </a:r>
            <a:r>
              <a:rPr lang="el-GR" sz="3800" dirty="0" smtClean="0">
                <a:solidFill>
                  <a:schemeClr val="bg1"/>
                </a:solidFill>
              </a:rPr>
              <a:t> </a:t>
            </a:r>
            <a:r>
              <a:rPr lang="el-GR" sz="3800" dirty="0">
                <a:solidFill>
                  <a:schemeClr val="bg1"/>
                </a:solidFill>
              </a:rPr>
              <a:t>καὶ </a:t>
            </a:r>
            <a:r>
              <a:rPr lang="en-US" sz="3800" dirty="0" smtClean="0">
                <a:solidFill>
                  <a:schemeClr val="bg1"/>
                </a:solidFill>
              </a:rPr>
              <a:t> </a:t>
            </a:r>
            <a:r>
              <a:rPr lang="el-GR" sz="3800" dirty="0" smtClean="0">
                <a:solidFill>
                  <a:schemeClr val="bg1"/>
                </a:solidFill>
              </a:rPr>
              <a:t>ἐκρίθησαν </a:t>
            </a:r>
            <a:r>
              <a:rPr lang="en-US" sz="3800" dirty="0">
                <a:solidFill>
                  <a:schemeClr val="bg1"/>
                </a:solidFill>
              </a:rPr>
              <a:t> </a:t>
            </a:r>
            <a:r>
              <a:rPr lang="el-GR" sz="3800" dirty="0">
                <a:solidFill>
                  <a:schemeClr val="bg1"/>
                </a:solidFill>
              </a:rPr>
              <a:t>οἱ </a:t>
            </a:r>
            <a:r>
              <a:rPr lang="en-US" sz="3800" dirty="0" smtClean="0">
                <a:solidFill>
                  <a:schemeClr val="bg1"/>
                </a:solidFill>
              </a:rPr>
              <a:t> </a:t>
            </a:r>
            <a:r>
              <a:rPr lang="el-GR" sz="3800" dirty="0" smtClean="0">
                <a:solidFill>
                  <a:schemeClr val="bg1"/>
                </a:solidFill>
              </a:rPr>
              <a:t>νεκροὶ </a:t>
            </a:r>
            <a:endParaRPr lang="en-US" sz="3800" dirty="0" smtClean="0">
              <a:solidFill>
                <a:schemeClr val="bg1"/>
              </a:solidFill>
            </a:endParaRPr>
          </a:p>
          <a:p>
            <a:r>
              <a:rPr lang="en-US" sz="2400" dirty="0" smtClean="0">
                <a:solidFill>
                  <a:srgbClr val="FFFF00"/>
                </a:solidFill>
              </a:rPr>
              <a:t>Which    is          of </a:t>
            </a:r>
            <a:r>
              <a:rPr lang="en-US" sz="2400" dirty="0">
                <a:solidFill>
                  <a:srgbClr val="FFFF00"/>
                </a:solidFill>
              </a:rPr>
              <a:t>the </a:t>
            </a:r>
            <a:r>
              <a:rPr lang="en-US" sz="2400" dirty="0" smtClean="0">
                <a:solidFill>
                  <a:srgbClr val="FFFF00"/>
                </a:solidFill>
              </a:rPr>
              <a:t>     life          and        were </a:t>
            </a:r>
            <a:r>
              <a:rPr lang="en-US" sz="2400" dirty="0">
                <a:solidFill>
                  <a:srgbClr val="FFFF00"/>
                </a:solidFill>
              </a:rPr>
              <a:t>judged </a:t>
            </a:r>
            <a:r>
              <a:rPr lang="en-US" sz="2400" dirty="0" smtClean="0">
                <a:solidFill>
                  <a:srgbClr val="FFFF00"/>
                </a:solidFill>
              </a:rPr>
              <a:t>       the       dead</a:t>
            </a:r>
            <a:r>
              <a:rPr lang="fr-FR" sz="2400" dirty="0" smtClean="0">
                <a:solidFill>
                  <a:srgbClr val="FFFF00"/>
                </a:solidFill>
              </a:rPr>
              <a:t> </a:t>
            </a:r>
          </a:p>
          <a:p>
            <a:r>
              <a:rPr lang="en-US" sz="3600" dirty="0" smtClean="0">
                <a:solidFill>
                  <a:schemeClr val="bg1"/>
                </a:solidFill>
              </a:rPr>
              <a:t> </a:t>
            </a:r>
            <a:r>
              <a:rPr lang="el-GR" sz="3600" dirty="0" smtClean="0">
                <a:solidFill>
                  <a:schemeClr val="bg1"/>
                </a:solidFill>
              </a:rPr>
              <a:t>ἐκ </a:t>
            </a:r>
            <a:r>
              <a:rPr lang="en-US" sz="3600" dirty="0" smtClean="0">
                <a:solidFill>
                  <a:schemeClr val="bg1"/>
                </a:solidFill>
              </a:rPr>
              <a:t> </a:t>
            </a:r>
            <a:r>
              <a:rPr lang="el-GR" sz="3600" dirty="0" smtClean="0">
                <a:solidFill>
                  <a:schemeClr val="bg1"/>
                </a:solidFill>
              </a:rPr>
              <a:t>τῶν</a:t>
            </a:r>
            <a:r>
              <a:rPr lang="en-US" sz="3600" dirty="0" smtClean="0">
                <a:solidFill>
                  <a:schemeClr val="bg1"/>
                </a:solidFill>
              </a:rPr>
              <a:t> </a:t>
            </a:r>
            <a:r>
              <a:rPr lang="el-GR" sz="3600" dirty="0" smtClean="0">
                <a:solidFill>
                  <a:schemeClr val="bg1"/>
                </a:solidFill>
              </a:rPr>
              <a:t> γεγραμμένων</a:t>
            </a:r>
            <a:r>
              <a:rPr lang="en-US" sz="3600" dirty="0" smtClean="0">
                <a:solidFill>
                  <a:schemeClr val="bg1"/>
                </a:solidFill>
              </a:rPr>
              <a:t> </a:t>
            </a:r>
            <a:r>
              <a:rPr lang="el-GR" sz="3600" dirty="0" smtClean="0">
                <a:solidFill>
                  <a:schemeClr val="bg1"/>
                </a:solidFill>
              </a:rPr>
              <a:t> </a:t>
            </a:r>
            <a:r>
              <a:rPr lang="el-GR" sz="3600" dirty="0">
                <a:solidFill>
                  <a:schemeClr val="bg1"/>
                </a:solidFill>
              </a:rPr>
              <a:t>ἐν </a:t>
            </a:r>
            <a:r>
              <a:rPr lang="en-US" sz="3600" dirty="0" smtClean="0">
                <a:solidFill>
                  <a:schemeClr val="bg1"/>
                </a:solidFill>
              </a:rPr>
              <a:t> </a:t>
            </a:r>
            <a:r>
              <a:rPr lang="el-GR" sz="3600" dirty="0" smtClean="0">
                <a:solidFill>
                  <a:schemeClr val="bg1"/>
                </a:solidFill>
              </a:rPr>
              <a:t>τοῖς </a:t>
            </a:r>
            <a:r>
              <a:rPr lang="en-US" sz="3600" dirty="0" smtClean="0">
                <a:solidFill>
                  <a:schemeClr val="bg1"/>
                </a:solidFill>
              </a:rPr>
              <a:t> </a:t>
            </a:r>
            <a:r>
              <a:rPr lang="el-GR" sz="3600" dirty="0"/>
              <a:t> </a:t>
            </a:r>
            <a:r>
              <a:rPr lang="el-GR" sz="3600" dirty="0">
                <a:solidFill>
                  <a:schemeClr val="bg1"/>
                </a:solidFill>
              </a:rPr>
              <a:t>βιβλίοις </a:t>
            </a:r>
            <a:r>
              <a:rPr lang="el-GR" sz="3600" dirty="0" smtClean="0">
                <a:solidFill>
                  <a:schemeClr val="bg1"/>
                </a:solidFill>
              </a:rPr>
              <a:t>κατὰ </a:t>
            </a:r>
            <a:r>
              <a:rPr lang="en-US" sz="3600" dirty="0" smtClean="0">
                <a:solidFill>
                  <a:schemeClr val="bg1"/>
                </a:solidFill>
              </a:rPr>
              <a:t> </a:t>
            </a:r>
            <a:r>
              <a:rPr lang="el-GR" sz="3600" dirty="0" smtClean="0">
                <a:solidFill>
                  <a:schemeClr val="bg1"/>
                </a:solidFill>
              </a:rPr>
              <a:t>τὰ</a:t>
            </a:r>
            <a:r>
              <a:rPr lang="en-US" sz="3600" dirty="0" smtClean="0">
                <a:solidFill>
                  <a:schemeClr val="bg1"/>
                </a:solidFill>
              </a:rPr>
              <a:t> </a:t>
            </a:r>
            <a:r>
              <a:rPr lang="el-GR" sz="3600" dirty="0" smtClean="0">
                <a:solidFill>
                  <a:schemeClr val="bg1"/>
                </a:solidFill>
              </a:rPr>
              <a:t> </a:t>
            </a:r>
            <a:r>
              <a:rPr lang="el-GR" sz="3600" dirty="0">
                <a:solidFill>
                  <a:schemeClr val="bg1"/>
                </a:solidFill>
              </a:rPr>
              <a:t>ἔργα </a:t>
            </a:r>
            <a:r>
              <a:rPr lang="en-US" sz="3600" dirty="0" smtClean="0">
                <a:solidFill>
                  <a:schemeClr val="bg1"/>
                </a:solidFill>
              </a:rPr>
              <a:t> </a:t>
            </a:r>
            <a:r>
              <a:rPr lang="el-GR" sz="3600" dirty="0" smtClean="0">
                <a:solidFill>
                  <a:schemeClr val="bg1"/>
                </a:solidFill>
              </a:rPr>
              <a:t>αὐτῶν</a:t>
            </a:r>
            <a:r>
              <a:rPr lang="el-GR" sz="3600" dirty="0">
                <a:solidFill>
                  <a:schemeClr val="bg1"/>
                </a:solidFill>
              </a:rPr>
              <a:t>.</a:t>
            </a:r>
          </a:p>
          <a:p>
            <a:r>
              <a:rPr lang="en-US" sz="2400" dirty="0" smtClean="0">
                <a:solidFill>
                  <a:srgbClr val="FFFF00"/>
                </a:solidFill>
              </a:rPr>
              <a:t>  by     what          </a:t>
            </a:r>
            <a:r>
              <a:rPr lang="en-US" sz="2400" dirty="0">
                <a:solidFill>
                  <a:srgbClr val="FFFF00"/>
                </a:solidFill>
              </a:rPr>
              <a:t>was </a:t>
            </a:r>
            <a:r>
              <a:rPr lang="en-US" sz="2400" dirty="0" smtClean="0">
                <a:solidFill>
                  <a:srgbClr val="FFFF00"/>
                </a:solidFill>
              </a:rPr>
              <a:t>written               in      the       books  </a:t>
            </a:r>
            <a:r>
              <a:rPr lang="en-US" sz="2200" dirty="0">
                <a:solidFill>
                  <a:srgbClr val="FFFF00"/>
                </a:solidFill>
              </a:rPr>
              <a:t>according to </a:t>
            </a:r>
            <a:r>
              <a:rPr lang="en-US" sz="2200" dirty="0" smtClean="0">
                <a:solidFill>
                  <a:srgbClr val="FFFF00"/>
                </a:solidFill>
              </a:rPr>
              <a:t> </a:t>
            </a:r>
            <a:r>
              <a:rPr lang="en-US" sz="2400" dirty="0" smtClean="0">
                <a:solidFill>
                  <a:srgbClr val="FFFF00"/>
                </a:solidFill>
              </a:rPr>
              <a:t>the    deed</a:t>
            </a:r>
            <a:r>
              <a:rPr lang="fr-FR" sz="2400" dirty="0" smtClean="0">
                <a:solidFill>
                  <a:srgbClr val="FFFF00"/>
                </a:solidFill>
              </a:rPr>
              <a:t>s      </a:t>
            </a:r>
            <a:r>
              <a:rPr lang="fr-FR" sz="2400" dirty="0" err="1" smtClean="0">
                <a:solidFill>
                  <a:srgbClr val="FFFF00"/>
                </a:solidFill>
              </a:rPr>
              <a:t>their</a:t>
            </a:r>
            <a:endParaRPr lang="fr-FR" sz="2400" dirty="0" smtClean="0">
              <a:solidFill>
                <a:srgbClr val="FFFF00"/>
              </a:solidFill>
            </a:endParaRPr>
          </a:p>
          <a:p>
            <a:endParaRPr lang="en-US" sz="800" dirty="0" smtClean="0">
              <a:solidFill>
                <a:schemeClr val="bg1"/>
              </a:solidFill>
            </a:endParaRPr>
          </a:p>
          <a:p>
            <a:r>
              <a:rPr lang="en-US" baseline="30000" dirty="0" smtClean="0">
                <a:solidFill>
                  <a:srgbClr val="FFFF00"/>
                </a:solidFill>
              </a:rPr>
              <a:t>	ESV </a:t>
            </a:r>
            <a:r>
              <a:rPr lang="fr-FR" b="1" dirty="0" smtClean="0">
                <a:solidFill>
                  <a:schemeClr val="bg1"/>
                </a:solidFill>
              </a:rPr>
              <a:t>20:12</a:t>
            </a:r>
            <a:r>
              <a:rPr lang="fr-FR" dirty="0" smtClean="0">
                <a:solidFill>
                  <a:schemeClr val="bg1"/>
                </a:solidFill>
              </a:rPr>
              <a:t> </a:t>
            </a:r>
            <a:r>
              <a:rPr lang="en-US" dirty="0">
                <a:solidFill>
                  <a:schemeClr val="bg1"/>
                </a:solidFill>
              </a:rPr>
              <a:t>And I saw the dead, great and small, standing before the throne, and books were opened. Then another book was opened, which is the book of life. And the dead were judged by what was written in the books, according to what they had done</a:t>
            </a:r>
            <a:r>
              <a:rPr lang="en-US" dirty="0" smtClean="0">
                <a:solidFill>
                  <a:schemeClr val="bg1"/>
                </a:solidFill>
              </a:rPr>
              <a:t>.     /   </a:t>
            </a:r>
            <a:r>
              <a:rPr lang="en-US" baseline="30000" dirty="0" smtClean="0">
                <a:solidFill>
                  <a:srgbClr val="FFFF00"/>
                </a:solidFill>
              </a:rPr>
              <a:t>CUV </a:t>
            </a:r>
            <a:r>
              <a:rPr lang="en-US" b="1" dirty="0" smtClean="0">
                <a:solidFill>
                  <a:schemeClr val="bg1"/>
                </a:solidFill>
              </a:rPr>
              <a:t>20:12</a:t>
            </a:r>
            <a:r>
              <a:rPr lang="en-US" dirty="0" smtClean="0">
                <a:solidFill>
                  <a:schemeClr val="bg1"/>
                </a:solidFill>
              </a:rPr>
              <a:t> </a:t>
            </a:r>
            <a:r>
              <a:rPr lang="zh-TW" altLang="en-US" dirty="0">
                <a:solidFill>
                  <a:schemeClr val="bg1"/>
                </a:solidFill>
              </a:rPr>
              <a:t>我又看見死了的人、無論大小、都站在寶座前．案卷展開了．並且另有一卷展開、就是生命冊．死了的人都憑著這些案卷所記載的、照他們所行的受審判</a:t>
            </a:r>
            <a:r>
              <a:rPr lang="zh-TW" altLang="en-US" dirty="0" smtClean="0">
                <a:solidFill>
                  <a:schemeClr val="bg1"/>
                </a:solidFill>
              </a:rPr>
              <a:t>。</a:t>
            </a:r>
          </a:p>
          <a:p>
            <a:endParaRPr lang="fr-FR" sz="800" smtClean="0">
              <a:solidFill>
                <a:schemeClr val="bg1"/>
              </a:solidFill>
            </a:endParaRPr>
          </a:p>
          <a:p>
            <a:endParaRPr lang="fr-FR" sz="800" dirty="0">
              <a:solidFill>
                <a:schemeClr val="bg1"/>
              </a:solidFill>
            </a:endParaRPr>
          </a:p>
          <a:p>
            <a:endParaRPr lang="fr-FR" sz="800" dirty="0" smtClean="0">
              <a:solidFill>
                <a:schemeClr val="bg1"/>
              </a:solidFill>
            </a:endParaRPr>
          </a:p>
        </p:txBody>
      </p:sp>
    </p:spTree>
    <p:extLst>
      <p:ext uri="{BB962C8B-B14F-4D97-AF65-F5344CB8AC3E}">
        <p14:creationId xmlns:p14="http://schemas.microsoft.com/office/powerpoint/2010/main" val="363819965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841"/>
            <a:ext cx="12117564" cy="6727081"/>
          </a:xfrm>
          <a:prstGeom prst="rect">
            <a:avLst/>
          </a:prstGeom>
          <a:solidFill>
            <a:srgbClr val="002060"/>
          </a:solidFill>
        </p:spPr>
        <p:txBody>
          <a:bodyPr wrap="square" lIns="108821" tIns="54411" rIns="108821" bIns="54411">
            <a:spAutoFit/>
          </a:bodyPr>
          <a:lstStyle/>
          <a:p>
            <a:pPr algn="ctr"/>
            <a:endParaRPr lang="en-US" sz="1000" b="1" dirty="0" smtClean="0">
              <a:solidFill>
                <a:srgbClr val="FFFF00"/>
              </a:solidFill>
            </a:endParaRPr>
          </a:p>
          <a:p>
            <a:r>
              <a:rPr lang="en-US" sz="3200" b="1" dirty="0" smtClean="0">
                <a:solidFill>
                  <a:srgbClr val="FFFF00"/>
                </a:solidFill>
              </a:rPr>
              <a:t>   Revelation 20:13 </a:t>
            </a:r>
          </a:p>
          <a:p>
            <a:pPr algn="ctr"/>
            <a:endParaRPr lang="en-US" sz="800" b="1" dirty="0" smtClean="0">
              <a:solidFill>
                <a:srgbClr val="FFFF00"/>
              </a:solidFill>
            </a:endParaRPr>
          </a:p>
          <a:p>
            <a:r>
              <a:rPr lang="en-US" sz="4000" dirty="0" smtClean="0">
                <a:solidFill>
                  <a:schemeClr val="bg1"/>
                </a:solidFill>
              </a:rPr>
              <a:t> </a:t>
            </a:r>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 ἔδωκεν</a:t>
            </a:r>
            <a:r>
              <a:rPr lang="en-US" sz="4000" dirty="0" smtClean="0">
                <a:solidFill>
                  <a:schemeClr val="bg1"/>
                </a:solidFill>
              </a:rPr>
              <a:t> </a:t>
            </a:r>
            <a:r>
              <a:rPr lang="el-GR" sz="4000" dirty="0" smtClean="0">
                <a:solidFill>
                  <a:schemeClr val="bg1"/>
                </a:solidFill>
              </a:rPr>
              <a:t> </a:t>
            </a:r>
            <a:r>
              <a:rPr lang="el-GR" sz="4000" dirty="0">
                <a:solidFill>
                  <a:schemeClr val="bg1"/>
                </a:solidFill>
              </a:rPr>
              <a:t>ἡ </a:t>
            </a:r>
            <a:r>
              <a:rPr lang="en-US" sz="4000" dirty="0" smtClean="0">
                <a:solidFill>
                  <a:schemeClr val="bg1"/>
                </a:solidFill>
              </a:rPr>
              <a:t> </a:t>
            </a:r>
            <a:r>
              <a:rPr lang="el-GR" sz="4000" dirty="0" smtClean="0">
                <a:solidFill>
                  <a:schemeClr val="bg1"/>
                </a:solidFill>
              </a:rPr>
              <a:t>θάλασσα </a:t>
            </a:r>
            <a:r>
              <a:rPr lang="en-US" sz="4000" dirty="0" smtClean="0">
                <a:solidFill>
                  <a:schemeClr val="bg1"/>
                </a:solidFill>
              </a:rPr>
              <a:t> </a:t>
            </a:r>
            <a:r>
              <a:rPr lang="el-GR" sz="4000" dirty="0" smtClean="0">
                <a:solidFill>
                  <a:schemeClr val="bg1"/>
                </a:solidFill>
              </a:rPr>
              <a:t>τοὺς </a:t>
            </a:r>
            <a:r>
              <a:rPr lang="en-US" sz="4000" dirty="0" smtClean="0">
                <a:solidFill>
                  <a:schemeClr val="bg1"/>
                </a:solidFill>
              </a:rPr>
              <a:t> </a:t>
            </a:r>
            <a:r>
              <a:rPr lang="el-GR" sz="4000" dirty="0" smtClean="0">
                <a:solidFill>
                  <a:schemeClr val="bg1"/>
                </a:solidFill>
              </a:rPr>
              <a:t>νεκροὺς </a:t>
            </a:r>
            <a:endParaRPr lang="en-US" sz="4000" dirty="0">
              <a:solidFill>
                <a:schemeClr val="bg1"/>
              </a:solidFill>
            </a:endParaRPr>
          </a:p>
          <a:p>
            <a:r>
              <a:rPr lang="fr-FR" sz="2400" dirty="0" smtClean="0">
                <a:solidFill>
                  <a:schemeClr val="bg1"/>
                </a:solidFill>
              </a:rPr>
              <a:t> </a:t>
            </a:r>
            <a:r>
              <a:rPr lang="en-US" altLang="zh-TW" sz="2400" dirty="0" smtClean="0">
                <a:solidFill>
                  <a:srgbClr val="FFFF00"/>
                </a:solidFill>
              </a:rPr>
              <a:t> and          gave            the           </a:t>
            </a:r>
            <a:r>
              <a:rPr lang="en-US" altLang="zh-TW" sz="2400" dirty="0">
                <a:solidFill>
                  <a:srgbClr val="FFFF00"/>
                </a:solidFill>
              </a:rPr>
              <a:t>sea </a:t>
            </a:r>
            <a:r>
              <a:rPr lang="en-US" altLang="zh-TW" sz="2400" dirty="0" smtClean="0">
                <a:solidFill>
                  <a:srgbClr val="FFFF00"/>
                </a:solidFill>
              </a:rPr>
              <a:t>                   the            dead</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τοὺς </a:t>
            </a:r>
            <a:r>
              <a:rPr lang="en-US" sz="4000" dirty="0" smtClean="0">
                <a:solidFill>
                  <a:schemeClr val="bg1"/>
                </a:solidFill>
              </a:rPr>
              <a:t> </a:t>
            </a:r>
            <a:r>
              <a:rPr lang="el-GR" sz="4000" dirty="0" smtClean="0">
                <a:solidFill>
                  <a:schemeClr val="bg1"/>
                </a:solidFill>
              </a:rPr>
              <a:t>ἐν</a:t>
            </a:r>
            <a:r>
              <a:rPr lang="en-US" sz="4000" dirty="0" smtClean="0">
                <a:solidFill>
                  <a:schemeClr val="bg1"/>
                </a:solidFill>
              </a:rPr>
              <a:t> </a:t>
            </a:r>
            <a:r>
              <a:rPr lang="el-GR" sz="4000" dirty="0" smtClean="0">
                <a:solidFill>
                  <a:schemeClr val="bg1"/>
                </a:solidFill>
              </a:rPr>
              <a:t> </a:t>
            </a:r>
            <a:r>
              <a:rPr lang="el-GR" sz="4000" dirty="0">
                <a:solidFill>
                  <a:schemeClr val="bg1"/>
                </a:solidFill>
              </a:rPr>
              <a:t>αὐτῇ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ὁ </a:t>
            </a:r>
            <a:r>
              <a:rPr lang="en-US" sz="4000" dirty="0" smtClean="0">
                <a:solidFill>
                  <a:schemeClr val="bg1"/>
                </a:solidFill>
              </a:rPr>
              <a:t> </a:t>
            </a:r>
            <a:r>
              <a:rPr lang="el-GR" sz="4000" dirty="0" smtClean="0">
                <a:solidFill>
                  <a:schemeClr val="bg1"/>
                </a:solidFill>
              </a:rPr>
              <a:t>θάνατος</a:t>
            </a:r>
            <a:r>
              <a:rPr lang="en-US" sz="4000" dirty="0" smtClean="0">
                <a:solidFill>
                  <a:schemeClr val="bg1"/>
                </a:solidFill>
              </a:rPr>
              <a:t> </a:t>
            </a:r>
            <a:r>
              <a:rPr lang="el-GR" sz="4000" dirty="0" smtClean="0">
                <a:solidFill>
                  <a:schemeClr val="bg1"/>
                </a:solidFill>
              </a:rPr>
              <a:t> </a:t>
            </a:r>
            <a:r>
              <a:rPr lang="el-GR" sz="4000" dirty="0">
                <a:solidFill>
                  <a:schemeClr val="bg1"/>
                </a:solidFill>
              </a:rPr>
              <a:t>καὶ </a:t>
            </a:r>
            <a:r>
              <a:rPr lang="en-US" sz="4000" dirty="0" smtClean="0">
                <a:solidFill>
                  <a:schemeClr val="bg1"/>
                </a:solidFill>
              </a:rPr>
              <a:t> </a:t>
            </a:r>
            <a:r>
              <a:rPr lang="el-GR" sz="4000" dirty="0" smtClean="0">
                <a:solidFill>
                  <a:schemeClr val="bg1"/>
                </a:solidFill>
              </a:rPr>
              <a:t>ὁ </a:t>
            </a:r>
            <a:r>
              <a:rPr lang="en-US" sz="4000" dirty="0" smtClean="0">
                <a:solidFill>
                  <a:schemeClr val="bg1"/>
                </a:solidFill>
              </a:rPr>
              <a:t> </a:t>
            </a:r>
            <a:r>
              <a:rPr lang="el-GR" sz="4000" dirty="0" smtClean="0">
                <a:solidFill>
                  <a:schemeClr val="bg1"/>
                </a:solidFill>
              </a:rPr>
              <a:t>ᾅδης </a:t>
            </a:r>
            <a:endParaRPr lang="en-US" sz="4000" dirty="0">
              <a:solidFill>
                <a:schemeClr val="bg1"/>
              </a:solidFill>
            </a:endParaRPr>
          </a:p>
          <a:p>
            <a:r>
              <a:rPr lang="en-US" altLang="zh-TW" sz="2400" dirty="0" smtClean="0">
                <a:solidFill>
                  <a:srgbClr val="FFFF00"/>
                </a:solidFill>
              </a:rPr>
              <a:t> who were   in         it            and    the        Death             and    the   Hades </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ἔδωκαν </a:t>
            </a:r>
            <a:r>
              <a:rPr lang="en-US" sz="4000" dirty="0" smtClean="0">
                <a:solidFill>
                  <a:schemeClr val="bg1"/>
                </a:solidFill>
              </a:rPr>
              <a:t> </a:t>
            </a:r>
            <a:r>
              <a:rPr lang="el-GR" sz="4000" dirty="0" smtClean="0">
                <a:solidFill>
                  <a:schemeClr val="bg1"/>
                </a:solidFill>
              </a:rPr>
              <a:t>τοὺς </a:t>
            </a:r>
            <a:r>
              <a:rPr lang="en-US" sz="4000" dirty="0" smtClean="0">
                <a:solidFill>
                  <a:schemeClr val="bg1"/>
                </a:solidFill>
              </a:rPr>
              <a:t> </a:t>
            </a:r>
            <a:r>
              <a:rPr lang="el-GR" sz="4000" dirty="0" smtClean="0">
                <a:solidFill>
                  <a:schemeClr val="bg1"/>
                </a:solidFill>
              </a:rPr>
              <a:t>νεκροὺς </a:t>
            </a:r>
            <a:r>
              <a:rPr lang="en-US" sz="4000" dirty="0" smtClean="0">
                <a:solidFill>
                  <a:schemeClr val="bg1"/>
                </a:solidFill>
              </a:rPr>
              <a:t> </a:t>
            </a:r>
            <a:r>
              <a:rPr lang="el-GR" sz="4000" dirty="0" smtClean="0">
                <a:solidFill>
                  <a:schemeClr val="bg1"/>
                </a:solidFill>
              </a:rPr>
              <a:t>τοὺς</a:t>
            </a:r>
            <a:r>
              <a:rPr lang="en-US" sz="4000" dirty="0" smtClean="0">
                <a:solidFill>
                  <a:schemeClr val="bg1"/>
                </a:solidFill>
              </a:rPr>
              <a:t> </a:t>
            </a:r>
            <a:r>
              <a:rPr lang="el-GR" sz="4000" dirty="0" smtClean="0">
                <a:solidFill>
                  <a:schemeClr val="bg1"/>
                </a:solidFill>
              </a:rPr>
              <a:t> ἐν</a:t>
            </a:r>
            <a:r>
              <a:rPr lang="en-US" sz="4000" dirty="0" smtClean="0">
                <a:solidFill>
                  <a:schemeClr val="bg1"/>
                </a:solidFill>
              </a:rPr>
              <a:t> </a:t>
            </a:r>
            <a:r>
              <a:rPr lang="el-GR" sz="4000" dirty="0" smtClean="0">
                <a:solidFill>
                  <a:schemeClr val="bg1"/>
                </a:solidFill>
              </a:rPr>
              <a:t> </a:t>
            </a:r>
            <a:r>
              <a:rPr lang="el-GR" sz="4000" dirty="0">
                <a:solidFill>
                  <a:schemeClr val="bg1"/>
                </a:solidFill>
              </a:rPr>
              <a:t>αὐτοῖς, </a:t>
            </a:r>
            <a:endParaRPr lang="en-US" sz="4000" dirty="0" smtClean="0">
              <a:solidFill>
                <a:schemeClr val="bg1"/>
              </a:solidFill>
            </a:endParaRPr>
          </a:p>
          <a:p>
            <a:r>
              <a:rPr lang="en-US" altLang="zh-TW" sz="2400" dirty="0" smtClean="0">
                <a:solidFill>
                  <a:srgbClr val="FFFF00"/>
                </a:solidFill>
              </a:rPr>
              <a:t>        gave                 the              dead           </a:t>
            </a:r>
            <a:r>
              <a:rPr lang="en-US" altLang="zh-TW" sz="2400" dirty="0">
                <a:solidFill>
                  <a:srgbClr val="FFFF00"/>
                </a:solidFill>
              </a:rPr>
              <a:t>who </a:t>
            </a:r>
            <a:r>
              <a:rPr lang="en-US" altLang="zh-TW" sz="2400" dirty="0" smtClean="0">
                <a:solidFill>
                  <a:srgbClr val="FFFF00"/>
                </a:solidFill>
              </a:rPr>
              <a:t>were   </a:t>
            </a:r>
            <a:r>
              <a:rPr lang="en-US" altLang="zh-TW" sz="2400" dirty="0">
                <a:solidFill>
                  <a:srgbClr val="FFFF00"/>
                </a:solidFill>
              </a:rPr>
              <a:t>in </a:t>
            </a:r>
            <a:r>
              <a:rPr lang="en-US" altLang="zh-TW" sz="2400" dirty="0" smtClean="0">
                <a:solidFill>
                  <a:srgbClr val="FFFF00"/>
                </a:solidFill>
              </a:rPr>
              <a:t>         them</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ἐκρίθησαν </a:t>
            </a:r>
            <a:r>
              <a:rPr lang="en-US" sz="4000" dirty="0" smtClean="0">
                <a:solidFill>
                  <a:schemeClr val="bg1"/>
                </a:solidFill>
              </a:rPr>
              <a:t> </a:t>
            </a:r>
            <a:r>
              <a:rPr lang="el-GR" sz="4000" dirty="0" smtClean="0">
                <a:solidFill>
                  <a:schemeClr val="bg1"/>
                </a:solidFill>
              </a:rPr>
              <a:t>ἕκαστος </a:t>
            </a:r>
            <a:r>
              <a:rPr lang="en-US" sz="4000" dirty="0" smtClean="0">
                <a:solidFill>
                  <a:schemeClr val="bg1"/>
                </a:solidFill>
              </a:rPr>
              <a:t> </a:t>
            </a:r>
            <a:r>
              <a:rPr lang="el-GR" sz="4000" dirty="0" smtClean="0">
                <a:solidFill>
                  <a:schemeClr val="bg1"/>
                </a:solidFill>
              </a:rPr>
              <a:t>κατὰ </a:t>
            </a:r>
            <a:r>
              <a:rPr lang="en-US" sz="4000" dirty="0" smtClean="0">
                <a:solidFill>
                  <a:schemeClr val="bg1"/>
                </a:solidFill>
              </a:rPr>
              <a:t>  </a:t>
            </a:r>
            <a:r>
              <a:rPr lang="el-GR" sz="4000" dirty="0" smtClean="0">
                <a:solidFill>
                  <a:schemeClr val="bg1"/>
                </a:solidFill>
              </a:rPr>
              <a:t>τὰ</a:t>
            </a:r>
            <a:r>
              <a:rPr lang="en-US" sz="4000" dirty="0" smtClean="0">
                <a:solidFill>
                  <a:schemeClr val="bg1"/>
                </a:solidFill>
              </a:rPr>
              <a:t> </a:t>
            </a:r>
            <a:r>
              <a:rPr lang="el-GR" sz="4000" dirty="0" smtClean="0">
                <a:solidFill>
                  <a:schemeClr val="bg1"/>
                </a:solidFill>
              </a:rPr>
              <a:t> </a:t>
            </a:r>
            <a:r>
              <a:rPr lang="el-GR" sz="4000" dirty="0">
                <a:solidFill>
                  <a:schemeClr val="bg1"/>
                </a:solidFill>
              </a:rPr>
              <a:t>ἔργα </a:t>
            </a:r>
            <a:r>
              <a:rPr lang="en-US" sz="4000" dirty="0" smtClean="0">
                <a:solidFill>
                  <a:schemeClr val="bg1"/>
                </a:solidFill>
              </a:rPr>
              <a:t> </a:t>
            </a:r>
            <a:r>
              <a:rPr lang="el-GR" sz="4000" dirty="0" smtClean="0">
                <a:solidFill>
                  <a:schemeClr val="bg1"/>
                </a:solidFill>
              </a:rPr>
              <a:t>αὐτῶν</a:t>
            </a:r>
            <a:r>
              <a:rPr lang="el-GR" sz="4000" dirty="0">
                <a:solidFill>
                  <a:schemeClr val="bg1"/>
                </a:solidFill>
              </a:rPr>
              <a:t>.</a:t>
            </a:r>
          </a:p>
          <a:p>
            <a:r>
              <a:rPr lang="en-US" altLang="zh-TW" sz="2400" dirty="0" smtClean="0">
                <a:solidFill>
                  <a:srgbClr val="FFFF00"/>
                </a:solidFill>
              </a:rPr>
              <a:t>    and     they </a:t>
            </a:r>
            <a:r>
              <a:rPr lang="en-US" altLang="zh-TW" sz="2400" dirty="0">
                <a:solidFill>
                  <a:srgbClr val="FFFF00"/>
                </a:solidFill>
              </a:rPr>
              <a:t>were </a:t>
            </a:r>
            <a:r>
              <a:rPr lang="en-US" altLang="zh-TW" sz="2400" dirty="0" smtClean="0">
                <a:solidFill>
                  <a:srgbClr val="FFFF00"/>
                </a:solidFill>
              </a:rPr>
              <a:t>judged        </a:t>
            </a:r>
            <a:r>
              <a:rPr lang="en-US" altLang="zh-TW" sz="2400" dirty="0">
                <a:solidFill>
                  <a:srgbClr val="FFFF00"/>
                </a:solidFill>
              </a:rPr>
              <a:t>each one </a:t>
            </a:r>
            <a:r>
              <a:rPr lang="en-US" altLang="zh-TW" sz="2400" dirty="0" smtClean="0">
                <a:solidFill>
                  <a:srgbClr val="FFFF00"/>
                </a:solidFill>
              </a:rPr>
              <a:t> according </a:t>
            </a:r>
            <a:r>
              <a:rPr lang="en-US" altLang="zh-TW" sz="2400" dirty="0">
                <a:solidFill>
                  <a:srgbClr val="FFFF00"/>
                </a:solidFill>
              </a:rPr>
              <a:t>to </a:t>
            </a:r>
            <a:r>
              <a:rPr lang="en-US" altLang="zh-TW" sz="2400" dirty="0" smtClean="0">
                <a:solidFill>
                  <a:srgbClr val="FFFF00"/>
                </a:solidFill>
              </a:rPr>
              <a:t>   the      deeds        their </a:t>
            </a:r>
            <a:endParaRPr lang="fr-FR" sz="2400" dirty="0">
              <a:solidFill>
                <a:srgbClr val="FFFF00"/>
              </a:solidFill>
            </a:endParaRPr>
          </a:p>
          <a:p>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r>
              <a:rPr lang="en-US" sz="2000" baseline="30000" dirty="0" smtClean="0">
                <a:solidFill>
                  <a:srgbClr val="FFFF00"/>
                </a:solidFill>
              </a:rPr>
              <a:t>	ESV </a:t>
            </a:r>
            <a:r>
              <a:rPr lang="fr-FR" sz="2000" b="1" dirty="0" smtClean="0">
                <a:solidFill>
                  <a:schemeClr val="bg1"/>
                </a:solidFill>
              </a:rPr>
              <a:t>20:13</a:t>
            </a:r>
            <a:r>
              <a:rPr lang="fr-FR" sz="2000" dirty="0" smtClean="0">
                <a:solidFill>
                  <a:schemeClr val="bg1"/>
                </a:solidFill>
              </a:rPr>
              <a:t> </a:t>
            </a:r>
            <a:r>
              <a:rPr lang="en-US" altLang="zh-TW" sz="2000" dirty="0">
                <a:solidFill>
                  <a:schemeClr val="bg1"/>
                </a:solidFill>
              </a:rPr>
              <a:t>And the sea gave up the dead who were in it, Death and Hades gave up the dead who were in them, and they were judged, each one of them, according to what they had done.</a:t>
            </a:r>
          </a:p>
          <a:p>
            <a:r>
              <a:rPr lang="en-US" sz="2000" baseline="30000" dirty="0">
                <a:solidFill>
                  <a:srgbClr val="FFFF00"/>
                </a:solidFill>
              </a:rPr>
              <a:t>	CUV</a:t>
            </a:r>
            <a:r>
              <a:rPr lang="en-US" sz="2000" baseline="30000" dirty="0">
                <a:solidFill>
                  <a:schemeClr val="bg1"/>
                </a:solidFill>
              </a:rPr>
              <a:t> </a:t>
            </a:r>
            <a:r>
              <a:rPr lang="en-US" altLang="zh-TW" sz="2000" b="1" dirty="0" smtClean="0">
                <a:solidFill>
                  <a:schemeClr val="bg1"/>
                </a:solidFill>
              </a:rPr>
              <a:t>20:13</a:t>
            </a:r>
            <a:r>
              <a:rPr lang="zh-TW" altLang="en-US" sz="2000" dirty="0" smtClean="0">
                <a:solidFill>
                  <a:schemeClr val="bg1"/>
                </a:solidFill>
              </a:rPr>
              <a:t> </a:t>
            </a:r>
            <a:r>
              <a:rPr lang="zh-TW" altLang="en-US" sz="2000" dirty="0">
                <a:solidFill>
                  <a:schemeClr val="bg1"/>
                </a:solidFill>
              </a:rPr>
              <a:t>於是海交出其中的死人．死亡和陰間也交出其中的死人．他們都照各人所行的受審判。</a:t>
            </a:r>
            <a:endParaRPr lang="fr-FR" sz="2000" dirty="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smtClean="0">
              <a:solidFill>
                <a:schemeClr val="bg1"/>
              </a:solidFill>
            </a:endParaRPr>
          </a:p>
        </p:txBody>
      </p:sp>
    </p:spTree>
    <p:extLst>
      <p:ext uri="{BB962C8B-B14F-4D97-AF65-F5344CB8AC3E}">
        <p14:creationId xmlns:p14="http://schemas.microsoft.com/office/powerpoint/2010/main" val="246791952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63" y="22578"/>
            <a:ext cx="12161838" cy="6839932"/>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endParaRPr lang="en-US" sz="800" b="1" dirty="0" smtClean="0">
              <a:solidFill>
                <a:srgbClr val="FFFF00"/>
              </a:solidFill>
            </a:endParaRPr>
          </a:p>
          <a:p>
            <a:endParaRPr lang="en-US" sz="800" b="1" dirty="0" smtClean="0">
              <a:solidFill>
                <a:srgbClr val="FFFF00"/>
              </a:solidFill>
            </a:endParaRPr>
          </a:p>
          <a:p>
            <a:endParaRPr lang="en-US" sz="800" b="1" dirty="0" smtClean="0">
              <a:solidFill>
                <a:srgbClr val="FFFF00"/>
              </a:solidFill>
            </a:endParaRPr>
          </a:p>
          <a:p>
            <a:endParaRPr lang="en-US" sz="800" b="1" dirty="0" smtClean="0">
              <a:solidFill>
                <a:srgbClr val="FFFF00"/>
              </a:solidFill>
            </a:endParaRPr>
          </a:p>
          <a:p>
            <a:r>
              <a:rPr lang="en-US" sz="3600" b="1" dirty="0" smtClean="0">
                <a:solidFill>
                  <a:srgbClr val="FFFF00"/>
                </a:solidFill>
              </a:rPr>
              <a:t>     Revelation 20:14</a:t>
            </a:r>
          </a:p>
          <a:p>
            <a:endParaRPr lang="en-US" sz="800" b="1" dirty="0" smtClean="0">
              <a:solidFill>
                <a:srgbClr val="FFFF00"/>
              </a:solidFill>
            </a:endParaRPr>
          </a:p>
          <a:p>
            <a:endParaRPr lang="en-US" sz="800" b="1" dirty="0" smtClean="0">
              <a:solidFill>
                <a:srgbClr val="FFFF00"/>
              </a:solidFill>
            </a:endParaRPr>
          </a:p>
          <a:p>
            <a:endParaRPr lang="en-US" sz="800" b="1" dirty="0" smtClean="0">
              <a:solidFill>
                <a:srgbClr val="FFFF00"/>
              </a:solidFill>
            </a:endParaRPr>
          </a:p>
          <a:p>
            <a:endParaRPr lang="en-US" sz="800" b="1" dirty="0">
              <a:solidFill>
                <a:srgbClr val="FFFF00"/>
              </a:solidFill>
            </a:endParaRPr>
          </a:p>
          <a:p>
            <a:endParaRPr lang="en-US" sz="800" b="1" dirty="0" smtClean="0">
              <a:solidFill>
                <a:srgbClr val="FFFF00"/>
              </a:solidFill>
            </a:endParaRPr>
          </a:p>
          <a:p>
            <a:endParaRPr lang="en-US" sz="800" b="1" dirty="0" smtClean="0">
              <a:solidFill>
                <a:srgbClr val="FFFF00"/>
              </a:solidFill>
            </a:endParaRPr>
          </a:p>
          <a:p>
            <a:r>
              <a:rPr lang="en-US" sz="4400" dirty="0" smtClean="0">
                <a:solidFill>
                  <a:schemeClr val="bg1"/>
                </a:solidFill>
              </a:rPr>
              <a:t>  </a:t>
            </a:r>
            <a:r>
              <a:rPr lang="el-GR" sz="4400" dirty="0" smtClean="0">
                <a:solidFill>
                  <a:schemeClr val="bg1"/>
                </a:solidFill>
              </a:rPr>
              <a:t>καὶ </a:t>
            </a:r>
            <a:r>
              <a:rPr lang="en-US" sz="4400" dirty="0" smtClean="0">
                <a:solidFill>
                  <a:schemeClr val="bg1"/>
                </a:solidFill>
              </a:rPr>
              <a:t> </a:t>
            </a:r>
            <a:r>
              <a:rPr lang="el-GR" sz="4400" dirty="0" smtClean="0">
                <a:solidFill>
                  <a:schemeClr val="bg1"/>
                </a:solidFill>
              </a:rPr>
              <a:t>ὁ </a:t>
            </a:r>
            <a:r>
              <a:rPr lang="en-US" sz="4400" dirty="0" smtClean="0">
                <a:solidFill>
                  <a:schemeClr val="bg1"/>
                </a:solidFill>
              </a:rPr>
              <a:t> </a:t>
            </a:r>
            <a:r>
              <a:rPr lang="el-GR" sz="4400" dirty="0" smtClean="0">
                <a:solidFill>
                  <a:schemeClr val="bg1"/>
                </a:solidFill>
              </a:rPr>
              <a:t>θάνατος </a:t>
            </a:r>
            <a:r>
              <a:rPr lang="en-US" sz="4400" dirty="0" smtClean="0">
                <a:solidFill>
                  <a:schemeClr val="bg1"/>
                </a:solidFill>
              </a:rPr>
              <a:t> </a:t>
            </a:r>
            <a:r>
              <a:rPr lang="el-GR" sz="4400" dirty="0" smtClean="0">
                <a:solidFill>
                  <a:schemeClr val="bg1"/>
                </a:solidFill>
              </a:rPr>
              <a:t>καὶ </a:t>
            </a:r>
            <a:r>
              <a:rPr lang="en-US" sz="4400" dirty="0" smtClean="0">
                <a:solidFill>
                  <a:schemeClr val="bg1"/>
                </a:solidFill>
              </a:rPr>
              <a:t> </a:t>
            </a:r>
            <a:r>
              <a:rPr lang="el-GR" sz="4400" dirty="0" smtClean="0">
                <a:solidFill>
                  <a:schemeClr val="bg1"/>
                </a:solidFill>
              </a:rPr>
              <a:t>ὁ </a:t>
            </a:r>
            <a:r>
              <a:rPr lang="en-US" sz="4400" dirty="0" smtClean="0">
                <a:solidFill>
                  <a:schemeClr val="bg1"/>
                </a:solidFill>
              </a:rPr>
              <a:t> </a:t>
            </a:r>
            <a:r>
              <a:rPr lang="el-GR" sz="4400" dirty="0" smtClean="0">
                <a:solidFill>
                  <a:schemeClr val="bg1"/>
                </a:solidFill>
              </a:rPr>
              <a:t>ᾅδης </a:t>
            </a:r>
            <a:r>
              <a:rPr lang="en-US" sz="4400" dirty="0" smtClean="0">
                <a:solidFill>
                  <a:schemeClr val="bg1"/>
                </a:solidFill>
              </a:rPr>
              <a:t> </a:t>
            </a:r>
            <a:r>
              <a:rPr lang="el-GR" sz="4400" dirty="0" smtClean="0">
                <a:solidFill>
                  <a:schemeClr val="bg1"/>
                </a:solidFill>
              </a:rPr>
              <a:t>ἐβλήθησαν</a:t>
            </a:r>
            <a:endParaRPr lang="en-US" sz="4400" dirty="0">
              <a:solidFill>
                <a:schemeClr val="bg1"/>
              </a:solidFill>
            </a:endParaRPr>
          </a:p>
          <a:p>
            <a:r>
              <a:rPr lang="en-US" sz="2400" dirty="0" smtClean="0">
                <a:solidFill>
                  <a:srgbClr val="FFFF00"/>
                </a:solidFill>
              </a:rPr>
              <a:t>     and      the         Death               </a:t>
            </a:r>
            <a:r>
              <a:rPr lang="en-US" sz="2400" dirty="0">
                <a:solidFill>
                  <a:srgbClr val="FFFF00"/>
                </a:solidFill>
              </a:rPr>
              <a:t>and </a:t>
            </a:r>
            <a:r>
              <a:rPr lang="en-US" sz="2400" dirty="0" smtClean="0">
                <a:solidFill>
                  <a:srgbClr val="FFFF00"/>
                </a:solidFill>
              </a:rPr>
              <a:t>     the     Hades            were thrown</a:t>
            </a:r>
            <a:endParaRPr lang="fr-FR" sz="2400" dirty="0" smtClean="0">
              <a:solidFill>
                <a:srgbClr val="FFFF00"/>
              </a:solidFill>
            </a:endParaRPr>
          </a:p>
          <a:p>
            <a:r>
              <a:rPr lang="en-US" sz="3600" dirty="0" smtClean="0">
                <a:solidFill>
                  <a:schemeClr val="bg1"/>
                </a:solidFill>
              </a:rPr>
              <a:t>  </a:t>
            </a:r>
            <a:r>
              <a:rPr lang="el-GR" sz="4400" dirty="0" smtClean="0">
                <a:solidFill>
                  <a:schemeClr val="bg1"/>
                </a:solidFill>
              </a:rPr>
              <a:t>εἰς </a:t>
            </a:r>
            <a:r>
              <a:rPr lang="en-US" sz="4400" dirty="0" smtClean="0">
                <a:solidFill>
                  <a:schemeClr val="bg1"/>
                </a:solidFill>
              </a:rPr>
              <a:t> </a:t>
            </a:r>
            <a:r>
              <a:rPr lang="el-GR" sz="4400" dirty="0" smtClean="0">
                <a:solidFill>
                  <a:schemeClr val="bg1"/>
                </a:solidFill>
              </a:rPr>
              <a:t>τὴν</a:t>
            </a:r>
            <a:r>
              <a:rPr lang="en-US" sz="4400" dirty="0" smtClean="0">
                <a:solidFill>
                  <a:schemeClr val="bg1"/>
                </a:solidFill>
              </a:rPr>
              <a:t> </a:t>
            </a:r>
            <a:r>
              <a:rPr lang="el-GR" sz="4400" dirty="0" smtClean="0">
                <a:solidFill>
                  <a:schemeClr val="bg1"/>
                </a:solidFill>
              </a:rPr>
              <a:t> λίμνην</a:t>
            </a:r>
            <a:r>
              <a:rPr lang="en-US" sz="4400" dirty="0" smtClean="0">
                <a:solidFill>
                  <a:schemeClr val="bg1"/>
                </a:solidFill>
              </a:rPr>
              <a:t> </a:t>
            </a:r>
            <a:r>
              <a:rPr lang="el-GR" sz="4400" dirty="0" smtClean="0">
                <a:solidFill>
                  <a:schemeClr val="bg1"/>
                </a:solidFill>
              </a:rPr>
              <a:t> </a:t>
            </a:r>
            <a:r>
              <a:rPr lang="el-GR" sz="4400" dirty="0">
                <a:solidFill>
                  <a:schemeClr val="bg1"/>
                </a:solidFill>
              </a:rPr>
              <a:t>τοῦ </a:t>
            </a:r>
            <a:r>
              <a:rPr lang="en-US" sz="4400" dirty="0" smtClean="0">
                <a:solidFill>
                  <a:schemeClr val="bg1"/>
                </a:solidFill>
              </a:rPr>
              <a:t> </a:t>
            </a:r>
            <a:r>
              <a:rPr lang="el-GR" sz="4400" dirty="0" smtClean="0">
                <a:solidFill>
                  <a:schemeClr val="bg1"/>
                </a:solidFill>
              </a:rPr>
              <a:t>πυρός.</a:t>
            </a:r>
            <a:r>
              <a:rPr lang="en-US" sz="4400" dirty="0" smtClean="0">
                <a:solidFill>
                  <a:schemeClr val="bg1"/>
                </a:solidFill>
              </a:rPr>
              <a:t>  </a:t>
            </a:r>
            <a:r>
              <a:rPr lang="el-GR" sz="4400" dirty="0" smtClean="0">
                <a:solidFill>
                  <a:schemeClr val="bg1"/>
                </a:solidFill>
              </a:rPr>
              <a:t>Οὗτος</a:t>
            </a:r>
            <a:r>
              <a:rPr lang="en-US" sz="4400" dirty="0" smtClean="0">
                <a:solidFill>
                  <a:schemeClr val="bg1"/>
                </a:solidFill>
              </a:rPr>
              <a:t> </a:t>
            </a:r>
            <a:r>
              <a:rPr lang="el-GR" sz="4400" dirty="0" smtClean="0">
                <a:solidFill>
                  <a:schemeClr val="bg1"/>
                </a:solidFill>
              </a:rPr>
              <a:t> </a:t>
            </a:r>
            <a:r>
              <a:rPr lang="el-GR" sz="4400" dirty="0">
                <a:solidFill>
                  <a:schemeClr val="bg1"/>
                </a:solidFill>
              </a:rPr>
              <a:t>ὁ </a:t>
            </a:r>
            <a:r>
              <a:rPr lang="en-US" sz="4400" dirty="0" smtClean="0">
                <a:solidFill>
                  <a:schemeClr val="bg1"/>
                </a:solidFill>
              </a:rPr>
              <a:t> </a:t>
            </a:r>
            <a:r>
              <a:rPr lang="el-GR" sz="4400" dirty="0" smtClean="0">
                <a:solidFill>
                  <a:schemeClr val="bg1"/>
                </a:solidFill>
              </a:rPr>
              <a:t>θάνατος </a:t>
            </a:r>
            <a:endParaRPr lang="en-US" sz="4400" dirty="0" smtClean="0">
              <a:solidFill>
                <a:schemeClr val="bg1"/>
              </a:solidFill>
            </a:endParaRPr>
          </a:p>
          <a:p>
            <a:r>
              <a:rPr lang="en-US" sz="2400" dirty="0" smtClean="0">
                <a:solidFill>
                  <a:srgbClr val="FFFF00"/>
                </a:solidFill>
              </a:rPr>
              <a:t>    into      the               lake            </a:t>
            </a:r>
            <a:r>
              <a:rPr lang="en-US" sz="2400" dirty="0">
                <a:solidFill>
                  <a:srgbClr val="FFFF00"/>
                </a:solidFill>
              </a:rPr>
              <a:t>of </a:t>
            </a:r>
            <a:r>
              <a:rPr lang="en-US" sz="2400" dirty="0" smtClean="0">
                <a:solidFill>
                  <a:srgbClr val="FFFF00"/>
                </a:solidFill>
              </a:rPr>
              <a:t>the           fire                   this            </a:t>
            </a:r>
            <a:r>
              <a:rPr lang="en-US" sz="2400" dirty="0">
                <a:solidFill>
                  <a:srgbClr val="FFFF00"/>
                </a:solidFill>
              </a:rPr>
              <a:t>the </a:t>
            </a:r>
            <a:r>
              <a:rPr lang="en-US" sz="2400" dirty="0" smtClean="0">
                <a:solidFill>
                  <a:srgbClr val="FFFF00"/>
                </a:solidFill>
              </a:rPr>
              <a:t>       death</a:t>
            </a:r>
            <a:endParaRPr lang="fr-FR" sz="2400" dirty="0" smtClean="0">
              <a:solidFill>
                <a:srgbClr val="FFFF00"/>
              </a:solidFill>
            </a:endParaRPr>
          </a:p>
          <a:p>
            <a:r>
              <a:rPr lang="en-US" sz="4400" dirty="0" smtClean="0">
                <a:solidFill>
                  <a:schemeClr val="bg1"/>
                </a:solidFill>
              </a:rPr>
              <a:t>   </a:t>
            </a:r>
            <a:r>
              <a:rPr lang="el-GR" sz="4400" dirty="0" smtClean="0">
                <a:solidFill>
                  <a:schemeClr val="bg1"/>
                </a:solidFill>
              </a:rPr>
              <a:t>ὁ </a:t>
            </a:r>
            <a:r>
              <a:rPr lang="en-US" sz="4400" dirty="0" smtClean="0">
                <a:solidFill>
                  <a:schemeClr val="bg1"/>
                </a:solidFill>
              </a:rPr>
              <a:t> </a:t>
            </a:r>
            <a:r>
              <a:rPr lang="el-GR" sz="4400" dirty="0" smtClean="0">
                <a:solidFill>
                  <a:schemeClr val="bg1"/>
                </a:solidFill>
              </a:rPr>
              <a:t>δεύτερός </a:t>
            </a:r>
            <a:r>
              <a:rPr lang="en-US" sz="4400" dirty="0" smtClean="0">
                <a:solidFill>
                  <a:schemeClr val="bg1"/>
                </a:solidFill>
              </a:rPr>
              <a:t> </a:t>
            </a:r>
            <a:r>
              <a:rPr lang="el-GR" sz="4400" dirty="0" smtClean="0">
                <a:solidFill>
                  <a:schemeClr val="bg1"/>
                </a:solidFill>
              </a:rPr>
              <a:t>ἐστιν,</a:t>
            </a:r>
            <a:r>
              <a:rPr lang="en-US" sz="4400" dirty="0" smtClean="0">
                <a:solidFill>
                  <a:schemeClr val="bg1"/>
                </a:solidFill>
              </a:rPr>
              <a:t> </a:t>
            </a:r>
            <a:r>
              <a:rPr lang="el-GR" sz="4400" dirty="0" smtClean="0">
                <a:solidFill>
                  <a:schemeClr val="bg1"/>
                </a:solidFill>
              </a:rPr>
              <a:t> ἡ</a:t>
            </a:r>
            <a:r>
              <a:rPr lang="en-US" sz="4400" dirty="0" smtClean="0">
                <a:solidFill>
                  <a:schemeClr val="bg1"/>
                </a:solidFill>
              </a:rPr>
              <a:t> </a:t>
            </a:r>
            <a:r>
              <a:rPr lang="el-GR" sz="4400" dirty="0" smtClean="0">
                <a:solidFill>
                  <a:schemeClr val="bg1"/>
                </a:solidFill>
              </a:rPr>
              <a:t> λίμνη</a:t>
            </a:r>
            <a:r>
              <a:rPr lang="en-US" sz="4400" dirty="0" smtClean="0">
                <a:solidFill>
                  <a:schemeClr val="bg1"/>
                </a:solidFill>
              </a:rPr>
              <a:t> </a:t>
            </a:r>
            <a:r>
              <a:rPr lang="el-GR" sz="4400" dirty="0" smtClean="0">
                <a:solidFill>
                  <a:schemeClr val="bg1"/>
                </a:solidFill>
              </a:rPr>
              <a:t> τοῦ</a:t>
            </a:r>
            <a:r>
              <a:rPr lang="en-US" sz="4400" dirty="0" smtClean="0">
                <a:solidFill>
                  <a:schemeClr val="bg1"/>
                </a:solidFill>
              </a:rPr>
              <a:t> </a:t>
            </a:r>
            <a:r>
              <a:rPr lang="el-GR" sz="4400" dirty="0" smtClean="0">
                <a:solidFill>
                  <a:schemeClr val="bg1"/>
                </a:solidFill>
              </a:rPr>
              <a:t> </a:t>
            </a:r>
            <a:r>
              <a:rPr lang="el-GR" sz="4400" dirty="0">
                <a:solidFill>
                  <a:schemeClr val="bg1"/>
                </a:solidFill>
              </a:rPr>
              <a:t>πυρός.</a:t>
            </a:r>
            <a:r>
              <a:rPr lang="en-US" sz="4400" dirty="0">
                <a:solidFill>
                  <a:schemeClr val="bg1"/>
                </a:solidFill>
              </a:rPr>
              <a:t> </a:t>
            </a:r>
          </a:p>
          <a:p>
            <a:r>
              <a:rPr lang="en-US" sz="2400" dirty="0" smtClean="0">
                <a:solidFill>
                  <a:srgbClr val="FFFF00"/>
                </a:solidFill>
              </a:rPr>
              <a:t>     the          second                    is               the       lake           </a:t>
            </a:r>
            <a:r>
              <a:rPr lang="en-US" sz="2400" dirty="0">
                <a:solidFill>
                  <a:srgbClr val="FFFF00"/>
                </a:solidFill>
              </a:rPr>
              <a:t>of </a:t>
            </a:r>
            <a:r>
              <a:rPr lang="en-US" sz="2400" dirty="0" smtClean="0">
                <a:solidFill>
                  <a:srgbClr val="FFFF00"/>
                </a:solidFill>
              </a:rPr>
              <a:t>the         fire</a:t>
            </a:r>
            <a:endParaRPr lang="fr-FR" sz="2400" dirty="0">
              <a:solidFill>
                <a:srgbClr val="FFFF00"/>
              </a:solidFill>
            </a:endParaRPr>
          </a:p>
          <a:p>
            <a:endParaRPr lang="en-US" sz="800" baseline="30000" dirty="0" smtClean="0">
              <a:solidFill>
                <a:srgbClr val="FFFF00"/>
              </a:solidFill>
            </a:endParaRPr>
          </a:p>
          <a:p>
            <a:endParaRPr lang="en-US" sz="800" baseline="30000" dirty="0" smtClean="0">
              <a:solidFill>
                <a:srgbClr val="FFFF00"/>
              </a:solidFill>
            </a:endParaRPr>
          </a:p>
          <a:p>
            <a:endParaRPr lang="en-US" sz="800" baseline="30000" dirty="0">
              <a:solidFill>
                <a:srgbClr val="FFFF00"/>
              </a:solidFill>
            </a:endParaRPr>
          </a:p>
          <a:p>
            <a:endParaRPr lang="en-US" sz="800" baseline="30000" dirty="0" smtClean="0">
              <a:solidFill>
                <a:srgbClr val="FFFF00"/>
              </a:solidFill>
            </a:endParaRPr>
          </a:p>
          <a:p>
            <a:r>
              <a:rPr lang="en-US" sz="2000" baseline="30000" dirty="0" smtClean="0">
                <a:solidFill>
                  <a:srgbClr val="FFFF00"/>
                </a:solidFill>
              </a:rPr>
              <a:t>	ESV </a:t>
            </a:r>
            <a:r>
              <a:rPr lang="fr-FR" sz="2000" b="1" dirty="0" smtClean="0">
                <a:solidFill>
                  <a:schemeClr val="bg1"/>
                </a:solidFill>
              </a:rPr>
              <a:t>20:14</a:t>
            </a:r>
            <a:r>
              <a:rPr lang="fr-FR" sz="2000" dirty="0" smtClean="0">
                <a:solidFill>
                  <a:schemeClr val="bg1"/>
                </a:solidFill>
              </a:rPr>
              <a:t> </a:t>
            </a:r>
            <a:r>
              <a:rPr lang="en-US" sz="2000" dirty="0">
                <a:solidFill>
                  <a:schemeClr val="bg1"/>
                </a:solidFill>
              </a:rPr>
              <a:t>Then Death and Hades were thrown into the lake of fire. This is the second death, the lake of fire.</a:t>
            </a:r>
          </a:p>
          <a:p>
            <a:r>
              <a:rPr lang="en-US" sz="2000" baseline="30000" dirty="0">
                <a:solidFill>
                  <a:srgbClr val="FFFF00"/>
                </a:solidFill>
              </a:rPr>
              <a:t>	CUV</a:t>
            </a:r>
            <a:r>
              <a:rPr lang="en-US" sz="2000" baseline="30000" dirty="0">
                <a:solidFill>
                  <a:schemeClr val="bg1"/>
                </a:solidFill>
              </a:rPr>
              <a:t> </a:t>
            </a:r>
            <a:r>
              <a:rPr lang="en-US" sz="2000" b="1" dirty="0" smtClean="0">
                <a:solidFill>
                  <a:schemeClr val="bg1"/>
                </a:solidFill>
              </a:rPr>
              <a:t>20:14</a:t>
            </a:r>
            <a:r>
              <a:rPr lang="en-US" sz="2000" dirty="0" smtClean="0">
                <a:solidFill>
                  <a:schemeClr val="bg1"/>
                </a:solidFill>
              </a:rPr>
              <a:t> </a:t>
            </a:r>
            <a:r>
              <a:rPr lang="zh-TW" altLang="en-US" sz="2000" dirty="0">
                <a:solidFill>
                  <a:schemeClr val="bg1"/>
                </a:solidFill>
              </a:rPr>
              <a:t>死亡和陰間也被扔在火湖裡．這火湖就是第二次的死。</a:t>
            </a:r>
            <a:endParaRPr lang="fr-FR" sz="2000" dirty="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85258430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63" y="22578"/>
            <a:ext cx="12161838" cy="6788636"/>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endParaRPr lang="en-US" sz="800" b="1" dirty="0" smtClean="0">
              <a:solidFill>
                <a:srgbClr val="FFFF00"/>
              </a:solidFill>
            </a:endParaRPr>
          </a:p>
          <a:p>
            <a:r>
              <a:rPr lang="en-US" sz="3600" b="1" dirty="0" smtClean="0">
                <a:solidFill>
                  <a:srgbClr val="FFFF00"/>
                </a:solidFill>
              </a:rPr>
              <a:t>     Revelation 20:15</a:t>
            </a:r>
          </a:p>
          <a:p>
            <a:endParaRPr lang="en-US" sz="800" b="1" dirty="0" smtClean="0">
              <a:solidFill>
                <a:srgbClr val="FFFF00"/>
              </a:solidFill>
            </a:endParaRPr>
          </a:p>
          <a:p>
            <a:endParaRPr lang="en-US" sz="800" b="1" dirty="0" smtClean="0">
              <a:solidFill>
                <a:srgbClr val="FFFF00"/>
              </a:solidFill>
            </a:endParaRPr>
          </a:p>
          <a:p>
            <a:r>
              <a:rPr lang="en-US" sz="4400" dirty="0" smtClean="0">
                <a:solidFill>
                  <a:schemeClr val="bg1"/>
                </a:solidFill>
              </a:rPr>
              <a:t>        </a:t>
            </a:r>
            <a:r>
              <a:rPr lang="el-GR" sz="4400" dirty="0" smtClean="0">
                <a:solidFill>
                  <a:schemeClr val="bg1"/>
                </a:solidFill>
              </a:rPr>
              <a:t>καὶ</a:t>
            </a:r>
            <a:r>
              <a:rPr lang="en-US" sz="4400" dirty="0" smtClean="0">
                <a:solidFill>
                  <a:schemeClr val="bg1"/>
                </a:solidFill>
              </a:rPr>
              <a:t> </a:t>
            </a:r>
            <a:r>
              <a:rPr lang="el-GR" sz="4400" dirty="0" smtClean="0">
                <a:solidFill>
                  <a:schemeClr val="bg1"/>
                </a:solidFill>
              </a:rPr>
              <a:t> </a:t>
            </a:r>
            <a:r>
              <a:rPr lang="el-GR" sz="4400" dirty="0">
                <a:solidFill>
                  <a:schemeClr val="bg1"/>
                </a:solidFill>
              </a:rPr>
              <a:t>εἴ </a:t>
            </a:r>
            <a:r>
              <a:rPr lang="en-US" sz="4400" dirty="0" smtClean="0">
                <a:solidFill>
                  <a:schemeClr val="bg1"/>
                </a:solidFill>
              </a:rPr>
              <a:t> </a:t>
            </a:r>
            <a:r>
              <a:rPr lang="el-GR" sz="4400" dirty="0" smtClean="0">
                <a:solidFill>
                  <a:schemeClr val="bg1"/>
                </a:solidFill>
              </a:rPr>
              <a:t>τις </a:t>
            </a:r>
            <a:r>
              <a:rPr lang="en-US" sz="4400" dirty="0" smtClean="0">
                <a:solidFill>
                  <a:schemeClr val="bg1"/>
                </a:solidFill>
              </a:rPr>
              <a:t> </a:t>
            </a:r>
            <a:r>
              <a:rPr lang="el-GR" sz="4400" dirty="0" smtClean="0">
                <a:solidFill>
                  <a:schemeClr val="bg1"/>
                </a:solidFill>
              </a:rPr>
              <a:t>οὐχ </a:t>
            </a:r>
            <a:r>
              <a:rPr lang="en-US" sz="4400" dirty="0" smtClean="0">
                <a:solidFill>
                  <a:schemeClr val="bg1"/>
                </a:solidFill>
              </a:rPr>
              <a:t> </a:t>
            </a:r>
            <a:r>
              <a:rPr lang="el-GR" sz="4400" dirty="0" smtClean="0">
                <a:solidFill>
                  <a:schemeClr val="bg1"/>
                </a:solidFill>
              </a:rPr>
              <a:t>εὑρέθη</a:t>
            </a:r>
            <a:endParaRPr lang="en-US" sz="4400" dirty="0">
              <a:solidFill>
                <a:schemeClr val="bg1"/>
              </a:solidFill>
            </a:endParaRPr>
          </a:p>
          <a:p>
            <a:r>
              <a:rPr lang="fr-FR" sz="2400" dirty="0" smtClean="0">
                <a:solidFill>
                  <a:srgbClr val="FFFF00"/>
                </a:solidFill>
              </a:rPr>
              <a:t>               </a:t>
            </a:r>
            <a:r>
              <a:rPr lang="en-US" sz="2400" dirty="0" smtClean="0">
                <a:solidFill>
                  <a:srgbClr val="FFFF00"/>
                </a:solidFill>
              </a:rPr>
              <a:t> and        if    anyone    not      </a:t>
            </a:r>
            <a:r>
              <a:rPr lang="en-US" sz="2400" dirty="0">
                <a:solidFill>
                  <a:srgbClr val="FFFF00"/>
                </a:solidFill>
              </a:rPr>
              <a:t> </a:t>
            </a:r>
            <a:r>
              <a:rPr lang="en-US" sz="2400" dirty="0" smtClean="0">
                <a:solidFill>
                  <a:srgbClr val="FFFF00"/>
                </a:solidFill>
              </a:rPr>
              <a:t>  was found</a:t>
            </a:r>
          </a:p>
          <a:p>
            <a:endParaRPr lang="fr-FR" sz="800" dirty="0" smtClean="0">
              <a:solidFill>
                <a:srgbClr val="FFFF00"/>
              </a:solidFill>
            </a:endParaRPr>
          </a:p>
          <a:p>
            <a:r>
              <a:rPr lang="en-US" sz="4400" dirty="0">
                <a:solidFill>
                  <a:schemeClr val="bg1"/>
                </a:solidFill>
              </a:rPr>
              <a:t> </a:t>
            </a:r>
            <a:r>
              <a:rPr lang="en-US" sz="4400" dirty="0" smtClean="0">
                <a:solidFill>
                  <a:schemeClr val="bg1"/>
                </a:solidFill>
              </a:rPr>
              <a:t> </a:t>
            </a:r>
            <a:r>
              <a:rPr lang="el-GR" sz="4400" dirty="0" smtClean="0">
                <a:solidFill>
                  <a:schemeClr val="bg1"/>
                </a:solidFill>
              </a:rPr>
              <a:t>ἐν</a:t>
            </a:r>
            <a:r>
              <a:rPr lang="en-US" sz="4400" dirty="0" smtClean="0">
                <a:solidFill>
                  <a:schemeClr val="bg1"/>
                </a:solidFill>
              </a:rPr>
              <a:t> </a:t>
            </a:r>
            <a:r>
              <a:rPr lang="el-GR" sz="4400" dirty="0" smtClean="0">
                <a:solidFill>
                  <a:schemeClr val="bg1"/>
                </a:solidFill>
              </a:rPr>
              <a:t> </a:t>
            </a:r>
            <a:r>
              <a:rPr lang="el-GR" sz="4400" dirty="0">
                <a:solidFill>
                  <a:schemeClr val="bg1"/>
                </a:solidFill>
              </a:rPr>
              <a:t>τῇ </a:t>
            </a:r>
            <a:r>
              <a:rPr lang="en-US" sz="4400" dirty="0">
                <a:solidFill>
                  <a:schemeClr val="bg1"/>
                </a:solidFill>
              </a:rPr>
              <a:t> </a:t>
            </a:r>
            <a:r>
              <a:rPr lang="el-GR" sz="4400" dirty="0">
                <a:solidFill>
                  <a:schemeClr val="bg1"/>
                </a:solidFill>
              </a:rPr>
              <a:t>βίβλῳ</a:t>
            </a:r>
            <a:r>
              <a:rPr lang="en-US" sz="4400" dirty="0" smtClean="0">
                <a:solidFill>
                  <a:schemeClr val="bg1"/>
                </a:solidFill>
              </a:rPr>
              <a:t>  </a:t>
            </a:r>
            <a:r>
              <a:rPr lang="el-GR" sz="4400" dirty="0" smtClean="0">
                <a:solidFill>
                  <a:schemeClr val="bg1"/>
                </a:solidFill>
              </a:rPr>
              <a:t>τῆς </a:t>
            </a:r>
            <a:r>
              <a:rPr lang="en-US" sz="4400" dirty="0" smtClean="0">
                <a:solidFill>
                  <a:schemeClr val="bg1"/>
                </a:solidFill>
              </a:rPr>
              <a:t> </a:t>
            </a:r>
            <a:r>
              <a:rPr lang="el-GR" sz="4400" dirty="0" smtClean="0">
                <a:solidFill>
                  <a:schemeClr val="bg1"/>
                </a:solidFill>
              </a:rPr>
              <a:t>ζωῆς </a:t>
            </a:r>
            <a:r>
              <a:rPr lang="en-US" sz="4400" dirty="0" smtClean="0">
                <a:solidFill>
                  <a:schemeClr val="bg1"/>
                </a:solidFill>
              </a:rPr>
              <a:t> </a:t>
            </a:r>
            <a:r>
              <a:rPr lang="el-GR" sz="4400" dirty="0" smtClean="0">
                <a:solidFill>
                  <a:schemeClr val="bg1"/>
                </a:solidFill>
              </a:rPr>
              <a:t>γεγραμμένος,</a:t>
            </a:r>
            <a:endParaRPr lang="el-GR" sz="4400" dirty="0">
              <a:solidFill>
                <a:schemeClr val="bg1"/>
              </a:solidFill>
            </a:endParaRPr>
          </a:p>
          <a:p>
            <a:r>
              <a:rPr lang="en-US" sz="2400" dirty="0" smtClean="0">
                <a:solidFill>
                  <a:srgbClr val="FFFF00"/>
                </a:solidFill>
              </a:rPr>
              <a:t>      in      </a:t>
            </a:r>
            <a:r>
              <a:rPr lang="en-US" sz="2400" dirty="0">
                <a:solidFill>
                  <a:srgbClr val="FFFF00"/>
                </a:solidFill>
              </a:rPr>
              <a:t>the </a:t>
            </a:r>
            <a:r>
              <a:rPr lang="en-US" sz="2400" dirty="0" smtClean="0">
                <a:solidFill>
                  <a:srgbClr val="FFFF00"/>
                </a:solidFill>
              </a:rPr>
              <a:t>         book          of the        life                     written</a:t>
            </a:r>
          </a:p>
          <a:p>
            <a:endParaRPr lang="fr-FR" sz="800" dirty="0">
              <a:solidFill>
                <a:srgbClr val="FFFF00"/>
              </a:solidFill>
            </a:endParaRPr>
          </a:p>
          <a:p>
            <a:r>
              <a:rPr lang="en-US" sz="4400" dirty="0" smtClean="0">
                <a:solidFill>
                  <a:schemeClr val="bg1"/>
                </a:solidFill>
              </a:rPr>
              <a:t>  </a:t>
            </a:r>
            <a:r>
              <a:rPr lang="el-GR" sz="4400" dirty="0" smtClean="0">
                <a:solidFill>
                  <a:schemeClr val="bg1"/>
                </a:solidFill>
              </a:rPr>
              <a:t>ἐβλήθη </a:t>
            </a:r>
            <a:r>
              <a:rPr lang="en-US" sz="4400" dirty="0" smtClean="0">
                <a:solidFill>
                  <a:schemeClr val="bg1"/>
                </a:solidFill>
              </a:rPr>
              <a:t> </a:t>
            </a:r>
            <a:r>
              <a:rPr lang="el-GR" sz="4400" dirty="0" smtClean="0">
                <a:solidFill>
                  <a:schemeClr val="bg1"/>
                </a:solidFill>
              </a:rPr>
              <a:t>εἰς </a:t>
            </a:r>
            <a:r>
              <a:rPr lang="en-US" sz="4400" dirty="0" smtClean="0">
                <a:solidFill>
                  <a:schemeClr val="bg1"/>
                </a:solidFill>
              </a:rPr>
              <a:t> </a:t>
            </a:r>
            <a:r>
              <a:rPr lang="el-GR" sz="4400" dirty="0" smtClean="0">
                <a:solidFill>
                  <a:schemeClr val="bg1"/>
                </a:solidFill>
              </a:rPr>
              <a:t>τὴν </a:t>
            </a:r>
            <a:r>
              <a:rPr lang="en-US" sz="4400" dirty="0" smtClean="0">
                <a:solidFill>
                  <a:schemeClr val="bg1"/>
                </a:solidFill>
              </a:rPr>
              <a:t> </a:t>
            </a:r>
            <a:r>
              <a:rPr lang="el-GR" sz="4400" dirty="0" smtClean="0">
                <a:solidFill>
                  <a:schemeClr val="bg1"/>
                </a:solidFill>
              </a:rPr>
              <a:t>λίμνην </a:t>
            </a:r>
            <a:r>
              <a:rPr lang="en-US" sz="4400" dirty="0" smtClean="0">
                <a:solidFill>
                  <a:schemeClr val="bg1"/>
                </a:solidFill>
              </a:rPr>
              <a:t> </a:t>
            </a:r>
            <a:r>
              <a:rPr lang="el-GR" sz="4400" dirty="0" smtClean="0">
                <a:solidFill>
                  <a:schemeClr val="bg1"/>
                </a:solidFill>
              </a:rPr>
              <a:t>τοῦ </a:t>
            </a:r>
            <a:r>
              <a:rPr lang="en-US" sz="4400" dirty="0" smtClean="0">
                <a:solidFill>
                  <a:schemeClr val="bg1"/>
                </a:solidFill>
              </a:rPr>
              <a:t> </a:t>
            </a:r>
            <a:r>
              <a:rPr lang="el-GR" sz="4400" dirty="0" smtClean="0">
                <a:solidFill>
                  <a:schemeClr val="bg1"/>
                </a:solidFill>
              </a:rPr>
              <a:t>πυρός</a:t>
            </a:r>
            <a:r>
              <a:rPr lang="el-GR" sz="4400" dirty="0">
                <a:solidFill>
                  <a:schemeClr val="bg1"/>
                </a:solidFill>
              </a:rPr>
              <a:t>.</a:t>
            </a:r>
          </a:p>
          <a:p>
            <a:r>
              <a:rPr lang="en-US" sz="2400" dirty="0" smtClean="0">
                <a:solidFill>
                  <a:srgbClr val="FFFF00"/>
                </a:solidFill>
              </a:rPr>
              <a:t>  he </a:t>
            </a:r>
            <a:r>
              <a:rPr lang="en-US" sz="2400" dirty="0">
                <a:solidFill>
                  <a:srgbClr val="FFFF00"/>
                </a:solidFill>
              </a:rPr>
              <a:t>was thrown </a:t>
            </a:r>
            <a:r>
              <a:rPr lang="en-US" sz="2400" dirty="0" smtClean="0">
                <a:solidFill>
                  <a:srgbClr val="FFFF00"/>
                </a:solidFill>
              </a:rPr>
              <a:t>    into       the            lake              of the        fire</a:t>
            </a:r>
            <a:endParaRPr lang="fr-FR" sz="2400" dirty="0" smtClean="0">
              <a:solidFill>
                <a:srgbClr val="FFFF00"/>
              </a:solidFill>
            </a:endParaRPr>
          </a:p>
          <a:p>
            <a:endParaRPr lang="en-US" sz="800" baseline="30000" dirty="0" smtClean="0">
              <a:solidFill>
                <a:srgbClr val="FFFF00"/>
              </a:solidFill>
            </a:endParaRPr>
          </a:p>
          <a:p>
            <a:endParaRPr lang="en-US" sz="800" baseline="30000" dirty="0">
              <a:solidFill>
                <a:srgbClr val="FFFF00"/>
              </a:solidFill>
            </a:endParaRPr>
          </a:p>
          <a:p>
            <a:endParaRPr lang="en-US" sz="800" baseline="30000" dirty="0" smtClean="0">
              <a:solidFill>
                <a:srgbClr val="FFFF00"/>
              </a:solidFill>
            </a:endParaRPr>
          </a:p>
          <a:p>
            <a:endParaRPr lang="en-US" sz="800" baseline="30000" dirty="0">
              <a:solidFill>
                <a:srgbClr val="FFFF00"/>
              </a:solidFill>
            </a:endParaRPr>
          </a:p>
          <a:p>
            <a:endParaRPr lang="en-US" sz="800" baseline="30000" dirty="0" smtClean="0">
              <a:solidFill>
                <a:srgbClr val="FFFF00"/>
              </a:solidFill>
            </a:endParaRPr>
          </a:p>
          <a:p>
            <a:endParaRPr lang="en-US" sz="800" baseline="30000" dirty="0" smtClean="0">
              <a:solidFill>
                <a:srgbClr val="FFFF00"/>
              </a:solidFill>
            </a:endParaRPr>
          </a:p>
          <a:p>
            <a:r>
              <a:rPr lang="en-US" sz="2200" baseline="30000" dirty="0" smtClean="0">
                <a:solidFill>
                  <a:srgbClr val="FFFF00"/>
                </a:solidFill>
              </a:rPr>
              <a:t>	ESV </a:t>
            </a:r>
            <a:r>
              <a:rPr lang="fr-FR" sz="2200" b="1" dirty="0" smtClean="0">
                <a:solidFill>
                  <a:schemeClr val="bg1"/>
                </a:solidFill>
              </a:rPr>
              <a:t>20:14</a:t>
            </a:r>
            <a:r>
              <a:rPr lang="fr-FR" sz="2200" dirty="0" smtClean="0">
                <a:solidFill>
                  <a:schemeClr val="bg1"/>
                </a:solidFill>
              </a:rPr>
              <a:t> </a:t>
            </a:r>
            <a:r>
              <a:rPr lang="en-US" sz="2200" dirty="0">
                <a:solidFill>
                  <a:schemeClr val="bg1"/>
                </a:solidFill>
              </a:rPr>
              <a:t>And if anyone's name was not found written in the book of life, he was thrown into the lake of fire.</a:t>
            </a:r>
          </a:p>
          <a:p>
            <a:r>
              <a:rPr lang="en-US" sz="2200" baseline="30000" dirty="0">
                <a:solidFill>
                  <a:srgbClr val="FFFF00"/>
                </a:solidFill>
              </a:rPr>
              <a:t>	CUV</a:t>
            </a:r>
            <a:r>
              <a:rPr lang="en-US" sz="2200" baseline="30000" dirty="0">
                <a:solidFill>
                  <a:schemeClr val="bg1"/>
                </a:solidFill>
              </a:rPr>
              <a:t> </a:t>
            </a:r>
            <a:r>
              <a:rPr lang="en-US" sz="2200" b="1" dirty="0" smtClean="0">
                <a:solidFill>
                  <a:schemeClr val="bg1"/>
                </a:solidFill>
              </a:rPr>
              <a:t>20:15</a:t>
            </a:r>
            <a:r>
              <a:rPr lang="en-US" sz="2200" dirty="0" smtClean="0">
                <a:solidFill>
                  <a:schemeClr val="bg1"/>
                </a:solidFill>
              </a:rPr>
              <a:t> </a:t>
            </a:r>
            <a:r>
              <a:rPr lang="zh-TW" altLang="en-US" sz="2200" dirty="0">
                <a:solidFill>
                  <a:schemeClr val="bg1"/>
                </a:solidFill>
              </a:rPr>
              <a:t>若有人名字沒記在生命冊上、他就被扔在火湖裡。</a:t>
            </a:r>
            <a:endParaRPr lang="fr-FR" sz="22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290537080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798895"/>
          </a:xfrm>
          <a:prstGeom prst="rect">
            <a:avLst/>
          </a:prstGeom>
          <a:solidFill>
            <a:srgbClr val="002060"/>
          </a:solidFill>
        </p:spPr>
        <p:txBody>
          <a:bodyPr wrap="square" lIns="108821" tIns="54411" rIns="108821" bIns="54411">
            <a:spAutoFit/>
          </a:bodyPr>
          <a:lstStyle/>
          <a:p>
            <a:r>
              <a:rPr lang="en-US" sz="2800" b="1" dirty="0" smtClean="0">
                <a:solidFill>
                  <a:srgbClr val="FFFF00"/>
                </a:solidFill>
              </a:rPr>
              <a:t>     Revelation 20:1-2 </a:t>
            </a:r>
          </a:p>
          <a:p>
            <a:r>
              <a:rPr lang="en-US" sz="2800" b="1" dirty="0" smtClean="0">
                <a:solidFill>
                  <a:srgbClr val="FFFF00"/>
                </a:solidFill>
              </a:rPr>
              <a:t>1   </a:t>
            </a:r>
            <a:r>
              <a:rPr lang="en-US" sz="3600" b="1" dirty="0" smtClean="0">
                <a:solidFill>
                  <a:srgbClr val="FFFF00"/>
                </a:solidFill>
              </a:rPr>
              <a:t> </a:t>
            </a:r>
            <a:r>
              <a:rPr lang="el-GR" sz="3600" dirty="0" smtClean="0">
                <a:solidFill>
                  <a:schemeClr val="bg1"/>
                </a:solidFill>
              </a:rPr>
              <a:t>Καὶ </a:t>
            </a:r>
            <a:r>
              <a:rPr lang="en-US" sz="3600" dirty="0" smtClean="0">
                <a:solidFill>
                  <a:schemeClr val="bg1"/>
                </a:solidFill>
              </a:rPr>
              <a:t> </a:t>
            </a:r>
            <a:r>
              <a:rPr lang="el-GR" sz="3600" dirty="0" smtClean="0">
                <a:solidFill>
                  <a:schemeClr val="bg1"/>
                </a:solidFill>
              </a:rPr>
              <a:t>εἶδον</a:t>
            </a:r>
            <a:r>
              <a:rPr lang="en-US" sz="3600" dirty="0" smtClean="0">
                <a:solidFill>
                  <a:schemeClr val="bg1"/>
                </a:solidFill>
              </a:rPr>
              <a:t> </a:t>
            </a:r>
            <a:r>
              <a:rPr lang="el-GR" sz="3600" dirty="0" smtClean="0">
                <a:solidFill>
                  <a:schemeClr val="bg1"/>
                </a:solidFill>
              </a:rPr>
              <a:t> </a:t>
            </a:r>
            <a:r>
              <a:rPr lang="el-GR" sz="3600" dirty="0">
                <a:solidFill>
                  <a:schemeClr val="bg1"/>
                </a:solidFill>
              </a:rPr>
              <a:t>ἄγγελον </a:t>
            </a:r>
            <a:r>
              <a:rPr lang="en-US" sz="3600" dirty="0" smtClean="0">
                <a:solidFill>
                  <a:schemeClr val="bg1"/>
                </a:solidFill>
              </a:rPr>
              <a:t>  </a:t>
            </a:r>
            <a:r>
              <a:rPr lang="el-GR" sz="3600" dirty="0" smtClean="0">
                <a:solidFill>
                  <a:schemeClr val="bg1"/>
                </a:solidFill>
              </a:rPr>
              <a:t>καταβαίνοντα </a:t>
            </a:r>
            <a:endParaRPr lang="en-US" sz="3600" dirty="0" smtClean="0">
              <a:solidFill>
                <a:schemeClr val="bg1"/>
              </a:solidFill>
            </a:endParaRPr>
          </a:p>
          <a:p>
            <a:r>
              <a:rPr lang="en-US" sz="2400" dirty="0" smtClean="0">
                <a:solidFill>
                  <a:srgbClr val="FFFF00"/>
                </a:solidFill>
              </a:rPr>
              <a:t>         and      I saw           </a:t>
            </a:r>
            <a:r>
              <a:rPr lang="en-US" sz="2400" dirty="0">
                <a:solidFill>
                  <a:srgbClr val="FFFF00"/>
                </a:solidFill>
              </a:rPr>
              <a:t>an angel </a:t>
            </a:r>
            <a:r>
              <a:rPr lang="en-US" sz="2400" dirty="0" smtClean="0">
                <a:solidFill>
                  <a:srgbClr val="FFFF00"/>
                </a:solidFill>
              </a:rPr>
              <a:t>            coming down</a:t>
            </a:r>
            <a:endParaRPr lang="fr-FR" sz="2300" dirty="0" smtClean="0">
              <a:solidFill>
                <a:srgbClr val="FFFF00"/>
              </a:solidFill>
            </a:endParaRPr>
          </a:p>
          <a:p>
            <a:r>
              <a:rPr lang="en-US" sz="3600" dirty="0" smtClean="0">
                <a:solidFill>
                  <a:schemeClr val="bg1"/>
                </a:solidFill>
              </a:rPr>
              <a:t>   </a:t>
            </a:r>
            <a:r>
              <a:rPr lang="el-GR" sz="3600" dirty="0" smtClean="0">
                <a:solidFill>
                  <a:schemeClr val="bg1"/>
                </a:solidFill>
              </a:rPr>
              <a:t>ἐκ </a:t>
            </a:r>
            <a:r>
              <a:rPr lang="en-US" sz="3600" dirty="0" smtClean="0">
                <a:solidFill>
                  <a:schemeClr val="bg1"/>
                </a:solidFill>
              </a:rPr>
              <a:t> </a:t>
            </a:r>
            <a:r>
              <a:rPr lang="el-GR" sz="3600" dirty="0" smtClean="0">
                <a:solidFill>
                  <a:schemeClr val="bg1"/>
                </a:solidFill>
              </a:rPr>
              <a:t>τοῦ </a:t>
            </a:r>
            <a:r>
              <a:rPr lang="en-US" sz="3600" dirty="0" smtClean="0">
                <a:solidFill>
                  <a:schemeClr val="bg1"/>
                </a:solidFill>
              </a:rPr>
              <a:t> </a:t>
            </a:r>
            <a:r>
              <a:rPr lang="el-GR" sz="3600" dirty="0" smtClean="0">
                <a:solidFill>
                  <a:schemeClr val="bg1"/>
                </a:solidFill>
              </a:rPr>
              <a:t>οὐρανοῦ </a:t>
            </a:r>
            <a:r>
              <a:rPr lang="en-US" sz="3600" dirty="0" smtClean="0">
                <a:solidFill>
                  <a:schemeClr val="bg1"/>
                </a:solidFill>
              </a:rPr>
              <a:t>  </a:t>
            </a:r>
            <a:r>
              <a:rPr lang="el-GR" sz="3600" dirty="0" smtClean="0">
                <a:solidFill>
                  <a:schemeClr val="bg1"/>
                </a:solidFill>
              </a:rPr>
              <a:t>ἔχοντα</a:t>
            </a:r>
            <a:r>
              <a:rPr lang="en-US" sz="3600" dirty="0" smtClean="0">
                <a:solidFill>
                  <a:schemeClr val="bg1"/>
                </a:solidFill>
              </a:rPr>
              <a:t> </a:t>
            </a:r>
            <a:r>
              <a:rPr lang="el-GR" sz="3600" dirty="0" smtClean="0">
                <a:solidFill>
                  <a:schemeClr val="bg1"/>
                </a:solidFill>
              </a:rPr>
              <a:t> </a:t>
            </a:r>
            <a:r>
              <a:rPr lang="el-GR" sz="3600" dirty="0">
                <a:solidFill>
                  <a:schemeClr val="bg1"/>
                </a:solidFill>
              </a:rPr>
              <a:t>τὴν </a:t>
            </a:r>
            <a:r>
              <a:rPr lang="en-US" sz="3600" dirty="0" smtClean="0">
                <a:solidFill>
                  <a:schemeClr val="bg1"/>
                </a:solidFill>
              </a:rPr>
              <a:t> </a:t>
            </a:r>
            <a:r>
              <a:rPr lang="el-GR" sz="3600" dirty="0" smtClean="0">
                <a:solidFill>
                  <a:schemeClr val="bg1"/>
                </a:solidFill>
              </a:rPr>
              <a:t>κλεῖν</a:t>
            </a:r>
            <a:endParaRPr lang="en-US" sz="3600" dirty="0" smtClean="0">
              <a:solidFill>
                <a:schemeClr val="bg1"/>
              </a:solidFill>
            </a:endParaRPr>
          </a:p>
          <a:p>
            <a:r>
              <a:rPr lang="en-US" sz="2400" dirty="0" smtClean="0">
                <a:solidFill>
                  <a:srgbClr val="FFFF00"/>
                </a:solidFill>
              </a:rPr>
              <a:t>   from    the           heaven            </a:t>
            </a:r>
            <a:r>
              <a:rPr lang="en-US" sz="2400" dirty="0">
                <a:solidFill>
                  <a:srgbClr val="FFFF00"/>
                </a:solidFill>
              </a:rPr>
              <a:t>holding </a:t>
            </a:r>
            <a:r>
              <a:rPr lang="en-US" sz="2400" dirty="0" smtClean="0">
                <a:solidFill>
                  <a:srgbClr val="FFFF00"/>
                </a:solidFill>
              </a:rPr>
              <a:t>      the         key </a:t>
            </a:r>
            <a:r>
              <a:rPr lang="fr-FR" sz="2300" dirty="0" smtClean="0">
                <a:solidFill>
                  <a:srgbClr val="FFFF00"/>
                </a:solidFill>
              </a:rPr>
              <a:t>  </a:t>
            </a:r>
          </a:p>
          <a:p>
            <a:r>
              <a:rPr lang="en-US" sz="3600" dirty="0" smtClean="0">
                <a:solidFill>
                  <a:schemeClr val="bg1"/>
                </a:solidFill>
              </a:rPr>
              <a:t> </a:t>
            </a:r>
            <a:r>
              <a:rPr lang="el-GR" sz="3600" dirty="0">
                <a:solidFill>
                  <a:schemeClr val="bg1"/>
                </a:solidFill>
              </a:rPr>
              <a:t>τῆς </a:t>
            </a:r>
            <a:r>
              <a:rPr lang="en-US" sz="3600" dirty="0">
                <a:solidFill>
                  <a:schemeClr val="bg1"/>
                </a:solidFill>
              </a:rPr>
              <a:t> </a:t>
            </a:r>
            <a:r>
              <a:rPr lang="el-GR" sz="3600" dirty="0" smtClean="0">
                <a:solidFill>
                  <a:schemeClr val="bg1"/>
                </a:solidFill>
              </a:rPr>
              <a:t>ἀβύσσου</a:t>
            </a:r>
            <a:r>
              <a:rPr lang="en-US" sz="3600" dirty="0" smtClean="0">
                <a:solidFill>
                  <a:schemeClr val="bg1"/>
                </a:solidFill>
              </a:rPr>
              <a:t>  </a:t>
            </a:r>
            <a:r>
              <a:rPr lang="el-GR" sz="3600" dirty="0" smtClean="0">
                <a:solidFill>
                  <a:schemeClr val="bg1"/>
                </a:solidFill>
              </a:rPr>
              <a:t>καὶ </a:t>
            </a:r>
            <a:r>
              <a:rPr lang="en-US" sz="3600" dirty="0" smtClean="0">
                <a:solidFill>
                  <a:schemeClr val="bg1"/>
                </a:solidFill>
              </a:rPr>
              <a:t> </a:t>
            </a:r>
            <a:r>
              <a:rPr lang="el-GR" sz="3600" dirty="0" smtClean="0">
                <a:solidFill>
                  <a:schemeClr val="bg1"/>
                </a:solidFill>
              </a:rPr>
              <a:t>ἅλυσιν</a:t>
            </a:r>
            <a:r>
              <a:rPr lang="en-US" sz="3600" dirty="0" smtClean="0">
                <a:solidFill>
                  <a:schemeClr val="bg1"/>
                </a:solidFill>
              </a:rPr>
              <a:t> </a:t>
            </a:r>
            <a:r>
              <a:rPr lang="el-GR" sz="3600" dirty="0" smtClean="0">
                <a:solidFill>
                  <a:schemeClr val="bg1"/>
                </a:solidFill>
              </a:rPr>
              <a:t> μεγάλην</a:t>
            </a:r>
            <a:r>
              <a:rPr lang="en-US" sz="3600" dirty="0" smtClean="0">
                <a:solidFill>
                  <a:schemeClr val="bg1"/>
                </a:solidFill>
              </a:rPr>
              <a:t> </a:t>
            </a:r>
            <a:r>
              <a:rPr lang="el-GR" sz="3600" dirty="0" smtClean="0">
                <a:solidFill>
                  <a:schemeClr val="bg1"/>
                </a:solidFill>
              </a:rPr>
              <a:t> </a:t>
            </a:r>
            <a:r>
              <a:rPr lang="en-US" sz="3600" dirty="0" smtClean="0">
                <a:solidFill>
                  <a:schemeClr val="bg1"/>
                </a:solidFill>
              </a:rPr>
              <a:t> </a:t>
            </a:r>
            <a:r>
              <a:rPr lang="el-GR" sz="3600" dirty="0" smtClean="0">
                <a:solidFill>
                  <a:schemeClr val="bg1"/>
                </a:solidFill>
              </a:rPr>
              <a:t>ἐπὶ </a:t>
            </a:r>
            <a:r>
              <a:rPr lang="en-US" sz="3600" dirty="0" smtClean="0">
                <a:solidFill>
                  <a:schemeClr val="bg1"/>
                </a:solidFill>
              </a:rPr>
              <a:t> </a:t>
            </a:r>
            <a:r>
              <a:rPr lang="el-GR" sz="3600" dirty="0" smtClean="0">
                <a:solidFill>
                  <a:schemeClr val="bg1"/>
                </a:solidFill>
              </a:rPr>
              <a:t>τὴν </a:t>
            </a:r>
            <a:r>
              <a:rPr lang="en-US" sz="3600" dirty="0" smtClean="0">
                <a:solidFill>
                  <a:schemeClr val="bg1"/>
                </a:solidFill>
              </a:rPr>
              <a:t> </a:t>
            </a:r>
            <a:r>
              <a:rPr lang="el-GR" sz="3600" dirty="0" smtClean="0">
                <a:solidFill>
                  <a:schemeClr val="bg1"/>
                </a:solidFill>
              </a:rPr>
              <a:t>χεῖρα </a:t>
            </a:r>
            <a:r>
              <a:rPr lang="en-US" sz="3600" dirty="0" smtClean="0">
                <a:solidFill>
                  <a:schemeClr val="bg1"/>
                </a:solidFill>
              </a:rPr>
              <a:t> </a:t>
            </a:r>
            <a:r>
              <a:rPr lang="el-GR" sz="3600" dirty="0" smtClean="0">
                <a:solidFill>
                  <a:schemeClr val="bg1"/>
                </a:solidFill>
              </a:rPr>
              <a:t>αὐτοῦ.</a:t>
            </a:r>
            <a:r>
              <a:rPr lang="en-US" sz="3600" dirty="0" smtClean="0">
                <a:solidFill>
                  <a:schemeClr val="bg1"/>
                </a:solidFill>
              </a:rPr>
              <a:t>  </a:t>
            </a:r>
          </a:p>
          <a:p>
            <a:r>
              <a:rPr lang="en-US" sz="2400" dirty="0" smtClean="0">
                <a:solidFill>
                  <a:srgbClr val="FFFF00"/>
                </a:solidFill>
              </a:rPr>
              <a:t> of the      Abyss               </a:t>
            </a:r>
            <a:r>
              <a:rPr lang="en-US" sz="2400" dirty="0">
                <a:solidFill>
                  <a:srgbClr val="FFFF00"/>
                </a:solidFill>
              </a:rPr>
              <a:t>and </a:t>
            </a:r>
            <a:r>
              <a:rPr lang="en-US" sz="2400" dirty="0" smtClean="0">
                <a:solidFill>
                  <a:srgbClr val="FFFF00"/>
                </a:solidFill>
              </a:rPr>
              <a:t>     a chain           </a:t>
            </a:r>
            <a:r>
              <a:rPr lang="en-US" sz="2400" dirty="0">
                <a:solidFill>
                  <a:srgbClr val="FFFF00"/>
                </a:solidFill>
              </a:rPr>
              <a:t>great </a:t>
            </a:r>
            <a:r>
              <a:rPr lang="en-US" sz="2400" dirty="0" smtClean="0">
                <a:solidFill>
                  <a:srgbClr val="FFFF00"/>
                </a:solidFill>
              </a:rPr>
              <a:t>               in       the        </a:t>
            </a:r>
            <a:r>
              <a:rPr lang="en-US" sz="2400" dirty="0">
                <a:solidFill>
                  <a:srgbClr val="FFFF00"/>
                </a:solidFill>
              </a:rPr>
              <a:t>hand </a:t>
            </a:r>
            <a:r>
              <a:rPr lang="en-US" sz="2400" dirty="0" smtClean="0">
                <a:solidFill>
                  <a:srgbClr val="FFFF00"/>
                </a:solidFill>
              </a:rPr>
              <a:t>        his</a:t>
            </a:r>
            <a:endParaRPr lang="en-US" sz="2300" dirty="0" smtClean="0">
              <a:solidFill>
                <a:srgbClr val="FFFF00"/>
              </a:solidFill>
            </a:endParaRPr>
          </a:p>
          <a:p>
            <a:r>
              <a:rPr lang="en-US" sz="2800" b="1" dirty="0" smtClean="0">
                <a:solidFill>
                  <a:srgbClr val="FFFF00"/>
                </a:solidFill>
              </a:rPr>
              <a:t>2  </a:t>
            </a:r>
            <a:r>
              <a:rPr lang="el-GR" sz="3600" dirty="0" smtClean="0">
                <a:solidFill>
                  <a:schemeClr val="bg1"/>
                </a:solidFill>
              </a:rPr>
              <a:t>καὶ </a:t>
            </a:r>
            <a:r>
              <a:rPr lang="en-US" sz="3600" dirty="0" smtClean="0">
                <a:solidFill>
                  <a:schemeClr val="bg1"/>
                </a:solidFill>
              </a:rPr>
              <a:t> </a:t>
            </a:r>
            <a:r>
              <a:rPr lang="el-GR" sz="3600" dirty="0" smtClean="0">
                <a:solidFill>
                  <a:schemeClr val="bg1"/>
                </a:solidFill>
              </a:rPr>
              <a:t>ἐκράτησεν </a:t>
            </a:r>
            <a:r>
              <a:rPr lang="en-US" sz="3600" dirty="0" smtClean="0">
                <a:solidFill>
                  <a:schemeClr val="bg1"/>
                </a:solidFill>
              </a:rPr>
              <a:t> </a:t>
            </a:r>
            <a:r>
              <a:rPr lang="el-GR" sz="3600" dirty="0" smtClean="0">
                <a:solidFill>
                  <a:schemeClr val="bg1"/>
                </a:solidFill>
              </a:rPr>
              <a:t>τὸν </a:t>
            </a:r>
            <a:r>
              <a:rPr lang="en-US" sz="3600" dirty="0" smtClean="0">
                <a:solidFill>
                  <a:schemeClr val="bg1"/>
                </a:solidFill>
              </a:rPr>
              <a:t> </a:t>
            </a:r>
            <a:r>
              <a:rPr lang="el-GR" sz="3600" dirty="0" smtClean="0">
                <a:solidFill>
                  <a:schemeClr val="bg1"/>
                </a:solidFill>
              </a:rPr>
              <a:t>δράκοντα, </a:t>
            </a:r>
            <a:r>
              <a:rPr lang="en-US" sz="3600" dirty="0" smtClean="0">
                <a:solidFill>
                  <a:schemeClr val="bg1"/>
                </a:solidFill>
              </a:rPr>
              <a:t> </a:t>
            </a:r>
            <a:r>
              <a:rPr lang="el-GR" sz="3600" dirty="0" smtClean="0">
                <a:solidFill>
                  <a:schemeClr val="bg1"/>
                </a:solidFill>
              </a:rPr>
              <a:t>ὁ </a:t>
            </a:r>
            <a:r>
              <a:rPr lang="en-US" sz="3600" dirty="0" smtClean="0">
                <a:solidFill>
                  <a:schemeClr val="bg1"/>
                </a:solidFill>
              </a:rPr>
              <a:t> </a:t>
            </a:r>
            <a:r>
              <a:rPr lang="el-GR" sz="3600" dirty="0" smtClean="0">
                <a:solidFill>
                  <a:schemeClr val="bg1"/>
                </a:solidFill>
              </a:rPr>
              <a:t>ὄφις </a:t>
            </a:r>
            <a:r>
              <a:rPr lang="en-US" sz="3600" dirty="0" smtClean="0">
                <a:solidFill>
                  <a:schemeClr val="bg1"/>
                </a:solidFill>
              </a:rPr>
              <a:t> </a:t>
            </a:r>
            <a:r>
              <a:rPr lang="el-GR" sz="3600" dirty="0" smtClean="0">
                <a:solidFill>
                  <a:schemeClr val="bg1"/>
                </a:solidFill>
              </a:rPr>
              <a:t>ὁ </a:t>
            </a:r>
            <a:r>
              <a:rPr lang="en-US" sz="3600" dirty="0" smtClean="0">
                <a:solidFill>
                  <a:schemeClr val="bg1"/>
                </a:solidFill>
              </a:rPr>
              <a:t> </a:t>
            </a:r>
            <a:r>
              <a:rPr lang="el-GR" sz="3600" dirty="0" smtClean="0">
                <a:solidFill>
                  <a:schemeClr val="bg1"/>
                </a:solidFill>
              </a:rPr>
              <a:t>ἀρχαῖος,</a:t>
            </a:r>
            <a:r>
              <a:rPr lang="en-US" sz="3600" dirty="0" smtClean="0">
                <a:solidFill>
                  <a:schemeClr val="bg1"/>
                </a:solidFill>
              </a:rPr>
              <a:t> </a:t>
            </a:r>
            <a:r>
              <a:rPr lang="el-GR" sz="3600" dirty="0" smtClean="0">
                <a:solidFill>
                  <a:schemeClr val="bg1"/>
                </a:solidFill>
              </a:rPr>
              <a:t> </a:t>
            </a:r>
            <a:r>
              <a:rPr lang="el-GR" sz="3600" dirty="0">
                <a:solidFill>
                  <a:schemeClr val="bg1"/>
                </a:solidFill>
              </a:rPr>
              <a:t>ὅς </a:t>
            </a:r>
            <a:r>
              <a:rPr lang="en-US" sz="3600" dirty="0" smtClean="0">
                <a:solidFill>
                  <a:schemeClr val="bg1"/>
                </a:solidFill>
              </a:rPr>
              <a:t> </a:t>
            </a:r>
            <a:r>
              <a:rPr lang="el-GR" sz="3600" dirty="0" smtClean="0">
                <a:solidFill>
                  <a:schemeClr val="bg1"/>
                </a:solidFill>
              </a:rPr>
              <a:t>ἐστιν </a:t>
            </a:r>
            <a:endParaRPr lang="en-US" sz="3600" dirty="0" smtClean="0">
              <a:solidFill>
                <a:schemeClr val="bg1"/>
              </a:solidFill>
            </a:endParaRPr>
          </a:p>
          <a:p>
            <a:r>
              <a:rPr lang="en-US" altLang="zh-TW" sz="2400" dirty="0">
                <a:solidFill>
                  <a:srgbClr val="FFFF00"/>
                </a:solidFill>
              </a:rPr>
              <a:t> </a:t>
            </a:r>
            <a:r>
              <a:rPr lang="en-US" altLang="zh-TW" sz="2400" dirty="0" smtClean="0">
                <a:solidFill>
                  <a:srgbClr val="FFFF00"/>
                </a:solidFill>
              </a:rPr>
              <a:t>     and        he </a:t>
            </a:r>
            <a:r>
              <a:rPr lang="en-US" altLang="zh-TW" sz="2400" dirty="0">
                <a:solidFill>
                  <a:srgbClr val="FFFF00"/>
                </a:solidFill>
              </a:rPr>
              <a:t>seized </a:t>
            </a:r>
            <a:r>
              <a:rPr lang="en-US" altLang="zh-TW" sz="2400" dirty="0" smtClean="0">
                <a:solidFill>
                  <a:srgbClr val="FFFF00"/>
                </a:solidFill>
              </a:rPr>
              <a:t>            the         dragon            the  serpent  the    ancient          who     is </a:t>
            </a:r>
            <a:endParaRPr lang="fr-FR" sz="2300" dirty="0" smtClean="0">
              <a:solidFill>
                <a:srgbClr val="FFFF00"/>
              </a:solidFill>
            </a:endParaRPr>
          </a:p>
          <a:p>
            <a:r>
              <a:rPr lang="en-US" sz="3600" dirty="0" smtClean="0">
                <a:solidFill>
                  <a:schemeClr val="bg1"/>
                </a:solidFill>
              </a:rPr>
              <a:t>  </a:t>
            </a:r>
            <a:r>
              <a:rPr lang="el-GR" sz="3600" dirty="0" smtClean="0">
                <a:solidFill>
                  <a:schemeClr val="bg1"/>
                </a:solidFill>
              </a:rPr>
              <a:t>Διάβολος </a:t>
            </a:r>
            <a:r>
              <a:rPr lang="en-US" sz="3600" dirty="0" smtClean="0">
                <a:solidFill>
                  <a:schemeClr val="bg1"/>
                </a:solidFill>
              </a:rPr>
              <a:t> </a:t>
            </a:r>
            <a:r>
              <a:rPr lang="el-GR" sz="3600" dirty="0" smtClean="0">
                <a:solidFill>
                  <a:schemeClr val="bg1"/>
                </a:solidFill>
              </a:rPr>
              <a:t>καὶ </a:t>
            </a:r>
            <a:r>
              <a:rPr lang="en-US" sz="3600" dirty="0" smtClean="0">
                <a:solidFill>
                  <a:schemeClr val="bg1"/>
                </a:solidFill>
              </a:rPr>
              <a:t> </a:t>
            </a:r>
            <a:r>
              <a:rPr lang="el-GR" sz="3600" dirty="0" smtClean="0">
                <a:solidFill>
                  <a:schemeClr val="bg1"/>
                </a:solidFill>
              </a:rPr>
              <a:t>ὁ </a:t>
            </a:r>
            <a:r>
              <a:rPr lang="en-US" sz="3600" dirty="0" smtClean="0">
                <a:solidFill>
                  <a:schemeClr val="bg1"/>
                </a:solidFill>
              </a:rPr>
              <a:t> </a:t>
            </a:r>
            <a:r>
              <a:rPr lang="el-GR" sz="3600" dirty="0" smtClean="0">
                <a:solidFill>
                  <a:schemeClr val="bg1"/>
                </a:solidFill>
              </a:rPr>
              <a:t>Σατανᾶς</a:t>
            </a:r>
            <a:r>
              <a:rPr lang="el-GR" sz="3600" dirty="0">
                <a:solidFill>
                  <a:schemeClr val="bg1"/>
                </a:solidFill>
              </a:rPr>
              <a:t>, </a:t>
            </a:r>
            <a:r>
              <a:rPr lang="en-US" sz="3600" dirty="0" smtClean="0">
                <a:solidFill>
                  <a:schemeClr val="bg1"/>
                </a:solidFill>
              </a:rPr>
              <a:t> </a:t>
            </a:r>
            <a:r>
              <a:rPr lang="el-GR" sz="3600" dirty="0" smtClean="0">
                <a:solidFill>
                  <a:schemeClr val="bg1"/>
                </a:solidFill>
              </a:rPr>
              <a:t>καὶ </a:t>
            </a:r>
            <a:r>
              <a:rPr lang="en-US" sz="3600" dirty="0" smtClean="0">
                <a:solidFill>
                  <a:schemeClr val="bg1"/>
                </a:solidFill>
              </a:rPr>
              <a:t> </a:t>
            </a:r>
            <a:r>
              <a:rPr lang="el-GR" sz="3600" dirty="0" smtClean="0">
                <a:solidFill>
                  <a:schemeClr val="bg1"/>
                </a:solidFill>
              </a:rPr>
              <a:t>ἔδησεν </a:t>
            </a:r>
            <a:r>
              <a:rPr lang="en-US" sz="3600" dirty="0" smtClean="0">
                <a:solidFill>
                  <a:schemeClr val="bg1"/>
                </a:solidFill>
              </a:rPr>
              <a:t> </a:t>
            </a:r>
            <a:r>
              <a:rPr lang="el-GR" sz="3600" dirty="0" smtClean="0">
                <a:solidFill>
                  <a:schemeClr val="bg1"/>
                </a:solidFill>
              </a:rPr>
              <a:t>αὐτὸν </a:t>
            </a:r>
            <a:r>
              <a:rPr lang="en-US" sz="3600" dirty="0" smtClean="0">
                <a:solidFill>
                  <a:schemeClr val="bg1"/>
                </a:solidFill>
              </a:rPr>
              <a:t>  </a:t>
            </a:r>
            <a:r>
              <a:rPr lang="el-GR" sz="3600" dirty="0" smtClean="0">
                <a:solidFill>
                  <a:schemeClr val="bg1"/>
                </a:solidFill>
              </a:rPr>
              <a:t>χίλια </a:t>
            </a:r>
            <a:r>
              <a:rPr lang="en-US" sz="3600" dirty="0" smtClean="0">
                <a:solidFill>
                  <a:schemeClr val="bg1"/>
                </a:solidFill>
              </a:rPr>
              <a:t>  </a:t>
            </a:r>
            <a:r>
              <a:rPr lang="el-GR" sz="3600" dirty="0" smtClean="0">
                <a:solidFill>
                  <a:schemeClr val="bg1"/>
                </a:solidFill>
              </a:rPr>
              <a:t>ἔτη</a:t>
            </a:r>
            <a:endParaRPr lang="el-GR" sz="3600" dirty="0">
              <a:solidFill>
                <a:schemeClr val="bg1"/>
              </a:solidFill>
            </a:endParaRPr>
          </a:p>
          <a:p>
            <a:r>
              <a:rPr lang="en-US" altLang="zh-TW" sz="2400" dirty="0" smtClean="0">
                <a:solidFill>
                  <a:srgbClr val="FFFF00"/>
                </a:solidFill>
              </a:rPr>
              <a:t>         Devil              </a:t>
            </a:r>
            <a:r>
              <a:rPr lang="en-US" altLang="zh-TW" sz="2400" dirty="0">
                <a:solidFill>
                  <a:srgbClr val="FFFF00"/>
                </a:solidFill>
              </a:rPr>
              <a:t>and </a:t>
            </a:r>
            <a:r>
              <a:rPr lang="en-US" altLang="zh-TW" sz="2400" dirty="0" smtClean="0">
                <a:solidFill>
                  <a:srgbClr val="FFFF00"/>
                </a:solidFill>
              </a:rPr>
              <a:t>   the      Satan             </a:t>
            </a:r>
            <a:r>
              <a:rPr lang="en-US" altLang="zh-TW" sz="2400" dirty="0">
                <a:solidFill>
                  <a:srgbClr val="FFFF00"/>
                </a:solidFill>
              </a:rPr>
              <a:t>and </a:t>
            </a:r>
            <a:r>
              <a:rPr lang="en-US" altLang="zh-TW" sz="2400" dirty="0" smtClean="0">
                <a:solidFill>
                  <a:srgbClr val="FFFF00"/>
                </a:solidFill>
              </a:rPr>
              <a:t>      bound            him      </a:t>
            </a:r>
            <a:r>
              <a:rPr lang="en-US" altLang="zh-TW" sz="2400" dirty="0">
                <a:solidFill>
                  <a:srgbClr val="FFFF00"/>
                </a:solidFill>
              </a:rPr>
              <a:t>a thousand </a:t>
            </a:r>
            <a:r>
              <a:rPr lang="en-US" altLang="zh-TW" sz="2400" dirty="0" smtClean="0">
                <a:solidFill>
                  <a:srgbClr val="FFFF00"/>
                </a:solidFill>
              </a:rPr>
              <a:t> years</a:t>
            </a:r>
            <a:endParaRPr lang="fr-FR" sz="2300" dirty="0">
              <a:solidFill>
                <a:srgbClr val="FFFF00"/>
              </a:solidFill>
            </a:endParaRPr>
          </a:p>
          <a:p>
            <a:endParaRPr lang="en-US" sz="800" baseline="30000" dirty="0">
              <a:solidFill>
                <a:srgbClr val="FFFF00"/>
              </a:solidFill>
            </a:endParaRPr>
          </a:p>
          <a:p>
            <a:endParaRPr lang="en-US" sz="800" baseline="30000" dirty="0" smtClean="0">
              <a:solidFill>
                <a:srgbClr val="FFFF00"/>
              </a:solidFill>
            </a:endParaRPr>
          </a:p>
          <a:p>
            <a:r>
              <a:rPr lang="en-US" baseline="30000" dirty="0" smtClean="0">
                <a:solidFill>
                  <a:srgbClr val="FFFF00"/>
                </a:solidFill>
              </a:rPr>
              <a:t>	ESV </a:t>
            </a:r>
            <a:r>
              <a:rPr lang="fr-FR" b="1" dirty="0" smtClean="0">
                <a:solidFill>
                  <a:schemeClr val="bg1"/>
                </a:solidFill>
              </a:rPr>
              <a:t>20:1</a:t>
            </a:r>
            <a:r>
              <a:rPr lang="fr-FR" dirty="0" smtClean="0">
                <a:solidFill>
                  <a:schemeClr val="bg1"/>
                </a:solidFill>
              </a:rPr>
              <a:t> </a:t>
            </a:r>
            <a:r>
              <a:rPr lang="en-US" dirty="0">
                <a:solidFill>
                  <a:schemeClr val="bg1"/>
                </a:solidFill>
              </a:rPr>
              <a:t>Then I saw an angel coming down from heaven, holding in his hand the key to the bottomless pit and a great chain</a:t>
            </a:r>
            <a:r>
              <a:rPr lang="en-US" dirty="0" smtClean="0">
                <a:solidFill>
                  <a:schemeClr val="bg1"/>
                </a:solidFill>
              </a:rPr>
              <a:t>. </a:t>
            </a:r>
            <a:r>
              <a:rPr lang="en-US" altLang="zh-TW" b="1" dirty="0">
                <a:solidFill>
                  <a:schemeClr val="bg1"/>
                </a:solidFill>
              </a:rPr>
              <a:t>2</a:t>
            </a:r>
            <a:r>
              <a:rPr lang="zh-TW" altLang="en-US" dirty="0">
                <a:solidFill>
                  <a:schemeClr val="bg1"/>
                </a:solidFill>
              </a:rPr>
              <a:t> </a:t>
            </a:r>
            <a:r>
              <a:rPr lang="en-US" altLang="zh-TW" dirty="0">
                <a:solidFill>
                  <a:schemeClr val="bg1"/>
                </a:solidFill>
              </a:rPr>
              <a:t>And he seized the dragon, that ancient serpent, who is the devil and Satan, and bound him for a thousand years</a:t>
            </a:r>
            <a:r>
              <a:rPr lang="en-US" altLang="zh-TW" dirty="0" smtClean="0">
                <a:solidFill>
                  <a:schemeClr val="bg1"/>
                </a:solidFill>
              </a:rPr>
              <a:t>, </a:t>
            </a:r>
          </a:p>
          <a:p>
            <a:r>
              <a:rPr lang="en-US" baseline="30000" dirty="0">
                <a:solidFill>
                  <a:schemeClr val="bg1"/>
                </a:solidFill>
              </a:rPr>
              <a:t>	</a:t>
            </a:r>
            <a:r>
              <a:rPr lang="en-US" baseline="30000" dirty="0" smtClean="0">
                <a:solidFill>
                  <a:srgbClr val="FFFF00"/>
                </a:solidFill>
              </a:rPr>
              <a:t>CUV  </a:t>
            </a:r>
            <a:r>
              <a:rPr lang="en-US" b="1" dirty="0" smtClean="0">
                <a:solidFill>
                  <a:schemeClr val="bg1"/>
                </a:solidFill>
              </a:rPr>
              <a:t>20:1</a:t>
            </a:r>
            <a:r>
              <a:rPr lang="en-US" dirty="0" smtClean="0">
                <a:solidFill>
                  <a:schemeClr val="bg1"/>
                </a:solidFill>
              </a:rPr>
              <a:t> </a:t>
            </a:r>
            <a:r>
              <a:rPr lang="zh-TW" altLang="en-US" dirty="0">
                <a:solidFill>
                  <a:schemeClr val="bg1"/>
                </a:solidFill>
              </a:rPr>
              <a:t>我又看見一位天使從天降下、手裡拿著無底坑的鑰匙、和一條大鍊子</a:t>
            </a:r>
            <a:r>
              <a:rPr lang="zh-TW" altLang="en-US" dirty="0" smtClean="0">
                <a:solidFill>
                  <a:schemeClr val="bg1"/>
                </a:solidFill>
              </a:rPr>
              <a:t>。</a:t>
            </a:r>
            <a:r>
              <a:rPr lang="en-US" altLang="zh-TW" b="1" dirty="0" smtClean="0">
                <a:solidFill>
                  <a:schemeClr val="bg1"/>
                </a:solidFill>
              </a:rPr>
              <a:t>2</a:t>
            </a:r>
            <a:r>
              <a:rPr lang="zh-TW" altLang="en-US" dirty="0" smtClean="0">
                <a:solidFill>
                  <a:schemeClr val="bg1"/>
                </a:solidFill>
              </a:rPr>
              <a:t> </a:t>
            </a:r>
            <a:r>
              <a:rPr lang="zh-TW" altLang="en-US" dirty="0">
                <a:solidFill>
                  <a:schemeClr val="bg1"/>
                </a:solidFill>
              </a:rPr>
              <a:t>他捉住那龍、就是古蛇、又叫魔鬼、也叫撒但、把他捆綁一千年、</a:t>
            </a:r>
            <a:endParaRPr lang="en-US" dirty="0">
              <a:solidFill>
                <a:schemeClr val="bg1"/>
              </a:solidFill>
            </a:endParaRPr>
          </a:p>
          <a:p>
            <a:endParaRPr lang="fr-FR" sz="800" dirty="0">
              <a:solidFill>
                <a:schemeClr val="bg1"/>
              </a:solidFill>
            </a:endParaRPr>
          </a:p>
          <a:p>
            <a:endParaRPr lang="fr-FR" sz="800" dirty="0" smtClean="0">
              <a:solidFill>
                <a:schemeClr val="bg1"/>
              </a:solidFill>
            </a:endParaRPr>
          </a:p>
          <a:p>
            <a:r>
              <a:rPr lang="fr-FR" sz="800" dirty="0" smtClean="0">
                <a:solidFill>
                  <a:schemeClr val="bg1"/>
                </a:solidFill>
              </a:rPr>
              <a:t>  </a:t>
            </a:r>
            <a:endParaRPr lang="fr-FR" sz="800" dirty="0">
              <a:solidFill>
                <a:schemeClr val="bg1"/>
              </a:solidFill>
            </a:endParaRPr>
          </a:p>
        </p:txBody>
      </p:sp>
    </p:spTree>
    <p:extLst>
      <p:ext uri="{BB962C8B-B14F-4D97-AF65-F5344CB8AC3E}">
        <p14:creationId xmlns:p14="http://schemas.microsoft.com/office/powerpoint/2010/main" val="188661187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84" y="19756"/>
            <a:ext cx="12161838" cy="6778377"/>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r>
              <a:rPr lang="en-US" sz="3200" b="1" dirty="0" smtClean="0">
                <a:solidFill>
                  <a:srgbClr val="FFFF00"/>
                </a:solidFill>
              </a:rPr>
              <a:t>                  Revelation 20:3 </a:t>
            </a:r>
          </a:p>
          <a:p>
            <a:endParaRPr lang="en-US" sz="800" b="1" dirty="0">
              <a:solidFill>
                <a:srgbClr val="FFFF00"/>
              </a:solidFill>
            </a:endParaRPr>
          </a:p>
          <a:p>
            <a:endParaRPr lang="en-US" sz="800" b="1" dirty="0" smtClean="0">
              <a:solidFill>
                <a:srgbClr val="FFFF00"/>
              </a:solidFill>
            </a:endParaRPr>
          </a:p>
          <a:p>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ἔβαλεν </a:t>
            </a:r>
            <a:r>
              <a:rPr lang="en-US" sz="4000" dirty="0" smtClean="0">
                <a:solidFill>
                  <a:schemeClr val="bg1"/>
                </a:solidFill>
              </a:rPr>
              <a:t> </a:t>
            </a:r>
            <a:r>
              <a:rPr lang="el-GR" sz="4000" dirty="0" smtClean="0">
                <a:solidFill>
                  <a:schemeClr val="bg1"/>
                </a:solidFill>
              </a:rPr>
              <a:t>αὐτὸν </a:t>
            </a:r>
            <a:r>
              <a:rPr lang="en-US" sz="4000" dirty="0" smtClean="0">
                <a:solidFill>
                  <a:schemeClr val="bg1"/>
                </a:solidFill>
              </a:rPr>
              <a:t> </a:t>
            </a:r>
            <a:r>
              <a:rPr lang="el-GR" sz="4000" dirty="0" smtClean="0">
                <a:solidFill>
                  <a:schemeClr val="bg1"/>
                </a:solidFill>
              </a:rPr>
              <a:t>εἰς </a:t>
            </a:r>
            <a:r>
              <a:rPr lang="en-US" sz="4000" dirty="0" smtClean="0">
                <a:solidFill>
                  <a:schemeClr val="bg1"/>
                </a:solidFill>
              </a:rPr>
              <a:t> </a:t>
            </a:r>
            <a:r>
              <a:rPr lang="el-GR" sz="4000" dirty="0" smtClean="0">
                <a:solidFill>
                  <a:schemeClr val="bg1"/>
                </a:solidFill>
              </a:rPr>
              <a:t>τὴν </a:t>
            </a:r>
            <a:r>
              <a:rPr lang="en-US" sz="4000" dirty="0" smtClean="0">
                <a:solidFill>
                  <a:schemeClr val="bg1"/>
                </a:solidFill>
              </a:rPr>
              <a:t> </a:t>
            </a:r>
            <a:r>
              <a:rPr lang="el-GR" sz="4000" dirty="0" smtClean="0">
                <a:solidFill>
                  <a:schemeClr val="bg1"/>
                </a:solidFill>
              </a:rPr>
              <a:t>ἄβυσσον</a:t>
            </a:r>
            <a:endParaRPr lang="en-US" sz="4000" dirty="0" smtClean="0">
              <a:solidFill>
                <a:schemeClr val="bg1"/>
              </a:solidFill>
            </a:endParaRPr>
          </a:p>
          <a:p>
            <a:r>
              <a:rPr lang="en-US" sz="2400" dirty="0" smtClean="0">
                <a:solidFill>
                  <a:srgbClr val="FFFF00"/>
                </a:solidFill>
              </a:rPr>
              <a:t>   and      he threw             him          into      </a:t>
            </a:r>
            <a:r>
              <a:rPr lang="en-US" sz="2400" dirty="0">
                <a:solidFill>
                  <a:srgbClr val="FFFF00"/>
                </a:solidFill>
              </a:rPr>
              <a:t>the </a:t>
            </a:r>
            <a:r>
              <a:rPr lang="en-US" sz="2400" dirty="0" smtClean="0">
                <a:solidFill>
                  <a:srgbClr val="FFFF00"/>
                </a:solidFill>
              </a:rPr>
              <a:t>          Abyss</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ἔκλεισεν</a:t>
            </a:r>
            <a:r>
              <a:rPr lang="en-US" sz="4000" dirty="0" smtClean="0">
                <a:solidFill>
                  <a:schemeClr val="bg1"/>
                </a:solidFill>
              </a:rPr>
              <a:t> </a:t>
            </a:r>
            <a:r>
              <a:rPr lang="el-GR" sz="4000" dirty="0" smtClean="0">
                <a:solidFill>
                  <a:schemeClr val="bg1"/>
                </a:solidFill>
              </a:rPr>
              <a:t> </a:t>
            </a:r>
            <a:r>
              <a:rPr lang="el-GR" sz="4000" dirty="0">
                <a:solidFill>
                  <a:schemeClr val="bg1"/>
                </a:solidFill>
              </a:rPr>
              <a:t>καὶ </a:t>
            </a:r>
            <a:r>
              <a:rPr lang="en-US" sz="4000" dirty="0" smtClean="0">
                <a:solidFill>
                  <a:schemeClr val="bg1"/>
                </a:solidFill>
              </a:rPr>
              <a:t> </a:t>
            </a:r>
            <a:r>
              <a:rPr lang="el-GR" sz="4000" dirty="0" smtClean="0">
                <a:solidFill>
                  <a:schemeClr val="bg1"/>
                </a:solidFill>
              </a:rPr>
              <a:t>ἐσφράγισεν</a:t>
            </a:r>
            <a:r>
              <a:rPr lang="en-US" sz="4000" dirty="0" smtClean="0">
                <a:solidFill>
                  <a:schemeClr val="bg1"/>
                </a:solidFill>
              </a:rPr>
              <a:t> </a:t>
            </a:r>
            <a:r>
              <a:rPr lang="el-GR" sz="4000" dirty="0" smtClean="0">
                <a:solidFill>
                  <a:schemeClr val="bg1"/>
                </a:solidFill>
              </a:rPr>
              <a:t> </a:t>
            </a:r>
            <a:r>
              <a:rPr lang="el-GR" sz="4000" dirty="0">
                <a:solidFill>
                  <a:schemeClr val="bg1"/>
                </a:solidFill>
              </a:rPr>
              <a:t>ἐπάνω </a:t>
            </a:r>
            <a:r>
              <a:rPr lang="en-US" sz="4000" dirty="0" smtClean="0">
                <a:solidFill>
                  <a:schemeClr val="bg1"/>
                </a:solidFill>
              </a:rPr>
              <a:t> </a:t>
            </a:r>
            <a:r>
              <a:rPr lang="el-GR" sz="4000" dirty="0" smtClean="0">
                <a:solidFill>
                  <a:schemeClr val="bg1"/>
                </a:solidFill>
              </a:rPr>
              <a:t>αὐτοῦ</a:t>
            </a:r>
            <a:r>
              <a:rPr lang="el-GR" sz="4000" dirty="0">
                <a:solidFill>
                  <a:schemeClr val="bg1"/>
                </a:solidFill>
              </a:rPr>
              <a:t>,</a:t>
            </a:r>
            <a:endParaRPr lang="en-US" sz="4000" dirty="0">
              <a:solidFill>
                <a:schemeClr val="bg1"/>
              </a:solidFill>
            </a:endParaRPr>
          </a:p>
          <a:p>
            <a:r>
              <a:rPr lang="en-US" sz="2400" dirty="0" smtClean="0">
                <a:solidFill>
                  <a:srgbClr val="FFFF00"/>
                </a:solidFill>
              </a:rPr>
              <a:t>   and         he shut             </a:t>
            </a:r>
            <a:r>
              <a:rPr lang="en-US" sz="2400" dirty="0">
                <a:solidFill>
                  <a:srgbClr val="FFFF00"/>
                </a:solidFill>
              </a:rPr>
              <a:t>and </a:t>
            </a:r>
            <a:r>
              <a:rPr lang="en-US" sz="2400" dirty="0" smtClean="0">
                <a:solidFill>
                  <a:srgbClr val="FFFF00"/>
                </a:solidFill>
              </a:rPr>
              <a:t>           he sealed                    over               him</a:t>
            </a:r>
            <a:endParaRPr lang="fr-FR" sz="2400" dirty="0" smtClean="0">
              <a:solidFill>
                <a:srgbClr val="FFFF00"/>
              </a:solidFill>
            </a:endParaRPr>
          </a:p>
          <a:p>
            <a:r>
              <a:rPr lang="en-US" sz="1000" dirty="0" smtClean="0">
                <a:solidFill>
                  <a:schemeClr val="bg1"/>
                </a:solidFill>
              </a:rPr>
              <a:t>  </a:t>
            </a:r>
            <a:r>
              <a:rPr lang="el-GR" sz="4000" dirty="0" smtClean="0">
                <a:solidFill>
                  <a:schemeClr val="bg1"/>
                </a:solidFill>
              </a:rPr>
              <a:t>ἵνα </a:t>
            </a:r>
            <a:r>
              <a:rPr lang="el-GR" sz="4000" dirty="0">
                <a:solidFill>
                  <a:schemeClr val="bg1"/>
                </a:solidFill>
              </a:rPr>
              <a:t>μὴ </a:t>
            </a:r>
            <a:r>
              <a:rPr lang="en-US" sz="4000" dirty="0" smtClean="0">
                <a:solidFill>
                  <a:schemeClr val="bg1"/>
                </a:solidFill>
              </a:rPr>
              <a:t> </a:t>
            </a:r>
            <a:r>
              <a:rPr lang="el-GR" sz="4000" dirty="0" smtClean="0">
                <a:solidFill>
                  <a:schemeClr val="bg1"/>
                </a:solidFill>
              </a:rPr>
              <a:t>πλανήσῃ </a:t>
            </a:r>
            <a:r>
              <a:rPr lang="en-US" sz="4000" dirty="0" smtClean="0">
                <a:solidFill>
                  <a:schemeClr val="bg1"/>
                </a:solidFill>
              </a:rPr>
              <a:t> </a:t>
            </a:r>
            <a:r>
              <a:rPr lang="el-GR" sz="4000" dirty="0" smtClean="0">
                <a:solidFill>
                  <a:schemeClr val="bg1"/>
                </a:solidFill>
              </a:rPr>
              <a:t>ἔτι </a:t>
            </a:r>
            <a:r>
              <a:rPr lang="el-GR" sz="4000" dirty="0">
                <a:solidFill>
                  <a:schemeClr val="bg1"/>
                </a:solidFill>
              </a:rPr>
              <a:t>τὰ </a:t>
            </a:r>
            <a:r>
              <a:rPr lang="el-GR" sz="4000" dirty="0" smtClean="0">
                <a:solidFill>
                  <a:schemeClr val="bg1"/>
                </a:solidFill>
              </a:rPr>
              <a:t>ἔθνη</a:t>
            </a:r>
            <a:r>
              <a:rPr lang="en-US" sz="3200" dirty="0" smtClean="0">
                <a:solidFill>
                  <a:schemeClr val="bg1"/>
                </a:solidFill>
              </a:rPr>
              <a:t> </a:t>
            </a:r>
            <a:r>
              <a:rPr lang="el-GR" sz="4000" dirty="0" smtClean="0">
                <a:solidFill>
                  <a:schemeClr val="bg1"/>
                </a:solidFill>
              </a:rPr>
              <a:t> </a:t>
            </a:r>
            <a:r>
              <a:rPr lang="el-GR" sz="4000" dirty="0">
                <a:solidFill>
                  <a:schemeClr val="bg1"/>
                </a:solidFill>
              </a:rPr>
              <a:t>ἄχρι </a:t>
            </a:r>
            <a:r>
              <a:rPr lang="en-US" sz="4000" dirty="0" smtClean="0">
                <a:solidFill>
                  <a:schemeClr val="bg1"/>
                </a:solidFill>
              </a:rPr>
              <a:t> </a:t>
            </a:r>
            <a:r>
              <a:rPr lang="el-GR" sz="4000" dirty="0" smtClean="0">
                <a:solidFill>
                  <a:schemeClr val="bg1"/>
                </a:solidFill>
              </a:rPr>
              <a:t>τελεσθῇ</a:t>
            </a:r>
            <a:r>
              <a:rPr lang="el-GR" sz="3200" dirty="0" smtClean="0">
                <a:solidFill>
                  <a:schemeClr val="bg1"/>
                </a:solidFill>
              </a:rPr>
              <a:t> </a:t>
            </a:r>
            <a:r>
              <a:rPr lang="en-US" sz="3200" dirty="0" smtClean="0">
                <a:solidFill>
                  <a:schemeClr val="bg1"/>
                </a:solidFill>
              </a:rPr>
              <a:t> </a:t>
            </a:r>
            <a:r>
              <a:rPr lang="el-GR" sz="4000" dirty="0" smtClean="0">
                <a:solidFill>
                  <a:schemeClr val="bg1"/>
                </a:solidFill>
              </a:rPr>
              <a:t>τὰ</a:t>
            </a:r>
            <a:r>
              <a:rPr lang="en-US" sz="4000" dirty="0" smtClean="0">
                <a:solidFill>
                  <a:schemeClr val="bg1"/>
                </a:solidFill>
              </a:rPr>
              <a:t> </a:t>
            </a:r>
            <a:r>
              <a:rPr lang="el-GR" sz="4000" dirty="0" smtClean="0">
                <a:solidFill>
                  <a:schemeClr val="bg1"/>
                </a:solidFill>
              </a:rPr>
              <a:t> </a:t>
            </a:r>
            <a:r>
              <a:rPr lang="el-GR" sz="4000" dirty="0">
                <a:solidFill>
                  <a:schemeClr val="bg1"/>
                </a:solidFill>
              </a:rPr>
              <a:t>χίλια ἔτη. </a:t>
            </a:r>
            <a:endParaRPr lang="en-US" sz="4000" dirty="0" smtClean="0">
              <a:solidFill>
                <a:schemeClr val="bg1"/>
              </a:solidFill>
            </a:endParaRPr>
          </a:p>
          <a:p>
            <a:r>
              <a:rPr lang="en-US" sz="2200" dirty="0" smtClean="0">
                <a:solidFill>
                  <a:srgbClr val="FFFF00"/>
                </a:solidFill>
              </a:rPr>
              <a:t>so </a:t>
            </a:r>
            <a:r>
              <a:rPr lang="en-US" sz="2200" dirty="0">
                <a:solidFill>
                  <a:srgbClr val="FFFF00"/>
                </a:solidFill>
              </a:rPr>
              <a:t>that </a:t>
            </a:r>
            <a:r>
              <a:rPr lang="en-US" sz="2200" dirty="0" smtClean="0">
                <a:solidFill>
                  <a:srgbClr val="FFFF00"/>
                </a:solidFill>
              </a:rPr>
              <a:t> not   he </a:t>
            </a:r>
            <a:r>
              <a:rPr lang="en-US" sz="2200" dirty="0">
                <a:solidFill>
                  <a:srgbClr val="FFFF00"/>
                </a:solidFill>
              </a:rPr>
              <a:t>might </a:t>
            </a:r>
            <a:r>
              <a:rPr lang="en-US" sz="2200" dirty="0" smtClean="0">
                <a:solidFill>
                  <a:srgbClr val="FFFF00"/>
                </a:solidFill>
              </a:rPr>
              <a:t>deceive anymore  </a:t>
            </a:r>
            <a:r>
              <a:rPr lang="en-US" sz="2400" dirty="0" smtClean="0">
                <a:solidFill>
                  <a:srgbClr val="FFFF00"/>
                </a:solidFill>
              </a:rPr>
              <a:t>the </a:t>
            </a:r>
            <a:r>
              <a:rPr lang="en-US" sz="2400" dirty="0">
                <a:solidFill>
                  <a:srgbClr val="FFFF00"/>
                </a:solidFill>
              </a:rPr>
              <a:t>nations </a:t>
            </a:r>
            <a:r>
              <a:rPr lang="en-US" sz="2400" dirty="0" smtClean="0">
                <a:solidFill>
                  <a:srgbClr val="FFFF00"/>
                </a:solidFill>
              </a:rPr>
              <a:t>   </a:t>
            </a:r>
            <a:r>
              <a:rPr lang="en-US" sz="2400" dirty="0">
                <a:solidFill>
                  <a:srgbClr val="FFFF00"/>
                </a:solidFill>
              </a:rPr>
              <a:t>until </a:t>
            </a:r>
            <a:r>
              <a:rPr lang="en-US" sz="2400" dirty="0" smtClean="0">
                <a:solidFill>
                  <a:srgbClr val="FFFF00"/>
                </a:solidFill>
              </a:rPr>
              <a:t>        were </a:t>
            </a:r>
            <a:r>
              <a:rPr lang="en-US" sz="2400" dirty="0">
                <a:solidFill>
                  <a:srgbClr val="FFFF00"/>
                </a:solidFill>
              </a:rPr>
              <a:t>ended </a:t>
            </a:r>
            <a:r>
              <a:rPr lang="en-US" sz="2400" dirty="0" smtClean="0">
                <a:solidFill>
                  <a:srgbClr val="FFFF00"/>
                </a:solidFill>
              </a:rPr>
              <a:t>   the  thousand  years</a:t>
            </a:r>
            <a:endParaRPr lang="fr-FR" sz="2400" dirty="0">
              <a:solidFill>
                <a:srgbClr val="FFFF00"/>
              </a:solidFill>
            </a:endParaRPr>
          </a:p>
          <a:p>
            <a:r>
              <a:rPr lang="en-US" sz="4000" dirty="0" smtClean="0">
                <a:solidFill>
                  <a:schemeClr val="bg1"/>
                </a:solidFill>
              </a:rPr>
              <a:t>   </a:t>
            </a:r>
            <a:r>
              <a:rPr lang="el-GR" sz="4000" dirty="0" smtClean="0">
                <a:solidFill>
                  <a:schemeClr val="bg1"/>
                </a:solidFill>
              </a:rPr>
              <a:t>μετὰ </a:t>
            </a:r>
            <a:r>
              <a:rPr lang="en-US" sz="4000" dirty="0" smtClean="0">
                <a:solidFill>
                  <a:schemeClr val="bg1"/>
                </a:solidFill>
              </a:rPr>
              <a:t> </a:t>
            </a:r>
            <a:r>
              <a:rPr lang="el-GR" sz="4000" dirty="0" smtClean="0">
                <a:solidFill>
                  <a:schemeClr val="bg1"/>
                </a:solidFill>
              </a:rPr>
              <a:t>ταῦτα </a:t>
            </a:r>
            <a:r>
              <a:rPr lang="en-US" sz="4000" dirty="0" smtClean="0">
                <a:solidFill>
                  <a:schemeClr val="bg1"/>
                </a:solidFill>
              </a:rPr>
              <a:t> </a:t>
            </a:r>
            <a:r>
              <a:rPr lang="el-GR" sz="4000" dirty="0" smtClean="0">
                <a:solidFill>
                  <a:schemeClr val="bg1"/>
                </a:solidFill>
              </a:rPr>
              <a:t>δεῖ </a:t>
            </a:r>
            <a:r>
              <a:rPr lang="en-US" sz="4000" dirty="0" smtClean="0">
                <a:solidFill>
                  <a:schemeClr val="bg1"/>
                </a:solidFill>
              </a:rPr>
              <a:t>  </a:t>
            </a:r>
            <a:r>
              <a:rPr lang="el-GR" sz="4000" dirty="0" smtClean="0">
                <a:solidFill>
                  <a:schemeClr val="bg1"/>
                </a:solidFill>
              </a:rPr>
              <a:t>λυθῆναι </a:t>
            </a:r>
            <a:r>
              <a:rPr lang="en-US" sz="4000" dirty="0" smtClean="0">
                <a:solidFill>
                  <a:schemeClr val="bg1"/>
                </a:solidFill>
              </a:rPr>
              <a:t> </a:t>
            </a:r>
            <a:r>
              <a:rPr lang="el-GR" sz="4000" dirty="0" smtClean="0">
                <a:solidFill>
                  <a:schemeClr val="bg1"/>
                </a:solidFill>
              </a:rPr>
              <a:t>αὐτὸν</a:t>
            </a:r>
            <a:r>
              <a:rPr lang="en-US" sz="4000" dirty="0" smtClean="0">
                <a:solidFill>
                  <a:schemeClr val="bg1"/>
                </a:solidFill>
              </a:rPr>
              <a:t> </a:t>
            </a:r>
            <a:r>
              <a:rPr lang="el-GR" sz="4000" dirty="0" smtClean="0">
                <a:solidFill>
                  <a:schemeClr val="bg1"/>
                </a:solidFill>
              </a:rPr>
              <a:t> </a:t>
            </a:r>
            <a:r>
              <a:rPr lang="el-GR" sz="4000" dirty="0">
                <a:solidFill>
                  <a:schemeClr val="bg1"/>
                </a:solidFill>
              </a:rPr>
              <a:t>μικρὸν </a:t>
            </a:r>
            <a:r>
              <a:rPr lang="en-US" sz="4000" dirty="0" smtClean="0">
                <a:solidFill>
                  <a:schemeClr val="bg1"/>
                </a:solidFill>
              </a:rPr>
              <a:t> </a:t>
            </a:r>
            <a:r>
              <a:rPr lang="el-GR" sz="4000" dirty="0" smtClean="0">
                <a:solidFill>
                  <a:schemeClr val="bg1"/>
                </a:solidFill>
              </a:rPr>
              <a:t>χρόνον</a:t>
            </a:r>
            <a:r>
              <a:rPr lang="el-GR" sz="4000" dirty="0">
                <a:solidFill>
                  <a:schemeClr val="bg1"/>
                </a:solidFill>
              </a:rPr>
              <a:t>.</a:t>
            </a:r>
          </a:p>
          <a:p>
            <a:r>
              <a:rPr lang="en-US" sz="2400" dirty="0" smtClean="0">
                <a:solidFill>
                  <a:srgbClr val="FFFF00"/>
                </a:solidFill>
              </a:rPr>
              <a:t>       after          these      it should   to </a:t>
            </a:r>
            <a:r>
              <a:rPr lang="en-US" sz="2400" dirty="0">
                <a:solidFill>
                  <a:srgbClr val="FFFF00"/>
                </a:solidFill>
              </a:rPr>
              <a:t>be </a:t>
            </a:r>
            <a:r>
              <a:rPr lang="en-US" sz="2400" dirty="0" smtClean="0">
                <a:solidFill>
                  <a:srgbClr val="FFFF00"/>
                </a:solidFill>
              </a:rPr>
              <a:t>released    for him          a </a:t>
            </a:r>
            <a:r>
              <a:rPr lang="en-US" sz="2400" dirty="0">
                <a:solidFill>
                  <a:srgbClr val="FFFF00"/>
                </a:solidFill>
              </a:rPr>
              <a:t>little </a:t>
            </a:r>
            <a:r>
              <a:rPr lang="en-US" sz="2400" dirty="0" smtClean="0">
                <a:solidFill>
                  <a:srgbClr val="FFFF00"/>
                </a:solidFill>
              </a:rPr>
              <a:t>           time</a:t>
            </a:r>
          </a:p>
          <a:p>
            <a:endParaRPr lang="en-US" sz="800" baseline="30000" dirty="0" smtClean="0">
              <a:solidFill>
                <a:srgbClr val="FFFF00"/>
              </a:solidFill>
            </a:endParaRPr>
          </a:p>
          <a:p>
            <a:endParaRPr lang="en-US" sz="800" baseline="30000" dirty="0" smtClean="0">
              <a:solidFill>
                <a:srgbClr val="FFFF00"/>
              </a:solidFill>
            </a:endParaRPr>
          </a:p>
          <a:p>
            <a:endParaRPr lang="en-US" sz="800" baseline="30000" dirty="0">
              <a:solidFill>
                <a:srgbClr val="FFFF00"/>
              </a:solidFill>
            </a:endParaRPr>
          </a:p>
          <a:p>
            <a:endParaRPr lang="en-US" sz="800" baseline="30000" dirty="0" smtClean="0">
              <a:solidFill>
                <a:srgbClr val="FFFF00"/>
              </a:solidFill>
            </a:endParaRPr>
          </a:p>
          <a:p>
            <a:r>
              <a:rPr lang="en-US" sz="2000" baseline="30000" dirty="0" smtClean="0">
                <a:solidFill>
                  <a:srgbClr val="FFFF00"/>
                </a:solidFill>
              </a:rPr>
              <a:t>ESV </a:t>
            </a:r>
            <a:r>
              <a:rPr lang="fr-FR" sz="2000" b="1" dirty="0" smtClean="0">
                <a:solidFill>
                  <a:schemeClr val="bg1"/>
                </a:solidFill>
              </a:rPr>
              <a:t>20:3</a:t>
            </a:r>
            <a:r>
              <a:rPr lang="fr-FR" sz="2000" dirty="0" smtClean="0">
                <a:solidFill>
                  <a:schemeClr val="bg1"/>
                </a:solidFill>
              </a:rPr>
              <a:t> </a:t>
            </a:r>
            <a:r>
              <a:rPr lang="en-US" sz="2000" dirty="0">
                <a:solidFill>
                  <a:schemeClr val="bg1"/>
                </a:solidFill>
              </a:rPr>
              <a:t>and threw him into the pit, and shut it and sealed it over him, so that he might not deceive the nations any longer, until the thousand years were ended. After that he must be released for a little while</a:t>
            </a:r>
            <a:r>
              <a:rPr lang="en-US" sz="2000" dirty="0" smtClean="0">
                <a:solidFill>
                  <a:schemeClr val="bg1"/>
                </a:solidFill>
              </a:rPr>
              <a:t>.  / </a:t>
            </a:r>
            <a:r>
              <a:rPr lang="en-US" sz="2000" baseline="30000" dirty="0" smtClean="0">
                <a:solidFill>
                  <a:srgbClr val="FFFF00"/>
                </a:solidFill>
              </a:rPr>
              <a:t>CUV </a:t>
            </a:r>
            <a:r>
              <a:rPr lang="en-US" sz="2000" b="1" dirty="0" smtClean="0">
                <a:solidFill>
                  <a:schemeClr val="bg1"/>
                </a:solidFill>
              </a:rPr>
              <a:t>20:3</a:t>
            </a:r>
            <a:r>
              <a:rPr lang="en-US" sz="2000" dirty="0" smtClean="0">
                <a:solidFill>
                  <a:schemeClr val="bg1"/>
                </a:solidFill>
              </a:rPr>
              <a:t> </a:t>
            </a:r>
            <a:r>
              <a:rPr lang="zh-TW" altLang="en-US" sz="2000" dirty="0">
                <a:solidFill>
                  <a:schemeClr val="bg1"/>
                </a:solidFill>
              </a:rPr>
              <a:t>扔在無底坑裡、將無底坑關閉、用印封上、使他不得再迷惑列國、等到那一千年完了．以後必須暫時釋放他。</a:t>
            </a:r>
            <a:endParaRPr lang="fr-FR" sz="2000" dirty="0" smtClean="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97743409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55321"/>
          </a:xfrm>
          <a:prstGeom prst="rect">
            <a:avLst/>
          </a:prstGeom>
          <a:solidFill>
            <a:srgbClr val="002060"/>
          </a:solidFill>
        </p:spPr>
        <p:txBody>
          <a:bodyPr wrap="square" lIns="108821" tIns="54411" rIns="108821" bIns="54411">
            <a:spAutoFit/>
          </a:bodyPr>
          <a:lstStyle/>
          <a:p>
            <a:r>
              <a:rPr lang="en-US" sz="1200" b="1" dirty="0" smtClean="0">
                <a:solidFill>
                  <a:srgbClr val="FFFF00"/>
                </a:solidFill>
              </a:rPr>
              <a:t> </a:t>
            </a:r>
          </a:p>
          <a:p>
            <a:r>
              <a:rPr lang="en-US" sz="2800" b="1" dirty="0" smtClean="0">
                <a:solidFill>
                  <a:srgbClr val="FFFF00"/>
                </a:solidFill>
              </a:rPr>
              <a:t>Revelation 20:4     </a:t>
            </a:r>
            <a:r>
              <a:rPr lang="el-GR" sz="3200" dirty="0" smtClean="0">
                <a:solidFill>
                  <a:schemeClr val="bg1"/>
                </a:solidFill>
              </a:rPr>
              <a:t>Καὶ</a:t>
            </a:r>
            <a:r>
              <a:rPr lang="en-US" sz="3200" dirty="0" smtClean="0">
                <a:solidFill>
                  <a:schemeClr val="bg1"/>
                </a:solidFill>
              </a:rPr>
              <a:t> </a:t>
            </a:r>
            <a:r>
              <a:rPr lang="el-GR" sz="3200" dirty="0" smtClean="0">
                <a:solidFill>
                  <a:schemeClr val="bg1"/>
                </a:solidFill>
              </a:rPr>
              <a:t> </a:t>
            </a:r>
            <a:r>
              <a:rPr lang="el-GR" sz="3200" dirty="0">
                <a:solidFill>
                  <a:schemeClr val="bg1"/>
                </a:solidFill>
              </a:rPr>
              <a:t>εἶδον </a:t>
            </a:r>
            <a:r>
              <a:rPr lang="en-US" sz="3200" dirty="0" smtClean="0">
                <a:solidFill>
                  <a:schemeClr val="bg1"/>
                </a:solidFill>
              </a:rPr>
              <a:t> </a:t>
            </a:r>
            <a:r>
              <a:rPr lang="el-GR" sz="3200" dirty="0" smtClean="0">
                <a:solidFill>
                  <a:schemeClr val="bg1"/>
                </a:solidFill>
              </a:rPr>
              <a:t>θρόνους </a:t>
            </a:r>
            <a:r>
              <a:rPr lang="en-US" sz="3200" dirty="0" smtClean="0">
                <a:solidFill>
                  <a:schemeClr val="bg1"/>
                </a:solidFill>
              </a:rPr>
              <a:t> </a:t>
            </a:r>
            <a:r>
              <a:rPr lang="el-GR" sz="3200" dirty="0" smtClean="0">
                <a:solidFill>
                  <a:schemeClr val="bg1"/>
                </a:solidFill>
              </a:rPr>
              <a:t>καὶ </a:t>
            </a:r>
            <a:r>
              <a:rPr lang="en-US" sz="3200" dirty="0" smtClean="0">
                <a:solidFill>
                  <a:schemeClr val="bg1"/>
                </a:solidFill>
              </a:rPr>
              <a:t> </a:t>
            </a:r>
            <a:r>
              <a:rPr lang="el-GR" sz="3200" dirty="0" smtClean="0">
                <a:solidFill>
                  <a:schemeClr val="bg1"/>
                </a:solidFill>
              </a:rPr>
              <a:t>ἐκάθισαν</a:t>
            </a:r>
            <a:endParaRPr lang="en-US" sz="3200" dirty="0">
              <a:solidFill>
                <a:schemeClr val="bg1"/>
              </a:solidFill>
            </a:endParaRPr>
          </a:p>
          <a:p>
            <a:r>
              <a:rPr lang="en-US" sz="2000" dirty="0" smtClean="0">
                <a:solidFill>
                  <a:srgbClr val="FFFF00"/>
                </a:solidFill>
              </a:rPr>
              <a:t>                                                and        I </a:t>
            </a:r>
            <a:r>
              <a:rPr lang="en-US" sz="2000" dirty="0">
                <a:solidFill>
                  <a:srgbClr val="FFFF00"/>
                </a:solidFill>
              </a:rPr>
              <a:t>saw </a:t>
            </a:r>
            <a:r>
              <a:rPr lang="en-US" sz="2000" dirty="0" smtClean="0">
                <a:solidFill>
                  <a:srgbClr val="FFFF00"/>
                </a:solidFill>
              </a:rPr>
              <a:t>           thrones          </a:t>
            </a:r>
            <a:r>
              <a:rPr lang="en-US" sz="2000" dirty="0">
                <a:solidFill>
                  <a:srgbClr val="FFFF00"/>
                </a:solidFill>
              </a:rPr>
              <a:t>and </a:t>
            </a:r>
            <a:r>
              <a:rPr lang="en-US" sz="2000" dirty="0" smtClean="0">
                <a:solidFill>
                  <a:srgbClr val="FFFF00"/>
                </a:solidFill>
              </a:rPr>
              <a:t>       they sat</a:t>
            </a:r>
            <a:r>
              <a:rPr lang="fr-FR" dirty="0" smtClean="0">
                <a:solidFill>
                  <a:srgbClr val="FFFF00"/>
                </a:solidFill>
              </a:rPr>
              <a:t> </a:t>
            </a:r>
          </a:p>
          <a:p>
            <a:r>
              <a:rPr lang="en-US" sz="3200" dirty="0" smtClean="0">
                <a:solidFill>
                  <a:schemeClr val="bg1"/>
                </a:solidFill>
              </a:rPr>
              <a:t> </a:t>
            </a:r>
            <a:r>
              <a:rPr lang="el-GR" sz="3200" dirty="0" smtClean="0">
                <a:solidFill>
                  <a:schemeClr val="bg1"/>
                </a:solidFill>
              </a:rPr>
              <a:t>ἐπ</a:t>
            </a:r>
            <a:r>
              <a:rPr lang="el-GR" sz="3200" dirty="0">
                <a:solidFill>
                  <a:schemeClr val="bg1"/>
                </a:solidFill>
              </a:rPr>
              <a:t>᾽ </a:t>
            </a:r>
            <a:r>
              <a:rPr lang="en-US" sz="3200" dirty="0" smtClean="0">
                <a:solidFill>
                  <a:schemeClr val="bg1"/>
                </a:solidFill>
              </a:rPr>
              <a:t> </a:t>
            </a:r>
            <a:r>
              <a:rPr lang="el-GR" sz="3200" dirty="0" smtClean="0">
                <a:solidFill>
                  <a:schemeClr val="bg1"/>
                </a:solidFill>
              </a:rPr>
              <a:t>αὐτοὺς </a:t>
            </a:r>
            <a:r>
              <a:rPr lang="en-US" sz="3200" dirty="0" smtClean="0">
                <a:solidFill>
                  <a:schemeClr val="bg1"/>
                </a:solidFill>
              </a:rPr>
              <a:t> </a:t>
            </a:r>
            <a:r>
              <a:rPr lang="el-GR" sz="3200" dirty="0" smtClean="0">
                <a:solidFill>
                  <a:schemeClr val="bg1"/>
                </a:solidFill>
              </a:rPr>
              <a:t>καὶ </a:t>
            </a:r>
            <a:r>
              <a:rPr lang="en-US" sz="3200" dirty="0" smtClean="0">
                <a:solidFill>
                  <a:schemeClr val="bg1"/>
                </a:solidFill>
              </a:rPr>
              <a:t> </a:t>
            </a:r>
            <a:r>
              <a:rPr lang="el-GR" sz="3200" dirty="0" smtClean="0">
                <a:solidFill>
                  <a:schemeClr val="bg1"/>
                </a:solidFill>
              </a:rPr>
              <a:t>κρίμα </a:t>
            </a:r>
            <a:r>
              <a:rPr lang="en-US" sz="3200" dirty="0" smtClean="0">
                <a:solidFill>
                  <a:schemeClr val="bg1"/>
                </a:solidFill>
              </a:rPr>
              <a:t> </a:t>
            </a:r>
            <a:r>
              <a:rPr lang="el-GR" sz="3200" dirty="0" smtClean="0">
                <a:solidFill>
                  <a:schemeClr val="bg1"/>
                </a:solidFill>
              </a:rPr>
              <a:t>ἐδόθη </a:t>
            </a:r>
            <a:r>
              <a:rPr lang="el-GR" sz="3200" dirty="0">
                <a:solidFill>
                  <a:schemeClr val="bg1"/>
                </a:solidFill>
              </a:rPr>
              <a:t>αὐτοῖς,</a:t>
            </a:r>
            <a:r>
              <a:rPr lang="en-US" sz="3200" dirty="0">
                <a:solidFill>
                  <a:schemeClr val="bg1"/>
                </a:solidFill>
              </a:rPr>
              <a:t> </a:t>
            </a:r>
            <a:r>
              <a:rPr lang="el-GR" sz="3200" dirty="0">
                <a:solidFill>
                  <a:schemeClr val="bg1"/>
                </a:solidFill>
              </a:rPr>
              <a:t> καὶ τὰς ψυχὰς </a:t>
            </a:r>
            <a:endParaRPr lang="en-US" sz="3200" dirty="0">
              <a:solidFill>
                <a:schemeClr val="bg1"/>
              </a:solidFill>
            </a:endParaRPr>
          </a:p>
          <a:p>
            <a:r>
              <a:rPr lang="en-US" sz="2000" dirty="0" smtClean="0">
                <a:solidFill>
                  <a:srgbClr val="FFFF00"/>
                </a:solidFill>
              </a:rPr>
              <a:t>   on           </a:t>
            </a:r>
            <a:r>
              <a:rPr lang="en-US" sz="2000" dirty="0">
                <a:solidFill>
                  <a:srgbClr val="FFFF00"/>
                </a:solidFill>
              </a:rPr>
              <a:t>them </a:t>
            </a:r>
            <a:r>
              <a:rPr lang="en-US" sz="2000" dirty="0" smtClean="0">
                <a:solidFill>
                  <a:srgbClr val="FFFF00"/>
                </a:solidFill>
              </a:rPr>
              <a:t>         and   a judgment   was given    to them        and    the      beings</a:t>
            </a:r>
            <a:endParaRPr lang="es-ES" sz="2000" dirty="0">
              <a:solidFill>
                <a:srgbClr val="FFFF00"/>
              </a:solidFill>
            </a:endParaRPr>
          </a:p>
          <a:p>
            <a:r>
              <a:rPr lang="en-US" sz="3200" dirty="0" smtClean="0">
                <a:solidFill>
                  <a:schemeClr val="bg1"/>
                </a:solidFill>
              </a:rPr>
              <a:t> </a:t>
            </a:r>
            <a:r>
              <a:rPr lang="el-GR" sz="3200" dirty="0" smtClean="0">
                <a:solidFill>
                  <a:schemeClr val="bg1"/>
                </a:solidFill>
              </a:rPr>
              <a:t>τῶν </a:t>
            </a:r>
            <a:r>
              <a:rPr lang="en-US" sz="3200" dirty="0" smtClean="0">
                <a:solidFill>
                  <a:schemeClr val="bg1"/>
                </a:solidFill>
              </a:rPr>
              <a:t> </a:t>
            </a:r>
            <a:r>
              <a:rPr lang="el-GR" sz="3200" dirty="0" smtClean="0">
                <a:solidFill>
                  <a:schemeClr val="bg1"/>
                </a:solidFill>
              </a:rPr>
              <a:t>πεπελεκισμένων </a:t>
            </a:r>
            <a:r>
              <a:rPr lang="en-US" sz="3200" dirty="0" smtClean="0">
                <a:solidFill>
                  <a:schemeClr val="bg1"/>
                </a:solidFill>
              </a:rPr>
              <a:t> </a:t>
            </a:r>
            <a:r>
              <a:rPr lang="el-GR" sz="3200" dirty="0" smtClean="0">
                <a:solidFill>
                  <a:schemeClr val="bg1"/>
                </a:solidFill>
              </a:rPr>
              <a:t>διὰ </a:t>
            </a:r>
            <a:r>
              <a:rPr lang="en-US" sz="3200" dirty="0" smtClean="0">
                <a:solidFill>
                  <a:schemeClr val="bg1"/>
                </a:solidFill>
              </a:rPr>
              <a:t> </a:t>
            </a:r>
            <a:r>
              <a:rPr lang="el-GR" sz="3200" dirty="0" smtClean="0">
                <a:solidFill>
                  <a:schemeClr val="bg1"/>
                </a:solidFill>
              </a:rPr>
              <a:t>τὴν </a:t>
            </a:r>
            <a:r>
              <a:rPr lang="en-US" sz="3200" dirty="0" smtClean="0">
                <a:solidFill>
                  <a:schemeClr val="bg1"/>
                </a:solidFill>
              </a:rPr>
              <a:t> </a:t>
            </a:r>
            <a:r>
              <a:rPr lang="el-GR" sz="3200" dirty="0" smtClean="0">
                <a:solidFill>
                  <a:schemeClr val="bg1"/>
                </a:solidFill>
              </a:rPr>
              <a:t>μαρτυρίαν</a:t>
            </a:r>
            <a:r>
              <a:rPr lang="en-US" sz="3200" dirty="0" smtClean="0">
                <a:solidFill>
                  <a:schemeClr val="bg1"/>
                </a:solidFill>
              </a:rPr>
              <a:t>   </a:t>
            </a:r>
            <a:r>
              <a:rPr lang="el-GR" sz="3200" dirty="0">
                <a:solidFill>
                  <a:schemeClr val="bg1"/>
                </a:solidFill>
              </a:rPr>
              <a:t>Ἰησοῦ </a:t>
            </a:r>
            <a:r>
              <a:rPr lang="en-US" sz="3200" dirty="0" smtClean="0">
                <a:solidFill>
                  <a:schemeClr val="bg1"/>
                </a:solidFill>
              </a:rPr>
              <a:t> </a:t>
            </a:r>
            <a:r>
              <a:rPr lang="el-GR" sz="3200" dirty="0" smtClean="0">
                <a:solidFill>
                  <a:schemeClr val="bg1"/>
                </a:solidFill>
              </a:rPr>
              <a:t>καὶ </a:t>
            </a:r>
            <a:r>
              <a:rPr lang="en-US" sz="3200" dirty="0" smtClean="0">
                <a:solidFill>
                  <a:schemeClr val="bg1"/>
                </a:solidFill>
              </a:rPr>
              <a:t> </a:t>
            </a:r>
            <a:r>
              <a:rPr lang="el-GR" sz="3200" dirty="0" smtClean="0">
                <a:solidFill>
                  <a:schemeClr val="bg1"/>
                </a:solidFill>
              </a:rPr>
              <a:t>διὰ</a:t>
            </a:r>
            <a:r>
              <a:rPr lang="en-US" sz="3200" dirty="0" smtClean="0">
                <a:solidFill>
                  <a:schemeClr val="bg1"/>
                </a:solidFill>
              </a:rPr>
              <a:t> </a:t>
            </a:r>
            <a:r>
              <a:rPr lang="el-GR" sz="3200" dirty="0" smtClean="0">
                <a:solidFill>
                  <a:schemeClr val="bg1"/>
                </a:solidFill>
              </a:rPr>
              <a:t> </a:t>
            </a:r>
            <a:r>
              <a:rPr lang="el-GR" sz="3200" dirty="0">
                <a:solidFill>
                  <a:schemeClr val="bg1"/>
                </a:solidFill>
              </a:rPr>
              <a:t>τὸν </a:t>
            </a:r>
            <a:r>
              <a:rPr lang="en-US" sz="3200" dirty="0">
                <a:solidFill>
                  <a:schemeClr val="bg1"/>
                </a:solidFill>
              </a:rPr>
              <a:t> </a:t>
            </a:r>
            <a:r>
              <a:rPr lang="el-GR" sz="3200" dirty="0">
                <a:solidFill>
                  <a:schemeClr val="bg1"/>
                </a:solidFill>
              </a:rPr>
              <a:t>λόγον </a:t>
            </a:r>
            <a:endParaRPr lang="en-US" sz="3200" dirty="0" smtClean="0">
              <a:solidFill>
                <a:schemeClr val="bg1"/>
              </a:solidFill>
            </a:endParaRPr>
          </a:p>
          <a:p>
            <a:r>
              <a:rPr lang="en-US" sz="2000" dirty="0" smtClean="0">
                <a:solidFill>
                  <a:srgbClr val="FFFF00"/>
                </a:solidFill>
              </a:rPr>
              <a:t>of </a:t>
            </a:r>
            <a:r>
              <a:rPr lang="en-US" sz="2000" dirty="0">
                <a:solidFill>
                  <a:srgbClr val="FFFF00"/>
                </a:solidFill>
              </a:rPr>
              <a:t>those </a:t>
            </a:r>
            <a:r>
              <a:rPr lang="en-US" sz="2000" dirty="0" smtClean="0">
                <a:solidFill>
                  <a:srgbClr val="FFFF00"/>
                </a:solidFill>
              </a:rPr>
              <a:t> who </a:t>
            </a:r>
            <a:r>
              <a:rPr lang="en-US" sz="2000" dirty="0">
                <a:solidFill>
                  <a:srgbClr val="FFFF00"/>
                </a:solidFill>
              </a:rPr>
              <a:t>had been </a:t>
            </a:r>
            <a:r>
              <a:rPr lang="en-US" sz="2000" dirty="0" smtClean="0">
                <a:solidFill>
                  <a:srgbClr val="FFFF00"/>
                </a:solidFill>
              </a:rPr>
              <a:t>beheaded        for        the         </a:t>
            </a:r>
            <a:r>
              <a:rPr lang="en-US" sz="2000" dirty="0">
                <a:solidFill>
                  <a:srgbClr val="FFFF00"/>
                </a:solidFill>
              </a:rPr>
              <a:t>testimony </a:t>
            </a:r>
            <a:r>
              <a:rPr lang="en-US" sz="2000" dirty="0" smtClean="0">
                <a:solidFill>
                  <a:srgbClr val="FFFF00"/>
                </a:solidFill>
              </a:rPr>
              <a:t>              of </a:t>
            </a:r>
            <a:r>
              <a:rPr lang="en-US" sz="2000" dirty="0">
                <a:solidFill>
                  <a:srgbClr val="FFFF00"/>
                </a:solidFill>
              </a:rPr>
              <a:t>Jesus </a:t>
            </a:r>
            <a:r>
              <a:rPr lang="en-US" sz="2000" dirty="0" smtClean="0">
                <a:solidFill>
                  <a:srgbClr val="FFFF00"/>
                </a:solidFill>
              </a:rPr>
              <a:t>    and       for        the      word</a:t>
            </a:r>
            <a:endParaRPr lang="fr-FR" sz="2000" dirty="0" smtClean="0">
              <a:solidFill>
                <a:srgbClr val="FFFF00"/>
              </a:solidFill>
            </a:endParaRPr>
          </a:p>
          <a:p>
            <a:r>
              <a:rPr lang="el-GR" sz="3200" dirty="0" smtClean="0">
                <a:solidFill>
                  <a:schemeClr val="bg1"/>
                </a:solidFill>
              </a:rPr>
              <a:t>τοῦ θεοῦ</a:t>
            </a:r>
            <a:r>
              <a:rPr lang="en-US" sz="3200" dirty="0" smtClean="0">
                <a:solidFill>
                  <a:schemeClr val="bg1"/>
                </a:solidFill>
              </a:rPr>
              <a:t> </a:t>
            </a:r>
            <a:r>
              <a:rPr lang="el-GR" sz="3200" dirty="0" smtClean="0">
                <a:solidFill>
                  <a:schemeClr val="bg1"/>
                </a:solidFill>
              </a:rPr>
              <a:t> καὶ </a:t>
            </a:r>
            <a:r>
              <a:rPr lang="en-US" sz="3200" dirty="0" smtClean="0">
                <a:solidFill>
                  <a:schemeClr val="bg1"/>
                </a:solidFill>
              </a:rPr>
              <a:t> </a:t>
            </a:r>
            <a:r>
              <a:rPr lang="el-GR" sz="3200" dirty="0" smtClean="0">
                <a:solidFill>
                  <a:schemeClr val="bg1"/>
                </a:solidFill>
              </a:rPr>
              <a:t>οἵτινες </a:t>
            </a:r>
            <a:r>
              <a:rPr lang="en-US" sz="3200" dirty="0" smtClean="0">
                <a:solidFill>
                  <a:schemeClr val="bg1"/>
                </a:solidFill>
              </a:rPr>
              <a:t> </a:t>
            </a:r>
            <a:r>
              <a:rPr lang="el-GR" sz="3200" dirty="0" smtClean="0">
                <a:solidFill>
                  <a:schemeClr val="bg1"/>
                </a:solidFill>
              </a:rPr>
              <a:t>οὐ </a:t>
            </a:r>
            <a:r>
              <a:rPr lang="en-US" sz="3200" dirty="0" smtClean="0">
                <a:solidFill>
                  <a:schemeClr val="bg1"/>
                </a:solidFill>
              </a:rPr>
              <a:t> </a:t>
            </a:r>
            <a:r>
              <a:rPr lang="el-GR" sz="3200" dirty="0" smtClean="0">
                <a:solidFill>
                  <a:schemeClr val="bg1"/>
                </a:solidFill>
              </a:rPr>
              <a:t>προσεκύνησαν</a:t>
            </a:r>
            <a:r>
              <a:rPr lang="en-US" sz="3200" dirty="0" smtClean="0">
                <a:solidFill>
                  <a:schemeClr val="bg1"/>
                </a:solidFill>
              </a:rPr>
              <a:t>  </a:t>
            </a:r>
            <a:r>
              <a:rPr lang="el-GR" sz="3200" dirty="0" smtClean="0">
                <a:solidFill>
                  <a:schemeClr val="bg1"/>
                </a:solidFill>
              </a:rPr>
              <a:t>τὸ</a:t>
            </a:r>
            <a:r>
              <a:rPr lang="en-US" sz="3200" dirty="0" smtClean="0">
                <a:solidFill>
                  <a:schemeClr val="bg1"/>
                </a:solidFill>
              </a:rPr>
              <a:t> </a:t>
            </a:r>
            <a:r>
              <a:rPr lang="el-GR" sz="3200" dirty="0" smtClean="0">
                <a:solidFill>
                  <a:schemeClr val="bg1"/>
                </a:solidFill>
              </a:rPr>
              <a:t> </a:t>
            </a:r>
            <a:r>
              <a:rPr lang="el-GR" sz="3200" dirty="0">
                <a:solidFill>
                  <a:schemeClr val="bg1"/>
                </a:solidFill>
              </a:rPr>
              <a:t>θηρίον </a:t>
            </a:r>
            <a:r>
              <a:rPr lang="en-US" sz="3200" dirty="0" smtClean="0">
                <a:solidFill>
                  <a:schemeClr val="bg1"/>
                </a:solidFill>
              </a:rPr>
              <a:t> </a:t>
            </a:r>
            <a:r>
              <a:rPr lang="el-GR" sz="3200" dirty="0" smtClean="0">
                <a:solidFill>
                  <a:schemeClr val="bg1"/>
                </a:solidFill>
              </a:rPr>
              <a:t>οὐδὲ </a:t>
            </a:r>
            <a:r>
              <a:rPr lang="en-US" sz="3200" dirty="0" smtClean="0">
                <a:solidFill>
                  <a:schemeClr val="bg1"/>
                </a:solidFill>
              </a:rPr>
              <a:t> </a:t>
            </a:r>
            <a:r>
              <a:rPr lang="el-GR" sz="3200" dirty="0">
                <a:solidFill>
                  <a:schemeClr val="bg1"/>
                </a:solidFill>
              </a:rPr>
              <a:t>τὴν </a:t>
            </a:r>
            <a:r>
              <a:rPr lang="en-US" sz="3200" dirty="0" smtClean="0">
                <a:solidFill>
                  <a:schemeClr val="bg1"/>
                </a:solidFill>
              </a:rPr>
              <a:t> </a:t>
            </a:r>
            <a:r>
              <a:rPr lang="el-GR" sz="3200" dirty="0" smtClean="0">
                <a:solidFill>
                  <a:schemeClr val="bg1"/>
                </a:solidFill>
              </a:rPr>
              <a:t>εἰκόνα </a:t>
            </a:r>
            <a:endParaRPr lang="en-US" sz="3200" dirty="0" smtClean="0">
              <a:solidFill>
                <a:schemeClr val="bg1"/>
              </a:solidFill>
            </a:endParaRPr>
          </a:p>
          <a:p>
            <a:r>
              <a:rPr lang="en-US" sz="2000" dirty="0" smtClean="0">
                <a:solidFill>
                  <a:srgbClr val="FFFF00"/>
                </a:solidFill>
              </a:rPr>
              <a:t>  of          God       </a:t>
            </a:r>
            <a:r>
              <a:rPr lang="en-US" sz="2000" dirty="0">
                <a:solidFill>
                  <a:srgbClr val="FFFF00"/>
                </a:solidFill>
              </a:rPr>
              <a:t>and </a:t>
            </a:r>
            <a:r>
              <a:rPr lang="en-US" sz="2000" dirty="0" smtClean="0">
                <a:solidFill>
                  <a:srgbClr val="FFFF00"/>
                </a:solidFill>
              </a:rPr>
              <a:t>        those          not           who worshiped            the         beast            nor         the         image</a:t>
            </a:r>
            <a:endParaRPr lang="fr-FR" sz="2000" dirty="0" smtClean="0">
              <a:solidFill>
                <a:srgbClr val="FFFF00"/>
              </a:solidFill>
            </a:endParaRPr>
          </a:p>
          <a:p>
            <a:r>
              <a:rPr lang="el-GR" sz="3200" dirty="0" smtClean="0">
                <a:solidFill>
                  <a:schemeClr val="bg1"/>
                </a:solidFill>
              </a:rPr>
              <a:t>αὐτοῦ </a:t>
            </a:r>
            <a:r>
              <a:rPr lang="en-US" sz="3200" dirty="0" smtClean="0">
                <a:solidFill>
                  <a:schemeClr val="bg1"/>
                </a:solidFill>
              </a:rPr>
              <a:t> </a:t>
            </a:r>
            <a:r>
              <a:rPr lang="el-GR" sz="3200" dirty="0" smtClean="0">
                <a:solidFill>
                  <a:schemeClr val="bg1"/>
                </a:solidFill>
              </a:rPr>
              <a:t>καὶ</a:t>
            </a:r>
            <a:r>
              <a:rPr lang="en-US" sz="3200" dirty="0" smtClean="0">
                <a:solidFill>
                  <a:schemeClr val="bg1"/>
                </a:solidFill>
              </a:rPr>
              <a:t> </a:t>
            </a:r>
            <a:r>
              <a:rPr lang="el-GR" sz="3200" dirty="0" smtClean="0">
                <a:solidFill>
                  <a:schemeClr val="bg1"/>
                </a:solidFill>
              </a:rPr>
              <a:t> οὐκ</a:t>
            </a:r>
            <a:r>
              <a:rPr lang="en-US" sz="3200" dirty="0" smtClean="0">
                <a:solidFill>
                  <a:schemeClr val="bg1"/>
                </a:solidFill>
              </a:rPr>
              <a:t> </a:t>
            </a:r>
            <a:r>
              <a:rPr lang="el-GR" sz="3200" dirty="0" smtClean="0">
                <a:solidFill>
                  <a:schemeClr val="bg1"/>
                </a:solidFill>
              </a:rPr>
              <a:t> ἔλαβον </a:t>
            </a:r>
            <a:r>
              <a:rPr lang="en-US" sz="3200" dirty="0" smtClean="0">
                <a:solidFill>
                  <a:schemeClr val="bg1"/>
                </a:solidFill>
              </a:rPr>
              <a:t> </a:t>
            </a:r>
            <a:r>
              <a:rPr lang="el-GR" sz="3200" dirty="0" smtClean="0">
                <a:solidFill>
                  <a:schemeClr val="bg1"/>
                </a:solidFill>
              </a:rPr>
              <a:t>τὸ </a:t>
            </a:r>
            <a:r>
              <a:rPr lang="en-US" sz="3200" dirty="0" smtClean="0">
                <a:solidFill>
                  <a:schemeClr val="bg1"/>
                </a:solidFill>
              </a:rPr>
              <a:t> </a:t>
            </a:r>
            <a:r>
              <a:rPr lang="el-GR" sz="3200" dirty="0" smtClean="0">
                <a:solidFill>
                  <a:schemeClr val="bg1"/>
                </a:solidFill>
              </a:rPr>
              <a:t>χάραγμα </a:t>
            </a:r>
            <a:r>
              <a:rPr lang="en-US" sz="3200" dirty="0" smtClean="0">
                <a:solidFill>
                  <a:schemeClr val="bg1"/>
                </a:solidFill>
              </a:rPr>
              <a:t> </a:t>
            </a:r>
            <a:r>
              <a:rPr lang="el-GR" sz="3200" dirty="0" smtClean="0">
                <a:solidFill>
                  <a:schemeClr val="bg1"/>
                </a:solidFill>
              </a:rPr>
              <a:t>ἐπὶ τὸ μέτωπον </a:t>
            </a:r>
            <a:r>
              <a:rPr lang="el-GR" sz="3200" dirty="0">
                <a:solidFill>
                  <a:schemeClr val="bg1"/>
                </a:solidFill>
              </a:rPr>
              <a:t>καὶ </a:t>
            </a:r>
            <a:r>
              <a:rPr lang="en-US" sz="3200" dirty="0" smtClean="0">
                <a:solidFill>
                  <a:schemeClr val="bg1"/>
                </a:solidFill>
              </a:rPr>
              <a:t> </a:t>
            </a:r>
            <a:r>
              <a:rPr lang="el-GR" sz="3200" dirty="0" smtClean="0">
                <a:solidFill>
                  <a:schemeClr val="bg1"/>
                </a:solidFill>
              </a:rPr>
              <a:t>ἐπὶ </a:t>
            </a:r>
            <a:r>
              <a:rPr lang="el-GR" sz="3200" dirty="0">
                <a:solidFill>
                  <a:schemeClr val="bg1"/>
                </a:solidFill>
              </a:rPr>
              <a:t>τὴν χεῖρα </a:t>
            </a:r>
            <a:endParaRPr lang="en-US" sz="3200" dirty="0" smtClean="0">
              <a:solidFill>
                <a:schemeClr val="bg1"/>
              </a:solidFill>
            </a:endParaRPr>
          </a:p>
          <a:p>
            <a:r>
              <a:rPr lang="en-US" sz="2000" dirty="0" smtClean="0">
                <a:solidFill>
                  <a:srgbClr val="FFFF00"/>
                </a:solidFill>
              </a:rPr>
              <a:t>      its            </a:t>
            </a:r>
            <a:r>
              <a:rPr lang="en-US" sz="2000" dirty="0">
                <a:solidFill>
                  <a:srgbClr val="FFFF00"/>
                </a:solidFill>
              </a:rPr>
              <a:t>and </a:t>
            </a:r>
            <a:r>
              <a:rPr lang="en-US" sz="2000" dirty="0" smtClean="0">
                <a:solidFill>
                  <a:srgbClr val="FFFF00"/>
                </a:solidFill>
              </a:rPr>
              <a:t>     not        </a:t>
            </a:r>
            <a:r>
              <a:rPr lang="en-US" sz="2000" dirty="0">
                <a:solidFill>
                  <a:srgbClr val="FFFF00"/>
                </a:solidFill>
              </a:rPr>
              <a:t>received </a:t>
            </a:r>
            <a:r>
              <a:rPr lang="en-US" sz="2000" dirty="0" smtClean="0">
                <a:solidFill>
                  <a:srgbClr val="FFFF00"/>
                </a:solidFill>
              </a:rPr>
              <a:t>       the         </a:t>
            </a:r>
            <a:r>
              <a:rPr lang="en-US" sz="2000" dirty="0">
                <a:solidFill>
                  <a:srgbClr val="FFFF00"/>
                </a:solidFill>
              </a:rPr>
              <a:t>mark </a:t>
            </a:r>
            <a:r>
              <a:rPr lang="en-US" sz="2000" dirty="0" smtClean="0">
                <a:solidFill>
                  <a:srgbClr val="FFFF00"/>
                </a:solidFill>
              </a:rPr>
              <a:t>               on    the     forehead          or        on      the      hand</a:t>
            </a:r>
            <a:endParaRPr lang="fr-FR" sz="2000" dirty="0" smtClean="0">
              <a:solidFill>
                <a:srgbClr val="FFFF00"/>
              </a:solidFill>
            </a:endParaRPr>
          </a:p>
          <a:p>
            <a:r>
              <a:rPr lang="el-GR" sz="3200" dirty="0" smtClean="0">
                <a:solidFill>
                  <a:schemeClr val="bg1"/>
                </a:solidFill>
              </a:rPr>
              <a:t>αὐτῶν</a:t>
            </a:r>
            <a:r>
              <a:rPr lang="el-GR" sz="3200" dirty="0">
                <a:solidFill>
                  <a:schemeClr val="bg1"/>
                </a:solidFill>
              </a:rPr>
              <a:t>. </a:t>
            </a:r>
            <a:r>
              <a:rPr lang="en-US" sz="3200" dirty="0" smtClean="0">
                <a:solidFill>
                  <a:schemeClr val="bg1"/>
                </a:solidFill>
              </a:rPr>
              <a:t> </a:t>
            </a:r>
            <a:r>
              <a:rPr lang="el-GR" sz="3200" dirty="0" smtClean="0">
                <a:solidFill>
                  <a:schemeClr val="bg1"/>
                </a:solidFill>
              </a:rPr>
              <a:t>καὶ</a:t>
            </a:r>
            <a:r>
              <a:rPr lang="en-US" sz="3200" dirty="0" smtClean="0">
                <a:solidFill>
                  <a:schemeClr val="bg1"/>
                </a:solidFill>
              </a:rPr>
              <a:t> </a:t>
            </a:r>
            <a:r>
              <a:rPr lang="el-GR" sz="3200" dirty="0" smtClean="0">
                <a:solidFill>
                  <a:schemeClr val="bg1"/>
                </a:solidFill>
              </a:rPr>
              <a:t> </a:t>
            </a:r>
            <a:r>
              <a:rPr lang="el-GR" sz="3200" dirty="0">
                <a:solidFill>
                  <a:schemeClr val="bg1"/>
                </a:solidFill>
              </a:rPr>
              <a:t>ἔζησαν </a:t>
            </a:r>
            <a:r>
              <a:rPr lang="en-US" sz="3200" dirty="0" smtClean="0">
                <a:solidFill>
                  <a:schemeClr val="bg1"/>
                </a:solidFill>
              </a:rPr>
              <a:t> </a:t>
            </a:r>
            <a:r>
              <a:rPr lang="el-GR" sz="3200" dirty="0" smtClean="0">
                <a:solidFill>
                  <a:schemeClr val="bg1"/>
                </a:solidFill>
              </a:rPr>
              <a:t>καὶ </a:t>
            </a:r>
            <a:r>
              <a:rPr lang="en-US" sz="3200" dirty="0" smtClean="0">
                <a:solidFill>
                  <a:schemeClr val="bg1"/>
                </a:solidFill>
              </a:rPr>
              <a:t> </a:t>
            </a:r>
            <a:r>
              <a:rPr lang="el-GR" sz="3200" dirty="0" smtClean="0">
                <a:solidFill>
                  <a:schemeClr val="bg1"/>
                </a:solidFill>
              </a:rPr>
              <a:t>ἐβασίλευσαν </a:t>
            </a:r>
            <a:r>
              <a:rPr lang="en-US" sz="3200" dirty="0" smtClean="0">
                <a:solidFill>
                  <a:schemeClr val="bg1"/>
                </a:solidFill>
              </a:rPr>
              <a:t> </a:t>
            </a:r>
            <a:r>
              <a:rPr lang="el-GR" sz="3200" dirty="0" smtClean="0">
                <a:solidFill>
                  <a:schemeClr val="bg1"/>
                </a:solidFill>
              </a:rPr>
              <a:t>μετὰ </a:t>
            </a:r>
            <a:r>
              <a:rPr lang="en-US" sz="3200" dirty="0" smtClean="0">
                <a:solidFill>
                  <a:schemeClr val="bg1"/>
                </a:solidFill>
              </a:rPr>
              <a:t> </a:t>
            </a:r>
            <a:r>
              <a:rPr lang="el-GR" sz="3200" dirty="0" smtClean="0">
                <a:solidFill>
                  <a:schemeClr val="bg1"/>
                </a:solidFill>
              </a:rPr>
              <a:t>τοῦ </a:t>
            </a:r>
            <a:r>
              <a:rPr lang="en-US" sz="3200" dirty="0" smtClean="0">
                <a:solidFill>
                  <a:schemeClr val="bg1"/>
                </a:solidFill>
              </a:rPr>
              <a:t> </a:t>
            </a:r>
            <a:r>
              <a:rPr lang="el-GR" sz="3200" dirty="0" smtClean="0">
                <a:solidFill>
                  <a:schemeClr val="bg1"/>
                </a:solidFill>
              </a:rPr>
              <a:t>Χριστοῦ </a:t>
            </a:r>
            <a:r>
              <a:rPr lang="en-US" sz="3200" dirty="0" smtClean="0">
                <a:solidFill>
                  <a:schemeClr val="bg1"/>
                </a:solidFill>
              </a:rPr>
              <a:t> </a:t>
            </a:r>
            <a:r>
              <a:rPr lang="el-GR" sz="3200" dirty="0" smtClean="0">
                <a:solidFill>
                  <a:schemeClr val="bg1"/>
                </a:solidFill>
              </a:rPr>
              <a:t>χίλια </a:t>
            </a:r>
            <a:r>
              <a:rPr lang="en-US" sz="3200" dirty="0" smtClean="0">
                <a:solidFill>
                  <a:schemeClr val="bg1"/>
                </a:solidFill>
              </a:rPr>
              <a:t> </a:t>
            </a:r>
            <a:r>
              <a:rPr lang="el-GR" sz="3200" dirty="0" smtClean="0">
                <a:solidFill>
                  <a:schemeClr val="bg1"/>
                </a:solidFill>
              </a:rPr>
              <a:t>ἔτη</a:t>
            </a:r>
            <a:r>
              <a:rPr lang="el-GR" sz="3200" dirty="0">
                <a:solidFill>
                  <a:schemeClr val="bg1"/>
                </a:solidFill>
              </a:rPr>
              <a:t>.</a:t>
            </a:r>
          </a:p>
          <a:p>
            <a:r>
              <a:rPr lang="en-US" sz="2000" dirty="0" smtClean="0">
                <a:solidFill>
                  <a:srgbClr val="FFFF00"/>
                </a:solidFill>
              </a:rPr>
              <a:t>    their            and      they lived     </a:t>
            </a:r>
            <a:r>
              <a:rPr lang="en-US" sz="2000" dirty="0">
                <a:solidFill>
                  <a:srgbClr val="FFFF00"/>
                </a:solidFill>
              </a:rPr>
              <a:t>and </a:t>
            </a:r>
            <a:r>
              <a:rPr lang="en-US" sz="2000" dirty="0" smtClean="0">
                <a:solidFill>
                  <a:srgbClr val="FFFF00"/>
                </a:solidFill>
              </a:rPr>
              <a:t>          they reigned               with         the           Christ      a thousand   years</a:t>
            </a:r>
            <a:endParaRPr lang="fr-FR" sz="2000" dirty="0" smtClean="0">
              <a:solidFill>
                <a:srgbClr val="FFFF00"/>
              </a:solidFill>
            </a:endParaRPr>
          </a:p>
          <a:p>
            <a:endParaRPr lang="en-US" sz="800" baseline="30000" dirty="0" smtClean="0">
              <a:solidFill>
                <a:srgbClr val="FFFF00"/>
              </a:solidFill>
            </a:endParaRPr>
          </a:p>
          <a:p>
            <a:r>
              <a:rPr lang="en-US" sz="1700" baseline="30000" dirty="0">
                <a:solidFill>
                  <a:srgbClr val="FFFF00"/>
                </a:solidFill>
              </a:rPr>
              <a:t> </a:t>
            </a:r>
            <a:r>
              <a:rPr lang="en-US" sz="1700" baseline="30000" dirty="0" smtClean="0">
                <a:solidFill>
                  <a:srgbClr val="FFFF00"/>
                </a:solidFill>
              </a:rPr>
              <a:t>   ESV </a:t>
            </a:r>
            <a:r>
              <a:rPr lang="fr-FR" sz="1700" b="1" dirty="0" smtClean="0">
                <a:solidFill>
                  <a:schemeClr val="bg1"/>
                </a:solidFill>
              </a:rPr>
              <a:t>20:4</a:t>
            </a:r>
            <a:r>
              <a:rPr lang="fr-FR" sz="1700" dirty="0" smtClean="0">
                <a:solidFill>
                  <a:schemeClr val="bg1"/>
                </a:solidFill>
              </a:rPr>
              <a:t> </a:t>
            </a:r>
            <a:r>
              <a:rPr lang="en-US" sz="1700" dirty="0">
                <a:solidFill>
                  <a:schemeClr val="bg1"/>
                </a:solidFill>
              </a:rPr>
              <a:t>Then I saw thrones, and seated on them were those to whom the authority to judge was committed. Also I saw the souls of those who had been beheaded for the testimony of Jesus and for the word of God, and those who had not worshiped the beast or its image and had not received its mark on their foreheads or their hands. They came to life and reigned with Christ for a thousand years</a:t>
            </a:r>
            <a:r>
              <a:rPr lang="en-US" sz="1700" dirty="0" smtClean="0">
                <a:solidFill>
                  <a:schemeClr val="bg1"/>
                </a:solidFill>
              </a:rPr>
              <a:t>.   </a:t>
            </a:r>
          </a:p>
          <a:p>
            <a:r>
              <a:rPr lang="en-US" sz="1700" baseline="30000" dirty="0" smtClean="0">
                <a:solidFill>
                  <a:srgbClr val="FFFF00"/>
                </a:solidFill>
              </a:rPr>
              <a:t>    CUV</a:t>
            </a:r>
            <a:r>
              <a:rPr lang="en-US" sz="1700" baseline="30000" dirty="0" smtClean="0">
                <a:solidFill>
                  <a:schemeClr val="bg1"/>
                </a:solidFill>
              </a:rPr>
              <a:t> </a:t>
            </a:r>
            <a:r>
              <a:rPr lang="en-US" sz="1700" b="1" dirty="0" smtClean="0">
                <a:solidFill>
                  <a:schemeClr val="bg1"/>
                </a:solidFill>
              </a:rPr>
              <a:t>20:4</a:t>
            </a:r>
            <a:r>
              <a:rPr lang="en-US" sz="1700" dirty="0" smtClean="0">
                <a:solidFill>
                  <a:schemeClr val="bg1"/>
                </a:solidFill>
              </a:rPr>
              <a:t> </a:t>
            </a:r>
            <a:r>
              <a:rPr lang="zh-TW" altLang="en-US" sz="1700" dirty="0">
                <a:solidFill>
                  <a:schemeClr val="bg1"/>
                </a:solidFill>
              </a:rPr>
              <a:t>我又看見幾個寶座、也有坐在上面的、並有審判的權柄賜給他們．我又看見那些因為給耶穌作見證、並</a:t>
            </a:r>
            <a:r>
              <a:rPr lang="zh-TW" altLang="en-US" sz="1700" dirty="0" smtClean="0">
                <a:solidFill>
                  <a:schemeClr val="bg1"/>
                </a:solidFill>
              </a:rPr>
              <a:t>為神</a:t>
            </a:r>
            <a:r>
              <a:rPr lang="zh-TW" altLang="en-US" sz="1700" dirty="0">
                <a:solidFill>
                  <a:schemeClr val="bg1"/>
                </a:solidFill>
              </a:rPr>
              <a:t>之道被斬者的靈魂、和那沒有拜過獸與獸像、也沒有在額上和手上受過他印記之人的靈魂．他們都復活了、與基督一同作王一千年</a:t>
            </a:r>
            <a:r>
              <a:rPr lang="zh-TW" altLang="en-US" sz="1700" dirty="0" smtClean="0">
                <a:solidFill>
                  <a:schemeClr val="bg1"/>
                </a:solidFill>
              </a:rPr>
              <a:t>。</a:t>
            </a:r>
            <a:endParaRPr lang="en-US" altLang="zh-TW" sz="17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44318633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111"/>
            <a:ext cx="12161838" cy="6788636"/>
          </a:xfrm>
          <a:prstGeom prst="rect">
            <a:avLst/>
          </a:prstGeom>
          <a:solidFill>
            <a:srgbClr val="002060"/>
          </a:solidFill>
        </p:spPr>
        <p:txBody>
          <a:bodyPr wrap="square" lIns="108821" tIns="54411" rIns="108821" bIns="54411">
            <a:spAutoFit/>
          </a:bodyPr>
          <a:lstStyle/>
          <a:p>
            <a:r>
              <a:rPr lang="en-US" sz="900" b="1" dirty="0" smtClean="0">
                <a:solidFill>
                  <a:srgbClr val="FFFF00"/>
                </a:solidFill>
              </a:rPr>
              <a:t>              </a:t>
            </a:r>
          </a:p>
          <a:p>
            <a:r>
              <a:rPr lang="en-US" sz="4000" b="1" dirty="0" smtClean="0">
                <a:solidFill>
                  <a:srgbClr val="FFFF00"/>
                </a:solidFill>
              </a:rPr>
              <a:t>        Revelation 20:5 </a:t>
            </a:r>
          </a:p>
          <a:p>
            <a:endParaRPr lang="en-US" sz="800" b="1" dirty="0" smtClean="0">
              <a:solidFill>
                <a:srgbClr val="FFFF00"/>
              </a:solidFill>
            </a:endParaRPr>
          </a:p>
          <a:p>
            <a:endParaRPr lang="en-US" sz="800" b="1" dirty="0" smtClean="0">
              <a:solidFill>
                <a:srgbClr val="FFFF00"/>
              </a:solidFill>
            </a:endParaRPr>
          </a:p>
          <a:p>
            <a:r>
              <a:rPr lang="en-US" sz="4400" dirty="0" smtClean="0">
                <a:solidFill>
                  <a:schemeClr val="bg1"/>
                </a:solidFill>
              </a:rPr>
              <a:t> </a:t>
            </a:r>
            <a:r>
              <a:rPr lang="el-GR" sz="4400" dirty="0" smtClean="0">
                <a:solidFill>
                  <a:schemeClr val="bg1"/>
                </a:solidFill>
              </a:rPr>
              <a:t>οἱ </a:t>
            </a:r>
            <a:r>
              <a:rPr lang="en-US" sz="4400" dirty="0" smtClean="0">
                <a:solidFill>
                  <a:schemeClr val="bg1"/>
                </a:solidFill>
              </a:rPr>
              <a:t> </a:t>
            </a:r>
            <a:r>
              <a:rPr lang="el-GR" sz="4400" dirty="0" smtClean="0">
                <a:solidFill>
                  <a:schemeClr val="bg1"/>
                </a:solidFill>
              </a:rPr>
              <a:t>λοιποὶ</a:t>
            </a:r>
            <a:r>
              <a:rPr lang="en-US" sz="4400" dirty="0" smtClean="0">
                <a:solidFill>
                  <a:schemeClr val="bg1"/>
                </a:solidFill>
              </a:rPr>
              <a:t> </a:t>
            </a:r>
            <a:r>
              <a:rPr lang="el-GR" sz="4400" dirty="0" smtClean="0">
                <a:solidFill>
                  <a:schemeClr val="bg1"/>
                </a:solidFill>
              </a:rPr>
              <a:t> τῶν</a:t>
            </a:r>
            <a:r>
              <a:rPr lang="en-US" sz="4400" dirty="0" smtClean="0">
                <a:solidFill>
                  <a:schemeClr val="bg1"/>
                </a:solidFill>
              </a:rPr>
              <a:t> </a:t>
            </a:r>
            <a:r>
              <a:rPr lang="el-GR" sz="4400" dirty="0" smtClean="0">
                <a:solidFill>
                  <a:schemeClr val="bg1"/>
                </a:solidFill>
              </a:rPr>
              <a:t> </a:t>
            </a:r>
            <a:r>
              <a:rPr lang="el-GR" sz="4400" dirty="0">
                <a:solidFill>
                  <a:schemeClr val="bg1"/>
                </a:solidFill>
              </a:rPr>
              <a:t>νεκρῶν </a:t>
            </a:r>
            <a:r>
              <a:rPr lang="en-US" sz="4400" dirty="0" smtClean="0">
                <a:solidFill>
                  <a:schemeClr val="bg1"/>
                </a:solidFill>
              </a:rPr>
              <a:t>  </a:t>
            </a:r>
            <a:r>
              <a:rPr lang="el-GR" sz="4400" dirty="0" smtClean="0">
                <a:solidFill>
                  <a:schemeClr val="bg1"/>
                </a:solidFill>
              </a:rPr>
              <a:t>οὐκ</a:t>
            </a:r>
            <a:r>
              <a:rPr lang="en-US" sz="4400" dirty="0" smtClean="0">
                <a:solidFill>
                  <a:schemeClr val="bg1"/>
                </a:solidFill>
              </a:rPr>
              <a:t> </a:t>
            </a:r>
            <a:r>
              <a:rPr lang="el-GR" sz="4400" dirty="0" smtClean="0">
                <a:solidFill>
                  <a:schemeClr val="bg1"/>
                </a:solidFill>
              </a:rPr>
              <a:t> </a:t>
            </a:r>
            <a:r>
              <a:rPr lang="el-GR" sz="4400" dirty="0">
                <a:solidFill>
                  <a:schemeClr val="bg1"/>
                </a:solidFill>
              </a:rPr>
              <a:t>ἔζησαν </a:t>
            </a:r>
            <a:endParaRPr lang="en-US" sz="4400" dirty="0">
              <a:solidFill>
                <a:schemeClr val="bg1"/>
              </a:solidFill>
            </a:endParaRPr>
          </a:p>
          <a:p>
            <a:r>
              <a:rPr lang="fr-FR" sz="2400" dirty="0">
                <a:solidFill>
                  <a:srgbClr val="FFFF00"/>
                </a:solidFill>
              </a:rPr>
              <a:t> </a:t>
            </a:r>
            <a:r>
              <a:rPr lang="en-US" sz="2400" dirty="0" smtClean="0">
                <a:solidFill>
                  <a:srgbClr val="FFFF00"/>
                </a:solidFill>
              </a:rPr>
              <a:t> the          </a:t>
            </a:r>
            <a:r>
              <a:rPr lang="en-US" sz="2400" dirty="0">
                <a:solidFill>
                  <a:srgbClr val="FFFF00"/>
                </a:solidFill>
              </a:rPr>
              <a:t>rest </a:t>
            </a:r>
            <a:r>
              <a:rPr lang="en-US" sz="2400" dirty="0" smtClean="0">
                <a:solidFill>
                  <a:srgbClr val="FFFF00"/>
                </a:solidFill>
              </a:rPr>
              <a:t>             of </a:t>
            </a:r>
            <a:r>
              <a:rPr lang="en-US" sz="2400" dirty="0">
                <a:solidFill>
                  <a:srgbClr val="FFFF00"/>
                </a:solidFill>
              </a:rPr>
              <a:t>the </a:t>
            </a:r>
            <a:r>
              <a:rPr lang="en-US" sz="2400" dirty="0" smtClean="0">
                <a:solidFill>
                  <a:srgbClr val="FFFF00"/>
                </a:solidFill>
              </a:rPr>
              <a:t>           dead               </a:t>
            </a:r>
            <a:r>
              <a:rPr lang="en-US" sz="2400" dirty="0">
                <a:solidFill>
                  <a:srgbClr val="FFFF00"/>
                </a:solidFill>
              </a:rPr>
              <a:t>not </a:t>
            </a:r>
            <a:r>
              <a:rPr lang="en-US" sz="2400" dirty="0" smtClean="0">
                <a:solidFill>
                  <a:srgbClr val="FFFF00"/>
                </a:solidFill>
              </a:rPr>
              <a:t>            lived</a:t>
            </a:r>
            <a:endParaRPr lang="fr-FR" sz="2400" dirty="0" smtClean="0">
              <a:solidFill>
                <a:srgbClr val="FFFF00"/>
              </a:solidFill>
            </a:endParaRPr>
          </a:p>
          <a:p>
            <a:endParaRPr lang="fr-FR" sz="800" dirty="0" smtClean="0">
              <a:solidFill>
                <a:srgbClr val="FFFF00"/>
              </a:solidFill>
            </a:endParaRPr>
          </a:p>
          <a:p>
            <a:r>
              <a:rPr lang="en-US" sz="4400" dirty="0" smtClean="0">
                <a:solidFill>
                  <a:schemeClr val="bg1"/>
                </a:solidFill>
              </a:rPr>
              <a:t>       </a:t>
            </a:r>
            <a:r>
              <a:rPr lang="el-GR" sz="4400" dirty="0" smtClean="0">
                <a:solidFill>
                  <a:schemeClr val="bg1"/>
                </a:solidFill>
              </a:rPr>
              <a:t>ἄχρι</a:t>
            </a:r>
            <a:r>
              <a:rPr lang="en-US" sz="4400" dirty="0" smtClean="0">
                <a:solidFill>
                  <a:schemeClr val="bg1"/>
                </a:solidFill>
              </a:rPr>
              <a:t> </a:t>
            </a:r>
            <a:r>
              <a:rPr lang="el-GR" sz="4400" dirty="0" smtClean="0">
                <a:solidFill>
                  <a:schemeClr val="bg1"/>
                </a:solidFill>
              </a:rPr>
              <a:t> </a:t>
            </a:r>
            <a:r>
              <a:rPr lang="en-US" sz="4400" dirty="0" smtClean="0">
                <a:solidFill>
                  <a:schemeClr val="bg1"/>
                </a:solidFill>
              </a:rPr>
              <a:t>  </a:t>
            </a:r>
            <a:r>
              <a:rPr lang="el-GR" sz="4400" dirty="0" smtClean="0">
                <a:solidFill>
                  <a:schemeClr val="bg1"/>
                </a:solidFill>
              </a:rPr>
              <a:t>τελεσθῇ </a:t>
            </a:r>
            <a:r>
              <a:rPr lang="en-US" sz="4400" dirty="0" smtClean="0">
                <a:solidFill>
                  <a:schemeClr val="bg1"/>
                </a:solidFill>
              </a:rPr>
              <a:t>  </a:t>
            </a:r>
            <a:r>
              <a:rPr lang="el-GR" sz="4400" dirty="0" smtClean="0">
                <a:solidFill>
                  <a:schemeClr val="bg1"/>
                </a:solidFill>
              </a:rPr>
              <a:t>τὰ </a:t>
            </a:r>
            <a:r>
              <a:rPr lang="en-US" sz="4400" dirty="0" smtClean="0">
                <a:solidFill>
                  <a:schemeClr val="bg1"/>
                </a:solidFill>
              </a:rPr>
              <a:t>  </a:t>
            </a:r>
            <a:r>
              <a:rPr lang="el-GR" sz="4400" dirty="0" smtClean="0">
                <a:solidFill>
                  <a:schemeClr val="bg1"/>
                </a:solidFill>
              </a:rPr>
              <a:t>χίλια </a:t>
            </a:r>
            <a:r>
              <a:rPr lang="en-US" sz="4400" dirty="0" smtClean="0">
                <a:solidFill>
                  <a:schemeClr val="bg1"/>
                </a:solidFill>
              </a:rPr>
              <a:t>  </a:t>
            </a:r>
            <a:r>
              <a:rPr lang="el-GR" sz="4400" dirty="0" smtClean="0">
                <a:solidFill>
                  <a:schemeClr val="bg1"/>
                </a:solidFill>
              </a:rPr>
              <a:t>ἔτη</a:t>
            </a:r>
            <a:r>
              <a:rPr lang="el-GR" sz="4400" dirty="0">
                <a:solidFill>
                  <a:schemeClr val="bg1"/>
                </a:solidFill>
              </a:rPr>
              <a:t>. </a:t>
            </a:r>
            <a:endParaRPr lang="en-US" sz="4400" dirty="0" smtClean="0">
              <a:solidFill>
                <a:schemeClr val="bg1"/>
              </a:solidFill>
            </a:endParaRPr>
          </a:p>
          <a:p>
            <a:r>
              <a:rPr lang="en-US" sz="2400" dirty="0" smtClean="0">
                <a:solidFill>
                  <a:srgbClr val="FFFF00"/>
                </a:solidFill>
              </a:rPr>
              <a:t>               until              were </a:t>
            </a:r>
            <a:r>
              <a:rPr lang="en-US" sz="2400" dirty="0">
                <a:solidFill>
                  <a:srgbClr val="FFFF00"/>
                </a:solidFill>
              </a:rPr>
              <a:t>ended </a:t>
            </a:r>
            <a:r>
              <a:rPr lang="en-US" sz="2400" dirty="0" smtClean="0">
                <a:solidFill>
                  <a:srgbClr val="FFFF00"/>
                </a:solidFill>
              </a:rPr>
              <a:t>          the      thousand     years</a:t>
            </a:r>
            <a:r>
              <a:rPr lang="fr-FR" sz="2400" dirty="0" smtClean="0">
                <a:solidFill>
                  <a:srgbClr val="FFFF00"/>
                </a:solidFill>
              </a:rPr>
              <a:t> </a:t>
            </a:r>
          </a:p>
          <a:p>
            <a:endParaRPr lang="fr-FR" sz="800" dirty="0">
              <a:solidFill>
                <a:srgbClr val="FFFF00"/>
              </a:solidFill>
            </a:endParaRPr>
          </a:p>
          <a:p>
            <a:r>
              <a:rPr lang="en-US" sz="4400" dirty="0" smtClean="0">
                <a:solidFill>
                  <a:schemeClr val="bg1"/>
                </a:solidFill>
              </a:rPr>
              <a:t>      </a:t>
            </a:r>
            <a:r>
              <a:rPr lang="el-GR" sz="4400" dirty="0" smtClean="0">
                <a:solidFill>
                  <a:schemeClr val="bg1"/>
                </a:solidFill>
              </a:rPr>
              <a:t>Αὕτη </a:t>
            </a:r>
            <a:r>
              <a:rPr lang="en-US" sz="4400" dirty="0" smtClean="0">
                <a:solidFill>
                  <a:schemeClr val="bg1"/>
                </a:solidFill>
              </a:rPr>
              <a:t> </a:t>
            </a:r>
            <a:r>
              <a:rPr lang="el-GR" sz="4400" dirty="0" smtClean="0">
                <a:solidFill>
                  <a:schemeClr val="bg1"/>
                </a:solidFill>
              </a:rPr>
              <a:t>ἡ </a:t>
            </a:r>
            <a:r>
              <a:rPr lang="en-US" sz="4400" dirty="0" smtClean="0">
                <a:solidFill>
                  <a:schemeClr val="bg1"/>
                </a:solidFill>
              </a:rPr>
              <a:t> </a:t>
            </a:r>
            <a:r>
              <a:rPr lang="el-GR" sz="4400" dirty="0" smtClean="0">
                <a:solidFill>
                  <a:schemeClr val="bg1"/>
                </a:solidFill>
              </a:rPr>
              <a:t>ἀνάστασις</a:t>
            </a:r>
            <a:r>
              <a:rPr lang="en-US" sz="4400" dirty="0" smtClean="0">
                <a:solidFill>
                  <a:schemeClr val="bg1"/>
                </a:solidFill>
              </a:rPr>
              <a:t>  </a:t>
            </a:r>
            <a:r>
              <a:rPr lang="el-GR" sz="4400" dirty="0" smtClean="0">
                <a:solidFill>
                  <a:schemeClr val="bg1"/>
                </a:solidFill>
              </a:rPr>
              <a:t> ἡ</a:t>
            </a:r>
            <a:r>
              <a:rPr lang="en-US" sz="4400" dirty="0" smtClean="0">
                <a:solidFill>
                  <a:schemeClr val="bg1"/>
                </a:solidFill>
              </a:rPr>
              <a:t> </a:t>
            </a:r>
            <a:r>
              <a:rPr lang="el-GR" sz="4400" dirty="0" smtClean="0">
                <a:solidFill>
                  <a:schemeClr val="bg1"/>
                </a:solidFill>
              </a:rPr>
              <a:t> </a:t>
            </a:r>
            <a:r>
              <a:rPr lang="el-GR" sz="4400" dirty="0">
                <a:solidFill>
                  <a:schemeClr val="bg1"/>
                </a:solidFill>
              </a:rPr>
              <a:t>πρώτη.</a:t>
            </a:r>
          </a:p>
          <a:p>
            <a:r>
              <a:rPr lang="en-US" sz="2400" dirty="0" smtClean="0">
                <a:solidFill>
                  <a:srgbClr val="FFFF00"/>
                </a:solidFill>
              </a:rPr>
              <a:t>               this         the        resurrection             the          first</a:t>
            </a:r>
            <a:endParaRPr lang="fr-FR" sz="2400" dirty="0">
              <a:solidFill>
                <a:srgbClr val="FFFF00"/>
              </a:solidFill>
            </a:endParaRPr>
          </a:p>
          <a:p>
            <a:endParaRPr lang="en-US" sz="8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r>
              <a:rPr lang="en-US" sz="2000" baseline="30000" dirty="0" smtClean="0">
                <a:solidFill>
                  <a:srgbClr val="FFFF00"/>
                </a:solidFill>
              </a:rPr>
              <a:t>	ESV </a:t>
            </a:r>
            <a:r>
              <a:rPr lang="fr-FR" sz="2000" b="1" dirty="0" smtClean="0">
                <a:solidFill>
                  <a:schemeClr val="bg1"/>
                </a:solidFill>
              </a:rPr>
              <a:t>20:5</a:t>
            </a:r>
            <a:r>
              <a:rPr lang="fr-FR" sz="2000" dirty="0" smtClean="0">
                <a:solidFill>
                  <a:schemeClr val="bg1"/>
                </a:solidFill>
              </a:rPr>
              <a:t> </a:t>
            </a:r>
            <a:r>
              <a:rPr lang="en-US" sz="2000" dirty="0">
                <a:solidFill>
                  <a:schemeClr val="bg1"/>
                </a:solidFill>
              </a:rPr>
              <a:t>The rest of the dead did not come to life until the thousand years were ended. This is the first resurrection.</a:t>
            </a:r>
          </a:p>
          <a:p>
            <a:r>
              <a:rPr lang="en-US" sz="2000" baseline="30000" dirty="0" smtClean="0">
                <a:solidFill>
                  <a:srgbClr val="FFFF00"/>
                </a:solidFill>
              </a:rPr>
              <a:t>	CUV</a:t>
            </a:r>
            <a:r>
              <a:rPr lang="en-US" sz="2000" baseline="30000" dirty="0" smtClean="0">
                <a:solidFill>
                  <a:schemeClr val="bg1"/>
                </a:solidFill>
              </a:rPr>
              <a:t> </a:t>
            </a:r>
            <a:r>
              <a:rPr lang="en-US" sz="2000" b="1" dirty="0" smtClean="0">
                <a:solidFill>
                  <a:schemeClr val="bg1"/>
                </a:solidFill>
              </a:rPr>
              <a:t>20:5</a:t>
            </a:r>
            <a:r>
              <a:rPr lang="en-US" sz="2000" dirty="0" smtClean="0">
                <a:solidFill>
                  <a:schemeClr val="bg1"/>
                </a:solidFill>
              </a:rPr>
              <a:t> </a:t>
            </a:r>
            <a:r>
              <a:rPr lang="zh-TW" altLang="en-US" sz="2000" dirty="0">
                <a:solidFill>
                  <a:schemeClr val="bg1"/>
                </a:solidFill>
              </a:rPr>
              <a:t>這是頭一次的復活。其餘的死人還沒有復活、直等那一千年完了。</a:t>
            </a:r>
            <a:endParaRPr lang="fr-FR" sz="20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203533420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80969"/>
          </a:xfrm>
          <a:prstGeom prst="rect">
            <a:avLst/>
          </a:prstGeom>
          <a:solidFill>
            <a:srgbClr val="002060"/>
          </a:solidFill>
        </p:spPr>
        <p:txBody>
          <a:bodyPr wrap="square" lIns="108821" tIns="54411" rIns="108821" bIns="54411">
            <a:spAutoFit/>
          </a:bodyPr>
          <a:lstStyle/>
          <a:p>
            <a:r>
              <a:rPr lang="en-US" sz="2800" b="1" dirty="0" smtClean="0">
                <a:solidFill>
                  <a:srgbClr val="FFFF00"/>
                </a:solidFill>
              </a:rPr>
              <a:t>  Revelation 20:6 </a:t>
            </a:r>
          </a:p>
          <a:p>
            <a:r>
              <a:rPr lang="en-US" sz="3800" dirty="0" smtClean="0">
                <a:solidFill>
                  <a:schemeClr val="bg1"/>
                </a:solidFill>
              </a:rPr>
              <a:t>   </a:t>
            </a:r>
            <a:r>
              <a:rPr lang="el-GR" sz="3800" dirty="0" smtClean="0">
                <a:solidFill>
                  <a:schemeClr val="bg1"/>
                </a:solidFill>
              </a:rPr>
              <a:t>μακάριος </a:t>
            </a:r>
            <a:r>
              <a:rPr lang="en-US" sz="3800" dirty="0" smtClean="0">
                <a:solidFill>
                  <a:schemeClr val="bg1"/>
                </a:solidFill>
              </a:rPr>
              <a:t> </a:t>
            </a:r>
            <a:r>
              <a:rPr lang="el-GR" sz="3800" dirty="0" smtClean="0">
                <a:solidFill>
                  <a:schemeClr val="bg1"/>
                </a:solidFill>
              </a:rPr>
              <a:t>καὶ </a:t>
            </a:r>
            <a:r>
              <a:rPr lang="en-US" sz="3800" dirty="0" smtClean="0">
                <a:solidFill>
                  <a:schemeClr val="bg1"/>
                </a:solidFill>
              </a:rPr>
              <a:t> </a:t>
            </a:r>
            <a:r>
              <a:rPr lang="el-GR" sz="3800" dirty="0" smtClean="0">
                <a:solidFill>
                  <a:schemeClr val="bg1"/>
                </a:solidFill>
              </a:rPr>
              <a:t>ἅγιος </a:t>
            </a:r>
            <a:r>
              <a:rPr lang="en-US" sz="3800" dirty="0" smtClean="0">
                <a:solidFill>
                  <a:schemeClr val="bg1"/>
                </a:solidFill>
              </a:rPr>
              <a:t>  </a:t>
            </a:r>
            <a:r>
              <a:rPr lang="el-GR" sz="3800" dirty="0" smtClean="0">
                <a:solidFill>
                  <a:schemeClr val="bg1"/>
                </a:solidFill>
              </a:rPr>
              <a:t>ὁ </a:t>
            </a:r>
            <a:r>
              <a:rPr lang="en-US" sz="3800" dirty="0" smtClean="0">
                <a:solidFill>
                  <a:schemeClr val="bg1"/>
                </a:solidFill>
              </a:rPr>
              <a:t>  </a:t>
            </a:r>
            <a:r>
              <a:rPr lang="el-GR" sz="3800" dirty="0" smtClean="0">
                <a:solidFill>
                  <a:schemeClr val="bg1"/>
                </a:solidFill>
              </a:rPr>
              <a:t>ἔχων </a:t>
            </a:r>
            <a:r>
              <a:rPr lang="en-US" sz="3800" dirty="0" smtClean="0">
                <a:solidFill>
                  <a:schemeClr val="bg1"/>
                </a:solidFill>
              </a:rPr>
              <a:t> </a:t>
            </a:r>
            <a:r>
              <a:rPr lang="el-GR" sz="3800" dirty="0" smtClean="0">
                <a:solidFill>
                  <a:schemeClr val="bg1"/>
                </a:solidFill>
              </a:rPr>
              <a:t>μέρος</a:t>
            </a:r>
            <a:endParaRPr lang="en-US" sz="3800" dirty="0">
              <a:solidFill>
                <a:schemeClr val="bg1"/>
              </a:solidFill>
            </a:endParaRPr>
          </a:p>
          <a:p>
            <a:r>
              <a:rPr lang="fr-FR" sz="2200" dirty="0">
                <a:solidFill>
                  <a:srgbClr val="FFFF00"/>
                </a:solidFill>
              </a:rPr>
              <a:t> </a:t>
            </a:r>
            <a:r>
              <a:rPr lang="fr-FR" sz="2200" dirty="0" smtClean="0">
                <a:solidFill>
                  <a:srgbClr val="FFFF00"/>
                </a:solidFill>
              </a:rPr>
              <a:t>         </a:t>
            </a:r>
            <a:r>
              <a:rPr lang="en-US" sz="2200" dirty="0" smtClean="0">
                <a:solidFill>
                  <a:srgbClr val="FFFF00"/>
                </a:solidFill>
              </a:rPr>
              <a:t> blessed               and        holy      the </a:t>
            </a:r>
            <a:r>
              <a:rPr lang="en-US" sz="2200" dirty="0">
                <a:solidFill>
                  <a:srgbClr val="FFFF00"/>
                </a:solidFill>
              </a:rPr>
              <a:t>one </a:t>
            </a:r>
            <a:r>
              <a:rPr lang="en-US" sz="2200" dirty="0" smtClean="0">
                <a:solidFill>
                  <a:srgbClr val="FFFF00"/>
                </a:solidFill>
              </a:rPr>
              <a:t> who has      a part</a:t>
            </a:r>
            <a:endParaRPr lang="es-ES" sz="2200" dirty="0" smtClean="0">
              <a:solidFill>
                <a:srgbClr val="FFFF00"/>
              </a:solidFill>
            </a:endParaRPr>
          </a:p>
          <a:p>
            <a:r>
              <a:rPr lang="en-US" sz="3800" dirty="0" smtClean="0">
                <a:solidFill>
                  <a:schemeClr val="bg1"/>
                </a:solidFill>
              </a:rPr>
              <a:t>  </a:t>
            </a:r>
            <a:r>
              <a:rPr lang="el-GR" sz="3800" dirty="0" smtClean="0">
                <a:solidFill>
                  <a:schemeClr val="bg1"/>
                </a:solidFill>
              </a:rPr>
              <a:t>ἐν </a:t>
            </a:r>
            <a:r>
              <a:rPr lang="en-US" sz="3800" dirty="0" smtClean="0">
                <a:solidFill>
                  <a:schemeClr val="bg1"/>
                </a:solidFill>
              </a:rPr>
              <a:t> </a:t>
            </a:r>
            <a:r>
              <a:rPr lang="el-GR" sz="3800" dirty="0" smtClean="0">
                <a:solidFill>
                  <a:schemeClr val="bg1"/>
                </a:solidFill>
              </a:rPr>
              <a:t>τῇ </a:t>
            </a:r>
            <a:r>
              <a:rPr lang="en-US" sz="3800" dirty="0" smtClean="0">
                <a:solidFill>
                  <a:schemeClr val="bg1"/>
                </a:solidFill>
              </a:rPr>
              <a:t> </a:t>
            </a:r>
            <a:r>
              <a:rPr lang="el-GR" sz="3800" dirty="0" smtClean="0">
                <a:solidFill>
                  <a:schemeClr val="bg1"/>
                </a:solidFill>
              </a:rPr>
              <a:t>ἀναστάσει </a:t>
            </a:r>
            <a:r>
              <a:rPr lang="en-US" sz="3800" dirty="0" smtClean="0">
                <a:solidFill>
                  <a:schemeClr val="bg1"/>
                </a:solidFill>
              </a:rPr>
              <a:t> </a:t>
            </a:r>
            <a:r>
              <a:rPr lang="el-GR" sz="3800" dirty="0" smtClean="0">
                <a:solidFill>
                  <a:schemeClr val="bg1"/>
                </a:solidFill>
              </a:rPr>
              <a:t>τῇ </a:t>
            </a:r>
            <a:r>
              <a:rPr lang="en-US" sz="3800" dirty="0" smtClean="0">
                <a:solidFill>
                  <a:schemeClr val="bg1"/>
                </a:solidFill>
              </a:rPr>
              <a:t> </a:t>
            </a:r>
            <a:r>
              <a:rPr lang="el-GR" sz="3800" dirty="0" smtClean="0">
                <a:solidFill>
                  <a:schemeClr val="bg1"/>
                </a:solidFill>
              </a:rPr>
              <a:t>πρώτῃ</a:t>
            </a:r>
            <a:r>
              <a:rPr lang="el-GR" sz="3800" dirty="0">
                <a:solidFill>
                  <a:schemeClr val="bg1"/>
                </a:solidFill>
              </a:rPr>
              <a:t>·</a:t>
            </a:r>
            <a:r>
              <a:rPr lang="en-US" sz="3800" dirty="0">
                <a:solidFill>
                  <a:schemeClr val="bg1"/>
                </a:solidFill>
              </a:rPr>
              <a:t> </a:t>
            </a:r>
            <a:r>
              <a:rPr lang="en-US" sz="3800" dirty="0" smtClean="0">
                <a:solidFill>
                  <a:schemeClr val="bg1"/>
                </a:solidFill>
              </a:rPr>
              <a:t> </a:t>
            </a:r>
            <a:r>
              <a:rPr lang="el-GR" sz="3800" dirty="0">
                <a:solidFill>
                  <a:schemeClr val="bg1"/>
                </a:solidFill>
              </a:rPr>
              <a:t>ἐπὶ </a:t>
            </a:r>
            <a:r>
              <a:rPr lang="en-US" sz="3800" dirty="0" smtClean="0">
                <a:solidFill>
                  <a:schemeClr val="bg1"/>
                </a:solidFill>
              </a:rPr>
              <a:t> </a:t>
            </a:r>
            <a:r>
              <a:rPr lang="el-GR" sz="3800" dirty="0" smtClean="0">
                <a:solidFill>
                  <a:schemeClr val="bg1"/>
                </a:solidFill>
              </a:rPr>
              <a:t>τούτων</a:t>
            </a:r>
            <a:endParaRPr lang="en-US" sz="3800" dirty="0">
              <a:solidFill>
                <a:schemeClr val="bg1"/>
              </a:solidFill>
            </a:endParaRPr>
          </a:p>
          <a:p>
            <a:r>
              <a:rPr lang="en-US" sz="2200" dirty="0" smtClean="0">
                <a:solidFill>
                  <a:srgbClr val="FFFF00"/>
                </a:solidFill>
              </a:rPr>
              <a:t>     in      the       resurrection            the         first               over         these</a:t>
            </a:r>
            <a:endParaRPr lang="fr-FR" sz="2200" dirty="0" smtClean="0">
              <a:solidFill>
                <a:srgbClr val="FFFF00"/>
              </a:solidFill>
            </a:endParaRPr>
          </a:p>
          <a:p>
            <a:r>
              <a:rPr lang="en-US" sz="3800" dirty="0" smtClean="0">
                <a:solidFill>
                  <a:schemeClr val="bg1"/>
                </a:solidFill>
              </a:rPr>
              <a:t>  </a:t>
            </a:r>
            <a:r>
              <a:rPr lang="el-GR" sz="3800" dirty="0">
                <a:solidFill>
                  <a:schemeClr val="bg1"/>
                </a:solidFill>
              </a:rPr>
              <a:t>ὁ </a:t>
            </a:r>
            <a:r>
              <a:rPr lang="en-US" sz="3800" dirty="0" smtClean="0">
                <a:solidFill>
                  <a:schemeClr val="bg1"/>
                </a:solidFill>
              </a:rPr>
              <a:t> </a:t>
            </a:r>
            <a:r>
              <a:rPr lang="el-GR" sz="3800" dirty="0" smtClean="0">
                <a:solidFill>
                  <a:schemeClr val="bg1"/>
                </a:solidFill>
              </a:rPr>
              <a:t>δεύτερος </a:t>
            </a:r>
            <a:r>
              <a:rPr lang="en-US" sz="3800" dirty="0" smtClean="0">
                <a:solidFill>
                  <a:schemeClr val="bg1"/>
                </a:solidFill>
              </a:rPr>
              <a:t> </a:t>
            </a:r>
            <a:r>
              <a:rPr lang="el-GR" sz="3800" dirty="0" smtClean="0">
                <a:solidFill>
                  <a:schemeClr val="bg1"/>
                </a:solidFill>
              </a:rPr>
              <a:t>θάνατος</a:t>
            </a:r>
            <a:r>
              <a:rPr lang="en-US" sz="3800" dirty="0" smtClean="0">
                <a:solidFill>
                  <a:schemeClr val="bg1"/>
                </a:solidFill>
              </a:rPr>
              <a:t>  </a:t>
            </a:r>
            <a:r>
              <a:rPr lang="el-GR" sz="3800" dirty="0" smtClean="0">
                <a:solidFill>
                  <a:schemeClr val="bg1"/>
                </a:solidFill>
              </a:rPr>
              <a:t>οὐκ</a:t>
            </a:r>
            <a:r>
              <a:rPr lang="en-US" sz="3800" dirty="0" smtClean="0">
                <a:solidFill>
                  <a:schemeClr val="bg1"/>
                </a:solidFill>
              </a:rPr>
              <a:t> </a:t>
            </a:r>
            <a:r>
              <a:rPr lang="el-GR" sz="3800" dirty="0" smtClean="0">
                <a:solidFill>
                  <a:schemeClr val="bg1"/>
                </a:solidFill>
              </a:rPr>
              <a:t> ἔχει</a:t>
            </a:r>
            <a:r>
              <a:rPr lang="en-US" sz="3800" dirty="0" smtClean="0">
                <a:solidFill>
                  <a:schemeClr val="bg1"/>
                </a:solidFill>
              </a:rPr>
              <a:t> </a:t>
            </a:r>
            <a:r>
              <a:rPr lang="el-GR" sz="3800" dirty="0" smtClean="0">
                <a:solidFill>
                  <a:schemeClr val="bg1"/>
                </a:solidFill>
              </a:rPr>
              <a:t> </a:t>
            </a:r>
            <a:r>
              <a:rPr lang="el-GR" sz="3800" dirty="0">
                <a:solidFill>
                  <a:schemeClr val="bg1"/>
                </a:solidFill>
              </a:rPr>
              <a:t>ἐξουσίαν</a:t>
            </a:r>
            <a:r>
              <a:rPr lang="el-GR" sz="3800" dirty="0" smtClean="0">
                <a:solidFill>
                  <a:schemeClr val="bg1"/>
                </a:solidFill>
              </a:rPr>
              <a:t>,</a:t>
            </a:r>
            <a:r>
              <a:rPr lang="en-US" sz="3800" dirty="0" smtClean="0">
                <a:solidFill>
                  <a:schemeClr val="bg1"/>
                </a:solidFill>
              </a:rPr>
              <a:t> </a:t>
            </a:r>
          </a:p>
          <a:p>
            <a:r>
              <a:rPr lang="en-US" sz="2200" dirty="0" smtClean="0">
                <a:solidFill>
                  <a:srgbClr val="FFFF00"/>
                </a:solidFill>
              </a:rPr>
              <a:t>  the         second                    death                not         has           power</a:t>
            </a:r>
            <a:endParaRPr lang="fr-FR" sz="2200" dirty="0" smtClean="0">
              <a:solidFill>
                <a:srgbClr val="FFFF00"/>
              </a:solidFill>
            </a:endParaRPr>
          </a:p>
          <a:p>
            <a:r>
              <a:rPr lang="en-US" sz="3800" dirty="0" smtClean="0">
                <a:solidFill>
                  <a:schemeClr val="bg1"/>
                </a:solidFill>
              </a:rPr>
              <a:t>  </a:t>
            </a:r>
            <a:r>
              <a:rPr lang="el-GR" sz="3800" dirty="0" smtClean="0">
                <a:solidFill>
                  <a:schemeClr val="bg1"/>
                </a:solidFill>
              </a:rPr>
              <a:t>ἀλλ</a:t>
            </a:r>
            <a:r>
              <a:rPr lang="el-GR" sz="3800" dirty="0">
                <a:solidFill>
                  <a:schemeClr val="bg1"/>
                </a:solidFill>
              </a:rPr>
              <a:t>᾽ </a:t>
            </a:r>
            <a:r>
              <a:rPr lang="en-US" sz="3800" dirty="0" smtClean="0">
                <a:solidFill>
                  <a:schemeClr val="bg1"/>
                </a:solidFill>
              </a:rPr>
              <a:t> </a:t>
            </a:r>
            <a:r>
              <a:rPr lang="el-GR" sz="3800" dirty="0" smtClean="0">
                <a:solidFill>
                  <a:schemeClr val="bg1"/>
                </a:solidFill>
              </a:rPr>
              <a:t>ἔσονται </a:t>
            </a:r>
            <a:r>
              <a:rPr lang="en-US" sz="3800" dirty="0" smtClean="0">
                <a:solidFill>
                  <a:schemeClr val="bg1"/>
                </a:solidFill>
              </a:rPr>
              <a:t> </a:t>
            </a:r>
            <a:r>
              <a:rPr lang="el-GR" sz="3800" dirty="0" smtClean="0">
                <a:solidFill>
                  <a:schemeClr val="bg1"/>
                </a:solidFill>
              </a:rPr>
              <a:t>ἱερεῖς </a:t>
            </a:r>
            <a:r>
              <a:rPr lang="en-US" sz="3800" dirty="0" smtClean="0">
                <a:solidFill>
                  <a:schemeClr val="bg1"/>
                </a:solidFill>
              </a:rPr>
              <a:t> </a:t>
            </a:r>
            <a:r>
              <a:rPr lang="el-GR" sz="3800" dirty="0" smtClean="0">
                <a:solidFill>
                  <a:schemeClr val="bg1"/>
                </a:solidFill>
              </a:rPr>
              <a:t>τοῦ</a:t>
            </a:r>
            <a:r>
              <a:rPr lang="en-US" sz="3800" dirty="0" smtClean="0">
                <a:solidFill>
                  <a:schemeClr val="bg1"/>
                </a:solidFill>
              </a:rPr>
              <a:t> </a:t>
            </a:r>
            <a:r>
              <a:rPr lang="el-GR" sz="3800" dirty="0" smtClean="0">
                <a:solidFill>
                  <a:schemeClr val="bg1"/>
                </a:solidFill>
              </a:rPr>
              <a:t> </a:t>
            </a:r>
            <a:r>
              <a:rPr lang="el-GR" sz="3800" dirty="0">
                <a:solidFill>
                  <a:schemeClr val="bg1"/>
                </a:solidFill>
              </a:rPr>
              <a:t>θεοῦ </a:t>
            </a:r>
            <a:r>
              <a:rPr lang="en-US" sz="3800" dirty="0" smtClean="0">
                <a:solidFill>
                  <a:schemeClr val="bg1"/>
                </a:solidFill>
              </a:rPr>
              <a:t> </a:t>
            </a:r>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 </a:t>
            </a:r>
            <a:r>
              <a:rPr lang="el-GR" sz="4000" dirty="0">
                <a:solidFill>
                  <a:schemeClr val="bg1"/>
                </a:solidFill>
              </a:rPr>
              <a:t>τοῦ </a:t>
            </a:r>
            <a:r>
              <a:rPr lang="en-US" sz="4000" dirty="0" smtClean="0">
                <a:solidFill>
                  <a:schemeClr val="bg1"/>
                </a:solidFill>
              </a:rPr>
              <a:t> </a:t>
            </a:r>
            <a:r>
              <a:rPr lang="el-GR" sz="4000" dirty="0" smtClean="0">
                <a:solidFill>
                  <a:schemeClr val="bg1"/>
                </a:solidFill>
              </a:rPr>
              <a:t>Χριστοῦ</a:t>
            </a:r>
            <a:r>
              <a:rPr lang="en-US" sz="4000" dirty="0" smtClean="0">
                <a:solidFill>
                  <a:schemeClr val="bg1"/>
                </a:solidFill>
              </a:rPr>
              <a:t> </a:t>
            </a:r>
            <a:endParaRPr lang="en-US" sz="3800" dirty="0">
              <a:solidFill>
                <a:schemeClr val="bg1"/>
              </a:solidFill>
            </a:endParaRPr>
          </a:p>
          <a:p>
            <a:r>
              <a:rPr lang="en-US" sz="2200" dirty="0" smtClean="0">
                <a:solidFill>
                  <a:srgbClr val="FFFF00"/>
                </a:solidFill>
              </a:rPr>
              <a:t>     but           </a:t>
            </a:r>
            <a:r>
              <a:rPr lang="en-US" sz="2200" dirty="0">
                <a:solidFill>
                  <a:srgbClr val="FFFF00"/>
                </a:solidFill>
              </a:rPr>
              <a:t>they will be </a:t>
            </a:r>
            <a:r>
              <a:rPr lang="en-US" sz="2200" dirty="0" smtClean="0">
                <a:solidFill>
                  <a:srgbClr val="FFFF00"/>
                </a:solidFill>
              </a:rPr>
              <a:t>       priests          of           </a:t>
            </a:r>
            <a:r>
              <a:rPr lang="en-US" sz="2200" dirty="0">
                <a:solidFill>
                  <a:srgbClr val="FFFF00"/>
                </a:solidFill>
              </a:rPr>
              <a:t>God </a:t>
            </a:r>
            <a:r>
              <a:rPr lang="en-US" sz="2200" dirty="0" smtClean="0">
                <a:solidFill>
                  <a:srgbClr val="FFFF00"/>
                </a:solidFill>
              </a:rPr>
              <a:t>         and      of the         Christ</a:t>
            </a:r>
            <a:endParaRPr lang="fr-FR" sz="2200" dirty="0" smtClean="0">
              <a:solidFill>
                <a:srgbClr val="FFFF00"/>
              </a:solidFill>
            </a:endParaRPr>
          </a:p>
          <a:p>
            <a:r>
              <a:rPr lang="en-US" sz="3800" dirty="0" smtClean="0">
                <a:solidFill>
                  <a:schemeClr val="bg1"/>
                </a:solidFill>
              </a:rPr>
              <a:t>   </a:t>
            </a:r>
            <a:r>
              <a:rPr lang="el-GR" sz="3800" dirty="0" smtClean="0">
                <a:solidFill>
                  <a:schemeClr val="bg1"/>
                </a:solidFill>
              </a:rPr>
              <a:t>καὶ</a:t>
            </a:r>
            <a:r>
              <a:rPr lang="en-US" sz="3800" dirty="0" smtClean="0">
                <a:solidFill>
                  <a:schemeClr val="bg1"/>
                </a:solidFill>
              </a:rPr>
              <a:t> </a:t>
            </a:r>
            <a:r>
              <a:rPr lang="el-GR" sz="3800" dirty="0" smtClean="0">
                <a:solidFill>
                  <a:schemeClr val="bg1"/>
                </a:solidFill>
              </a:rPr>
              <a:t> βασιλεύσουσιν</a:t>
            </a:r>
            <a:r>
              <a:rPr lang="en-US" sz="3800" dirty="0" smtClean="0">
                <a:solidFill>
                  <a:schemeClr val="bg1"/>
                </a:solidFill>
              </a:rPr>
              <a:t> </a:t>
            </a:r>
            <a:r>
              <a:rPr lang="el-GR" sz="3800" dirty="0" smtClean="0">
                <a:solidFill>
                  <a:schemeClr val="bg1"/>
                </a:solidFill>
              </a:rPr>
              <a:t> </a:t>
            </a:r>
            <a:r>
              <a:rPr lang="el-GR" sz="3800" dirty="0">
                <a:solidFill>
                  <a:schemeClr val="bg1"/>
                </a:solidFill>
              </a:rPr>
              <a:t>μετ᾽ </a:t>
            </a:r>
            <a:r>
              <a:rPr lang="en-US" sz="3800" dirty="0" smtClean="0">
                <a:solidFill>
                  <a:schemeClr val="bg1"/>
                </a:solidFill>
              </a:rPr>
              <a:t> </a:t>
            </a:r>
            <a:r>
              <a:rPr lang="el-GR" sz="3800" dirty="0" smtClean="0">
                <a:solidFill>
                  <a:schemeClr val="bg1"/>
                </a:solidFill>
              </a:rPr>
              <a:t>αὐτοῦ </a:t>
            </a:r>
            <a:r>
              <a:rPr lang="en-US" sz="3800" dirty="0" smtClean="0">
                <a:solidFill>
                  <a:schemeClr val="bg1"/>
                </a:solidFill>
              </a:rPr>
              <a:t> </a:t>
            </a:r>
            <a:r>
              <a:rPr lang="el-GR" sz="3800" dirty="0" smtClean="0">
                <a:solidFill>
                  <a:schemeClr val="bg1"/>
                </a:solidFill>
              </a:rPr>
              <a:t>[</a:t>
            </a:r>
            <a:r>
              <a:rPr lang="el-GR" sz="3800" dirty="0">
                <a:solidFill>
                  <a:schemeClr val="bg1"/>
                </a:solidFill>
              </a:rPr>
              <a:t>τὰ] </a:t>
            </a:r>
            <a:r>
              <a:rPr lang="en-US" sz="3800" dirty="0" smtClean="0">
                <a:solidFill>
                  <a:schemeClr val="bg1"/>
                </a:solidFill>
              </a:rPr>
              <a:t> </a:t>
            </a:r>
            <a:r>
              <a:rPr lang="el-GR" sz="3800" dirty="0" smtClean="0">
                <a:solidFill>
                  <a:schemeClr val="bg1"/>
                </a:solidFill>
              </a:rPr>
              <a:t>χίλια</a:t>
            </a:r>
            <a:r>
              <a:rPr lang="en-US" sz="3800" dirty="0" smtClean="0">
                <a:solidFill>
                  <a:schemeClr val="bg1"/>
                </a:solidFill>
              </a:rPr>
              <a:t> </a:t>
            </a:r>
            <a:r>
              <a:rPr lang="el-GR" sz="3800" dirty="0" smtClean="0">
                <a:solidFill>
                  <a:schemeClr val="bg1"/>
                </a:solidFill>
              </a:rPr>
              <a:t> </a:t>
            </a:r>
            <a:r>
              <a:rPr lang="el-GR" sz="3800" dirty="0">
                <a:solidFill>
                  <a:schemeClr val="bg1"/>
                </a:solidFill>
              </a:rPr>
              <a:t>ἔτη.</a:t>
            </a:r>
          </a:p>
          <a:p>
            <a:r>
              <a:rPr lang="en-US" sz="2200" dirty="0" smtClean="0">
                <a:solidFill>
                  <a:srgbClr val="FFFF00"/>
                </a:solidFill>
              </a:rPr>
              <a:t>      and             they </a:t>
            </a:r>
            <a:r>
              <a:rPr lang="en-US" sz="2200" dirty="0">
                <a:solidFill>
                  <a:srgbClr val="FFFF00"/>
                </a:solidFill>
              </a:rPr>
              <a:t>will </a:t>
            </a:r>
            <a:r>
              <a:rPr lang="en-US" sz="2200" dirty="0" smtClean="0">
                <a:solidFill>
                  <a:srgbClr val="FFFF00"/>
                </a:solidFill>
              </a:rPr>
              <a:t>reign                   with            </a:t>
            </a:r>
            <a:r>
              <a:rPr lang="en-US" sz="2200" dirty="0">
                <a:solidFill>
                  <a:srgbClr val="FFFF00"/>
                </a:solidFill>
              </a:rPr>
              <a:t>him </a:t>
            </a:r>
            <a:r>
              <a:rPr lang="en-US" sz="2200" dirty="0" smtClean="0">
                <a:solidFill>
                  <a:srgbClr val="FFFF00"/>
                </a:solidFill>
              </a:rPr>
              <a:t>             the     </a:t>
            </a:r>
            <a:r>
              <a:rPr lang="en-US" sz="2200" dirty="0">
                <a:solidFill>
                  <a:srgbClr val="FFFF00"/>
                </a:solidFill>
              </a:rPr>
              <a:t>thousand </a:t>
            </a:r>
            <a:r>
              <a:rPr lang="en-US" sz="2200" dirty="0" smtClean="0">
                <a:solidFill>
                  <a:srgbClr val="FFFF00"/>
                </a:solidFill>
              </a:rPr>
              <a:t>   years</a:t>
            </a:r>
            <a:endParaRPr lang="fr-FR" sz="2400" dirty="0" smtClean="0">
              <a:solidFill>
                <a:srgbClr val="FFFF00"/>
              </a:solidFill>
            </a:endParaRPr>
          </a:p>
          <a:p>
            <a:r>
              <a:rPr lang="en-US" sz="800" dirty="0" smtClean="0">
                <a:solidFill>
                  <a:schemeClr val="bg1"/>
                </a:solidFill>
              </a:rPr>
              <a:t> </a:t>
            </a:r>
            <a:endParaRPr lang="en-US" sz="800" dirty="0">
              <a:solidFill>
                <a:schemeClr val="bg1"/>
              </a:solidFill>
            </a:endParaRPr>
          </a:p>
          <a:p>
            <a:endParaRPr lang="en-US" sz="800" dirty="0" smtClean="0">
              <a:solidFill>
                <a:schemeClr val="bg1"/>
              </a:solidFill>
            </a:endParaRPr>
          </a:p>
          <a:p>
            <a:r>
              <a:rPr lang="en-US" baseline="30000" dirty="0" smtClean="0">
                <a:solidFill>
                  <a:srgbClr val="FFFF00"/>
                </a:solidFill>
              </a:rPr>
              <a:t>	ESV </a:t>
            </a:r>
            <a:r>
              <a:rPr lang="fr-FR" b="1" dirty="0" smtClean="0">
                <a:solidFill>
                  <a:schemeClr val="bg1"/>
                </a:solidFill>
              </a:rPr>
              <a:t>20:6</a:t>
            </a:r>
            <a:r>
              <a:rPr lang="fr-FR" dirty="0" smtClean="0">
                <a:solidFill>
                  <a:schemeClr val="bg1"/>
                </a:solidFill>
              </a:rPr>
              <a:t> </a:t>
            </a:r>
            <a:r>
              <a:rPr lang="en-US" dirty="0">
                <a:solidFill>
                  <a:schemeClr val="bg1"/>
                </a:solidFill>
              </a:rPr>
              <a:t>Blessed and holy is the one who shares in the first resurrection! Over such the second death has no power, but they will be priests of God and of Christ, and they will reign with him for a thousand years</a:t>
            </a:r>
            <a:r>
              <a:rPr lang="en-US" dirty="0" smtClean="0">
                <a:solidFill>
                  <a:schemeClr val="bg1"/>
                </a:solidFill>
              </a:rPr>
              <a:t>.    /   </a:t>
            </a:r>
            <a:r>
              <a:rPr lang="en-US" baseline="30000" dirty="0" smtClean="0">
                <a:solidFill>
                  <a:srgbClr val="FFFF00"/>
                </a:solidFill>
              </a:rPr>
              <a:t>CUV</a:t>
            </a:r>
            <a:r>
              <a:rPr lang="en-US" dirty="0" smtClean="0">
                <a:solidFill>
                  <a:srgbClr val="FFFF00"/>
                </a:solidFill>
              </a:rPr>
              <a:t> </a:t>
            </a:r>
            <a:r>
              <a:rPr lang="en-US" baseline="30000" dirty="0" smtClean="0">
                <a:solidFill>
                  <a:srgbClr val="FFFF00"/>
                </a:solidFill>
              </a:rPr>
              <a:t> </a:t>
            </a:r>
            <a:r>
              <a:rPr lang="en-US" b="1" dirty="0" smtClean="0">
                <a:solidFill>
                  <a:schemeClr val="bg1"/>
                </a:solidFill>
              </a:rPr>
              <a:t>20:6</a:t>
            </a:r>
            <a:r>
              <a:rPr lang="en-US" dirty="0" smtClean="0">
                <a:solidFill>
                  <a:schemeClr val="bg1"/>
                </a:solidFill>
              </a:rPr>
              <a:t> </a:t>
            </a:r>
            <a:r>
              <a:rPr lang="zh-TW" altLang="en-US" dirty="0">
                <a:solidFill>
                  <a:schemeClr val="bg1"/>
                </a:solidFill>
              </a:rPr>
              <a:t>在頭一次復活有分的、有福了、聖潔了．第二次的死在他們身上沒有權柄．他們必</a:t>
            </a:r>
            <a:r>
              <a:rPr lang="zh-TW" altLang="en-US" dirty="0" smtClean="0">
                <a:solidFill>
                  <a:schemeClr val="bg1"/>
                </a:solidFill>
              </a:rPr>
              <a:t>作神</a:t>
            </a:r>
            <a:r>
              <a:rPr lang="zh-TW" altLang="en-US" dirty="0">
                <a:solidFill>
                  <a:schemeClr val="bg1"/>
                </a:solidFill>
              </a:rPr>
              <a:t>和基督的祭司、並要與基督一同作王一千年。</a:t>
            </a:r>
            <a:endParaRPr lang="fr-FR"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406662217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111"/>
            <a:ext cx="12161838" cy="6819414"/>
          </a:xfrm>
          <a:prstGeom prst="rect">
            <a:avLst/>
          </a:prstGeom>
          <a:solidFill>
            <a:srgbClr val="002060"/>
          </a:solidFill>
        </p:spPr>
        <p:txBody>
          <a:bodyPr wrap="square" lIns="108821" tIns="54411" rIns="108821" bIns="54411">
            <a:spAutoFit/>
          </a:bodyPr>
          <a:lstStyle/>
          <a:p>
            <a:r>
              <a:rPr lang="en-US" sz="900" b="1" dirty="0" smtClean="0">
                <a:solidFill>
                  <a:srgbClr val="FFFF00"/>
                </a:solidFill>
              </a:rPr>
              <a:t>              </a:t>
            </a:r>
          </a:p>
          <a:p>
            <a:endParaRPr lang="en-US" sz="900" b="1" dirty="0" smtClean="0">
              <a:solidFill>
                <a:srgbClr val="FFFF00"/>
              </a:solidFill>
            </a:endParaRPr>
          </a:p>
          <a:p>
            <a:endParaRPr lang="en-US" sz="900" b="1" dirty="0" smtClean="0">
              <a:solidFill>
                <a:srgbClr val="FFFF00"/>
              </a:solidFill>
            </a:endParaRPr>
          </a:p>
          <a:p>
            <a:endParaRPr lang="en-US" sz="900" b="1" dirty="0" smtClean="0">
              <a:solidFill>
                <a:srgbClr val="FFFF00"/>
              </a:solidFill>
            </a:endParaRPr>
          </a:p>
          <a:p>
            <a:r>
              <a:rPr lang="en-US" sz="4000" b="1" dirty="0" smtClean="0">
                <a:solidFill>
                  <a:srgbClr val="FFFF00"/>
                </a:solidFill>
              </a:rPr>
              <a:t>        Revelation 20:7 </a:t>
            </a:r>
          </a:p>
          <a:p>
            <a:endParaRPr lang="en-US" sz="800" b="1" dirty="0" smtClean="0">
              <a:solidFill>
                <a:srgbClr val="FFFF00"/>
              </a:solidFill>
            </a:endParaRPr>
          </a:p>
          <a:p>
            <a:endParaRPr lang="en-US" sz="800" b="1" dirty="0" smtClean="0">
              <a:solidFill>
                <a:srgbClr val="FFFF00"/>
              </a:solidFill>
            </a:endParaRPr>
          </a:p>
          <a:p>
            <a:endParaRPr lang="en-US" sz="800" b="1" dirty="0" smtClean="0">
              <a:solidFill>
                <a:srgbClr val="FFFF00"/>
              </a:solidFill>
            </a:endParaRPr>
          </a:p>
          <a:p>
            <a:endParaRPr lang="en-US" sz="800" b="1" dirty="0" smtClean="0">
              <a:solidFill>
                <a:srgbClr val="FFFF00"/>
              </a:solidFill>
            </a:endParaRPr>
          </a:p>
          <a:p>
            <a:endParaRPr lang="en-US" sz="800" b="1" dirty="0" smtClean="0">
              <a:solidFill>
                <a:srgbClr val="FFFF00"/>
              </a:solidFill>
            </a:endParaRPr>
          </a:p>
          <a:p>
            <a:r>
              <a:rPr lang="en-US" sz="4400" dirty="0" smtClean="0">
                <a:solidFill>
                  <a:schemeClr val="bg1"/>
                </a:solidFill>
              </a:rPr>
              <a:t>  </a:t>
            </a:r>
            <a:r>
              <a:rPr lang="el-GR" sz="4400" dirty="0" smtClean="0">
                <a:solidFill>
                  <a:schemeClr val="bg1"/>
                </a:solidFill>
              </a:rPr>
              <a:t>Καὶ</a:t>
            </a:r>
            <a:r>
              <a:rPr lang="en-US" sz="4400" dirty="0" smtClean="0">
                <a:solidFill>
                  <a:schemeClr val="bg1"/>
                </a:solidFill>
              </a:rPr>
              <a:t> </a:t>
            </a:r>
            <a:r>
              <a:rPr lang="el-GR" sz="4400" dirty="0" smtClean="0">
                <a:solidFill>
                  <a:schemeClr val="bg1"/>
                </a:solidFill>
              </a:rPr>
              <a:t> </a:t>
            </a:r>
            <a:r>
              <a:rPr lang="el-GR" sz="4400" dirty="0">
                <a:solidFill>
                  <a:schemeClr val="bg1"/>
                </a:solidFill>
              </a:rPr>
              <a:t>ὅταν </a:t>
            </a:r>
            <a:r>
              <a:rPr lang="en-US" sz="4400" dirty="0" smtClean="0">
                <a:solidFill>
                  <a:schemeClr val="bg1"/>
                </a:solidFill>
              </a:rPr>
              <a:t> </a:t>
            </a:r>
            <a:r>
              <a:rPr lang="el-GR" sz="4400" dirty="0" smtClean="0">
                <a:solidFill>
                  <a:schemeClr val="bg1"/>
                </a:solidFill>
              </a:rPr>
              <a:t>τελεσθῇ </a:t>
            </a:r>
            <a:r>
              <a:rPr lang="en-US" sz="4400" dirty="0" smtClean="0">
                <a:solidFill>
                  <a:schemeClr val="bg1"/>
                </a:solidFill>
              </a:rPr>
              <a:t>  </a:t>
            </a:r>
            <a:r>
              <a:rPr lang="el-GR" sz="4400" dirty="0" smtClean="0">
                <a:solidFill>
                  <a:schemeClr val="bg1"/>
                </a:solidFill>
              </a:rPr>
              <a:t>τὰ </a:t>
            </a:r>
            <a:r>
              <a:rPr lang="en-US" sz="4400" dirty="0" smtClean="0">
                <a:solidFill>
                  <a:schemeClr val="bg1"/>
                </a:solidFill>
              </a:rPr>
              <a:t> </a:t>
            </a:r>
            <a:r>
              <a:rPr lang="el-GR" sz="4400" dirty="0" smtClean="0">
                <a:solidFill>
                  <a:schemeClr val="bg1"/>
                </a:solidFill>
              </a:rPr>
              <a:t>χίλια </a:t>
            </a:r>
            <a:r>
              <a:rPr lang="en-US" sz="4400" dirty="0" smtClean="0">
                <a:solidFill>
                  <a:schemeClr val="bg1"/>
                </a:solidFill>
              </a:rPr>
              <a:t> </a:t>
            </a:r>
            <a:r>
              <a:rPr lang="el-GR" sz="4400" dirty="0" smtClean="0">
                <a:solidFill>
                  <a:schemeClr val="bg1"/>
                </a:solidFill>
              </a:rPr>
              <a:t>ἔτη</a:t>
            </a:r>
            <a:r>
              <a:rPr lang="el-GR" sz="4400" dirty="0">
                <a:solidFill>
                  <a:schemeClr val="bg1"/>
                </a:solidFill>
              </a:rPr>
              <a:t>, </a:t>
            </a:r>
            <a:endParaRPr lang="en-US" sz="4400" dirty="0">
              <a:solidFill>
                <a:schemeClr val="bg1"/>
              </a:solidFill>
            </a:endParaRPr>
          </a:p>
          <a:p>
            <a:r>
              <a:rPr lang="en-US" sz="2400" dirty="0" smtClean="0">
                <a:solidFill>
                  <a:srgbClr val="FFFF00"/>
                </a:solidFill>
              </a:rPr>
              <a:t>      and        when            are </a:t>
            </a:r>
            <a:r>
              <a:rPr lang="en-US" sz="2400" dirty="0">
                <a:solidFill>
                  <a:srgbClr val="FFFF00"/>
                </a:solidFill>
              </a:rPr>
              <a:t>ended </a:t>
            </a:r>
            <a:r>
              <a:rPr lang="en-US" sz="2400" dirty="0" smtClean="0">
                <a:solidFill>
                  <a:srgbClr val="FFFF00"/>
                </a:solidFill>
              </a:rPr>
              <a:t>          the    thousand    years</a:t>
            </a:r>
            <a:r>
              <a:rPr lang="fr-FR" sz="2400" dirty="0" smtClean="0">
                <a:solidFill>
                  <a:srgbClr val="FFFF00"/>
                </a:solidFill>
              </a:rPr>
              <a:t> </a:t>
            </a:r>
          </a:p>
          <a:p>
            <a:endParaRPr lang="fr-FR" sz="800" dirty="0" smtClean="0">
              <a:solidFill>
                <a:srgbClr val="FFFF00"/>
              </a:solidFill>
            </a:endParaRPr>
          </a:p>
          <a:p>
            <a:endParaRPr lang="fr-FR" sz="800" dirty="0" smtClean="0">
              <a:solidFill>
                <a:srgbClr val="FFFF00"/>
              </a:solidFill>
            </a:endParaRPr>
          </a:p>
          <a:p>
            <a:r>
              <a:rPr lang="en-US" sz="4400" dirty="0" smtClean="0">
                <a:solidFill>
                  <a:schemeClr val="bg1"/>
                </a:solidFill>
              </a:rPr>
              <a:t> </a:t>
            </a:r>
            <a:r>
              <a:rPr lang="el-GR" sz="4400" dirty="0" smtClean="0">
                <a:solidFill>
                  <a:schemeClr val="bg1"/>
                </a:solidFill>
              </a:rPr>
              <a:t>λυθήσεται </a:t>
            </a:r>
            <a:r>
              <a:rPr lang="en-US" sz="4400" dirty="0" smtClean="0">
                <a:solidFill>
                  <a:schemeClr val="bg1"/>
                </a:solidFill>
              </a:rPr>
              <a:t> </a:t>
            </a:r>
            <a:r>
              <a:rPr lang="el-GR" sz="4400" dirty="0" smtClean="0">
                <a:solidFill>
                  <a:schemeClr val="bg1"/>
                </a:solidFill>
              </a:rPr>
              <a:t>ὁ </a:t>
            </a:r>
            <a:r>
              <a:rPr lang="en-US" sz="4400" dirty="0" smtClean="0">
                <a:solidFill>
                  <a:schemeClr val="bg1"/>
                </a:solidFill>
              </a:rPr>
              <a:t> </a:t>
            </a:r>
            <a:r>
              <a:rPr lang="el-GR" sz="4400" dirty="0" smtClean="0">
                <a:solidFill>
                  <a:schemeClr val="bg1"/>
                </a:solidFill>
              </a:rPr>
              <a:t>σατανᾶς </a:t>
            </a:r>
            <a:r>
              <a:rPr lang="en-US" sz="4400" dirty="0" smtClean="0">
                <a:solidFill>
                  <a:schemeClr val="bg1"/>
                </a:solidFill>
              </a:rPr>
              <a:t> </a:t>
            </a:r>
            <a:r>
              <a:rPr lang="el-GR" sz="4400" dirty="0" smtClean="0">
                <a:solidFill>
                  <a:schemeClr val="bg1"/>
                </a:solidFill>
              </a:rPr>
              <a:t>ἐκ </a:t>
            </a:r>
            <a:r>
              <a:rPr lang="en-US" sz="4400" dirty="0" smtClean="0">
                <a:solidFill>
                  <a:schemeClr val="bg1"/>
                </a:solidFill>
              </a:rPr>
              <a:t> </a:t>
            </a:r>
            <a:r>
              <a:rPr lang="el-GR" sz="4400" dirty="0" smtClean="0">
                <a:solidFill>
                  <a:schemeClr val="bg1"/>
                </a:solidFill>
              </a:rPr>
              <a:t>τῆς </a:t>
            </a:r>
            <a:r>
              <a:rPr lang="en-US" sz="4400" dirty="0" smtClean="0">
                <a:solidFill>
                  <a:schemeClr val="bg1"/>
                </a:solidFill>
              </a:rPr>
              <a:t> </a:t>
            </a:r>
            <a:r>
              <a:rPr lang="el-GR" sz="4400" dirty="0" smtClean="0">
                <a:solidFill>
                  <a:schemeClr val="bg1"/>
                </a:solidFill>
              </a:rPr>
              <a:t>φυλακῆς </a:t>
            </a:r>
            <a:r>
              <a:rPr lang="en-US" sz="4400" dirty="0" smtClean="0">
                <a:solidFill>
                  <a:schemeClr val="bg1"/>
                </a:solidFill>
              </a:rPr>
              <a:t> </a:t>
            </a:r>
            <a:r>
              <a:rPr lang="el-GR" sz="4400" dirty="0" smtClean="0">
                <a:solidFill>
                  <a:schemeClr val="bg1"/>
                </a:solidFill>
              </a:rPr>
              <a:t>αὐτοῦ</a:t>
            </a:r>
            <a:endParaRPr lang="el-GR" sz="4400" dirty="0">
              <a:solidFill>
                <a:schemeClr val="bg1"/>
              </a:solidFill>
            </a:endParaRPr>
          </a:p>
          <a:p>
            <a:r>
              <a:rPr lang="en-US" sz="2400" dirty="0" smtClean="0">
                <a:solidFill>
                  <a:srgbClr val="FFFF00"/>
                </a:solidFill>
              </a:rPr>
              <a:t>     will </a:t>
            </a:r>
            <a:r>
              <a:rPr lang="en-US" sz="2400" dirty="0">
                <a:solidFill>
                  <a:srgbClr val="FFFF00"/>
                </a:solidFill>
              </a:rPr>
              <a:t>be released </a:t>
            </a:r>
            <a:r>
              <a:rPr lang="en-US" sz="2400" dirty="0" smtClean="0">
                <a:solidFill>
                  <a:srgbClr val="FFFF00"/>
                </a:solidFill>
              </a:rPr>
              <a:t>      the          Satan               from    the             prison                      his</a:t>
            </a:r>
            <a:endParaRPr lang="fr-FR" sz="2400" dirty="0">
              <a:solidFill>
                <a:srgbClr val="FFFF00"/>
              </a:solidFill>
            </a:endParaRPr>
          </a:p>
          <a:p>
            <a:endParaRPr lang="en-US" sz="800" dirty="0" smtClean="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endParaRPr lang="en-US" sz="800" dirty="0" smtClean="0">
              <a:solidFill>
                <a:schemeClr val="bg1"/>
              </a:solidFill>
            </a:endParaRPr>
          </a:p>
          <a:p>
            <a:r>
              <a:rPr lang="en-US" sz="2400" baseline="30000" dirty="0" smtClean="0">
                <a:solidFill>
                  <a:srgbClr val="FFFF00"/>
                </a:solidFill>
              </a:rPr>
              <a:t>	ESV </a:t>
            </a:r>
            <a:r>
              <a:rPr lang="fr-FR" sz="2400" b="1" dirty="0" smtClean="0">
                <a:solidFill>
                  <a:schemeClr val="bg1"/>
                </a:solidFill>
              </a:rPr>
              <a:t>20:7</a:t>
            </a:r>
            <a:r>
              <a:rPr lang="fr-FR" sz="2400" dirty="0" smtClean="0">
                <a:solidFill>
                  <a:schemeClr val="bg1"/>
                </a:solidFill>
              </a:rPr>
              <a:t> </a:t>
            </a:r>
            <a:r>
              <a:rPr lang="en-US" sz="2400" dirty="0">
                <a:solidFill>
                  <a:schemeClr val="bg1"/>
                </a:solidFill>
              </a:rPr>
              <a:t>And when the thousand years are ended, Satan will be released from his prison</a:t>
            </a:r>
          </a:p>
          <a:p>
            <a:r>
              <a:rPr lang="en-US" sz="2400" baseline="30000" dirty="0">
                <a:solidFill>
                  <a:srgbClr val="FFFF00"/>
                </a:solidFill>
              </a:rPr>
              <a:t>	CUV</a:t>
            </a:r>
            <a:r>
              <a:rPr lang="en-US" sz="2400" baseline="30000" dirty="0">
                <a:solidFill>
                  <a:schemeClr val="bg1"/>
                </a:solidFill>
              </a:rPr>
              <a:t> </a:t>
            </a:r>
            <a:r>
              <a:rPr lang="en-US" sz="2400" b="1" dirty="0" smtClean="0">
                <a:solidFill>
                  <a:schemeClr val="bg1"/>
                </a:solidFill>
              </a:rPr>
              <a:t>20:7</a:t>
            </a:r>
            <a:r>
              <a:rPr lang="en-US" sz="2400" dirty="0" smtClean="0">
                <a:solidFill>
                  <a:schemeClr val="bg1"/>
                </a:solidFill>
              </a:rPr>
              <a:t> </a:t>
            </a:r>
            <a:r>
              <a:rPr lang="zh-TW" altLang="en-US" sz="2400" dirty="0">
                <a:solidFill>
                  <a:schemeClr val="bg1"/>
                </a:solidFill>
              </a:rPr>
              <a:t>那一千年完了、撒但必從監牢裡被釋放、</a:t>
            </a:r>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405956669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50191"/>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endParaRPr lang="en-US" sz="800" b="1" dirty="0" smtClean="0">
              <a:solidFill>
                <a:srgbClr val="FFFF00"/>
              </a:solidFill>
            </a:endParaRPr>
          </a:p>
          <a:p>
            <a:r>
              <a:rPr lang="en-US" sz="2800" b="1" dirty="0" smtClean="0">
                <a:solidFill>
                  <a:srgbClr val="FFFF00"/>
                </a:solidFill>
              </a:rPr>
              <a:t>  </a:t>
            </a:r>
            <a:r>
              <a:rPr lang="en-US" sz="3200" b="1" dirty="0" smtClean="0">
                <a:solidFill>
                  <a:srgbClr val="FFFF00"/>
                </a:solidFill>
              </a:rPr>
              <a:t>Revelation 20:8 </a:t>
            </a:r>
          </a:p>
          <a:p>
            <a:endParaRPr lang="en-US" sz="800" b="1" dirty="0" smtClean="0">
              <a:solidFill>
                <a:srgbClr val="FFFF00"/>
              </a:solidFill>
            </a:endParaRPr>
          </a:p>
          <a:p>
            <a:endParaRPr lang="en-US" sz="800" b="1" dirty="0" smtClean="0">
              <a:solidFill>
                <a:srgbClr val="FFFF00"/>
              </a:solidFill>
            </a:endParaRPr>
          </a:p>
          <a:p>
            <a:r>
              <a:rPr lang="el-GR" sz="4000" dirty="0">
                <a:solidFill>
                  <a:schemeClr val="bg1"/>
                </a:solidFill>
              </a:rPr>
              <a:t> </a:t>
            </a:r>
            <a:r>
              <a:rPr lang="en-US" sz="4000" dirty="0" smtClean="0">
                <a:solidFill>
                  <a:schemeClr val="bg1"/>
                </a:solidFill>
              </a:rPr>
              <a:t> </a:t>
            </a:r>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 </a:t>
            </a:r>
            <a:r>
              <a:rPr lang="el-GR" sz="4000" dirty="0">
                <a:solidFill>
                  <a:schemeClr val="bg1"/>
                </a:solidFill>
              </a:rPr>
              <a:t>ἐξελεύσεται </a:t>
            </a:r>
            <a:r>
              <a:rPr lang="en-US" sz="4000" dirty="0" smtClean="0">
                <a:solidFill>
                  <a:schemeClr val="bg1"/>
                </a:solidFill>
              </a:rPr>
              <a:t> </a:t>
            </a:r>
            <a:r>
              <a:rPr lang="el-GR" sz="4000" dirty="0" smtClean="0">
                <a:solidFill>
                  <a:schemeClr val="bg1"/>
                </a:solidFill>
              </a:rPr>
              <a:t>πλανῆσαι</a:t>
            </a:r>
            <a:r>
              <a:rPr lang="en-US" sz="4000" dirty="0" smtClean="0">
                <a:solidFill>
                  <a:schemeClr val="bg1"/>
                </a:solidFill>
              </a:rPr>
              <a:t> </a:t>
            </a:r>
            <a:r>
              <a:rPr lang="el-GR" sz="4000" dirty="0" smtClean="0">
                <a:solidFill>
                  <a:schemeClr val="bg1"/>
                </a:solidFill>
              </a:rPr>
              <a:t> </a:t>
            </a:r>
            <a:r>
              <a:rPr lang="el-GR" sz="4000" dirty="0">
                <a:solidFill>
                  <a:schemeClr val="bg1"/>
                </a:solidFill>
              </a:rPr>
              <a:t>τὰ </a:t>
            </a:r>
            <a:r>
              <a:rPr lang="en-US" sz="4000" dirty="0" smtClean="0">
                <a:solidFill>
                  <a:schemeClr val="bg1"/>
                </a:solidFill>
              </a:rPr>
              <a:t> </a:t>
            </a:r>
            <a:r>
              <a:rPr lang="el-GR" sz="4000" dirty="0" smtClean="0">
                <a:solidFill>
                  <a:schemeClr val="bg1"/>
                </a:solidFill>
              </a:rPr>
              <a:t>ἔθνη </a:t>
            </a:r>
            <a:endParaRPr lang="en-US" sz="4000" dirty="0">
              <a:solidFill>
                <a:schemeClr val="bg1"/>
              </a:solidFill>
            </a:endParaRPr>
          </a:p>
          <a:p>
            <a:r>
              <a:rPr lang="fr-FR" sz="2400" dirty="0" smtClean="0">
                <a:solidFill>
                  <a:srgbClr val="FFFF00"/>
                </a:solidFill>
              </a:rPr>
              <a:t>    </a:t>
            </a:r>
            <a:r>
              <a:rPr lang="en-US" sz="2400" dirty="0" smtClean="0">
                <a:solidFill>
                  <a:srgbClr val="FFFF00"/>
                </a:solidFill>
              </a:rPr>
              <a:t>and        he will </a:t>
            </a:r>
            <a:r>
              <a:rPr lang="en-US" sz="2400" dirty="0">
                <a:solidFill>
                  <a:srgbClr val="FFFF00"/>
                </a:solidFill>
              </a:rPr>
              <a:t>come out </a:t>
            </a:r>
            <a:r>
              <a:rPr lang="en-US" sz="2400" dirty="0" smtClean="0">
                <a:solidFill>
                  <a:srgbClr val="FFFF00"/>
                </a:solidFill>
              </a:rPr>
              <a:t>           to deceive          the    </a:t>
            </a:r>
            <a:r>
              <a:rPr lang="en-US" sz="2400" dirty="0">
                <a:solidFill>
                  <a:srgbClr val="FFFF00"/>
                </a:solidFill>
              </a:rPr>
              <a:t>nations </a:t>
            </a:r>
            <a:r>
              <a:rPr lang="fr-FR" sz="2400" dirty="0" smtClean="0">
                <a:solidFill>
                  <a:srgbClr val="FFFF00"/>
                </a:solidFill>
              </a:rPr>
              <a:t> </a:t>
            </a:r>
            <a:endParaRPr lang="es-ES" sz="2400" dirty="0" smtClean="0">
              <a:solidFill>
                <a:srgbClr val="FFFF00"/>
              </a:solidFill>
            </a:endParaRPr>
          </a:p>
          <a:p>
            <a:r>
              <a:rPr lang="en-US" sz="4000" dirty="0" smtClean="0">
                <a:solidFill>
                  <a:schemeClr val="bg1"/>
                </a:solidFill>
              </a:rPr>
              <a:t>  </a:t>
            </a:r>
            <a:r>
              <a:rPr lang="el-GR" sz="4000" dirty="0" smtClean="0">
                <a:solidFill>
                  <a:schemeClr val="bg1"/>
                </a:solidFill>
              </a:rPr>
              <a:t>τὰ </a:t>
            </a:r>
            <a:r>
              <a:rPr lang="en-US" sz="4000" dirty="0" smtClean="0">
                <a:solidFill>
                  <a:schemeClr val="bg1"/>
                </a:solidFill>
              </a:rPr>
              <a:t> </a:t>
            </a:r>
            <a:r>
              <a:rPr lang="el-GR" sz="4000" dirty="0" smtClean="0">
                <a:solidFill>
                  <a:schemeClr val="bg1"/>
                </a:solidFill>
              </a:rPr>
              <a:t>ἐν</a:t>
            </a:r>
            <a:r>
              <a:rPr lang="en-US" sz="4000" dirty="0" smtClean="0">
                <a:solidFill>
                  <a:schemeClr val="bg1"/>
                </a:solidFill>
              </a:rPr>
              <a:t> </a:t>
            </a:r>
            <a:r>
              <a:rPr lang="el-GR" sz="4000" dirty="0" smtClean="0">
                <a:solidFill>
                  <a:schemeClr val="bg1"/>
                </a:solidFill>
              </a:rPr>
              <a:t> ταῖς </a:t>
            </a:r>
            <a:r>
              <a:rPr lang="en-US" sz="4000" dirty="0" smtClean="0">
                <a:solidFill>
                  <a:schemeClr val="bg1"/>
                </a:solidFill>
              </a:rPr>
              <a:t> </a:t>
            </a:r>
            <a:r>
              <a:rPr lang="el-GR" sz="4000" dirty="0" smtClean="0">
                <a:solidFill>
                  <a:schemeClr val="bg1"/>
                </a:solidFill>
              </a:rPr>
              <a:t>τέσσαρσιν</a:t>
            </a:r>
            <a:r>
              <a:rPr lang="en-US" sz="4000" dirty="0" smtClean="0">
                <a:solidFill>
                  <a:schemeClr val="bg1"/>
                </a:solidFill>
              </a:rPr>
              <a:t> </a:t>
            </a:r>
            <a:r>
              <a:rPr lang="el-GR" sz="4000" dirty="0" smtClean="0">
                <a:solidFill>
                  <a:schemeClr val="bg1"/>
                </a:solidFill>
              </a:rPr>
              <a:t> </a:t>
            </a:r>
            <a:r>
              <a:rPr lang="el-GR" sz="4000" dirty="0">
                <a:solidFill>
                  <a:schemeClr val="bg1"/>
                </a:solidFill>
              </a:rPr>
              <a:t>γωνίαις </a:t>
            </a:r>
            <a:r>
              <a:rPr lang="en-US" sz="4000" dirty="0" smtClean="0">
                <a:solidFill>
                  <a:schemeClr val="bg1"/>
                </a:solidFill>
              </a:rPr>
              <a:t> </a:t>
            </a:r>
            <a:r>
              <a:rPr lang="el-GR" sz="4000" dirty="0" smtClean="0">
                <a:solidFill>
                  <a:schemeClr val="bg1"/>
                </a:solidFill>
              </a:rPr>
              <a:t>τῆς </a:t>
            </a:r>
            <a:r>
              <a:rPr lang="en-US" sz="4000" dirty="0" smtClean="0">
                <a:solidFill>
                  <a:schemeClr val="bg1"/>
                </a:solidFill>
              </a:rPr>
              <a:t> </a:t>
            </a:r>
            <a:r>
              <a:rPr lang="el-GR" sz="4000" dirty="0" smtClean="0">
                <a:solidFill>
                  <a:schemeClr val="bg1"/>
                </a:solidFill>
              </a:rPr>
              <a:t>γῆς</a:t>
            </a:r>
            <a:r>
              <a:rPr lang="el-GR" sz="4000" dirty="0">
                <a:solidFill>
                  <a:schemeClr val="bg1"/>
                </a:solidFill>
              </a:rPr>
              <a:t>, </a:t>
            </a:r>
            <a:r>
              <a:rPr lang="en-US" sz="4000" dirty="0" smtClean="0">
                <a:solidFill>
                  <a:schemeClr val="bg1"/>
                </a:solidFill>
              </a:rPr>
              <a:t> </a:t>
            </a:r>
            <a:r>
              <a:rPr lang="el-GR" sz="4000" dirty="0" smtClean="0">
                <a:solidFill>
                  <a:schemeClr val="bg1"/>
                </a:solidFill>
              </a:rPr>
              <a:t>τὸν </a:t>
            </a:r>
            <a:r>
              <a:rPr lang="en-US" sz="4000" dirty="0" smtClean="0">
                <a:solidFill>
                  <a:schemeClr val="bg1"/>
                </a:solidFill>
              </a:rPr>
              <a:t> </a:t>
            </a:r>
            <a:r>
              <a:rPr lang="el-GR" sz="4000" dirty="0" smtClean="0">
                <a:solidFill>
                  <a:schemeClr val="bg1"/>
                </a:solidFill>
              </a:rPr>
              <a:t>Γὼγ </a:t>
            </a:r>
            <a:endParaRPr lang="en-US" sz="4000" dirty="0" smtClean="0">
              <a:solidFill>
                <a:schemeClr val="bg1"/>
              </a:solidFill>
            </a:endParaRPr>
          </a:p>
          <a:p>
            <a:r>
              <a:rPr lang="en-US" sz="2400" dirty="0" smtClean="0">
                <a:solidFill>
                  <a:srgbClr val="FFFF00"/>
                </a:solidFill>
              </a:rPr>
              <a:t>that are  at       the                four                      corners        </a:t>
            </a:r>
            <a:r>
              <a:rPr lang="en-US" sz="2400" dirty="0">
                <a:solidFill>
                  <a:srgbClr val="FFFF00"/>
                </a:solidFill>
              </a:rPr>
              <a:t>of the </a:t>
            </a:r>
            <a:r>
              <a:rPr lang="en-US" sz="2400" dirty="0" smtClean="0">
                <a:solidFill>
                  <a:srgbClr val="FFFF00"/>
                </a:solidFill>
              </a:rPr>
              <a:t>   earth       the       Gog</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Μαγώγ, </a:t>
            </a:r>
            <a:r>
              <a:rPr lang="en-US" sz="4000" dirty="0" smtClean="0">
                <a:solidFill>
                  <a:schemeClr val="bg1"/>
                </a:solidFill>
              </a:rPr>
              <a:t> </a:t>
            </a:r>
            <a:r>
              <a:rPr lang="el-GR" sz="4000" dirty="0" smtClean="0">
                <a:solidFill>
                  <a:schemeClr val="bg1"/>
                </a:solidFill>
              </a:rPr>
              <a:t>συναγαγεῖν </a:t>
            </a:r>
            <a:r>
              <a:rPr lang="en-US" sz="4000" dirty="0" smtClean="0">
                <a:solidFill>
                  <a:schemeClr val="bg1"/>
                </a:solidFill>
              </a:rPr>
              <a:t> </a:t>
            </a:r>
            <a:r>
              <a:rPr lang="el-GR" sz="4000" dirty="0" smtClean="0">
                <a:solidFill>
                  <a:schemeClr val="bg1"/>
                </a:solidFill>
              </a:rPr>
              <a:t>αὐτοὺς </a:t>
            </a:r>
            <a:r>
              <a:rPr lang="en-US" sz="4000" dirty="0" smtClean="0">
                <a:solidFill>
                  <a:schemeClr val="bg1"/>
                </a:solidFill>
              </a:rPr>
              <a:t> </a:t>
            </a:r>
            <a:r>
              <a:rPr lang="el-GR" sz="4000" dirty="0" smtClean="0">
                <a:solidFill>
                  <a:schemeClr val="bg1"/>
                </a:solidFill>
              </a:rPr>
              <a:t>εἰς</a:t>
            </a:r>
            <a:r>
              <a:rPr lang="en-US" sz="4000" dirty="0" smtClean="0">
                <a:solidFill>
                  <a:schemeClr val="bg1"/>
                </a:solidFill>
              </a:rPr>
              <a:t> </a:t>
            </a:r>
            <a:r>
              <a:rPr lang="el-GR" sz="4000" dirty="0" smtClean="0">
                <a:solidFill>
                  <a:schemeClr val="bg1"/>
                </a:solidFill>
              </a:rPr>
              <a:t> τὸν</a:t>
            </a:r>
            <a:r>
              <a:rPr lang="en-US" sz="4000" dirty="0" smtClean="0">
                <a:solidFill>
                  <a:schemeClr val="bg1"/>
                </a:solidFill>
              </a:rPr>
              <a:t> </a:t>
            </a:r>
            <a:r>
              <a:rPr lang="el-GR" sz="4000" dirty="0" smtClean="0">
                <a:solidFill>
                  <a:schemeClr val="bg1"/>
                </a:solidFill>
              </a:rPr>
              <a:t> </a:t>
            </a:r>
            <a:r>
              <a:rPr lang="el-GR" sz="4000" dirty="0">
                <a:solidFill>
                  <a:schemeClr val="bg1"/>
                </a:solidFill>
              </a:rPr>
              <a:t>πόλεμον, </a:t>
            </a:r>
            <a:endParaRPr lang="en-US" sz="4000" dirty="0" smtClean="0">
              <a:solidFill>
                <a:schemeClr val="bg1"/>
              </a:solidFill>
            </a:endParaRPr>
          </a:p>
          <a:p>
            <a:r>
              <a:rPr lang="en-US" sz="2400" dirty="0" smtClean="0">
                <a:solidFill>
                  <a:srgbClr val="FFFF00"/>
                </a:solidFill>
              </a:rPr>
              <a:t>  and          </a:t>
            </a:r>
            <a:r>
              <a:rPr lang="en-US" sz="2400" dirty="0" err="1" smtClean="0">
                <a:solidFill>
                  <a:srgbClr val="FFFF00"/>
                </a:solidFill>
              </a:rPr>
              <a:t>Magog</a:t>
            </a:r>
            <a:r>
              <a:rPr lang="en-US" sz="2400" dirty="0" smtClean="0">
                <a:solidFill>
                  <a:srgbClr val="FFFF00"/>
                </a:solidFill>
              </a:rPr>
              <a:t>                 </a:t>
            </a:r>
            <a:r>
              <a:rPr lang="en-US" sz="2400" dirty="0">
                <a:solidFill>
                  <a:srgbClr val="FFFF00"/>
                </a:solidFill>
              </a:rPr>
              <a:t>to gather </a:t>
            </a:r>
            <a:r>
              <a:rPr lang="en-US" sz="2400" dirty="0" smtClean="0">
                <a:solidFill>
                  <a:srgbClr val="FFFF00"/>
                </a:solidFill>
              </a:rPr>
              <a:t>                     them           for       the          battle</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ὧν </a:t>
            </a:r>
            <a:r>
              <a:rPr lang="en-US" sz="4000" dirty="0" smtClean="0">
                <a:solidFill>
                  <a:schemeClr val="bg1"/>
                </a:solidFill>
              </a:rPr>
              <a:t> </a:t>
            </a:r>
            <a:r>
              <a:rPr lang="el-GR" sz="4000" dirty="0" smtClean="0">
                <a:solidFill>
                  <a:schemeClr val="bg1"/>
                </a:solidFill>
              </a:rPr>
              <a:t>ὁ </a:t>
            </a:r>
            <a:r>
              <a:rPr lang="en-US" sz="4000" dirty="0" smtClean="0">
                <a:solidFill>
                  <a:schemeClr val="bg1"/>
                </a:solidFill>
              </a:rPr>
              <a:t> </a:t>
            </a:r>
            <a:r>
              <a:rPr lang="el-GR" sz="4000" dirty="0" smtClean="0">
                <a:solidFill>
                  <a:schemeClr val="bg1"/>
                </a:solidFill>
              </a:rPr>
              <a:t>ἀριθμὸς </a:t>
            </a:r>
            <a:r>
              <a:rPr lang="en-US" sz="4000" dirty="0" smtClean="0">
                <a:solidFill>
                  <a:schemeClr val="bg1"/>
                </a:solidFill>
              </a:rPr>
              <a:t> </a:t>
            </a:r>
            <a:r>
              <a:rPr lang="el-GR" sz="4000" dirty="0" smtClean="0">
                <a:solidFill>
                  <a:schemeClr val="bg1"/>
                </a:solidFill>
              </a:rPr>
              <a:t>αὐτῶν</a:t>
            </a:r>
            <a:r>
              <a:rPr lang="en-US" sz="4000" dirty="0" smtClean="0">
                <a:solidFill>
                  <a:schemeClr val="bg1"/>
                </a:solidFill>
              </a:rPr>
              <a:t> </a:t>
            </a:r>
            <a:r>
              <a:rPr lang="el-GR" sz="4000" dirty="0" smtClean="0">
                <a:solidFill>
                  <a:schemeClr val="bg1"/>
                </a:solidFill>
              </a:rPr>
              <a:t> </a:t>
            </a:r>
            <a:r>
              <a:rPr lang="el-GR" sz="4000" dirty="0">
                <a:solidFill>
                  <a:schemeClr val="bg1"/>
                </a:solidFill>
              </a:rPr>
              <a:t>ὡς </a:t>
            </a:r>
            <a:r>
              <a:rPr lang="en-US" sz="4000" dirty="0" smtClean="0">
                <a:solidFill>
                  <a:schemeClr val="bg1"/>
                </a:solidFill>
              </a:rPr>
              <a:t> </a:t>
            </a:r>
            <a:r>
              <a:rPr lang="el-GR" sz="4000" dirty="0" smtClean="0">
                <a:solidFill>
                  <a:schemeClr val="bg1"/>
                </a:solidFill>
              </a:rPr>
              <a:t>ἡ </a:t>
            </a:r>
            <a:r>
              <a:rPr lang="en-US" sz="4000" dirty="0" smtClean="0">
                <a:solidFill>
                  <a:schemeClr val="bg1"/>
                </a:solidFill>
              </a:rPr>
              <a:t> </a:t>
            </a:r>
            <a:r>
              <a:rPr lang="el-GR" sz="4000" dirty="0" smtClean="0">
                <a:solidFill>
                  <a:schemeClr val="bg1"/>
                </a:solidFill>
              </a:rPr>
              <a:t>ἄμμος</a:t>
            </a:r>
            <a:r>
              <a:rPr lang="en-US" sz="4000" dirty="0" smtClean="0">
                <a:solidFill>
                  <a:schemeClr val="bg1"/>
                </a:solidFill>
              </a:rPr>
              <a:t> </a:t>
            </a:r>
            <a:r>
              <a:rPr lang="el-GR" sz="4000" dirty="0" smtClean="0">
                <a:solidFill>
                  <a:schemeClr val="bg1"/>
                </a:solidFill>
              </a:rPr>
              <a:t> </a:t>
            </a:r>
            <a:r>
              <a:rPr lang="el-GR" sz="4000" dirty="0">
                <a:solidFill>
                  <a:schemeClr val="bg1"/>
                </a:solidFill>
              </a:rPr>
              <a:t>τῆς </a:t>
            </a:r>
            <a:r>
              <a:rPr lang="en-US" sz="4000" dirty="0" smtClean="0">
                <a:solidFill>
                  <a:schemeClr val="bg1"/>
                </a:solidFill>
              </a:rPr>
              <a:t> </a:t>
            </a:r>
            <a:r>
              <a:rPr lang="el-GR" sz="4000" dirty="0" smtClean="0">
                <a:solidFill>
                  <a:schemeClr val="bg1"/>
                </a:solidFill>
              </a:rPr>
              <a:t>θαλάσσης</a:t>
            </a:r>
            <a:r>
              <a:rPr lang="el-GR" sz="4000" dirty="0">
                <a:solidFill>
                  <a:schemeClr val="bg1"/>
                </a:solidFill>
              </a:rPr>
              <a:t>.</a:t>
            </a:r>
          </a:p>
          <a:p>
            <a:r>
              <a:rPr lang="en-US" sz="2400" dirty="0" smtClean="0">
                <a:solidFill>
                  <a:srgbClr val="FFFF00"/>
                </a:solidFill>
              </a:rPr>
              <a:t>   being  the      number              their           like    the      </a:t>
            </a:r>
            <a:r>
              <a:rPr lang="en-US" sz="2400" dirty="0">
                <a:solidFill>
                  <a:srgbClr val="FFFF00"/>
                </a:solidFill>
              </a:rPr>
              <a:t>sand </a:t>
            </a:r>
            <a:r>
              <a:rPr lang="en-US" sz="2400" dirty="0" smtClean="0">
                <a:solidFill>
                  <a:srgbClr val="FFFF00"/>
                </a:solidFill>
              </a:rPr>
              <a:t>        of </a:t>
            </a:r>
            <a:r>
              <a:rPr lang="en-US" sz="2400" dirty="0">
                <a:solidFill>
                  <a:srgbClr val="FFFF00"/>
                </a:solidFill>
              </a:rPr>
              <a:t>the </a:t>
            </a:r>
            <a:r>
              <a:rPr lang="en-US" sz="2400" dirty="0" smtClean="0">
                <a:solidFill>
                  <a:srgbClr val="FFFF00"/>
                </a:solidFill>
              </a:rPr>
              <a:t>        sea</a:t>
            </a:r>
            <a:endParaRPr lang="fr-FR" sz="2400" dirty="0" smtClean="0">
              <a:solidFill>
                <a:srgbClr val="FFFF00"/>
              </a:solidFill>
            </a:endParaRPr>
          </a:p>
          <a:p>
            <a:r>
              <a:rPr lang="en-US" sz="800" dirty="0" smtClean="0">
                <a:solidFill>
                  <a:schemeClr val="bg1"/>
                </a:solidFill>
              </a:rPr>
              <a:t> </a:t>
            </a:r>
          </a:p>
          <a:p>
            <a:endParaRPr lang="en-US" sz="800" dirty="0">
              <a:solidFill>
                <a:schemeClr val="bg1"/>
              </a:solidFill>
            </a:endParaRPr>
          </a:p>
          <a:p>
            <a:endParaRPr lang="en-US" sz="800" dirty="0" smtClean="0">
              <a:solidFill>
                <a:schemeClr val="bg1"/>
              </a:solidFill>
            </a:endParaRPr>
          </a:p>
          <a:p>
            <a:r>
              <a:rPr lang="en-US" baseline="30000" dirty="0" smtClean="0">
                <a:solidFill>
                  <a:srgbClr val="FFFF00"/>
                </a:solidFill>
              </a:rPr>
              <a:t>	ESV </a:t>
            </a:r>
            <a:r>
              <a:rPr lang="fr-FR" b="1" dirty="0" smtClean="0">
                <a:solidFill>
                  <a:schemeClr val="bg1"/>
                </a:solidFill>
              </a:rPr>
              <a:t>20:8</a:t>
            </a:r>
            <a:r>
              <a:rPr lang="fr-FR" dirty="0" smtClean="0">
                <a:solidFill>
                  <a:schemeClr val="bg1"/>
                </a:solidFill>
              </a:rPr>
              <a:t> </a:t>
            </a:r>
            <a:r>
              <a:rPr lang="en-US" dirty="0">
                <a:solidFill>
                  <a:schemeClr val="bg1"/>
                </a:solidFill>
              </a:rPr>
              <a:t>and will come out to deceive the nations that are at the four corners of the earth, Gog and </a:t>
            </a:r>
            <a:r>
              <a:rPr lang="en-US" dirty="0" err="1">
                <a:solidFill>
                  <a:schemeClr val="bg1"/>
                </a:solidFill>
              </a:rPr>
              <a:t>Magog</a:t>
            </a:r>
            <a:r>
              <a:rPr lang="en-US" dirty="0">
                <a:solidFill>
                  <a:schemeClr val="bg1"/>
                </a:solidFill>
              </a:rPr>
              <a:t>, to gather them for battle; their number is like the sand of the sea</a:t>
            </a:r>
            <a:r>
              <a:rPr lang="en-US" dirty="0" smtClean="0">
                <a:solidFill>
                  <a:schemeClr val="bg1"/>
                </a:solidFill>
              </a:rPr>
              <a:t>.        /      </a:t>
            </a:r>
            <a:r>
              <a:rPr lang="en-US" baseline="30000" dirty="0" smtClean="0">
                <a:solidFill>
                  <a:srgbClr val="FFFF00"/>
                </a:solidFill>
              </a:rPr>
              <a:t>CUV</a:t>
            </a:r>
            <a:r>
              <a:rPr lang="en-US" baseline="30000" dirty="0" smtClean="0">
                <a:solidFill>
                  <a:schemeClr val="bg1"/>
                </a:solidFill>
              </a:rPr>
              <a:t> </a:t>
            </a:r>
            <a:r>
              <a:rPr lang="en-US" b="1" dirty="0" smtClean="0">
                <a:solidFill>
                  <a:schemeClr val="bg1"/>
                </a:solidFill>
              </a:rPr>
              <a:t>20:8</a:t>
            </a:r>
            <a:r>
              <a:rPr lang="en-US" dirty="0" smtClean="0">
                <a:solidFill>
                  <a:schemeClr val="bg1"/>
                </a:solidFill>
              </a:rPr>
              <a:t> </a:t>
            </a:r>
            <a:r>
              <a:rPr lang="zh-TW" altLang="en-US" dirty="0">
                <a:solidFill>
                  <a:schemeClr val="bg1"/>
                </a:solidFill>
              </a:rPr>
              <a:t>出來要迷惑地上四方的列國、</a:t>
            </a:r>
            <a:r>
              <a:rPr lang="en-US" altLang="zh-TW" dirty="0">
                <a:solidFill>
                  <a:schemeClr val="bg1"/>
                </a:solidFill>
              </a:rPr>
              <a:t>〔</a:t>
            </a:r>
            <a:r>
              <a:rPr lang="zh-TW" altLang="en-US" dirty="0">
                <a:solidFill>
                  <a:schemeClr val="bg1"/>
                </a:solidFill>
              </a:rPr>
              <a:t>方原文作角</a:t>
            </a:r>
            <a:r>
              <a:rPr lang="en-US" altLang="zh-TW" dirty="0">
                <a:solidFill>
                  <a:schemeClr val="bg1"/>
                </a:solidFill>
              </a:rPr>
              <a:t>〕</a:t>
            </a:r>
            <a:r>
              <a:rPr lang="zh-TW" altLang="en-US" dirty="0">
                <a:solidFill>
                  <a:schemeClr val="bg1"/>
                </a:solidFill>
              </a:rPr>
              <a:t>就是歌革和瑪各、叫他們聚集爭戰．他們的人數多如海沙。</a:t>
            </a:r>
            <a:endParaRPr lang="fr-FR"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45386334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19414"/>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r>
              <a:rPr lang="en-US" sz="2800" b="1" dirty="0" smtClean="0">
                <a:solidFill>
                  <a:srgbClr val="FFFF00"/>
                </a:solidFill>
              </a:rPr>
              <a:t>    </a:t>
            </a:r>
            <a:r>
              <a:rPr lang="en-US" sz="3200" b="1" dirty="0" smtClean="0">
                <a:solidFill>
                  <a:srgbClr val="FFFF00"/>
                </a:solidFill>
              </a:rPr>
              <a:t>Revelation 20:9 </a:t>
            </a:r>
          </a:p>
          <a:p>
            <a:endParaRPr lang="en-US" sz="800" b="1" dirty="0" smtClean="0">
              <a:solidFill>
                <a:srgbClr val="FFFF00"/>
              </a:solidFill>
            </a:endParaRPr>
          </a:p>
          <a:p>
            <a:endParaRPr lang="en-US" sz="800" b="1" dirty="0" smtClean="0">
              <a:solidFill>
                <a:srgbClr val="FFFF00"/>
              </a:solidFill>
            </a:endParaRPr>
          </a:p>
          <a:p>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ἀνέβησαν </a:t>
            </a:r>
            <a:r>
              <a:rPr lang="en-US" sz="4000" dirty="0" smtClean="0">
                <a:solidFill>
                  <a:schemeClr val="bg1"/>
                </a:solidFill>
              </a:rPr>
              <a:t> </a:t>
            </a:r>
            <a:r>
              <a:rPr lang="el-GR" sz="4000" dirty="0" smtClean="0">
                <a:solidFill>
                  <a:schemeClr val="bg1"/>
                </a:solidFill>
              </a:rPr>
              <a:t>ἐπὶ </a:t>
            </a:r>
            <a:r>
              <a:rPr lang="en-US" sz="4000" dirty="0" smtClean="0">
                <a:solidFill>
                  <a:schemeClr val="bg1"/>
                </a:solidFill>
              </a:rPr>
              <a:t> </a:t>
            </a:r>
            <a:r>
              <a:rPr lang="el-GR" sz="4000" dirty="0" smtClean="0">
                <a:solidFill>
                  <a:schemeClr val="bg1"/>
                </a:solidFill>
              </a:rPr>
              <a:t>τὸ</a:t>
            </a:r>
            <a:r>
              <a:rPr lang="en-US" sz="4000" dirty="0" smtClean="0">
                <a:solidFill>
                  <a:schemeClr val="bg1"/>
                </a:solidFill>
              </a:rPr>
              <a:t> </a:t>
            </a:r>
            <a:r>
              <a:rPr lang="el-GR" sz="4000" dirty="0" smtClean="0">
                <a:solidFill>
                  <a:schemeClr val="bg1"/>
                </a:solidFill>
              </a:rPr>
              <a:t> πλάτος</a:t>
            </a:r>
            <a:r>
              <a:rPr lang="en-US" sz="4000" dirty="0" smtClean="0">
                <a:solidFill>
                  <a:schemeClr val="bg1"/>
                </a:solidFill>
              </a:rPr>
              <a:t> </a:t>
            </a:r>
            <a:r>
              <a:rPr lang="el-GR" sz="4000" dirty="0" smtClean="0">
                <a:solidFill>
                  <a:schemeClr val="bg1"/>
                </a:solidFill>
              </a:rPr>
              <a:t> τῆς</a:t>
            </a:r>
            <a:r>
              <a:rPr lang="en-US" sz="4000" dirty="0" smtClean="0">
                <a:solidFill>
                  <a:schemeClr val="bg1"/>
                </a:solidFill>
              </a:rPr>
              <a:t> </a:t>
            </a:r>
            <a:r>
              <a:rPr lang="el-GR" sz="4000" dirty="0" smtClean="0">
                <a:solidFill>
                  <a:schemeClr val="bg1"/>
                </a:solidFill>
              </a:rPr>
              <a:t> </a:t>
            </a:r>
            <a:r>
              <a:rPr lang="el-GR" sz="4000" dirty="0">
                <a:solidFill>
                  <a:schemeClr val="bg1"/>
                </a:solidFill>
              </a:rPr>
              <a:t>γῆς </a:t>
            </a:r>
            <a:endParaRPr lang="en-US" sz="4000" dirty="0">
              <a:solidFill>
                <a:schemeClr val="bg1"/>
              </a:solidFill>
            </a:endParaRPr>
          </a:p>
          <a:p>
            <a:r>
              <a:rPr lang="en-US" sz="2400" dirty="0" smtClean="0">
                <a:solidFill>
                  <a:srgbClr val="FFFF00"/>
                </a:solidFill>
              </a:rPr>
              <a:t>   and       they went </a:t>
            </a:r>
            <a:r>
              <a:rPr lang="en-US" sz="2400" dirty="0">
                <a:solidFill>
                  <a:srgbClr val="FFFF00"/>
                </a:solidFill>
              </a:rPr>
              <a:t>up </a:t>
            </a:r>
            <a:r>
              <a:rPr lang="en-US" sz="2400" dirty="0" smtClean="0">
                <a:solidFill>
                  <a:srgbClr val="FFFF00"/>
                </a:solidFill>
              </a:rPr>
              <a:t>        over    the       breadth      </a:t>
            </a:r>
            <a:r>
              <a:rPr lang="en-US" sz="2400" dirty="0">
                <a:solidFill>
                  <a:srgbClr val="FFFF00"/>
                </a:solidFill>
              </a:rPr>
              <a:t>of the </a:t>
            </a:r>
            <a:r>
              <a:rPr lang="en-US" sz="2400" dirty="0" smtClean="0">
                <a:solidFill>
                  <a:srgbClr val="FFFF00"/>
                </a:solidFill>
              </a:rPr>
              <a:t>   land</a:t>
            </a:r>
            <a:endParaRPr lang="es-ES" sz="2400" dirty="0" smtClean="0">
              <a:solidFill>
                <a:srgbClr val="FFFF00"/>
              </a:solidFill>
            </a:endParaRPr>
          </a:p>
          <a:p>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ἐκύκλευσαν </a:t>
            </a:r>
            <a:r>
              <a:rPr lang="en-US" sz="4000" dirty="0" smtClean="0">
                <a:solidFill>
                  <a:schemeClr val="bg1"/>
                </a:solidFill>
              </a:rPr>
              <a:t> </a:t>
            </a:r>
            <a:r>
              <a:rPr lang="el-GR" sz="4000" dirty="0" smtClean="0">
                <a:solidFill>
                  <a:schemeClr val="bg1"/>
                </a:solidFill>
              </a:rPr>
              <a:t>τὴν </a:t>
            </a:r>
            <a:r>
              <a:rPr lang="en-US" sz="4000" dirty="0" smtClean="0">
                <a:solidFill>
                  <a:schemeClr val="bg1"/>
                </a:solidFill>
              </a:rPr>
              <a:t> </a:t>
            </a:r>
            <a:r>
              <a:rPr lang="el-GR" sz="4000" dirty="0" smtClean="0">
                <a:solidFill>
                  <a:schemeClr val="bg1"/>
                </a:solidFill>
              </a:rPr>
              <a:t>παρεμβολὴν </a:t>
            </a:r>
            <a:r>
              <a:rPr lang="en-US" sz="4000" dirty="0" smtClean="0">
                <a:solidFill>
                  <a:schemeClr val="bg1"/>
                </a:solidFill>
              </a:rPr>
              <a:t> </a:t>
            </a:r>
            <a:r>
              <a:rPr lang="el-GR" sz="4000" dirty="0" smtClean="0">
                <a:solidFill>
                  <a:schemeClr val="bg1"/>
                </a:solidFill>
              </a:rPr>
              <a:t>τῶν </a:t>
            </a:r>
            <a:r>
              <a:rPr lang="en-US" sz="4000" dirty="0" smtClean="0">
                <a:solidFill>
                  <a:schemeClr val="bg1"/>
                </a:solidFill>
              </a:rPr>
              <a:t> </a:t>
            </a:r>
            <a:r>
              <a:rPr lang="el-GR" sz="4000" dirty="0" smtClean="0">
                <a:solidFill>
                  <a:schemeClr val="bg1"/>
                </a:solidFill>
              </a:rPr>
              <a:t>ἁγίων </a:t>
            </a:r>
            <a:endParaRPr lang="en-US" sz="4000" dirty="0">
              <a:solidFill>
                <a:schemeClr val="bg1"/>
              </a:solidFill>
            </a:endParaRPr>
          </a:p>
          <a:p>
            <a:r>
              <a:rPr lang="en-US" sz="2400" dirty="0" smtClean="0">
                <a:solidFill>
                  <a:srgbClr val="FFFF00"/>
                </a:solidFill>
              </a:rPr>
              <a:t>   and        they surrounded        </a:t>
            </a:r>
            <a:r>
              <a:rPr lang="en-US" sz="2400" dirty="0">
                <a:solidFill>
                  <a:srgbClr val="FFFF00"/>
                </a:solidFill>
              </a:rPr>
              <a:t>the </a:t>
            </a:r>
            <a:r>
              <a:rPr lang="en-US" sz="2400" dirty="0" smtClean="0">
                <a:solidFill>
                  <a:srgbClr val="FFFF00"/>
                </a:solidFill>
              </a:rPr>
              <a:t>             camp                        of the       saints</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τὴν </a:t>
            </a:r>
            <a:r>
              <a:rPr lang="en-US" sz="4000" dirty="0" smtClean="0">
                <a:solidFill>
                  <a:schemeClr val="bg1"/>
                </a:solidFill>
              </a:rPr>
              <a:t> </a:t>
            </a:r>
            <a:r>
              <a:rPr lang="el-GR" sz="4000" dirty="0" smtClean="0">
                <a:solidFill>
                  <a:schemeClr val="bg1"/>
                </a:solidFill>
              </a:rPr>
              <a:t>πόλιν </a:t>
            </a:r>
            <a:r>
              <a:rPr lang="en-US" sz="4000" dirty="0" smtClean="0">
                <a:solidFill>
                  <a:schemeClr val="bg1"/>
                </a:solidFill>
              </a:rPr>
              <a:t> </a:t>
            </a:r>
            <a:r>
              <a:rPr lang="el-GR" sz="4000" dirty="0" smtClean="0">
                <a:solidFill>
                  <a:schemeClr val="bg1"/>
                </a:solidFill>
              </a:rPr>
              <a:t>τὴν </a:t>
            </a:r>
            <a:r>
              <a:rPr lang="en-US" sz="4000" dirty="0" smtClean="0">
                <a:solidFill>
                  <a:schemeClr val="bg1"/>
                </a:solidFill>
              </a:rPr>
              <a:t> </a:t>
            </a:r>
            <a:r>
              <a:rPr lang="el-GR" sz="4000" dirty="0" smtClean="0">
                <a:solidFill>
                  <a:schemeClr val="bg1"/>
                </a:solidFill>
              </a:rPr>
              <a:t>ἠγαπημένην,</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κατέβη</a:t>
            </a:r>
            <a:r>
              <a:rPr lang="en-US" sz="4000" dirty="0" smtClean="0">
                <a:solidFill>
                  <a:schemeClr val="bg1"/>
                </a:solidFill>
              </a:rPr>
              <a:t> </a:t>
            </a:r>
            <a:r>
              <a:rPr lang="el-GR" sz="4000" dirty="0" smtClean="0">
                <a:solidFill>
                  <a:schemeClr val="bg1"/>
                </a:solidFill>
              </a:rPr>
              <a:t> </a:t>
            </a:r>
            <a:r>
              <a:rPr lang="el-GR" sz="4000" dirty="0">
                <a:solidFill>
                  <a:schemeClr val="bg1"/>
                </a:solidFill>
              </a:rPr>
              <a:t>πῦρ </a:t>
            </a:r>
            <a:endParaRPr lang="en-US" sz="4000" dirty="0" smtClean="0">
              <a:solidFill>
                <a:schemeClr val="bg1"/>
              </a:solidFill>
            </a:endParaRPr>
          </a:p>
          <a:p>
            <a:r>
              <a:rPr lang="en-US" sz="2400" dirty="0" smtClean="0">
                <a:solidFill>
                  <a:srgbClr val="FFFF00"/>
                </a:solidFill>
              </a:rPr>
              <a:t>  and       the           city           the            beloved                         but      came </a:t>
            </a:r>
            <a:r>
              <a:rPr lang="en-US" sz="2400" dirty="0">
                <a:solidFill>
                  <a:srgbClr val="FFFF00"/>
                </a:solidFill>
              </a:rPr>
              <a:t>down </a:t>
            </a:r>
            <a:r>
              <a:rPr lang="en-US" sz="2400" dirty="0" smtClean="0">
                <a:solidFill>
                  <a:srgbClr val="FFFF00"/>
                </a:solidFill>
              </a:rPr>
              <a:t>    fire</a:t>
            </a:r>
            <a:r>
              <a:rPr lang="fr-FR" sz="2400" dirty="0" smtClean="0">
                <a:solidFill>
                  <a:srgbClr val="FFFF00"/>
                </a:solidFill>
              </a:rPr>
              <a:t> </a:t>
            </a:r>
          </a:p>
          <a:p>
            <a:r>
              <a:rPr lang="en-US" sz="4000" dirty="0" smtClean="0">
                <a:solidFill>
                  <a:schemeClr val="bg1"/>
                </a:solidFill>
              </a:rPr>
              <a:t>       </a:t>
            </a:r>
            <a:r>
              <a:rPr lang="el-GR" sz="4000" dirty="0" smtClean="0">
                <a:solidFill>
                  <a:schemeClr val="bg1"/>
                </a:solidFill>
              </a:rPr>
              <a:t>ἐκ </a:t>
            </a:r>
            <a:r>
              <a:rPr lang="en-US" sz="4000" dirty="0" smtClean="0">
                <a:solidFill>
                  <a:schemeClr val="bg1"/>
                </a:solidFill>
              </a:rPr>
              <a:t> </a:t>
            </a:r>
            <a:r>
              <a:rPr lang="el-GR" sz="4000" dirty="0" smtClean="0">
                <a:solidFill>
                  <a:schemeClr val="bg1"/>
                </a:solidFill>
              </a:rPr>
              <a:t>τοῦ </a:t>
            </a:r>
            <a:r>
              <a:rPr lang="en-US" sz="4000" dirty="0" smtClean="0">
                <a:solidFill>
                  <a:schemeClr val="bg1"/>
                </a:solidFill>
              </a:rPr>
              <a:t> </a:t>
            </a:r>
            <a:r>
              <a:rPr lang="el-GR" sz="4000" dirty="0" smtClean="0">
                <a:solidFill>
                  <a:schemeClr val="bg1"/>
                </a:solidFill>
              </a:rPr>
              <a:t>οὐρανοῦ</a:t>
            </a:r>
            <a:r>
              <a:rPr lang="en-US" sz="4000" dirty="0" smtClean="0">
                <a:solidFill>
                  <a:schemeClr val="bg1"/>
                </a:solidFill>
              </a:rPr>
              <a:t> </a:t>
            </a:r>
            <a:r>
              <a:rPr lang="el-GR" sz="4000" dirty="0" smtClean="0">
                <a:solidFill>
                  <a:schemeClr val="bg1"/>
                </a:solidFill>
              </a:rPr>
              <a:t> </a:t>
            </a:r>
            <a:r>
              <a:rPr lang="el-GR" sz="4000" dirty="0">
                <a:solidFill>
                  <a:schemeClr val="bg1"/>
                </a:solidFill>
              </a:rPr>
              <a:t>καὶ </a:t>
            </a:r>
            <a:r>
              <a:rPr lang="en-US" sz="4000" dirty="0" smtClean="0">
                <a:solidFill>
                  <a:schemeClr val="bg1"/>
                </a:solidFill>
              </a:rPr>
              <a:t> </a:t>
            </a:r>
            <a:r>
              <a:rPr lang="el-GR" sz="4000" dirty="0" smtClean="0">
                <a:solidFill>
                  <a:schemeClr val="bg1"/>
                </a:solidFill>
              </a:rPr>
              <a:t>κατέφαγεν </a:t>
            </a:r>
            <a:r>
              <a:rPr lang="en-US" sz="4000" dirty="0" smtClean="0">
                <a:solidFill>
                  <a:schemeClr val="bg1"/>
                </a:solidFill>
              </a:rPr>
              <a:t> </a:t>
            </a:r>
            <a:r>
              <a:rPr lang="el-GR" sz="4000" dirty="0" smtClean="0">
                <a:solidFill>
                  <a:schemeClr val="bg1"/>
                </a:solidFill>
              </a:rPr>
              <a:t>αὐτούς</a:t>
            </a:r>
            <a:r>
              <a:rPr lang="el-GR" sz="4000" dirty="0">
                <a:solidFill>
                  <a:schemeClr val="bg1"/>
                </a:solidFill>
              </a:rPr>
              <a:t>.</a:t>
            </a:r>
          </a:p>
          <a:p>
            <a:r>
              <a:rPr lang="en-US" sz="2400" dirty="0" smtClean="0">
                <a:solidFill>
                  <a:srgbClr val="FFFF00"/>
                </a:solidFill>
              </a:rPr>
              <a:t>           from     the           heaven             and          consumed                 them</a:t>
            </a:r>
            <a:endParaRPr lang="fr-FR" sz="2400" dirty="0" smtClean="0">
              <a:solidFill>
                <a:srgbClr val="FFFF00"/>
              </a:solidFill>
            </a:endParaRPr>
          </a:p>
          <a:p>
            <a:r>
              <a:rPr lang="en-US" sz="800" dirty="0" smtClean="0">
                <a:solidFill>
                  <a:schemeClr val="bg1"/>
                </a:solidFill>
              </a:rPr>
              <a:t> </a:t>
            </a:r>
          </a:p>
          <a:p>
            <a:endParaRPr lang="en-US" sz="800" dirty="0">
              <a:solidFill>
                <a:schemeClr val="bg1"/>
              </a:solidFill>
            </a:endParaRPr>
          </a:p>
          <a:p>
            <a:endParaRPr lang="en-US" sz="800" dirty="0" smtClean="0">
              <a:solidFill>
                <a:schemeClr val="bg1"/>
              </a:solidFill>
            </a:endParaRPr>
          </a:p>
          <a:p>
            <a:r>
              <a:rPr lang="en-US" sz="2000" baseline="30000" dirty="0" smtClean="0">
                <a:solidFill>
                  <a:srgbClr val="FFFF00"/>
                </a:solidFill>
              </a:rPr>
              <a:t>	ESV </a:t>
            </a:r>
            <a:r>
              <a:rPr lang="fr-FR" sz="2000" b="1" dirty="0" smtClean="0">
                <a:solidFill>
                  <a:schemeClr val="bg1"/>
                </a:solidFill>
              </a:rPr>
              <a:t>20:9</a:t>
            </a:r>
            <a:r>
              <a:rPr lang="fr-FR" sz="2000" dirty="0" smtClean="0">
                <a:solidFill>
                  <a:schemeClr val="bg1"/>
                </a:solidFill>
              </a:rPr>
              <a:t> </a:t>
            </a:r>
            <a:r>
              <a:rPr lang="en-US" sz="2000" dirty="0">
                <a:solidFill>
                  <a:schemeClr val="bg1"/>
                </a:solidFill>
              </a:rPr>
              <a:t>And they marched up over the broad plain of the earth and surrounded the camp of the saints and the beloved city, but fire came down from heaven and consumed them,</a:t>
            </a:r>
          </a:p>
          <a:p>
            <a:r>
              <a:rPr lang="en-US" sz="2000" baseline="30000" dirty="0">
                <a:solidFill>
                  <a:srgbClr val="FFFF00"/>
                </a:solidFill>
              </a:rPr>
              <a:t>	CUV</a:t>
            </a:r>
            <a:r>
              <a:rPr lang="en-US" sz="2000" baseline="30000" dirty="0">
                <a:solidFill>
                  <a:schemeClr val="bg1"/>
                </a:solidFill>
              </a:rPr>
              <a:t> </a:t>
            </a:r>
            <a:r>
              <a:rPr lang="en-US" sz="2000" b="1" dirty="0" smtClean="0">
                <a:solidFill>
                  <a:schemeClr val="bg1"/>
                </a:solidFill>
              </a:rPr>
              <a:t>20:9</a:t>
            </a:r>
            <a:r>
              <a:rPr lang="en-US" sz="2000" dirty="0" smtClean="0">
                <a:solidFill>
                  <a:schemeClr val="bg1"/>
                </a:solidFill>
              </a:rPr>
              <a:t> </a:t>
            </a:r>
            <a:r>
              <a:rPr lang="zh-TW" altLang="en-US" sz="2000" dirty="0">
                <a:solidFill>
                  <a:schemeClr val="bg1"/>
                </a:solidFill>
              </a:rPr>
              <a:t>他們上來遍滿了全地、圍住聖徒的營、與蒙愛的城．就有火從天降下、燒滅了他們。</a:t>
            </a:r>
            <a:endParaRPr lang="fr-FR" sz="2000" dirty="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212513081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8555</TotalTime>
  <Words>1471</Words>
  <Application>Microsoft Office PowerPoint</Application>
  <PresentationFormat>Custom</PresentationFormat>
  <Paragraphs>317</Paragraphs>
  <Slides>15</Slides>
  <Notes>14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Book of Revelation Chapter 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Testament Greek 新約希臘文</dc:title>
  <dc:creator>Microsoft</dc:creator>
  <cp:lastModifiedBy>Microsoft</cp:lastModifiedBy>
  <cp:revision>1014</cp:revision>
  <dcterms:created xsi:type="dcterms:W3CDTF">2020-04-05T11:02:49Z</dcterms:created>
  <dcterms:modified xsi:type="dcterms:W3CDTF">2021-05-09T11:09:00Z</dcterms:modified>
</cp:coreProperties>
</file>