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641" r:id="rId2"/>
    <p:sldId id="448" r:id="rId3"/>
    <p:sldId id="620" r:id="rId4"/>
    <p:sldId id="621" r:id="rId5"/>
    <p:sldId id="622" r:id="rId6"/>
    <p:sldId id="623" r:id="rId7"/>
    <p:sldId id="624" r:id="rId8"/>
    <p:sldId id="625" r:id="rId9"/>
    <p:sldId id="626" r:id="rId10"/>
    <p:sldId id="628" r:id="rId11"/>
    <p:sldId id="629" r:id="rId12"/>
    <p:sldId id="630" r:id="rId13"/>
    <p:sldId id="652" r:id="rId14"/>
    <p:sldId id="631" r:id="rId15"/>
    <p:sldId id="632" r:id="rId16"/>
    <p:sldId id="633" r:id="rId17"/>
    <p:sldId id="634" r:id="rId18"/>
    <p:sldId id="635" r:id="rId19"/>
    <p:sldId id="638" r:id="rId20"/>
    <p:sldId id="639" r:id="rId21"/>
    <p:sldId id="640" r:id="rId22"/>
    <p:sldId id="586" r:id="rId23"/>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381" autoAdjust="0"/>
    <p:restoredTop sz="82440" autoAdjust="0"/>
  </p:normalViewPr>
  <p:slideViewPr>
    <p:cSldViewPr>
      <p:cViewPr>
        <p:scale>
          <a:sx n="77" d="100"/>
          <a:sy n="77" d="100"/>
        </p:scale>
        <p:origin x="-672" y="78"/>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5/9/2021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5/9/2021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21</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6751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788636"/>
          </a:xfrm>
          <a:prstGeom prst="rect">
            <a:avLst/>
          </a:prstGeom>
          <a:solidFill>
            <a:srgbClr val="002060"/>
          </a:solidFill>
        </p:spPr>
        <p:txBody>
          <a:bodyPr wrap="square" lIns="108821" tIns="54411" rIns="108821" bIns="54411">
            <a:spAutoFit/>
          </a:bodyPr>
          <a:lstStyle/>
          <a:p>
            <a:r>
              <a:rPr lang="en-US" sz="2400" b="1" dirty="0" smtClean="0">
                <a:solidFill>
                  <a:srgbClr val="FFFF00"/>
                </a:solidFill>
              </a:rPr>
              <a:t>     Revelation 21:10-11 </a:t>
            </a:r>
          </a:p>
          <a:p>
            <a:r>
              <a:rPr lang="en-US" sz="2800" b="1" dirty="0" smtClean="0">
                <a:solidFill>
                  <a:srgbClr val="FFFF00"/>
                </a:solidFill>
              </a:rPr>
              <a:t>10</a:t>
            </a:r>
            <a:r>
              <a:rPr lang="en-US" sz="2800" dirty="0" smtClean="0">
                <a:solidFill>
                  <a:schemeClr val="bg1"/>
                </a:solidFill>
              </a:rPr>
              <a:t>  </a:t>
            </a:r>
            <a:r>
              <a:rPr lang="el-GR" sz="3600" dirty="0" smtClean="0">
                <a:solidFill>
                  <a:schemeClr val="bg1"/>
                </a:solidFill>
              </a:rPr>
              <a:t>καὶ </a:t>
            </a:r>
            <a:r>
              <a:rPr lang="el-GR" sz="3600" dirty="0">
                <a:solidFill>
                  <a:schemeClr val="bg1"/>
                </a:solidFill>
              </a:rPr>
              <a:t>ἀπήνεγκέν με ἐν πνεύματι ἐπὶ ὄρος </a:t>
            </a:r>
            <a:r>
              <a:rPr lang="en-US" sz="3600" dirty="0" smtClean="0">
                <a:solidFill>
                  <a:schemeClr val="bg1"/>
                </a:solidFill>
              </a:rPr>
              <a:t> </a:t>
            </a:r>
            <a:r>
              <a:rPr lang="el-GR" sz="3600" dirty="0" smtClean="0">
                <a:solidFill>
                  <a:schemeClr val="bg1"/>
                </a:solidFill>
              </a:rPr>
              <a:t>μέγα </a:t>
            </a:r>
            <a:endParaRPr lang="en-US" sz="3600" dirty="0">
              <a:solidFill>
                <a:schemeClr val="bg1"/>
              </a:solidFill>
            </a:endParaRPr>
          </a:p>
          <a:p>
            <a:r>
              <a:rPr lang="en-US" sz="2200" dirty="0">
                <a:solidFill>
                  <a:srgbClr val="FFFF00"/>
                </a:solidFill>
              </a:rPr>
              <a:t> </a:t>
            </a:r>
            <a:r>
              <a:rPr lang="en-US" sz="2200" dirty="0" smtClean="0">
                <a:solidFill>
                  <a:srgbClr val="FFFF00"/>
                </a:solidFill>
              </a:rPr>
              <a:t>        and        </a:t>
            </a:r>
            <a:r>
              <a:rPr lang="en-US" sz="2200" dirty="0">
                <a:solidFill>
                  <a:srgbClr val="FFFF00"/>
                </a:solidFill>
              </a:rPr>
              <a:t>he </a:t>
            </a:r>
            <a:r>
              <a:rPr lang="en-US" sz="2200" dirty="0" smtClean="0">
                <a:solidFill>
                  <a:srgbClr val="FFFF00"/>
                </a:solidFill>
              </a:rPr>
              <a:t>brought         </a:t>
            </a:r>
            <a:r>
              <a:rPr lang="en-US" sz="2200" dirty="0">
                <a:solidFill>
                  <a:srgbClr val="FFFF00"/>
                </a:solidFill>
              </a:rPr>
              <a:t>me </a:t>
            </a:r>
            <a:r>
              <a:rPr lang="en-US" sz="2200" dirty="0" smtClean="0">
                <a:solidFill>
                  <a:srgbClr val="FFFF00"/>
                </a:solidFill>
              </a:rPr>
              <a:t>   </a:t>
            </a:r>
            <a:r>
              <a:rPr lang="en-US" sz="2200" dirty="0">
                <a:solidFill>
                  <a:srgbClr val="FFFF00"/>
                </a:solidFill>
              </a:rPr>
              <a:t>in </a:t>
            </a:r>
            <a:r>
              <a:rPr lang="en-US" sz="2200" dirty="0" smtClean="0">
                <a:solidFill>
                  <a:srgbClr val="FFFF00"/>
                </a:solidFill>
              </a:rPr>
              <a:t>         spirit            onto   a </a:t>
            </a:r>
            <a:r>
              <a:rPr lang="en-US" sz="2200" dirty="0">
                <a:solidFill>
                  <a:srgbClr val="FFFF00"/>
                </a:solidFill>
              </a:rPr>
              <a:t>mountain </a:t>
            </a:r>
            <a:r>
              <a:rPr lang="en-US" sz="2200" dirty="0" smtClean="0">
                <a:solidFill>
                  <a:srgbClr val="FFFF00"/>
                </a:solidFill>
              </a:rPr>
              <a:t>  great</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ὑψηλόν, καὶ ἔδειξέν μοι τὴν πόλιν τὴν ἁγίαν </a:t>
            </a:r>
            <a:endParaRPr lang="en-US" sz="3600" dirty="0">
              <a:solidFill>
                <a:schemeClr val="bg1"/>
              </a:solidFill>
            </a:endParaRPr>
          </a:p>
          <a:p>
            <a:r>
              <a:rPr lang="en-US" sz="2200" dirty="0" smtClean="0">
                <a:solidFill>
                  <a:srgbClr val="FFFF00"/>
                </a:solidFill>
              </a:rPr>
              <a:t>  and         </a:t>
            </a:r>
            <a:r>
              <a:rPr lang="en-US" sz="2200" dirty="0">
                <a:solidFill>
                  <a:srgbClr val="FFFF00"/>
                </a:solidFill>
              </a:rPr>
              <a:t>high </a:t>
            </a:r>
            <a:r>
              <a:rPr lang="en-US" sz="2200" dirty="0" smtClean="0">
                <a:solidFill>
                  <a:srgbClr val="FFFF00"/>
                </a:solidFill>
              </a:rPr>
              <a:t>              </a:t>
            </a:r>
            <a:r>
              <a:rPr lang="en-US" sz="2200" dirty="0">
                <a:solidFill>
                  <a:srgbClr val="FFFF00"/>
                </a:solidFill>
              </a:rPr>
              <a:t>and </a:t>
            </a:r>
            <a:r>
              <a:rPr lang="en-US" sz="2200" dirty="0" smtClean="0">
                <a:solidFill>
                  <a:srgbClr val="FFFF00"/>
                </a:solidFill>
              </a:rPr>
              <a:t>  he showed     me      the        city        the        holy </a:t>
            </a:r>
            <a:r>
              <a:rPr lang="fr-FR" sz="2200" dirty="0" smtClean="0">
                <a:solidFill>
                  <a:srgbClr val="FFFF00"/>
                </a:solidFill>
              </a:rPr>
              <a:t> </a:t>
            </a:r>
          </a:p>
          <a:p>
            <a:r>
              <a:rPr lang="en-US" sz="3600" dirty="0" smtClean="0">
                <a:solidFill>
                  <a:schemeClr val="bg1"/>
                </a:solidFill>
              </a:rPr>
              <a:t> </a:t>
            </a:r>
            <a:r>
              <a:rPr lang="el-GR" sz="3600" dirty="0" smtClean="0">
                <a:solidFill>
                  <a:schemeClr val="bg1"/>
                </a:solidFill>
              </a:rPr>
              <a:t> Ἰερουσαλὴμ </a:t>
            </a:r>
            <a:r>
              <a:rPr lang="en-US" sz="3600" dirty="0" smtClean="0">
                <a:solidFill>
                  <a:schemeClr val="bg1"/>
                </a:solidFill>
              </a:rPr>
              <a:t> </a:t>
            </a:r>
            <a:r>
              <a:rPr lang="el-GR" sz="3600" dirty="0" smtClean="0">
                <a:solidFill>
                  <a:schemeClr val="bg1"/>
                </a:solidFill>
              </a:rPr>
              <a:t>καταβαίνουσαν </a:t>
            </a:r>
            <a:r>
              <a:rPr lang="en-US" sz="3600" dirty="0" smtClean="0">
                <a:solidFill>
                  <a:schemeClr val="bg1"/>
                </a:solidFill>
              </a:rPr>
              <a:t> </a:t>
            </a:r>
            <a:r>
              <a:rPr lang="el-GR" sz="3600" dirty="0" smtClean="0">
                <a:solidFill>
                  <a:schemeClr val="bg1"/>
                </a:solidFill>
              </a:rPr>
              <a:t>ἐκ </a:t>
            </a:r>
            <a:r>
              <a:rPr lang="el-GR" sz="3600" dirty="0">
                <a:solidFill>
                  <a:schemeClr val="bg1"/>
                </a:solidFill>
              </a:rPr>
              <a:t>τοῦ οὐρανοῦ </a:t>
            </a:r>
            <a:r>
              <a:rPr lang="en-US" sz="3600" dirty="0" smtClean="0">
                <a:solidFill>
                  <a:schemeClr val="bg1"/>
                </a:solidFill>
              </a:rPr>
              <a:t> </a:t>
            </a:r>
            <a:r>
              <a:rPr lang="el-GR" sz="3600" dirty="0" smtClean="0">
                <a:solidFill>
                  <a:schemeClr val="bg1"/>
                </a:solidFill>
              </a:rPr>
              <a:t>ἀπὸ </a:t>
            </a:r>
            <a:r>
              <a:rPr lang="el-GR" sz="3600" dirty="0">
                <a:solidFill>
                  <a:schemeClr val="bg1"/>
                </a:solidFill>
              </a:rPr>
              <a:t>τοῦ θεοῦ</a:t>
            </a:r>
            <a:r>
              <a:rPr lang="en-US" sz="3600" dirty="0">
                <a:solidFill>
                  <a:schemeClr val="bg1"/>
                </a:solidFill>
              </a:rPr>
              <a:t> </a:t>
            </a:r>
            <a:endParaRPr lang="en-US" sz="3600" dirty="0" smtClean="0">
              <a:solidFill>
                <a:schemeClr val="bg1"/>
              </a:solidFill>
            </a:endParaRPr>
          </a:p>
          <a:p>
            <a:r>
              <a:rPr lang="en-US" sz="2200" dirty="0" smtClean="0">
                <a:solidFill>
                  <a:srgbClr val="FFFF00"/>
                </a:solidFill>
              </a:rPr>
              <a:t>        Jerusalem                          coming </a:t>
            </a:r>
            <a:r>
              <a:rPr lang="en-US" sz="2200" dirty="0">
                <a:solidFill>
                  <a:srgbClr val="FFFF00"/>
                </a:solidFill>
              </a:rPr>
              <a:t>down </a:t>
            </a:r>
            <a:r>
              <a:rPr lang="en-US" sz="2200" dirty="0" smtClean="0">
                <a:solidFill>
                  <a:srgbClr val="FFFF00"/>
                </a:solidFill>
              </a:rPr>
              <a:t>            out of   the         </a:t>
            </a:r>
            <a:r>
              <a:rPr lang="en-US" sz="2200" dirty="0">
                <a:solidFill>
                  <a:srgbClr val="FFFF00"/>
                </a:solidFill>
              </a:rPr>
              <a:t>heaven </a:t>
            </a:r>
            <a:r>
              <a:rPr lang="en-US" sz="2200" dirty="0" smtClean="0">
                <a:solidFill>
                  <a:srgbClr val="FFFF00"/>
                </a:solidFill>
              </a:rPr>
              <a:t>            from     the      God</a:t>
            </a:r>
            <a:endParaRPr lang="fr-FR" sz="2200" dirty="0" smtClean="0">
              <a:solidFill>
                <a:srgbClr val="FFFF00"/>
              </a:solidFill>
            </a:endParaRPr>
          </a:p>
          <a:p>
            <a:r>
              <a:rPr lang="en-US" sz="2800" b="1" dirty="0" smtClean="0">
                <a:solidFill>
                  <a:srgbClr val="FFFF00"/>
                </a:solidFill>
              </a:rPr>
              <a:t>11   </a:t>
            </a:r>
            <a:r>
              <a:rPr lang="el-GR" sz="2800" dirty="0" smtClean="0">
                <a:solidFill>
                  <a:srgbClr val="FFFF00"/>
                </a:solidFill>
              </a:rPr>
              <a:t> </a:t>
            </a:r>
            <a:r>
              <a:rPr lang="el-GR" sz="3600" dirty="0">
                <a:solidFill>
                  <a:schemeClr val="bg1"/>
                </a:solidFill>
              </a:rPr>
              <a:t>ἔχουσαν </a:t>
            </a:r>
            <a:r>
              <a:rPr lang="en-US" sz="3600" dirty="0" smtClean="0">
                <a:solidFill>
                  <a:schemeClr val="bg1"/>
                </a:solidFill>
              </a:rPr>
              <a:t> </a:t>
            </a:r>
            <a:r>
              <a:rPr lang="el-GR" sz="3600" dirty="0" smtClean="0">
                <a:solidFill>
                  <a:schemeClr val="bg1"/>
                </a:solidFill>
              </a:rPr>
              <a:t>τὴν </a:t>
            </a:r>
            <a:r>
              <a:rPr lang="en-US" sz="3600" dirty="0" smtClean="0">
                <a:solidFill>
                  <a:schemeClr val="bg1"/>
                </a:solidFill>
              </a:rPr>
              <a:t> </a:t>
            </a:r>
            <a:r>
              <a:rPr lang="el-GR" sz="3600" dirty="0" smtClean="0">
                <a:solidFill>
                  <a:schemeClr val="bg1"/>
                </a:solidFill>
              </a:rPr>
              <a:t>δόξαν</a:t>
            </a:r>
            <a:r>
              <a:rPr lang="en-US" sz="3600" dirty="0" smtClean="0">
                <a:solidFill>
                  <a:schemeClr val="bg1"/>
                </a:solidFill>
              </a:rPr>
              <a:t> </a:t>
            </a:r>
            <a:r>
              <a:rPr lang="el-GR" sz="3600" dirty="0" smtClean="0">
                <a:solidFill>
                  <a:schemeClr val="bg1"/>
                </a:solidFill>
              </a:rPr>
              <a:t> </a:t>
            </a:r>
            <a:r>
              <a:rPr lang="el-GR" sz="3600" dirty="0">
                <a:solidFill>
                  <a:schemeClr val="bg1"/>
                </a:solidFill>
              </a:rPr>
              <a:t>τοῦ </a:t>
            </a:r>
            <a:r>
              <a:rPr lang="en-US" sz="3600" dirty="0" smtClean="0">
                <a:solidFill>
                  <a:schemeClr val="bg1"/>
                </a:solidFill>
              </a:rPr>
              <a:t> </a:t>
            </a:r>
            <a:r>
              <a:rPr lang="el-GR" sz="3600" dirty="0" smtClean="0">
                <a:solidFill>
                  <a:schemeClr val="bg1"/>
                </a:solidFill>
              </a:rPr>
              <a:t>θεοῦ</a:t>
            </a:r>
            <a:r>
              <a:rPr lang="el-GR" sz="3600" dirty="0">
                <a:solidFill>
                  <a:schemeClr val="bg1"/>
                </a:solidFill>
              </a:rPr>
              <a:t>,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φωστὴρ </a:t>
            </a:r>
            <a:r>
              <a:rPr lang="en-US" sz="3600" dirty="0" smtClean="0">
                <a:solidFill>
                  <a:schemeClr val="bg1"/>
                </a:solidFill>
              </a:rPr>
              <a:t> </a:t>
            </a:r>
            <a:r>
              <a:rPr lang="el-GR" sz="3600" dirty="0" smtClean="0">
                <a:solidFill>
                  <a:schemeClr val="bg1"/>
                </a:solidFill>
              </a:rPr>
              <a:t>αὐτῆς </a:t>
            </a:r>
            <a:endParaRPr lang="en-US" sz="3600" dirty="0">
              <a:solidFill>
                <a:schemeClr val="bg1"/>
              </a:solidFill>
            </a:endParaRPr>
          </a:p>
          <a:p>
            <a:r>
              <a:rPr lang="en-US" altLang="zh-TW" sz="2200" dirty="0" smtClean="0">
                <a:solidFill>
                  <a:srgbClr val="FFFF00"/>
                </a:solidFill>
              </a:rPr>
              <a:t>                  having           the          </a:t>
            </a:r>
            <a:r>
              <a:rPr lang="en-US" altLang="zh-TW" sz="2200" dirty="0">
                <a:solidFill>
                  <a:srgbClr val="FFFF00"/>
                </a:solidFill>
              </a:rPr>
              <a:t>glory </a:t>
            </a:r>
            <a:r>
              <a:rPr lang="en-US" altLang="zh-TW" sz="2200" dirty="0" smtClean="0">
                <a:solidFill>
                  <a:srgbClr val="FFFF00"/>
                </a:solidFill>
              </a:rPr>
              <a:t>          of         God          the      </a:t>
            </a:r>
            <a:r>
              <a:rPr lang="en-US" altLang="zh-TW" sz="2200" dirty="0">
                <a:solidFill>
                  <a:srgbClr val="FFFF00"/>
                </a:solidFill>
              </a:rPr>
              <a:t>radiance </a:t>
            </a:r>
            <a:r>
              <a:rPr lang="en-US" altLang="zh-TW" sz="2200" dirty="0" smtClean="0">
                <a:solidFill>
                  <a:srgbClr val="FFFF00"/>
                </a:solidFill>
              </a:rPr>
              <a:t>           its </a:t>
            </a:r>
            <a:endParaRPr lang="fr-FR" sz="2300" dirty="0" smtClean="0">
              <a:solidFill>
                <a:srgbClr val="FFFF00"/>
              </a:solidFill>
            </a:endParaRPr>
          </a:p>
          <a:p>
            <a:r>
              <a:rPr lang="en-US" sz="3600" dirty="0" smtClean="0">
                <a:solidFill>
                  <a:schemeClr val="bg1"/>
                </a:solidFill>
              </a:rPr>
              <a:t> </a:t>
            </a:r>
            <a:r>
              <a:rPr lang="el-GR" sz="3600" dirty="0" smtClean="0">
                <a:solidFill>
                  <a:schemeClr val="bg1"/>
                </a:solidFill>
              </a:rPr>
              <a:t>ὅμοιος </a:t>
            </a:r>
            <a:r>
              <a:rPr lang="en-US" sz="3600" dirty="0" smtClean="0">
                <a:solidFill>
                  <a:schemeClr val="bg1"/>
                </a:solidFill>
              </a:rPr>
              <a:t> </a:t>
            </a:r>
            <a:r>
              <a:rPr lang="el-GR" sz="3600" dirty="0" smtClean="0">
                <a:solidFill>
                  <a:schemeClr val="bg1"/>
                </a:solidFill>
              </a:rPr>
              <a:t>λίθῳ </a:t>
            </a:r>
            <a:r>
              <a:rPr lang="en-US" sz="3600" dirty="0" smtClean="0">
                <a:solidFill>
                  <a:schemeClr val="bg1"/>
                </a:solidFill>
              </a:rPr>
              <a:t> </a:t>
            </a:r>
            <a:r>
              <a:rPr lang="el-GR" sz="3600" dirty="0" smtClean="0">
                <a:solidFill>
                  <a:schemeClr val="bg1"/>
                </a:solidFill>
              </a:rPr>
              <a:t>τιμιωτάτῳ</a:t>
            </a:r>
            <a:r>
              <a:rPr lang="en-US" sz="3600" dirty="0" smtClean="0">
                <a:solidFill>
                  <a:schemeClr val="bg1"/>
                </a:solidFill>
              </a:rPr>
              <a:t> </a:t>
            </a:r>
            <a:r>
              <a:rPr lang="el-GR" sz="3600" dirty="0" smtClean="0">
                <a:solidFill>
                  <a:schemeClr val="bg1"/>
                </a:solidFill>
              </a:rPr>
              <a:t> ὡς</a:t>
            </a:r>
            <a:r>
              <a:rPr lang="en-US" sz="3600" dirty="0" smtClean="0">
                <a:solidFill>
                  <a:schemeClr val="bg1"/>
                </a:solidFill>
              </a:rPr>
              <a:t> </a:t>
            </a:r>
            <a:r>
              <a:rPr lang="el-GR" sz="3600" dirty="0" smtClean="0">
                <a:solidFill>
                  <a:schemeClr val="bg1"/>
                </a:solidFill>
              </a:rPr>
              <a:t> </a:t>
            </a:r>
            <a:r>
              <a:rPr lang="en-US" sz="3600" dirty="0" smtClean="0">
                <a:solidFill>
                  <a:schemeClr val="bg1"/>
                </a:solidFill>
              </a:rPr>
              <a:t> </a:t>
            </a:r>
            <a:r>
              <a:rPr lang="el-GR" sz="3600" dirty="0" smtClean="0">
                <a:solidFill>
                  <a:schemeClr val="bg1"/>
                </a:solidFill>
              </a:rPr>
              <a:t>λίθῳ</a:t>
            </a:r>
            <a:r>
              <a:rPr lang="en-US" sz="3600" dirty="0" smtClean="0">
                <a:solidFill>
                  <a:schemeClr val="bg1"/>
                </a:solidFill>
              </a:rPr>
              <a:t> </a:t>
            </a:r>
            <a:r>
              <a:rPr lang="el-GR" sz="3600" dirty="0" smtClean="0">
                <a:solidFill>
                  <a:schemeClr val="bg1"/>
                </a:solidFill>
              </a:rPr>
              <a:t> </a:t>
            </a:r>
            <a:r>
              <a:rPr lang="el-GR" sz="3600" dirty="0">
                <a:solidFill>
                  <a:schemeClr val="bg1"/>
                </a:solidFill>
              </a:rPr>
              <a:t>ἰάσπιδι </a:t>
            </a:r>
            <a:r>
              <a:rPr lang="en-US" sz="3600" dirty="0" smtClean="0">
                <a:solidFill>
                  <a:schemeClr val="bg1"/>
                </a:solidFill>
              </a:rPr>
              <a:t> </a:t>
            </a:r>
            <a:r>
              <a:rPr lang="el-GR" sz="3600" dirty="0" smtClean="0">
                <a:solidFill>
                  <a:schemeClr val="bg1"/>
                </a:solidFill>
              </a:rPr>
              <a:t>κρυσταλλίζοντι</a:t>
            </a:r>
            <a:r>
              <a:rPr lang="el-GR" sz="3600" dirty="0">
                <a:solidFill>
                  <a:schemeClr val="bg1"/>
                </a:solidFill>
              </a:rPr>
              <a:t>.</a:t>
            </a:r>
          </a:p>
          <a:p>
            <a:r>
              <a:rPr lang="en-US" altLang="zh-TW" sz="2200" dirty="0" smtClean="0">
                <a:solidFill>
                  <a:srgbClr val="FFFF00"/>
                </a:solidFill>
              </a:rPr>
              <a:t>      like             </a:t>
            </a:r>
            <a:r>
              <a:rPr lang="en-US" altLang="zh-TW" sz="2200" dirty="0">
                <a:solidFill>
                  <a:srgbClr val="FFFF00"/>
                </a:solidFill>
              </a:rPr>
              <a:t>a </a:t>
            </a:r>
            <a:r>
              <a:rPr lang="en-US" altLang="zh-TW" sz="2200" dirty="0" smtClean="0">
                <a:solidFill>
                  <a:srgbClr val="FFFF00"/>
                </a:solidFill>
              </a:rPr>
              <a:t>stone          precious              </a:t>
            </a:r>
            <a:r>
              <a:rPr lang="en-US" altLang="zh-TW" sz="2200" dirty="0">
                <a:solidFill>
                  <a:srgbClr val="FFFF00"/>
                </a:solidFill>
              </a:rPr>
              <a:t>like </a:t>
            </a:r>
            <a:r>
              <a:rPr lang="en-US" altLang="zh-TW" sz="2200" dirty="0" smtClean="0">
                <a:solidFill>
                  <a:srgbClr val="FFFF00"/>
                </a:solidFill>
              </a:rPr>
              <a:t>     a stone          jasper                </a:t>
            </a:r>
            <a:r>
              <a:rPr lang="en-US" altLang="zh-TW" sz="2200" dirty="0">
                <a:solidFill>
                  <a:srgbClr val="FFFF00"/>
                </a:solidFill>
              </a:rPr>
              <a:t>clear as </a:t>
            </a:r>
            <a:r>
              <a:rPr lang="en-US" altLang="zh-TW" sz="2200" dirty="0" smtClean="0">
                <a:solidFill>
                  <a:srgbClr val="FFFF00"/>
                </a:solidFill>
              </a:rPr>
              <a:t>crystal</a:t>
            </a:r>
            <a:endParaRPr lang="fr-FR" sz="22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r>
              <a:rPr lang="en-US" baseline="30000" dirty="0" smtClean="0">
                <a:solidFill>
                  <a:srgbClr val="FFFF00"/>
                </a:solidFill>
              </a:rPr>
              <a:t>	ESV </a:t>
            </a:r>
            <a:r>
              <a:rPr lang="fr-FR" b="1" dirty="0" smtClean="0">
                <a:solidFill>
                  <a:schemeClr val="bg1"/>
                </a:solidFill>
              </a:rPr>
              <a:t>21:10</a:t>
            </a:r>
            <a:r>
              <a:rPr lang="fr-FR" dirty="0" smtClean="0">
                <a:solidFill>
                  <a:schemeClr val="bg1"/>
                </a:solidFill>
              </a:rPr>
              <a:t> </a:t>
            </a:r>
            <a:r>
              <a:rPr lang="en-US" dirty="0">
                <a:solidFill>
                  <a:schemeClr val="bg1"/>
                </a:solidFill>
              </a:rPr>
              <a:t>And he carried me away in the Spirit to a great, high mountain, and showed me the holy city Jerusalem coming down out of heaven from God</a:t>
            </a:r>
            <a:r>
              <a:rPr lang="en-US" dirty="0" smtClean="0">
                <a:solidFill>
                  <a:schemeClr val="bg1"/>
                </a:solidFill>
              </a:rPr>
              <a:t>, </a:t>
            </a:r>
            <a:r>
              <a:rPr lang="en-US" altLang="zh-TW" b="1" dirty="0">
                <a:solidFill>
                  <a:schemeClr val="bg1"/>
                </a:solidFill>
              </a:rPr>
              <a:t>11</a:t>
            </a:r>
            <a:r>
              <a:rPr lang="zh-TW" altLang="en-US" dirty="0">
                <a:solidFill>
                  <a:schemeClr val="bg1"/>
                </a:solidFill>
              </a:rPr>
              <a:t> </a:t>
            </a:r>
            <a:r>
              <a:rPr lang="en-US" altLang="zh-TW" dirty="0">
                <a:solidFill>
                  <a:schemeClr val="bg1"/>
                </a:solidFill>
              </a:rPr>
              <a:t>having the glory of God, its radiance like a most rare jewel, like a jasper, clear as crystal</a:t>
            </a:r>
            <a:r>
              <a:rPr lang="en-US" altLang="zh-TW" dirty="0" smtClean="0">
                <a:solidFill>
                  <a:schemeClr val="bg1"/>
                </a:solidFill>
              </a:rPr>
              <a:t>.        </a:t>
            </a:r>
            <a:r>
              <a:rPr lang="en-US" dirty="0">
                <a:solidFill>
                  <a:schemeClr val="bg1"/>
                </a:solidFill>
              </a:rPr>
              <a:t>/      </a:t>
            </a:r>
            <a:r>
              <a:rPr lang="en-US" baseline="30000" dirty="0">
                <a:solidFill>
                  <a:srgbClr val="FFFF00"/>
                </a:solidFill>
              </a:rPr>
              <a:t>CUV</a:t>
            </a:r>
            <a:r>
              <a:rPr lang="en-US" altLang="zh-TW" dirty="0" smtClean="0">
                <a:solidFill>
                  <a:schemeClr val="bg1"/>
                </a:solidFill>
              </a:rPr>
              <a:t> </a:t>
            </a:r>
            <a:r>
              <a:rPr lang="en-US" b="1" dirty="0">
                <a:solidFill>
                  <a:schemeClr val="bg1"/>
                </a:solidFill>
              </a:rPr>
              <a:t>21:10</a:t>
            </a:r>
            <a:r>
              <a:rPr lang="en-US" dirty="0">
                <a:solidFill>
                  <a:schemeClr val="bg1"/>
                </a:solidFill>
              </a:rPr>
              <a:t> </a:t>
            </a:r>
            <a:r>
              <a:rPr lang="zh-TW" altLang="en-US" dirty="0">
                <a:solidFill>
                  <a:schemeClr val="bg1"/>
                </a:solidFill>
              </a:rPr>
              <a:t>我被聖靈感動、天使就帶我到一座高大的山將那</a:t>
            </a:r>
            <a:r>
              <a:rPr lang="zh-TW" altLang="en-US" dirty="0" smtClean="0">
                <a:solidFill>
                  <a:schemeClr val="bg1"/>
                </a:solidFill>
              </a:rPr>
              <a:t>由神</a:t>
            </a:r>
            <a:r>
              <a:rPr lang="zh-TW" altLang="en-US" dirty="0">
                <a:solidFill>
                  <a:schemeClr val="bg1"/>
                </a:solidFill>
              </a:rPr>
              <a:t>那裡從天而降的聖城耶路撒冷指示我</a:t>
            </a:r>
            <a:r>
              <a:rPr lang="zh-TW" altLang="en-US" dirty="0" smtClean="0">
                <a:solidFill>
                  <a:schemeClr val="bg1"/>
                </a:solidFill>
              </a:rPr>
              <a:t>。</a:t>
            </a:r>
            <a:r>
              <a:rPr lang="fr-FR" altLang="zh-TW" dirty="0" smtClean="0">
                <a:solidFill>
                  <a:schemeClr val="bg1"/>
                </a:solidFill>
              </a:rPr>
              <a:t> </a:t>
            </a:r>
            <a:r>
              <a:rPr lang="en-US" altLang="zh-TW" b="1" dirty="0" smtClean="0">
                <a:solidFill>
                  <a:schemeClr val="bg1"/>
                </a:solidFill>
              </a:rPr>
              <a:t>11</a:t>
            </a:r>
            <a:r>
              <a:rPr lang="zh-TW" altLang="en-US" dirty="0" smtClean="0">
                <a:solidFill>
                  <a:schemeClr val="bg1"/>
                </a:solidFill>
              </a:rPr>
              <a:t> </a:t>
            </a:r>
            <a:r>
              <a:rPr lang="zh-TW" altLang="en-US" dirty="0">
                <a:solidFill>
                  <a:schemeClr val="bg1"/>
                </a:solidFill>
              </a:rPr>
              <a:t>城中</a:t>
            </a:r>
            <a:r>
              <a:rPr lang="zh-TW" altLang="en-US" dirty="0" smtClean="0">
                <a:solidFill>
                  <a:schemeClr val="bg1"/>
                </a:solidFill>
              </a:rPr>
              <a:t>有神</a:t>
            </a:r>
            <a:r>
              <a:rPr lang="zh-TW" altLang="en-US" dirty="0">
                <a:solidFill>
                  <a:schemeClr val="bg1"/>
                </a:solidFill>
              </a:rPr>
              <a:t>的榮耀．城的光輝如同極貴的寶石、好像碧玉、明如水晶</a:t>
            </a:r>
            <a:r>
              <a:rPr lang="zh-TW" altLang="en-US" dirty="0" smtClean="0">
                <a:solidFill>
                  <a:schemeClr val="bg1"/>
                </a:solidFill>
              </a:rPr>
              <a:t>．</a:t>
            </a:r>
            <a:endParaRPr lang="en-US" altLang="zh-TW"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13216926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21:12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ἔχουσα </a:t>
            </a:r>
            <a:r>
              <a:rPr lang="en-US" sz="4000" dirty="0" smtClean="0">
                <a:solidFill>
                  <a:schemeClr val="bg1"/>
                </a:solidFill>
              </a:rPr>
              <a:t> </a:t>
            </a:r>
            <a:r>
              <a:rPr lang="el-GR" sz="4000" dirty="0" smtClean="0">
                <a:solidFill>
                  <a:schemeClr val="bg1"/>
                </a:solidFill>
              </a:rPr>
              <a:t>τεῖχος </a:t>
            </a:r>
            <a:r>
              <a:rPr lang="en-US" sz="4000" dirty="0" smtClean="0">
                <a:solidFill>
                  <a:schemeClr val="bg1"/>
                </a:solidFill>
              </a:rPr>
              <a:t> </a:t>
            </a:r>
            <a:r>
              <a:rPr lang="el-GR" sz="4000" dirty="0" smtClean="0">
                <a:solidFill>
                  <a:schemeClr val="bg1"/>
                </a:solidFill>
              </a:rPr>
              <a:t>μέγα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ὑψηλόν</a:t>
            </a:r>
            <a:r>
              <a:rPr lang="el-GR" sz="4000" dirty="0">
                <a:solidFill>
                  <a:schemeClr val="bg1"/>
                </a:solidFill>
              </a:rPr>
              <a:t>, </a:t>
            </a:r>
            <a:endParaRPr lang="en-US" sz="4000" dirty="0">
              <a:solidFill>
                <a:schemeClr val="bg1"/>
              </a:solidFill>
            </a:endParaRPr>
          </a:p>
          <a:p>
            <a:r>
              <a:rPr lang="fr-FR" sz="2400" dirty="0" smtClean="0">
                <a:solidFill>
                  <a:srgbClr val="FFFF00"/>
                </a:solidFill>
              </a:rPr>
              <a:t> </a:t>
            </a:r>
            <a:r>
              <a:rPr lang="en-US" sz="2400" dirty="0">
                <a:solidFill>
                  <a:srgbClr val="FFFF00"/>
                </a:solidFill>
              </a:rPr>
              <a:t> </a:t>
            </a:r>
            <a:r>
              <a:rPr lang="en-US" sz="2400" dirty="0" smtClean="0">
                <a:solidFill>
                  <a:srgbClr val="FFFF00"/>
                </a:solidFill>
              </a:rPr>
              <a:t>   </a:t>
            </a:r>
            <a:r>
              <a:rPr lang="en-US" altLang="zh-TW" sz="2400" dirty="0" smtClean="0">
                <a:solidFill>
                  <a:srgbClr val="FFFF00"/>
                </a:solidFill>
              </a:rPr>
              <a:t> having              </a:t>
            </a:r>
            <a:r>
              <a:rPr lang="en-US" altLang="zh-TW" sz="2400" dirty="0">
                <a:solidFill>
                  <a:srgbClr val="FFFF00"/>
                </a:solidFill>
              </a:rPr>
              <a:t>a </a:t>
            </a:r>
            <a:r>
              <a:rPr lang="en-US" altLang="zh-TW" sz="2400" dirty="0" smtClean="0">
                <a:solidFill>
                  <a:srgbClr val="FFFF00"/>
                </a:solidFill>
              </a:rPr>
              <a:t>wall           great        and        </a:t>
            </a:r>
            <a:r>
              <a:rPr lang="en-US" altLang="zh-TW" sz="2400" dirty="0">
                <a:solidFill>
                  <a:srgbClr val="FFFF00"/>
                </a:solidFill>
              </a:rPr>
              <a:t>high </a:t>
            </a:r>
            <a:endParaRPr lang="es-ES" sz="2400" dirty="0" smtClean="0">
              <a:solidFill>
                <a:srgbClr val="FFFF00"/>
              </a:solidFill>
            </a:endParaRPr>
          </a:p>
          <a:p>
            <a:r>
              <a:rPr lang="en-US" sz="4000" dirty="0" smtClean="0">
                <a:solidFill>
                  <a:schemeClr val="bg1"/>
                </a:solidFill>
              </a:rPr>
              <a:t> </a:t>
            </a:r>
            <a:r>
              <a:rPr lang="el-GR" sz="4000" dirty="0">
                <a:solidFill>
                  <a:schemeClr val="bg1"/>
                </a:solidFill>
              </a:rPr>
              <a:t>ἔχουσα </a:t>
            </a:r>
            <a:r>
              <a:rPr lang="en-US" sz="4000" dirty="0" smtClean="0">
                <a:solidFill>
                  <a:schemeClr val="bg1"/>
                </a:solidFill>
              </a:rPr>
              <a:t> </a:t>
            </a:r>
            <a:r>
              <a:rPr lang="el-GR" sz="4000" dirty="0" smtClean="0">
                <a:solidFill>
                  <a:schemeClr val="bg1"/>
                </a:solidFill>
              </a:rPr>
              <a:t>πυλῶνας </a:t>
            </a:r>
            <a:r>
              <a:rPr lang="en-US" sz="4000" dirty="0" smtClean="0">
                <a:solidFill>
                  <a:schemeClr val="bg1"/>
                </a:solidFill>
              </a:rPr>
              <a:t> </a:t>
            </a:r>
            <a:r>
              <a:rPr lang="el-GR" sz="4000" dirty="0" smtClean="0">
                <a:solidFill>
                  <a:schemeClr val="bg1"/>
                </a:solidFill>
              </a:rPr>
              <a:t>δώδεκα</a:t>
            </a:r>
            <a:r>
              <a:rPr lang="en-US" sz="4000" dirty="0" smtClean="0">
                <a:solidFill>
                  <a:schemeClr val="bg1"/>
                </a:solidFill>
              </a:rPr>
              <a:t> </a:t>
            </a:r>
            <a:r>
              <a:rPr lang="el-GR" sz="4000" dirty="0" smtClean="0">
                <a:solidFill>
                  <a:schemeClr val="bg1"/>
                </a:solidFill>
              </a:rPr>
              <a:t> 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ἐπὶ </a:t>
            </a:r>
            <a:r>
              <a:rPr lang="en-US" sz="4000" dirty="0" smtClean="0">
                <a:solidFill>
                  <a:schemeClr val="bg1"/>
                </a:solidFill>
              </a:rPr>
              <a:t> </a:t>
            </a:r>
            <a:r>
              <a:rPr lang="el-GR" sz="4000" dirty="0" smtClean="0">
                <a:solidFill>
                  <a:schemeClr val="bg1"/>
                </a:solidFill>
              </a:rPr>
              <a:t>τοῖς </a:t>
            </a:r>
            <a:r>
              <a:rPr lang="en-US" sz="4000" dirty="0" smtClean="0">
                <a:solidFill>
                  <a:schemeClr val="bg1"/>
                </a:solidFill>
              </a:rPr>
              <a:t> </a:t>
            </a:r>
            <a:r>
              <a:rPr lang="el-GR" sz="4000" dirty="0" smtClean="0">
                <a:solidFill>
                  <a:schemeClr val="bg1"/>
                </a:solidFill>
              </a:rPr>
              <a:t>πυλῶσιν </a:t>
            </a:r>
            <a:endParaRPr lang="en-US" sz="4000" dirty="0">
              <a:solidFill>
                <a:schemeClr val="bg1"/>
              </a:solidFill>
            </a:endParaRPr>
          </a:p>
          <a:p>
            <a:r>
              <a:rPr lang="en-US" altLang="zh-TW" sz="2400" dirty="0" smtClean="0">
                <a:solidFill>
                  <a:srgbClr val="FFFF00"/>
                </a:solidFill>
              </a:rPr>
              <a:t>       having              gates                     </a:t>
            </a:r>
            <a:r>
              <a:rPr lang="en-US" altLang="zh-TW" sz="2400" dirty="0">
                <a:solidFill>
                  <a:srgbClr val="FFFF00"/>
                </a:solidFill>
              </a:rPr>
              <a:t>twelve </a:t>
            </a:r>
            <a:r>
              <a:rPr lang="en-US" altLang="zh-TW" sz="2400" dirty="0" smtClean="0">
                <a:solidFill>
                  <a:srgbClr val="FFFF00"/>
                </a:solidFill>
              </a:rPr>
              <a:t>          and       </a:t>
            </a:r>
            <a:r>
              <a:rPr lang="en-US" altLang="zh-TW" sz="2400" dirty="0">
                <a:solidFill>
                  <a:srgbClr val="FFFF00"/>
                </a:solidFill>
              </a:rPr>
              <a:t>at </a:t>
            </a:r>
            <a:r>
              <a:rPr lang="en-US" altLang="zh-TW" sz="2400" dirty="0" smtClean="0">
                <a:solidFill>
                  <a:srgbClr val="FFFF00"/>
                </a:solidFill>
              </a:rPr>
              <a:t>          the           gates </a:t>
            </a:r>
            <a:endParaRPr lang="fr-FR" sz="2200" dirty="0" smtClean="0">
              <a:solidFill>
                <a:srgbClr val="FFFF00"/>
              </a:solidFill>
            </a:endParaRPr>
          </a:p>
          <a:p>
            <a:r>
              <a:rPr lang="en-US" sz="4000" dirty="0" smtClean="0">
                <a:solidFill>
                  <a:schemeClr val="bg1"/>
                </a:solidFill>
              </a:rPr>
              <a:t> </a:t>
            </a:r>
            <a:r>
              <a:rPr lang="el-GR" sz="4000" dirty="0" smtClean="0">
                <a:solidFill>
                  <a:schemeClr val="bg1"/>
                </a:solidFill>
              </a:rPr>
              <a:t>ἀγγέλους </a:t>
            </a:r>
            <a:r>
              <a:rPr lang="en-US" sz="4000" dirty="0" smtClean="0">
                <a:solidFill>
                  <a:schemeClr val="bg1"/>
                </a:solidFill>
              </a:rPr>
              <a:t> </a:t>
            </a:r>
            <a:r>
              <a:rPr lang="el-GR" sz="4000" dirty="0" smtClean="0">
                <a:solidFill>
                  <a:schemeClr val="bg1"/>
                </a:solidFill>
              </a:rPr>
              <a:t>δώδεκα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ὀνόματα </a:t>
            </a:r>
            <a:r>
              <a:rPr lang="en-US" sz="4000" dirty="0" smtClean="0">
                <a:solidFill>
                  <a:schemeClr val="bg1"/>
                </a:solidFill>
              </a:rPr>
              <a:t> </a:t>
            </a:r>
            <a:r>
              <a:rPr lang="el-GR" sz="4000" dirty="0" smtClean="0">
                <a:solidFill>
                  <a:schemeClr val="bg1"/>
                </a:solidFill>
              </a:rPr>
              <a:t>ἐπιγεγραμμένα</a:t>
            </a:r>
            <a:r>
              <a:rPr lang="el-GR" sz="4000" dirty="0">
                <a:solidFill>
                  <a:schemeClr val="bg1"/>
                </a:solidFill>
              </a:rPr>
              <a:t>, </a:t>
            </a:r>
            <a:endParaRPr lang="en-US" sz="4000" dirty="0" smtClean="0">
              <a:solidFill>
                <a:schemeClr val="bg1"/>
              </a:solidFill>
            </a:endParaRPr>
          </a:p>
          <a:p>
            <a:r>
              <a:rPr lang="en-US" altLang="zh-TW" sz="2400" dirty="0" smtClean="0">
                <a:solidFill>
                  <a:srgbClr val="FFFF00"/>
                </a:solidFill>
              </a:rPr>
              <a:t>        angels                   twelve           </a:t>
            </a:r>
            <a:r>
              <a:rPr lang="en-US" altLang="zh-TW" sz="2400" dirty="0">
                <a:solidFill>
                  <a:srgbClr val="FFFF00"/>
                </a:solidFill>
              </a:rPr>
              <a:t>and </a:t>
            </a:r>
            <a:r>
              <a:rPr lang="en-US" altLang="zh-TW" sz="2400" dirty="0" smtClean="0">
                <a:solidFill>
                  <a:srgbClr val="FFFF00"/>
                </a:solidFill>
              </a:rPr>
              <a:t>          names                        written</a:t>
            </a:r>
            <a:endParaRPr lang="fr-FR" sz="2400" dirty="0" smtClean="0">
              <a:solidFill>
                <a:srgbClr val="FFFF00"/>
              </a:solidFill>
            </a:endParaRPr>
          </a:p>
          <a:p>
            <a:r>
              <a:rPr lang="el-GR" sz="4000" dirty="0" smtClean="0">
                <a:solidFill>
                  <a:schemeClr val="bg1"/>
                </a:solidFill>
              </a:rPr>
              <a:t>ἅ </a:t>
            </a:r>
            <a:r>
              <a:rPr lang="en-US" sz="4000" dirty="0" smtClean="0">
                <a:solidFill>
                  <a:schemeClr val="bg1"/>
                </a:solidFill>
              </a:rPr>
              <a:t> </a:t>
            </a:r>
            <a:r>
              <a:rPr lang="el-GR" sz="4000" dirty="0" smtClean="0">
                <a:solidFill>
                  <a:schemeClr val="bg1"/>
                </a:solidFill>
              </a:rPr>
              <a:t>ἐστιν </a:t>
            </a:r>
            <a:r>
              <a:rPr lang="el-GR" sz="4000" dirty="0">
                <a:solidFill>
                  <a:schemeClr val="bg1"/>
                </a:solidFill>
              </a:rPr>
              <a:t>[τὰ ὀνόματα] </a:t>
            </a:r>
            <a:r>
              <a:rPr lang="el-GR" sz="4000" dirty="0" smtClean="0">
                <a:solidFill>
                  <a:schemeClr val="bg1"/>
                </a:solidFill>
              </a:rPr>
              <a:t>τῶν</a:t>
            </a:r>
            <a:r>
              <a:rPr lang="en-US" sz="4000" dirty="0" smtClean="0">
                <a:solidFill>
                  <a:schemeClr val="bg1"/>
                </a:solidFill>
              </a:rPr>
              <a:t> </a:t>
            </a:r>
            <a:r>
              <a:rPr lang="el-GR" sz="4000" dirty="0" smtClean="0">
                <a:solidFill>
                  <a:schemeClr val="bg1"/>
                </a:solidFill>
              </a:rPr>
              <a:t> </a:t>
            </a:r>
            <a:r>
              <a:rPr lang="el-GR" sz="4000" dirty="0">
                <a:solidFill>
                  <a:schemeClr val="bg1"/>
                </a:solidFill>
              </a:rPr>
              <a:t>δώδεκα </a:t>
            </a:r>
            <a:r>
              <a:rPr lang="en-US" sz="4000" dirty="0" smtClean="0">
                <a:solidFill>
                  <a:schemeClr val="bg1"/>
                </a:solidFill>
              </a:rPr>
              <a:t> </a:t>
            </a:r>
            <a:r>
              <a:rPr lang="el-GR" sz="4000" dirty="0" smtClean="0">
                <a:solidFill>
                  <a:schemeClr val="bg1"/>
                </a:solidFill>
              </a:rPr>
              <a:t>φυλῶν </a:t>
            </a:r>
            <a:r>
              <a:rPr lang="en-US" sz="4000" dirty="0" smtClean="0">
                <a:solidFill>
                  <a:schemeClr val="bg1"/>
                </a:solidFill>
              </a:rPr>
              <a:t> </a:t>
            </a:r>
            <a:r>
              <a:rPr lang="el-GR" sz="4000" dirty="0" smtClean="0">
                <a:solidFill>
                  <a:schemeClr val="bg1"/>
                </a:solidFill>
              </a:rPr>
              <a:t>υἱῶν</a:t>
            </a:r>
            <a:r>
              <a:rPr lang="en-US" sz="4000" dirty="0" smtClean="0">
                <a:solidFill>
                  <a:schemeClr val="bg1"/>
                </a:solidFill>
              </a:rPr>
              <a:t> </a:t>
            </a:r>
            <a:r>
              <a:rPr lang="el-GR" sz="4000" dirty="0" smtClean="0">
                <a:solidFill>
                  <a:schemeClr val="bg1"/>
                </a:solidFill>
              </a:rPr>
              <a:t> </a:t>
            </a:r>
            <a:r>
              <a:rPr lang="el-GR" sz="4000" dirty="0">
                <a:solidFill>
                  <a:schemeClr val="bg1"/>
                </a:solidFill>
              </a:rPr>
              <a:t>Ἰσραήλ·</a:t>
            </a:r>
          </a:p>
          <a:p>
            <a:r>
              <a:rPr lang="en-US" altLang="zh-TW" sz="2400" dirty="0" smtClean="0">
                <a:solidFill>
                  <a:srgbClr val="FFFF00"/>
                </a:solidFill>
              </a:rPr>
              <a:t>which   are         the          </a:t>
            </a:r>
            <a:r>
              <a:rPr lang="en-US" altLang="zh-TW" sz="2400" dirty="0">
                <a:solidFill>
                  <a:srgbClr val="FFFF00"/>
                </a:solidFill>
              </a:rPr>
              <a:t>names </a:t>
            </a:r>
            <a:r>
              <a:rPr lang="en-US" altLang="zh-TW" sz="2400" dirty="0" smtClean="0">
                <a:solidFill>
                  <a:srgbClr val="FFFF00"/>
                </a:solidFill>
              </a:rPr>
              <a:t>          of </a:t>
            </a:r>
            <a:r>
              <a:rPr lang="en-US" altLang="zh-TW" sz="2400" dirty="0">
                <a:solidFill>
                  <a:srgbClr val="FFFF00"/>
                </a:solidFill>
              </a:rPr>
              <a:t>the </a:t>
            </a:r>
            <a:r>
              <a:rPr lang="en-US" altLang="zh-TW" sz="2400" dirty="0" smtClean="0">
                <a:solidFill>
                  <a:srgbClr val="FFFF00"/>
                </a:solidFill>
              </a:rPr>
              <a:t>         twelve              tribes         of sons      of Israel</a:t>
            </a:r>
            <a:endParaRPr lang="fr-FR" sz="2400" dirty="0" smtClean="0">
              <a:solidFill>
                <a:srgbClr val="FFFF00"/>
              </a:solidFill>
            </a:endParaRPr>
          </a:p>
          <a:p>
            <a:r>
              <a:rPr lang="en-US" sz="800" dirty="0" smtClean="0">
                <a:solidFill>
                  <a:schemeClr val="bg1"/>
                </a:solidFill>
              </a:rPr>
              <a:t> </a:t>
            </a:r>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21:12</a:t>
            </a:r>
            <a:r>
              <a:rPr lang="fr-FR" sz="2000" dirty="0" smtClean="0">
                <a:solidFill>
                  <a:schemeClr val="bg1"/>
                </a:solidFill>
              </a:rPr>
              <a:t> </a:t>
            </a:r>
            <a:r>
              <a:rPr lang="en-US" altLang="zh-TW" sz="2000" dirty="0">
                <a:solidFill>
                  <a:schemeClr val="bg1"/>
                </a:solidFill>
              </a:rPr>
              <a:t>It had a great, high wall, with twelve gates, and at the gates twelve angels, and on the gates the names of the twelve tribes of the sons of Israel were inscribed--</a:t>
            </a:r>
          </a:p>
          <a:p>
            <a:r>
              <a:rPr lang="en-US" sz="2000" baseline="30000" dirty="0" smtClean="0">
                <a:solidFill>
                  <a:srgbClr val="FFFF00"/>
                </a:solidFill>
              </a:rPr>
              <a:t>	CUV</a:t>
            </a:r>
            <a:r>
              <a:rPr lang="en-US" sz="2000" b="1" dirty="0" smtClean="0">
                <a:solidFill>
                  <a:schemeClr val="bg1"/>
                </a:solidFill>
              </a:rPr>
              <a:t> </a:t>
            </a:r>
            <a:r>
              <a:rPr lang="en-US" altLang="zh-TW" sz="2000" b="1" dirty="0" smtClean="0">
                <a:solidFill>
                  <a:schemeClr val="bg1"/>
                </a:solidFill>
              </a:rPr>
              <a:t>21:12</a:t>
            </a:r>
            <a:r>
              <a:rPr lang="zh-TW" altLang="en-US" sz="2000" dirty="0" smtClean="0">
                <a:solidFill>
                  <a:schemeClr val="bg1"/>
                </a:solidFill>
              </a:rPr>
              <a:t> </a:t>
            </a:r>
            <a:r>
              <a:rPr lang="zh-TW" altLang="en-US" sz="2000" dirty="0">
                <a:solidFill>
                  <a:schemeClr val="bg1"/>
                </a:solidFill>
              </a:rPr>
              <a:t>有高大的牆．有十二個門、門上有十二位天使．門上又寫著以色列十二個支派的名字．</a:t>
            </a:r>
            <a:endParaRPr lang="fr-FR" sz="20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1312664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21:13</a:t>
            </a:r>
          </a:p>
          <a:p>
            <a:endParaRPr lang="en-US" sz="800" b="1" dirty="0" smtClean="0">
              <a:solidFill>
                <a:srgbClr val="FFFF00"/>
              </a:solidFill>
            </a:endParaRPr>
          </a:p>
          <a:p>
            <a:endParaRPr lang="en-US" sz="800" b="1" dirty="0">
              <a:solidFill>
                <a:srgbClr val="FFFF00"/>
              </a:solidFill>
            </a:endParaRPr>
          </a:p>
          <a:p>
            <a:r>
              <a:rPr lang="en-US" sz="800" b="1" dirty="0" smtClean="0">
                <a:solidFill>
                  <a:srgbClr val="FFFF00"/>
                </a:solidFill>
              </a:rPr>
              <a:t> </a:t>
            </a:r>
          </a:p>
          <a:p>
            <a:r>
              <a:rPr lang="en-US" sz="4400" dirty="0" smtClean="0">
                <a:solidFill>
                  <a:schemeClr val="bg1"/>
                </a:solidFill>
              </a:rPr>
              <a:t>   </a:t>
            </a:r>
            <a:r>
              <a:rPr lang="el-GR" sz="4400" dirty="0" smtClean="0">
                <a:solidFill>
                  <a:schemeClr val="bg1"/>
                </a:solidFill>
              </a:rPr>
              <a:t>ἀπὸ </a:t>
            </a:r>
            <a:r>
              <a:rPr lang="en-US" sz="4400" dirty="0" smtClean="0">
                <a:solidFill>
                  <a:schemeClr val="bg1"/>
                </a:solidFill>
              </a:rPr>
              <a:t> </a:t>
            </a:r>
            <a:r>
              <a:rPr lang="el-GR" sz="4400" dirty="0" smtClean="0">
                <a:solidFill>
                  <a:schemeClr val="bg1"/>
                </a:solidFill>
              </a:rPr>
              <a:t>ἀνατολῆς </a:t>
            </a:r>
            <a:r>
              <a:rPr lang="en-US" sz="4400" dirty="0" smtClean="0">
                <a:solidFill>
                  <a:schemeClr val="bg1"/>
                </a:solidFill>
              </a:rPr>
              <a:t> </a:t>
            </a:r>
            <a:r>
              <a:rPr lang="el-GR" sz="4400" dirty="0" smtClean="0">
                <a:solidFill>
                  <a:schemeClr val="bg1"/>
                </a:solidFill>
              </a:rPr>
              <a:t>πυλῶνες </a:t>
            </a:r>
            <a:r>
              <a:rPr lang="en-US" sz="4400" dirty="0" smtClean="0">
                <a:solidFill>
                  <a:schemeClr val="bg1"/>
                </a:solidFill>
              </a:rPr>
              <a:t> </a:t>
            </a:r>
            <a:r>
              <a:rPr lang="el-GR" sz="4400" dirty="0" smtClean="0">
                <a:solidFill>
                  <a:schemeClr val="bg1"/>
                </a:solidFill>
              </a:rPr>
              <a:t>τρεῖς</a:t>
            </a:r>
            <a:endParaRPr lang="en-US" sz="4400" dirty="0">
              <a:solidFill>
                <a:schemeClr val="bg1"/>
              </a:solidFill>
            </a:endParaRPr>
          </a:p>
          <a:p>
            <a:r>
              <a:rPr lang="en-US" sz="2400" dirty="0" smtClean="0">
                <a:solidFill>
                  <a:srgbClr val="FFFF00"/>
                </a:solidFill>
              </a:rPr>
              <a:t>          on              the </a:t>
            </a:r>
            <a:r>
              <a:rPr lang="en-US" sz="2400" dirty="0">
                <a:solidFill>
                  <a:srgbClr val="FFFF00"/>
                </a:solidFill>
              </a:rPr>
              <a:t>east </a:t>
            </a:r>
            <a:r>
              <a:rPr lang="en-US" sz="2400" dirty="0" smtClean="0">
                <a:solidFill>
                  <a:srgbClr val="FFFF00"/>
                </a:solidFill>
              </a:rPr>
              <a:t>                     gates                   three </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l-GR" sz="4400" dirty="0">
                <a:solidFill>
                  <a:schemeClr val="bg1"/>
                </a:solidFill>
              </a:rPr>
              <a:t>ἀπὸ </a:t>
            </a:r>
            <a:r>
              <a:rPr lang="en-US" sz="4400" dirty="0" smtClean="0">
                <a:solidFill>
                  <a:schemeClr val="bg1"/>
                </a:solidFill>
              </a:rPr>
              <a:t> </a:t>
            </a:r>
            <a:r>
              <a:rPr lang="el-GR" sz="4400" dirty="0" smtClean="0">
                <a:solidFill>
                  <a:schemeClr val="bg1"/>
                </a:solidFill>
              </a:rPr>
              <a:t>βορρᾶ</a:t>
            </a:r>
            <a:r>
              <a:rPr lang="en-US" sz="4400" dirty="0" smtClean="0">
                <a:solidFill>
                  <a:schemeClr val="bg1"/>
                </a:solidFill>
              </a:rPr>
              <a:t> </a:t>
            </a:r>
            <a:r>
              <a:rPr lang="el-GR" sz="4400" dirty="0" smtClean="0">
                <a:solidFill>
                  <a:schemeClr val="bg1"/>
                </a:solidFill>
              </a:rPr>
              <a:t> </a:t>
            </a:r>
            <a:r>
              <a:rPr lang="el-GR" sz="4400" dirty="0">
                <a:solidFill>
                  <a:schemeClr val="bg1"/>
                </a:solidFill>
              </a:rPr>
              <a:t>πυλῶνες </a:t>
            </a:r>
            <a:r>
              <a:rPr lang="en-US" sz="4400" dirty="0" smtClean="0">
                <a:solidFill>
                  <a:schemeClr val="bg1"/>
                </a:solidFill>
              </a:rPr>
              <a:t> </a:t>
            </a:r>
            <a:r>
              <a:rPr lang="el-GR" sz="4400" dirty="0" smtClean="0">
                <a:solidFill>
                  <a:schemeClr val="bg1"/>
                </a:solidFill>
              </a:rPr>
              <a:t>τρεῖς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ἀπὸ </a:t>
            </a:r>
            <a:r>
              <a:rPr lang="en-US" sz="4400" dirty="0" smtClean="0">
                <a:solidFill>
                  <a:schemeClr val="bg1"/>
                </a:solidFill>
              </a:rPr>
              <a:t> </a:t>
            </a:r>
            <a:r>
              <a:rPr lang="el-GR" sz="4400" dirty="0" smtClean="0">
                <a:solidFill>
                  <a:schemeClr val="bg1"/>
                </a:solidFill>
              </a:rPr>
              <a:t>νότου</a:t>
            </a:r>
            <a:endParaRPr lang="en-US" sz="4400" dirty="0">
              <a:solidFill>
                <a:schemeClr val="bg1"/>
              </a:solidFill>
            </a:endParaRPr>
          </a:p>
          <a:p>
            <a:r>
              <a:rPr lang="en-US" sz="2400" dirty="0" smtClean="0">
                <a:solidFill>
                  <a:srgbClr val="FFFF00"/>
                </a:solidFill>
              </a:rPr>
              <a:t>    and        on            the </a:t>
            </a:r>
            <a:r>
              <a:rPr lang="en-US" sz="2400" dirty="0">
                <a:solidFill>
                  <a:srgbClr val="FFFF00"/>
                </a:solidFill>
              </a:rPr>
              <a:t>north </a:t>
            </a:r>
            <a:r>
              <a:rPr lang="en-US" sz="2400" dirty="0" smtClean="0">
                <a:solidFill>
                  <a:srgbClr val="FFFF00"/>
                </a:solidFill>
              </a:rPr>
              <a:t>              gates                  three         and         </a:t>
            </a:r>
            <a:r>
              <a:rPr lang="en-US" sz="2400" dirty="0">
                <a:solidFill>
                  <a:srgbClr val="FFFF00"/>
                </a:solidFill>
              </a:rPr>
              <a:t>on </a:t>
            </a:r>
            <a:r>
              <a:rPr lang="en-US" sz="2400" dirty="0" smtClean="0">
                <a:solidFill>
                  <a:srgbClr val="FFFF00"/>
                </a:solidFill>
              </a:rPr>
              <a:t>        the south</a:t>
            </a:r>
            <a:endParaRPr lang="fr-FR" sz="2400" dirty="0" smtClean="0">
              <a:solidFill>
                <a:srgbClr val="FFFF00"/>
              </a:solidFill>
            </a:endParaRPr>
          </a:p>
          <a:p>
            <a:r>
              <a:rPr lang="en-US" sz="4400" dirty="0" smtClean="0">
                <a:solidFill>
                  <a:schemeClr val="bg1"/>
                </a:solidFill>
              </a:rPr>
              <a:t> </a:t>
            </a:r>
            <a:r>
              <a:rPr lang="el-GR" sz="4400" dirty="0">
                <a:solidFill>
                  <a:schemeClr val="bg1"/>
                </a:solidFill>
              </a:rPr>
              <a:t>πυλῶνες </a:t>
            </a:r>
            <a:r>
              <a:rPr lang="en-US" sz="4400" dirty="0" smtClean="0">
                <a:solidFill>
                  <a:schemeClr val="bg1"/>
                </a:solidFill>
              </a:rPr>
              <a:t> </a:t>
            </a:r>
            <a:r>
              <a:rPr lang="el-GR" sz="4400" dirty="0" smtClean="0">
                <a:solidFill>
                  <a:schemeClr val="bg1"/>
                </a:solidFill>
              </a:rPr>
              <a:t>τρεῖς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ἀπὸ </a:t>
            </a:r>
            <a:r>
              <a:rPr lang="en-US" sz="4400" dirty="0" smtClean="0">
                <a:solidFill>
                  <a:schemeClr val="bg1"/>
                </a:solidFill>
              </a:rPr>
              <a:t> </a:t>
            </a:r>
            <a:r>
              <a:rPr lang="el-GR" sz="4400" dirty="0" smtClean="0">
                <a:solidFill>
                  <a:schemeClr val="bg1"/>
                </a:solidFill>
              </a:rPr>
              <a:t>δυσμῶν</a:t>
            </a:r>
            <a:r>
              <a:rPr lang="en-US" sz="4400" dirty="0" smtClean="0">
                <a:solidFill>
                  <a:schemeClr val="bg1"/>
                </a:solidFill>
              </a:rPr>
              <a:t> </a:t>
            </a:r>
            <a:r>
              <a:rPr lang="el-GR" sz="4400" dirty="0" smtClean="0">
                <a:solidFill>
                  <a:schemeClr val="bg1"/>
                </a:solidFill>
              </a:rPr>
              <a:t> </a:t>
            </a:r>
            <a:r>
              <a:rPr lang="el-GR" sz="4400" dirty="0">
                <a:solidFill>
                  <a:schemeClr val="bg1"/>
                </a:solidFill>
              </a:rPr>
              <a:t>πυλῶνες </a:t>
            </a:r>
            <a:r>
              <a:rPr lang="en-US" sz="4400" dirty="0" smtClean="0">
                <a:solidFill>
                  <a:schemeClr val="bg1"/>
                </a:solidFill>
              </a:rPr>
              <a:t> </a:t>
            </a:r>
            <a:r>
              <a:rPr lang="el-GR" sz="4400" dirty="0" smtClean="0">
                <a:solidFill>
                  <a:schemeClr val="bg1"/>
                </a:solidFill>
              </a:rPr>
              <a:t>τρεῖς</a:t>
            </a:r>
            <a:r>
              <a:rPr lang="el-GR" sz="4400" dirty="0">
                <a:solidFill>
                  <a:schemeClr val="bg1"/>
                </a:solidFill>
              </a:rPr>
              <a:t>.</a:t>
            </a:r>
            <a:r>
              <a:rPr lang="en-US" sz="4400" dirty="0">
                <a:solidFill>
                  <a:schemeClr val="bg1"/>
                </a:solidFill>
              </a:rPr>
              <a:t> </a:t>
            </a:r>
            <a:endParaRPr lang="en-US" sz="4400" dirty="0" smtClean="0">
              <a:solidFill>
                <a:schemeClr val="bg1"/>
              </a:solidFill>
            </a:endParaRPr>
          </a:p>
          <a:p>
            <a:r>
              <a:rPr lang="en-US" sz="2400" dirty="0" smtClean="0">
                <a:solidFill>
                  <a:srgbClr val="FFFF00"/>
                </a:solidFill>
              </a:rPr>
              <a:t>        gates                     three        and           </a:t>
            </a:r>
            <a:r>
              <a:rPr lang="en-US" sz="2400" dirty="0">
                <a:solidFill>
                  <a:srgbClr val="FFFF00"/>
                </a:solidFill>
              </a:rPr>
              <a:t>on </a:t>
            </a:r>
            <a:r>
              <a:rPr lang="en-US" sz="2400" dirty="0" smtClean="0">
                <a:solidFill>
                  <a:srgbClr val="FFFF00"/>
                </a:solidFill>
              </a:rPr>
              <a:t>             the west                gates                  three</a:t>
            </a:r>
            <a:endParaRPr lang="fr-FR" sz="2300" dirty="0" smtClean="0">
              <a:solidFill>
                <a:srgbClr val="FFFF00"/>
              </a:solidFill>
            </a:endParaRPr>
          </a:p>
          <a:p>
            <a:endParaRPr lang="fr-FR" sz="800" dirty="0">
              <a:solidFill>
                <a:srgbClr val="FFFF00"/>
              </a:solidFill>
            </a:endParaRPr>
          </a:p>
          <a:p>
            <a:endParaRPr lang="fr-FR" sz="800" dirty="0" smtClean="0">
              <a:solidFill>
                <a:srgbClr val="FFFF00"/>
              </a:solidFill>
            </a:endParaRPr>
          </a:p>
          <a:p>
            <a:endParaRPr lang="fr-FR" sz="800" dirty="0" smtClean="0">
              <a:solidFill>
                <a:srgbClr val="FFFF00"/>
              </a:solidFill>
            </a:endParaRPr>
          </a:p>
          <a:p>
            <a:endParaRPr lang="fr-FR" sz="8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21:13</a:t>
            </a:r>
            <a:r>
              <a:rPr lang="fr-FR" sz="2000" dirty="0" smtClean="0">
                <a:solidFill>
                  <a:schemeClr val="bg1"/>
                </a:solidFill>
              </a:rPr>
              <a:t> </a:t>
            </a:r>
            <a:r>
              <a:rPr lang="en-US" sz="2000" dirty="0">
                <a:solidFill>
                  <a:schemeClr val="bg1"/>
                </a:solidFill>
              </a:rPr>
              <a:t>on the east three gates, on the north three gates, on the south three gates, and on the west three gates</a:t>
            </a:r>
            <a:r>
              <a:rPr lang="en-US" sz="2000" dirty="0" smtClean="0">
                <a:solidFill>
                  <a:schemeClr val="bg1"/>
                </a:solidFill>
              </a:rPr>
              <a:t>.    /     </a:t>
            </a:r>
            <a:r>
              <a:rPr lang="en-US" sz="2000" baseline="30000" dirty="0" smtClean="0">
                <a:solidFill>
                  <a:srgbClr val="FFFF00"/>
                </a:solidFill>
              </a:rPr>
              <a:t>CUV</a:t>
            </a:r>
            <a:r>
              <a:rPr lang="en-US" sz="2000" b="1" dirty="0" smtClean="0">
                <a:solidFill>
                  <a:schemeClr val="bg1"/>
                </a:solidFill>
              </a:rPr>
              <a:t> 21:13</a:t>
            </a:r>
            <a:r>
              <a:rPr lang="en-US" sz="2000" dirty="0" smtClean="0">
                <a:solidFill>
                  <a:schemeClr val="bg1"/>
                </a:solidFill>
              </a:rPr>
              <a:t> </a:t>
            </a:r>
            <a:r>
              <a:rPr lang="zh-TW" altLang="en-US" sz="2000" dirty="0">
                <a:solidFill>
                  <a:schemeClr val="bg1"/>
                </a:solidFill>
              </a:rPr>
              <a:t>東邊有三門．北邊有三門．南邊有三門．西邊有三門。</a:t>
            </a:r>
            <a:endParaRPr lang="fr-FR" sz="20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1657388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742470"/>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21:14 </a:t>
            </a:r>
          </a:p>
          <a:p>
            <a:endParaRPr lang="en-US" sz="900" b="1" dirty="0" smtClean="0">
              <a:solidFill>
                <a:srgbClr val="FFFF00"/>
              </a:solidFill>
            </a:endParaRPr>
          </a:p>
          <a:p>
            <a:endParaRPr lang="en-US" sz="900" b="1" dirty="0" smtClean="0">
              <a:solidFill>
                <a:srgbClr val="FFFF00"/>
              </a:solidFill>
            </a:endParaRPr>
          </a:p>
          <a:p>
            <a:endParaRPr lang="en-US" sz="900" b="1" dirty="0">
              <a:solidFill>
                <a:srgbClr val="FFFF00"/>
              </a:solidFill>
            </a:endParaRPr>
          </a:p>
          <a:p>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l-GR" sz="4400" dirty="0">
                <a:solidFill>
                  <a:schemeClr val="bg1"/>
                </a:solidFill>
              </a:rPr>
              <a:t>τὸ </a:t>
            </a:r>
            <a:r>
              <a:rPr lang="en-US" sz="4400" dirty="0" smtClean="0">
                <a:solidFill>
                  <a:schemeClr val="bg1"/>
                </a:solidFill>
              </a:rPr>
              <a:t> </a:t>
            </a:r>
            <a:r>
              <a:rPr lang="el-GR" sz="4400" dirty="0" smtClean="0">
                <a:solidFill>
                  <a:schemeClr val="bg1"/>
                </a:solidFill>
              </a:rPr>
              <a:t>τεῖχος </a:t>
            </a:r>
            <a:r>
              <a:rPr lang="en-US" sz="4400" dirty="0" smtClean="0">
                <a:solidFill>
                  <a:schemeClr val="bg1"/>
                </a:solidFill>
              </a:rPr>
              <a:t> </a:t>
            </a:r>
            <a:r>
              <a:rPr lang="el-GR" sz="4400" dirty="0" smtClean="0">
                <a:solidFill>
                  <a:schemeClr val="bg1"/>
                </a:solidFill>
              </a:rPr>
              <a:t>τῆς</a:t>
            </a:r>
            <a:r>
              <a:rPr lang="en-US" sz="4400" dirty="0" smtClean="0">
                <a:solidFill>
                  <a:schemeClr val="bg1"/>
                </a:solidFill>
              </a:rPr>
              <a:t> </a:t>
            </a:r>
            <a:r>
              <a:rPr lang="el-GR" sz="4400" dirty="0" smtClean="0">
                <a:solidFill>
                  <a:schemeClr val="bg1"/>
                </a:solidFill>
              </a:rPr>
              <a:t> </a:t>
            </a:r>
            <a:r>
              <a:rPr lang="el-GR" sz="4400" dirty="0">
                <a:solidFill>
                  <a:schemeClr val="bg1"/>
                </a:solidFill>
              </a:rPr>
              <a:t>πόλεως</a:t>
            </a:r>
            <a:r>
              <a:rPr lang="en-US" sz="4400" dirty="0">
                <a:solidFill>
                  <a:schemeClr val="bg1"/>
                </a:solidFill>
              </a:rPr>
              <a:t> </a:t>
            </a:r>
            <a:r>
              <a:rPr lang="el-GR" sz="4400" dirty="0">
                <a:solidFill>
                  <a:schemeClr val="bg1"/>
                </a:solidFill>
              </a:rPr>
              <a:t> ἔχων </a:t>
            </a:r>
            <a:endParaRPr lang="en-US" sz="4400" dirty="0" smtClean="0">
              <a:solidFill>
                <a:schemeClr val="bg1"/>
              </a:solidFill>
            </a:endParaRPr>
          </a:p>
          <a:p>
            <a:r>
              <a:rPr lang="en-US" sz="2400" dirty="0">
                <a:solidFill>
                  <a:srgbClr val="FFFF00"/>
                </a:solidFill>
              </a:rPr>
              <a:t> </a:t>
            </a:r>
            <a:r>
              <a:rPr lang="en-US" sz="2400" dirty="0" smtClean="0">
                <a:solidFill>
                  <a:srgbClr val="FFFF00"/>
                </a:solidFill>
              </a:rPr>
              <a:t>  and       the          wall          </a:t>
            </a:r>
            <a:r>
              <a:rPr lang="en-US" sz="2400" dirty="0">
                <a:solidFill>
                  <a:srgbClr val="FFFF00"/>
                </a:solidFill>
              </a:rPr>
              <a:t>of the </a:t>
            </a:r>
            <a:r>
              <a:rPr lang="en-US" sz="2400" dirty="0" smtClean="0">
                <a:solidFill>
                  <a:srgbClr val="FFFF00"/>
                </a:solidFill>
              </a:rPr>
              <a:t>          city                  having </a:t>
            </a:r>
            <a:r>
              <a:rPr lang="fr-FR" sz="2300" dirty="0" smtClean="0">
                <a:solidFill>
                  <a:srgbClr val="FFFF00"/>
                </a:solidFill>
              </a:rPr>
              <a:t> </a:t>
            </a:r>
          </a:p>
          <a:p>
            <a:r>
              <a:rPr lang="en-US" sz="4400" dirty="0" smtClean="0">
                <a:solidFill>
                  <a:schemeClr val="bg1"/>
                </a:solidFill>
              </a:rPr>
              <a:t> </a:t>
            </a:r>
            <a:r>
              <a:rPr lang="el-GR" sz="4400" dirty="0" smtClean="0">
                <a:solidFill>
                  <a:schemeClr val="bg1"/>
                </a:solidFill>
              </a:rPr>
              <a:t>θεμελίους </a:t>
            </a:r>
            <a:r>
              <a:rPr lang="en-US" sz="4400" dirty="0" smtClean="0">
                <a:solidFill>
                  <a:schemeClr val="bg1"/>
                </a:solidFill>
              </a:rPr>
              <a:t> </a:t>
            </a:r>
            <a:r>
              <a:rPr lang="el-GR" sz="4400" dirty="0" smtClean="0">
                <a:solidFill>
                  <a:schemeClr val="bg1"/>
                </a:solidFill>
              </a:rPr>
              <a:t>δώδεκα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ἐπ᾽</a:t>
            </a:r>
            <a:r>
              <a:rPr lang="en-US" sz="4400" dirty="0" smtClean="0">
                <a:solidFill>
                  <a:schemeClr val="bg1"/>
                </a:solidFill>
              </a:rPr>
              <a:t>  </a:t>
            </a:r>
            <a:r>
              <a:rPr lang="el-GR" sz="4400" dirty="0" smtClean="0">
                <a:solidFill>
                  <a:schemeClr val="bg1"/>
                </a:solidFill>
              </a:rPr>
              <a:t>αὐτῶν </a:t>
            </a:r>
            <a:r>
              <a:rPr lang="en-US" sz="4400" dirty="0" smtClean="0">
                <a:solidFill>
                  <a:schemeClr val="bg1"/>
                </a:solidFill>
              </a:rPr>
              <a:t> </a:t>
            </a:r>
            <a:r>
              <a:rPr lang="el-GR" sz="4400" dirty="0" smtClean="0">
                <a:solidFill>
                  <a:schemeClr val="bg1"/>
                </a:solidFill>
              </a:rPr>
              <a:t>δώδεκα</a:t>
            </a:r>
            <a:endParaRPr lang="en-US" sz="4400" dirty="0">
              <a:solidFill>
                <a:schemeClr val="bg1"/>
              </a:solidFill>
            </a:endParaRPr>
          </a:p>
          <a:p>
            <a:r>
              <a:rPr lang="en-US" sz="2400" dirty="0" smtClean="0">
                <a:solidFill>
                  <a:srgbClr val="FFFF00"/>
                </a:solidFill>
              </a:rPr>
              <a:t>       foundations                 </a:t>
            </a:r>
            <a:r>
              <a:rPr lang="en-US" sz="2400" dirty="0">
                <a:solidFill>
                  <a:srgbClr val="FFFF00"/>
                </a:solidFill>
              </a:rPr>
              <a:t>twelve </a:t>
            </a:r>
            <a:r>
              <a:rPr lang="en-US" sz="2400" dirty="0" smtClean="0">
                <a:solidFill>
                  <a:srgbClr val="FFFF00"/>
                </a:solidFill>
              </a:rPr>
              <a:t>             </a:t>
            </a:r>
            <a:r>
              <a:rPr lang="en-US" sz="2400" dirty="0">
                <a:solidFill>
                  <a:srgbClr val="FFFF00"/>
                </a:solidFill>
              </a:rPr>
              <a:t>and </a:t>
            </a:r>
            <a:r>
              <a:rPr lang="en-US" sz="2400" dirty="0" smtClean="0">
                <a:solidFill>
                  <a:srgbClr val="FFFF00"/>
                </a:solidFill>
              </a:rPr>
              <a:t>       on            them               twelve</a:t>
            </a:r>
            <a:endParaRPr lang="fr-FR" sz="2300" dirty="0" smtClean="0">
              <a:solidFill>
                <a:srgbClr val="FFFF00"/>
              </a:solidFill>
            </a:endParaRPr>
          </a:p>
          <a:p>
            <a:r>
              <a:rPr lang="en-US" sz="4400" dirty="0" smtClean="0">
                <a:solidFill>
                  <a:schemeClr val="bg1"/>
                </a:solidFill>
              </a:rPr>
              <a:t> </a:t>
            </a:r>
            <a:r>
              <a:rPr lang="el-GR" sz="4400" dirty="0" smtClean="0">
                <a:solidFill>
                  <a:schemeClr val="bg1"/>
                </a:solidFill>
              </a:rPr>
              <a:t>ὀνόματα </a:t>
            </a:r>
            <a:r>
              <a:rPr lang="en-US" sz="4400" dirty="0" smtClean="0">
                <a:solidFill>
                  <a:schemeClr val="bg1"/>
                </a:solidFill>
              </a:rPr>
              <a:t> </a:t>
            </a:r>
            <a:r>
              <a:rPr lang="el-GR" sz="4400" dirty="0" smtClean="0">
                <a:solidFill>
                  <a:schemeClr val="bg1"/>
                </a:solidFill>
              </a:rPr>
              <a:t>τῶν </a:t>
            </a:r>
            <a:r>
              <a:rPr lang="en-US" sz="4400" dirty="0" smtClean="0">
                <a:solidFill>
                  <a:schemeClr val="bg1"/>
                </a:solidFill>
              </a:rPr>
              <a:t> </a:t>
            </a:r>
            <a:r>
              <a:rPr lang="el-GR" sz="4400" dirty="0" smtClean="0">
                <a:solidFill>
                  <a:schemeClr val="bg1"/>
                </a:solidFill>
              </a:rPr>
              <a:t>δώδεκα </a:t>
            </a:r>
            <a:r>
              <a:rPr lang="en-US" sz="4400" dirty="0" smtClean="0">
                <a:solidFill>
                  <a:schemeClr val="bg1"/>
                </a:solidFill>
              </a:rPr>
              <a:t> </a:t>
            </a:r>
            <a:r>
              <a:rPr lang="el-GR" sz="4400" dirty="0" smtClean="0">
                <a:solidFill>
                  <a:schemeClr val="bg1"/>
                </a:solidFill>
              </a:rPr>
              <a:t>ἀποστόλων</a:t>
            </a:r>
            <a:r>
              <a:rPr lang="en-US" sz="4400" dirty="0" smtClean="0">
                <a:solidFill>
                  <a:schemeClr val="bg1"/>
                </a:solidFill>
              </a:rPr>
              <a:t> </a:t>
            </a:r>
            <a:r>
              <a:rPr lang="el-GR" sz="4400" dirty="0" smtClean="0">
                <a:solidFill>
                  <a:schemeClr val="bg1"/>
                </a:solidFill>
              </a:rPr>
              <a:t> </a:t>
            </a:r>
            <a:r>
              <a:rPr lang="el-GR" sz="4400" dirty="0">
                <a:solidFill>
                  <a:schemeClr val="bg1"/>
                </a:solidFill>
              </a:rPr>
              <a:t>τοῦ </a:t>
            </a:r>
            <a:r>
              <a:rPr lang="en-US" sz="4400" dirty="0" smtClean="0">
                <a:solidFill>
                  <a:schemeClr val="bg1"/>
                </a:solidFill>
              </a:rPr>
              <a:t> </a:t>
            </a:r>
            <a:r>
              <a:rPr lang="el-GR" sz="4400" dirty="0" smtClean="0">
                <a:solidFill>
                  <a:schemeClr val="bg1"/>
                </a:solidFill>
              </a:rPr>
              <a:t>ἀρνίου</a:t>
            </a:r>
            <a:r>
              <a:rPr lang="el-GR" sz="4400" dirty="0">
                <a:solidFill>
                  <a:schemeClr val="bg1"/>
                </a:solidFill>
              </a:rPr>
              <a:t>.</a:t>
            </a:r>
          </a:p>
          <a:p>
            <a:r>
              <a:rPr lang="en-US" sz="2400" dirty="0" smtClean="0">
                <a:solidFill>
                  <a:srgbClr val="FFFF00"/>
                </a:solidFill>
              </a:rPr>
              <a:t>        names </a:t>
            </a:r>
            <a:r>
              <a:rPr lang="en-US" sz="2400" dirty="0">
                <a:solidFill>
                  <a:srgbClr val="FFFF00"/>
                </a:solidFill>
              </a:rPr>
              <a:t> </a:t>
            </a:r>
            <a:r>
              <a:rPr lang="en-US" sz="2400" dirty="0" smtClean="0">
                <a:solidFill>
                  <a:srgbClr val="FFFF00"/>
                </a:solidFill>
              </a:rPr>
              <a:t>             of </a:t>
            </a:r>
            <a:r>
              <a:rPr lang="en-US" sz="2400" dirty="0">
                <a:solidFill>
                  <a:srgbClr val="FFFF00"/>
                </a:solidFill>
              </a:rPr>
              <a:t>the </a:t>
            </a:r>
            <a:r>
              <a:rPr lang="en-US" sz="2400" dirty="0" smtClean="0">
                <a:solidFill>
                  <a:srgbClr val="FFFF00"/>
                </a:solidFill>
              </a:rPr>
              <a:t>           twelve                     apostles                  of the        Lamb</a:t>
            </a:r>
            <a:endParaRPr lang="fr-FR" sz="2300" dirty="0" smtClean="0">
              <a:solidFill>
                <a:srgbClr val="FFFF00"/>
              </a:solidFill>
            </a:endParaRPr>
          </a:p>
          <a:p>
            <a:endParaRPr lang="fr-FR" sz="800" dirty="0">
              <a:solidFill>
                <a:srgbClr val="FFFF00"/>
              </a:solidFill>
            </a:endParaRPr>
          </a:p>
          <a:p>
            <a:endParaRPr lang="fr-FR" sz="800" dirty="0" smtClean="0">
              <a:solidFill>
                <a:srgbClr val="FFFF00"/>
              </a:solidFill>
            </a:endParaRPr>
          </a:p>
          <a:p>
            <a:endParaRPr lang="fr-FR" sz="800" dirty="0" smtClean="0">
              <a:solidFill>
                <a:srgbClr val="FFFF00"/>
              </a:solidFill>
            </a:endParaRPr>
          </a:p>
          <a:p>
            <a:endParaRPr lang="fr-FR" sz="800" dirty="0" smtClean="0">
              <a:solidFill>
                <a:srgbClr val="FFFF00"/>
              </a:solidFill>
            </a:endParaRPr>
          </a:p>
          <a:p>
            <a:r>
              <a:rPr lang="en-US" sz="2000" baseline="30000" dirty="0" smtClean="0">
                <a:solidFill>
                  <a:srgbClr val="FFFF00"/>
                </a:solidFill>
              </a:rPr>
              <a:t>	ESV </a:t>
            </a:r>
            <a:r>
              <a:rPr lang="fr-FR" sz="2000" b="1" dirty="0" smtClean="0">
                <a:solidFill>
                  <a:schemeClr val="bg1"/>
                </a:solidFill>
              </a:rPr>
              <a:t>21:14 </a:t>
            </a:r>
            <a:r>
              <a:rPr lang="fr-FR" sz="2000" dirty="0" smtClean="0">
                <a:solidFill>
                  <a:schemeClr val="bg1"/>
                </a:solidFill>
              </a:rPr>
              <a:t> </a:t>
            </a:r>
            <a:r>
              <a:rPr lang="en-US" sz="2000" dirty="0">
                <a:solidFill>
                  <a:schemeClr val="bg1"/>
                </a:solidFill>
              </a:rPr>
              <a:t>And the wall of the city had twelve foundations, and on them were the twelve names of the twelve apostles of the Lamb.</a:t>
            </a:r>
          </a:p>
          <a:p>
            <a:r>
              <a:rPr lang="en-US" sz="2000" baseline="30000" dirty="0" smtClean="0">
                <a:solidFill>
                  <a:srgbClr val="FFFF00"/>
                </a:solidFill>
              </a:rPr>
              <a:t>	CUV </a:t>
            </a:r>
            <a:r>
              <a:rPr lang="en-US" sz="2000" b="1" dirty="0" smtClean="0">
                <a:solidFill>
                  <a:schemeClr val="bg1"/>
                </a:solidFill>
              </a:rPr>
              <a:t>21:14</a:t>
            </a:r>
            <a:r>
              <a:rPr lang="en-US" sz="2000" dirty="0" smtClean="0">
                <a:solidFill>
                  <a:schemeClr val="bg1"/>
                </a:solidFill>
              </a:rPr>
              <a:t> </a:t>
            </a:r>
            <a:r>
              <a:rPr lang="zh-TW" altLang="en-US" sz="2000" dirty="0">
                <a:solidFill>
                  <a:schemeClr val="bg1"/>
                </a:solidFill>
              </a:rPr>
              <a:t>城牆有十二根基、根基上有羔羊十二使徒的名字。</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6281069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04025"/>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21:15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300" dirty="0" smtClean="0">
                <a:solidFill>
                  <a:schemeClr val="bg1"/>
                </a:solidFill>
              </a:rPr>
              <a:t> </a:t>
            </a:r>
            <a:r>
              <a:rPr lang="el-GR" sz="4300" dirty="0" smtClean="0">
                <a:solidFill>
                  <a:schemeClr val="bg1"/>
                </a:solidFill>
              </a:rPr>
              <a:t>Καὶ</a:t>
            </a:r>
            <a:r>
              <a:rPr lang="en-US" sz="4300" dirty="0" smtClean="0">
                <a:solidFill>
                  <a:schemeClr val="bg1"/>
                </a:solidFill>
              </a:rPr>
              <a:t> </a:t>
            </a:r>
            <a:r>
              <a:rPr lang="el-GR" sz="4300" dirty="0" smtClean="0">
                <a:solidFill>
                  <a:schemeClr val="bg1"/>
                </a:solidFill>
              </a:rPr>
              <a:t> ὁ</a:t>
            </a:r>
            <a:r>
              <a:rPr lang="en-US" sz="4300" dirty="0" smtClean="0">
                <a:solidFill>
                  <a:schemeClr val="bg1"/>
                </a:solidFill>
              </a:rPr>
              <a:t> </a:t>
            </a:r>
            <a:r>
              <a:rPr lang="el-GR" sz="4300" dirty="0" smtClean="0">
                <a:solidFill>
                  <a:schemeClr val="bg1"/>
                </a:solidFill>
              </a:rPr>
              <a:t> λαλῶν</a:t>
            </a:r>
            <a:r>
              <a:rPr lang="en-US" sz="4300" dirty="0" smtClean="0">
                <a:solidFill>
                  <a:schemeClr val="bg1"/>
                </a:solidFill>
              </a:rPr>
              <a:t> </a:t>
            </a:r>
            <a:r>
              <a:rPr lang="el-GR" sz="4300" dirty="0" smtClean="0">
                <a:solidFill>
                  <a:schemeClr val="bg1"/>
                </a:solidFill>
              </a:rPr>
              <a:t> </a:t>
            </a:r>
            <a:r>
              <a:rPr lang="el-GR" sz="4300" dirty="0">
                <a:solidFill>
                  <a:schemeClr val="bg1"/>
                </a:solidFill>
              </a:rPr>
              <a:t>μετ</a:t>
            </a:r>
            <a:r>
              <a:rPr lang="el-GR" sz="4300" dirty="0" smtClean="0">
                <a:solidFill>
                  <a:schemeClr val="bg1"/>
                </a:solidFill>
              </a:rPr>
              <a:t>᾽</a:t>
            </a:r>
            <a:r>
              <a:rPr lang="en-US" sz="4300" dirty="0" smtClean="0">
                <a:solidFill>
                  <a:schemeClr val="bg1"/>
                </a:solidFill>
              </a:rPr>
              <a:t> </a:t>
            </a:r>
            <a:r>
              <a:rPr lang="el-GR" sz="4300" dirty="0" smtClean="0">
                <a:solidFill>
                  <a:schemeClr val="bg1"/>
                </a:solidFill>
              </a:rPr>
              <a:t> </a:t>
            </a:r>
            <a:r>
              <a:rPr lang="el-GR" sz="4300" dirty="0">
                <a:solidFill>
                  <a:schemeClr val="bg1"/>
                </a:solidFill>
              </a:rPr>
              <a:t>ἐμοῦ </a:t>
            </a:r>
            <a:r>
              <a:rPr lang="en-US" sz="4300" dirty="0" smtClean="0">
                <a:solidFill>
                  <a:schemeClr val="bg1"/>
                </a:solidFill>
              </a:rPr>
              <a:t> </a:t>
            </a:r>
            <a:r>
              <a:rPr lang="el-GR" sz="4300" dirty="0" smtClean="0">
                <a:solidFill>
                  <a:schemeClr val="bg1"/>
                </a:solidFill>
              </a:rPr>
              <a:t>εἶχεν </a:t>
            </a:r>
            <a:r>
              <a:rPr lang="en-US" sz="4300" dirty="0" smtClean="0">
                <a:solidFill>
                  <a:schemeClr val="bg1"/>
                </a:solidFill>
              </a:rPr>
              <a:t> </a:t>
            </a:r>
            <a:r>
              <a:rPr lang="el-GR" sz="4300" dirty="0" smtClean="0">
                <a:solidFill>
                  <a:schemeClr val="bg1"/>
                </a:solidFill>
              </a:rPr>
              <a:t>μέτρον</a:t>
            </a:r>
            <a:endParaRPr lang="en-US" sz="4300" dirty="0">
              <a:solidFill>
                <a:schemeClr val="bg1"/>
              </a:solidFill>
            </a:endParaRPr>
          </a:p>
          <a:p>
            <a:r>
              <a:rPr lang="en-US" sz="2400" dirty="0" smtClean="0">
                <a:solidFill>
                  <a:srgbClr val="FFFF00"/>
                </a:solidFill>
              </a:rPr>
              <a:t>   and      he   who speaks      with            me              had          a measure</a:t>
            </a:r>
            <a:endParaRPr lang="es-ES" sz="2400" dirty="0" smtClean="0">
              <a:solidFill>
                <a:srgbClr val="FFFF00"/>
              </a:solidFill>
            </a:endParaRPr>
          </a:p>
          <a:p>
            <a:r>
              <a:rPr lang="en-US" sz="4400" dirty="0" smtClean="0">
                <a:solidFill>
                  <a:schemeClr val="bg1"/>
                </a:solidFill>
              </a:rPr>
              <a:t> </a:t>
            </a:r>
            <a:r>
              <a:rPr lang="el-GR" sz="4400" dirty="0" smtClean="0">
                <a:solidFill>
                  <a:schemeClr val="bg1"/>
                </a:solidFill>
              </a:rPr>
              <a:t>κάλαμον </a:t>
            </a:r>
            <a:r>
              <a:rPr lang="en-US" sz="4400" dirty="0" smtClean="0">
                <a:solidFill>
                  <a:schemeClr val="bg1"/>
                </a:solidFill>
              </a:rPr>
              <a:t> </a:t>
            </a:r>
            <a:r>
              <a:rPr lang="el-GR" sz="4400" dirty="0" smtClean="0">
                <a:solidFill>
                  <a:schemeClr val="bg1"/>
                </a:solidFill>
              </a:rPr>
              <a:t>χρυσοῦν, </a:t>
            </a:r>
            <a:r>
              <a:rPr lang="en-US" sz="4400" dirty="0" smtClean="0">
                <a:solidFill>
                  <a:schemeClr val="bg1"/>
                </a:solidFill>
              </a:rPr>
              <a:t> </a:t>
            </a:r>
            <a:r>
              <a:rPr lang="el-GR" sz="4400" dirty="0" smtClean="0">
                <a:solidFill>
                  <a:schemeClr val="bg1"/>
                </a:solidFill>
              </a:rPr>
              <a:t>ἵνα </a:t>
            </a:r>
            <a:r>
              <a:rPr lang="en-US" sz="4400" dirty="0" smtClean="0">
                <a:solidFill>
                  <a:schemeClr val="bg1"/>
                </a:solidFill>
              </a:rPr>
              <a:t> </a:t>
            </a:r>
            <a:r>
              <a:rPr lang="el-GR" sz="4400" dirty="0" smtClean="0">
                <a:solidFill>
                  <a:schemeClr val="bg1"/>
                </a:solidFill>
              </a:rPr>
              <a:t>μετρήσῃ </a:t>
            </a:r>
            <a:r>
              <a:rPr lang="en-US" sz="4400" dirty="0" smtClean="0">
                <a:solidFill>
                  <a:schemeClr val="bg1"/>
                </a:solidFill>
              </a:rPr>
              <a:t> </a:t>
            </a:r>
            <a:r>
              <a:rPr lang="el-GR" sz="4400" dirty="0" smtClean="0">
                <a:solidFill>
                  <a:schemeClr val="bg1"/>
                </a:solidFill>
              </a:rPr>
              <a:t>τὴν </a:t>
            </a:r>
            <a:r>
              <a:rPr lang="en-US" sz="4400" dirty="0" smtClean="0">
                <a:solidFill>
                  <a:schemeClr val="bg1"/>
                </a:solidFill>
              </a:rPr>
              <a:t> </a:t>
            </a:r>
            <a:r>
              <a:rPr lang="el-GR" sz="4400" dirty="0" smtClean="0">
                <a:solidFill>
                  <a:schemeClr val="bg1"/>
                </a:solidFill>
              </a:rPr>
              <a:t>πόλιν </a:t>
            </a:r>
            <a:endParaRPr lang="en-US" sz="4400" dirty="0" smtClean="0">
              <a:solidFill>
                <a:schemeClr val="bg1"/>
              </a:solidFill>
            </a:endParaRPr>
          </a:p>
          <a:p>
            <a:r>
              <a:rPr lang="en-US" sz="2400" dirty="0" smtClean="0">
                <a:solidFill>
                  <a:srgbClr val="FFFF00"/>
                </a:solidFill>
              </a:rPr>
              <a:t>        a rod                        of </a:t>
            </a:r>
            <a:r>
              <a:rPr lang="en-US" sz="2400" dirty="0">
                <a:solidFill>
                  <a:srgbClr val="FFFF00"/>
                </a:solidFill>
              </a:rPr>
              <a:t>gold </a:t>
            </a:r>
            <a:r>
              <a:rPr lang="en-US" sz="2400" dirty="0" smtClean="0">
                <a:solidFill>
                  <a:srgbClr val="FFFF00"/>
                </a:solidFill>
              </a:rPr>
              <a:t>             so that   he may measure     the            city</a:t>
            </a:r>
            <a:endParaRPr lang="fr-FR" sz="2200" dirty="0" smtClean="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τοὺς </a:t>
            </a:r>
            <a:r>
              <a:rPr lang="en-US" sz="4400" dirty="0" smtClean="0">
                <a:solidFill>
                  <a:schemeClr val="bg1"/>
                </a:solidFill>
              </a:rPr>
              <a:t> </a:t>
            </a:r>
            <a:r>
              <a:rPr lang="el-GR" sz="4400" dirty="0" smtClean="0">
                <a:solidFill>
                  <a:schemeClr val="bg1"/>
                </a:solidFill>
              </a:rPr>
              <a:t>πυλῶνας </a:t>
            </a:r>
            <a:r>
              <a:rPr lang="en-US" sz="4400" dirty="0" smtClean="0">
                <a:solidFill>
                  <a:schemeClr val="bg1"/>
                </a:solidFill>
              </a:rPr>
              <a:t> </a:t>
            </a:r>
            <a:r>
              <a:rPr lang="el-GR" sz="4400" dirty="0" smtClean="0">
                <a:solidFill>
                  <a:schemeClr val="bg1"/>
                </a:solidFill>
              </a:rPr>
              <a:t>αὐτῆς </a:t>
            </a:r>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l-GR" sz="4400" dirty="0">
                <a:solidFill>
                  <a:schemeClr val="bg1"/>
                </a:solidFill>
              </a:rPr>
              <a:t>τὸ </a:t>
            </a:r>
            <a:r>
              <a:rPr lang="en-US" sz="4400" dirty="0" smtClean="0">
                <a:solidFill>
                  <a:schemeClr val="bg1"/>
                </a:solidFill>
              </a:rPr>
              <a:t> </a:t>
            </a:r>
            <a:r>
              <a:rPr lang="el-GR" sz="4400" dirty="0" smtClean="0">
                <a:solidFill>
                  <a:schemeClr val="bg1"/>
                </a:solidFill>
              </a:rPr>
              <a:t>τεῖχος </a:t>
            </a:r>
            <a:r>
              <a:rPr lang="en-US" sz="4400" dirty="0" smtClean="0">
                <a:solidFill>
                  <a:schemeClr val="bg1"/>
                </a:solidFill>
              </a:rPr>
              <a:t> </a:t>
            </a:r>
            <a:r>
              <a:rPr lang="el-GR" sz="4400" dirty="0" smtClean="0">
                <a:solidFill>
                  <a:schemeClr val="bg1"/>
                </a:solidFill>
              </a:rPr>
              <a:t>αὐτῆς</a:t>
            </a:r>
            <a:r>
              <a:rPr lang="el-GR" sz="4400" dirty="0">
                <a:solidFill>
                  <a:schemeClr val="bg1"/>
                </a:solidFill>
              </a:rPr>
              <a:t>.</a:t>
            </a:r>
          </a:p>
          <a:p>
            <a:r>
              <a:rPr lang="en-US" sz="2400" dirty="0" smtClean="0">
                <a:solidFill>
                  <a:srgbClr val="FFFF00"/>
                </a:solidFill>
              </a:rPr>
              <a:t>   and         the                 </a:t>
            </a:r>
            <a:r>
              <a:rPr lang="en-US" sz="2400" dirty="0">
                <a:solidFill>
                  <a:srgbClr val="FFFF00"/>
                </a:solidFill>
              </a:rPr>
              <a:t>gates </a:t>
            </a:r>
            <a:r>
              <a:rPr lang="en-US" sz="2400" dirty="0" smtClean="0">
                <a:solidFill>
                  <a:srgbClr val="FFFF00"/>
                </a:solidFill>
              </a:rPr>
              <a:t>                     its                and       the         walls</a:t>
            </a:r>
            <a:r>
              <a:rPr lang="fr-FR" sz="2400" dirty="0" smtClean="0">
                <a:solidFill>
                  <a:srgbClr val="FFFF00"/>
                </a:solidFill>
              </a:rPr>
              <a:t>                </a:t>
            </a:r>
            <a:r>
              <a:rPr lang="fr-FR" sz="2400" dirty="0" err="1" smtClean="0">
                <a:solidFill>
                  <a:srgbClr val="FFFF00"/>
                </a:solidFill>
              </a:rPr>
              <a:t>its</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800" dirty="0" smtClean="0">
                <a:solidFill>
                  <a:schemeClr val="bg1"/>
                </a:solidFill>
              </a:rPr>
              <a:t> </a:t>
            </a:r>
          </a:p>
          <a:p>
            <a:r>
              <a:rPr lang="en-US" sz="2000" baseline="30000" dirty="0" smtClean="0">
                <a:solidFill>
                  <a:srgbClr val="FFFF00"/>
                </a:solidFill>
              </a:rPr>
              <a:t>	ESV </a:t>
            </a:r>
            <a:r>
              <a:rPr lang="fr-FR" sz="2000" b="1" dirty="0" smtClean="0">
                <a:solidFill>
                  <a:schemeClr val="bg1"/>
                </a:solidFill>
              </a:rPr>
              <a:t>21:15</a:t>
            </a:r>
            <a:r>
              <a:rPr lang="fr-FR" sz="2000" dirty="0" smtClean="0">
                <a:solidFill>
                  <a:schemeClr val="bg1"/>
                </a:solidFill>
              </a:rPr>
              <a:t> </a:t>
            </a:r>
            <a:r>
              <a:rPr lang="en-US" sz="2000" dirty="0">
                <a:solidFill>
                  <a:schemeClr val="bg1"/>
                </a:solidFill>
              </a:rPr>
              <a:t>And the one who spoke with me had a measuring rod of gold to measure the city and its gates and walls.</a:t>
            </a:r>
          </a:p>
          <a:p>
            <a:r>
              <a:rPr lang="en-US" sz="2000" baseline="30000" dirty="0">
                <a:solidFill>
                  <a:srgbClr val="FFFF00"/>
                </a:solidFill>
              </a:rPr>
              <a:t>	CUV </a:t>
            </a:r>
            <a:r>
              <a:rPr lang="en-US" sz="2000" b="1" dirty="0" smtClean="0">
                <a:solidFill>
                  <a:schemeClr val="bg1"/>
                </a:solidFill>
              </a:rPr>
              <a:t>21:15</a:t>
            </a:r>
            <a:r>
              <a:rPr lang="en-US" sz="2000" dirty="0" smtClean="0">
                <a:solidFill>
                  <a:schemeClr val="bg1"/>
                </a:solidFill>
              </a:rPr>
              <a:t> </a:t>
            </a:r>
            <a:r>
              <a:rPr lang="zh-TW" altLang="en-US" sz="2000" dirty="0">
                <a:solidFill>
                  <a:schemeClr val="bg1"/>
                </a:solidFill>
              </a:rPr>
              <a:t>對我說話的拿著金葦子當尺、要量那城、和城門城牆。</a:t>
            </a:r>
            <a:endParaRPr lang="fr-FR" sz="20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531949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696303"/>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21:16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ἡ </a:t>
            </a:r>
            <a:r>
              <a:rPr lang="en-US" sz="4000" dirty="0" smtClean="0">
                <a:solidFill>
                  <a:schemeClr val="bg1"/>
                </a:solidFill>
              </a:rPr>
              <a:t> </a:t>
            </a:r>
            <a:r>
              <a:rPr lang="el-GR" sz="4000" dirty="0" smtClean="0">
                <a:solidFill>
                  <a:schemeClr val="bg1"/>
                </a:solidFill>
              </a:rPr>
              <a:t>πόλις </a:t>
            </a:r>
            <a:r>
              <a:rPr lang="en-US" sz="4000" dirty="0" smtClean="0">
                <a:solidFill>
                  <a:schemeClr val="bg1"/>
                </a:solidFill>
              </a:rPr>
              <a:t> </a:t>
            </a:r>
            <a:r>
              <a:rPr lang="el-GR" sz="4000" dirty="0" smtClean="0">
                <a:solidFill>
                  <a:schemeClr val="bg1"/>
                </a:solidFill>
              </a:rPr>
              <a:t>τετράγωνος</a:t>
            </a:r>
            <a:r>
              <a:rPr lang="en-US" sz="4000" dirty="0" smtClean="0">
                <a:solidFill>
                  <a:schemeClr val="bg1"/>
                </a:solidFill>
              </a:rPr>
              <a:t> </a:t>
            </a:r>
            <a:r>
              <a:rPr lang="el-GR" sz="4000" dirty="0" smtClean="0">
                <a:solidFill>
                  <a:schemeClr val="bg1"/>
                </a:solidFill>
              </a:rPr>
              <a:t> κεῖται</a:t>
            </a:r>
            <a:endParaRPr lang="en-US" sz="4000" dirty="0">
              <a:solidFill>
                <a:schemeClr val="bg1"/>
              </a:solidFill>
            </a:endParaRPr>
          </a:p>
          <a:p>
            <a:r>
              <a:rPr lang="en-US" sz="2400" dirty="0" smtClean="0">
                <a:solidFill>
                  <a:srgbClr val="FFFF00"/>
                </a:solidFill>
              </a:rPr>
              <a:t>        and   the       city               foursquare                   lies</a:t>
            </a:r>
            <a:endParaRPr lang="fr-FR" sz="2400" dirty="0" smtClean="0">
              <a:solidFill>
                <a:srgbClr val="FFFF00"/>
              </a:solidFill>
            </a:endParaRPr>
          </a:p>
          <a:p>
            <a:r>
              <a:rPr lang="el-GR" sz="4000" dirty="0">
                <a:solidFill>
                  <a:schemeClr val="bg1"/>
                </a:solidFill>
              </a:rPr>
              <a:t>καὶ τὸ μῆκος αὐτῆς ὅσον [καὶ] τὸ πλάτος. </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ἐμέτρησεν </a:t>
            </a:r>
            <a:endParaRPr lang="en-US" sz="4000" dirty="0">
              <a:solidFill>
                <a:schemeClr val="bg1"/>
              </a:solidFill>
            </a:endParaRPr>
          </a:p>
          <a:p>
            <a:r>
              <a:rPr lang="en-US" sz="2400" dirty="0" smtClean="0">
                <a:solidFill>
                  <a:srgbClr val="FFFF00"/>
                </a:solidFill>
              </a:rPr>
              <a:t> </a:t>
            </a:r>
            <a:r>
              <a:rPr lang="en-US" sz="2400" dirty="0">
                <a:solidFill>
                  <a:srgbClr val="FFFF00"/>
                </a:solidFill>
              </a:rPr>
              <a:t>and    the     </a:t>
            </a:r>
            <a:r>
              <a:rPr lang="en-US" sz="2400" dirty="0" smtClean="0">
                <a:solidFill>
                  <a:srgbClr val="FFFF00"/>
                </a:solidFill>
              </a:rPr>
              <a:t>length         its        the </a:t>
            </a:r>
            <a:r>
              <a:rPr lang="en-US" sz="2400" dirty="0">
                <a:solidFill>
                  <a:srgbClr val="FFFF00"/>
                </a:solidFill>
              </a:rPr>
              <a:t>same </a:t>
            </a:r>
            <a:r>
              <a:rPr lang="en-US" sz="2400" dirty="0" smtClean="0">
                <a:solidFill>
                  <a:srgbClr val="FFFF00"/>
                </a:solidFill>
              </a:rPr>
              <a:t>as    also    the      width              and     </a:t>
            </a:r>
            <a:r>
              <a:rPr lang="en-US" sz="2400" dirty="0">
                <a:solidFill>
                  <a:srgbClr val="FFFF00"/>
                </a:solidFill>
              </a:rPr>
              <a:t>he measured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πόλιν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καλάμῳ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σταδίων </a:t>
            </a:r>
            <a:r>
              <a:rPr lang="en-US" sz="4000" dirty="0" smtClean="0">
                <a:solidFill>
                  <a:schemeClr val="bg1"/>
                </a:solidFill>
              </a:rPr>
              <a:t> </a:t>
            </a:r>
            <a:r>
              <a:rPr lang="el-GR" sz="4000" dirty="0" smtClean="0">
                <a:solidFill>
                  <a:schemeClr val="bg1"/>
                </a:solidFill>
              </a:rPr>
              <a:t>δώδεκα </a:t>
            </a:r>
            <a:r>
              <a:rPr lang="en-US" sz="4000" dirty="0" smtClean="0">
                <a:solidFill>
                  <a:schemeClr val="bg1"/>
                </a:solidFill>
              </a:rPr>
              <a:t> </a:t>
            </a:r>
            <a:r>
              <a:rPr lang="el-GR" sz="4000" dirty="0" smtClean="0">
                <a:solidFill>
                  <a:schemeClr val="bg1"/>
                </a:solidFill>
              </a:rPr>
              <a:t>χιλιάδων,</a:t>
            </a:r>
            <a:endParaRPr lang="en-US" sz="4000" dirty="0" smtClean="0">
              <a:solidFill>
                <a:schemeClr val="bg1"/>
              </a:solidFill>
            </a:endParaRPr>
          </a:p>
          <a:p>
            <a:r>
              <a:rPr lang="en-US" sz="2400" dirty="0" smtClean="0">
                <a:solidFill>
                  <a:srgbClr val="FFFF00"/>
                </a:solidFill>
              </a:rPr>
              <a:t>   the         city        </a:t>
            </a:r>
            <a:r>
              <a:rPr lang="en-US" sz="2400" dirty="0">
                <a:solidFill>
                  <a:srgbClr val="FFFF00"/>
                </a:solidFill>
              </a:rPr>
              <a:t>with </a:t>
            </a:r>
            <a:r>
              <a:rPr lang="en-US" sz="2400" dirty="0" smtClean="0">
                <a:solidFill>
                  <a:srgbClr val="FFFF00"/>
                </a:solidFill>
              </a:rPr>
              <a:t>the      rod                 to             stadia                 twelve            thousand </a:t>
            </a:r>
            <a:r>
              <a:rPr lang="fr-FR" sz="2400" dirty="0" smtClean="0">
                <a:solidFill>
                  <a:srgbClr val="FFFF00"/>
                </a:solidFill>
              </a:rPr>
              <a:t>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μῆκος</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τὸ </a:t>
            </a:r>
            <a:r>
              <a:rPr lang="en-US" sz="4000" dirty="0" smtClean="0">
                <a:solidFill>
                  <a:schemeClr val="bg1"/>
                </a:solidFill>
              </a:rPr>
              <a:t> </a:t>
            </a:r>
            <a:r>
              <a:rPr lang="el-GR" sz="4000" dirty="0" smtClean="0">
                <a:solidFill>
                  <a:schemeClr val="bg1"/>
                </a:solidFill>
              </a:rPr>
              <a:t>πλάτος </a:t>
            </a:r>
            <a:r>
              <a:rPr lang="en-US" sz="4000" dirty="0" smtClean="0">
                <a:solidFill>
                  <a:schemeClr val="bg1"/>
                </a:solidFill>
              </a:rPr>
              <a:t> </a:t>
            </a:r>
            <a:r>
              <a:rPr lang="el-GR" sz="4000" dirty="0" smtClean="0">
                <a:solidFill>
                  <a:schemeClr val="bg1"/>
                </a:solidFill>
              </a:rPr>
              <a:t>καὶ </a:t>
            </a:r>
            <a:r>
              <a:rPr lang="el-GR" sz="4000" dirty="0">
                <a:solidFill>
                  <a:schemeClr val="bg1"/>
                </a:solidFill>
              </a:rPr>
              <a:t>τὸ </a:t>
            </a:r>
            <a:r>
              <a:rPr lang="en-US" sz="4000" dirty="0" smtClean="0">
                <a:solidFill>
                  <a:schemeClr val="bg1"/>
                </a:solidFill>
              </a:rPr>
              <a:t> </a:t>
            </a:r>
            <a:r>
              <a:rPr lang="el-GR" sz="4000" dirty="0" smtClean="0">
                <a:solidFill>
                  <a:schemeClr val="bg1"/>
                </a:solidFill>
              </a:rPr>
              <a:t>ὕψος </a:t>
            </a:r>
            <a:r>
              <a:rPr lang="en-US" sz="4000" dirty="0" smtClean="0">
                <a:solidFill>
                  <a:schemeClr val="bg1"/>
                </a:solidFill>
              </a:rPr>
              <a:t> </a:t>
            </a:r>
            <a:r>
              <a:rPr lang="el-GR" sz="4000" dirty="0" smtClean="0">
                <a:solidFill>
                  <a:schemeClr val="bg1"/>
                </a:solidFill>
              </a:rPr>
              <a:t>αὐτῆς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ἴσα </a:t>
            </a:r>
            <a:r>
              <a:rPr lang="en-US" sz="4000" dirty="0" smtClean="0">
                <a:solidFill>
                  <a:schemeClr val="bg1"/>
                </a:solidFill>
              </a:rPr>
              <a:t> </a:t>
            </a:r>
            <a:r>
              <a:rPr lang="el-GR" sz="4000" dirty="0" smtClean="0">
                <a:solidFill>
                  <a:schemeClr val="bg1"/>
                </a:solidFill>
              </a:rPr>
              <a:t>ἐστίν</a:t>
            </a:r>
            <a:r>
              <a:rPr lang="el-GR" sz="4000" dirty="0">
                <a:solidFill>
                  <a:schemeClr val="bg1"/>
                </a:solidFill>
              </a:rPr>
              <a:t>.</a:t>
            </a:r>
          </a:p>
          <a:p>
            <a:r>
              <a:rPr lang="en-US" sz="2400" dirty="0" smtClean="0">
                <a:solidFill>
                  <a:srgbClr val="FFFF00"/>
                </a:solidFill>
              </a:rPr>
              <a:t>  the      length         </a:t>
            </a:r>
            <a:r>
              <a:rPr lang="en-US" sz="2400" dirty="0">
                <a:solidFill>
                  <a:srgbClr val="FFFF00"/>
                </a:solidFill>
              </a:rPr>
              <a:t>and </a:t>
            </a:r>
            <a:r>
              <a:rPr lang="en-US" sz="2400" dirty="0" smtClean="0">
                <a:solidFill>
                  <a:srgbClr val="FFFF00"/>
                </a:solidFill>
              </a:rPr>
              <a:t>   the        width           and    the      height          its             </a:t>
            </a:r>
            <a:r>
              <a:rPr lang="en-US" sz="2400" dirty="0">
                <a:solidFill>
                  <a:srgbClr val="FFFF00"/>
                </a:solidFill>
              </a:rPr>
              <a:t>equal </a:t>
            </a:r>
            <a:r>
              <a:rPr lang="en-US" sz="2400" dirty="0" smtClean="0">
                <a:solidFill>
                  <a:srgbClr val="FFFF00"/>
                </a:solidFill>
              </a:rPr>
              <a:t>      are</a:t>
            </a:r>
            <a:r>
              <a:rPr lang="fr-FR" sz="2400" dirty="0" smtClean="0">
                <a:solidFill>
                  <a:srgbClr val="FFFF00"/>
                </a:solidFill>
              </a:rPr>
              <a:t> </a:t>
            </a:r>
          </a:p>
          <a:p>
            <a:endParaRPr lang="en-US" sz="800" dirty="0" smtClean="0">
              <a:solidFill>
                <a:schemeClr val="bg1"/>
              </a:solidFill>
            </a:endParaRPr>
          </a:p>
          <a:p>
            <a:endParaRPr lang="en-US" sz="800" dirty="0" smtClean="0">
              <a:solidFill>
                <a:schemeClr val="bg1"/>
              </a:solidFill>
            </a:endParaRPr>
          </a:p>
          <a:p>
            <a:r>
              <a:rPr lang="en-US" sz="2000" dirty="0">
                <a:solidFill>
                  <a:schemeClr val="bg1"/>
                </a:solidFill>
              </a:rPr>
              <a:t> </a:t>
            </a:r>
            <a:r>
              <a:rPr lang="en-US" sz="2000" baseline="30000" dirty="0" smtClean="0">
                <a:solidFill>
                  <a:srgbClr val="FFFF00"/>
                </a:solidFill>
              </a:rPr>
              <a:t>	ESV </a:t>
            </a:r>
            <a:r>
              <a:rPr lang="fr-FR" sz="2000" b="1" dirty="0" smtClean="0">
                <a:solidFill>
                  <a:schemeClr val="bg1"/>
                </a:solidFill>
              </a:rPr>
              <a:t>21:16 </a:t>
            </a:r>
            <a:r>
              <a:rPr lang="fr-FR" sz="2000" dirty="0" smtClean="0">
                <a:solidFill>
                  <a:schemeClr val="bg1"/>
                </a:solidFill>
              </a:rPr>
              <a:t> </a:t>
            </a:r>
            <a:r>
              <a:rPr lang="en-US" sz="2000" dirty="0">
                <a:solidFill>
                  <a:schemeClr val="bg1"/>
                </a:solidFill>
              </a:rPr>
              <a:t>The city lies foursquare, its length the same as its width. And he measured the city with his rod, 12,000 stadia. Its length and width and height are equal.</a:t>
            </a:r>
          </a:p>
          <a:p>
            <a:r>
              <a:rPr lang="en-US" sz="2000" baseline="30000" dirty="0">
                <a:solidFill>
                  <a:srgbClr val="FFFF00"/>
                </a:solidFill>
              </a:rPr>
              <a:t>	CUV </a:t>
            </a:r>
            <a:r>
              <a:rPr lang="en-US" sz="2000" b="1" dirty="0" smtClean="0">
                <a:solidFill>
                  <a:schemeClr val="bg1"/>
                </a:solidFill>
              </a:rPr>
              <a:t>21:16</a:t>
            </a:r>
            <a:r>
              <a:rPr lang="en-US" sz="2000" dirty="0" smtClean="0">
                <a:solidFill>
                  <a:schemeClr val="bg1"/>
                </a:solidFill>
              </a:rPr>
              <a:t> </a:t>
            </a:r>
            <a:r>
              <a:rPr lang="zh-TW" altLang="en-US" sz="2000" dirty="0">
                <a:solidFill>
                  <a:schemeClr val="bg1"/>
                </a:solidFill>
              </a:rPr>
              <a:t>城是四方的、長寬一樣、天使用葦子量那城、共有四千里．長寬高都是一樣。</a:t>
            </a:r>
            <a:endParaRPr lang="fr-FR"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34515978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57858"/>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21:17-18 </a:t>
            </a:r>
          </a:p>
          <a:p>
            <a:r>
              <a:rPr lang="en-US" sz="2800" b="1" dirty="0" smtClean="0">
                <a:solidFill>
                  <a:srgbClr val="FFFF00"/>
                </a:solidFill>
              </a:rPr>
              <a:t>17</a:t>
            </a:r>
            <a:r>
              <a:rPr lang="el-GR" sz="3400" dirty="0" smtClean="0">
                <a:solidFill>
                  <a:srgbClr val="FFFF00"/>
                </a:solidFill>
              </a:rPr>
              <a:t> </a:t>
            </a:r>
            <a:r>
              <a:rPr lang="en-US" sz="3400" dirty="0" smtClean="0">
                <a:solidFill>
                  <a:srgbClr val="FFFF00"/>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ἐμέτρησεν </a:t>
            </a:r>
            <a:r>
              <a:rPr lang="en-US"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τεῖχος </a:t>
            </a:r>
            <a:r>
              <a:rPr lang="en-US" sz="3600" dirty="0" smtClean="0">
                <a:solidFill>
                  <a:schemeClr val="bg1"/>
                </a:solidFill>
              </a:rPr>
              <a:t>  </a:t>
            </a:r>
            <a:r>
              <a:rPr lang="el-GR" sz="3600" dirty="0" smtClean="0">
                <a:solidFill>
                  <a:schemeClr val="bg1"/>
                </a:solidFill>
              </a:rPr>
              <a:t>αὐτῆς </a:t>
            </a:r>
            <a:endParaRPr lang="en-US" sz="3600" dirty="0" smtClean="0">
              <a:solidFill>
                <a:schemeClr val="bg1"/>
              </a:solidFill>
            </a:endParaRPr>
          </a:p>
          <a:p>
            <a:r>
              <a:rPr lang="en-US" sz="2200" dirty="0">
                <a:solidFill>
                  <a:srgbClr val="FFFF00"/>
                </a:solidFill>
              </a:rPr>
              <a:t> </a:t>
            </a:r>
            <a:r>
              <a:rPr lang="en-US" sz="2200" dirty="0" smtClean="0">
                <a:solidFill>
                  <a:srgbClr val="FFFF00"/>
                </a:solidFill>
              </a:rPr>
              <a:t>          </a:t>
            </a:r>
            <a:r>
              <a:rPr lang="en-US" sz="2200" dirty="0">
                <a:solidFill>
                  <a:srgbClr val="FFFF00"/>
                </a:solidFill>
              </a:rPr>
              <a:t>also </a:t>
            </a:r>
            <a:r>
              <a:rPr lang="en-US" sz="2200" dirty="0" smtClean="0">
                <a:solidFill>
                  <a:srgbClr val="FFFF00"/>
                </a:solidFill>
              </a:rPr>
              <a:t>        he measured          the          wall              its</a:t>
            </a:r>
            <a:endParaRPr lang="es-ES" sz="2200" dirty="0" smtClean="0">
              <a:solidFill>
                <a:srgbClr val="FFFF00"/>
              </a:solidFill>
            </a:endParaRPr>
          </a:p>
          <a:p>
            <a:r>
              <a:rPr lang="en-US" sz="3600" dirty="0" smtClean="0">
                <a:solidFill>
                  <a:schemeClr val="bg1"/>
                </a:solidFill>
              </a:rPr>
              <a:t>   </a:t>
            </a:r>
            <a:r>
              <a:rPr lang="el-GR" sz="3600" dirty="0" smtClean="0">
                <a:solidFill>
                  <a:schemeClr val="bg1"/>
                </a:solidFill>
              </a:rPr>
              <a:t>ἑκατὸν</a:t>
            </a:r>
            <a:r>
              <a:rPr lang="en-US" sz="3600" dirty="0" smtClean="0">
                <a:solidFill>
                  <a:schemeClr val="bg1"/>
                </a:solidFill>
              </a:rPr>
              <a:t>  </a:t>
            </a:r>
            <a:r>
              <a:rPr lang="el-GR" sz="3600" dirty="0" smtClean="0">
                <a:solidFill>
                  <a:schemeClr val="bg1"/>
                </a:solidFill>
              </a:rPr>
              <a:t>τεσσεράκοντα </a:t>
            </a:r>
            <a:r>
              <a:rPr lang="en-US" sz="3600" dirty="0" smtClean="0">
                <a:solidFill>
                  <a:schemeClr val="bg1"/>
                </a:solidFill>
              </a:rPr>
              <a:t> </a:t>
            </a:r>
            <a:r>
              <a:rPr lang="el-GR" sz="3600" dirty="0" smtClean="0">
                <a:solidFill>
                  <a:schemeClr val="bg1"/>
                </a:solidFill>
              </a:rPr>
              <a:t>τεσσάρων </a:t>
            </a:r>
            <a:r>
              <a:rPr lang="en-US" sz="3600" dirty="0" smtClean="0">
                <a:solidFill>
                  <a:schemeClr val="bg1"/>
                </a:solidFill>
              </a:rPr>
              <a:t> </a:t>
            </a:r>
            <a:r>
              <a:rPr lang="el-GR" sz="3600" dirty="0" smtClean="0">
                <a:solidFill>
                  <a:schemeClr val="bg1"/>
                </a:solidFill>
              </a:rPr>
              <a:t>πηχῶν </a:t>
            </a:r>
            <a:endParaRPr lang="en-US" sz="2400" dirty="0" smtClean="0">
              <a:solidFill>
                <a:schemeClr val="bg1"/>
              </a:solidFill>
            </a:endParaRPr>
          </a:p>
          <a:p>
            <a:r>
              <a:rPr lang="en-US" sz="2200" dirty="0" smtClean="0">
                <a:solidFill>
                  <a:srgbClr val="FFFF00"/>
                </a:solidFill>
              </a:rPr>
              <a:t>   one hundred                forty                              four                     cubits</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μέτρον</a:t>
            </a:r>
            <a:r>
              <a:rPr lang="en-US" sz="3600" dirty="0" smtClean="0">
                <a:solidFill>
                  <a:schemeClr val="bg1"/>
                </a:solidFill>
              </a:rPr>
              <a:t>   </a:t>
            </a:r>
            <a:r>
              <a:rPr lang="el-GR" sz="3600" dirty="0" smtClean="0">
                <a:solidFill>
                  <a:schemeClr val="bg1"/>
                </a:solidFill>
              </a:rPr>
              <a:t>ἀνθρώπου,</a:t>
            </a:r>
            <a:r>
              <a:rPr lang="en-US" sz="3600" dirty="0" smtClean="0">
                <a:solidFill>
                  <a:schemeClr val="bg1"/>
                </a:solidFill>
              </a:rPr>
              <a:t>   </a:t>
            </a:r>
            <a:r>
              <a:rPr lang="el-GR" sz="3600" dirty="0" smtClean="0">
                <a:solidFill>
                  <a:schemeClr val="bg1"/>
                </a:solidFill>
              </a:rPr>
              <a:t> ὅ</a:t>
            </a:r>
            <a:r>
              <a:rPr lang="en-US" sz="3600" dirty="0" smtClean="0">
                <a:solidFill>
                  <a:schemeClr val="bg1"/>
                </a:solidFill>
              </a:rPr>
              <a:t> </a:t>
            </a:r>
            <a:r>
              <a:rPr lang="el-GR" sz="3600" dirty="0" smtClean="0">
                <a:solidFill>
                  <a:schemeClr val="bg1"/>
                </a:solidFill>
              </a:rPr>
              <a:t> </a:t>
            </a:r>
            <a:r>
              <a:rPr lang="en-US" sz="3600" dirty="0" smtClean="0">
                <a:solidFill>
                  <a:schemeClr val="bg1"/>
                </a:solidFill>
              </a:rPr>
              <a:t> </a:t>
            </a:r>
            <a:r>
              <a:rPr lang="el-GR" sz="3600" dirty="0" smtClean="0">
                <a:solidFill>
                  <a:schemeClr val="bg1"/>
                </a:solidFill>
              </a:rPr>
              <a:t>ἐστιν</a:t>
            </a:r>
            <a:r>
              <a:rPr lang="en-US" sz="3600" dirty="0" smtClean="0">
                <a:solidFill>
                  <a:schemeClr val="bg1"/>
                </a:solidFill>
              </a:rPr>
              <a:t> </a:t>
            </a:r>
            <a:r>
              <a:rPr lang="el-GR" sz="3600" dirty="0" smtClean="0">
                <a:solidFill>
                  <a:schemeClr val="bg1"/>
                </a:solidFill>
              </a:rPr>
              <a:t> </a:t>
            </a:r>
            <a:r>
              <a:rPr lang="el-GR" sz="3600" dirty="0">
                <a:solidFill>
                  <a:schemeClr val="bg1"/>
                </a:solidFill>
              </a:rPr>
              <a:t>ἀγγέλου. </a:t>
            </a:r>
            <a:endParaRPr lang="en-US" sz="2400" dirty="0" smtClean="0">
              <a:solidFill>
                <a:schemeClr val="bg1"/>
              </a:solidFill>
            </a:endParaRPr>
          </a:p>
          <a:p>
            <a:r>
              <a:rPr lang="en-US" sz="2200" dirty="0">
                <a:solidFill>
                  <a:schemeClr val="bg1"/>
                </a:solidFill>
              </a:rPr>
              <a:t> </a:t>
            </a:r>
            <a:r>
              <a:rPr lang="en-US" sz="2200" dirty="0" smtClean="0">
                <a:solidFill>
                  <a:schemeClr val="bg1"/>
                </a:solidFill>
              </a:rPr>
              <a:t>   </a:t>
            </a:r>
            <a:r>
              <a:rPr lang="en-US" sz="2200" dirty="0" smtClean="0">
                <a:solidFill>
                  <a:srgbClr val="FFFF00"/>
                </a:solidFill>
              </a:rPr>
              <a:t>measurement       </a:t>
            </a:r>
            <a:r>
              <a:rPr lang="en-US" sz="2200" dirty="0">
                <a:solidFill>
                  <a:srgbClr val="FFFF00"/>
                </a:solidFill>
              </a:rPr>
              <a:t> </a:t>
            </a:r>
            <a:r>
              <a:rPr lang="en-US" sz="2200" dirty="0" smtClean="0">
                <a:solidFill>
                  <a:srgbClr val="FFFF00"/>
                </a:solidFill>
              </a:rPr>
              <a:t> of a man               which       is            of </a:t>
            </a:r>
            <a:r>
              <a:rPr lang="en-US" sz="2200" dirty="0">
                <a:solidFill>
                  <a:srgbClr val="FFFF00"/>
                </a:solidFill>
              </a:rPr>
              <a:t>an </a:t>
            </a:r>
            <a:r>
              <a:rPr lang="en-US" sz="2200" dirty="0" smtClean="0">
                <a:solidFill>
                  <a:srgbClr val="FFFF00"/>
                </a:solidFill>
              </a:rPr>
              <a:t>angel </a:t>
            </a:r>
            <a:endParaRPr lang="fr-FR" sz="2200" dirty="0" smtClean="0">
              <a:solidFill>
                <a:srgbClr val="FFFF00"/>
              </a:solidFill>
            </a:endParaRPr>
          </a:p>
          <a:p>
            <a:r>
              <a:rPr lang="en-US" sz="2800" b="1" dirty="0" smtClean="0">
                <a:solidFill>
                  <a:srgbClr val="FFFF00"/>
                </a:solidFill>
              </a:rPr>
              <a:t>18  </a:t>
            </a:r>
            <a:r>
              <a:rPr lang="el-GR" sz="4000" dirty="0" smtClean="0">
                <a:solidFill>
                  <a:srgbClr val="FFFF00"/>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ἡ</a:t>
            </a:r>
            <a:r>
              <a:rPr lang="en-US" sz="3600" dirty="0">
                <a:solidFill>
                  <a:schemeClr val="bg1"/>
                </a:solidFill>
              </a:rPr>
              <a:t> </a:t>
            </a:r>
            <a:r>
              <a:rPr lang="el-GR" sz="3600" dirty="0">
                <a:solidFill>
                  <a:schemeClr val="bg1"/>
                </a:solidFill>
              </a:rPr>
              <a:t> </a:t>
            </a:r>
            <a:r>
              <a:rPr lang="el-GR" sz="3600" dirty="0" smtClean="0">
                <a:solidFill>
                  <a:schemeClr val="bg1"/>
                </a:solidFill>
              </a:rPr>
              <a:t>ἐνδώμησις</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a:solidFill>
                  <a:schemeClr val="bg1"/>
                </a:solidFill>
              </a:rPr>
              <a:t>τείχους </a:t>
            </a:r>
            <a:r>
              <a:rPr lang="en-US" sz="3600" dirty="0">
                <a:solidFill>
                  <a:schemeClr val="bg1"/>
                </a:solidFill>
              </a:rPr>
              <a:t> </a:t>
            </a:r>
            <a:r>
              <a:rPr lang="el-GR" sz="3600" dirty="0">
                <a:solidFill>
                  <a:schemeClr val="bg1"/>
                </a:solidFill>
              </a:rPr>
              <a:t>αὐτῆς</a:t>
            </a:r>
            <a:r>
              <a:rPr lang="en-US" sz="3600" dirty="0">
                <a:solidFill>
                  <a:schemeClr val="bg1"/>
                </a:solidFill>
              </a:rPr>
              <a:t> </a:t>
            </a:r>
            <a:r>
              <a:rPr lang="el-GR" sz="3600" dirty="0">
                <a:solidFill>
                  <a:schemeClr val="bg1"/>
                </a:solidFill>
              </a:rPr>
              <a:t> </a:t>
            </a:r>
            <a:r>
              <a:rPr lang="el-GR" sz="3600" dirty="0" smtClean="0">
                <a:solidFill>
                  <a:schemeClr val="bg1"/>
                </a:solidFill>
              </a:rPr>
              <a:t>ἴασπις</a:t>
            </a:r>
            <a:endParaRPr lang="en-US" sz="3600" dirty="0">
              <a:solidFill>
                <a:schemeClr val="bg1"/>
              </a:solidFill>
            </a:endParaRPr>
          </a:p>
          <a:p>
            <a:r>
              <a:rPr lang="en-US" sz="2200" dirty="0" smtClean="0">
                <a:solidFill>
                  <a:srgbClr val="FFFF00"/>
                </a:solidFill>
              </a:rPr>
              <a:t>           and    t</a:t>
            </a:r>
            <a:r>
              <a:rPr lang="en-US" altLang="zh-TW" sz="2200" dirty="0" smtClean="0">
                <a:solidFill>
                  <a:srgbClr val="FFFF00"/>
                </a:solidFill>
              </a:rPr>
              <a:t>he     construction          of the       wall                 its              </a:t>
            </a:r>
            <a:r>
              <a:rPr lang="en-US" altLang="zh-TW" sz="2200" dirty="0">
                <a:solidFill>
                  <a:srgbClr val="FFFF00"/>
                </a:solidFill>
              </a:rPr>
              <a:t>of </a:t>
            </a:r>
            <a:r>
              <a:rPr lang="en-US" altLang="zh-TW" sz="2200" dirty="0" smtClean="0">
                <a:solidFill>
                  <a:srgbClr val="FFFF00"/>
                </a:solidFill>
              </a:rPr>
              <a:t>jasper</a:t>
            </a:r>
            <a:endParaRPr lang="fr-FR" sz="2200" dirty="0">
              <a:solidFill>
                <a:srgbClr val="FFFF00"/>
              </a:solidFill>
            </a:endParaRP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ἡ </a:t>
            </a:r>
            <a:r>
              <a:rPr lang="en-US" sz="3600" dirty="0">
                <a:solidFill>
                  <a:schemeClr val="bg1"/>
                </a:solidFill>
              </a:rPr>
              <a:t> </a:t>
            </a:r>
            <a:r>
              <a:rPr lang="el-GR" sz="3600" dirty="0">
                <a:solidFill>
                  <a:schemeClr val="bg1"/>
                </a:solidFill>
              </a:rPr>
              <a:t>πόλις </a:t>
            </a:r>
            <a:r>
              <a:rPr lang="en-US" sz="3600" dirty="0" smtClean="0">
                <a:solidFill>
                  <a:schemeClr val="bg1"/>
                </a:solidFill>
              </a:rPr>
              <a:t> </a:t>
            </a:r>
            <a:r>
              <a:rPr lang="el-GR" sz="3600" dirty="0" smtClean="0">
                <a:solidFill>
                  <a:schemeClr val="bg1"/>
                </a:solidFill>
              </a:rPr>
              <a:t>χρυσίον</a:t>
            </a:r>
            <a:r>
              <a:rPr lang="en-US" sz="3600" dirty="0" smtClean="0">
                <a:solidFill>
                  <a:schemeClr val="bg1"/>
                </a:solidFill>
              </a:rPr>
              <a:t> </a:t>
            </a:r>
            <a:r>
              <a:rPr lang="el-GR" sz="3600" dirty="0" smtClean="0">
                <a:solidFill>
                  <a:schemeClr val="bg1"/>
                </a:solidFill>
              </a:rPr>
              <a:t> καθαρὸν</a:t>
            </a:r>
            <a:r>
              <a:rPr lang="en-US" sz="3600" dirty="0" smtClean="0">
                <a:solidFill>
                  <a:schemeClr val="bg1"/>
                </a:solidFill>
              </a:rPr>
              <a:t> </a:t>
            </a:r>
            <a:r>
              <a:rPr lang="el-GR" sz="3600" dirty="0" smtClean="0">
                <a:solidFill>
                  <a:schemeClr val="bg1"/>
                </a:solidFill>
              </a:rPr>
              <a:t> </a:t>
            </a:r>
            <a:r>
              <a:rPr lang="el-GR" sz="3600" dirty="0">
                <a:solidFill>
                  <a:schemeClr val="bg1"/>
                </a:solidFill>
              </a:rPr>
              <a:t>ὅμοιον </a:t>
            </a:r>
            <a:r>
              <a:rPr lang="en-US" sz="3600" dirty="0" smtClean="0">
                <a:solidFill>
                  <a:schemeClr val="bg1"/>
                </a:solidFill>
              </a:rPr>
              <a:t> </a:t>
            </a:r>
            <a:r>
              <a:rPr lang="el-GR" sz="3600" dirty="0" smtClean="0">
                <a:solidFill>
                  <a:schemeClr val="bg1"/>
                </a:solidFill>
              </a:rPr>
              <a:t>ὑάλῳ </a:t>
            </a:r>
            <a:r>
              <a:rPr lang="en-US" sz="3600" dirty="0" smtClean="0">
                <a:solidFill>
                  <a:schemeClr val="bg1"/>
                </a:solidFill>
              </a:rPr>
              <a:t> </a:t>
            </a:r>
            <a:r>
              <a:rPr lang="el-GR" sz="3600" dirty="0" smtClean="0">
                <a:solidFill>
                  <a:schemeClr val="bg1"/>
                </a:solidFill>
              </a:rPr>
              <a:t>καθαρῷ</a:t>
            </a:r>
            <a:r>
              <a:rPr lang="el-GR" sz="3600" dirty="0">
                <a:solidFill>
                  <a:schemeClr val="bg1"/>
                </a:solidFill>
              </a:rPr>
              <a:t>.</a:t>
            </a:r>
          </a:p>
          <a:p>
            <a:r>
              <a:rPr lang="en-US" altLang="zh-TW" sz="2200" dirty="0" smtClean="0">
                <a:solidFill>
                  <a:srgbClr val="FFFF00"/>
                </a:solidFill>
              </a:rPr>
              <a:t>      and   the       city            of gold                pure                      </a:t>
            </a:r>
            <a:r>
              <a:rPr lang="en-US" altLang="zh-TW" sz="2200" dirty="0">
                <a:solidFill>
                  <a:srgbClr val="FFFF00"/>
                </a:solidFill>
              </a:rPr>
              <a:t>like </a:t>
            </a:r>
            <a:r>
              <a:rPr lang="en-US" altLang="zh-TW" sz="2200" dirty="0" smtClean="0">
                <a:solidFill>
                  <a:srgbClr val="FFFF00"/>
                </a:solidFill>
              </a:rPr>
              <a:t>              glass             pure</a:t>
            </a:r>
            <a:endParaRPr lang="fr-FR" sz="2200" dirty="0">
              <a:solidFill>
                <a:srgbClr val="FFFF00"/>
              </a:solidFill>
            </a:endParaRPr>
          </a:p>
          <a:p>
            <a:endParaRPr lang="en-US" sz="800" dirty="0" smtClean="0">
              <a:solidFill>
                <a:schemeClr val="bg1"/>
              </a:solidFill>
            </a:endParaRPr>
          </a:p>
          <a:p>
            <a:r>
              <a:rPr lang="en-US" sz="800" dirty="0" smtClean="0">
                <a:solidFill>
                  <a:schemeClr val="bg1"/>
                </a:solidFill>
              </a:rPr>
              <a:t> </a:t>
            </a: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21:17</a:t>
            </a:r>
            <a:r>
              <a:rPr lang="fr-FR" dirty="0" smtClean="0">
                <a:solidFill>
                  <a:schemeClr val="bg1"/>
                </a:solidFill>
              </a:rPr>
              <a:t> </a:t>
            </a:r>
            <a:r>
              <a:rPr lang="en-US" dirty="0">
                <a:solidFill>
                  <a:schemeClr val="bg1"/>
                </a:solidFill>
              </a:rPr>
              <a:t>He also measured its wall, 144 cubits by human measurement, which is also an angel's measurement</a:t>
            </a:r>
            <a:r>
              <a:rPr lang="en-US" dirty="0" smtClean="0">
                <a:solidFill>
                  <a:schemeClr val="bg1"/>
                </a:solidFill>
              </a:rPr>
              <a:t>. </a:t>
            </a:r>
            <a:r>
              <a:rPr lang="en-US" altLang="zh-TW" b="1" dirty="0">
                <a:solidFill>
                  <a:schemeClr val="bg1"/>
                </a:solidFill>
              </a:rPr>
              <a:t>18</a:t>
            </a:r>
            <a:r>
              <a:rPr lang="zh-TW" altLang="en-US" dirty="0">
                <a:solidFill>
                  <a:schemeClr val="bg1"/>
                </a:solidFill>
              </a:rPr>
              <a:t> </a:t>
            </a:r>
            <a:r>
              <a:rPr lang="en-US" altLang="zh-TW" dirty="0">
                <a:solidFill>
                  <a:schemeClr val="bg1"/>
                </a:solidFill>
              </a:rPr>
              <a:t>The wall was built of jasper, while the city was pure gold, like clear glass</a:t>
            </a:r>
            <a:r>
              <a:rPr lang="en-US" altLang="zh-TW" dirty="0" smtClean="0">
                <a:solidFill>
                  <a:schemeClr val="bg1"/>
                </a:solidFill>
              </a:rPr>
              <a:t>.     /    </a:t>
            </a:r>
            <a:r>
              <a:rPr lang="en-US" baseline="30000" dirty="0" smtClean="0">
                <a:solidFill>
                  <a:srgbClr val="FFFF00"/>
                </a:solidFill>
              </a:rPr>
              <a:t>CUV  </a:t>
            </a:r>
            <a:r>
              <a:rPr lang="en-US" b="1" dirty="0" smtClean="0">
                <a:solidFill>
                  <a:schemeClr val="bg1"/>
                </a:solidFill>
              </a:rPr>
              <a:t>21:17</a:t>
            </a:r>
            <a:r>
              <a:rPr lang="en-US" dirty="0" smtClean="0">
                <a:solidFill>
                  <a:schemeClr val="bg1"/>
                </a:solidFill>
              </a:rPr>
              <a:t> </a:t>
            </a:r>
            <a:r>
              <a:rPr lang="zh-TW" altLang="en-US" dirty="0">
                <a:solidFill>
                  <a:schemeClr val="bg1"/>
                </a:solidFill>
              </a:rPr>
              <a:t>又量了城牆、按著人的尺寸、就是天使的尺寸、共有一百四十四肘</a:t>
            </a:r>
            <a:r>
              <a:rPr lang="zh-TW" altLang="en-US" dirty="0" smtClean="0">
                <a:solidFill>
                  <a:schemeClr val="bg1"/>
                </a:solidFill>
              </a:rPr>
              <a:t>。</a:t>
            </a:r>
            <a:r>
              <a:rPr lang="en-US" altLang="zh-TW" b="1" dirty="0" smtClean="0">
                <a:solidFill>
                  <a:schemeClr val="bg1"/>
                </a:solidFill>
              </a:rPr>
              <a:t>18</a:t>
            </a:r>
            <a:r>
              <a:rPr lang="zh-TW" altLang="en-US" dirty="0" smtClean="0">
                <a:solidFill>
                  <a:schemeClr val="bg1"/>
                </a:solidFill>
              </a:rPr>
              <a:t> </a:t>
            </a:r>
            <a:r>
              <a:rPr lang="zh-TW" altLang="en-US" dirty="0">
                <a:solidFill>
                  <a:schemeClr val="bg1"/>
                </a:solidFill>
              </a:rPr>
              <a:t>牆是碧玉造的．城是精金的、如同明淨的玻璃。</a:t>
            </a:r>
            <a:endParaRPr lang="en-US"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3073403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21:19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θεμέλιοι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τείχους </a:t>
            </a:r>
            <a:r>
              <a:rPr lang="en-US" sz="4000" dirty="0" smtClean="0">
                <a:solidFill>
                  <a:schemeClr val="bg1"/>
                </a:solidFill>
              </a:rPr>
              <a:t> </a:t>
            </a:r>
            <a:r>
              <a:rPr lang="el-GR" sz="4000" dirty="0" smtClean="0">
                <a:solidFill>
                  <a:schemeClr val="bg1"/>
                </a:solidFill>
              </a:rPr>
              <a:t>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πόλεως </a:t>
            </a:r>
            <a:endParaRPr lang="en-US" sz="4000" dirty="0">
              <a:solidFill>
                <a:schemeClr val="bg1"/>
              </a:solidFill>
            </a:endParaRPr>
          </a:p>
          <a:p>
            <a:r>
              <a:rPr lang="en-US" sz="2400" dirty="0" smtClean="0">
                <a:solidFill>
                  <a:srgbClr val="FFFF00"/>
                </a:solidFill>
              </a:rPr>
              <a:t> the     foundations       </a:t>
            </a:r>
            <a:r>
              <a:rPr lang="en-US" sz="2400" dirty="0">
                <a:solidFill>
                  <a:srgbClr val="FFFF00"/>
                </a:solidFill>
              </a:rPr>
              <a:t>of the </a:t>
            </a:r>
            <a:r>
              <a:rPr lang="en-US" sz="2400" dirty="0" smtClean="0">
                <a:solidFill>
                  <a:srgbClr val="FFFF00"/>
                </a:solidFill>
              </a:rPr>
              <a:t>       wall              of </a:t>
            </a:r>
            <a:r>
              <a:rPr lang="en-US" sz="2400" dirty="0">
                <a:solidFill>
                  <a:srgbClr val="FFFF00"/>
                </a:solidFill>
              </a:rPr>
              <a:t>the </a:t>
            </a:r>
            <a:r>
              <a:rPr lang="en-US" sz="2400" dirty="0" smtClean="0">
                <a:solidFill>
                  <a:srgbClr val="FFFF00"/>
                </a:solidFill>
              </a:rPr>
              <a:t>       city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παντὶ</a:t>
            </a:r>
            <a:r>
              <a:rPr lang="en-US" sz="4000" dirty="0" smtClean="0">
                <a:solidFill>
                  <a:schemeClr val="bg1"/>
                </a:solidFill>
              </a:rPr>
              <a:t>  </a:t>
            </a:r>
            <a:r>
              <a:rPr lang="el-GR" sz="4000" dirty="0" smtClean="0">
                <a:solidFill>
                  <a:schemeClr val="bg1"/>
                </a:solidFill>
              </a:rPr>
              <a:t> </a:t>
            </a:r>
            <a:r>
              <a:rPr lang="el-GR" sz="4000" dirty="0">
                <a:solidFill>
                  <a:schemeClr val="bg1"/>
                </a:solidFill>
              </a:rPr>
              <a:t>λίθῳ </a:t>
            </a:r>
            <a:r>
              <a:rPr lang="en-US" sz="4000" dirty="0" smtClean="0">
                <a:solidFill>
                  <a:schemeClr val="bg1"/>
                </a:solidFill>
              </a:rPr>
              <a:t>  </a:t>
            </a:r>
            <a:r>
              <a:rPr lang="el-GR" sz="4000" dirty="0" smtClean="0">
                <a:solidFill>
                  <a:schemeClr val="bg1"/>
                </a:solidFill>
              </a:rPr>
              <a:t>τιμίῳ </a:t>
            </a:r>
            <a:r>
              <a:rPr lang="en-US" sz="4000" dirty="0" smtClean="0">
                <a:solidFill>
                  <a:schemeClr val="bg1"/>
                </a:solidFill>
              </a:rPr>
              <a:t> </a:t>
            </a:r>
            <a:r>
              <a:rPr lang="el-GR" sz="4000" dirty="0" smtClean="0">
                <a:solidFill>
                  <a:schemeClr val="bg1"/>
                </a:solidFill>
              </a:rPr>
              <a:t>κεκοσμημένοι</a:t>
            </a:r>
            <a:r>
              <a:rPr lang="el-GR" sz="4000" dirty="0">
                <a:solidFill>
                  <a:schemeClr val="bg1"/>
                </a:solidFill>
              </a:rPr>
              <a:t>· </a:t>
            </a:r>
            <a:endParaRPr lang="en-US" sz="4000" dirty="0">
              <a:solidFill>
                <a:schemeClr val="bg1"/>
              </a:solidFill>
            </a:endParaRPr>
          </a:p>
          <a:p>
            <a:r>
              <a:rPr lang="en-US" sz="2400" dirty="0" smtClean="0">
                <a:solidFill>
                  <a:srgbClr val="FFFF00"/>
                </a:solidFill>
              </a:rPr>
              <a:t>    with every     stone         precious         were adorned</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θεμέλιος</a:t>
            </a:r>
            <a:r>
              <a:rPr lang="en-US" sz="4000" dirty="0" smtClean="0">
                <a:solidFill>
                  <a:schemeClr val="bg1"/>
                </a:solidFill>
              </a:rPr>
              <a:t> </a:t>
            </a:r>
            <a:r>
              <a:rPr lang="el-GR" sz="4000" dirty="0" smtClean="0">
                <a:solidFill>
                  <a:schemeClr val="bg1"/>
                </a:solidFill>
              </a:rPr>
              <a:t> </a:t>
            </a:r>
            <a:r>
              <a:rPr lang="el-GR" sz="4000" dirty="0">
                <a:solidFill>
                  <a:schemeClr val="bg1"/>
                </a:solidFill>
              </a:rPr>
              <a:t>ὁ </a:t>
            </a:r>
            <a:r>
              <a:rPr lang="en-US" sz="4000" dirty="0" smtClean="0">
                <a:solidFill>
                  <a:schemeClr val="bg1"/>
                </a:solidFill>
              </a:rPr>
              <a:t> </a:t>
            </a:r>
            <a:r>
              <a:rPr lang="el-GR" sz="4000" dirty="0" smtClean="0">
                <a:solidFill>
                  <a:schemeClr val="bg1"/>
                </a:solidFill>
              </a:rPr>
              <a:t>πρῶτος</a:t>
            </a:r>
            <a:r>
              <a:rPr lang="en-US" sz="4000" dirty="0" smtClean="0">
                <a:solidFill>
                  <a:schemeClr val="bg1"/>
                </a:solidFill>
              </a:rPr>
              <a:t> </a:t>
            </a:r>
            <a:r>
              <a:rPr lang="el-GR" sz="4000" dirty="0" smtClean="0">
                <a:solidFill>
                  <a:schemeClr val="bg1"/>
                </a:solidFill>
              </a:rPr>
              <a:t> </a:t>
            </a:r>
            <a:r>
              <a:rPr lang="el-GR" sz="4000" dirty="0">
                <a:solidFill>
                  <a:schemeClr val="bg1"/>
                </a:solidFill>
              </a:rPr>
              <a:t>ἴασπις</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ὁ </a:t>
            </a:r>
            <a:r>
              <a:rPr lang="en-US" sz="4000" dirty="0" smtClean="0">
                <a:solidFill>
                  <a:schemeClr val="bg1"/>
                </a:solidFill>
              </a:rPr>
              <a:t> </a:t>
            </a:r>
            <a:r>
              <a:rPr lang="el-GR" sz="4000" dirty="0" smtClean="0">
                <a:solidFill>
                  <a:schemeClr val="bg1"/>
                </a:solidFill>
              </a:rPr>
              <a:t>δεύτερος </a:t>
            </a:r>
            <a:r>
              <a:rPr lang="en-US" sz="4000" dirty="0" smtClean="0">
                <a:solidFill>
                  <a:schemeClr val="bg1"/>
                </a:solidFill>
              </a:rPr>
              <a:t> </a:t>
            </a:r>
            <a:r>
              <a:rPr lang="el-GR" sz="4000" dirty="0" smtClean="0">
                <a:solidFill>
                  <a:schemeClr val="bg1"/>
                </a:solidFill>
              </a:rPr>
              <a:t>σάπφιρος</a:t>
            </a:r>
            <a:r>
              <a:rPr lang="el-GR" sz="4000" dirty="0">
                <a:solidFill>
                  <a:schemeClr val="bg1"/>
                </a:solidFill>
              </a:rPr>
              <a:t>, </a:t>
            </a:r>
            <a:endParaRPr lang="en-US" sz="4000" dirty="0" smtClean="0">
              <a:solidFill>
                <a:schemeClr val="bg1"/>
              </a:solidFill>
            </a:endParaRPr>
          </a:p>
          <a:p>
            <a:r>
              <a:rPr lang="en-US" sz="2400" dirty="0" smtClean="0">
                <a:solidFill>
                  <a:srgbClr val="FFFF00"/>
                </a:solidFill>
              </a:rPr>
              <a:t> the      foundation      the         first                 jasper        the         </a:t>
            </a:r>
            <a:r>
              <a:rPr lang="en-US" sz="2400" dirty="0">
                <a:solidFill>
                  <a:srgbClr val="FFFF00"/>
                </a:solidFill>
              </a:rPr>
              <a:t>second </a:t>
            </a:r>
            <a:r>
              <a:rPr lang="en-US" sz="2400" dirty="0" smtClean="0">
                <a:solidFill>
                  <a:srgbClr val="FFFF00"/>
                </a:solidFill>
              </a:rPr>
              <a:t>                sapphire</a:t>
            </a:r>
            <a:endParaRPr lang="fr-FR" sz="2400" dirty="0" smtClean="0">
              <a:solidFill>
                <a:srgbClr val="FFFF00"/>
              </a:solidFill>
            </a:endParaRPr>
          </a:p>
          <a:p>
            <a:r>
              <a:rPr lang="en-US" sz="44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τρίτος</a:t>
            </a:r>
            <a:r>
              <a:rPr lang="en-US" sz="4000" dirty="0" smtClean="0">
                <a:solidFill>
                  <a:schemeClr val="bg1"/>
                </a:solidFill>
              </a:rPr>
              <a:t>  </a:t>
            </a:r>
            <a:r>
              <a:rPr lang="el-GR" sz="4000" dirty="0" smtClean="0">
                <a:solidFill>
                  <a:schemeClr val="bg1"/>
                </a:solidFill>
              </a:rPr>
              <a:t> </a:t>
            </a:r>
            <a:r>
              <a:rPr lang="el-GR" sz="4000" dirty="0">
                <a:solidFill>
                  <a:schemeClr val="bg1"/>
                </a:solidFill>
              </a:rPr>
              <a:t>χαλκηδών,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τέταρτος</a:t>
            </a:r>
            <a:r>
              <a:rPr lang="en-US" sz="4000" dirty="0" smtClean="0">
                <a:solidFill>
                  <a:schemeClr val="bg1"/>
                </a:solidFill>
              </a:rPr>
              <a:t> </a:t>
            </a:r>
            <a:r>
              <a:rPr lang="el-GR" sz="4000" dirty="0" smtClean="0">
                <a:solidFill>
                  <a:schemeClr val="bg1"/>
                </a:solidFill>
              </a:rPr>
              <a:t> </a:t>
            </a:r>
            <a:r>
              <a:rPr lang="el-GR" sz="4000" dirty="0">
                <a:solidFill>
                  <a:schemeClr val="bg1"/>
                </a:solidFill>
              </a:rPr>
              <a:t>σμάραγδος</a:t>
            </a:r>
            <a:r>
              <a:rPr lang="el-GR" sz="4000" dirty="0" smtClean="0">
                <a:solidFill>
                  <a:schemeClr val="bg1"/>
                </a:solidFill>
              </a:rPr>
              <a:t>,</a:t>
            </a:r>
            <a:endParaRPr lang="en-US" sz="4000" dirty="0" smtClean="0">
              <a:solidFill>
                <a:schemeClr val="bg1"/>
              </a:solidFill>
            </a:endParaRPr>
          </a:p>
          <a:p>
            <a:r>
              <a:rPr lang="en-US" sz="2400" dirty="0" smtClean="0">
                <a:solidFill>
                  <a:srgbClr val="FFFF00"/>
                </a:solidFill>
              </a:rPr>
              <a:t>      the      third                  agate                     </a:t>
            </a:r>
            <a:r>
              <a:rPr lang="en-US" sz="2400" dirty="0">
                <a:solidFill>
                  <a:srgbClr val="FFFF00"/>
                </a:solidFill>
              </a:rPr>
              <a:t>the </a:t>
            </a:r>
            <a:r>
              <a:rPr lang="en-US" sz="2400" dirty="0" smtClean="0">
                <a:solidFill>
                  <a:srgbClr val="FFFF00"/>
                </a:solidFill>
              </a:rPr>
              <a:t>       fourth                  emerald</a:t>
            </a:r>
            <a:endParaRPr lang="fr-FR" sz="24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2000" dirty="0">
                <a:solidFill>
                  <a:schemeClr val="bg1"/>
                </a:solidFill>
              </a:rPr>
              <a:t> </a:t>
            </a:r>
            <a:r>
              <a:rPr lang="en-US" sz="2000" baseline="30000" dirty="0" smtClean="0">
                <a:solidFill>
                  <a:srgbClr val="FFFF00"/>
                </a:solidFill>
              </a:rPr>
              <a:t>	ESV </a:t>
            </a:r>
            <a:r>
              <a:rPr lang="fr-FR" sz="2000" b="1" dirty="0" smtClean="0">
                <a:solidFill>
                  <a:schemeClr val="bg1"/>
                </a:solidFill>
              </a:rPr>
              <a:t>21:19</a:t>
            </a:r>
            <a:r>
              <a:rPr lang="fr-FR" sz="2000" dirty="0" smtClean="0">
                <a:solidFill>
                  <a:schemeClr val="bg1"/>
                </a:solidFill>
              </a:rPr>
              <a:t> </a:t>
            </a:r>
            <a:r>
              <a:rPr lang="en-US" sz="2000" dirty="0">
                <a:solidFill>
                  <a:schemeClr val="bg1"/>
                </a:solidFill>
              </a:rPr>
              <a:t>The foundations of the wall of the city were adorned with every kind of jewel. The first was jasper, the second sapphire, the third agate, the fourth emerald</a:t>
            </a:r>
            <a:r>
              <a:rPr lang="en-US" sz="2000" dirty="0" smtClean="0">
                <a:solidFill>
                  <a:schemeClr val="bg1"/>
                </a:solidFill>
              </a:rPr>
              <a:t>,     </a:t>
            </a:r>
            <a:r>
              <a:rPr lang="en-US" altLang="zh-TW" sz="2000" dirty="0" smtClean="0">
                <a:solidFill>
                  <a:schemeClr val="bg1"/>
                </a:solidFill>
              </a:rPr>
              <a:t>/    </a:t>
            </a:r>
            <a:r>
              <a:rPr lang="en-US" sz="2000" baseline="30000" dirty="0">
                <a:solidFill>
                  <a:srgbClr val="FFFF00"/>
                </a:solidFill>
              </a:rPr>
              <a:t>CUV </a:t>
            </a:r>
            <a:r>
              <a:rPr lang="en-US" sz="2000" b="1" dirty="0" smtClean="0">
                <a:solidFill>
                  <a:schemeClr val="bg1"/>
                </a:solidFill>
              </a:rPr>
              <a:t>21:19</a:t>
            </a:r>
            <a:r>
              <a:rPr lang="en-US" sz="2000" dirty="0" smtClean="0">
                <a:solidFill>
                  <a:schemeClr val="bg1"/>
                </a:solidFill>
              </a:rPr>
              <a:t> </a:t>
            </a:r>
            <a:r>
              <a:rPr lang="zh-TW" altLang="en-US" sz="2000" dirty="0">
                <a:solidFill>
                  <a:schemeClr val="bg1"/>
                </a:solidFill>
              </a:rPr>
              <a:t>城牆的根基是用各樣寶石修飾的。第一根基是碧玉．第二是藍寶石．第三是綠瑪瑙．第四是綠寶石．</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65424177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696303"/>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600" b="1" dirty="0" smtClean="0">
                <a:solidFill>
                  <a:srgbClr val="FFFF00"/>
                </a:solidFill>
              </a:rPr>
              <a:t>     Revelation 21:20 </a:t>
            </a:r>
          </a:p>
          <a:p>
            <a:endParaRPr lang="en-US" sz="800" b="1" dirty="0" smtClean="0">
              <a:solidFill>
                <a:srgbClr val="FFFF00"/>
              </a:solidFill>
            </a:endParaRPr>
          </a:p>
          <a:p>
            <a:endParaRPr lang="en-US" sz="800" b="1" dirty="0" smtClean="0">
              <a:solidFill>
                <a:srgbClr val="FFFF00"/>
              </a:solidFill>
            </a:endParaRPr>
          </a:p>
          <a:p>
            <a:r>
              <a:rPr lang="en-US" sz="4000" dirty="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πέμπτος </a:t>
            </a:r>
            <a:r>
              <a:rPr lang="en-US" sz="4000" dirty="0" smtClean="0">
                <a:solidFill>
                  <a:schemeClr val="bg1"/>
                </a:solidFill>
              </a:rPr>
              <a:t> </a:t>
            </a:r>
            <a:r>
              <a:rPr lang="el-GR" sz="4000" dirty="0" smtClean="0">
                <a:solidFill>
                  <a:schemeClr val="bg1"/>
                </a:solidFill>
              </a:rPr>
              <a:t>σαρδόνυξ</a:t>
            </a:r>
            <a:r>
              <a:rPr lang="el-GR" sz="4000" dirty="0">
                <a:solidFill>
                  <a:schemeClr val="bg1"/>
                </a:solidFill>
              </a:rPr>
              <a:t>,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ἕκτος </a:t>
            </a:r>
            <a:r>
              <a:rPr lang="en-US" sz="4000" dirty="0" smtClean="0">
                <a:solidFill>
                  <a:schemeClr val="bg1"/>
                </a:solidFill>
              </a:rPr>
              <a:t> </a:t>
            </a:r>
            <a:r>
              <a:rPr lang="el-GR" sz="4000" dirty="0" smtClean="0">
                <a:solidFill>
                  <a:schemeClr val="bg1"/>
                </a:solidFill>
              </a:rPr>
              <a:t>σάρδιον</a:t>
            </a:r>
            <a:r>
              <a:rPr lang="el-GR" sz="4000" dirty="0">
                <a:solidFill>
                  <a:schemeClr val="bg1"/>
                </a:solidFill>
              </a:rPr>
              <a:t>, </a:t>
            </a:r>
            <a:endParaRPr lang="en-US" sz="4000" dirty="0">
              <a:solidFill>
                <a:schemeClr val="bg1"/>
              </a:solidFill>
            </a:endParaRPr>
          </a:p>
          <a:p>
            <a:r>
              <a:rPr lang="en-US" sz="2400" dirty="0" smtClean="0">
                <a:solidFill>
                  <a:srgbClr val="FFFF00"/>
                </a:solidFill>
              </a:rPr>
              <a:t> the        fifth                        onyx                 </a:t>
            </a:r>
            <a:r>
              <a:rPr lang="en-US" sz="2400" dirty="0">
                <a:solidFill>
                  <a:srgbClr val="FFFF00"/>
                </a:solidFill>
              </a:rPr>
              <a:t>the </a:t>
            </a:r>
            <a:r>
              <a:rPr lang="en-US" sz="2400" dirty="0" smtClean="0">
                <a:solidFill>
                  <a:srgbClr val="FFFF00"/>
                </a:solidFill>
              </a:rPr>
              <a:t>     sixth           carnelian</a:t>
            </a:r>
            <a:endParaRPr lang="fr-FR" sz="2400" dirty="0" smtClean="0">
              <a:solidFill>
                <a:srgbClr val="FFFF00"/>
              </a:solidFill>
            </a:endParaRPr>
          </a:p>
          <a:p>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ἕβδομος </a:t>
            </a:r>
            <a:r>
              <a:rPr lang="en-US" sz="4000" dirty="0" smtClean="0">
                <a:solidFill>
                  <a:schemeClr val="bg1"/>
                </a:solidFill>
              </a:rPr>
              <a:t> </a:t>
            </a:r>
            <a:r>
              <a:rPr lang="el-GR" sz="4000" dirty="0" smtClean="0">
                <a:solidFill>
                  <a:schemeClr val="bg1"/>
                </a:solidFill>
              </a:rPr>
              <a:t>χρυσόλιθος</a:t>
            </a:r>
            <a:r>
              <a:rPr lang="el-GR" sz="4000" dirty="0">
                <a:solidFill>
                  <a:schemeClr val="bg1"/>
                </a:solidFill>
              </a:rPr>
              <a:t>,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ὄγδοος </a:t>
            </a:r>
            <a:r>
              <a:rPr lang="en-US" sz="4000" dirty="0" smtClean="0">
                <a:solidFill>
                  <a:schemeClr val="bg1"/>
                </a:solidFill>
              </a:rPr>
              <a:t> </a:t>
            </a:r>
            <a:r>
              <a:rPr lang="el-GR" sz="4000" dirty="0" smtClean="0">
                <a:solidFill>
                  <a:schemeClr val="bg1"/>
                </a:solidFill>
              </a:rPr>
              <a:t>βήρυλλος</a:t>
            </a:r>
            <a:r>
              <a:rPr lang="el-GR" sz="4000" dirty="0">
                <a:solidFill>
                  <a:schemeClr val="bg1"/>
                </a:solidFill>
              </a:rPr>
              <a:t>, </a:t>
            </a:r>
            <a:endParaRPr lang="en-US" sz="4000" dirty="0">
              <a:solidFill>
                <a:schemeClr val="bg1"/>
              </a:solidFill>
            </a:endParaRPr>
          </a:p>
          <a:p>
            <a:r>
              <a:rPr lang="en-US" sz="2400" dirty="0">
                <a:solidFill>
                  <a:srgbClr val="FFFF00"/>
                </a:solidFill>
              </a:rPr>
              <a:t>t</a:t>
            </a:r>
            <a:r>
              <a:rPr lang="en-US" sz="2400" dirty="0" smtClean="0">
                <a:solidFill>
                  <a:srgbClr val="FFFF00"/>
                </a:solidFill>
              </a:rPr>
              <a:t>he    </a:t>
            </a:r>
            <a:r>
              <a:rPr lang="en-US" sz="2400" dirty="0">
                <a:solidFill>
                  <a:srgbClr val="FFFF00"/>
                </a:solidFill>
              </a:rPr>
              <a:t>seventh </a:t>
            </a:r>
            <a:r>
              <a:rPr lang="en-US" sz="2400" dirty="0" smtClean="0">
                <a:solidFill>
                  <a:srgbClr val="FFFF00"/>
                </a:solidFill>
              </a:rPr>
              <a:t>               </a:t>
            </a:r>
            <a:r>
              <a:rPr lang="en-US" sz="2400" dirty="0" err="1" smtClean="0">
                <a:solidFill>
                  <a:srgbClr val="FFFF00"/>
                </a:solidFill>
              </a:rPr>
              <a:t>chrysolite</a:t>
            </a:r>
            <a:r>
              <a:rPr lang="en-US" sz="2400" dirty="0" smtClean="0">
                <a:solidFill>
                  <a:srgbClr val="FFFF00"/>
                </a:solidFill>
              </a:rPr>
              <a:t>                  </a:t>
            </a:r>
            <a:r>
              <a:rPr lang="en-US" sz="2400" dirty="0">
                <a:solidFill>
                  <a:srgbClr val="FFFF00"/>
                </a:solidFill>
              </a:rPr>
              <a:t>the </a:t>
            </a:r>
            <a:r>
              <a:rPr lang="en-US" sz="2400" dirty="0" smtClean="0">
                <a:solidFill>
                  <a:srgbClr val="FFFF00"/>
                </a:solidFill>
              </a:rPr>
              <a:t>      eighth                beryl</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ἔνατος</a:t>
            </a:r>
            <a:r>
              <a:rPr lang="en-US" sz="4000" dirty="0" smtClean="0">
                <a:solidFill>
                  <a:schemeClr val="bg1"/>
                </a:solidFill>
              </a:rPr>
              <a:t> </a:t>
            </a:r>
            <a:r>
              <a:rPr lang="el-GR" sz="4000" dirty="0" smtClean="0">
                <a:solidFill>
                  <a:schemeClr val="bg1"/>
                </a:solidFill>
              </a:rPr>
              <a:t> </a:t>
            </a:r>
            <a:r>
              <a:rPr lang="el-GR" sz="4000" dirty="0">
                <a:solidFill>
                  <a:schemeClr val="bg1"/>
                </a:solidFill>
              </a:rPr>
              <a:t>τοπάζιον,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δέκατος</a:t>
            </a:r>
            <a:r>
              <a:rPr lang="en-US" sz="4000" dirty="0" smtClean="0">
                <a:solidFill>
                  <a:schemeClr val="bg1"/>
                </a:solidFill>
              </a:rPr>
              <a:t> </a:t>
            </a:r>
            <a:r>
              <a:rPr lang="el-GR" sz="4000" dirty="0" smtClean="0">
                <a:solidFill>
                  <a:schemeClr val="bg1"/>
                </a:solidFill>
              </a:rPr>
              <a:t> </a:t>
            </a:r>
            <a:r>
              <a:rPr lang="el-GR" sz="4000" dirty="0">
                <a:solidFill>
                  <a:schemeClr val="bg1"/>
                </a:solidFill>
              </a:rPr>
              <a:t>χρυσόπρασος, </a:t>
            </a:r>
            <a:endParaRPr lang="en-US" sz="4000" dirty="0" smtClean="0">
              <a:solidFill>
                <a:schemeClr val="bg1"/>
              </a:solidFill>
            </a:endParaRPr>
          </a:p>
          <a:p>
            <a:r>
              <a:rPr lang="fr-FR" sz="2400" dirty="0" smtClean="0">
                <a:solidFill>
                  <a:srgbClr val="FFFF00"/>
                </a:solidFill>
              </a:rPr>
              <a:t> </a:t>
            </a:r>
            <a:r>
              <a:rPr lang="en-US" sz="2400" dirty="0" smtClean="0">
                <a:solidFill>
                  <a:srgbClr val="FFFF00"/>
                </a:solidFill>
              </a:rPr>
              <a:t>the      </a:t>
            </a:r>
            <a:r>
              <a:rPr lang="en-US" sz="2400" dirty="0">
                <a:solidFill>
                  <a:srgbClr val="FFFF00"/>
                </a:solidFill>
              </a:rPr>
              <a:t>ninth </a:t>
            </a:r>
            <a:r>
              <a:rPr lang="en-US" sz="2400" dirty="0" smtClean="0">
                <a:solidFill>
                  <a:srgbClr val="FFFF00"/>
                </a:solidFill>
              </a:rPr>
              <a:t>              topaz                 </a:t>
            </a:r>
            <a:r>
              <a:rPr lang="en-US" sz="2400" dirty="0">
                <a:solidFill>
                  <a:srgbClr val="FFFF00"/>
                </a:solidFill>
              </a:rPr>
              <a:t>the </a:t>
            </a:r>
            <a:r>
              <a:rPr lang="en-US" sz="2400" dirty="0" smtClean="0">
                <a:solidFill>
                  <a:srgbClr val="FFFF00"/>
                </a:solidFill>
              </a:rPr>
              <a:t>         tenth                  </a:t>
            </a:r>
            <a:r>
              <a:rPr lang="en-US" sz="2400" dirty="0" err="1" smtClean="0">
                <a:solidFill>
                  <a:srgbClr val="FFFF00"/>
                </a:solidFill>
              </a:rPr>
              <a:t>chrysoprase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ἑνδέκατος </a:t>
            </a:r>
            <a:r>
              <a:rPr lang="en-US" sz="4000" dirty="0" smtClean="0">
                <a:solidFill>
                  <a:schemeClr val="bg1"/>
                </a:solidFill>
              </a:rPr>
              <a:t> </a:t>
            </a:r>
            <a:r>
              <a:rPr lang="el-GR" sz="4000" dirty="0" smtClean="0">
                <a:solidFill>
                  <a:schemeClr val="bg1"/>
                </a:solidFill>
              </a:rPr>
              <a:t>ὑάκινθος,</a:t>
            </a:r>
            <a:r>
              <a:rPr lang="en-US" sz="4000" dirty="0" smtClean="0">
                <a:solidFill>
                  <a:schemeClr val="bg1"/>
                </a:solidFill>
              </a:rPr>
              <a:t> </a:t>
            </a:r>
            <a:r>
              <a:rPr lang="el-GR" sz="4000" dirty="0" smtClean="0">
                <a:solidFill>
                  <a:schemeClr val="bg1"/>
                </a:solidFill>
              </a:rPr>
              <a:t> ὁ</a:t>
            </a:r>
            <a:r>
              <a:rPr lang="en-US" sz="4000" dirty="0" smtClean="0">
                <a:solidFill>
                  <a:schemeClr val="bg1"/>
                </a:solidFill>
              </a:rPr>
              <a:t> </a:t>
            </a:r>
            <a:r>
              <a:rPr lang="el-GR" sz="4000" dirty="0" smtClean="0">
                <a:solidFill>
                  <a:schemeClr val="bg1"/>
                </a:solidFill>
              </a:rPr>
              <a:t> </a:t>
            </a:r>
            <a:r>
              <a:rPr lang="el-GR" sz="4000" dirty="0">
                <a:solidFill>
                  <a:schemeClr val="bg1"/>
                </a:solidFill>
              </a:rPr>
              <a:t>δωδέκατος </a:t>
            </a:r>
            <a:r>
              <a:rPr lang="en-US" sz="4000" dirty="0" smtClean="0">
                <a:solidFill>
                  <a:schemeClr val="bg1"/>
                </a:solidFill>
              </a:rPr>
              <a:t> </a:t>
            </a:r>
            <a:r>
              <a:rPr lang="el-GR" sz="4000" dirty="0" smtClean="0">
                <a:solidFill>
                  <a:schemeClr val="bg1"/>
                </a:solidFill>
              </a:rPr>
              <a:t>ἀμέθυστος</a:t>
            </a:r>
            <a:r>
              <a:rPr lang="el-GR" sz="4000" dirty="0">
                <a:solidFill>
                  <a:schemeClr val="bg1"/>
                </a:solidFill>
              </a:rPr>
              <a:t>,</a:t>
            </a:r>
          </a:p>
          <a:p>
            <a:r>
              <a:rPr lang="fr-FR" sz="2400" dirty="0" smtClean="0">
                <a:solidFill>
                  <a:srgbClr val="FFFF00"/>
                </a:solidFill>
              </a:rPr>
              <a:t> </a:t>
            </a:r>
            <a:r>
              <a:rPr lang="en-US" sz="2400" dirty="0">
                <a:solidFill>
                  <a:srgbClr val="FFFF00"/>
                </a:solidFill>
              </a:rPr>
              <a:t>the </a:t>
            </a:r>
            <a:r>
              <a:rPr lang="en-US" sz="2400" dirty="0" smtClean="0">
                <a:solidFill>
                  <a:srgbClr val="FFFF00"/>
                </a:solidFill>
              </a:rPr>
              <a:t>       eleventh                 jacinth                </a:t>
            </a:r>
            <a:r>
              <a:rPr lang="en-US" sz="2400" dirty="0">
                <a:solidFill>
                  <a:srgbClr val="FFFF00"/>
                </a:solidFill>
              </a:rPr>
              <a:t>the </a:t>
            </a:r>
            <a:r>
              <a:rPr lang="en-US" sz="2400" dirty="0" smtClean="0">
                <a:solidFill>
                  <a:srgbClr val="FFFF00"/>
                </a:solidFill>
              </a:rPr>
              <a:t>          twelfth                    amethyst</a:t>
            </a:r>
            <a:endParaRPr lang="fr-FR" sz="2400" dirty="0" smtClean="0">
              <a:solidFill>
                <a:srgbClr val="FFFF00"/>
              </a:solidFill>
            </a:endParaRPr>
          </a:p>
          <a:p>
            <a:endParaRPr lang="en-US" sz="800" dirty="0">
              <a:solidFill>
                <a:schemeClr val="bg1"/>
              </a:solidFill>
            </a:endParaRPr>
          </a:p>
          <a:p>
            <a:endParaRPr lang="en-US" sz="800" dirty="0" smtClean="0">
              <a:solidFill>
                <a:schemeClr val="bg1"/>
              </a:solidFill>
            </a:endParaRPr>
          </a:p>
          <a:p>
            <a:r>
              <a:rPr lang="en-US" sz="2000" dirty="0">
                <a:solidFill>
                  <a:schemeClr val="bg1"/>
                </a:solidFill>
              </a:rPr>
              <a:t> </a:t>
            </a:r>
            <a:r>
              <a:rPr lang="en-US" sz="2000" baseline="30000" dirty="0" smtClean="0">
                <a:solidFill>
                  <a:schemeClr val="bg1"/>
                </a:solidFill>
              </a:rPr>
              <a:t>	</a:t>
            </a:r>
            <a:r>
              <a:rPr lang="en-US" sz="2000" baseline="30000" dirty="0" smtClean="0">
                <a:solidFill>
                  <a:srgbClr val="FFFF00"/>
                </a:solidFill>
              </a:rPr>
              <a:t>ESV </a:t>
            </a:r>
            <a:r>
              <a:rPr lang="fr-FR" sz="2000" b="1" dirty="0" smtClean="0">
                <a:solidFill>
                  <a:schemeClr val="bg1"/>
                </a:solidFill>
              </a:rPr>
              <a:t>21:20</a:t>
            </a:r>
            <a:r>
              <a:rPr lang="fr-FR" sz="2000" dirty="0" smtClean="0">
                <a:solidFill>
                  <a:schemeClr val="bg1"/>
                </a:solidFill>
              </a:rPr>
              <a:t>  </a:t>
            </a:r>
            <a:r>
              <a:rPr lang="en-US" sz="2000" dirty="0" smtClean="0">
                <a:solidFill>
                  <a:schemeClr val="bg1"/>
                </a:solidFill>
              </a:rPr>
              <a:t>the </a:t>
            </a:r>
            <a:r>
              <a:rPr lang="en-US" sz="2000" dirty="0">
                <a:solidFill>
                  <a:schemeClr val="bg1"/>
                </a:solidFill>
              </a:rPr>
              <a:t>fifth onyx, the sixth carnelian, the seventh </a:t>
            </a:r>
            <a:r>
              <a:rPr lang="en-US" sz="2000" dirty="0" err="1">
                <a:solidFill>
                  <a:schemeClr val="bg1"/>
                </a:solidFill>
              </a:rPr>
              <a:t>chrysolite</a:t>
            </a:r>
            <a:r>
              <a:rPr lang="en-US" sz="2000" dirty="0">
                <a:solidFill>
                  <a:schemeClr val="bg1"/>
                </a:solidFill>
              </a:rPr>
              <a:t>, the eighth beryl, the ninth topaz, the tenth </a:t>
            </a:r>
            <a:r>
              <a:rPr lang="en-US" sz="2000" dirty="0" err="1">
                <a:solidFill>
                  <a:schemeClr val="bg1"/>
                </a:solidFill>
              </a:rPr>
              <a:t>chrysoprase</a:t>
            </a:r>
            <a:r>
              <a:rPr lang="en-US" sz="2000" dirty="0">
                <a:solidFill>
                  <a:schemeClr val="bg1"/>
                </a:solidFill>
              </a:rPr>
              <a:t>, the eleventh jacinth, the twelfth amethyst</a:t>
            </a:r>
            <a:r>
              <a:rPr lang="en-US" sz="2000" dirty="0" smtClean="0">
                <a:solidFill>
                  <a:schemeClr val="bg1"/>
                </a:solidFill>
              </a:rPr>
              <a:t>.</a:t>
            </a:r>
            <a:r>
              <a:rPr lang="en-US" altLang="zh-TW" sz="2000" dirty="0">
                <a:solidFill>
                  <a:schemeClr val="bg1"/>
                </a:solidFill>
              </a:rPr>
              <a:t> </a:t>
            </a:r>
            <a:r>
              <a:rPr lang="en-US" altLang="zh-TW" sz="2000" dirty="0" smtClean="0">
                <a:solidFill>
                  <a:schemeClr val="bg1"/>
                </a:solidFill>
              </a:rPr>
              <a:t>      /     </a:t>
            </a:r>
            <a:r>
              <a:rPr lang="en-US" sz="2000" baseline="30000" dirty="0">
                <a:solidFill>
                  <a:srgbClr val="FFFF00"/>
                </a:solidFill>
              </a:rPr>
              <a:t>CUV </a:t>
            </a:r>
            <a:r>
              <a:rPr lang="en-US" sz="2000" b="1" dirty="0" smtClean="0">
                <a:solidFill>
                  <a:schemeClr val="bg1"/>
                </a:solidFill>
              </a:rPr>
              <a:t>21:20</a:t>
            </a:r>
            <a:r>
              <a:rPr lang="en-US" sz="2000" dirty="0" smtClean="0">
                <a:solidFill>
                  <a:schemeClr val="bg1"/>
                </a:solidFill>
              </a:rPr>
              <a:t> </a:t>
            </a:r>
            <a:r>
              <a:rPr lang="zh-TW" altLang="en-US" sz="2000" dirty="0">
                <a:solidFill>
                  <a:schemeClr val="bg1"/>
                </a:solidFill>
              </a:rPr>
              <a:t>第五是紅瑪瑙．第六是紅寶石．第七是黃璧璽．第八是水蒼玉．第九是紅璧璽．第十是翡翠．第十一是紫瑪瑙．第十二是紫晶。</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9032268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Revelation 21:21 </a:t>
            </a:r>
          </a:p>
          <a:p>
            <a:endParaRPr lang="en-US" sz="800" b="1" dirty="0" smtClean="0">
              <a:solidFill>
                <a:srgbClr val="FFFF00"/>
              </a:solidFill>
            </a:endParaRPr>
          </a:p>
          <a:p>
            <a:endParaRPr lang="en-US" sz="800" b="1" dirty="0" smtClean="0">
              <a:solidFill>
                <a:srgbClr val="FFFF00"/>
              </a:solidFill>
            </a:endParaRPr>
          </a:p>
          <a:p>
            <a:r>
              <a:rPr lang="en-US" sz="4000" dirty="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δώδεκα </a:t>
            </a:r>
            <a:r>
              <a:rPr lang="en-US" sz="4000" dirty="0" smtClean="0">
                <a:solidFill>
                  <a:schemeClr val="bg1"/>
                </a:solidFill>
              </a:rPr>
              <a:t> </a:t>
            </a:r>
            <a:r>
              <a:rPr lang="el-GR" sz="4000" dirty="0" smtClean="0">
                <a:solidFill>
                  <a:schemeClr val="bg1"/>
                </a:solidFill>
              </a:rPr>
              <a:t>πυλῶνες </a:t>
            </a:r>
            <a:r>
              <a:rPr lang="en-US" sz="4000" dirty="0" smtClean="0">
                <a:solidFill>
                  <a:schemeClr val="bg1"/>
                </a:solidFill>
              </a:rPr>
              <a:t>  </a:t>
            </a:r>
            <a:r>
              <a:rPr lang="el-GR" sz="4000" dirty="0" smtClean="0">
                <a:solidFill>
                  <a:schemeClr val="bg1"/>
                </a:solidFill>
              </a:rPr>
              <a:t>δώδεκα </a:t>
            </a:r>
            <a:endParaRPr lang="en-US" sz="4000" dirty="0">
              <a:solidFill>
                <a:schemeClr val="bg1"/>
              </a:solidFill>
            </a:endParaRPr>
          </a:p>
          <a:p>
            <a:r>
              <a:rPr lang="en-US" sz="2400" dirty="0">
                <a:solidFill>
                  <a:srgbClr val="FFFF00"/>
                </a:solidFill>
              </a:rPr>
              <a:t> </a:t>
            </a:r>
            <a:r>
              <a:rPr lang="en-US" sz="2400" dirty="0" smtClean="0">
                <a:solidFill>
                  <a:srgbClr val="FFFF00"/>
                </a:solidFill>
              </a:rPr>
              <a:t>  and    the        twelve                 </a:t>
            </a:r>
            <a:r>
              <a:rPr lang="en-US" sz="2400" dirty="0">
                <a:solidFill>
                  <a:srgbClr val="FFFF00"/>
                </a:solidFill>
              </a:rPr>
              <a:t>gates </a:t>
            </a:r>
            <a:r>
              <a:rPr lang="en-US" sz="2400" dirty="0" smtClean="0">
                <a:solidFill>
                  <a:srgbClr val="FFFF00"/>
                </a:solidFill>
              </a:rPr>
              <a:t>                  </a:t>
            </a:r>
            <a:r>
              <a:rPr lang="en-US" sz="2400" dirty="0">
                <a:solidFill>
                  <a:srgbClr val="FFFF00"/>
                </a:solidFill>
              </a:rPr>
              <a:t>twelve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μαργαρῖται, </a:t>
            </a:r>
            <a:r>
              <a:rPr lang="en-US" sz="4000" dirty="0" smtClean="0">
                <a:solidFill>
                  <a:schemeClr val="bg1"/>
                </a:solidFill>
              </a:rPr>
              <a:t>  </a:t>
            </a:r>
            <a:r>
              <a:rPr lang="el-GR" sz="4000" dirty="0" smtClean="0">
                <a:solidFill>
                  <a:schemeClr val="bg1"/>
                </a:solidFill>
              </a:rPr>
              <a:t>ἀνὰ </a:t>
            </a:r>
            <a:r>
              <a:rPr lang="en-US" sz="4000" dirty="0" smtClean="0">
                <a:solidFill>
                  <a:schemeClr val="bg1"/>
                </a:solidFill>
              </a:rPr>
              <a:t> </a:t>
            </a:r>
            <a:r>
              <a:rPr lang="el-GR" sz="4000" dirty="0" smtClean="0">
                <a:solidFill>
                  <a:schemeClr val="bg1"/>
                </a:solidFill>
              </a:rPr>
              <a:t>εἷς</a:t>
            </a:r>
            <a:r>
              <a:rPr lang="en-US" sz="4000" dirty="0" smtClean="0">
                <a:solidFill>
                  <a:schemeClr val="bg1"/>
                </a:solidFill>
              </a:rPr>
              <a:t> </a:t>
            </a:r>
            <a:r>
              <a:rPr lang="el-GR" sz="4000" dirty="0" smtClean="0">
                <a:solidFill>
                  <a:schemeClr val="bg1"/>
                </a:solidFill>
              </a:rPr>
              <a:t> </a:t>
            </a:r>
            <a:r>
              <a:rPr lang="el-GR" sz="4000" dirty="0">
                <a:solidFill>
                  <a:schemeClr val="bg1"/>
                </a:solidFill>
              </a:rPr>
              <a:t>ἕκαστος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πυλώνων</a:t>
            </a:r>
            <a:endParaRPr lang="en-US" sz="4000" dirty="0">
              <a:solidFill>
                <a:schemeClr val="bg1"/>
              </a:solidFill>
            </a:endParaRPr>
          </a:p>
          <a:p>
            <a:r>
              <a:rPr lang="en-US" sz="2400" dirty="0" smtClean="0">
                <a:solidFill>
                  <a:srgbClr val="FFFF00"/>
                </a:solidFill>
              </a:rPr>
              <a:t>       pearls                          </a:t>
            </a:r>
            <a:r>
              <a:rPr lang="en-US" sz="2400" dirty="0">
                <a:solidFill>
                  <a:srgbClr val="FFFF00"/>
                </a:solidFill>
              </a:rPr>
              <a:t>each </a:t>
            </a:r>
            <a:r>
              <a:rPr lang="en-US" sz="2400" dirty="0" smtClean="0">
                <a:solidFill>
                  <a:srgbClr val="FFFF00"/>
                </a:solidFill>
              </a:rPr>
              <a:t>     one          each              of the            gates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ἦν </a:t>
            </a:r>
            <a:r>
              <a:rPr lang="en-US" sz="4000" dirty="0" smtClean="0">
                <a:solidFill>
                  <a:schemeClr val="bg1"/>
                </a:solidFill>
              </a:rPr>
              <a:t> </a:t>
            </a:r>
            <a:r>
              <a:rPr lang="el-GR" sz="4000" dirty="0" smtClean="0">
                <a:solidFill>
                  <a:schemeClr val="bg1"/>
                </a:solidFill>
              </a:rPr>
              <a:t>ἐξ</a:t>
            </a:r>
            <a:r>
              <a:rPr lang="en-US" sz="4000" dirty="0" smtClean="0">
                <a:solidFill>
                  <a:schemeClr val="bg1"/>
                </a:solidFill>
              </a:rPr>
              <a:t> </a:t>
            </a:r>
            <a:r>
              <a:rPr lang="el-GR" sz="4000" dirty="0" smtClean="0">
                <a:solidFill>
                  <a:schemeClr val="bg1"/>
                </a:solidFill>
              </a:rPr>
              <a:t> </a:t>
            </a:r>
            <a:r>
              <a:rPr lang="el-GR" sz="4000" dirty="0">
                <a:solidFill>
                  <a:schemeClr val="bg1"/>
                </a:solidFill>
              </a:rPr>
              <a:t>ἑνὸς </a:t>
            </a:r>
            <a:r>
              <a:rPr lang="en-US" sz="4000" dirty="0" smtClean="0">
                <a:solidFill>
                  <a:schemeClr val="bg1"/>
                </a:solidFill>
              </a:rPr>
              <a:t> </a:t>
            </a:r>
            <a:r>
              <a:rPr lang="el-GR" sz="4000" dirty="0" smtClean="0">
                <a:solidFill>
                  <a:schemeClr val="bg1"/>
                </a:solidFill>
              </a:rPr>
              <a:t>μαργαρίτου</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ἡ</a:t>
            </a:r>
            <a:r>
              <a:rPr lang="en-US" sz="4000" dirty="0" smtClean="0">
                <a:solidFill>
                  <a:schemeClr val="bg1"/>
                </a:solidFill>
              </a:rPr>
              <a:t>  </a:t>
            </a:r>
            <a:r>
              <a:rPr lang="el-GR" sz="4000" dirty="0" smtClean="0">
                <a:solidFill>
                  <a:schemeClr val="bg1"/>
                </a:solidFill>
              </a:rPr>
              <a:t>πλατεῖα</a:t>
            </a:r>
            <a:r>
              <a:rPr lang="en-US" sz="4000" dirty="0" smtClean="0">
                <a:solidFill>
                  <a:schemeClr val="bg1"/>
                </a:solidFill>
              </a:rPr>
              <a:t> </a:t>
            </a:r>
            <a:r>
              <a:rPr lang="el-GR" sz="4000" dirty="0" smtClean="0">
                <a:solidFill>
                  <a:schemeClr val="bg1"/>
                </a:solidFill>
              </a:rPr>
              <a:t> </a:t>
            </a:r>
            <a:r>
              <a:rPr lang="el-GR" sz="4000" dirty="0">
                <a:solidFill>
                  <a:schemeClr val="bg1"/>
                </a:solidFill>
              </a:rPr>
              <a:t>τῆς </a:t>
            </a:r>
            <a:r>
              <a:rPr lang="en-US" sz="4000" dirty="0" smtClean="0">
                <a:solidFill>
                  <a:schemeClr val="bg1"/>
                </a:solidFill>
              </a:rPr>
              <a:t> </a:t>
            </a:r>
            <a:r>
              <a:rPr lang="el-GR" sz="4000" dirty="0" smtClean="0">
                <a:solidFill>
                  <a:schemeClr val="bg1"/>
                </a:solidFill>
              </a:rPr>
              <a:t>πόλεως </a:t>
            </a:r>
            <a:endParaRPr lang="en-US" sz="4000" dirty="0" smtClean="0">
              <a:solidFill>
                <a:schemeClr val="bg1"/>
              </a:solidFill>
            </a:endParaRPr>
          </a:p>
          <a:p>
            <a:r>
              <a:rPr lang="fr-FR" sz="2400" dirty="0" smtClean="0">
                <a:solidFill>
                  <a:srgbClr val="FFFF00"/>
                </a:solidFill>
              </a:rPr>
              <a:t> </a:t>
            </a:r>
            <a:r>
              <a:rPr lang="en-US" sz="2400" dirty="0" smtClean="0">
                <a:solidFill>
                  <a:srgbClr val="FFFF00"/>
                </a:solidFill>
              </a:rPr>
              <a:t>was   from     one                 pearl                       </a:t>
            </a:r>
            <a:r>
              <a:rPr lang="en-US" sz="2400" dirty="0">
                <a:solidFill>
                  <a:srgbClr val="FFFF00"/>
                </a:solidFill>
              </a:rPr>
              <a:t>and </a:t>
            </a:r>
            <a:r>
              <a:rPr lang="en-US" sz="2400" dirty="0" smtClean="0">
                <a:solidFill>
                  <a:srgbClr val="FFFF00"/>
                </a:solidFill>
              </a:rPr>
              <a:t>    the         street          </a:t>
            </a:r>
            <a:r>
              <a:rPr lang="en-US" sz="2400" dirty="0">
                <a:solidFill>
                  <a:srgbClr val="FFFF00"/>
                </a:solidFill>
              </a:rPr>
              <a:t>of </a:t>
            </a:r>
            <a:r>
              <a:rPr lang="en-US" sz="2400" dirty="0" smtClean="0">
                <a:solidFill>
                  <a:srgbClr val="FFFF00"/>
                </a:solidFill>
              </a:rPr>
              <a:t>the        city</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χρυσίον </a:t>
            </a:r>
            <a:r>
              <a:rPr lang="en-US" sz="4000" dirty="0" smtClean="0">
                <a:solidFill>
                  <a:schemeClr val="bg1"/>
                </a:solidFill>
              </a:rPr>
              <a:t> </a:t>
            </a:r>
            <a:r>
              <a:rPr lang="el-GR" sz="4000" dirty="0" smtClean="0">
                <a:solidFill>
                  <a:schemeClr val="bg1"/>
                </a:solidFill>
              </a:rPr>
              <a:t>καθαρὸν</a:t>
            </a:r>
            <a:r>
              <a:rPr lang="en-US" sz="4000" dirty="0" smtClean="0">
                <a:solidFill>
                  <a:schemeClr val="bg1"/>
                </a:solidFill>
              </a:rPr>
              <a:t>  </a:t>
            </a:r>
            <a:r>
              <a:rPr lang="el-GR" sz="4000" dirty="0" smtClean="0">
                <a:solidFill>
                  <a:schemeClr val="bg1"/>
                </a:solidFill>
              </a:rPr>
              <a:t> ὡς</a:t>
            </a:r>
            <a:r>
              <a:rPr lang="en-US" sz="4000" dirty="0" smtClean="0">
                <a:solidFill>
                  <a:schemeClr val="bg1"/>
                </a:solidFill>
              </a:rPr>
              <a:t>  </a:t>
            </a:r>
            <a:r>
              <a:rPr lang="el-GR" sz="4000" dirty="0" smtClean="0">
                <a:solidFill>
                  <a:schemeClr val="bg1"/>
                </a:solidFill>
              </a:rPr>
              <a:t> </a:t>
            </a:r>
            <a:r>
              <a:rPr lang="el-GR" sz="4000" dirty="0">
                <a:solidFill>
                  <a:schemeClr val="bg1"/>
                </a:solidFill>
              </a:rPr>
              <a:t>ὕαλος </a:t>
            </a:r>
            <a:r>
              <a:rPr lang="en-US" sz="4000" dirty="0" smtClean="0">
                <a:solidFill>
                  <a:schemeClr val="bg1"/>
                </a:solidFill>
              </a:rPr>
              <a:t> </a:t>
            </a:r>
            <a:r>
              <a:rPr lang="el-GR" sz="4000" dirty="0" smtClean="0">
                <a:solidFill>
                  <a:schemeClr val="bg1"/>
                </a:solidFill>
              </a:rPr>
              <a:t>διαυγής</a:t>
            </a:r>
            <a:r>
              <a:rPr lang="el-GR" sz="4000" dirty="0">
                <a:solidFill>
                  <a:schemeClr val="bg1"/>
                </a:solidFill>
              </a:rPr>
              <a:t>.</a:t>
            </a:r>
          </a:p>
          <a:p>
            <a:r>
              <a:rPr lang="en-US" sz="2400" dirty="0" smtClean="0">
                <a:solidFill>
                  <a:srgbClr val="FFFF00"/>
                </a:solidFill>
              </a:rPr>
              <a:t>            gold                      pure                 </a:t>
            </a:r>
            <a:r>
              <a:rPr lang="en-US" sz="2400" dirty="0">
                <a:solidFill>
                  <a:srgbClr val="FFFF00"/>
                </a:solidFill>
              </a:rPr>
              <a:t>like </a:t>
            </a:r>
            <a:r>
              <a:rPr lang="en-US" sz="2400" dirty="0" smtClean="0">
                <a:solidFill>
                  <a:srgbClr val="FFFF00"/>
                </a:solidFill>
              </a:rPr>
              <a:t>         glass          transparent</a:t>
            </a:r>
            <a:endParaRPr lang="fr-FR"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dirty="0">
                <a:solidFill>
                  <a:schemeClr val="bg1"/>
                </a:solidFill>
              </a:rPr>
              <a:t> </a:t>
            </a:r>
            <a:r>
              <a:rPr lang="en-US" sz="2000" baseline="30000" dirty="0" smtClean="0">
                <a:solidFill>
                  <a:srgbClr val="FFFF00"/>
                </a:solidFill>
              </a:rPr>
              <a:t>	ESV </a:t>
            </a:r>
            <a:r>
              <a:rPr lang="fr-FR" sz="2000" b="1" dirty="0" smtClean="0">
                <a:solidFill>
                  <a:schemeClr val="bg1"/>
                </a:solidFill>
              </a:rPr>
              <a:t>21:21</a:t>
            </a:r>
            <a:r>
              <a:rPr lang="fr-FR" sz="2000" dirty="0" smtClean="0">
                <a:solidFill>
                  <a:schemeClr val="bg1"/>
                </a:solidFill>
              </a:rPr>
              <a:t> </a:t>
            </a:r>
            <a:r>
              <a:rPr lang="en-US" sz="2000" dirty="0">
                <a:solidFill>
                  <a:schemeClr val="bg1"/>
                </a:solidFill>
              </a:rPr>
              <a:t>And the twelve gates were twelve pearls, each of the gates made of a single pearl, and the street of the city was pure gold, like transparent glass.</a:t>
            </a:r>
          </a:p>
          <a:p>
            <a:r>
              <a:rPr lang="en-US" sz="2000" baseline="30000" dirty="0" smtClean="0">
                <a:solidFill>
                  <a:srgbClr val="FFFF00"/>
                </a:solidFill>
              </a:rPr>
              <a:t>	CUV </a:t>
            </a:r>
            <a:r>
              <a:rPr lang="en-US" sz="2000" b="1" dirty="0" smtClean="0">
                <a:solidFill>
                  <a:schemeClr val="bg1"/>
                </a:solidFill>
              </a:rPr>
              <a:t>21:21</a:t>
            </a:r>
            <a:r>
              <a:rPr lang="en-US" sz="2000" dirty="0" smtClean="0">
                <a:solidFill>
                  <a:schemeClr val="bg1"/>
                </a:solidFill>
              </a:rPr>
              <a:t> </a:t>
            </a:r>
            <a:r>
              <a:rPr lang="zh-TW" altLang="en-US" sz="2000" dirty="0">
                <a:solidFill>
                  <a:schemeClr val="bg1"/>
                </a:solidFill>
              </a:rPr>
              <a:t>十二個門是十二顆珍珠．每門是一顆珍珠．城內的街道是精金、好像明透的玻璃。</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2684818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9" y="0"/>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b="1" dirty="0" smtClean="0">
                <a:solidFill>
                  <a:srgbClr val="FFFF00"/>
                </a:solidFill>
              </a:rPr>
              <a:t>     Revelation 21:1 </a:t>
            </a: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l-GR" sz="4400" dirty="0">
                <a:solidFill>
                  <a:schemeClr val="bg1"/>
                </a:solidFill>
              </a:rPr>
              <a:t>εἶδον </a:t>
            </a:r>
            <a:r>
              <a:rPr lang="en-US" sz="4400" dirty="0" smtClean="0">
                <a:solidFill>
                  <a:schemeClr val="bg1"/>
                </a:solidFill>
              </a:rPr>
              <a:t> </a:t>
            </a:r>
            <a:r>
              <a:rPr lang="el-GR" sz="4400" dirty="0" smtClean="0">
                <a:solidFill>
                  <a:schemeClr val="bg1"/>
                </a:solidFill>
              </a:rPr>
              <a:t>οὐρανὸν </a:t>
            </a:r>
            <a:r>
              <a:rPr lang="en-US" sz="4400" dirty="0" smtClean="0">
                <a:solidFill>
                  <a:schemeClr val="bg1"/>
                </a:solidFill>
              </a:rPr>
              <a:t> </a:t>
            </a:r>
            <a:r>
              <a:rPr lang="el-GR" sz="4400" dirty="0" smtClean="0">
                <a:solidFill>
                  <a:schemeClr val="bg1"/>
                </a:solidFill>
              </a:rPr>
              <a:t>καινὸν </a:t>
            </a:r>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γῆν</a:t>
            </a:r>
            <a:r>
              <a:rPr lang="en-US" sz="4400" dirty="0" smtClean="0">
                <a:solidFill>
                  <a:schemeClr val="bg1"/>
                </a:solidFill>
              </a:rPr>
              <a:t> </a:t>
            </a:r>
            <a:r>
              <a:rPr lang="el-GR" sz="4400" dirty="0" smtClean="0">
                <a:solidFill>
                  <a:schemeClr val="bg1"/>
                </a:solidFill>
              </a:rPr>
              <a:t> </a:t>
            </a:r>
            <a:r>
              <a:rPr lang="el-GR" sz="4400" dirty="0">
                <a:solidFill>
                  <a:schemeClr val="bg1"/>
                </a:solidFill>
              </a:rPr>
              <a:t>καινήν. </a:t>
            </a:r>
            <a:endParaRPr lang="en-US" sz="4400" dirty="0">
              <a:solidFill>
                <a:schemeClr val="bg1"/>
              </a:solidFill>
            </a:endParaRPr>
          </a:p>
          <a:p>
            <a:r>
              <a:rPr lang="fr-FR" sz="2400" dirty="0">
                <a:solidFill>
                  <a:srgbClr val="FFFF00"/>
                </a:solidFill>
              </a:rPr>
              <a:t> </a:t>
            </a:r>
            <a:r>
              <a:rPr lang="fr-FR" sz="2400" dirty="0" smtClean="0">
                <a:solidFill>
                  <a:srgbClr val="FFFF00"/>
                </a:solidFill>
              </a:rPr>
              <a:t> </a:t>
            </a:r>
            <a:r>
              <a:rPr lang="en-US" sz="2400" dirty="0" smtClean="0">
                <a:solidFill>
                  <a:srgbClr val="FFFF00"/>
                </a:solidFill>
              </a:rPr>
              <a:t> and          I </a:t>
            </a:r>
            <a:r>
              <a:rPr lang="en-US" sz="2400" dirty="0">
                <a:solidFill>
                  <a:srgbClr val="FFFF00"/>
                </a:solidFill>
              </a:rPr>
              <a:t>saw </a:t>
            </a:r>
            <a:r>
              <a:rPr lang="en-US" sz="2400" dirty="0" smtClean="0">
                <a:solidFill>
                  <a:srgbClr val="FFFF00"/>
                </a:solidFill>
              </a:rPr>
              <a:t>             a heaven                    new            and    an earth</a:t>
            </a:r>
            <a:r>
              <a:rPr lang="en-US" sz="2400" dirty="0">
                <a:solidFill>
                  <a:srgbClr val="FFFF00"/>
                </a:solidFill>
              </a:rPr>
              <a:t> </a:t>
            </a:r>
            <a:r>
              <a:rPr lang="en-US" sz="2400" dirty="0" smtClean="0">
                <a:solidFill>
                  <a:srgbClr val="FFFF00"/>
                </a:solidFill>
              </a:rPr>
              <a:t>      new</a:t>
            </a:r>
            <a:endParaRPr lang="fr-FR" sz="2400" dirty="0" smtClean="0">
              <a:solidFill>
                <a:srgbClr val="FFFF00"/>
              </a:solidFill>
            </a:endParaRPr>
          </a:p>
          <a:p>
            <a:r>
              <a:rPr lang="en-US" sz="4200" dirty="0" smtClean="0">
                <a:solidFill>
                  <a:schemeClr val="bg1"/>
                </a:solidFill>
              </a:rPr>
              <a:t> </a:t>
            </a:r>
            <a:r>
              <a:rPr lang="el-GR" sz="4200" dirty="0" smtClean="0">
                <a:solidFill>
                  <a:schemeClr val="bg1"/>
                </a:solidFill>
              </a:rPr>
              <a:t>ὁ</a:t>
            </a:r>
            <a:r>
              <a:rPr lang="en-US" sz="4200" dirty="0" smtClean="0">
                <a:solidFill>
                  <a:schemeClr val="bg1"/>
                </a:solidFill>
              </a:rPr>
              <a:t>  </a:t>
            </a:r>
            <a:r>
              <a:rPr lang="el-GR" sz="4200" dirty="0" smtClean="0">
                <a:solidFill>
                  <a:schemeClr val="bg1"/>
                </a:solidFill>
              </a:rPr>
              <a:t>γὰρ</a:t>
            </a:r>
            <a:r>
              <a:rPr lang="en-US" sz="4200" dirty="0" smtClean="0">
                <a:solidFill>
                  <a:schemeClr val="bg1"/>
                </a:solidFill>
              </a:rPr>
              <a:t> </a:t>
            </a:r>
            <a:r>
              <a:rPr lang="el-GR" sz="4200" dirty="0" smtClean="0">
                <a:solidFill>
                  <a:schemeClr val="bg1"/>
                </a:solidFill>
              </a:rPr>
              <a:t> </a:t>
            </a:r>
            <a:r>
              <a:rPr lang="el-GR" sz="4200" dirty="0">
                <a:solidFill>
                  <a:schemeClr val="bg1"/>
                </a:solidFill>
              </a:rPr>
              <a:t>πρῶτος </a:t>
            </a:r>
            <a:r>
              <a:rPr lang="en-US" sz="4200" dirty="0" smtClean="0">
                <a:solidFill>
                  <a:schemeClr val="bg1"/>
                </a:solidFill>
              </a:rPr>
              <a:t> </a:t>
            </a:r>
            <a:r>
              <a:rPr lang="el-GR" sz="4200" dirty="0" smtClean="0">
                <a:solidFill>
                  <a:schemeClr val="bg1"/>
                </a:solidFill>
              </a:rPr>
              <a:t>οὐρανὸς </a:t>
            </a:r>
            <a:r>
              <a:rPr lang="en-US" sz="4200" dirty="0" smtClean="0">
                <a:solidFill>
                  <a:schemeClr val="bg1"/>
                </a:solidFill>
              </a:rPr>
              <a:t> </a:t>
            </a:r>
            <a:r>
              <a:rPr lang="el-GR" sz="4200" dirty="0" smtClean="0">
                <a:solidFill>
                  <a:schemeClr val="bg1"/>
                </a:solidFill>
              </a:rPr>
              <a:t>καὶ </a:t>
            </a:r>
            <a:r>
              <a:rPr lang="en-US" sz="4200" dirty="0" smtClean="0">
                <a:solidFill>
                  <a:schemeClr val="bg1"/>
                </a:solidFill>
              </a:rPr>
              <a:t> </a:t>
            </a:r>
            <a:r>
              <a:rPr lang="el-GR" sz="4200" dirty="0" smtClean="0">
                <a:solidFill>
                  <a:schemeClr val="bg1"/>
                </a:solidFill>
              </a:rPr>
              <a:t>ἡ </a:t>
            </a:r>
            <a:r>
              <a:rPr lang="en-US" sz="4200" dirty="0" smtClean="0">
                <a:solidFill>
                  <a:schemeClr val="bg1"/>
                </a:solidFill>
              </a:rPr>
              <a:t> </a:t>
            </a:r>
            <a:r>
              <a:rPr lang="el-GR" sz="4200" dirty="0" smtClean="0">
                <a:solidFill>
                  <a:schemeClr val="bg1"/>
                </a:solidFill>
              </a:rPr>
              <a:t>πρώτη </a:t>
            </a:r>
            <a:r>
              <a:rPr lang="en-US" sz="4200" dirty="0" smtClean="0">
                <a:solidFill>
                  <a:schemeClr val="bg1"/>
                </a:solidFill>
              </a:rPr>
              <a:t> </a:t>
            </a:r>
            <a:r>
              <a:rPr lang="el-GR" sz="4200" dirty="0" smtClean="0">
                <a:solidFill>
                  <a:schemeClr val="bg1"/>
                </a:solidFill>
              </a:rPr>
              <a:t>γῆ </a:t>
            </a:r>
            <a:r>
              <a:rPr lang="en-US" sz="4200" dirty="0" smtClean="0">
                <a:solidFill>
                  <a:schemeClr val="bg1"/>
                </a:solidFill>
              </a:rPr>
              <a:t> </a:t>
            </a:r>
            <a:r>
              <a:rPr lang="el-GR" sz="4200" dirty="0" smtClean="0">
                <a:solidFill>
                  <a:schemeClr val="bg1"/>
                </a:solidFill>
              </a:rPr>
              <a:t>ἀπῆλθαν </a:t>
            </a:r>
            <a:endParaRPr lang="en-US" sz="4200" dirty="0" smtClean="0">
              <a:solidFill>
                <a:schemeClr val="bg1"/>
              </a:solidFill>
            </a:endParaRPr>
          </a:p>
          <a:p>
            <a:r>
              <a:rPr lang="en-US" sz="2400" dirty="0" smtClean="0">
                <a:solidFill>
                  <a:srgbClr val="FFFF00"/>
                </a:solidFill>
              </a:rPr>
              <a:t> the     for             first                     </a:t>
            </a:r>
            <a:r>
              <a:rPr lang="en-US" sz="2400" dirty="0">
                <a:solidFill>
                  <a:srgbClr val="FFFF00"/>
                </a:solidFill>
              </a:rPr>
              <a:t>heaven </a:t>
            </a:r>
            <a:r>
              <a:rPr lang="en-US" sz="2400" dirty="0" smtClean="0">
                <a:solidFill>
                  <a:srgbClr val="FFFF00"/>
                </a:solidFill>
              </a:rPr>
              <a:t>             and     the       first           </a:t>
            </a:r>
            <a:r>
              <a:rPr lang="en-US" sz="2400" dirty="0">
                <a:solidFill>
                  <a:srgbClr val="FFFF00"/>
                </a:solidFill>
              </a:rPr>
              <a:t>earth </a:t>
            </a:r>
            <a:r>
              <a:rPr lang="en-US" sz="2400" dirty="0" smtClean="0">
                <a:solidFill>
                  <a:srgbClr val="FFFF00"/>
                </a:solidFill>
              </a:rPr>
              <a:t>    </a:t>
            </a:r>
            <a:r>
              <a:rPr lang="en-US" sz="2400" dirty="0">
                <a:solidFill>
                  <a:srgbClr val="FFFF00"/>
                </a:solidFill>
              </a:rPr>
              <a:t>passed </a:t>
            </a:r>
            <a:r>
              <a:rPr lang="en-US" sz="2400" dirty="0" smtClean="0">
                <a:solidFill>
                  <a:srgbClr val="FFFF00"/>
                </a:solidFill>
              </a:rPr>
              <a:t>away</a:t>
            </a:r>
            <a:endParaRPr lang="fr-FR" sz="2400" dirty="0" smtClean="0">
              <a:solidFill>
                <a:srgbClr val="FFFF00"/>
              </a:solidFill>
            </a:endParaRPr>
          </a:p>
          <a:p>
            <a:r>
              <a:rPr lang="fr-FR" sz="2400" dirty="0">
                <a:solidFill>
                  <a:srgbClr val="FFFF00"/>
                </a:solidFill>
              </a:rPr>
              <a:t> </a:t>
            </a:r>
            <a:r>
              <a:rPr lang="fr-FR" sz="2400" dirty="0" smtClean="0">
                <a:solidFill>
                  <a:srgbClr val="FFFF00"/>
                </a:solidFill>
              </a:rPr>
              <a:t>          </a:t>
            </a:r>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l-GR" sz="4400" dirty="0">
                <a:solidFill>
                  <a:schemeClr val="bg1"/>
                </a:solidFill>
              </a:rPr>
              <a:t>ἡ </a:t>
            </a:r>
            <a:r>
              <a:rPr lang="en-US" sz="4400" dirty="0" smtClean="0">
                <a:solidFill>
                  <a:schemeClr val="bg1"/>
                </a:solidFill>
              </a:rPr>
              <a:t> </a:t>
            </a:r>
            <a:r>
              <a:rPr lang="el-GR" sz="4400" dirty="0" smtClean="0">
                <a:solidFill>
                  <a:schemeClr val="bg1"/>
                </a:solidFill>
              </a:rPr>
              <a:t>θάλασσα </a:t>
            </a:r>
            <a:r>
              <a:rPr lang="en-US" sz="4400" dirty="0" smtClean="0">
                <a:solidFill>
                  <a:schemeClr val="bg1"/>
                </a:solidFill>
              </a:rPr>
              <a:t> </a:t>
            </a:r>
            <a:r>
              <a:rPr lang="el-GR" sz="4400" dirty="0" smtClean="0">
                <a:solidFill>
                  <a:schemeClr val="bg1"/>
                </a:solidFill>
              </a:rPr>
              <a:t>οὐκ </a:t>
            </a:r>
            <a:r>
              <a:rPr lang="en-US" sz="4400" dirty="0" smtClean="0">
                <a:solidFill>
                  <a:schemeClr val="bg1"/>
                </a:solidFill>
              </a:rPr>
              <a:t> </a:t>
            </a:r>
            <a:r>
              <a:rPr lang="el-GR" sz="4400" dirty="0" smtClean="0">
                <a:solidFill>
                  <a:schemeClr val="bg1"/>
                </a:solidFill>
              </a:rPr>
              <a:t>ἔστιν </a:t>
            </a:r>
            <a:r>
              <a:rPr lang="en-US" sz="4400" dirty="0" smtClean="0">
                <a:solidFill>
                  <a:schemeClr val="bg1"/>
                </a:solidFill>
              </a:rPr>
              <a:t> </a:t>
            </a:r>
            <a:r>
              <a:rPr lang="el-GR" sz="4400" dirty="0" smtClean="0">
                <a:solidFill>
                  <a:schemeClr val="bg1"/>
                </a:solidFill>
              </a:rPr>
              <a:t>ἔτι</a:t>
            </a:r>
            <a:r>
              <a:rPr lang="el-GR" sz="4400" dirty="0">
                <a:solidFill>
                  <a:schemeClr val="bg1"/>
                </a:solidFill>
              </a:rPr>
              <a:t>.</a:t>
            </a:r>
          </a:p>
          <a:p>
            <a:r>
              <a:rPr lang="en-US" sz="2400" dirty="0" smtClean="0">
                <a:solidFill>
                  <a:srgbClr val="FFFF00"/>
                </a:solidFill>
              </a:rPr>
              <a:t>              and     the            sea                      not             is          anymore </a:t>
            </a:r>
            <a:endParaRPr lang="fr-FR" sz="1000" dirty="0" smtClean="0">
              <a:solidFill>
                <a:srgbClr val="FFFF00"/>
              </a:solidFill>
            </a:endParaRPr>
          </a:p>
          <a:p>
            <a:endParaRPr lang="en-US" sz="1000" dirty="0" smtClean="0">
              <a:solidFill>
                <a:schemeClr val="bg1"/>
              </a:solidFill>
            </a:endParaRPr>
          </a:p>
          <a:p>
            <a:endParaRPr lang="en-US" sz="10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21:1</a:t>
            </a:r>
            <a:r>
              <a:rPr lang="fr-FR" sz="2000" dirty="0" smtClean="0">
                <a:solidFill>
                  <a:schemeClr val="bg1"/>
                </a:solidFill>
              </a:rPr>
              <a:t> </a:t>
            </a:r>
            <a:r>
              <a:rPr lang="en-US" sz="2000" dirty="0" smtClean="0">
                <a:solidFill>
                  <a:schemeClr val="bg1"/>
                </a:solidFill>
              </a:rPr>
              <a:t>Then </a:t>
            </a:r>
            <a:r>
              <a:rPr lang="en-US" sz="2000" dirty="0">
                <a:solidFill>
                  <a:schemeClr val="bg1"/>
                </a:solidFill>
              </a:rPr>
              <a:t>I saw a new heaven and a new earth, for the first heaven and the first earth had passed away, and the sea was no more</a:t>
            </a:r>
            <a:r>
              <a:rPr lang="en-US" sz="2000" dirty="0" smtClean="0">
                <a:solidFill>
                  <a:schemeClr val="bg1"/>
                </a:solidFill>
              </a:rPr>
              <a:t>.  /   </a:t>
            </a:r>
            <a:r>
              <a:rPr lang="en-US" sz="2000" baseline="30000" dirty="0" smtClean="0">
                <a:solidFill>
                  <a:srgbClr val="FFFF00"/>
                </a:solidFill>
              </a:rPr>
              <a:t>CUV </a:t>
            </a:r>
            <a:r>
              <a:rPr lang="en-US" sz="2000" b="1" dirty="0" smtClean="0">
                <a:solidFill>
                  <a:schemeClr val="bg1"/>
                </a:solidFill>
              </a:rPr>
              <a:t>21:1</a:t>
            </a:r>
            <a:r>
              <a:rPr lang="en-US" sz="2000" dirty="0" smtClean="0">
                <a:solidFill>
                  <a:schemeClr val="bg1"/>
                </a:solidFill>
              </a:rPr>
              <a:t> </a:t>
            </a:r>
            <a:r>
              <a:rPr lang="zh-TW" altLang="en-US" sz="2000" dirty="0">
                <a:solidFill>
                  <a:schemeClr val="bg1"/>
                </a:solidFill>
              </a:rPr>
              <a:t>我又看見一個新天新地．因為先前的天地已經過去了．海也不再有了。</a:t>
            </a:r>
            <a:endParaRPr lang="fr-FR"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19414"/>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21:22-23 </a:t>
            </a:r>
          </a:p>
          <a:p>
            <a:endParaRPr lang="en-US" sz="800" b="1" dirty="0" smtClean="0">
              <a:solidFill>
                <a:srgbClr val="FFFF00"/>
              </a:solidFill>
            </a:endParaRPr>
          </a:p>
          <a:p>
            <a:r>
              <a:rPr lang="en-US" sz="2800" b="1" dirty="0" smtClean="0">
                <a:solidFill>
                  <a:srgbClr val="FFFF00"/>
                </a:solidFill>
              </a:rPr>
              <a:t>22</a:t>
            </a:r>
            <a:r>
              <a:rPr lang="el-GR" sz="3400" dirty="0" smtClean="0">
                <a:solidFill>
                  <a:schemeClr val="bg1"/>
                </a:solidFill>
              </a:rPr>
              <a:t> </a:t>
            </a:r>
            <a:r>
              <a:rPr lang="en-US" sz="34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ναὸν</a:t>
            </a:r>
            <a:r>
              <a:rPr lang="en-US" sz="3600" dirty="0" smtClean="0">
                <a:solidFill>
                  <a:schemeClr val="bg1"/>
                </a:solidFill>
              </a:rPr>
              <a:t> </a:t>
            </a:r>
            <a:r>
              <a:rPr lang="el-GR" sz="3600" dirty="0" smtClean="0">
                <a:solidFill>
                  <a:schemeClr val="bg1"/>
                </a:solidFill>
              </a:rPr>
              <a:t> οὐκ</a:t>
            </a:r>
            <a:r>
              <a:rPr lang="en-US" sz="3600" dirty="0" smtClean="0">
                <a:solidFill>
                  <a:schemeClr val="bg1"/>
                </a:solidFill>
              </a:rPr>
              <a:t> </a:t>
            </a:r>
            <a:r>
              <a:rPr lang="el-GR" sz="3600" dirty="0" smtClean="0">
                <a:solidFill>
                  <a:schemeClr val="bg1"/>
                </a:solidFill>
              </a:rPr>
              <a:t> </a:t>
            </a:r>
            <a:r>
              <a:rPr lang="el-GR" sz="3600" dirty="0">
                <a:solidFill>
                  <a:schemeClr val="bg1"/>
                </a:solidFill>
              </a:rPr>
              <a:t>εἶδον </a:t>
            </a:r>
            <a:r>
              <a:rPr lang="en-US" sz="3600" dirty="0" smtClean="0">
                <a:solidFill>
                  <a:schemeClr val="bg1"/>
                </a:solidFill>
              </a:rPr>
              <a:t>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αὐτῇ</a:t>
            </a:r>
            <a:r>
              <a:rPr lang="el-GR" sz="3600" dirty="0">
                <a:solidFill>
                  <a:schemeClr val="bg1"/>
                </a:solidFill>
              </a:rPr>
              <a:t>,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γὰρ </a:t>
            </a:r>
            <a:endParaRPr lang="en-US" sz="3600" dirty="0">
              <a:solidFill>
                <a:schemeClr val="bg1"/>
              </a:solidFill>
            </a:endParaRPr>
          </a:p>
          <a:p>
            <a:r>
              <a:rPr lang="en-US" sz="2200" dirty="0" smtClean="0">
                <a:solidFill>
                  <a:srgbClr val="FFFF00"/>
                </a:solidFill>
              </a:rPr>
              <a:t>            and    a temple     not        I </a:t>
            </a:r>
            <a:r>
              <a:rPr lang="en-US" sz="2200" dirty="0">
                <a:solidFill>
                  <a:srgbClr val="FFFF00"/>
                </a:solidFill>
              </a:rPr>
              <a:t>saw </a:t>
            </a:r>
            <a:r>
              <a:rPr lang="en-US" sz="2200" dirty="0" smtClean="0">
                <a:solidFill>
                  <a:srgbClr val="FFFF00"/>
                </a:solidFill>
              </a:rPr>
              <a:t>        </a:t>
            </a:r>
            <a:r>
              <a:rPr lang="en-US" sz="2200" dirty="0">
                <a:solidFill>
                  <a:srgbClr val="FFFF00"/>
                </a:solidFill>
              </a:rPr>
              <a:t>in </a:t>
            </a:r>
            <a:r>
              <a:rPr lang="en-US" sz="2200" dirty="0" smtClean="0">
                <a:solidFill>
                  <a:srgbClr val="FFFF00"/>
                </a:solidFill>
              </a:rPr>
              <a:t>         it            the    for</a:t>
            </a:r>
            <a:endParaRPr lang="fr-FR" sz="2200" dirty="0" smtClean="0">
              <a:solidFill>
                <a:srgbClr val="FFFF00"/>
              </a:solidFill>
            </a:endParaRPr>
          </a:p>
          <a:p>
            <a:r>
              <a:rPr lang="en-US" sz="3600" dirty="0" smtClean="0">
                <a:solidFill>
                  <a:schemeClr val="bg1"/>
                </a:solidFill>
              </a:rPr>
              <a:t> </a:t>
            </a:r>
            <a:r>
              <a:rPr lang="el-GR" sz="3600" dirty="0">
                <a:solidFill>
                  <a:schemeClr val="bg1"/>
                </a:solidFill>
              </a:rPr>
              <a:t>κύριος</a:t>
            </a:r>
            <a:r>
              <a:rPr lang="en-US" sz="3600" dirty="0">
                <a:solidFill>
                  <a:schemeClr val="bg1"/>
                </a:solidFill>
              </a:rPr>
              <a:t> </a:t>
            </a:r>
            <a:r>
              <a:rPr lang="el-GR" sz="3600" dirty="0">
                <a:solidFill>
                  <a:schemeClr val="bg1"/>
                </a:solidFill>
              </a:rPr>
              <a:t> ὁ </a:t>
            </a:r>
            <a:r>
              <a:rPr lang="en-US" sz="3600" dirty="0">
                <a:solidFill>
                  <a:schemeClr val="bg1"/>
                </a:solidFill>
              </a:rPr>
              <a:t> </a:t>
            </a:r>
            <a:r>
              <a:rPr lang="el-GR" sz="3600" dirty="0">
                <a:solidFill>
                  <a:schemeClr val="bg1"/>
                </a:solidFill>
              </a:rPr>
              <a:t>θεὸς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παντοκράτωρ </a:t>
            </a:r>
            <a:r>
              <a:rPr lang="en-US" sz="3600" dirty="0" smtClean="0">
                <a:solidFill>
                  <a:schemeClr val="bg1"/>
                </a:solidFill>
              </a:rPr>
              <a:t> </a:t>
            </a:r>
            <a:r>
              <a:rPr lang="el-GR" sz="3600" dirty="0" smtClean="0">
                <a:solidFill>
                  <a:schemeClr val="bg1"/>
                </a:solidFill>
              </a:rPr>
              <a:t>ναὸς</a:t>
            </a:r>
            <a:r>
              <a:rPr lang="en-US" sz="3600" dirty="0" smtClean="0">
                <a:solidFill>
                  <a:schemeClr val="bg1"/>
                </a:solidFill>
              </a:rPr>
              <a:t> </a:t>
            </a:r>
            <a:r>
              <a:rPr lang="el-GR" sz="3600" dirty="0" smtClean="0">
                <a:solidFill>
                  <a:schemeClr val="bg1"/>
                </a:solidFill>
              </a:rPr>
              <a:t> αὐτῆς</a:t>
            </a:r>
            <a:endParaRPr lang="en-US" sz="3600" dirty="0">
              <a:solidFill>
                <a:schemeClr val="bg1"/>
              </a:solidFill>
            </a:endParaRPr>
          </a:p>
          <a:p>
            <a:r>
              <a:rPr lang="en-US" sz="2200" dirty="0" smtClean="0">
                <a:solidFill>
                  <a:srgbClr val="FFFF00"/>
                </a:solidFill>
              </a:rPr>
              <a:t>     Lord          the     God      the          Almighty                     temple        its </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ἐστιν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ἀρνίον</a:t>
            </a:r>
            <a:r>
              <a:rPr lang="el-GR" sz="3600" dirty="0">
                <a:solidFill>
                  <a:schemeClr val="bg1"/>
                </a:solidFill>
              </a:rPr>
              <a:t>. </a:t>
            </a:r>
            <a:r>
              <a:rPr lang="en-US" sz="3600" dirty="0" smtClean="0">
                <a:solidFill>
                  <a:schemeClr val="bg1"/>
                </a:solidFill>
              </a:rPr>
              <a:t>            </a:t>
            </a:r>
            <a:r>
              <a:rPr lang="en-US" sz="2800" b="1" dirty="0" smtClean="0">
                <a:solidFill>
                  <a:srgbClr val="FFFF00"/>
                </a:solidFill>
              </a:rPr>
              <a:t>23</a:t>
            </a:r>
            <a:r>
              <a:rPr lang="en-US" sz="3400" b="1" dirty="0" smtClean="0">
                <a:solidFill>
                  <a:srgbClr val="FFFF00"/>
                </a:solidFill>
              </a:rPr>
              <a:t> </a:t>
            </a:r>
            <a:r>
              <a:rPr lang="el-GR" sz="32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ἡ </a:t>
            </a:r>
            <a:r>
              <a:rPr lang="en-US" sz="3600" dirty="0" smtClean="0">
                <a:solidFill>
                  <a:schemeClr val="bg1"/>
                </a:solidFill>
              </a:rPr>
              <a:t> </a:t>
            </a:r>
            <a:r>
              <a:rPr lang="el-GR" sz="3600" dirty="0" smtClean="0">
                <a:solidFill>
                  <a:schemeClr val="bg1"/>
                </a:solidFill>
              </a:rPr>
              <a:t>πόλις </a:t>
            </a:r>
            <a:r>
              <a:rPr lang="en-US" sz="3600" dirty="0" smtClean="0">
                <a:solidFill>
                  <a:schemeClr val="bg1"/>
                </a:solidFill>
              </a:rPr>
              <a:t> </a:t>
            </a:r>
            <a:r>
              <a:rPr lang="el-GR" sz="3600" dirty="0" smtClean="0">
                <a:solidFill>
                  <a:schemeClr val="bg1"/>
                </a:solidFill>
              </a:rPr>
              <a:t>οὐ </a:t>
            </a:r>
            <a:r>
              <a:rPr lang="en-US" sz="3600" dirty="0" smtClean="0">
                <a:solidFill>
                  <a:schemeClr val="bg1"/>
                </a:solidFill>
              </a:rPr>
              <a:t> </a:t>
            </a:r>
            <a:r>
              <a:rPr lang="el-GR" sz="3600" dirty="0" smtClean="0">
                <a:solidFill>
                  <a:schemeClr val="bg1"/>
                </a:solidFill>
              </a:rPr>
              <a:t>χρείαν </a:t>
            </a:r>
            <a:r>
              <a:rPr lang="en-US" sz="3600" dirty="0" smtClean="0">
                <a:solidFill>
                  <a:schemeClr val="bg1"/>
                </a:solidFill>
              </a:rPr>
              <a:t> </a:t>
            </a:r>
            <a:r>
              <a:rPr lang="el-GR" sz="3600" dirty="0" smtClean="0">
                <a:solidFill>
                  <a:schemeClr val="bg1"/>
                </a:solidFill>
              </a:rPr>
              <a:t>ἔχει </a:t>
            </a:r>
            <a:endParaRPr lang="en-US" sz="3600" dirty="0" smtClean="0">
              <a:solidFill>
                <a:schemeClr val="bg1"/>
              </a:solidFill>
            </a:endParaRPr>
          </a:p>
          <a:p>
            <a:r>
              <a:rPr lang="en-US" sz="2200" dirty="0" smtClean="0">
                <a:solidFill>
                  <a:srgbClr val="FFFF00"/>
                </a:solidFill>
              </a:rPr>
              <a:t>      is            </a:t>
            </a:r>
            <a:r>
              <a:rPr lang="en-US" sz="2200" dirty="0">
                <a:solidFill>
                  <a:srgbClr val="FFFF00"/>
                </a:solidFill>
              </a:rPr>
              <a:t>and </a:t>
            </a:r>
            <a:r>
              <a:rPr lang="en-US" sz="2200" dirty="0" smtClean="0">
                <a:solidFill>
                  <a:srgbClr val="FFFF00"/>
                </a:solidFill>
              </a:rPr>
              <a:t>    the       Lamb                                        a</a:t>
            </a:r>
            <a:r>
              <a:rPr lang="en-US" altLang="zh-TW" sz="2200" dirty="0" smtClean="0">
                <a:solidFill>
                  <a:srgbClr val="FFFF00"/>
                </a:solidFill>
              </a:rPr>
              <a:t>nd   the     city            not       a </a:t>
            </a:r>
            <a:r>
              <a:rPr lang="en-US" altLang="zh-TW" sz="2200" dirty="0">
                <a:solidFill>
                  <a:srgbClr val="FFFF00"/>
                </a:solidFill>
              </a:rPr>
              <a:t>need </a:t>
            </a:r>
            <a:r>
              <a:rPr lang="en-US" altLang="zh-TW" sz="2200" dirty="0" smtClean="0">
                <a:solidFill>
                  <a:srgbClr val="FFFF00"/>
                </a:solidFill>
              </a:rPr>
              <a:t>        has</a:t>
            </a:r>
            <a:endParaRPr lang="es-ES" sz="2200" dirty="0">
              <a:solidFill>
                <a:srgbClr val="FFFF00"/>
              </a:solidFill>
            </a:endParaRPr>
          </a:p>
          <a:p>
            <a:r>
              <a:rPr lang="el-GR" sz="3600" dirty="0" smtClean="0">
                <a:solidFill>
                  <a:schemeClr val="bg1"/>
                </a:solidFill>
              </a:rPr>
              <a:t>τοῦ</a:t>
            </a:r>
            <a:r>
              <a:rPr lang="en-US" sz="3600" dirty="0" smtClean="0">
                <a:solidFill>
                  <a:schemeClr val="bg1"/>
                </a:solidFill>
              </a:rPr>
              <a:t> </a:t>
            </a:r>
            <a:r>
              <a:rPr lang="el-GR" sz="3600" dirty="0" smtClean="0">
                <a:solidFill>
                  <a:schemeClr val="bg1"/>
                </a:solidFill>
              </a:rPr>
              <a:t> </a:t>
            </a:r>
            <a:r>
              <a:rPr lang="el-GR" sz="3600" dirty="0">
                <a:solidFill>
                  <a:schemeClr val="bg1"/>
                </a:solidFill>
              </a:rPr>
              <a:t>ἡλίου </a:t>
            </a:r>
            <a:r>
              <a:rPr lang="en-US" sz="3600" dirty="0" smtClean="0">
                <a:solidFill>
                  <a:schemeClr val="bg1"/>
                </a:solidFill>
              </a:rPr>
              <a:t> </a:t>
            </a:r>
            <a:r>
              <a:rPr lang="el-GR" sz="3600" dirty="0" smtClean="0">
                <a:solidFill>
                  <a:schemeClr val="bg1"/>
                </a:solidFill>
              </a:rPr>
              <a:t>οὐδὲ </a:t>
            </a:r>
            <a:r>
              <a:rPr lang="el-GR" sz="3600" dirty="0">
                <a:solidFill>
                  <a:schemeClr val="bg1"/>
                </a:solidFill>
              </a:rPr>
              <a:t>τῆς </a:t>
            </a:r>
            <a:r>
              <a:rPr lang="el-GR" sz="3600" dirty="0" smtClean="0">
                <a:solidFill>
                  <a:schemeClr val="bg1"/>
                </a:solidFill>
              </a:rPr>
              <a:t>σελήνης</a:t>
            </a:r>
            <a:r>
              <a:rPr lang="en-US" sz="3600" dirty="0" smtClean="0">
                <a:solidFill>
                  <a:schemeClr val="bg1"/>
                </a:solidFill>
              </a:rPr>
              <a:t>  </a:t>
            </a:r>
            <a:r>
              <a:rPr lang="el-GR" sz="3600" dirty="0" smtClean="0">
                <a:solidFill>
                  <a:schemeClr val="bg1"/>
                </a:solidFill>
              </a:rPr>
              <a:t>ἵνα φαίνωσιν</a:t>
            </a:r>
            <a:r>
              <a:rPr lang="en-US" sz="3600" dirty="0" smtClean="0">
                <a:solidFill>
                  <a:schemeClr val="bg1"/>
                </a:solidFill>
              </a:rPr>
              <a:t> </a:t>
            </a:r>
            <a:r>
              <a:rPr lang="el-GR" sz="3600" dirty="0" smtClean="0">
                <a:solidFill>
                  <a:schemeClr val="bg1"/>
                </a:solidFill>
              </a:rPr>
              <a:t> </a:t>
            </a:r>
            <a:r>
              <a:rPr lang="el-GR" sz="3600" dirty="0">
                <a:solidFill>
                  <a:schemeClr val="bg1"/>
                </a:solidFill>
              </a:rPr>
              <a:t>αὐτῇ</a:t>
            </a:r>
            <a:r>
              <a:rPr lang="el-GR" sz="3600" dirty="0" smtClean="0">
                <a:solidFill>
                  <a:schemeClr val="bg1"/>
                </a:solidFill>
              </a:rPr>
              <a:t>, </a:t>
            </a:r>
            <a:r>
              <a:rPr lang="el-GR" sz="3600" dirty="0">
                <a:solidFill>
                  <a:schemeClr val="bg1"/>
                </a:solidFill>
              </a:rPr>
              <a:t>ἡ </a:t>
            </a:r>
            <a:r>
              <a:rPr lang="en-US" sz="3600" dirty="0" smtClean="0">
                <a:solidFill>
                  <a:schemeClr val="bg1"/>
                </a:solidFill>
              </a:rPr>
              <a:t> </a:t>
            </a:r>
            <a:r>
              <a:rPr lang="el-GR" sz="3600" dirty="0" smtClean="0">
                <a:solidFill>
                  <a:schemeClr val="bg1"/>
                </a:solidFill>
              </a:rPr>
              <a:t>γὰρ</a:t>
            </a:r>
            <a:r>
              <a:rPr lang="en-US" sz="3600" dirty="0" smtClean="0">
                <a:solidFill>
                  <a:schemeClr val="bg1"/>
                </a:solidFill>
              </a:rPr>
              <a:t> </a:t>
            </a:r>
            <a:r>
              <a:rPr lang="el-GR" sz="3600" dirty="0" smtClean="0">
                <a:solidFill>
                  <a:schemeClr val="bg1"/>
                </a:solidFill>
              </a:rPr>
              <a:t> δόξα</a:t>
            </a:r>
            <a:endParaRPr lang="en-US" sz="3600" dirty="0" smtClean="0">
              <a:solidFill>
                <a:schemeClr val="bg1"/>
              </a:solidFill>
            </a:endParaRPr>
          </a:p>
          <a:p>
            <a:r>
              <a:rPr lang="en-US" altLang="zh-TW" sz="2200" dirty="0" smtClean="0">
                <a:solidFill>
                  <a:srgbClr val="FFFF00"/>
                </a:solidFill>
              </a:rPr>
              <a:t>of the      sun               nor     of the      moon          so that   they may </a:t>
            </a:r>
            <a:r>
              <a:rPr lang="en-US" altLang="zh-TW" sz="2200" dirty="0">
                <a:solidFill>
                  <a:srgbClr val="FFFF00"/>
                </a:solidFill>
              </a:rPr>
              <a:t>shine </a:t>
            </a:r>
            <a:r>
              <a:rPr lang="en-US" altLang="zh-TW" sz="2200" dirty="0" smtClean="0">
                <a:solidFill>
                  <a:srgbClr val="FFFF00"/>
                </a:solidFill>
              </a:rPr>
              <a:t>     on it     the     </a:t>
            </a:r>
            <a:r>
              <a:rPr lang="en-US" altLang="zh-TW" sz="2200" dirty="0">
                <a:solidFill>
                  <a:srgbClr val="FFFF00"/>
                </a:solidFill>
              </a:rPr>
              <a:t>for </a:t>
            </a:r>
            <a:r>
              <a:rPr lang="en-US" altLang="zh-TW" sz="2200" dirty="0" smtClean="0">
                <a:solidFill>
                  <a:srgbClr val="FFFF00"/>
                </a:solidFill>
              </a:rPr>
              <a:t>        </a:t>
            </a:r>
            <a:r>
              <a:rPr lang="en-US" altLang="zh-TW" sz="2200" dirty="0">
                <a:solidFill>
                  <a:srgbClr val="FFFF00"/>
                </a:solidFill>
              </a:rPr>
              <a:t>glory </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θεοῦ </a:t>
            </a:r>
            <a:r>
              <a:rPr lang="en-US" sz="3600" dirty="0" smtClean="0">
                <a:solidFill>
                  <a:schemeClr val="bg1"/>
                </a:solidFill>
              </a:rPr>
              <a:t> </a:t>
            </a:r>
            <a:r>
              <a:rPr lang="el-GR" sz="3600" dirty="0" smtClean="0">
                <a:solidFill>
                  <a:schemeClr val="bg1"/>
                </a:solidFill>
              </a:rPr>
              <a:t>ἐφώτισεν </a:t>
            </a:r>
            <a:r>
              <a:rPr lang="en-US" sz="3600" dirty="0" smtClean="0">
                <a:solidFill>
                  <a:schemeClr val="bg1"/>
                </a:solidFill>
              </a:rPr>
              <a:t> </a:t>
            </a:r>
            <a:r>
              <a:rPr lang="el-GR" sz="3600" dirty="0" smtClean="0">
                <a:solidFill>
                  <a:schemeClr val="bg1"/>
                </a:solidFill>
              </a:rPr>
              <a:t>αὐτήν</a:t>
            </a:r>
            <a:r>
              <a:rPr lang="el-GR" sz="3600" dirty="0">
                <a:solidFill>
                  <a:schemeClr val="bg1"/>
                </a:solidFill>
              </a:rPr>
              <a:t>,</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ὁ</a:t>
            </a:r>
            <a:r>
              <a:rPr lang="en-US" sz="3600" dirty="0" smtClean="0">
                <a:solidFill>
                  <a:schemeClr val="bg1"/>
                </a:solidFill>
              </a:rPr>
              <a:t> </a:t>
            </a:r>
            <a:r>
              <a:rPr lang="el-GR" sz="3600" dirty="0" smtClean="0">
                <a:solidFill>
                  <a:schemeClr val="bg1"/>
                </a:solidFill>
              </a:rPr>
              <a:t> λύχνος</a:t>
            </a:r>
            <a:r>
              <a:rPr lang="en-US" sz="3600" dirty="0" smtClean="0">
                <a:solidFill>
                  <a:schemeClr val="bg1"/>
                </a:solidFill>
              </a:rPr>
              <a:t> </a:t>
            </a:r>
            <a:r>
              <a:rPr lang="el-GR" sz="3600" dirty="0" smtClean="0">
                <a:solidFill>
                  <a:schemeClr val="bg1"/>
                </a:solidFill>
              </a:rPr>
              <a:t> </a:t>
            </a:r>
            <a:r>
              <a:rPr lang="el-GR" sz="3600" dirty="0">
                <a:solidFill>
                  <a:schemeClr val="bg1"/>
                </a:solidFill>
              </a:rPr>
              <a:t>αὐτῆς </a:t>
            </a:r>
            <a:r>
              <a:rPr lang="en-US"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ἀρνίον</a:t>
            </a:r>
            <a:r>
              <a:rPr lang="el-GR" sz="3600" dirty="0">
                <a:solidFill>
                  <a:schemeClr val="bg1"/>
                </a:solidFill>
              </a:rPr>
              <a:t>.</a:t>
            </a:r>
          </a:p>
          <a:p>
            <a:r>
              <a:rPr lang="en-US" altLang="zh-TW" sz="2200" dirty="0" smtClean="0">
                <a:solidFill>
                  <a:srgbClr val="FFFF00"/>
                </a:solidFill>
              </a:rPr>
              <a:t>    of          God            illuminated              it               and     the     </a:t>
            </a:r>
            <a:r>
              <a:rPr lang="en-US" altLang="zh-TW" sz="2200" dirty="0">
                <a:solidFill>
                  <a:srgbClr val="FFFF00"/>
                </a:solidFill>
              </a:rPr>
              <a:t>lamp </a:t>
            </a:r>
            <a:r>
              <a:rPr lang="en-US" altLang="zh-TW" sz="2200" dirty="0" smtClean="0">
                <a:solidFill>
                  <a:srgbClr val="FFFF00"/>
                </a:solidFill>
              </a:rPr>
              <a:t>                its           the      Lamb</a:t>
            </a:r>
            <a:endParaRPr lang="fr-FR" sz="22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r>
              <a:rPr lang="en-US" baseline="30000" dirty="0">
                <a:solidFill>
                  <a:srgbClr val="FFFF00"/>
                </a:solidFill>
              </a:rPr>
              <a:t> </a:t>
            </a:r>
            <a:r>
              <a:rPr lang="en-US" dirty="0" smtClean="0">
                <a:solidFill>
                  <a:srgbClr val="FFFF00"/>
                </a:solidFill>
              </a:rPr>
              <a:t>        </a:t>
            </a:r>
            <a:r>
              <a:rPr lang="en-US" baseline="30000" dirty="0" smtClean="0">
                <a:solidFill>
                  <a:srgbClr val="FFFF00"/>
                </a:solidFill>
              </a:rPr>
              <a:t>ESV </a:t>
            </a:r>
            <a:r>
              <a:rPr lang="fr-FR" b="1" dirty="0" smtClean="0">
                <a:solidFill>
                  <a:schemeClr val="bg1"/>
                </a:solidFill>
              </a:rPr>
              <a:t>21:22</a:t>
            </a:r>
            <a:r>
              <a:rPr lang="fr-FR" dirty="0" smtClean="0">
                <a:solidFill>
                  <a:schemeClr val="bg1"/>
                </a:solidFill>
              </a:rPr>
              <a:t> </a:t>
            </a:r>
            <a:r>
              <a:rPr lang="en-US" dirty="0">
                <a:solidFill>
                  <a:schemeClr val="bg1"/>
                </a:solidFill>
              </a:rPr>
              <a:t>And I saw no temple in the city, for its temple is the Lord God the Almighty and the Lamb</a:t>
            </a:r>
            <a:r>
              <a:rPr lang="en-US" dirty="0" smtClean="0">
                <a:solidFill>
                  <a:schemeClr val="bg1"/>
                </a:solidFill>
              </a:rPr>
              <a:t>. </a:t>
            </a:r>
            <a:r>
              <a:rPr lang="en-US" altLang="zh-TW" b="1" dirty="0">
                <a:solidFill>
                  <a:schemeClr val="bg1"/>
                </a:solidFill>
              </a:rPr>
              <a:t>23</a:t>
            </a:r>
            <a:r>
              <a:rPr lang="zh-TW" altLang="en-US" dirty="0">
                <a:solidFill>
                  <a:schemeClr val="bg1"/>
                </a:solidFill>
              </a:rPr>
              <a:t> </a:t>
            </a:r>
            <a:r>
              <a:rPr lang="en-US" altLang="zh-TW" dirty="0">
                <a:solidFill>
                  <a:schemeClr val="bg1"/>
                </a:solidFill>
              </a:rPr>
              <a:t>And the city has no need of sun or moon to shine on it, for the glory of God gives it light, and its lamp is the Lamb</a:t>
            </a:r>
            <a:r>
              <a:rPr lang="en-US" altLang="zh-TW" dirty="0" smtClean="0">
                <a:solidFill>
                  <a:schemeClr val="bg1"/>
                </a:solidFill>
              </a:rPr>
              <a:t>.    /  </a:t>
            </a:r>
            <a:r>
              <a:rPr lang="en-US" baseline="30000" dirty="0" smtClean="0">
                <a:solidFill>
                  <a:srgbClr val="FFFF00"/>
                </a:solidFill>
              </a:rPr>
              <a:t>CUV </a:t>
            </a:r>
            <a:r>
              <a:rPr lang="en-US" b="1" dirty="0" smtClean="0">
                <a:solidFill>
                  <a:schemeClr val="bg1"/>
                </a:solidFill>
              </a:rPr>
              <a:t>21:22</a:t>
            </a:r>
            <a:r>
              <a:rPr lang="en-US" dirty="0" smtClean="0">
                <a:solidFill>
                  <a:schemeClr val="bg1"/>
                </a:solidFill>
              </a:rPr>
              <a:t> </a:t>
            </a:r>
            <a:r>
              <a:rPr lang="zh-TW" altLang="en-US" dirty="0">
                <a:solidFill>
                  <a:schemeClr val="bg1"/>
                </a:solidFill>
              </a:rPr>
              <a:t>我未見城內有殿、因</a:t>
            </a:r>
            <a:r>
              <a:rPr lang="zh-TW" altLang="en-US" dirty="0" smtClean="0">
                <a:solidFill>
                  <a:schemeClr val="bg1"/>
                </a:solidFill>
              </a:rPr>
              <a:t>主神</a:t>
            </a:r>
            <a:r>
              <a:rPr lang="zh-TW" altLang="en-US" dirty="0">
                <a:solidFill>
                  <a:schemeClr val="bg1"/>
                </a:solidFill>
              </a:rPr>
              <a:t>全能者、和羔羊、為城的殿</a:t>
            </a:r>
            <a:r>
              <a:rPr lang="zh-TW" altLang="en-US" dirty="0" smtClean="0">
                <a:solidFill>
                  <a:schemeClr val="bg1"/>
                </a:solidFill>
              </a:rPr>
              <a:t>。 </a:t>
            </a:r>
            <a:r>
              <a:rPr lang="en-US" altLang="zh-TW" b="1" dirty="0" smtClean="0">
                <a:solidFill>
                  <a:schemeClr val="bg1"/>
                </a:solidFill>
              </a:rPr>
              <a:t>23</a:t>
            </a:r>
            <a:r>
              <a:rPr lang="zh-TW" altLang="en-US" dirty="0" smtClean="0">
                <a:solidFill>
                  <a:schemeClr val="bg1"/>
                </a:solidFill>
              </a:rPr>
              <a:t> </a:t>
            </a:r>
            <a:r>
              <a:rPr lang="zh-TW" altLang="en-US" dirty="0">
                <a:solidFill>
                  <a:schemeClr val="bg1"/>
                </a:solidFill>
              </a:rPr>
              <a:t>那城內又不用日月光照．因有　神的榮耀光照．又有羔羊為城的燈。</a:t>
            </a:r>
            <a:endParaRPr lang="en-US"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111771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21:24-25 </a:t>
            </a: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24</a:t>
            </a:r>
            <a:r>
              <a:rPr lang="en-US" sz="4000" b="1" dirty="0" smtClean="0">
                <a:solidFill>
                  <a:srgbClr val="FFFF00"/>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περιπατήσουσιν </a:t>
            </a:r>
            <a:r>
              <a:rPr lang="en-US" sz="4000" dirty="0" smtClean="0">
                <a:solidFill>
                  <a:schemeClr val="bg1"/>
                </a:solidFill>
              </a:rPr>
              <a:t> </a:t>
            </a:r>
            <a:r>
              <a:rPr lang="el-GR" sz="4000" dirty="0" smtClean="0">
                <a:solidFill>
                  <a:schemeClr val="bg1"/>
                </a:solidFill>
              </a:rPr>
              <a:t>τὰ </a:t>
            </a:r>
            <a:r>
              <a:rPr lang="en-US" sz="4000" dirty="0" smtClean="0">
                <a:solidFill>
                  <a:schemeClr val="bg1"/>
                </a:solidFill>
              </a:rPr>
              <a:t> </a:t>
            </a:r>
            <a:r>
              <a:rPr lang="el-GR" sz="4000" dirty="0" smtClean="0">
                <a:solidFill>
                  <a:schemeClr val="bg1"/>
                </a:solidFill>
              </a:rPr>
              <a:t>ἔθνη </a:t>
            </a:r>
            <a:r>
              <a:rPr lang="en-US" sz="4000" dirty="0" smtClean="0">
                <a:solidFill>
                  <a:schemeClr val="bg1"/>
                </a:solidFill>
              </a:rPr>
              <a:t>  </a:t>
            </a:r>
            <a:r>
              <a:rPr lang="el-GR" sz="4000" dirty="0" smtClean="0">
                <a:solidFill>
                  <a:schemeClr val="bg1"/>
                </a:solidFill>
              </a:rPr>
              <a:t>διὰ </a:t>
            </a:r>
            <a:endParaRPr lang="en-US" sz="4000" dirty="0" smtClean="0">
              <a:solidFill>
                <a:schemeClr val="bg1"/>
              </a:solidFill>
            </a:endParaRPr>
          </a:p>
          <a:p>
            <a:r>
              <a:rPr lang="en-US" sz="2400" dirty="0" smtClean="0">
                <a:solidFill>
                  <a:srgbClr val="FFFF00"/>
                </a:solidFill>
              </a:rPr>
              <a:t>          and            will walk                               the     nations        by</a:t>
            </a:r>
            <a:endParaRPr lang="es-ES" sz="2400" dirty="0" smtClean="0">
              <a:solidFill>
                <a:srgbClr val="FFFF00"/>
              </a:solidFill>
            </a:endParaRPr>
          </a:p>
          <a:p>
            <a:r>
              <a:rPr lang="en-US" sz="4000" dirty="0" smtClean="0">
                <a:solidFill>
                  <a:schemeClr val="bg1"/>
                </a:solidFill>
              </a:rPr>
              <a:t> </a:t>
            </a:r>
            <a:r>
              <a:rPr lang="el-GR" sz="4000" dirty="0">
                <a:solidFill>
                  <a:schemeClr val="bg1"/>
                </a:solidFill>
              </a:rPr>
              <a:t>τοῦ</a:t>
            </a:r>
            <a:r>
              <a:rPr lang="en-US" sz="4000" dirty="0">
                <a:solidFill>
                  <a:schemeClr val="bg1"/>
                </a:solidFill>
              </a:rPr>
              <a:t>  </a:t>
            </a:r>
            <a:r>
              <a:rPr lang="el-GR" sz="4000" dirty="0" smtClean="0">
                <a:solidFill>
                  <a:schemeClr val="bg1"/>
                </a:solidFill>
              </a:rPr>
              <a:t>φωτὸς</a:t>
            </a:r>
            <a:r>
              <a:rPr lang="en-US" sz="4000" dirty="0" smtClean="0">
                <a:solidFill>
                  <a:schemeClr val="bg1"/>
                </a:solidFill>
              </a:rPr>
              <a:t>  </a:t>
            </a:r>
            <a:r>
              <a:rPr lang="el-GR" sz="4000" dirty="0" smtClean="0">
                <a:solidFill>
                  <a:schemeClr val="bg1"/>
                </a:solidFill>
              </a:rPr>
              <a:t>αὐτῆς</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βασιλεῖς </a:t>
            </a:r>
            <a:r>
              <a:rPr lang="en-US" sz="4000" dirty="0" smtClean="0">
                <a:solidFill>
                  <a:schemeClr val="bg1"/>
                </a:solidFill>
              </a:rPr>
              <a:t> </a:t>
            </a:r>
            <a:r>
              <a:rPr lang="el-GR" sz="4000" dirty="0" smtClean="0">
                <a:solidFill>
                  <a:schemeClr val="bg1"/>
                </a:solidFill>
              </a:rPr>
              <a:t>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γῆς </a:t>
            </a:r>
            <a:r>
              <a:rPr lang="en-US" sz="4000" dirty="0" smtClean="0">
                <a:solidFill>
                  <a:schemeClr val="bg1"/>
                </a:solidFill>
              </a:rPr>
              <a:t> </a:t>
            </a:r>
            <a:r>
              <a:rPr lang="el-GR" sz="4000" dirty="0" smtClean="0">
                <a:solidFill>
                  <a:schemeClr val="bg1"/>
                </a:solidFill>
              </a:rPr>
              <a:t>φέρουσιν </a:t>
            </a:r>
            <a:endParaRPr lang="en-US" sz="4000" dirty="0">
              <a:solidFill>
                <a:schemeClr val="bg1"/>
              </a:solidFill>
            </a:endParaRPr>
          </a:p>
          <a:p>
            <a:r>
              <a:rPr lang="en-US" sz="2400" dirty="0" smtClean="0">
                <a:solidFill>
                  <a:srgbClr val="FFFF00"/>
                </a:solidFill>
              </a:rPr>
              <a:t>    the          light                 its             and      the            kings           </a:t>
            </a:r>
            <a:r>
              <a:rPr lang="en-US" sz="2400" dirty="0">
                <a:solidFill>
                  <a:srgbClr val="FFFF00"/>
                </a:solidFill>
              </a:rPr>
              <a:t>of </a:t>
            </a:r>
            <a:r>
              <a:rPr lang="en-US" sz="2400" dirty="0" smtClean="0">
                <a:solidFill>
                  <a:srgbClr val="FFFF00"/>
                </a:solidFill>
              </a:rPr>
              <a:t>the    </a:t>
            </a:r>
            <a:r>
              <a:rPr lang="en-US" sz="2400" dirty="0">
                <a:solidFill>
                  <a:srgbClr val="FFFF00"/>
                </a:solidFill>
              </a:rPr>
              <a:t>earth </a:t>
            </a:r>
            <a:r>
              <a:rPr lang="en-US" sz="2400" dirty="0" smtClean="0">
                <a:solidFill>
                  <a:srgbClr val="FFFF00"/>
                </a:solidFill>
              </a:rPr>
              <a:t>       will bring</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τὴν </a:t>
            </a:r>
            <a:r>
              <a:rPr lang="el-GR" sz="4000" dirty="0">
                <a:solidFill>
                  <a:schemeClr val="bg1"/>
                </a:solidFill>
              </a:rPr>
              <a:t>δόξαν αὐτῶν εἰς αὐτήν,</a:t>
            </a:r>
            <a:r>
              <a:rPr lang="en-US" sz="4000" dirty="0">
                <a:solidFill>
                  <a:schemeClr val="bg1"/>
                </a:solidFill>
              </a:rPr>
              <a:t> </a:t>
            </a:r>
            <a:r>
              <a:rPr lang="en-US" sz="4000" dirty="0" smtClean="0">
                <a:solidFill>
                  <a:schemeClr val="bg1"/>
                </a:solidFill>
              </a:rPr>
              <a:t>    </a:t>
            </a:r>
            <a:r>
              <a:rPr lang="en-US" sz="3200" b="1" dirty="0" smtClean="0">
                <a:solidFill>
                  <a:srgbClr val="FFFF00"/>
                </a:solidFill>
              </a:rPr>
              <a:t>25</a:t>
            </a:r>
            <a:r>
              <a:rPr lang="el-GR" sz="3600" dirty="0" smtClean="0">
                <a:solidFill>
                  <a:schemeClr val="bg1"/>
                </a:solidFill>
              </a:rPr>
              <a:t> </a:t>
            </a:r>
            <a:r>
              <a:rPr lang="en-US" sz="28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οἱ </a:t>
            </a:r>
            <a:r>
              <a:rPr lang="en-US" sz="4000" dirty="0" smtClean="0">
                <a:solidFill>
                  <a:schemeClr val="bg1"/>
                </a:solidFill>
              </a:rPr>
              <a:t> </a:t>
            </a:r>
            <a:r>
              <a:rPr lang="el-GR" sz="4000" dirty="0" smtClean="0">
                <a:solidFill>
                  <a:schemeClr val="bg1"/>
                </a:solidFill>
              </a:rPr>
              <a:t>πυλῶνες </a:t>
            </a:r>
            <a:r>
              <a:rPr lang="en-US" sz="4000" dirty="0" smtClean="0">
                <a:solidFill>
                  <a:schemeClr val="bg1"/>
                </a:solidFill>
              </a:rPr>
              <a:t> </a:t>
            </a:r>
            <a:r>
              <a:rPr lang="el-GR" sz="4000" dirty="0" smtClean="0">
                <a:solidFill>
                  <a:schemeClr val="bg1"/>
                </a:solidFill>
              </a:rPr>
              <a:t>αὐτῆς </a:t>
            </a:r>
            <a:endParaRPr lang="en-US" sz="4000" dirty="0" smtClean="0">
              <a:solidFill>
                <a:schemeClr val="bg1"/>
              </a:solidFill>
            </a:endParaRPr>
          </a:p>
          <a:p>
            <a:r>
              <a:rPr lang="en-US" sz="2400" dirty="0" smtClean="0">
                <a:solidFill>
                  <a:srgbClr val="FFFF00"/>
                </a:solidFill>
              </a:rPr>
              <a:t>    the       glory             their        into          it                            </a:t>
            </a:r>
            <a:r>
              <a:rPr lang="zh-TW" altLang="en-US" sz="2400" dirty="0" smtClean="0">
                <a:solidFill>
                  <a:srgbClr val="FFFF00"/>
                </a:solidFill>
              </a:rPr>
              <a:t> </a:t>
            </a:r>
            <a:r>
              <a:rPr lang="en-US" altLang="zh-TW" sz="2400" dirty="0">
                <a:solidFill>
                  <a:srgbClr val="FFFF00"/>
                </a:solidFill>
              </a:rPr>
              <a:t>and </a:t>
            </a:r>
            <a:r>
              <a:rPr lang="en-US" altLang="zh-TW" sz="2400" dirty="0" smtClean="0">
                <a:solidFill>
                  <a:srgbClr val="FFFF00"/>
                </a:solidFill>
              </a:rPr>
              <a:t>   the            </a:t>
            </a:r>
            <a:r>
              <a:rPr lang="en-US" altLang="zh-TW" sz="2400" dirty="0">
                <a:solidFill>
                  <a:srgbClr val="FFFF00"/>
                </a:solidFill>
              </a:rPr>
              <a:t>gates </a:t>
            </a:r>
            <a:r>
              <a:rPr lang="en-US" altLang="zh-TW" sz="2400" dirty="0" smtClean="0">
                <a:solidFill>
                  <a:srgbClr val="FFFF00"/>
                </a:solidFill>
              </a:rPr>
              <a:t>              it</a:t>
            </a:r>
            <a:r>
              <a:rPr lang="fr-FR" sz="2400" dirty="0" smtClean="0">
                <a:solidFill>
                  <a:srgbClr val="FFFF00"/>
                </a:solidFill>
              </a:rPr>
              <a:t>s </a:t>
            </a:r>
          </a:p>
          <a:p>
            <a:r>
              <a:rPr lang="en-US" sz="4000" dirty="0" smtClean="0">
                <a:solidFill>
                  <a:schemeClr val="bg1"/>
                </a:solidFill>
              </a:rPr>
              <a:t> </a:t>
            </a:r>
            <a:r>
              <a:rPr lang="el-GR" sz="4000" dirty="0" smtClean="0">
                <a:solidFill>
                  <a:schemeClr val="bg1"/>
                </a:solidFill>
              </a:rPr>
              <a:t>οὐ </a:t>
            </a:r>
            <a:r>
              <a:rPr lang="el-GR" sz="4000" dirty="0">
                <a:solidFill>
                  <a:schemeClr val="bg1"/>
                </a:solidFill>
              </a:rPr>
              <a:t>μὴ </a:t>
            </a:r>
            <a:r>
              <a:rPr lang="en-US" sz="4000" dirty="0" smtClean="0">
                <a:solidFill>
                  <a:schemeClr val="bg1"/>
                </a:solidFill>
              </a:rPr>
              <a:t> </a:t>
            </a:r>
            <a:r>
              <a:rPr lang="el-GR" sz="4000" dirty="0" smtClean="0">
                <a:solidFill>
                  <a:schemeClr val="bg1"/>
                </a:solidFill>
              </a:rPr>
              <a:t>κλεισθῶσιν </a:t>
            </a:r>
            <a:r>
              <a:rPr lang="en-US" sz="4000" dirty="0" smtClean="0">
                <a:solidFill>
                  <a:schemeClr val="bg1"/>
                </a:solidFill>
              </a:rPr>
              <a:t> </a:t>
            </a:r>
            <a:r>
              <a:rPr lang="el-GR" sz="4000" dirty="0" smtClean="0">
                <a:solidFill>
                  <a:schemeClr val="bg1"/>
                </a:solidFill>
              </a:rPr>
              <a:t>ἡμέρας</a:t>
            </a:r>
            <a:r>
              <a:rPr lang="el-GR" sz="4000" dirty="0">
                <a:solidFill>
                  <a:schemeClr val="bg1"/>
                </a:solidFill>
              </a:rPr>
              <a:t>, </a:t>
            </a:r>
            <a:r>
              <a:rPr lang="en-US" sz="4000" dirty="0" smtClean="0">
                <a:solidFill>
                  <a:schemeClr val="bg1"/>
                </a:solidFill>
              </a:rPr>
              <a:t> </a:t>
            </a:r>
            <a:r>
              <a:rPr lang="el-GR" sz="4000" dirty="0" smtClean="0">
                <a:solidFill>
                  <a:schemeClr val="bg1"/>
                </a:solidFill>
              </a:rPr>
              <a:t>νὺξ </a:t>
            </a:r>
            <a:r>
              <a:rPr lang="en-US" sz="4000" dirty="0" smtClean="0">
                <a:solidFill>
                  <a:schemeClr val="bg1"/>
                </a:solidFill>
              </a:rPr>
              <a:t> </a:t>
            </a:r>
            <a:r>
              <a:rPr lang="el-GR" sz="4000" dirty="0" smtClean="0">
                <a:solidFill>
                  <a:schemeClr val="bg1"/>
                </a:solidFill>
              </a:rPr>
              <a:t>γὰρ</a:t>
            </a:r>
            <a:r>
              <a:rPr lang="en-US" sz="4000" dirty="0" smtClean="0">
                <a:solidFill>
                  <a:schemeClr val="bg1"/>
                </a:solidFill>
              </a:rPr>
              <a:t> </a:t>
            </a:r>
            <a:r>
              <a:rPr lang="el-GR" sz="4000" dirty="0" smtClean="0">
                <a:solidFill>
                  <a:schemeClr val="bg1"/>
                </a:solidFill>
              </a:rPr>
              <a:t> οὐκ</a:t>
            </a:r>
            <a:r>
              <a:rPr lang="en-US" sz="4000" dirty="0" smtClean="0">
                <a:solidFill>
                  <a:schemeClr val="bg1"/>
                </a:solidFill>
              </a:rPr>
              <a:t>  </a:t>
            </a:r>
            <a:r>
              <a:rPr lang="el-GR" sz="4000" dirty="0" smtClean="0">
                <a:solidFill>
                  <a:schemeClr val="bg1"/>
                </a:solidFill>
              </a:rPr>
              <a:t>ἔσται </a:t>
            </a:r>
            <a:r>
              <a:rPr lang="en-US" sz="4000" dirty="0" smtClean="0">
                <a:solidFill>
                  <a:schemeClr val="bg1"/>
                </a:solidFill>
              </a:rPr>
              <a:t>  </a:t>
            </a:r>
            <a:r>
              <a:rPr lang="el-GR" sz="4000" dirty="0" smtClean="0">
                <a:solidFill>
                  <a:schemeClr val="bg1"/>
                </a:solidFill>
              </a:rPr>
              <a:t>ἐκεῖ</a:t>
            </a:r>
            <a:r>
              <a:rPr lang="el-GR" sz="4000" dirty="0">
                <a:solidFill>
                  <a:schemeClr val="bg1"/>
                </a:solidFill>
              </a:rPr>
              <a:t>,</a:t>
            </a:r>
          </a:p>
          <a:p>
            <a:r>
              <a:rPr lang="en-US" altLang="zh-TW" sz="2400" dirty="0" smtClean="0">
                <a:solidFill>
                  <a:srgbClr val="FFFF00"/>
                </a:solidFill>
              </a:rPr>
              <a:t>      never           will be </a:t>
            </a:r>
            <a:r>
              <a:rPr lang="en-US" altLang="zh-TW" sz="2400" dirty="0">
                <a:solidFill>
                  <a:srgbClr val="FFFF00"/>
                </a:solidFill>
              </a:rPr>
              <a:t>shut </a:t>
            </a:r>
            <a:r>
              <a:rPr lang="en-US" altLang="zh-TW" sz="2400" dirty="0" smtClean="0">
                <a:solidFill>
                  <a:srgbClr val="FFFF00"/>
                </a:solidFill>
              </a:rPr>
              <a:t>                by day            night       for        not     there </a:t>
            </a:r>
            <a:r>
              <a:rPr lang="en-US" altLang="zh-TW" sz="2400" dirty="0">
                <a:solidFill>
                  <a:srgbClr val="FFFF00"/>
                </a:solidFill>
              </a:rPr>
              <a:t>will be </a:t>
            </a:r>
            <a:r>
              <a:rPr lang="en-US" altLang="zh-TW" sz="2400" dirty="0" smtClean="0">
                <a:solidFill>
                  <a:srgbClr val="FFFF00"/>
                </a:solidFill>
              </a:rPr>
              <a:t>  there</a:t>
            </a:r>
            <a:endParaRPr lang="fr-FR" sz="2400" dirty="0" smtClean="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21:24</a:t>
            </a:r>
            <a:r>
              <a:rPr lang="fr-FR" sz="2000" dirty="0" smtClean="0">
                <a:solidFill>
                  <a:schemeClr val="bg1"/>
                </a:solidFill>
              </a:rPr>
              <a:t> </a:t>
            </a:r>
            <a:r>
              <a:rPr lang="en-US" sz="2000" dirty="0">
                <a:solidFill>
                  <a:schemeClr val="bg1"/>
                </a:solidFill>
              </a:rPr>
              <a:t>By its light will the nations walk, and the kings of the earth will bring their glory into it</a:t>
            </a:r>
            <a:r>
              <a:rPr lang="en-US" sz="2000" dirty="0" smtClean="0">
                <a:solidFill>
                  <a:schemeClr val="bg1"/>
                </a:solidFill>
              </a:rPr>
              <a:t>, </a:t>
            </a:r>
            <a:r>
              <a:rPr lang="en-US" altLang="zh-TW" sz="2000" b="1" dirty="0">
                <a:solidFill>
                  <a:schemeClr val="bg1"/>
                </a:solidFill>
              </a:rPr>
              <a:t>25</a:t>
            </a:r>
            <a:r>
              <a:rPr lang="zh-TW" altLang="en-US" sz="2000" dirty="0">
                <a:solidFill>
                  <a:schemeClr val="bg1"/>
                </a:solidFill>
              </a:rPr>
              <a:t> </a:t>
            </a:r>
            <a:r>
              <a:rPr lang="en-US" altLang="zh-TW" sz="2000" dirty="0">
                <a:solidFill>
                  <a:schemeClr val="bg1"/>
                </a:solidFill>
              </a:rPr>
              <a:t>and its gates will never be shut by day-- and there will be no night there</a:t>
            </a:r>
            <a:r>
              <a:rPr lang="en-US" altLang="zh-TW" sz="2000" dirty="0" smtClean="0">
                <a:solidFill>
                  <a:schemeClr val="bg1"/>
                </a:solidFill>
              </a:rPr>
              <a:t>.   /  </a:t>
            </a:r>
            <a:r>
              <a:rPr lang="en-US" altLang="zh-TW" sz="2000" dirty="0">
                <a:solidFill>
                  <a:schemeClr val="bg1"/>
                </a:solidFill>
              </a:rPr>
              <a:t> </a:t>
            </a:r>
            <a:r>
              <a:rPr lang="en-US" sz="2000" baseline="30000" dirty="0">
                <a:solidFill>
                  <a:srgbClr val="FFFF00"/>
                </a:solidFill>
              </a:rPr>
              <a:t>CUV </a:t>
            </a:r>
            <a:r>
              <a:rPr lang="en-US" sz="2000" baseline="30000" dirty="0" smtClean="0">
                <a:solidFill>
                  <a:srgbClr val="FFFF00"/>
                </a:solidFill>
              </a:rPr>
              <a:t> </a:t>
            </a:r>
            <a:r>
              <a:rPr lang="en-US" sz="2000" b="1" dirty="0" smtClean="0">
                <a:solidFill>
                  <a:schemeClr val="bg1"/>
                </a:solidFill>
              </a:rPr>
              <a:t>21:24</a:t>
            </a:r>
            <a:r>
              <a:rPr lang="en-US" sz="2000" dirty="0" smtClean="0">
                <a:solidFill>
                  <a:schemeClr val="bg1"/>
                </a:solidFill>
              </a:rPr>
              <a:t> </a:t>
            </a:r>
            <a:r>
              <a:rPr lang="zh-TW" altLang="en-US" sz="2000" dirty="0">
                <a:solidFill>
                  <a:schemeClr val="bg1"/>
                </a:solidFill>
              </a:rPr>
              <a:t>列國要在城的光裡行走．地上的君王必將自己的榮耀歸與那城</a:t>
            </a:r>
            <a:r>
              <a:rPr lang="zh-TW" altLang="en-US" sz="2000" dirty="0" smtClean="0">
                <a:solidFill>
                  <a:schemeClr val="bg1"/>
                </a:solidFill>
              </a:rPr>
              <a:t>。</a:t>
            </a:r>
            <a:r>
              <a:rPr lang="en-US" altLang="zh-TW" sz="2000" b="1" dirty="0" smtClean="0">
                <a:solidFill>
                  <a:schemeClr val="bg1"/>
                </a:solidFill>
              </a:rPr>
              <a:t>25</a:t>
            </a:r>
            <a:r>
              <a:rPr lang="zh-TW" altLang="en-US" sz="2000" dirty="0" smtClean="0">
                <a:solidFill>
                  <a:schemeClr val="bg1"/>
                </a:solidFill>
              </a:rPr>
              <a:t> </a:t>
            </a:r>
            <a:r>
              <a:rPr lang="zh-TW" altLang="en-US" sz="2000" dirty="0">
                <a:solidFill>
                  <a:schemeClr val="bg1"/>
                </a:solidFill>
              </a:rPr>
              <a:t>城門白晝總不關閉．在那裡原沒有黑夜。</a:t>
            </a:r>
            <a:endParaRPr lang="en-US"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4552940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21:26-27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26</a:t>
            </a:r>
            <a:r>
              <a:rPr lang="en-US" sz="4000" b="1" dirty="0" smtClean="0">
                <a:solidFill>
                  <a:srgbClr val="FFFF00"/>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οἴσουσιν </a:t>
            </a:r>
            <a:r>
              <a:rPr lang="en-US" sz="4000" dirty="0" smtClean="0">
                <a:solidFill>
                  <a:schemeClr val="bg1"/>
                </a:solidFill>
              </a:rPr>
              <a:t> </a:t>
            </a:r>
            <a:r>
              <a:rPr lang="el-GR" sz="4000" dirty="0" smtClean="0">
                <a:solidFill>
                  <a:schemeClr val="bg1"/>
                </a:solidFill>
              </a:rPr>
              <a:t>τὴν δόξαν</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τιμὴν </a:t>
            </a:r>
            <a:endParaRPr lang="en-US" sz="4000" dirty="0">
              <a:solidFill>
                <a:schemeClr val="bg1"/>
              </a:solidFill>
            </a:endParaRPr>
          </a:p>
          <a:p>
            <a:r>
              <a:rPr lang="fr-FR" sz="2400" dirty="0" smtClean="0">
                <a:solidFill>
                  <a:srgbClr val="FFFF00"/>
                </a:solidFill>
              </a:rPr>
              <a:t>        and      t</a:t>
            </a:r>
            <a:r>
              <a:rPr lang="en-US" sz="2400" dirty="0" smtClean="0">
                <a:solidFill>
                  <a:srgbClr val="FFFF00"/>
                </a:solidFill>
              </a:rPr>
              <a:t>hey </a:t>
            </a:r>
            <a:r>
              <a:rPr lang="en-US" sz="2400" dirty="0">
                <a:solidFill>
                  <a:srgbClr val="FFFF00"/>
                </a:solidFill>
              </a:rPr>
              <a:t>will bring </a:t>
            </a:r>
            <a:r>
              <a:rPr lang="en-US" sz="2400" dirty="0" smtClean="0">
                <a:solidFill>
                  <a:srgbClr val="FFFF00"/>
                </a:solidFill>
              </a:rPr>
              <a:t>    the        glory          </a:t>
            </a:r>
            <a:r>
              <a:rPr lang="en-US" sz="2400" dirty="0">
                <a:solidFill>
                  <a:srgbClr val="FFFF00"/>
                </a:solidFill>
              </a:rPr>
              <a:t>and </a:t>
            </a:r>
            <a:r>
              <a:rPr lang="en-US" sz="2400" dirty="0" smtClean="0">
                <a:solidFill>
                  <a:srgbClr val="FFFF00"/>
                </a:solidFill>
              </a:rPr>
              <a:t>      the        honor</a:t>
            </a:r>
            <a:endParaRPr lang="es-ES" sz="2400" dirty="0" smtClean="0">
              <a:solidFill>
                <a:srgbClr val="FFFF00"/>
              </a:solidFill>
            </a:endParaRPr>
          </a:p>
          <a:p>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ἐθνῶν </a:t>
            </a:r>
            <a:r>
              <a:rPr lang="en-US" sz="4000" dirty="0" smtClean="0">
                <a:solidFill>
                  <a:schemeClr val="bg1"/>
                </a:solidFill>
              </a:rPr>
              <a:t> </a:t>
            </a:r>
            <a:r>
              <a:rPr lang="el-GR" sz="4000" dirty="0" smtClean="0">
                <a:solidFill>
                  <a:schemeClr val="bg1"/>
                </a:solidFill>
              </a:rPr>
              <a:t>εἰς </a:t>
            </a:r>
            <a:r>
              <a:rPr lang="en-US" sz="4000" dirty="0" smtClean="0">
                <a:solidFill>
                  <a:schemeClr val="bg1"/>
                </a:solidFill>
              </a:rPr>
              <a:t> </a:t>
            </a:r>
            <a:r>
              <a:rPr lang="el-GR" sz="4000" dirty="0" smtClean="0">
                <a:solidFill>
                  <a:schemeClr val="bg1"/>
                </a:solidFill>
              </a:rPr>
              <a:t>αὐτήν.</a:t>
            </a:r>
            <a:r>
              <a:rPr lang="en-US" sz="4000" dirty="0" smtClean="0">
                <a:solidFill>
                  <a:schemeClr val="bg1"/>
                </a:solidFill>
              </a:rPr>
              <a:t>           </a:t>
            </a:r>
            <a:r>
              <a:rPr lang="en-US" sz="2800" b="1" dirty="0" smtClean="0">
                <a:solidFill>
                  <a:srgbClr val="FFFF00"/>
                </a:solidFill>
              </a:rPr>
              <a:t>27 </a:t>
            </a:r>
            <a:r>
              <a:rPr lang="el-GR" sz="2800" dirty="0" smtClean="0">
                <a:solidFill>
                  <a:schemeClr val="bg1"/>
                </a:solidFill>
              </a:rPr>
              <a:t> </a:t>
            </a:r>
            <a:r>
              <a:rPr lang="el-GR" sz="4000" dirty="0">
                <a:solidFill>
                  <a:schemeClr val="bg1"/>
                </a:solidFill>
              </a:rPr>
              <a:t>καὶ οὐ μὴ εἰσέλθῃ </a:t>
            </a:r>
            <a:endParaRPr lang="en-US" sz="4000" dirty="0">
              <a:solidFill>
                <a:schemeClr val="bg1"/>
              </a:solidFill>
            </a:endParaRPr>
          </a:p>
          <a:p>
            <a:r>
              <a:rPr lang="fr-FR" sz="2400" dirty="0">
                <a:solidFill>
                  <a:srgbClr val="FFFF00"/>
                </a:solidFill>
              </a:rPr>
              <a:t> </a:t>
            </a:r>
            <a:r>
              <a:rPr lang="en-US" sz="2400" dirty="0">
                <a:solidFill>
                  <a:srgbClr val="FFFF00"/>
                </a:solidFill>
              </a:rPr>
              <a:t>of the </a:t>
            </a:r>
            <a:r>
              <a:rPr lang="en-US" sz="2400" dirty="0" smtClean="0">
                <a:solidFill>
                  <a:srgbClr val="FFFF00"/>
                </a:solidFill>
              </a:rPr>
              <a:t>   nations         into          it                                        b</a:t>
            </a:r>
            <a:r>
              <a:rPr lang="en-US" altLang="zh-TW" sz="2400" dirty="0" smtClean="0">
                <a:solidFill>
                  <a:srgbClr val="FFFF00"/>
                </a:solidFill>
              </a:rPr>
              <a:t>ut       never        will enter </a:t>
            </a:r>
            <a:endParaRPr lang="fr-FR" sz="2400" dirty="0" smtClean="0">
              <a:solidFill>
                <a:srgbClr val="FFFF00"/>
              </a:solidFill>
            </a:endParaRPr>
          </a:p>
          <a:p>
            <a:r>
              <a:rPr lang="el-GR" sz="4000" dirty="0" smtClean="0">
                <a:solidFill>
                  <a:schemeClr val="bg1"/>
                </a:solidFill>
              </a:rPr>
              <a:t>εἰς </a:t>
            </a:r>
            <a:r>
              <a:rPr lang="el-GR" sz="4000" dirty="0">
                <a:solidFill>
                  <a:schemeClr val="bg1"/>
                </a:solidFill>
              </a:rPr>
              <a:t>αὐτὴν πᾶν κοινὸν καὶ [ὁ] ποιῶν βδέλυγμα καὶ ψεῦδος</a:t>
            </a:r>
            <a:endParaRPr lang="en-US" sz="4000" dirty="0">
              <a:solidFill>
                <a:schemeClr val="bg1"/>
              </a:solidFill>
            </a:endParaRPr>
          </a:p>
          <a:p>
            <a:r>
              <a:rPr lang="en-US" sz="2400" dirty="0">
                <a:solidFill>
                  <a:srgbClr val="FFFF00"/>
                </a:solidFill>
              </a:rPr>
              <a:t> </a:t>
            </a:r>
            <a:r>
              <a:rPr lang="en-US" sz="2400" dirty="0" smtClean="0">
                <a:solidFill>
                  <a:srgbClr val="FFFF00"/>
                </a:solidFill>
              </a:rPr>
              <a:t>into         </a:t>
            </a:r>
            <a:r>
              <a:rPr lang="en-US" sz="2400" dirty="0">
                <a:solidFill>
                  <a:srgbClr val="FFFF00"/>
                </a:solidFill>
              </a:rPr>
              <a:t>it </a:t>
            </a:r>
            <a:r>
              <a:rPr lang="en-US" sz="2400" dirty="0" smtClean="0">
                <a:solidFill>
                  <a:srgbClr val="FFFF00"/>
                </a:solidFill>
              </a:rPr>
              <a:t>       </a:t>
            </a:r>
            <a:r>
              <a:rPr lang="en-US" altLang="zh-TW" sz="2400" dirty="0" smtClean="0">
                <a:solidFill>
                  <a:srgbClr val="FFFF00"/>
                </a:solidFill>
              </a:rPr>
              <a:t>anything   unclean     and      he     who does     abomination       or          a lie </a:t>
            </a:r>
            <a:endParaRPr lang="fr-FR" sz="2400" dirty="0">
              <a:solidFill>
                <a:srgbClr val="FFFF00"/>
              </a:solidFill>
            </a:endParaRPr>
          </a:p>
          <a:p>
            <a:r>
              <a:rPr lang="en-US" sz="3800" dirty="0" smtClean="0">
                <a:solidFill>
                  <a:schemeClr val="bg1"/>
                </a:solidFill>
              </a:rPr>
              <a:t> </a:t>
            </a:r>
            <a:r>
              <a:rPr lang="el-GR" sz="3800" dirty="0" smtClean="0">
                <a:solidFill>
                  <a:schemeClr val="bg1"/>
                </a:solidFill>
              </a:rPr>
              <a:t>εἰ </a:t>
            </a:r>
            <a:r>
              <a:rPr lang="el-GR" sz="3800" dirty="0">
                <a:solidFill>
                  <a:schemeClr val="bg1"/>
                </a:solidFill>
              </a:rPr>
              <a:t>μὴ οἱ </a:t>
            </a:r>
            <a:r>
              <a:rPr lang="el-GR" sz="3800" dirty="0" smtClean="0">
                <a:solidFill>
                  <a:schemeClr val="bg1"/>
                </a:solidFill>
              </a:rPr>
              <a:t>γεγραμμένοι</a:t>
            </a:r>
            <a:r>
              <a:rPr lang="en-US" sz="3800" dirty="0" smtClean="0">
                <a:solidFill>
                  <a:schemeClr val="bg1"/>
                </a:solidFill>
              </a:rPr>
              <a:t> </a:t>
            </a:r>
            <a:r>
              <a:rPr lang="el-GR" sz="3800" dirty="0" smtClean="0">
                <a:solidFill>
                  <a:schemeClr val="bg1"/>
                </a:solidFill>
              </a:rPr>
              <a:t> </a:t>
            </a:r>
            <a:r>
              <a:rPr lang="el-GR" sz="3800" dirty="0">
                <a:solidFill>
                  <a:schemeClr val="bg1"/>
                </a:solidFill>
              </a:rPr>
              <a:t>ἐν τῷ </a:t>
            </a:r>
            <a:r>
              <a:rPr lang="en-US" sz="3800" dirty="0" smtClean="0">
                <a:solidFill>
                  <a:schemeClr val="bg1"/>
                </a:solidFill>
              </a:rPr>
              <a:t> </a:t>
            </a:r>
            <a:r>
              <a:rPr lang="el-GR" sz="3800" dirty="0" smtClean="0">
                <a:solidFill>
                  <a:schemeClr val="bg1"/>
                </a:solidFill>
              </a:rPr>
              <a:t>βιβλίῳ </a:t>
            </a:r>
            <a:r>
              <a:rPr lang="en-US" sz="3800" dirty="0" smtClean="0">
                <a:solidFill>
                  <a:schemeClr val="bg1"/>
                </a:solidFill>
              </a:rPr>
              <a:t> </a:t>
            </a:r>
            <a:r>
              <a:rPr lang="el-GR" sz="3800" dirty="0" smtClean="0">
                <a:solidFill>
                  <a:schemeClr val="bg1"/>
                </a:solidFill>
              </a:rPr>
              <a:t>τῆς ζωῆς</a:t>
            </a:r>
            <a:r>
              <a:rPr lang="en-US" sz="3800" dirty="0" smtClean="0">
                <a:solidFill>
                  <a:schemeClr val="bg1"/>
                </a:solidFill>
              </a:rPr>
              <a:t> </a:t>
            </a:r>
            <a:r>
              <a:rPr lang="el-GR" sz="3800" dirty="0" smtClean="0">
                <a:solidFill>
                  <a:schemeClr val="bg1"/>
                </a:solidFill>
              </a:rPr>
              <a:t> </a:t>
            </a:r>
            <a:r>
              <a:rPr lang="el-GR" sz="3800" dirty="0">
                <a:solidFill>
                  <a:schemeClr val="bg1"/>
                </a:solidFill>
              </a:rPr>
              <a:t>τοῦ ἀρνίου.</a:t>
            </a:r>
          </a:p>
          <a:p>
            <a:r>
              <a:rPr lang="en-US" altLang="zh-TW" sz="2400" dirty="0" smtClean="0">
                <a:solidFill>
                  <a:srgbClr val="FFFF00"/>
                </a:solidFill>
              </a:rPr>
              <a:t>   except  those  who </a:t>
            </a:r>
            <a:r>
              <a:rPr lang="en-US" altLang="zh-TW" sz="2400" dirty="0">
                <a:solidFill>
                  <a:srgbClr val="FFFF00"/>
                </a:solidFill>
              </a:rPr>
              <a:t>are written </a:t>
            </a:r>
            <a:r>
              <a:rPr lang="en-US" altLang="zh-TW" sz="2400" dirty="0" smtClean="0">
                <a:solidFill>
                  <a:srgbClr val="FFFF00"/>
                </a:solidFill>
              </a:rPr>
              <a:t>        in    the       book         of the      life       of the     Lamb</a:t>
            </a:r>
            <a:endParaRPr lang="fr-FR" sz="2400" dirty="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21:26</a:t>
            </a:r>
            <a:r>
              <a:rPr lang="fr-FR" dirty="0" smtClean="0">
                <a:solidFill>
                  <a:schemeClr val="bg1"/>
                </a:solidFill>
              </a:rPr>
              <a:t> </a:t>
            </a:r>
            <a:r>
              <a:rPr lang="en-US" dirty="0">
                <a:solidFill>
                  <a:schemeClr val="bg1"/>
                </a:solidFill>
              </a:rPr>
              <a:t>They will bring into it the glory and the honor of the nations</a:t>
            </a:r>
            <a:r>
              <a:rPr lang="en-US" dirty="0" smtClean="0">
                <a:solidFill>
                  <a:schemeClr val="bg1"/>
                </a:solidFill>
              </a:rPr>
              <a:t>. </a:t>
            </a:r>
            <a:r>
              <a:rPr lang="en-US" altLang="zh-TW" b="1" dirty="0">
                <a:solidFill>
                  <a:schemeClr val="bg1"/>
                </a:solidFill>
              </a:rPr>
              <a:t>27</a:t>
            </a:r>
            <a:r>
              <a:rPr lang="zh-TW" altLang="en-US" dirty="0">
                <a:solidFill>
                  <a:schemeClr val="bg1"/>
                </a:solidFill>
              </a:rPr>
              <a:t> </a:t>
            </a:r>
            <a:r>
              <a:rPr lang="en-US" altLang="zh-TW" dirty="0">
                <a:solidFill>
                  <a:schemeClr val="bg1"/>
                </a:solidFill>
              </a:rPr>
              <a:t>But nothing unclean will ever enter it, nor anyone who does what is detestable or false, but only those who are written in the Lamb's book of life</a:t>
            </a:r>
            <a:r>
              <a:rPr lang="en-US" altLang="zh-TW" dirty="0" smtClean="0">
                <a:solidFill>
                  <a:schemeClr val="bg1"/>
                </a:solidFill>
              </a:rPr>
              <a:t>.   /   </a:t>
            </a:r>
            <a:r>
              <a:rPr lang="en-US" baseline="30000" dirty="0">
                <a:solidFill>
                  <a:srgbClr val="FFFF00"/>
                </a:solidFill>
              </a:rPr>
              <a:t>CUV </a:t>
            </a:r>
            <a:r>
              <a:rPr lang="en-US" baseline="30000" dirty="0" smtClean="0">
                <a:solidFill>
                  <a:srgbClr val="FFFF00"/>
                </a:solidFill>
              </a:rPr>
              <a:t> </a:t>
            </a:r>
            <a:r>
              <a:rPr lang="en-US" b="1" dirty="0" smtClean="0">
                <a:solidFill>
                  <a:schemeClr val="bg1"/>
                </a:solidFill>
              </a:rPr>
              <a:t>21:26</a:t>
            </a:r>
            <a:r>
              <a:rPr lang="en-US" dirty="0" smtClean="0">
                <a:solidFill>
                  <a:schemeClr val="bg1"/>
                </a:solidFill>
              </a:rPr>
              <a:t> </a:t>
            </a:r>
            <a:r>
              <a:rPr lang="zh-TW" altLang="en-US" dirty="0">
                <a:solidFill>
                  <a:schemeClr val="bg1"/>
                </a:solidFill>
              </a:rPr>
              <a:t>人必將列國的榮耀尊貴歸與那城</a:t>
            </a:r>
            <a:r>
              <a:rPr lang="zh-TW" altLang="en-US" dirty="0" smtClean="0">
                <a:solidFill>
                  <a:schemeClr val="bg1"/>
                </a:solidFill>
              </a:rPr>
              <a:t>。</a:t>
            </a:r>
            <a:r>
              <a:rPr lang="en-US" altLang="zh-TW" b="1" dirty="0" smtClean="0">
                <a:solidFill>
                  <a:schemeClr val="bg1"/>
                </a:solidFill>
              </a:rPr>
              <a:t>27</a:t>
            </a:r>
            <a:r>
              <a:rPr lang="zh-TW" altLang="en-US" dirty="0" smtClean="0">
                <a:solidFill>
                  <a:schemeClr val="bg1"/>
                </a:solidFill>
              </a:rPr>
              <a:t> </a:t>
            </a:r>
            <a:r>
              <a:rPr lang="zh-TW" altLang="en-US" dirty="0">
                <a:solidFill>
                  <a:schemeClr val="bg1"/>
                </a:solidFill>
              </a:rPr>
              <a:t>凡不潔淨的、並那行可憎與虛謊之事的、總不得進那城．只有名字寫在羔羊生命冊上的纔得進去。</a:t>
            </a:r>
            <a:endParaRPr lang="en-US"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678717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21:2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τὴν</a:t>
            </a:r>
            <a:r>
              <a:rPr lang="en-US" sz="4000" dirty="0" smtClean="0">
                <a:solidFill>
                  <a:schemeClr val="bg1"/>
                </a:solidFill>
              </a:rPr>
              <a:t> </a:t>
            </a:r>
            <a:r>
              <a:rPr lang="el-GR" sz="4000" dirty="0" smtClean="0">
                <a:solidFill>
                  <a:schemeClr val="bg1"/>
                </a:solidFill>
              </a:rPr>
              <a:t> πόλιν</a:t>
            </a:r>
            <a:r>
              <a:rPr lang="en-US" sz="4000" dirty="0" smtClean="0">
                <a:solidFill>
                  <a:schemeClr val="bg1"/>
                </a:solidFill>
              </a:rPr>
              <a:t> </a:t>
            </a:r>
            <a:r>
              <a:rPr lang="el-GR" sz="4000" dirty="0" smtClean="0">
                <a:solidFill>
                  <a:schemeClr val="bg1"/>
                </a:solidFill>
              </a:rPr>
              <a:t> </a:t>
            </a:r>
            <a:r>
              <a:rPr lang="el-GR" sz="4000" dirty="0">
                <a:solidFill>
                  <a:schemeClr val="bg1"/>
                </a:solidFill>
              </a:rPr>
              <a:t>τὴν </a:t>
            </a:r>
            <a:r>
              <a:rPr lang="en-US" sz="4000" dirty="0" smtClean="0">
                <a:solidFill>
                  <a:schemeClr val="bg1"/>
                </a:solidFill>
              </a:rPr>
              <a:t> </a:t>
            </a:r>
            <a:r>
              <a:rPr lang="el-GR" sz="4000" dirty="0" smtClean="0">
                <a:solidFill>
                  <a:schemeClr val="bg1"/>
                </a:solidFill>
              </a:rPr>
              <a:t>ἁγίαν</a:t>
            </a:r>
            <a:r>
              <a:rPr lang="en-US" sz="4000" dirty="0" smtClean="0">
                <a:solidFill>
                  <a:schemeClr val="bg1"/>
                </a:solidFill>
              </a:rPr>
              <a:t>   </a:t>
            </a:r>
            <a:r>
              <a:rPr lang="el-GR" sz="4000" dirty="0">
                <a:solidFill>
                  <a:schemeClr val="bg1"/>
                </a:solidFill>
              </a:rPr>
              <a:t>Ἰερουσαλὴμ</a:t>
            </a:r>
            <a:endParaRPr lang="en-US" sz="4000" dirty="0" smtClean="0">
              <a:solidFill>
                <a:schemeClr val="bg1"/>
              </a:solidFill>
            </a:endParaRPr>
          </a:p>
          <a:p>
            <a:r>
              <a:rPr lang="en-US" sz="2400" dirty="0" smtClean="0">
                <a:solidFill>
                  <a:srgbClr val="FFFF00"/>
                </a:solidFill>
              </a:rPr>
              <a:t>      and       the         city             the         holy                Jerusalem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καινὴν </a:t>
            </a:r>
            <a:r>
              <a:rPr lang="en-US" sz="4000" dirty="0" smtClean="0">
                <a:solidFill>
                  <a:schemeClr val="bg1"/>
                </a:solidFill>
              </a:rPr>
              <a:t>    </a:t>
            </a:r>
            <a:r>
              <a:rPr lang="el-GR" sz="4000" dirty="0" smtClean="0">
                <a:solidFill>
                  <a:schemeClr val="bg1"/>
                </a:solidFill>
              </a:rPr>
              <a:t>εἶδον </a:t>
            </a:r>
            <a:r>
              <a:rPr lang="en-US" sz="4000" dirty="0" smtClean="0">
                <a:solidFill>
                  <a:schemeClr val="bg1"/>
                </a:solidFill>
              </a:rPr>
              <a:t> </a:t>
            </a:r>
            <a:r>
              <a:rPr lang="el-GR" sz="4000" dirty="0" smtClean="0">
                <a:solidFill>
                  <a:schemeClr val="bg1"/>
                </a:solidFill>
              </a:rPr>
              <a:t>καταβαίνουσαν </a:t>
            </a:r>
            <a:endParaRPr lang="en-US" sz="4000" dirty="0">
              <a:solidFill>
                <a:schemeClr val="bg1"/>
              </a:solidFill>
            </a:endParaRPr>
          </a:p>
          <a:p>
            <a:r>
              <a:rPr lang="en-US" sz="2400" dirty="0" smtClean="0">
                <a:solidFill>
                  <a:srgbClr val="FFFF00"/>
                </a:solidFill>
              </a:rPr>
              <a:t>                  new                    I saw                  </a:t>
            </a:r>
            <a:r>
              <a:rPr lang="en-US" sz="2400" dirty="0">
                <a:solidFill>
                  <a:srgbClr val="FFFF00"/>
                </a:solidFill>
              </a:rPr>
              <a:t>coming </a:t>
            </a:r>
            <a:r>
              <a:rPr lang="en-US" sz="2400" dirty="0" smtClean="0">
                <a:solidFill>
                  <a:srgbClr val="FFFF00"/>
                </a:solidFill>
              </a:rPr>
              <a:t>down</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τοῦ</a:t>
            </a:r>
            <a:r>
              <a:rPr lang="en-US" sz="4000" dirty="0" smtClean="0">
                <a:solidFill>
                  <a:schemeClr val="bg1"/>
                </a:solidFill>
              </a:rPr>
              <a:t> </a:t>
            </a:r>
            <a:r>
              <a:rPr lang="el-GR" sz="4000" dirty="0" smtClean="0">
                <a:solidFill>
                  <a:schemeClr val="bg1"/>
                </a:solidFill>
              </a:rPr>
              <a:t> οὐρανοῦ</a:t>
            </a:r>
            <a:r>
              <a:rPr lang="en-US" sz="4000" dirty="0" smtClean="0">
                <a:solidFill>
                  <a:schemeClr val="bg1"/>
                </a:solidFill>
              </a:rPr>
              <a:t> </a:t>
            </a:r>
            <a:r>
              <a:rPr lang="el-GR" sz="4000" dirty="0" smtClean="0">
                <a:solidFill>
                  <a:schemeClr val="bg1"/>
                </a:solidFill>
              </a:rPr>
              <a:t> ἀπὸ</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θεοῦ</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ἡτοιμασμένην </a:t>
            </a:r>
            <a:endParaRPr lang="en-US" sz="4000" dirty="0" smtClean="0">
              <a:solidFill>
                <a:schemeClr val="bg1"/>
              </a:solidFill>
            </a:endParaRPr>
          </a:p>
          <a:p>
            <a:r>
              <a:rPr lang="en-US" sz="2400" dirty="0" smtClean="0">
                <a:solidFill>
                  <a:srgbClr val="FFFF00"/>
                </a:solidFill>
              </a:rPr>
              <a:t>  out of    the             </a:t>
            </a:r>
            <a:r>
              <a:rPr lang="en-US" sz="2400" dirty="0">
                <a:solidFill>
                  <a:srgbClr val="FFFF00"/>
                </a:solidFill>
              </a:rPr>
              <a:t>heaven </a:t>
            </a:r>
            <a:r>
              <a:rPr lang="en-US" sz="2400" dirty="0" smtClean="0">
                <a:solidFill>
                  <a:srgbClr val="FFFF00"/>
                </a:solidFill>
              </a:rPr>
              <a:t>           from       the          God                    prepared</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ὡς</a:t>
            </a:r>
            <a:r>
              <a:rPr lang="en-US" sz="4000" dirty="0" smtClean="0">
                <a:solidFill>
                  <a:schemeClr val="bg1"/>
                </a:solidFill>
              </a:rPr>
              <a:t> </a:t>
            </a:r>
            <a:r>
              <a:rPr lang="el-GR" sz="4000" dirty="0" smtClean="0">
                <a:solidFill>
                  <a:schemeClr val="bg1"/>
                </a:solidFill>
              </a:rPr>
              <a:t> </a:t>
            </a:r>
            <a:r>
              <a:rPr lang="el-GR" sz="4000" dirty="0">
                <a:solidFill>
                  <a:schemeClr val="bg1"/>
                </a:solidFill>
              </a:rPr>
              <a:t>νύμφην </a:t>
            </a:r>
            <a:r>
              <a:rPr lang="en-US" sz="4000" dirty="0" smtClean="0">
                <a:solidFill>
                  <a:schemeClr val="bg1"/>
                </a:solidFill>
              </a:rPr>
              <a:t> </a:t>
            </a:r>
            <a:r>
              <a:rPr lang="el-GR" sz="4000" dirty="0" smtClean="0">
                <a:solidFill>
                  <a:schemeClr val="bg1"/>
                </a:solidFill>
              </a:rPr>
              <a:t>κεκοσμημένην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ἀνδρὶ </a:t>
            </a:r>
            <a:r>
              <a:rPr lang="en-US" sz="4000" dirty="0" smtClean="0">
                <a:solidFill>
                  <a:schemeClr val="bg1"/>
                </a:solidFill>
              </a:rPr>
              <a:t> </a:t>
            </a:r>
            <a:r>
              <a:rPr lang="el-GR" sz="4000" dirty="0" smtClean="0">
                <a:solidFill>
                  <a:schemeClr val="bg1"/>
                </a:solidFill>
              </a:rPr>
              <a:t>αὐτῆς</a:t>
            </a:r>
            <a:r>
              <a:rPr lang="el-GR" sz="4000" dirty="0">
                <a:solidFill>
                  <a:schemeClr val="bg1"/>
                </a:solidFill>
              </a:rPr>
              <a:t>.</a:t>
            </a:r>
          </a:p>
          <a:p>
            <a:r>
              <a:rPr lang="en-US" sz="2400" dirty="0" smtClean="0">
                <a:solidFill>
                  <a:srgbClr val="FFFF00"/>
                </a:solidFill>
              </a:rPr>
              <a:t>          as           a </a:t>
            </a:r>
            <a:r>
              <a:rPr lang="en-US" sz="2400" dirty="0">
                <a:solidFill>
                  <a:srgbClr val="FFFF00"/>
                </a:solidFill>
              </a:rPr>
              <a:t>bride </a:t>
            </a:r>
            <a:r>
              <a:rPr lang="en-US" sz="2400" dirty="0" smtClean="0">
                <a:solidFill>
                  <a:srgbClr val="FFFF00"/>
                </a:solidFill>
              </a:rPr>
              <a:t>                     adorned                  for the   </a:t>
            </a:r>
            <a:r>
              <a:rPr lang="en-US" sz="2400" dirty="0">
                <a:solidFill>
                  <a:srgbClr val="FFFF00"/>
                </a:solidFill>
              </a:rPr>
              <a:t>husband </a:t>
            </a:r>
            <a:r>
              <a:rPr lang="en-US" sz="2400" dirty="0" smtClean="0">
                <a:solidFill>
                  <a:srgbClr val="FFFF00"/>
                </a:solidFill>
              </a:rPr>
              <a:t>       her</a:t>
            </a: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sz="2000" baseline="30000" dirty="0" smtClean="0">
                <a:solidFill>
                  <a:srgbClr val="FFFF00"/>
                </a:solidFill>
              </a:rPr>
              <a:t>	ESV </a:t>
            </a:r>
            <a:r>
              <a:rPr lang="fr-FR" sz="2000" b="1" dirty="0" smtClean="0">
                <a:solidFill>
                  <a:schemeClr val="bg1"/>
                </a:solidFill>
              </a:rPr>
              <a:t>21:2</a:t>
            </a:r>
            <a:r>
              <a:rPr lang="fr-FR" sz="2000" dirty="0" smtClean="0">
                <a:solidFill>
                  <a:schemeClr val="bg1"/>
                </a:solidFill>
              </a:rPr>
              <a:t> </a:t>
            </a:r>
            <a:r>
              <a:rPr lang="en-US" sz="2000" dirty="0">
                <a:solidFill>
                  <a:schemeClr val="bg1"/>
                </a:solidFill>
              </a:rPr>
              <a:t>And I saw the holy city, new Jerusalem, coming down out of heaven from God, prepared as a bride adorned for her husband</a:t>
            </a:r>
            <a:r>
              <a:rPr lang="en-US" sz="2000" dirty="0" smtClean="0">
                <a:solidFill>
                  <a:schemeClr val="bg1"/>
                </a:solidFill>
              </a:rPr>
              <a:t>.         /     </a:t>
            </a:r>
            <a:r>
              <a:rPr lang="en-US" sz="2000" baseline="30000" dirty="0">
                <a:solidFill>
                  <a:srgbClr val="FFFF00"/>
                </a:solidFill>
              </a:rPr>
              <a:t>CUV</a:t>
            </a:r>
            <a:r>
              <a:rPr lang="en-US" sz="2000" b="1" dirty="0" smtClean="0">
                <a:solidFill>
                  <a:schemeClr val="bg1"/>
                </a:solidFill>
              </a:rPr>
              <a:t> 21:2</a:t>
            </a:r>
            <a:r>
              <a:rPr lang="en-US" sz="2000" dirty="0" smtClean="0">
                <a:solidFill>
                  <a:schemeClr val="bg1"/>
                </a:solidFill>
              </a:rPr>
              <a:t> </a:t>
            </a:r>
            <a:r>
              <a:rPr lang="zh-TW" altLang="en-US" sz="2000" dirty="0" smtClean="0">
                <a:solidFill>
                  <a:schemeClr val="bg1"/>
                </a:solidFill>
              </a:rPr>
              <a:t>我又看見聖城新耶路撒冷由神那裡從天而降、預備好了、就如新婦妝飾整齊、等候丈夫。</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6011453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73247"/>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800" b="1" dirty="0" smtClean="0">
                <a:solidFill>
                  <a:srgbClr val="FFFF00"/>
                </a:solidFill>
              </a:rPr>
              <a:t>  </a:t>
            </a:r>
          </a:p>
          <a:p>
            <a:r>
              <a:rPr lang="en-US" sz="3600" b="1" dirty="0" smtClean="0">
                <a:solidFill>
                  <a:srgbClr val="FFFF00"/>
                </a:solidFill>
              </a:rPr>
              <a:t>   Revelation 21:3 </a:t>
            </a:r>
          </a:p>
          <a:p>
            <a:endParaRPr lang="en-US" sz="800" b="1" dirty="0" smtClean="0">
              <a:solidFill>
                <a:srgbClr val="FFFF00"/>
              </a:solidFill>
            </a:endParaRPr>
          </a:p>
          <a:p>
            <a:endParaRPr lang="en-US" sz="800" b="1" dirty="0" smtClean="0">
              <a:solidFill>
                <a:srgbClr val="FFFF00"/>
              </a:solidFill>
            </a:endParaRPr>
          </a:p>
          <a:p>
            <a:r>
              <a:rPr lang="el-GR" sz="3900" dirty="0" smtClean="0">
                <a:solidFill>
                  <a:schemeClr val="bg1"/>
                </a:solidFill>
              </a:rPr>
              <a:t>καὶ </a:t>
            </a:r>
            <a:r>
              <a:rPr lang="el-GR" sz="3900" dirty="0">
                <a:solidFill>
                  <a:schemeClr val="bg1"/>
                </a:solidFill>
              </a:rPr>
              <a:t>ἤκουσα φωνῆς μεγάλης ἐκ τοῦ θρόνου </a:t>
            </a:r>
            <a:endParaRPr lang="en-US" sz="3900" dirty="0">
              <a:solidFill>
                <a:schemeClr val="bg1"/>
              </a:solidFill>
            </a:endParaRPr>
          </a:p>
          <a:p>
            <a:r>
              <a:rPr lang="en-US" altLang="zh-TW" sz="2400" dirty="0" smtClean="0">
                <a:solidFill>
                  <a:srgbClr val="FFFF00"/>
                </a:solidFill>
              </a:rPr>
              <a:t> and       </a:t>
            </a:r>
            <a:r>
              <a:rPr lang="en-US" altLang="zh-TW" sz="2400" dirty="0">
                <a:solidFill>
                  <a:srgbClr val="FFFF00"/>
                </a:solidFill>
              </a:rPr>
              <a:t>I heard </a:t>
            </a:r>
            <a:r>
              <a:rPr lang="en-US" altLang="zh-TW" sz="2400" dirty="0" smtClean="0">
                <a:solidFill>
                  <a:srgbClr val="FFFF00"/>
                </a:solidFill>
              </a:rPr>
              <a:t>         a voice            loud            </a:t>
            </a:r>
            <a:r>
              <a:rPr lang="en-US" altLang="zh-TW" sz="2400" dirty="0">
                <a:solidFill>
                  <a:srgbClr val="FFFF00"/>
                </a:solidFill>
              </a:rPr>
              <a:t>from </a:t>
            </a:r>
            <a:r>
              <a:rPr lang="en-US" altLang="zh-TW" sz="2400" dirty="0" smtClean="0">
                <a:solidFill>
                  <a:srgbClr val="FFFF00"/>
                </a:solidFill>
              </a:rPr>
              <a:t>   the       throne</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λεγούσης·</a:t>
            </a:r>
            <a:r>
              <a:rPr lang="en-US" sz="4000" dirty="0" smtClean="0">
                <a:solidFill>
                  <a:schemeClr val="bg1"/>
                </a:solidFill>
              </a:rPr>
              <a:t>  </a:t>
            </a:r>
            <a:r>
              <a:rPr lang="el-GR" sz="4000" dirty="0" smtClean="0">
                <a:solidFill>
                  <a:schemeClr val="bg1"/>
                </a:solidFill>
              </a:rPr>
              <a:t>ἰδοὺ </a:t>
            </a:r>
            <a:r>
              <a:rPr lang="el-GR" sz="4000" dirty="0">
                <a:solidFill>
                  <a:schemeClr val="bg1"/>
                </a:solidFill>
              </a:rPr>
              <a:t>ἡ σκηνὴ τοῦ θεοῦ μετὰ τῶν ἀνθρώπων, </a:t>
            </a:r>
            <a:endParaRPr lang="en-US" sz="4000" dirty="0">
              <a:solidFill>
                <a:schemeClr val="bg1"/>
              </a:solidFill>
            </a:endParaRPr>
          </a:p>
          <a:p>
            <a:r>
              <a:rPr lang="en-US" altLang="zh-TW" sz="2400" dirty="0" smtClean="0">
                <a:solidFill>
                  <a:srgbClr val="FFFF00"/>
                </a:solidFill>
              </a:rPr>
              <a:t>        saying                 behold  the     tent           of         God          </a:t>
            </a:r>
            <a:r>
              <a:rPr lang="en-US" altLang="zh-TW" sz="2400" dirty="0">
                <a:solidFill>
                  <a:srgbClr val="FFFF00"/>
                </a:solidFill>
              </a:rPr>
              <a:t>with </a:t>
            </a:r>
            <a:r>
              <a:rPr lang="en-US" altLang="zh-TW" sz="2400" dirty="0" smtClean="0">
                <a:solidFill>
                  <a:srgbClr val="FFFF00"/>
                </a:solidFill>
              </a:rPr>
              <a:t>      the             men </a:t>
            </a:r>
            <a:endParaRPr lang="fr-FR" sz="22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σκηνώσει </a:t>
            </a:r>
            <a:r>
              <a:rPr lang="el-GR" sz="4000" dirty="0" smtClean="0">
                <a:solidFill>
                  <a:schemeClr val="bg1"/>
                </a:solidFill>
              </a:rPr>
              <a:t>μετ</a:t>
            </a:r>
            <a:r>
              <a:rPr lang="el-GR" sz="4000" dirty="0">
                <a:solidFill>
                  <a:schemeClr val="bg1"/>
                </a:solidFill>
              </a:rPr>
              <a:t>᾽ αὐτῶν, καὶ </a:t>
            </a:r>
            <a:r>
              <a:rPr lang="en-US" sz="4000" dirty="0" smtClean="0">
                <a:solidFill>
                  <a:schemeClr val="bg1"/>
                </a:solidFill>
              </a:rPr>
              <a:t> </a:t>
            </a:r>
            <a:r>
              <a:rPr lang="el-GR" sz="4000" dirty="0" smtClean="0">
                <a:solidFill>
                  <a:schemeClr val="bg1"/>
                </a:solidFill>
              </a:rPr>
              <a:t>αὐτοὶ </a:t>
            </a:r>
            <a:r>
              <a:rPr lang="el-GR" sz="4000" dirty="0">
                <a:solidFill>
                  <a:schemeClr val="bg1"/>
                </a:solidFill>
              </a:rPr>
              <a:t>λαοὶ αὐτοῦ ἔσονται, </a:t>
            </a:r>
            <a:endParaRPr lang="en-US" sz="4000" dirty="0" smtClean="0">
              <a:solidFill>
                <a:schemeClr val="bg1"/>
              </a:solidFill>
            </a:endParaRPr>
          </a:p>
          <a:p>
            <a:r>
              <a:rPr lang="en-US" altLang="zh-TW" sz="2400" dirty="0" smtClean="0">
                <a:solidFill>
                  <a:srgbClr val="FFFF00"/>
                </a:solidFill>
              </a:rPr>
              <a:t>  and      he </a:t>
            </a:r>
            <a:r>
              <a:rPr lang="en-US" altLang="zh-TW" sz="2400" dirty="0">
                <a:solidFill>
                  <a:srgbClr val="FFFF00"/>
                </a:solidFill>
              </a:rPr>
              <a:t>will </a:t>
            </a:r>
            <a:r>
              <a:rPr lang="en-US" altLang="zh-TW" sz="2400" dirty="0" smtClean="0">
                <a:solidFill>
                  <a:srgbClr val="FFFF00"/>
                </a:solidFill>
              </a:rPr>
              <a:t>dwell       with         them          </a:t>
            </a:r>
            <a:r>
              <a:rPr lang="en-US" altLang="zh-TW" sz="2400" dirty="0">
                <a:solidFill>
                  <a:srgbClr val="FFFF00"/>
                </a:solidFill>
              </a:rPr>
              <a:t>and </a:t>
            </a:r>
            <a:r>
              <a:rPr lang="en-US" altLang="zh-TW" sz="2400" dirty="0" smtClean="0">
                <a:solidFill>
                  <a:srgbClr val="FFFF00"/>
                </a:solidFill>
              </a:rPr>
              <a:t>        they        people        his              will be</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αὐτὸς</a:t>
            </a:r>
            <a:r>
              <a:rPr lang="en-US" sz="4000" dirty="0" smtClean="0">
                <a:solidFill>
                  <a:schemeClr val="bg1"/>
                </a:solidFill>
              </a:rPr>
              <a:t> </a:t>
            </a:r>
            <a:r>
              <a:rPr lang="el-GR" sz="4000" dirty="0" smtClean="0">
                <a:solidFill>
                  <a:schemeClr val="bg1"/>
                </a:solidFill>
              </a:rPr>
              <a:t> ὁ</a:t>
            </a:r>
            <a:r>
              <a:rPr lang="en-US" sz="4000" dirty="0" smtClean="0">
                <a:solidFill>
                  <a:schemeClr val="bg1"/>
                </a:solidFill>
              </a:rPr>
              <a:t> </a:t>
            </a:r>
            <a:r>
              <a:rPr lang="el-GR" sz="4000" dirty="0" smtClean="0">
                <a:solidFill>
                  <a:schemeClr val="bg1"/>
                </a:solidFill>
              </a:rPr>
              <a:t> θεὸς</a:t>
            </a:r>
            <a:r>
              <a:rPr lang="en-US" sz="4000" dirty="0" smtClean="0">
                <a:solidFill>
                  <a:schemeClr val="bg1"/>
                </a:solidFill>
              </a:rPr>
              <a:t> </a:t>
            </a:r>
            <a:r>
              <a:rPr lang="el-GR" sz="4000" dirty="0" smtClean="0">
                <a:solidFill>
                  <a:schemeClr val="bg1"/>
                </a:solidFill>
              </a:rPr>
              <a:t> </a:t>
            </a:r>
            <a:r>
              <a:rPr lang="el-GR" sz="4000" dirty="0">
                <a:solidFill>
                  <a:schemeClr val="bg1"/>
                </a:solidFill>
              </a:rPr>
              <a:t>μετ᾽ </a:t>
            </a:r>
            <a:r>
              <a:rPr lang="en-US" sz="4000" dirty="0" smtClean="0">
                <a:solidFill>
                  <a:schemeClr val="bg1"/>
                </a:solidFill>
              </a:rPr>
              <a:t> </a:t>
            </a:r>
            <a:r>
              <a:rPr lang="el-GR" sz="4000" dirty="0" smtClean="0">
                <a:solidFill>
                  <a:schemeClr val="bg1"/>
                </a:solidFill>
              </a:rPr>
              <a:t>αὐτῶν </a:t>
            </a:r>
            <a:r>
              <a:rPr lang="en-US" sz="4000" dirty="0" smtClean="0">
                <a:solidFill>
                  <a:schemeClr val="bg1"/>
                </a:solidFill>
              </a:rPr>
              <a:t> </a:t>
            </a:r>
            <a:r>
              <a:rPr lang="el-GR" sz="4000" dirty="0" smtClean="0">
                <a:solidFill>
                  <a:schemeClr val="bg1"/>
                </a:solidFill>
              </a:rPr>
              <a:t>ἔσται </a:t>
            </a:r>
            <a:r>
              <a:rPr lang="en-US" sz="4000" dirty="0" smtClean="0">
                <a:solidFill>
                  <a:schemeClr val="bg1"/>
                </a:solidFill>
              </a:rPr>
              <a:t> </a:t>
            </a:r>
            <a:r>
              <a:rPr lang="el-GR" sz="4000" dirty="0" smtClean="0">
                <a:solidFill>
                  <a:schemeClr val="bg1"/>
                </a:solidFill>
              </a:rPr>
              <a:t>[</a:t>
            </a:r>
            <a:r>
              <a:rPr lang="el-GR" sz="4000" dirty="0">
                <a:solidFill>
                  <a:schemeClr val="bg1"/>
                </a:solidFill>
              </a:rPr>
              <a:t>αὐτῶν </a:t>
            </a:r>
            <a:r>
              <a:rPr lang="en-US" sz="4000" dirty="0" smtClean="0">
                <a:solidFill>
                  <a:schemeClr val="bg1"/>
                </a:solidFill>
              </a:rPr>
              <a:t> </a:t>
            </a:r>
            <a:r>
              <a:rPr lang="el-GR" sz="4000" dirty="0" smtClean="0">
                <a:solidFill>
                  <a:schemeClr val="bg1"/>
                </a:solidFill>
              </a:rPr>
              <a:t>θεός</a:t>
            </a:r>
            <a:r>
              <a:rPr lang="el-GR" sz="4000" dirty="0">
                <a:solidFill>
                  <a:schemeClr val="bg1"/>
                </a:solidFill>
              </a:rPr>
              <a:t>],</a:t>
            </a:r>
          </a:p>
          <a:p>
            <a:r>
              <a:rPr lang="en-US" altLang="zh-TW" sz="2400" dirty="0" smtClean="0">
                <a:solidFill>
                  <a:srgbClr val="FFFF00"/>
                </a:solidFill>
              </a:rPr>
              <a:t>      and       </a:t>
            </a:r>
            <a:r>
              <a:rPr lang="en-US" altLang="zh-TW" sz="2400" dirty="0">
                <a:solidFill>
                  <a:srgbClr val="FFFF00"/>
                </a:solidFill>
              </a:rPr>
              <a:t>himself </a:t>
            </a:r>
            <a:r>
              <a:rPr lang="en-US" altLang="zh-TW" sz="2400" dirty="0" smtClean="0">
                <a:solidFill>
                  <a:srgbClr val="FFFF00"/>
                </a:solidFill>
              </a:rPr>
              <a:t>    the     God         with          them             will </a:t>
            </a:r>
            <a:r>
              <a:rPr lang="en-US" altLang="zh-TW" sz="2400" dirty="0">
                <a:solidFill>
                  <a:srgbClr val="FFFF00"/>
                </a:solidFill>
              </a:rPr>
              <a:t>be </a:t>
            </a:r>
            <a:r>
              <a:rPr lang="en-US" altLang="zh-TW" sz="2400" dirty="0" smtClean="0">
                <a:solidFill>
                  <a:srgbClr val="FFFF00"/>
                </a:solidFill>
              </a:rPr>
              <a:t>            their            God</a:t>
            </a:r>
            <a:endParaRPr lang="fr-FR" sz="2400" dirty="0" smtClean="0">
              <a:solidFill>
                <a:srgbClr val="FFFF00"/>
              </a:solidFill>
            </a:endParaRPr>
          </a:p>
          <a:p>
            <a:endParaRPr lang="en-US" sz="800" dirty="0" smtClean="0">
              <a:solidFill>
                <a:schemeClr val="bg1"/>
              </a:solidFill>
            </a:endParaRPr>
          </a:p>
          <a:p>
            <a:r>
              <a:rPr lang="en-US" sz="800" dirty="0" smtClean="0">
                <a:solidFill>
                  <a:schemeClr val="bg1"/>
                </a:solidFill>
              </a:rPr>
              <a:t> </a:t>
            </a:r>
          </a:p>
          <a:p>
            <a:r>
              <a:rPr lang="en-US" baseline="30000" dirty="0" smtClean="0">
                <a:solidFill>
                  <a:srgbClr val="FFFF00"/>
                </a:solidFill>
              </a:rPr>
              <a:t>	ESV </a:t>
            </a:r>
            <a:r>
              <a:rPr lang="fr-FR" b="1" dirty="0" smtClean="0">
                <a:solidFill>
                  <a:schemeClr val="bg1"/>
                </a:solidFill>
              </a:rPr>
              <a:t>21:3</a:t>
            </a:r>
            <a:r>
              <a:rPr lang="fr-FR" dirty="0" smtClean="0">
                <a:solidFill>
                  <a:schemeClr val="bg1"/>
                </a:solidFill>
              </a:rPr>
              <a:t> </a:t>
            </a:r>
            <a:r>
              <a:rPr lang="en-US" altLang="zh-TW" dirty="0" smtClean="0">
                <a:solidFill>
                  <a:schemeClr val="bg1"/>
                </a:solidFill>
              </a:rPr>
              <a:t>And I heard a loud voice from the throne saying, "Behold, the dwelling place of God is with man. He will dwell with them, and they will be his people, and God himself will be with them as their God.     /     </a:t>
            </a:r>
            <a:r>
              <a:rPr lang="en-US" baseline="30000" dirty="0" smtClean="0">
                <a:solidFill>
                  <a:srgbClr val="FFFF00"/>
                </a:solidFill>
              </a:rPr>
              <a:t>CUV</a:t>
            </a:r>
            <a:r>
              <a:rPr lang="en-US" b="1" dirty="0" smtClean="0">
                <a:solidFill>
                  <a:schemeClr val="bg1"/>
                </a:solidFill>
              </a:rPr>
              <a:t> </a:t>
            </a:r>
            <a:r>
              <a:rPr lang="en-US" altLang="zh-TW" b="1" dirty="0" smtClean="0">
                <a:solidFill>
                  <a:schemeClr val="bg1"/>
                </a:solidFill>
              </a:rPr>
              <a:t>21:3</a:t>
            </a:r>
            <a:r>
              <a:rPr lang="zh-TW" altLang="en-US" dirty="0" smtClean="0">
                <a:solidFill>
                  <a:schemeClr val="bg1"/>
                </a:solidFill>
              </a:rPr>
              <a:t> </a:t>
            </a:r>
            <a:r>
              <a:rPr lang="zh-TW" altLang="en-US" dirty="0">
                <a:solidFill>
                  <a:schemeClr val="bg1"/>
                </a:solidFill>
              </a:rPr>
              <a:t>我聽見有大聲音從寶座出來說、看哪</a:t>
            </a:r>
            <a:r>
              <a:rPr lang="zh-TW" altLang="en-US" dirty="0" smtClean="0">
                <a:solidFill>
                  <a:schemeClr val="bg1"/>
                </a:solidFill>
              </a:rPr>
              <a:t>、神</a:t>
            </a:r>
            <a:r>
              <a:rPr lang="zh-TW" altLang="en-US" dirty="0">
                <a:solidFill>
                  <a:schemeClr val="bg1"/>
                </a:solidFill>
              </a:rPr>
              <a:t>的帳幕在人間．他要與人同住、他們要作他的子民</a:t>
            </a:r>
            <a:r>
              <a:rPr lang="zh-TW" altLang="en-US" dirty="0" smtClean="0">
                <a:solidFill>
                  <a:schemeClr val="bg1"/>
                </a:solidFill>
              </a:rPr>
              <a:t>、神</a:t>
            </a:r>
            <a:r>
              <a:rPr lang="zh-TW" altLang="en-US" dirty="0">
                <a:solidFill>
                  <a:schemeClr val="bg1"/>
                </a:solidFill>
              </a:rPr>
              <a:t>要親自與他們同在、作他們</a:t>
            </a:r>
            <a:r>
              <a:rPr lang="zh-TW" altLang="en-US" dirty="0" smtClean="0">
                <a:solidFill>
                  <a:schemeClr val="bg1"/>
                </a:solidFill>
              </a:rPr>
              <a:t>的神</a:t>
            </a:r>
            <a:r>
              <a:rPr lang="zh-TW" altLang="en-US" dirty="0">
                <a:solidFill>
                  <a:schemeClr val="bg1"/>
                </a:solidFill>
              </a:rPr>
              <a:t>．</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12580119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Revelation 21:4 </a:t>
            </a:r>
          </a:p>
          <a:p>
            <a:endParaRPr lang="en-US" sz="800" b="1" dirty="0" smtClean="0">
              <a:solidFill>
                <a:srgbClr val="FFFF00"/>
              </a:solidFill>
            </a:endParaRPr>
          </a:p>
          <a:p>
            <a:r>
              <a:rPr lang="en-US" sz="4400" dirty="0">
                <a:solidFill>
                  <a:schemeClr val="bg1"/>
                </a:solidFill>
              </a:rPr>
              <a:t> </a:t>
            </a:r>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l-GR" sz="4400" dirty="0">
                <a:solidFill>
                  <a:schemeClr val="bg1"/>
                </a:solidFill>
              </a:rPr>
              <a:t>ἐξαλείψει </a:t>
            </a:r>
            <a:r>
              <a:rPr lang="en-US" sz="4400" dirty="0" smtClean="0">
                <a:solidFill>
                  <a:schemeClr val="bg1"/>
                </a:solidFill>
              </a:rPr>
              <a:t> </a:t>
            </a:r>
            <a:r>
              <a:rPr lang="el-GR" sz="4400" dirty="0" smtClean="0">
                <a:solidFill>
                  <a:schemeClr val="bg1"/>
                </a:solidFill>
              </a:rPr>
              <a:t>πᾶν </a:t>
            </a:r>
            <a:r>
              <a:rPr lang="en-US" sz="4400" dirty="0" smtClean="0">
                <a:solidFill>
                  <a:schemeClr val="bg1"/>
                </a:solidFill>
              </a:rPr>
              <a:t> </a:t>
            </a:r>
            <a:r>
              <a:rPr lang="el-GR" sz="4400" dirty="0" smtClean="0">
                <a:solidFill>
                  <a:schemeClr val="bg1"/>
                </a:solidFill>
              </a:rPr>
              <a:t>δάκρυον </a:t>
            </a:r>
            <a:endParaRPr lang="en-US" sz="4400" dirty="0">
              <a:solidFill>
                <a:schemeClr val="bg1"/>
              </a:solidFill>
            </a:endParaRPr>
          </a:p>
          <a:p>
            <a:r>
              <a:rPr lang="en-US" sz="2400" dirty="0" smtClean="0">
                <a:solidFill>
                  <a:srgbClr val="FFFF00"/>
                </a:solidFill>
              </a:rPr>
              <a:t>           and       he </a:t>
            </a:r>
            <a:r>
              <a:rPr lang="en-US" sz="2400" dirty="0">
                <a:solidFill>
                  <a:srgbClr val="FFFF00"/>
                </a:solidFill>
              </a:rPr>
              <a:t>will wipe away </a:t>
            </a:r>
            <a:r>
              <a:rPr lang="en-US" sz="2400" dirty="0" smtClean="0">
                <a:solidFill>
                  <a:srgbClr val="FFFF00"/>
                </a:solidFill>
              </a:rPr>
              <a:t>      every             tear</a:t>
            </a:r>
            <a:endParaRPr lang="es-ES" sz="2400" dirty="0" smtClean="0">
              <a:solidFill>
                <a:srgbClr val="FFFF00"/>
              </a:solidFill>
            </a:endParaRPr>
          </a:p>
          <a:p>
            <a:r>
              <a:rPr lang="en-US" sz="4000" dirty="0" smtClean="0">
                <a:solidFill>
                  <a:schemeClr val="bg1"/>
                </a:solidFill>
              </a:rPr>
              <a:t> </a:t>
            </a:r>
            <a:r>
              <a:rPr lang="el-GR" sz="4000" dirty="0">
                <a:solidFill>
                  <a:schemeClr val="bg1"/>
                </a:solidFill>
              </a:rPr>
              <a:t>ἐκ </a:t>
            </a:r>
            <a:r>
              <a:rPr lang="en-US" sz="4000" dirty="0" smtClean="0">
                <a:solidFill>
                  <a:schemeClr val="bg1"/>
                </a:solidFill>
              </a:rPr>
              <a:t> </a:t>
            </a:r>
            <a:r>
              <a:rPr lang="el-GR" sz="4000" dirty="0" smtClean="0">
                <a:solidFill>
                  <a:schemeClr val="bg1"/>
                </a:solidFill>
              </a:rPr>
              <a:t>τῶν</a:t>
            </a:r>
            <a:r>
              <a:rPr lang="en-US" sz="4000" dirty="0" smtClean="0">
                <a:solidFill>
                  <a:schemeClr val="bg1"/>
                </a:solidFill>
              </a:rPr>
              <a:t> </a:t>
            </a:r>
            <a:r>
              <a:rPr lang="el-GR" sz="4000" dirty="0" smtClean="0">
                <a:solidFill>
                  <a:schemeClr val="bg1"/>
                </a:solidFill>
              </a:rPr>
              <a:t> </a:t>
            </a:r>
            <a:r>
              <a:rPr lang="el-GR" sz="4000" dirty="0">
                <a:solidFill>
                  <a:schemeClr val="bg1"/>
                </a:solidFill>
              </a:rPr>
              <a:t>ὀφθαλμῶν </a:t>
            </a:r>
            <a:r>
              <a:rPr lang="en-US" sz="4000" dirty="0" smtClean="0">
                <a:solidFill>
                  <a:schemeClr val="bg1"/>
                </a:solidFill>
              </a:rPr>
              <a:t> </a:t>
            </a:r>
            <a:r>
              <a:rPr lang="el-GR" sz="4000" dirty="0" smtClean="0">
                <a:solidFill>
                  <a:schemeClr val="bg1"/>
                </a:solidFill>
              </a:rPr>
              <a:t>αὐτῶν</a:t>
            </a:r>
            <a:r>
              <a:rPr lang="el-GR" sz="4000" dirty="0">
                <a:solidFill>
                  <a:schemeClr val="bg1"/>
                </a:solidFill>
              </a:rPr>
              <a:t>,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θάνατος </a:t>
            </a:r>
            <a:endParaRPr lang="en-US" sz="4000" dirty="0">
              <a:solidFill>
                <a:schemeClr val="bg1"/>
              </a:solidFill>
            </a:endParaRPr>
          </a:p>
          <a:p>
            <a:r>
              <a:rPr lang="en-US" sz="2400" dirty="0" smtClean="0">
                <a:solidFill>
                  <a:srgbClr val="FFFF00"/>
                </a:solidFill>
              </a:rPr>
              <a:t> from    the                  eyes                     their             </a:t>
            </a:r>
            <a:r>
              <a:rPr lang="en-US" sz="2400" dirty="0">
                <a:solidFill>
                  <a:srgbClr val="FFFF00"/>
                </a:solidFill>
              </a:rPr>
              <a:t>and </a:t>
            </a:r>
            <a:r>
              <a:rPr lang="en-US" sz="2400" dirty="0" smtClean="0">
                <a:solidFill>
                  <a:srgbClr val="FFFF00"/>
                </a:solidFill>
              </a:rPr>
              <a:t>    the      death </a:t>
            </a:r>
            <a:endParaRPr lang="fr-FR" sz="2200" dirty="0" smtClean="0">
              <a:solidFill>
                <a:srgbClr val="FFFF00"/>
              </a:solidFill>
            </a:endParaRPr>
          </a:p>
          <a:p>
            <a:r>
              <a:rPr lang="en-US" sz="4200" dirty="0" smtClean="0">
                <a:solidFill>
                  <a:schemeClr val="bg1"/>
                </a:solidFill>
              </a:rPr>
              <a:t> </a:t>
            </a:r>
            <a:r>
              <a:rPr lang="el-GR" sz="4200" dirty="0" smtClean="0">
                <a:solidFill>
                  <a:schemeClr val="bg1"/>
                </a:solidFill>
              </a:rPr>
              <a:t>οὐκ </a:t>
            </a:r>
            <a:r>
              <a:rPr lang="en-US" sz="4200" dirty="0" smtClean="0">
                <a:solidFill>
                  <a:schemeClr val="bg1"/>
                </a:solidFill>
              </a:rPr>
              <a:t> </a:t>
            </a:r>
            <a:r>
              <a:rPr lang="el-GR" sz="4200" dirty="0" smtClean="0">
                <a:solidFill>
                  <a:schemeClr val="bg1"/>
                </a:solidFill>
              </a:rPr>
              <a:t>ἔσται </a:t>
            </a:r>
            <a:r>
              <a:rPr lang="en-US" sz="4200" dirty="0" smtClean="0">
                <a:solidFill>
                  <a:schemeClr val="bg1"/>
                </a:solidFill>
              </a:rPr>
              <a:t>  </a:t>
            </a:r>
            <a:r>
              <a:rPr lang="el-GR" sz="4200" dirty="0" smtClean="0">
                <a:solidFill>
                  <a:schemeClr val="bg1"/>
                </a:solidFill>
              </a:rPr>
              <a:t>ἔτι </a:t>
            </a:r>
            <a:r>
              <a:rPr lang="en-US" sz="4200" dirty="0" smtClean="0">
                <a:solidFill>
                  <a:schemeClr val="bg1"/>
                </a:solidFill>
              </a:rPr>
              <a:t>  </a:t>
            </a:r>
            <a:r>
              <a:rPr lang="el-GR" sz="4200" dirty="0" smtClean="0">
                <a:solidFill>
                  <a:schemeClr val="bg1"/>
                </a:solidFill>
              </a:rPr>
              <a:t>οὔτε</a:t>
            </a:r>
            <a:r>
              <a:rPr lang="en-US" sz="4200" dirty="0" smtClean="0">
                <a:solidFill>
                  <a:schemeClr val="bg1"/>
                </a:solidFill>
              </a:rPr>
              <a:t>  </a:t>
            </a:r>
            <a:r>
              <a:rPr lang="el-GR" sz="4200" dirty="0" smtClean="0">
                <a:solidFill>
                  <a:schemeClr val="bg1"/>
                </a:solidFill>
              </a:rPr>
              <a:t>πένθος </a:t>
            </a:r>
            <a:r>
              <a:rPr lang="en-US" sz="4200" dirty="0" smtClean="0">
                <a:solidFill>
                  <a:schemeClr val="bg1"/>
                </a:solidFill>
              </a:rPr>
              <a:t> </a:t>
            </a:r>
            <a:r>
              <a:rPr lang="el-GR" sz="4200" dirty="0" smtClean="0">
                <a:solidFill>
                  <a:schemeClr val="bg1"/>
                </a:solidFill>
              </a:rPr>
              <a:t>οὔτε </a:t>
            </a:r>
            <a:r>
              <a:rPr lang="en-US" sz="4200" dirty="0" smtClean="0">
                <a:solidFill>
                  <a:schemeClr val="bg1"/>
                </a:solidFill>
              </a:rPr>
              <a:t> </a:t>
            </a:r>
            <a:r>
              <a:rPr lang="el-GR" sz="4200" dirty="0" smtClean="0">
                <a:solidFill>
                  <a:schemeClr val="bg1"/>
                </a:solidFill>
              </a:rPr>
              <a:t>κραυγὴ </a:t>
            </a:r>
            <a:endParaRPr lang="en-US" sz="4200" dirty="0" smtClean="0">
              <a:solidFill>
                <a:schemeClr val="bg1"/>
              </a:solidFill>
            </a:endParaRPr>
          </a:p>
          <a:p>
            <a:r>
              <a:rPr lang="fr-FR" sz="2400" dirty="0" smtClean="0">
                <a:solidFill>
                  <a:srgbClr val="FFFF00"/>
                </a:solidFill>
              </a:rPr>
              <a:t>    </a:t>
            </a:r>
            <a:r>
              <a:rPr lang="en-US" sz="2400" dirty="0" smtClean="0">
                <a:solidFill>
                  <a:srgbClr val="FFFF00"/>
                </a:solidFill>
              </a:rPr>
              <a:t>not         shall </a:t>
            </a:r>
            <a:r>
              <a:rPr lang="en-US" sz="2400" dirty="0">
                <a:solidFill>
                  <a:srgbClr val="FFFF00"/>
                </a:solidFill>
              </a:rPr>
              <a:t>be </a:t>
            </a:r>
            <a:r>
              <a:rPr lang="en-US" sz="2400" dirty="0" smtClean="0">
                <a:solidFill>
                  <a:srgbClr val="FFFF00"/>
                </a:solidFill>
              </a:rPr>
              <a:t>   anymore  </a:t>
            </a:r>
            <a:r>
              <a:rPr lang="en-US" sz="2400" dirty="0">
                <a:solidFill>
                  <a:srgbClr val="FFFF00"/>
                </a:solidFill>
              </a:rPr>
              <a:t>neither </a:t>
            </a:r>
            <a:r>
              <a:rPr lang="en-US" sz="2400" dirty="0" smtClean="0">
                <a:solidFill>
                  <a:srgbClr val="FFFF00"/>
                </a:solidFill>
              </a:rPr>
              <a:t>     mourning            nor             crying</a:t>
            </a:r>
            <a:endParaRPr lang="fr-FR" sz="2400" dirty="0" smtClean="0">
              <a:solidFill>
                <a:srgbClr val="FFFF00"/>
              </a:solidFill>
            </a:endParaRPr>
          </a:p>
          <a:p>
            <a:r>
              <a:rPr lang="en-US" sz="4200" dirty="0" smtClean="0">
                <a:solidFill>
                  <a:schemeClr val="bg1"/>
                </a:solidFill>
              </a:rPr>
              <a:t> </a:t>
            </a:r>
            <a:r>
              <a:rPr lang="el-GR" sz="4000" dirty="0" smtClean="0">
                <a:solidFill>
                  <a:schemeClr val="bg1"/>
                </a:solidFill>
              </a:rPr>
              <a:t>οὔτε</a:t>
            </a:r>
            <a:r>
              <a:rPr lang="en-US" sz="4000" dirty="0" smtClean="0">
                <a:solidFill>
                  <a:schemeClr val="bg1"/>
                </a:solidFill>
              </a:rPr>
              <a:t> </a:t>
            </a:r>
            <a:r>
              <a:rPr lang="el-GR" sz="4000" dirty="0" smtClean="0">
                <a:solidFill>
                  <a:schemeClr val="bg1"/>
                </a:solidFill>
              </a:rPr>
              <a:t> </a:t>
            </a:r>
            <a:r>
              <a:rPr lang="el-GR" sz="4000" dirty="0">
                <a:solidFill>
                  <a:schemeClr val="bg1"/>
                </a:solidFill>
              </a:rPr>
              <a:t>πόνος </a:t>
            </a:r>
            <a:r>
              <a:rPr lang="en-US" sz="4000" dirty="0" smtClean="0">
                <a:solidFill>
                  <a:schemeClr val="bg1"/>
                </a:solidFill>
              </a:rPr>
              <a:t> </a:t>
            </a:r>
            <a:r>
              <a:rPr lang="el-GR" sz="4000" dirty="0" smtClean="0">
                <a:solidFill>
                  <a:schemeClr val="bg1"/>
                </a:solidFill>
              </a:rPr>
              <a:t>οὐκ</a:t>
            </a:r>
            <a:r>
              <a:rPr lang="en-US" sz="4000" dirty="0" smtClean="0">
                <a:solidFill>
                  <a:schemeClr val="bg1"/>
                </a:solidFill>
              </a:rPr>
              <a:t> </a:t>
            </a:r>
            <a:r>
              <a:rPr lang="el-GR" sz="4000" dirty="0" smtClean="0">
                <a:solidFill>
                  <a:schemeClr val="bg1"/>
                </a:solidFill>
              </a:rPr>
              <a:t> </a:t>
            </a:r>
            <a:r>
              <a:rPr lang="el-GR" sz="4000" dirty="0">
                <a:solidFill>
                  <a:schemeClr val="bg1"/>
                </a:solidFill>
              </a:rPr>
              <a:t>ἔσται </a:t>
            </a:r>
            <a:r>
              <a:rPr lang="en-US" sz="4000" dirty="0" smtClean="0">
                <a:solidFill>
                  <a:schemeClr val="bg1"/>
                </a:solidFill>
              </a:rPr>
              <a:t> </a:t>
            </a:r>
            <a:r>
              <a:rPr lang="el-GR" sz="4000" dirty="0" smtClean="0">
                <a:solidFill>
                  <a:schemeClr val="bg1"/>
                </a:solidFill>
              </a:rPr>
              <a:t>ἔτι,</a:t>
            </a:r>
            <a:r>
              <a:rPr lang="en-US" sz="4000" dirty="0" smtClean="0">
                <a:solidFill>
                  <a:schemeClr val="bg1"/>
                </a:solidFill>
              </a:rPr>
              <a:t> </a:t>
            </a:r>
            <a:r>
              <a:rPr lang="el-GR" sz="4000" dirty="0" smtClean="0">
                <a:solidFill>
                  <a:schemeClr val="bg1"/>
                </a:solidFill>
              </a:rPr>
              <a:t> </a:t>
            </a:r>
            <a:r>
              <a:rPr lang="el-GR" sz="4000" dirty="0">
                <a:solidFill>
                  <a:schemeClr val="bg1"/>
                </a:solidFill>
              </a:rPr>
              <a:t>[ὅτι</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τὰ</a:t>
            </a:r>
            <a:r>
              <a:rPr lang="en-US" sz="4000" dirty="0" smtClean="0">
                <a:solidFill>
                  <a:schemeClr val="bg1"/>
                </a:solidFill>
              </a:rPr>
              <a:t> </a:t>
            </a:r>
            <a:r>
              <a:rPr lang="el-GR" sz="4000" dirty="0" smtClean="0">
                <a:solidFill>
                  <a:schemeClr val="bg1"/>
                </a:solidFill>
              </a:rPr>
              <a:t> πρῶτα</a:t>
            </a:r>
            <a:r>
              <a:rPr lang="en-US" sz="4000" dirty="0" smtClean="0">
                <a:solidFill>
                  <a:schemeClr val="bg1"/>
                </a:solidFill>
              </a:rPr>
              <a:t>  </a:t>
            </a:r>
            <a:r>
              <a:rPr lang="el-GR" sz="4000" dirty="0" smtClean="0">
                <a:solidFill>
                  <a:schemeClr val="bg1"/>
                </a:solidFill>
              </a:rPr>
              <a:t> </a:t>
            </a:r>
            <a:r>
              <a:rPr lang="el-GR" sz="4000" dirty="0">
                <a:solidFill>
                  <a:schemeClr val="bg1"/>
                </a:solidFill>
              </a:rPr>
              <a:t>ἀπῆλθαν.</a:t>
            </a:r>
          </a:p>
          <a:p>
            <a:r>
              <a:rPr lang="en-US" sz="2400" dirty="0" smtClean="0">
                <a:solidFill>
                  <a:srgbClr val="FFFF00"/>
                </a:solidFill>
              </a:rPr>
              <a:t>     nor            </a:t>
            </a:r>
            <a:r>
              <a:rPr lang="en-US" sz="2400" dirty="0">
                <a:solidFill>
                  <a:srgbClr val="FFFF00"/>
                </a:solidFill>
              </a:rPr>
              <a:t>pain </a:t>
            </a:r>
            <a:r>
              <a:rPr lang="en-US" sz="2400" dirty="0" smtClean="0">
                <a:solidFill>
                  <a:srgbClr val="FFFF00"/>
                </a:solidFill>
              </a:rPr>
              <a:t>           not       shall be   anymore     for       </a:t>
            </a:r>
            <a:r>
              <a:rPr lang="en-US" sz="2400" dirty="0">
                <a:solidFill>
                  <a:srgbClr val="FFFF00"/>
                </a:solidFill>
              </a:rPr>
              <a:t>the </a:t>
            </a:r>
            <a:r>
              <a:rPr lang="en-US" sz="2400" dirty="0" smtClean="0">
                <a:solidFill>
                  <a:srgbClr val="FFFF00"/>
                </a:solidFill>
              </a:rPr>
              <a:t> former </a:t>
            </a:r>
            <a:r>
              <a:rPr lang="en-US" sz="2400" dirty="0">
                <a:solidFill>
                  <a:srgbClr val="FFFF00"/>
                </a:solidFill>
              </a:rPr>
              <a:t>things </a:t>
            </a:r>
            <a:r>
              <a:rPr lang="en-US" sz="2400" dirty="0" smtClean="0">
                <a:solidFill>
                  <a:srgbClr val="FFFF00"/>
                </a:solidFill>
              </a:rPr>
              <a:t>   </a:t>
            </a:r>
            <a:r>
              <a:rPr lang="en-US" sz="2400" dirty="0">
                <a:solidFill>
                  <a:srgbClr val="FFFF00"/>
                </a:solidFill>
              </a:rPr>
              <a:t>passed away </a:t>
            </a:r>
            <a:endParaRPr lang="fr-FR" sz="2400" dirty="0" smtClean="0">
              <a:solidFill>
                <a:srgbClr val="FFFF00"/>
              </a:solidFill>
            </a:endParaRPr>
          </a:p>
          <a:p>
            <a:endParaRPr lang="en-US" sz="800" dirty="0">
              <a:solidFill>
                <a:schemeClr val="bg1"/>
              </a:solidFill>
            </a:endParaRPr>
          </a:p>
          <a:p>
            <a:endParaRPr lang="en-US" dirty="0" smtClean="0">
              <a:solidFill>
                <a:schemeClr val="bg1"/>
              </a:solidFill>
            </a:endParaRPr>
          </a:p>
          <a:p>
            <a:r>
              <a:rPr lang="en-US" baseline="30000" dirty="0" smtClean="0">
                <a:solidFill>
                  <a:srgbClr val="FFFF00"/>
                </a:solidFill>
              </a:rPr>
              <a:t>         	ESV </a:t>
            </a:r>
            <a:r>
              <a:rPr lang="fr-FR" b="1" dirty="0" smtClean="0">
                <a:solidFill>
                  <a:schemeClr val="bg1"/>
                </a:solidFill>
              </a:rPr>
              <a:t>21:4</a:t>
            </a:r>
            <a:r>
              <a:rPr lang="fr-FR" dirty="0" smtClean="0">
                <a:solidFill>
                  <a:schemeClr val="bg1"/>
                </a:solidFill>
              </a:rPr>
              <a:t> </a:t>
            </a:r>
            <a:r>
              <a:rPr lang="en-US" dirty="0">
                <a:solidFill>
                  <a:schemeClr val="bg1"/>
                </a:solidFill>
              </a:rPr>
              <a:t>He will wipe away every tear from their eyes, and death shall be no more, neither shall there be mourning, nor crying, nor pain anymore, for the former things have passed away."</a:t>
            </a:r>
          </a:p>
          <a:p>
            <a:r>
              <a:rPr lang="en-US" baseline="30000" dirty="0" smtClean="0">
                <a:solidFill>
                  <a:srgbClr val="FFFF00"/>
                </a:solidFill>
              </a:rPr>
              <a:t>	CUV</a:t>
            </a:r>
            <a:r>
              <a:rPr lang="en-US" b="1" dirty="0" smtClean="0">
                <a:solidFill>
                  <a:schemeClr val="bg1"/>
                </a:solidFill>
              </a:rPr>
              <a:t> 21:4</a:t>
            </a:r>
            <a:r>
              <a:rPr lang="en-US" dirty="0" smtClean="0">
                <a:solidFill>
                  <a:schemeClr val="bg1"/>
                </a:solidFill>
              </a:rPr>
              <a:t> </a:t>
            </a:r>
            <a:r>
              <a:rPr lang="zh-TW" altLang="en-US" dirty="0" smtClean="0">
                <a:solidFill>
                  <a:schemeClr val="bg1"/>
                </a:solidFill>
              </a:rPr>
              <a:t> 神</a:t>
            </a:r>
            <a:r>
              <a:rPr lang="zh-TW" altLang="en-US" dirty="0">
                <a:solidFill>
                  <a:schemeClr val="bg1"/>
                </a:solidFill>
              </a:rPr>
              <a:t>要擦去他們一切的眼淚．不再有死亡、也不再有悲哀、哭號、疼痛、因為以前的事都過去了。</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247653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773247"/>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3600" b="1" dirty="0" smtClean="0">
                <a:solidFill>
                  <a:srgbClr val="FFFF00"/>
                </a:solidFill>
              </a:rPr>
              <a:t>    Revelation 21:5 </a:t>
            </a: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l-GR" sz="4200" dirty="0" smtClean="0">
                <a:solidFill>
                  <a:schemeClr val="bg1"/>
                </a:solidFill>
              </a:rPr>
              <a:t>Καὶ </a:t>
            </a:r>
            <a:r>
              <a:rPr lang="en-US" sz="4200" dirty="0" smtClean="0">
                <a:solidFill>
                  <a:schemeClr val="bg1"/>
                </a:solidFill>
              </a:rPr>
              <a:t> </a:t>
            </a:r>
            <a:r>
              <a:rPr lang="el-GR" sz="4200" dirty="0" smtClean="0">
                <a:solidFill>
                  <a:schemeClr val="bg1"/>
                </a:solidFill>
              </a:rPr>
              <a:t>εἶπεν </a:t>
            </a:r>
            <a:r>
              <a:rPr lang="en-US" sz="4200" dirty="0" smtClean="0">
                <a:solidFill>
                  <a:schemeClr val="bg1"/>
                </a:solidFill>
              </a:rPr>
              <a:t> </a:t>
            </a:r>
            <a:r>
              <a:rPr lang="el-GR" sz="4200" dirty="0" smtClean="0">
                <a:solidFill>
                  <a:schemeClr val="bg1"/>
                </a:solidFill>
              </a:rPr>
              <a:t>ὁ</a:t>
            </a:r>
            <a:r>
              <a:rPr lang="en-US" sz="4200" dirty="0" smtClean="0">
                <a:solidFill>
                  <a:schemeClr val="bg1"/>
                </a:solidFill>
              </a:rPr>
              <a:t> </a:t>
            </a:r>
            <a:r>
              <a:rPr lang="el-GR" sz="4200" dirty="0" smtClean="0">
                <a:solidFill>
                  <a:schemeClr val="bg1"/>
                </a:solidFill>
              </a:rPr>
              <a:t> </a:t>
            </a:r>
            <a:r>
              <a:rPr lang="el-GR" sz="4200" dirty="0">
                <a:solidFill>
                  <a:schemeClr val="bg1"/>
                </a:solidFill>
              </a:rPr>
              <a:t>καθήμενος </a:t>
            </a:r>
            <a:r>
              <a:rPr lang="en-US" sz="4200" dirty="0" smtClean="0">
                <a:solidFill>
                  <a:schemeClr val="bg1"/>
                </a:solidFill>
              </a:rPr>
              <a:t> </a:t>
            </a:r>
            <a:r>
              <a:rPr lang="el-GR" sz="4200" dirty="0" smtClean="0">
                <a:solidFill>
                  <a:schemeClr val="bg1"/>
                </a:solidFill>
              </a:rPr>
              <a:t>ἐπὶ </a:t>
            </a:r>
            <a:r>
              <a:rPr lang="en-US" sz="4200" dirty="0" smtClean="0">
                <a:solidFill>
                  <a:schemeClr val="bg1"/>
                </a:solidFill>
              </a:rPr>
              <a:t> </a:t>
            </a:r>
            <a:r>
              <a:rPr lang="el-GR" sz="4200" dirty="0" smtClean="0">
                <a:solidFill>
                  <a:schemeClr val="bg1"/>
                </a:solidFill>
              </a:rPr>
              <a:t>τῷ </a:t>
            </a:r>
            <a:r>
              <a:rPr lang="en-US" sz="4200" dirty="0" smtClean="0">
                <a:solidFill>
                  <a:schemeClr val="bg1"/>
                </a:solidFill>
              </a:rPr>
              <a:t> </a:t>
            </a:r>
            <a:r>
              <a:rPr lang="el-GR" sz="4200" dirty="0" smtClean="0">
                <a:solidFill>
                  <a:schemeClr val="bg1"/>
                </a:solidFill>
              </a:rPr>
              <a:t>θρόνῳ·</a:t>
            </a:r>
            <a:endParaRPr lang="en-US" sz="4200" dirty="0" smtClean="0">
              <a:solidFill>
                <a:schemeClr val="bg1"/>
              </a:solidFill>
            </a:endParaRPr>
          </a:p>
          <a:p>
            <a:r>
              <a:rPr lang="en-US" sz="2400" dirty="0" smtClean="0">
                <a:solidFill>
                  <a:srgbClr val="FFFF00"/>
                </a:solidFill>
              </a:rPr>
              <a:t> and        </a:t>
            </a:r>
            <a:r>
              <a:rPr lang="en-US" sz="2400" dirty="0">
                <a:solidFill>
                  <a:srgbClr val="FFFF00"/>
                </a:solidFill>
              </a:rPr>
              <a:t>he </a:t>
            </a:r>
            <a:r>
              <a:rPr lang="en-US" sz="2400" dirty="0" smtClean="0">
                <a:solidFill>
                  <a:srgbClr val="FFFF00"/>
                </a:solidFill>
              </a:rPr>
              <a:t>said    who           is </a:t>
            </a:r>
            <a:r>
              <a:rPr lang="en-US" sz="2400" dirty="0">
                <a:solidFill>
                  <a:srgbClr val="FFFF00"/>
                </a:solidFill>
              </a:rPr>
              <a:t>seated </a:t>
            </a:r>
            <a:r>
              <a:rPr lang="en-US" sz="2400" dirty="0" smtClean="0">
                <a:solidFill>
                  <a:srgbClr val="FFFF00"/>
                </a:solidFill>
              </a:rPr>
              <a:t>                on       the         </a:t>
            </a:r>
            <a:r>
              <a:rPr lang="en-US" sz="2400" dirty="0">
                <a:solidFill>
                  <a:srgbClr val="FFFF00"/>
                </a:solidFill>
              </a:rPr>
              <a:t>throne </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ἰδοὺ </a:t>
            </a:r>
            <a:r>
              <a:rPr lang="en-US" sz="4400" dirty="0" smtClean="0">
                <a:solidFill>
                  <a:schemeClr val="bg1"/>
                </a:solidFill>
              </a:rPr>
              <a:t> </a:t>
            </a:r>
            <a:r>
              <a:rPr lang="el-GR" sz="4400" dirty="0" smtClean="0">
                <a:solidFill>
                  <a:schemeClr val="bg1"/>
                </a:solidFill>
              </a:rPr>
              <a:t>καινὰ</a:t>
            </a:r>
            <a:r>
              <a:rPr lang="en-US" sz="4400" dirty="0" smtClean="0">
                <a:solidFill>
                  <a:schemeClr val="bg1"/>
                </a:solidFill>
              </a:rPr>
              <a:t> </a:t>
            </a:r>
            <a:r>
              <a:rPr lang="el-GR" sz="4400" dirty="0" smtClean="0">
                <a:solidFill>
                  <a:schemeClr val="bg1"/>
                </a:solidFill>
              </a:rPr>
              <a:t> </a:t>
            </a:r>
            <a:r>
              <a:rPr lang="el-GR" sz="4400" dirty="0">
                <a:solidFill>
                  <a:schemeClr val="bg1"/>
                </a:solidFill>
              </a:rPr>
              <a:t>ποιῶ </a:t>
            </a:r>
            <a:r>
              <a:rPr lang="en-US" sz="4400" dirty="0" smtClean="0">
                <a:solidFill>
                  <a:schemeClr val="bg1"/>
                </a:solidFill>
              </a:rPr>
              <a:t> </a:t>
            </a:r>
            <a:r>
              <a:rPr lang="el-GR" sz="4400" dirty="0" smtClean="0">
                <a:solidFill>
                  <a:schemeClr val="bg1"/>
                </a:solidFill>
              </a:rPr>
              <a:t>πάντα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λέγει</a:t>
            </a:r>
            <a:r>
              <a:rPr lang="el-GR" sz="4400" dirty="0">
                <a:solidFill>
                  <a:schemeClr val="bg1"/>
                </a:solidFill>
              </a:rPr>
              <a:t>· </a:t>
            </a:r>
            <a:r>
              <a:rPr lang="en-US" sz="4400" dirty="0" smtClean="0">
                <a:solidFill>
                  <a:schemeClr val="bg1"/>
                </a:solidFill>
              </a:rPr>
              <a:t>   </a:t>
            </a:r>
            <a:r>
              <a:rPr lang="el-GR" sz="4400" dirty="0" smtClean="0">
                <a:solidFill>
                  <a:schemeClr val="bg1"/>
                </a:solidFill>
              </a:rPr>
              <a:t>γράψον</a:t>
            </a:r>
            <a:r>
              <a:rPr lang="el-GR" sz="4400" dirty="0">
                <a:solidFill>
                  <a:schemeClr val="bg1"/>
                </a:solidFill>
              </a:rPr>
              <a:t>, </a:t>
            </a:r>
            <a:endParaRPr lang="en-US" sz="4400" dirty="0">
              <a:solidFill>
                <a:schemeClr val="bg1"/>
              </a:solidFill>
            </a:endParaRPr>
          </a:p>
          <a:p>
            <a:r>
              <a:rPr lang="en-US" sz="2400" dirty="0" smtClean="0">
                <a:solidFill>
                  <a:srgbClr val="FFFF00"/>
                </a:solidFill>
              </a:rPr>
              <a:t>    behold           new        </a:t>
            </a:r>
            <a:r>
              <a:rPr lang="en-US" sz="2400" dirty="0">
                <a:solidFill>
                  <a:srgbClr val="FFFF00"/>
                </a:solidFill>
              </a:rPr>
              <a:t>I am </a:t>
            </a:r>
            <a:r>
              <a:rPr lang="en-US" sz="2400" dirty="0" smtClean="0">
                <a:solidFill>
                  <a:srgbClr val="FFFF00"/>
                </a:solidFill>
              </a:rPr>
              <a:t>making   </a:t>
            </a:r>
            <a:r>
              <a:rPr lang="en-US" sz="2400" dirty="0">
                <a:solidFill>
                  <a:srgbClr val="FFFF00"/>
                </a:solidFill>
              </a:rPr>
              <a:t>all things </a:t>
            </a:r>
            <a:r>
              <a:rPr lang="en-US" sz="2400" dirty="0" smtClean="0">
                <a:solidFill>
                  <a:srgbClr val="FFFF00"/>
                </a:solidFill>
              </a:rPr>
              <a:t>      and       he says              write down</a:t>
            </a:r>
            <a:endParaRPr lang="fr-FR" sz="2400" dirty="0" smtClean="0">
              <a:solidFill>
                <a:srgbClr val="FFFF00"/>
              </a:solidFill>
            </a:endParaRPr>
          </a:p>
          <a:p>
            <a:r>
              <a:rPr lang="en-US" sz="4300" dirty="0" smtClean="0">
                <a:solidFill>
                  <a:schemeClr val="bg1"/>
                </a:solidFill>
              </a:rPr>
              <a:t> </a:t>
            </a:r>
            <a:r>
              <a:rPr lang="el-GR" sz="4300" dirty="0" smtClean="0">
                <a:solidFill>
                  <a:schemeClr val="bg1"/>
                </a:solidFill>
              </a:rPr>
              <a:t>ὅτι </a:t>
            </a:r>
            <a:r>
              <a:rPr lang="en-US" sz="4300" dirty="0" smtClean="0">
                <a:solidFill>
                  <a:schemeClr val="bg1"/>
                </a:solidFill>
              </a:rPr>
              <a:t> </a:t>
            </a:r>
            <a:r>
              <a:rPr lang="el-GR" sz="4300" dirty="0" smtClean="0">
                <a:solidFill>
                  <a:schemeClr val="bg1"/>
                </a:solidFill>
              </a:rPr>
              <a:t>οὗτοι </a:t>
            </a:r>
            <a:r>
              <a:rPr lang="en-US" sz="4300" dirty="0" smtClean="0">
                <a:solidFill>
                  <a:schemeClr val="bg1"/>
                </a:solidFill>
              </a:rPr>
              <a:t> </a:t>
            </a:r>
            <a:r>
              <a:rPr lang="el-GR" sz="4300" dirty="0" smtClean="0">
                <a:solidFill>
                  <a:schemeClr val="bg1"/>
                </a:solidFill>
              </a:rPr>
              <a:t>οἱ </a:t>
            </a:r>
            <a:r>
              <a:rPr lang="en-US" sz="4300" dirty="0" smtClean="0">
                <a:solidFill>
                  <a:schemeClr val="bg1"/>
                </a:solidFill>
              </a:rPr>
              <a:t> </a:t>
            </a:r>
            <a:r>
              <a:rPr lang="el-GR" sz="4300" dirty="0" smtClean="0">
                <a:solidFill>
                  <a:schemeClr val="bg1"/>
                </a:solidFill>
              </a:rPr>
              <a:t>λόγοι </a:t>
            </a:r>
            <a:r>
              <a:rPr lang="en-US" sz="4300" dirty="0" smtClean="0">
                <a:solidFill>
                  <a:schemeClr val="bg1"/>
                </a:solidFill>
              </a:rPr>
              <a:t> </a:t>
            </a:r>
            <a:r>
              <a:rPr lang="el-GR" sz="4300" dirty="0" smtClean="0">
                <a:solidFill>
                  <a:schemeClr val="bg1"/>
                </a:solidFill>
              </a:rPr>
              <a:t>πιστοὶ </a:t>
            </a:r>
            <a:r>
              <a:rPr lang="en-US" sz="4300" dirty="0" smtClean="0">
                <a:solidFill>
                  <a:schemeClr val="bg1"/>
                </a:solidFill>
              </a:rPr>
              <a:t> </a:t>
            </a:r>
            <a:r>
              <a:rPr lang="el-GR" sz="4300" dirty="0" smtClean="0">
                <a:solidFill>
                  <a:schemeClr val="bg1"/>
                </a:solidFill>
              </a:rPr>
              <a:t>καὶ </a:t>
            </a:r>
            <a:r>
              <a:rPr lang="en-US" sz="4300" dirty="0" smtClean="0">
                <a:solidFill>
                  <a:schemeClr val="bg1"/>
                </a:solidFill>
              </a:rPr>
              <a:t> </a:t>
            </a:r>
            <a:r>
              <a:rPr lang="el-GR" sz="4300" dirty="0" smtClean="0">
                <a:solidFill>
                  <a:schemeClr val="bg1"/>
                </a:solidFill>
              </a:rPr>
              <a:t>ἀληθινοί </a:t>
            </a:r>
            <a:r>
              <a:rPr lang="en-US" sz="4300" dirty="0" smtClean="0">
                <a:solidFill>
                  <a:schemeClr val="bg1"/>
                </a:solidFill>
              </a:rPr>
              <a:t> </a:t>
            </a:r>
            <a:r>
              <a:rPr lang="el-GR" sz="4300" dirty="0" smtClean="0">
                <a:solidFill>
                  <a:schemeClr val="bg1"/>
                </a:solidFill>
              </a:rPr>
              <a:t>εἰσιν</a:t>
            </a:r>
            <a:r>
              <a:rPr lang="el-GR" sz="4300" dirty="0">
                <a:solidFill>
                  <a:schemeClr val="bg1"/>
                </a:solidFill>
              </a:rPr>
              <a:t>.</a:t>
            </a:r>
          </a:p>
          <a:p>
            <a:r>
              <a:rPr lang="en-US" sz="2400" dirty="0" smtClean="0">
                <a:solidFill>
                  <a:srgbClr val="FFFF00"/>
                </a:solidFill>
              </a:rPr>
              <a:t>    for         these         the      words       </a:t>
            </a:r>
            <a:r>
              <a:rPr lang="en-US" sz="2400" dirty="0">
                <a:solidFill>
                  <a:srgbClr val="FFFF00"/>
                </a:solidFill>
              </a:rPr>
              <a:t>trustworthy </a:t>
            </a:r>
            <a:r>
              <a:rPr lang="en-US" sz="2400" dirty="0" smtClean="0">
                <a:solidFill>
                  <a:srgbClr val="FFFF00"/>
                </a:solidFill>
              </a:rPr>
              <a:t>    and               true                    are</a:t>
            </a:r>
            <a:r>
              <a:rPr lang="fr-FR" sz="2400" dirty="0" smtClean="0">
                <a:solidFill>
                  <a:srgbClr val="FFFF00"/>
                </a:solidFill>
              </a:rPr>
              <a:t> </a:t>
            </a:r>
            <a:endParaRPr lang="en-US" sz="24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2000" baseline="30000" dirty="0" smtClean="0">
                <a:solidFill>
                  <a:srgbClr val="FFFF00"/>
                </a:solidFill>
              </a:rPr>
              <a:t>	ESV </a:t>
            </a:r>
            <a:r>
              <a:rPr lang="fr-FR" sz="2000" b="1" dirty="0" smtClean="0">
                <a:solidFill>
                  <a:schemeClr val="bg1"/>
                </a:solidFill>
              </a:rPr>
              <a:t>21:5</a:t>
            </a:r>
            <a:r>
              <a:rPr lang="fr-FR" sz="2000" dirty="0" smtClean="0">
                <a:solidFill>
                  <a:schemeClr val="bg1"/>
                </a:solidFill>
              </a:rPr>
              <a:t> </a:t>
            </a:r>
            <a:r>
              <a:rPr lang="en-US" sz="2000" dirty="0">
                <a:solidFill>
                  <a:schemeClr val="bg1"/>
                </a:solidFill>
              </a:rPr>
              <a:t>And he who was seated on the throne said, "Behold, I am making all things new." Also he said, "Write this down, for these words are trustworthy and true."</a:t>
            </a:r>
          </a:p>
          <a:p>
            <a:r>
              <a:rPr lang="en-US" sz="2000" baseline="30000" dirty="0">
                <a:solidFill>
                  <a:srgbClr val="FFFF00"/>
                </a:solidFill>
              </a:rPr>
              <a:t>	CUV</a:t>
            </a:r>
            <a:r>
              <a:rPr lang="en-US" sz="2000" b="1" dirty="0">
                <a:solidFill>
                  <a:schemeClr val="bg1"/>
                </a:solidFill>
              </a:rPr>
              <a:t> </a:t>
            </a:r>
            <a:r>
              <a:rPr lang="en-US" sz="2000" b="1" dirty="0" smtClean="0">
                <a:solidFill>
                  <a:schemeClr val="bg1"/>
                </a:solidFill>
              </a:rPr>
              <a:t>21:5</a:t>
            </a:r>
            <a:r>
              <a:rPr lang="en-US" sz="2000" dirty="0" smtClean="0">
                <a:solidFill>
                  <a:schemeClr val="bg1"/>
                </a:solidFill>
              </a:rPr>
              <a:t> </a:t>
            </a:r>
            <a:r>
              <a:rPr lang="zh-TW" altLang="en-US" sz="2000" dirty="0">
                <a:solidFill>
                  <a:schemeClr val="bg1"/>
                </a:solidFill>
              </a:rPr>
              <a:t>坐寶座的說、看哪、我將一切都更新了。又說、你要寫上．因這些話是可信的、是真實的。</a:t>
            </a:r>
            <a:endParaRPr lang="fr-FR"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237108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09155"/>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21:6-7</a:t>
            </a:r>
          </a:p>
          <a:p>
            <a:r>
              <a:rPr lang="en-US" sz="3200" b="1" dirty="0" smtClean="0">
                <a:solidFill>
                  <a:srgbClr val="FFFF00"/>
                </a:solidFill>
              </a:rPr>
              <a:t>6</a:t>
            </a:r>
            <a:r>
              <a:rPr lang="en-US" sz="3600" b="1" dirty="0" smtClean="0">
                <a:solidFill>
                  <a:srgbClr val="FFFF00"/>
                </a:solidFill>
              </a:rPr>
              <a:t>   </a:t>
            </a:r>
            <a:r>
              <a:rPr lang="el-GR" sz="3600" dirty="0" smtClean="0">
                <a:solidFill>
                  <a:schemeClr val="bg1"/>
                </a:solidFill>
              </a:rPr>
              <a:t>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εἶπέν</a:t>
            </a:r>
            <a:r>
              <a:rPr lang="en-US" sz="3800" dirty="0" smtClean="0">
                <a:solidFill>
                  <a:schemeClr val="bg1"/>
                </a:solidFill>
              </a:rPr>
              <a:t> </a:t>
            </a:r>
            <a:r>
              <a:rPr lang="el-GR" sz="3800" dirty="0" smtClean="0">
                <a:solidFill>
                  <a:schemeClr val="bg1"/>
                </a:solidFill>
              </a:rPr>
              <a:t> </a:t>
            </a:r>
            <a:r>
              <a:rPr lang="el-GR" sz="3800" dirty="0">
                <a:solidFill>
                  <a:schemeClr val="bg1"/>
                </a:solidFill>
              </a:rPr>
              <a:t>μοι· </a:t>
            </a:r>
            <a:r>
              <a:rPr lang="en-US" sz="3800" dirty="0" smtClean="0">
                <a:solidFill>
                  <a:schemeClr val="bg1"/>
                </a:solidFill>
              </a:rPr>
              <a:t>  </a:t>
            </a:r>
            <a:r>
              <a:rPr lang="el-GR" sz="3800" dirty="0" smtClean="0">
                <a:solidFill>
                  <a:schemeClr val="bg1"/>
                </a:solidFill>
              </a:rPr>
              <a:t>γέγοναν.</a:t>
            </a:r>
            <a:r>
              <a:rPr lang="en-US" sz="3800" dirty="0" smtClean="0">
                <a:solidFill>
                  <a:schemeClr val="bg1"/>
                </a:solidFill>
              </a:rPr>
              <a:t> </a:t>
            </a:r>
            <a:r>
              <a:rPr lang="el-GR" sz="3800" dirty="0" smtClean="0">
                <a:solidFill>
                  <a:schemeClr val="bg1"/>
                </a:solidFill>
              </a:rPr>
              <a:t> </a:t>
            </a:r>
            <a:r>
              <a:rPr lang="en-US" sz="3800" dirty="0" smtClean="0">
                <a:solidFill>
                  <a:schemeClr val="bg1"/>
                </a:solidFill>
              </a:rPr>
              <a:t> </a:t>
            </a:r>
            <a:r>
              <a:rPr lang="el-GR" sz="3800" dirty="0" smtClean="0">
                <a:solidFill>
                  <a:schemeClr val="bg1"/>
                </a:solidFill>
              </a:rPr>
              <a:t>ἐγώ </a:t>
            </a:r>
            <a:r>
              <a:rPr lang="en-US" sz="3800" dirty="0" smtClean="0">
                <a:solidFill>
                  <a:schemeClr val="bg1"/>
                </a:solidFill>
              </a:rPr>
              <a:t> </a:t>
            </a:r>
            <a:r>
              <a:rPr lang="el-GR" sz="3800" dirty="0" smtClean="0">
                <a:solidFill>
                  <a:schemeClr val="bg1"/>
                </a:solidFill>
              </a:rPr>
              <a:t>[</a:t>
            </a:r>
            <a:r>
              <a:rPr lang="el-GR" sz="3800" dirty="0">
                <a:solidFill>
                  <a:schemeClr val="bg1"/>
                </a:solidFill>
              </a:rPr>
              <a:t>εἰμι] </a:t>
            </a:r>
            <a:endParaRPr lang="en-US" sz="3800" dirty="0">
              <a:solidFill>
                <a:schemeClr val="bg1"/>
              </a:solidFill>
            </a:endParaRPr>
          </a:p>
          <a:p>
            <a:r>
              <a:rPr lang="en-US" sz="2200" dirty="0">
                <a:solidFill>
                  <a:srgbClr val="FFFF00"/>
                </a:solidFill>
              </a:rPr>
              <a:t> </a:t>
            </a:r>
            <a:r>
              <a:rPr lang="en-US" sz="2200" dirty="0" smtClean="0">
                <a:solidFill>
                  <a:srgbClr val="FFFF00"/>
                </a:solidFill>
              </a:rPr>
              <a:t>          and       </a:t>
            </a:r>
            <a:r>
              <a:rPr lang="en-US" sz="2200" dirty="0">
                <a:solidFill>
                  <a:srgbClr val="FFFF00"/>
                </a:solidFill>
              </a:rPr>
              <a:t>he </a:t>
            </a:r>
            <a:r>
              <a:rPr lang="en-US" sz="2200" dirty="0" smtClean="0">
                <a:solidFill>
                  <a:srgbClr val="FFFF00"/>
                </a:solidFill>
              </a:rPr>
              <a:t>said     </a:t>
            </a:r>
            <a:r>
              <a:rPr lang="en-US" sz="2200" dirty="0">
                <a:solidFill>
                  <a:srgbClr val="FFFF00"/>
                </a:solidFill>
              </a:rPr>
              <a:t>to </a:t>
            </a:r>
            <a:r>
              <a:rPr lang="en-US" sz="2200" dirty="0" smtClean="0">
                <a:solidFill>
                  <a:srgbClr val="FFFF00"/>
                </a:solidFill>
              </a:rPr>
              <a:t>me        they are done            </a:t>
            </a:r>
            <a:r>
              <a:rPr lang="en-US" sz="2200" dirty="0">
                <a:solidFill>
                  <a:srgbClr val="FFFF00"/>
                </a:solidFill>
              </a:rPr>
              <a:t>I </a:t>
            </a:r>
            <a:r>
              <a:rPr lang="en-US" sz="2200" dirty="0" smtClean="0">
                <a:solidFill>
                  <a:srgbClr val="FFFF00"/>
                </a:solidFill>
              </a:rPr>
              <a:t>             am</a:t>
            </a:r>
            <a:endParaRPr lang="fr-FR" sz="2200" dirty="0">
              <a:solidFill>
                <a:srgbClr val="FFFF00"/>
              </a:solidFill>
            </a:endParaRPr>
          </a:p>
          <a:p>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ἄλφα</a:t>
            </a:r>
            <a:r>
              <a:rPr lang="en-US" sz="4000" dirty="0" smtClean="0">
                <a:solidFill>
                  <a:schemeClr val="bg1"/>
                </a:solidFill>
              </a:rPr>
              <a:t> </a:t>
            </a:r>
            <a:r>
              <a:rPr lang="en-US" sz="3800" dirty="0" smtClean="0">
                <a:solidFill>
                  <a:schemeClr val="bg1"/>
                </a:solidFill>
              </a:rPr>
              <a:t>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τὸ </a:t>
            </a:r>
            <a:r>
              <a:rPr lang="en-US" sz="3800" dirty="0" smtClean="0">
                <a:solidFill>
                  <a:schemeClr val="bg1"/>
                </a:solidFill>
              </a:rPr>
              <a:t> </a:t>
            </a:r>
            <a:r>
              <a:rPr lang="el-GR" sz="3800" dirty="0" smtClean="0">
                <a:solidFill>
                  <a:schemeClr val="bg1"/>
                </a:solidFill>
              </a:rPr>
              <a:t>ὦ,</a:t>
            </a:r>
            <a:r>
              <a:rPr lang="en-US" sz="3800" dirty="0" smtClean="0">
                <a:solidFill>
                  <a:schemeClr val="bg1"/>
                </a:solidFill>
              </a:rPr>
              <a:t> </a:t>
            </a:r>
            <a:r>
              <a:rPr lang="el-GR" sz="3800" dirty="0" smtClean="0">
                <a:solidFill>
                  <a:schemeClr val="bg1"/>
                </a:solidFill>
              </a:rPr>
              <a:t> </a:t>
            </a:r>
            <a:r>
              <a:rPr lang="el-GR" sz="3800" dirty="0">
                <a:solidFill>
                  <a:schemeClr val="bg1"/>
                </a:solidFill>
              </a:rPr>
              <a:t>ἡ </a:t>
            </a:r>
            <a:r>
              <a:rPr lang="en-US" sz="3800" dirty="0" smtClean="0">
                <a:solidFill>
                  <a:schemeClr val="bg1"/>
                </a:solidFill>
              </a:rPr>
              <a:t> </a:t>
            </a:r>
            <a:r>
              <a:rPr lang="el-GR" sz="3800" dirty="0" smtClean="0">
                <a:solidFill>
                  <a:schemeClr val="bg1"/>
                </a:solidFill>
              </a:rPr>
              <a:t>ἀρχὴ</a:t>
            </a:r>
            <a:r>
              <a:rPr lang="en-US" sz="3800" dirty="0" smtClean="0">
                <a:solidFill>
                  <a:schemeClr val="bg1"/>
                </a:solidFill>
              </a:rPr>
              <a:t> </a:t>
            </a:r>
            <a:r>
              <a:rPr lang="el-GR" sz="3800" dirty="0" smtClean="0">
                <a:solidFill>
                  <a:schemeClr val="bg1"/>
                </a:solidFill>
              </a:rPr>
              <a:t>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τὸ </a:t>
            </a:r>
            <a:r>
              <a:rPr lang="en-US" sz="3800" dirty="0" smtClean="0">
                <a:solidFill>
                  <a:schemeClr val="bg1"/>
                </a:solidFill>
              </a:rPr>
              <a:t> </a:t>
            </a:r>
            <a:r>
              <a:rPr lang="el-GR" sz="3800" dirty="0" smtClean="0">
                <a:solidFill>
                  <a:schemeClr val="bg1"/>
                </a:solidFill>
              </a:rPr>
              <a:t>τέλος</a:t>
            </a:r>
            <a:r>
              <a:rPr lang="el-GR" sz="3800" dirty="0">
                <a:solidFill>
                  <a:schemeClr val="bg1"/>
                </a:solidFill>
              </a:rPr>
              <a:t>. </a:t>
            </a:r>
            <a:endParaRPr lang="en-US" sz="3800" dirty="0">
              <a:solidFill>
                <a:schemeClr val="bg1"/>
              </a:solidFill>
            </a:endParaRPr>
          </a:p>
          <a:p>
            <a:r>
              <a:rPr lang="en-US" sz="2200" dirty="0" smtClean="0">
                <a:solidFill>
                  <a:srgbClr val="FFFF00"/>
                </a:solidFill>
              </a:rPr>
              <a:t>  the        </a:t>
            </a:r>
            <a:r>
              <a:rPr lang="en-US" sz="2200" dirty="0">
                <a:solidFill>
                  <a:srgbClr val="FFFF00"/>
                </a:solidFill>
              </a:rPr>
              <a:t>Alpha </a:t>
            </a:r>
            <a:r>
              <a:rPr lang="en-US" sz="2200" dirty="0" smtClean="0">
                <a:solidFill>
                  <a:srgbClr val="FFFF00"/>
                </a:solidFill>
              </a:rPr>
              <a:t>       and     the  Omega  </a:t>
            </a:r>
            <a:r>
              <a:rPr lang="en-US" sz="2200" dirty="0">
                <a:solidFill>
                  <a:srgbClr val="FFFF00"/>
                </a:solidFill>
              </a:rPr>
              <a:t>the </a:t>
            </a:r>
            <a:r>
              <a:rPr lang="en-US" sz="2200" dirty="0" smtClean="0">
                <a:solidFill>
                  <a:srgbClr val="FFFF00"/>
                </a:solidFill>
              </a:rPr>
              <a:t> beginning   and     the       end </a:t>
            </a:r>
            <a:endParaRPr lang="es-ES" sz="2200" dirty="0" smtClean="0">
              <a:solidFill>
                <a:srgbClr val="FFFF00"/>
              </a:solidFill>
            </a:endParaRPr>
          </a:p>
          <a:p>
            <a:r>
              <a:rPr lang="el-GR" sz="3800" dirty="0" smtClean="0">
                <a:solidFill>
                  <a:schemeClr val="bg1"/>
                </a:solidFill>
              </a:rPr>
              <a:t> ἐγὼ</a:t>
            </a:r>
            <a:r>
              <a:rPr lang="en-US" sz="3800" dirty="0" smtClean="0">
                <a:solidFill>
                  <a:schemeClr val="bg1"/>
                </a:solidFill>
              </a:rPr>
              <a:t> </a:t>
            </a:r>
            <a:r>
              <a:rPr lang="el-GR" sz="3800" dirty="0" smtClean="0">
                <a:solidFill>
                  <a:schemeClr val="bg1"/>
                </a:solidFill>
              </a:rPr>
              <a:t> τῷ</a:t>
            </a:r>
            <a:r>
              <a:rPr lang="en-US" sz="3800" dirty="0" smtClean="0">
                <a:solidFill>
                  <a:schemeClr val="bg1"/>
                </a:solidFill>
              </a:rPr>
              <a:t> </a:t>
            </a:r>
            <a:r>
              <a:rPr lang="el-GR" sz="3800" dirty="0" smtClean="0">
                <a:solidFill>
                  <a:schemeClr val="bg1"/>
                </a:solidFill>
              </a:rPr>
              <a:t> </a:t>
            </a:r>
            <a:r>
              <a:rPr lang="el-GR" sz="3800" dirty="0">
                <a:solidFill>
                  <a:schemeClr val="bg1"/>
                </a:solidFill>
              </a:rPr>
              <a:t>διψῶντι</a:t>
            </a:r>
            <a:r>
              <a:rPr lang="en-US" sz="3800" dirty="0" smtClean="0">
                <a:solidFill>
                  <a:schemeClr val="bg1"/>
                </a:solidFill>
              </a:rPr>
              <a:t>  </a:t>
            </a:r>
            <a:r>
              <a:rPr lang="el-GR" sz="3800" dirty="0" smtClean="0">
                <a:solidFill>
                  <a:schemeClr val="bg1"/>
                </a:solidFill>
              </a:rPr>
              <a:t>δώσω</a:t>
            </a:r>
            <a:r>
              <a:rPr lang="en-US" sz="3800" dirty="0" smtClean="0">
                <a:solidFill>
                  <a:schemeClr val="bg1"/>
                </a:solidFill>
              </a:rPr>
              <a:t> </a:t>
            </a:r>
            <a:r>
              <a:rPr lang="el-GR" sz="3800" dirty="0" smtClean="0">
                <a:solidFill>
                  <a:schemeClr val="bg1"/>
                </a:solidFill>
              </a:rPr>
              <a:t> ἐκ</a:t>
            </a:r>
            <a:r>
              <a:rPr lang="en-US" sz="3800" dirty="0" smtClean="0">
                <a:solidFill>
                  <a:schemeClr val="bg1"/>
                </a:solidFill>
              </a:rPr>
              <a:t> </a:t>
            </a:r>
            <a:r>
              <a:rPr lang="el-GR" sz="3800" dirty="0" smtClean="0">
                <a:solidFill>
                  <a:schemeClr val="bg1"/>
                </a:solidFill>
              </a:rPr>
              <a:t> τῆς</a:t>
            </a:r>
            <a:r>
              <a:rPr lang="en-US" sz="3800" dirty="0" smtClean="0">
                <a:solidFill>
                  <a:schemeClr val="bg1"/>
                </a:solidFill>
              </a:rPr>
              <a:t> </a:t>
            </a:r>
            <a:r>
              <a:rPr lang="el-GR" sz="3800" dirty="0" smtClean="0">
                <a:solidFill>
                  <a:schemeClr val="bg1"/>
                </a:solidFill>
              </a:rPr>
              <a:t> πηγῆς</a:t>
            </a:r>
            <a:r>
              <a:rPr lang="en-US" sz="3800" dirty="0" smtClean="0">
                <a:solidFill>
                  <a:schemeClr val="bg1"/>
                </a:solidFill>
              </a:rPr>
              <a:t> </a:t>
            </a:r>
            <a:r>
              <a:rPr lang="el-GR" sz="3800" dirty="0" smtClean="0">
                <a:solidFill>
                  <a:schemeClr val="bg1"/>
                </a:solidFill>
              </a:rPr>
              <a:t> </a:t>
            </a:r>
            <a:r>
              <a:rPr lang="el-GR" sz="3800" dirty="0">
                <a:solidFill>
                  <a:schemeClr val="bg1"/>
                </a:solidFill>
              </a:rPr>
              <a:t>τοῦ </a:t>
            </a:r>
            <a:r>
              <a:rPr lang="en-US" sz="3800" dirty="0" smtClean="0">
                <a:solidFill>
                  <a:schemeClr val="bg1"/>
                </a:solidFill>
              </a:rPr>
              <a:t> </a:t>
            </a:r>
            <a:r>
              <a:rPr lang="el-GR" sz="3800" dirty="0" smtClean="0">
                <a:solidFill>
                  <a:schemeClr val="bg1"/>
                </a:solidFill>
              </a:rPr>
              <a:t>ὕδατος</a:t>
            </a:r>
            <a:endParaRPr lang="en-US" sz="3800" dirty="0" smtClean="0">
              <a:solidFill>
                <a:schemeClr val="bg1"/>
              </a:solidFill>
            </a:endParaRPr>
          </a:p>
          <a:p>
            <a:r>
              <a:rPr lang="en-US" sz="2200" dirty="0" smtClean="0">
                <a:solidFill>
                  <a:srgbClr val="FFFF00"/>
                </a:solidFill>
              </a:rPr>
              <a:t>      I         to </a:t>
            </a:r>
            <a:r>
              <a:rPr lang="en-US" sz="2200" dirty="0">
                <a:solidFill>
                  <a:srgbClr val="FFFF00"/>
                </a:solidFill>
              </a:rPr>
              <a:t>the </a:t>
            </a:r>
            <a:r>
              <a:rPr lang="en-US" sz="2200" dirty="0" smtClean="0">
                <a:solidFill>
                  <a:srgbClr val="FFFF00"/>
                </a:solidFill>
              </a:rPr>
              <a:t>      thirsty             </a:t>
            </a:r>
            <a:r>
              <a:rPr lang="en-US" sz="2200" dirty="0">
                <a:solidFill>
                  <a:srgbClr val="FFFF00"/>
                </a:solidFill>
              </a:rPr>
              <a:t>I will </a:t>
            </a:r>
            <a:r>
              <a:rPr lang="en-US" sz="2200" dirty="0" smtClean="0">
                <a:solidFill>
                  <a:srgbClr val="FFFF00"/>
                </a:solidFill>
              </a:rPr>
              <a:t>give     </a:t>
            </a:r>
            <a:r>
              <a:rPr lang="en-US" sz="2200" dirty="0">
                <a:solidFill>
                  <a:srgbClr val="FFFF00"/>
                </a:solidFill>
              </a:rPr>
              <a:t>from </a:t>
            </a:r>
            <a:r>
              <a:rPr lang="en-US" sz="2200" dirty="0" smtClean="0">
                <a:solidFill>
                  <a:srgbClr val="FFFF00"/>
                </a:solidFill>
              </a:rPr>
              <a:t>   the         spring         of the       </a:t>
            </a:r>
            <a:r>
              <a:rPr lang="en-US" sz="2200" dirty="0">
                <a:solidFill>
                  <a:srgbClr val="FFFF00"/>
                </a:solidFill>
              </a:rPr>
              <a:t>water </a:t>
            </a:r>
            <a:endParaRPr lang="fr-FR" sz="2200" dirty="0" smtClean="0">
              <a:solidFill>
                <a:srgbClr val="FFFF00"/>
              </a:solidFill>
            </a:endParaRPr>
          </a:p>
          <a:p>
            <a:r>
              <a:rPr lang="en-US" sz="3800" dirty="0" smtClean="0">
                <a:solidFill>
                  <a:schemeClr val="bg1"/>
                </a:solidFill>
              </a:rPr>
              <a:t> </a:t>
            </a:r>
            <a:r>
              <a:rPr lang="el-GR" sz="3800" dirty="0" smtClean="0">
                <a:solidFill>
                  <a:schemeClr val="bg1"/>
                </a:solidFill>
              </a:rPr>
              <a:t>τῆς </a:t>
            </a:r>
            <a:r>
              <a:rPr lang="en-US" sz="3800" dirty="0" smtClean="0">
                <a:solidFill>
                  <a:schemeClr val="bg1"/>
                </a:solidFill>
              </a:rPr>
              <a:t> </a:t>
            </a:r>
            <a:r>
              <a:rPr lang="el-GR" sz="3800" dirty="0">
                <a:solidFill>
                  <a:schemeClr val="bg1"/>
                </a:solidFill>
              </a:rPr>
              <a:t>ζωῆς</a:t>
            </a:r>
            <a:r>
              <a:rPr lang="en-US" sz="3800" dirty="0">
                <a:solidFill>
                  <a:schemeClr val="bg1"/>
                </a:solidFill>
              </a:rPr>
              <a:t>  </a:t>
            </a:r>
            <a:r>
              <a:rPr lang="el-GR" sz="3800" dirty="0">
                <a:solidFill>
                  <a:schemeClr val="bg1"/>
                </a:solidFill>
              </a:rPr>
              <a:t>δωρεάν. </a:t>
            </a:r>
            <a:r>
              <a:rPr lang="en-US" sz="3800" dirty="0" smtClean="0">
                <a:solidFill>
                  <a:schemeClr val="bg1"/>
                </a:solidFill>
              </a:rPr>
              <a:t>         </a:t>
            </a:r>
            <a:r>
              <a:rPr lang="en-US" sz="3200" b="1" dirty="0" smtClean="0">
                <a:solidFill>
                  <a:srgbClr val="FFFF00"/>
                </a:solidFill>
              </a:rPr>
              <a:t>7</a:t>
            </a:r>
            <a:r>
              <a:rPr lang="el-GR" sz="3200" dirty="0" smtClean="0">
                <a:solidFill>
                  <a:srgbClr val="FFFF00"/>
                </a:solidFill>
              </a:rPr>
              <a:t> </a:t>
            </a:r>
            <a:r>
              <a:rPr lang="en-US" sz="3200" dirty="0" smtClean="0">
                <a:solidFill>
                  <a:srgbClr val="FFFF00"/>
                </a:solidFill>
              </a:rPr>
              <a:t> </a:t>
            </a:r>
            <a:r>
              <a:rPr lang="el-GR" sz="3800" dirty="0" smtClean="0">
                <a:solidFill>
                  <a:schemeClr val="bg1"/>
                </a:solidFill>
              </a:rPr>
              <a:t>ὁ </a:t>
            </a:r>
            <a:r>
              <a:rPr lang="en-US" sz="3800" dirty="0" smtClean="0">
                <a:solidFill>
                  <a:schemeClr val="bg1"/>
                </a:solidFill>
              </a:rPr>
              <a:t>  </a:t>
            </a:r>
            <a:r>
              <a:rPr lang="el-GR" sz="3800" dirty="0" smtClean="0">
                <a:solidFill>
                  <a:schemeClr val="bg1"/>
                </a:solidFill>
              </a:rPr>
              <a:t>νικῶν </a:t>
            </a:r>
            <a:r>
              <a:rPr lang="en-US" sz="3800" dirty="0" smtClean="0">
                <a:solidFill>
                  <a:schemeClr val="bg1"/>
                </a:solidFill>
              </a:rPr>
              <a:t>  </a:t>
            </a:r>
            <a:r>
              <a:rPr lang="el-GR" sz="3800" dirty="0" smtClean="0">
                <a:solidFill>
                  <a:schemeClr val="bg1"/>
                </a:solidFill>
              </a:rPr>
              <a:t>κληρονομήσει </a:t>
            </a:r>
            <a:r>
              <a:rPr lang="en-US" sz="3800" dirty="0" smtClean="0">
                <a:solidFill>
                  <a:schemeClr val="bg1"/>
                </a:solidFill>
              </a:rPr>
              <a:t> </a:t>
            </a:r>
            <a:r>
              <a:rPr lang="el-GR" sz="3800" dirty="0" smtClean="0">
                <a:solidFill>
                  <a:schemeClr val="bg1"/>
                </a:solidFill>
              </a:rPr>
              <a:t>ταῦτα </a:t>
            </a:r>
            <a:endParaRPr lang="en-US" sz="3800" dirty="0">
              <a:solidFill>
                <a:schemeClr val="bg1"/>
              </a:solidFill>
            </a:endParaRPr>
          </a:p>
          <a:p>
            <a:r>
              <a:rPr lang="en-US" sz="2200" dirty="0" smtClean="0">
                <a:solidFill>
                  <a:srgbClr val="FFFF00"/>
                </a:solidFill>
              </a:rPr>
              <a:t> of the       life              freely                            the </a:t>
            </a:r>
            <a:r>
              <a:rPr lang="en-US" sz="2200" dirty="0">
                <a:solidFill>
                  <a:srgbClr val="FFFF00"/>
                </a:solidFill>
              </a:rPr>
              <a:t>one </a:t>
            </a:r>
            <a:r>
              <a:rPr lang="en-US" sz="2200" dirty="0" smtClean="0">
                <a:solidFill>
                  <a:srgbClr val="FFFF00"/>
                </a:solidFill>
              </a:rPr>
              <a:t> who </a:t>
            </a:r>
            <a:r>
              <a:rPr lang="en-US" sz="2200" dirty="0">
                <a:solidFill>
                  <a:srgbClr val="FFFF00"/>
                </a:solidFill>
              </a:rPr>
              <a:t>conquers </a:t>
            </a:r>
            <a:r>
              <a:rPr lang="en-US" sz="2200" dirty="0" smtClean="0">
                <a:solidFill>
                  <a:srgbClr val="FFFF00"/>
                </a:solidFill>
              </a:rPr>
              <a:t>        will inherit                      these</a:t>
            </a:r>
            <a:endParaRPr lang="fr-FR" sz="2200" dirty="0">
              <a:solidFill>
                <a:srgbClr val="FFFF00"/>
              </a:solidFill>
            </a:endParaRPr>
          </a:p>
          <a:p>
            <a:r>
              <a:rPr lang="en-US" sz="3800" dirty="0" smtClean="0">
                <a:solidFill>
                  <a:schemeClr val="bg1"/>
                </a:solidFill>
              </a:rPr>
              <a:t>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ἔσομαι </a:t>
            </a:r>
            <a:r>
              <a:rPr lang="en-US" sz="3800" dirty="0" smtClean="0">
                <a:solidFill>
                  <a:schemeClr val="bg1"/>
                </a:solidFill>
              </a:rPr>
              <a:t> </a:t>
            </a:r>
            <a:r>
              <a:rPr lang="el-GR" sz="3800" dirty="0" smtClean="0">
                <a:solidFill>
                  <a:schemeClr val="bg1"/>
                </a:solidFill>
              </a:rPr>
              <a:t>αὐτῷ </a:t>
            </a:r>
            <a:r>
              <a:rPr lang="en-US" sz="3800" dirty="0" smtClean="0">
                <a:solidFill>
                  <a:schemeClr val="bg1"/>
                </a:solidFill>
              </a:rPr>
              <a:t> </a:t>
            </a:r>
            <a:r>
              <a:rPr lang="el-GR" sz="3800" dirty="0" smtClean="0">
                <a:solidFill>
                  <a:schemeClr val="bg1"/>
                </a:solidFill>
              </a:rPr>
              <a:t>θεὸς </a:t>
            </a:r>
            <a:r>
              <a:rPr lang="en-US" sz="3800" dirty="0" smtClean="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αὐτὸς</a:t>
            </a:r>
            <a:r>
              <a:rPr lang="en-US" sz="3800" dirty="0" smtClean="0">
                <a:solidFill>
                  <a:schemeClr val="bg1"/>
                </a:solidFill>
              </a:rPr>
              <a:t> </a:t>
            </a:r>
            <a:r>
              <a:rPr lang="el-GR" sz="3800" dirty="0" smtClean="0">
                <a:solidFill>
                  <a:schemeClr val="bg1"/>
                </a:solidFill>
              </a:rPr>
              <a:t> </a:t>
            </a:r>
            <a:r>
              <a:rPr lang="el-GR" sz="3800" dirty="0">
                <a:solidFill>
                  <a:schemeClr val="bg1"/>
                </a:solidFill>
              </a:rPr>
              <a:t>ἔσται </a:t>
            </a:r>
            <a:r>
              <a:rPr lang="en-US" sz="3800" dirty="0" smtClean="0">
                <a:solidFill>
                  <a:schemeClr val="bg1"/>
                </a:solidFill>
              </a:rPr>
              <a:t> </a:t>
            </a:r>
            <a:r>
              <a:rPr lang="el-GR" sz="3800" dirty="0" smtClean="0">
                <a:solidFill>
                  <a:schemeClr val="bg1"/>
                </a:solidFill>
              </a:rPr>
              <a:t>μοι </a:t>
            </a:r>
            <a:r>
              <a:rPr lang="en-US" sz="3800" dirty="0" smtClean="0">
                <a:solidFill>
                  <a:schemeClr val="bg1"/>
                </a:solidFill>
              </a:rPr>
              <a:t> </a:t>
            </a:r>
            <a:r>
              <a:rPr lang="el-GR" sz="3800" dirty="0" smtClean="0">
                <a:solidFill>
                  <a:schemeClr val="bg1"/>
                </a:solidFill>
              </a:rPr>
              <a:t>υἱός</a:t>
            </a:r>
            <a:r>
              <a:rPr lang="el-GR" sz="3800" dirty="0">
                <a:solidFill>
                  <a:schemeClr val="bg1"/>
                </a:solidFill>
              </a:rPr>
              <a:t>.</a:t>
            </a:r>
          </a:p>
          <a:p>
            <a:r>
              <a:rPr lang="en-US" sz="2200" dirty="0" smtClean="0">
                <a:solidFill>
                  <a:srgbClr val="FFFF00"/>
                </a:solidFill>
              </a:rPr>
              <a:t>          and        I </a:t>
            </a:r>
            <a:r>
              <a:rPr lang="en-US" sz="2200" dirty="0">
                <a:solidFill>
                  <a:srgbClr val="FFFF00"/>
                </a:solidFill>
              </a:rPr>
              <a:t>will be </a:t>
            </a:r>
            <a:r>
              <a:rPr lang="en-US" sz="2200" dirty="0" smtClean="0">
                <a:solidFill>
                  <a:srgbClr val="FFFF00"/>
                </a:solidFill>
              </a:rPr>
              <a:t>          to him          </a:t>
            </a:r>
            <a:r>
              <a:rPr lang="en-US" sz="2200" dirty="0">
                <a:solidFill>
                  <a:srgbClr val="FFFF00"/>
                </a:solidFill>
              </a:rPr>
              <a:t>God </a:t>
            </a:r>
            <a:r>
              <a:rPr lang="en-US" sz="2200" dirty="0" smtClean="0">
                <a:solidFill>
                  <a:srgbClr val="FFFF00"/>
                </a:solidFill>
              </a:rPr>
              <a:t>        and           he              will </a:t>
            </a:r>
            <a:r>
              <a:rPr lang="en-US" sz="2200" dirty="0">
                <a:solidFill>
                  <a:srgbClr val="FFFF00"/>
                </a:solidFill>
              </a:rPr>
              <a:t>be </a:t>
            </a:r>
            <a:r>
              <a:rPr lang="en-US" sz="2200" dirty="0" smtClean="0">
                <a:solidFill>
                  <a:srgbClr val="FFFF00"/>
                </a:solidFill>
              </a:rPr>
              <a:t>     to me      son</a:t>
            </a:r>
            <a:endParaRPr lang="fr-FR" sz="2200" dirty="0" smtClean="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21:6 </a:t>
            </a:r>
            <a:r>
              <a:rPr lang="fr-FR" dirty="0" smtClean="0">
                <a:solidFill>
                  <a:schemeClr val="bg1"/>
                </a:solidFill>
              </a:rPr>
              <a:t> </a:t>
            </a:r>
            <a:r>
              <a:rPr lang="en-US" dirty="0">
                <a:solidFill>
                  <a:schemeClr val="bg1"/>
                </a:solidFill>
              </a:rPr>
              <a:t>And he said to me, "It is done! I am the Alpha and the Omega, the beginning and the end. To the thirsty I will give from the spring of the water of life without payment</a:t>
            </a:r>
            <a:r>
              <a:rPr lang="en-US" dirty="0" smtClean="0">
                <a:solidFill>
                  <a:schemeClr val="bg1"/>
                </a:solidFill>
              </a:rPr>
              <a:t>. </a:t>
            </a:r>
            <a:r>
              <a:rPr lang="fr-FR" b="1" dirty="0" smtClean="0">
                <a:solidFill>
                  <a:schemeClr val="bg1"/>
                </a:solidFill>
              </a:rPr>
              <a:t>7 </a:t>
            </a:r>
            <a:r>
              <a:rPr lang="en-US" dirty="0" smtClean="0">
                <a:solidFill>
                  <a:schemeClr val="bg1"/>
                </a:solidFill>
              </a:rPr>
              <a:t>The </a:t>
            </a:r>
            <a:r>
              <a:rPr lang="en-US" dirty="0">
                <a:solidFill>
                  <a:schemeClr val="bg1"/>
                </a:solidFill>
              </a:rPr>
              <a:t>one who conquers will have this heritage, and I will be his God and he will be my son</a:t>
            </a:r>
            <a:r>
              <a:rPr lang="en-US" dirty="0" smtClean="0">
                <a:solidFill>
                  <a:schemeClr val="bg1"/>
                </a:solidFill>
              </a:rPr>
              <a:t>.</a:t>
            </a:r>
            <a:r>
              <a:rPr lang="fr-FR" b="1" dirty="0">
                <a:solidFill>
                  <a:schemeClr val="bg1"/>
                </a:solidFill>
              </a:rPr>
              <a:t> </a:t>
            </a:r>
            <a:r>
              <a:rPr lang="fr-FR" b="1" dirty="0" smtClean="0">
                <a:solidFill>
                  <a:schemeClr val="bg1"/>
                </a:solidFill>
              </a:rPr>
              <a:t>        /     </a:t>
            </a:r>
            <a:r>
              <a:rPr lang="en-US" baseline="30000" dirty="0" smtClean="0">
                <a:solidFill>
                  <a:srgbClr val="FFFF00"/>
                </a:solidFill>
              </a:rPr>
              <a:t>CUV</a:t>
            </a:r>
            <a:r>
              <a:rPr lang="en-US" b="1" dirty="0" smtClean="0">
                <a:solidFill>
                  <a:schemeClr val="bg1"/>
                </a:solidFill>
              </a:rPr>
              <a:t> 21:6</a:t>
            </a:r>
            <a:r>
              <a:rPr lang="en-US" dirty="0" smtClean="0">
                <a:solidFill>
                  <a:schemeClr val="bg1"/>
                </a:solidFill>
              </a:rPr>
              <a:t>  </a:t>
            </a:r>
            <a:r>
              <a:rPr lang="zh-TW" altLang="en-US" dirty="0" smtClean="0">
                <a:solidFill>
                  <a:schemeClr val="bg1"/>
                </a:solidFill>
              </a:rPr>
              <a:t>他</a:t>
            </a:r>
            <a:r>
              <a:rPr lang="zh-TW" altLang="en-US" dirty="0">
                <a:solidFill>
                  <a:schemeClr val="bg1"/>
                </a:solidFill>
              </a:rPr>
              <a:t>又對我說、都成了。我是阿拉法、我是俄梅戛、我是初、我是終。我要將生命泉的水白白賜給那口渴的人喝</a:t>
            </a:r>
            <a:r>
              <a:rPr lang="zh-TW" altLang="en-US" dirty="0" smtClean="0">
                <a:solidFill>
                  <a:schemeClr val="bg1"/>
                </a:solidFill>
              </a:rPr>
              <a:t>。</a:t>
            </a:r>
            <a:r>
              <a:rPr lang="en-US" b="1" dirty="0" smtClean="0">
                <a:solidFill>
                  <a:schemeClr val="bg1"/>
                </a:solidFill>
              </a:rPr>
              <a:t>7</a:t>
            </a:r>
            <a:r>
              <a:rPr lang="en-US" dirty="0" smtClean="0">
                <a:solidFill>
                  <a:schemeClr val="bg1"/>
                </a:solidFill>
              </a:rPr>
              <a:t>  </a:t>
            </a:r>
            <a:r>
              <a:rPr lang="zh-TW" altLang="en-US" dirty="0" smtClean="0">
                <a:solidFill>
                  <a:schemeClr val="bg1"/>
                </a:solidFill>
              </a:rPr>
              <a:t>得</a:t>
            </a:r>
            <a:r>
              <a:rPr lang="zh-TW" altLang="en-US" dirty="0">
                <a:solidFill>
                  <a:schemeClr val="bg1"/>
                </a:solidFill>
              </a:rPr>
              <a:t>勝的、必承受這些為業．我要作他</a:t>
            </a:r>
            <a:r>
              <a:rPr lang="zh-TW" altLang="en-US" dirty="0" smtClean="0">
                <a:solidFill>
                  <a:schemeClr val="bg1"/>
                </a:solidFill>
              </a:rPr>
              <a:t>的神</a:t>
            </a:r>
            <a:r>
              <a:rPr lang="zh-TW" altLang="en-US" dirty="0">
                <a:solidFill>
                  <a:schemeClr val="bg1"/>
                </a:solidFill>
              </a:rPr>
              <a:t>、他要作我的兒子。</a:t>
            </a:r>
            <a:endParaRPr lang="en-US"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0363722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91228"/>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21:8 </a:t>
            </a:r>
          </a:p>
          <a:p>
            <a:endParaRPr lang="en-US" sz="800" b="1" dirty="0" smtClean="0">
              <a:solidFill>
                <a:srgbClr val="FFFF00"/>
              </a:solidFill>
            </a:endParaRPr>
          </a:p>
          <a:p>
            <a:r>
              <a:rPr lang="en-US" sz="3600" dirty="0" smtClean="0">
                <a:solidFill>
                  <a:schemeClr val="bg1"/>
                </a:solidFill>
              </a:rPr>
              <a:t>           </a:t>
            </a:r>
            <a:r>
              <a:rPr lang="el-GR" sz="3600" dirty="0" smtClean="0">
                <a:solidFill>
                  <a:schemeClr val="bg1"/>
                </a:solidFill>
              </a:rPr>
              <a:t>τοῖς</a:t>
            </a:r>
            <a:r>
              <a:rPr lang="en-US" sz="3600" dirty="0" smtClean="0">
                <a:solidFill>
                  <a:schemeClr val="bg1"/>
                </a:solidFill>
              </a:rPr>
              <a:t> </a:t>
            </a:r>
            <a:r>
              <a:rPr lang="el-GR" sz="3600" dirty="0" smtClean="0">
                <a:solidFill>
                  <a:schemeClr val="bg1"/>
                </a:solidFill>
              </a:rPr>
              <a:t> δὲ</a:t>
            </a:r>
            <a:r>
              <a:rPr lang="en-US" sz="3600" dirty="0" smtClean="0">
                <a:solidFill>
                  <a:schemeClr val="bg1"/>
                </a:solidFill>
              </a:rPr>
              <a:t> </a:t>
            </a:r>
            <a:r>
              <a:rPr lang="el-GR" sz="3600" dirty="0" smtClean="0">
                <a:solidFill>
                  <a:schemeClr val="bg1"/>
                </a:solidFill>
              </a:rPr>
              <a:t> δειλοῖς</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ἀπίστοις</a:t>
            </a:r>
            <a:endParaRPr lang="en-US" sz="3600" dirty="0" smtClean="0">
              <a:solidFill>
                <a:schemeClr val="bg1"/>
              </a:solidFill>
            </a:endParaRPr>
          </a:p>
          <a:p>
            <a:r>
              <a:rPr lang="en-US" sz="2200" dirty="0" smtClean="0">
                <a:solidFill>
                  <a:srgbClr val="FFFF00"/>
                </a:solidFill>
              </a:rPr>
              <a:t>                  to the    but      cowardly       and     to </a:t>
            </a:r>
            <a:r>
              <a:rPr lang="en-US" sz="2200" dirty="0">
                <a:solidFill>
                  <a:srgbClr val="FFFF00"/>
                </a:solidFill>
              </a:rPr>
              <a:t>the </a:t>
            </a:r>
            <a:r>
              <a:rPr lang="en-US" sz="2200" dirty="0" smtClean="0">
                <a:solidFill>
                  <a:srgbClr val="FFFF00"/>
                </a:solidFill>
              </a:rPr>
              <a:t>faithless</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ἐβδελυγμένοις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φονεῦσιν</a:t>
            </a:r>
            <a:endParaRPr lang="en-US" sz="3600" dirty="0">
              <a:solidFill>
                <a:schemeClr val="bg1"/>
              </a:solidFill>
            </a:endParaRPr>
          </a:p>
          <a:p>
            <a:r>
              <a:rPr lang="fr-FR" sz="2200" dirty="0" smtClean="0">
                <a:solidFill>
                  <a:srgbClr val="FFFF00"/>
                </a:solidFill>
              </a:rPr>
              <a:t>   </a:t>
            </a:r>
            <a:r>
              <a:rPr lang="fr-FR" sz="2200" dirty="0">
                <a:solidFill>
                  <a:srgbClr val="FFFF00"/>
                </a:solidFill>
              </a:rPr>
              <a:t> </a:t>
            </a:r>
            <a:r>
              <a:rPr lang="fr-FR" sz="2200" dirty="0" smtClean="0">
                <a:solidFill>
                  <a:srgbClr val="FFFF00"/>
                </a:solidFill>
              </a:rPr>
              <a:t>            </a:t>
            </a:r>
            <a:r>
              <a:rPr lang="en-US" sz="2200" dirty="0" smtClean="0">
                <a:solidFill>
                  <a:srgbClr val="FFFF00"/>
                </a:solidFill>
              </a:rPr>
              <a:t>and           to the detestable           and      to murderers</a:t>
            </a:r>
            <a:endParaRPr lang="fr-FR" sz="2200" dirty="0" smtClean="0">
              <a:solidFill>
                <a:srgbClr val="FFFF00"/>
              </a:solidFill>
            </a:endParaRPr>
          </a:p>
          <a:p>
            <a:r>
              <a:rPr lang="en-US" sz="3600" dirty="0" smtClean="0">
                <a:solidFill>
                  <a:schemeClr val="bg1"/>
                </a:solidFill>
              </a:rPr>
              <a:t>   </a:t>
            </a:r>
            <a:r>
              <a:rPr lang="el-GR" sz="3600" dirty="0">
                <a:solidFill>
                  <a:schemeClr val="bg1"/>
                </a:solidFill>
              </a:rPr>
              <a:t>καὶ</a:t>
            </a:r>
            <a:r>
              <a:rPr lang="en-US" sz="3600" dirty="0">
                <a:solidFill>
                  <a:schemeClr val="bg1"/>
                </a:solidFill>
              </a:rPr>
              <a:t> </a:t>
            </a:r>
            <a:r>
              <a:rPr lang="el-GR" sz="3600" dirty="0">
                <a:solidFill>
                  <a:schemeClr val="bg1"/>
                </a:solidFill>
              </a:rPr>
              <a:t> </a:t>
            </a:r>
            <a:r>
              <a:rPr lang="el-GR" sz="3600" dirty="0" smtClean="0">
                <a:solidFill>
                  <a:schemeClr val="bg1"/>
                </a:solidFill>
              </a:rPr>
              <a:t>πόρνοις</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φαρμάκοις</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εἰδωλολάτραις </a:t>
            </a:r>
            <a:endParaRPr lang="en-US" sz="3600" dirty="0">
              <a:solidFill>
                <a:schemeClr val="bg1"/>
              </a:solidFill>
            </a:endParaRPr>
          </a:p>
          <a:p>
            <a:r>
              <a:rPr lang="en-US" sz="2200" dirty="0">
                <a:solidFill>
                  <a:srgbClr val="FFFF00"/>
                </a:solidFill>
              </a:rPr>
              <a:t> </a:t>
            </a:r>
            <a:r>
              <a:rPr lang="en-US" sz="2200" dirty="0" smtClean="0">
                <a:solidFill>
                  <a:srgbClr val="FFFF00"/>
                </a:solidFill>
              </a:rPr>
              <a:t>    and     to fornicators    and         to sorcerers            and           to idolaters</a:t>
            </a:r>
            <a:endParaRPr lang="fr-FR" sz="2200" dirty="0">
              <a:solidFill>
                <a:srgbClr val="FFFF00"/>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πᾶσιν </a:t>
            </a:r>
            <a:r>
              <a:rPr lang="en-US" sz="3600" dirty="0" smtClean="0">
                <a:solidFill>
                  <a:schemeClr val="bg1"/>
                </a:solidFill>
              </a:rPr>
              <a:t> </a:t>
            </a:r>
            <a:r>
              <a:rPr lang="el-GR" sz="3600" dirty="0" smtClean="0">
                <a:solidFill>
                  <a:schemeClr val="bg1"/>
                </a:solidFill>
              </a:rPr>
              <a:t>τοῖς</a:t>
            </a:r>
            <a:r>
              <a:rPr lang="en-US" sz="3600" dirty="0" smtClean="0">
                <a:solidFill>
                  <a:schemeClr val="bg1"/>
                </a:solidFill>
              </a:rPr>
              <a:t> </a:t>
            </a:r>
            <a:r>
              <a:rPr lang="el-GR" sz="3600" dirty="0" smtClean="0">
                <a:solidFill>
                  <a:schemeClr val="bg1"/>
                </a:solidFill>
              </a:rPr>
              <a:t> </a:t>
            </a:r>
            <a:r>
              <a:rPr lang="el-GR" sz="3600" dirty="0">
                <a:solidFill>
                  <a:schemeClr val="bg1"/>
                </a:solidFill>
              </a:rPr>
              <a:t>ψευδέσιν </a:t>
            </a:r>
            <a:r>
              <a:rPr lang="en-US"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μέρος </a:t>
            </a:r>
            <a:r>
              <a:rPr lang="en-US" sz="3600" dirty="0" smtClean="0">
                <a:solidFill>
                  <a:schemeClr val="bg1"/>
                </a:solidFill>
              </a:rPr>
              <a:t> </a:t>
            </a:r>
            <a:r>
              <a:rPr lang="el-GR" sz="3600" dirty="0" smtClean="0">
                <a:solidFill>
                  <a:schemeClr val="bg1"/>
                </a:solidFill>
              </a:rPr>
              <a:t>αὐτῶν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τῇ </a:t>
            </a:r>
            <a:r>
              <a:rPr lang="en-US" sz="3600" dirty="0" smtClean="0">
                <a:solidFill>
                  <a:schemeClr val="bg1"/>
                </a:solidFill>
              </a:rPr>
              <a:t> </a:t>
            </a:r>
            <a:r>
              <a:rPr lang="el-GR" sz="3600" dirty="0" smtClean="0">
                <a:solidFill>
                  <a:schemeClr val="bg1"/>
                </a:solidFill>
              </a:rPr>
              <a:t>λίμνῃ </a:t>
            </a:r>
            <a:endParaRPr lang="en-US" sz="3600" dirty="0" smtClean="0">
              <a:solidFill>
                <a:schemeClr val="bg1"/>
              </a:solidFill>
            </a:endParaRPr>
          </a:p>
          <a:p>
            <a:r>
              <a:rPr lang="en-US" sz="2200" dirty="0" smtClean="0">
                <a:solidFill>
                  <a:srgbClr val="FFFF00"/>
                </a:solidFill>
              </a:rPr>
              <a:t>    and        to all           the               liars                the      </a:t>
            </a:r>
            <a:r>
              <a:rPr lang="en-US" sz="2200" dirty="0">
                <a:solidFill>
                  <a:srgbClr val="FFFF00"/>
                </a:solidFill>
              </a:rPr>
              <a:t>portion </a:t>
            </a:r>
            <a:r>
              <a:rPr lang="en-US" sz="2200" dirty="0" smtClean="0">
                <a:solidFill>
                  <a:srgbClr val="FFFF00"/>
                </a:solidFill>
              </a:rPr>
              <a:t>        their            in     </a:t>
            </a:r>
            <a:r>
              <a:rPr lang="en-US" sz="2200" dirty="0">
                <a:solidFill>
                  <a:srgbClr val="FFFF00"/>
                </a:solidFill>
              </a:rPr>
              <a:t>the </a:t>
            </a:r>
            <a:r>
              <a:rPr lang="en-US" sz="2200" dirty="0" smtClean="0">
                <a:solidFill>
                  <a:srgbClr val="FFFF00"/>
                </a:solidFill>
              </a:rPr>
              <a:t>      lake</a:t>
            </a:r>
            <a:endParaRPr lang="fr-FR" sz="2200" dirty="0" smtClean="0">
              <a:solidFill>
                <a:srgbClr val="FFFF00"/>
              </a:solidFill>
            </a:endParaRPr>
          </a:p>
          <a:p>
            <a:r>
              <a:rPr lang="el-GR" sz="3600" dirty="0" smtClean="0">
                <a:solidFill>
                  <a:schemeClr val="bg1"/>
                </a:solidFill>
              </a:rPr>
              <a:t>τῇ </a:t>
            </a:r>
            <a:r>
              <a:rPr lang="en-US" sz="3600" dirty="0" smtClean="0">
                <a:solidFill>
                  <a:schemeClr val="bg1"/>
                </a:solidFill>
              </a:rPr>
              <a:t> </a:t>
            </a:r>
            <a:r>
              <a:rPr lang="el-GR" sz="3600" dirty="0" smtClean="0">
                <a:solidFill>
                  <a:schemeClr val="bg1"/>
                </a:solidFill>
              </a:rPr>
              <a:t>καιομένῃ </a:t>
            </a:r>
            <a:r>
              <a:rPr lang="en-US" sz="3600" dirty="0" smtClean="0">
                <a:solidFill>
                  <a:schemeClr val="bg1"/>
                </a:solidFill>
              </a:rPr>
              <a:t> </a:t>
            </a:r>
            <a:r>
              <a:rPr lang="el-GR" sz="3600" dirty="0" smtClean="0">
                <a:solidFill>
                  <a:schemeClr val="bg1"/>
                </a:solidFill>
              </a:rPr>
              <a:t>πυρὶ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θείῳ</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 </a:t>
            </a:r>
            <a:r>
              <a:rPr lang="el-GR" sz="3600" dirty="0">
                <a:solidFill>
                  <a:schemeClr val="bg1"/>
                </a:solidFill>
              </a:rPr>
              <a:t>ὅ </a:t>
            </a:r>
            <a:r>
              <a:rPr lang="en-US" sz="3600" dirty="0" smtClean="0">
                <a:solidFill>
                  <a:schemeClr val="bg1"/>
                </a:solidFill>
              </a:rPr>
              <a:t> </a:t>
            </a:r>
            <a:r>
              <a:rPr lang="el-GR" sz="3600" dirty="0" smtClean="0">
                <a:solidFill>
                  <a:schemeClr val="bg1"/>
                </a:solidFill>
              </a:rPr>
              <a:t>ἐστιν</a:t>
            </a:r>
            <a:r>
              <a:rPr lang="en-US" sz="3600" dirty="0" smtClean="0">
                <a:solidFill>
                  <a:schemeClr val="bg1"/>
                </a:solidFill>
              </a:rPr>
              <a:t> </a:t>
            </a:r>
            <a:r>
              <a:rPr lang="el-GR" sz="3600" dirty="0" smtClean="0">
                <a:solidFill>
                  <a:schemeClr val="bg1"/>
                </a:solidFill>
              </a:rPr>
              <a:t> ὁ</a:t>
            </a:r>
            <a:r>
              <a:rPr lang="en-US" sz="3600" dirty="0" smtClean="0">
                <a:solidFill>
                  <a:schemeClr val="bg1"/>
                </a:solidFill>
              </a:rPr>
              <a:t> </a:t>
            </a:r>
            <a:r>
              <a:rPr lang="el-GR" sz="3600" dirty="0" smtClean="0">
                <a:solidFill>
                  <a:schemeClr val="bg1"/>
                </a:solidFill>
              </a:rPr>
              <a:t> θάνατος</a:t>
            </a:r>
            <a:r>
              <a:rPr lang="en-US" sz="3600" dirty="0" smtClean="0">
                <a:solidFill>
                  <a:schemeClr val="bg1"/>
                </a:solidFill>
              </a:rPr>
              <a:t> </a:t>
            </a:r>
            <a:r>
              <a:rPr lang="el-GR" sz="3600" dirty="0" smtClean="0">
                <a:solidFill>
                  <a:schemeClr val="bg1"/>
                </a:solidFill>
              </a:rPr>
              <a:t> </a:t>
            </a:r>
            <a:r>
              <a:rPr lang="el-GR" sz="3600" dirty="0">
                <a:solidFill>
                  <a:schemeClr val="bg1"/>
                </a:solidFill>
              </a:rPr>
              <a:t>ὁ </a:t>
            </a:r>
            <a:r>
              <a:rPr lang="en-US" sz="3600" dirty="0" smtClean="0">
                <a:solidFill>
                  <a:schemeClr val="bg1"/>
                </a:solidFill>
              </a:rPr>
              <a:t> </a:t>
            </a:r>
            <a:r>
              <a:rPr lang="el-GR" sz="3600" dirty="0" smtClean="0">
                <a:solidFill>
                  <a:schemeClr val="bg1"/>
                </a:solidFill>
              </a:rPr>
              <a:t>δεύτερος</a:t>
            </a:r>
            <a:r>
              <a:rPr lang="el-GR" sz="3600" dirty="0">
                <a:solidFill>
                  <a:schemeClr val="bg1"/>
                </a:solidFill>
              </a:rPr>
              <a:t>.</a:t>
            </a:r>
          </a:p>
          <a:p>
            <a:r>
              <a:rPr lang="en-US" sz="2200" dirty="0">
                <a:solidFill>
                  <a:srgbClr val="FFFF00"/>
                </a:solidFill>
              </a:rPr>
              <a:t>t</a:t>
            </a:r>
            <a:r>
              <a:rPr lang="en-US" sz="2200" dirty="0" smtClean="0">
                <a:solidFill>
                  <a:srgbClr val="FFFF00"/>
                </a:solidFill>
              </a:rPr>
              <a:t>hat         </a:t>
            </a:r>
            <a:r>
              <a:rPr lang="en-US" sz="2200" dirty="0">
                <a:solidFill>
                  <a:srgbClr val="FFFF00"/>
                </a:solidFill>
              </a:rPr>
              <a:t>burns </a:t>
            </a:r>
            <a:r>
              <a:rPr lang="en-US" sz="2200" dirty="0" smtClean="0">
                <a:solidFill>
                  <a:srgbClr val="FFFF00"/>
                </a:solidFill>
              </a:rPr>
              <a:t>            with fire    </a:t>
            </a:r>
            <a:r>
              <a:rPr lang="en-US" sz="2200" dirty="0">
                <a:solidFill>
                  <a:srgbClr val="FFFF00"/>
                </a:solidFill>
              </a:rPr>
              <a:t>and </a:t>
            </a:r>
            <a:r>
              <a:rPr lang="en-US" sz="2200" dirty="0" smtClean="0">
                <a:solidFill>
                  <a:srgbClr val="FFFF00"/>
                </a:solidFill>
              </a:rPr>
              <a:t>     sulfur      which    is         </a:t>
            </a:r>
            <a:r>
              <a:rPr lang="en-US" sz="2200" dirty="0">
                <a:solidFill>
                  <a:srgbClr val="FFFF00"/>
                </a:solidFill>
              </a:rPr>
              <a:t>the </a:t>
            </a:r>
            <a:r>
              <a:rPr lang="en-US" sz="2200" dirty="0" smtClean="0">
                <a:solidFill>
                  <a:srgbClr val="FFFF00"/>
                </a:solidFill>
              </a:rPr>
              <a:t>        death          the     second</a:t>
            </a:r>
            <a:endParaRPr lang="en-US" sz="2200" dirty="0" smtClean="0">
              <a:solidFill>
                <a:schemeClr val="bg1"/>
              </a:solidFill>
            </a:endParaRPr>
          </a:p>
          <a:p>
            <a:endParaRPr lang="en-US" sz="800" baseline="30000" dirty="0" smtClean="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21:8</a:t>
            </a:r>
            <a:r>
              <a:rPr lang="fr-FR" dirty="0" smtClean="0">
                <a:solidFill>
                  <a:schemeClr val="bg1"/>
                </a:solidFill>
              </a:rPr>
              <a:t>  </a:t>
            </a:r>
            <a:r>
              <a:rPr lang="en-US" dirty="0" smtClean="0">
                <a:solidFill>
                  <a:schemeClr val="bg1"/>
                </a:solidFill>
              </a:rPr>
              <a:t>But </a:t>
            </a:r>
            <a:r>
              <a:rPr lang="en-US" dirty="0">
                <a:solidFill>
                  <a:schemeClr val="bg1"/>
                </a:solidFill>
              </a:rPr>
              <a:t>as for the cowardly, the faithless, the detestable, as for murderers, the sexually immoral, sorcerers, idolaters, and all liars, their portion will be in the lake that burns with fire and sulfur, which is the second death."</a:t>
            </a:r>
          </a:p>
          <a:p>
            <a:r>
              <a:rPr lang="fr-FR" b="1" dirty="0" smtClean="0">
                <a:solidFill>
                  <a:schemeClr val="bg1"/>
                </a:solidFill>
              </a:rPr>
              <a:t>	</a:t>
            </a:r>
            <a:r>
              <a:rPr lang="en-US" baseline="30000" dirty="0" smtClean="0">
                <a:solidFill>
                  <a:srgbClr val="FFFF00"/>
                </a:solidFill>
              </a:rPr>
              <a:t>CUV</a:t>
            </a:r>
            <a:r>
              <a:rPr lang="en-US" b="1" dirty="0" smtClean="0">
                <a:solidFill>
                  <a:schemeClr val="bg1"/>
                </a:solidFill>
              </a:rPr>
              <a:t> 21:8</a:t>
            </a:r>
            <a:r>
              <a:rPr lang="en-US" dirty="0" smtClean="0">
                <a:solidFill>
                  <a:schemeClr val="bg1"/>
                </a:solidFill>
              </a:rPr>
              <a:t> </a:t>
            </a:r>
            <a:r>
              <a:rPr lang="zh-TW" altLang="en-US" dirty="0">
                <a:solidFill>
                  <a:schemeClr val="bg1"/>
                </a:solidFill>
              </a:rPr>
              <a:t>惟有膽怯的、不信的、可憎的、殺人的、淫亂的、行邪術的、拜偶像的、和一切說謊話的、他們的分就在燒著硫磺的火湖裡．這是第二次的死。</a:t>
            </a:r>
            <a:endParaRPr lang="fr-FR"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5513821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34803"/>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600" b="1" dirty="0" smtClean="0">
                <a:solidFill>
                  <a:srgbClr val="FFFF00"/>
                </a:solidFill>
              </a:rPr>
              <a:t>  Revelation 21:9 </a:t>
            </a: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l-GR" sz="4000" dirty="0">
                <a:solidFill>
                  <a:schemeClr val="bg1"/>
                </a:solidFill>
              </a:rPr>
              <a:t> Καὶ </a:t>
            </a:r>
            <a:r>
              <a:rPr lang="en-US" sz="4000" dirty="0" smtClean="0">
                <a:solidFill>
                  <a:schemeClr val="bg1"/>
                </a:solidFill>
              </a:rPr>
              <a:t> </a:t>
            </a:r>
            <a:r>
              <a:rPr lang="el-GR" sz="4000" dirty="0" smtClean="0">
                <a:solidFill>
                  <a:schemeClr val="bg1"/>
                </a:solidFill>
              </a:rPr>
              <a:t>ἦλθεν </a:t>
            </a:r>
            <a:r>
              <a:rPr lang="en-US" sz="4000" dirty="0" smtClean="0">
                <a:solidFill>
                  <a:schemeClr val="bg1"/>
                </a:solidFill>
              </a:rPr>
              <a:t> </a:t>
            </a:r>
            <a:r>
              <a:rPr lang="el-GR" sz="4000" dirty="0" smtClean="0">
                <a:solidFill>
                  <a:schemeClr val="bg1"/>
                </a:solidFill>
              </a:rPr>
              <a:t>εἷς</a:t>
            </a:r>
            <a:r>
              <a:rPr lang="en-US" sz="4000" dirty="0" smtClean="0">
                <a:solidFill>
                  <a:schemeClr val="bg1"/>
                </a:solidFill>
              </a:rPr>
              <a:t> </a:t>
            </a:r>
            <a:r>
              <a:rPr lang="el-GR" sz="4000" dirty="0" smtClean="0">
                <a:solidFill>
                  <a:schemeClr val="bg1"/>
                </a:solidFill>
              </a:rPr>
              <a:t> </a:t>
            </a:r>
            <a:r>
              <a:rPr lang="el-GR" sz="4000" dirty="0">
                <a:solidFill>
                  <a:schemeClr val="bg1"/>
                </a:solidFill>
              </a:rPr>
              <a:t>ἐκ </a:t>
            </a:r>
            <a:r>
              <a:rPr lang="en-US" sz="4000" dirty="0" smtClean="0">
                <a:solidFill>
                  <a:schemeClr val="bg1"/>
                </a:solidFill>
              </a:rPr>
              <a:t> </a:t>
            </a:r>
            <a:r>
              <a:rPr lang="el-GR" sz="4000" dirty="0" smtClean="0">
                <a:solidFill>
                  <a:schemeClr val="bg1"/>
                </a:solidFill>
              </a:rPr>
              <a:t>τῶν</a:t>
            </a:r>
            <a:r>
              <a:rPr lang="en-US" sz="4000" dirty="0" smtClean="0">
                <a:solidFill>
                  <a:schemeClr val="bg1"/>
                </a:solidFill>
              </a:rPr>
              <a:t> </a:t>
            </a:r>
            <a:r>
              <a:rPr lang="el-GR" sz="4000" dirty="0" smtClean="0">
                <a:solidFill>
                  <a:schemeClr val="bg1"/>
                </a:solidFill>
              </a:rPr>
              <a:t> </a:t>
            </a:r>
            <a:r>
              <a:rPr lang="el-GR" sz="4000" dirty="0">
                <a:solidFill>
                  <a:schemeClr val="bg1"/>
                </a:solidFill>
              </a:rPr>
              <a:t>ἑπτὰ </a:t>
            </a:r>
            <a:r>
              <a:rPr lang="en-US" sz="4000" dirty="0" smtClean="0">
                <a:solidFill>
                  <a:schemeClr val="bg1"/>
                </a:solidFill>
              </a:rPr>
              <a:t> </a:t>
            </a:r>
            <a:r>
              <a:rPr lang="el-GR" sz="4000" dirty="0" smtClean="0">
                <a:solidFill>
                  <a:schemeClr val="bg1"/>
                </a:solidFill>
              </a:rPr>
              <a:t>ἀγγέλων </a:t>
            </a:r>
            <a:endParaRPr lang="en-US" sz="4000" dirty="0">
              <a:solidFill>
                <a:schemeClr val="bg1"/>
              </a:solidFill>
            </a:endParaRPr>
          </a:p>
          <a:p>
            <a:r>
              <a:rPr lang="en-US" sz="2400" dirty="0" smtClean="0">
                <a:solidFill>
                  <a:srgbClr val="FFFF00"/>
                </a:solidFill>
              </a:rPr>
              <a:t>  and          came         one     of        the        seven          angels</a:t>
            </a:r>
            <a:endParaRPr lang="es-ES" sz="2400" dirty="0" smtClean="0">
              <a:solidFill>
                <a:srgbClr val="FFFF00"/>
              </a:solidFill>
            </a:endParaRPr>
          </a:p>
          <a:p>
            <a:r>
              <a:rPr lang="el-GR" sz="3800" dirty="0" smtClean="0">
                <a:solidFill>
                  <a:schemeClr val="bg1"/>
                </a:solidFill>
              </a:rPr>
              <a:t>τῶν </a:t>
            </a:r>
            <a:r>
              <a:rPr lang="en-US" sz="3800" dirty="0" smtClean="0">
                <a:solidFill>
                  <a:schemeClr val="bg1"/>
                </a:solidFill>
              </a:rPr>
              <a:t> </a:t>
            </a:r>
            <a:r>
              <a:rPr lang="el-GR" sz="3800" dirty="0" smtClean="0">
                <a:solidFill>
                  <a:schemeClr val="bg1"/>
                </a:solidFill>
              </a:rPr>
              <a:t>ἐχόντων </a:t>
            </a:r>
            <a:r>
              <a:rPr lang="en-US" sz="3800" dirty="0" smtClean="0">
                <a:solidFill>
                  <a:schemeClr val="bg1"/>
                </a:solidFill>
              </a:rPr>
              <a:t> </a:t>
            </a:r>
            <a:r>
              <a:rPr lang="el-GR" sz="3800" dirty="0" smtClean="0">
                <a:solidFill>
                  <a:schemeClr val="bg1"/>
                </a:solidFill>
              </a:rPr>
              <a:t>τὰς</a:t>
            </a:r>
            <a:r>
              <a:rPr lang="en-US" sz="3800" dirty="0" smtClean="0">
                <a:solidFill>
                  <a:schemeClr val="bg1"/>
                </a:solidFill>
              </a:rPr>
              <a:t> </a:t>
            </a:r>
            <a:r>
              <a:rPr lang="el-GR" sz="3800" dirty="0" smtClean="0">
                <a:solidFill>
                  <a:schemeClr val="bg1"/>
                </a:solidFill>
              </a:rPr>
              <a:t> ἑπτὰ</a:t>
            </a:r>
            <a:r>
              <a:rPr lang="en-US" sz="3800" dirty="0" smtClean="0">
                <a:solidFill>
                  <a:schemeClr val="bg1"/>
                </a:solidFill>
              </a:rPr>
              <a:t> </a:t>
            </a:r>
            <a:r>
              <a:rPr lang="el-GR" sz="3800" dirty="0" smtClean="0">
                <a:solidFill>
                  <a:schemeClr val="bg1"/>
                </a:solidFill>
              </a:rPr>
              <a:t> φιάλας</a:t>
            </a:r>
            <a:r>
              <a:rPr lang="en-US" sz="3800" dirty="0" smtClean="0">
                <a:solidFill>
                  <a:schemeClr val="bg1"/>
                </a:solidFill>
              </a:rPr>
              <a:t> </a:t>
            </a:r>
            <a:r>
              <a:rPr lang="el-GR" sz="3800" dirty="0" smtClean="0">
                <a:solidFill>
                  <a:schemeClr val="bg1"/>
                </a:solidFill>
              </a:rPr>
              <a:t> </a:t>
            </a:r>
            <a:r>
              <a:rPr lang="el-GR" sz="3800" dirty="0">
                <a:solidFill>
                  <a:schemeClr val="bg1"/>
                </a:solidFill>
              </a:rPr>
              <a:t>τῶν </a:t>
            </a:r>
            <a:r>
              <a:rPr lang="en-US" sz="3800" dirty="0" smtClean="0">
                <a:solidFill>
                  <a:schemeClr val="bg1"/>
                </a:solidFill>
              </a:rPr>
              <a:t> </a:t>
            </a:r>
            <a:r>
              <a:rPr lang="el-GR" sz="3800" dirty="0" smtClean="0">
                <a:solidFill>
                  <a:schemeClr val="bg1"/>
                </a:solidFill>
              </a:rPr>
              <a:t>γεμόντων </a:t>
            </a:r>
            <a:r>
              <a:rPr lang="en-US" sz="4000" dirty="0">
                <a:solidFill>
                  <a:schemeClr val="bg1"/>
                </a:solidFill>
              </a:rPr>
              <a:t> </a:t>
            </a:r>
            <a:r>
              <a:rPr lang="el-GR" sz="4000" dirty="0">
                <a:solidFill>
                  <a:schemeClr val="bg1"/>
                </a:solidFill>
              </a:rPr>
              <a:t>τῶν </a:t>
            </a:r>
            <a:r>
              <a:rPr lang="en-US" sz="4000" dirty="0" smtClean="0">
                <a:solidFill>
                  <a:schemeClr val="bg1"/>
                </a:solidFill>
              </a:rPr>
              <a:t> </a:t>
            </a:r>
            <a:r>
              <a:rPr lang="el-GR" sz="4000" dirty="0" smtClean="0">
                <a:solidFill>
                  <a:schemeClr val="bg1"/>
                </a:solidFill>
              </a:rPr>
              <a:t>ἑπτὰ </a:t>
            </a:r>
            <a:endParaRPr lang="en-US" sz="3800" dirty="0">
              <a:solidFill>
                <a:schemeClr val="bg1"/>
              </a:solidFill>
            </a:endParaRPr>
          </a:p>
          <a:p>
            <a:r>
              <a:rPr lang="en-US" sz="2400" dirty="0" smtClean="0">
                <a:solidFill>
                  <a:srgbClr val="FFFF00"/>
                </a:solidFill>
              </a:rPr>
              <a:t>  who           had               the       seven         bowls      which are       full                   of </a:t>
            </a:r>
            <a:r>
              <a:rPr lang="en-US" sz="2400" dirty="0">
                <a:solidFill>
                  <a:srgbClr val="FFFF00"/>
                </a:solidFill>
              </a:rPr>
              <a:t>the   </a:t>
            </a:r>
            <a:r>
              <a:rPr lang="en-US" sz="2400" dirty="0" smtClean="0">
                <a:solidFill>
                  <a:srgbClr val="FFFF00"/>
                </a:solidFill>
              </a:rPr>
              <a:t>  seven </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πληγῶν</a:t>
            </a:r>
            <a:r>
              <a:rPr lang="en-US" sz="3600" dirty="0" smtClean="0">
                <a:solidFill>
                  <a:schemeClr val="bg1"/>
                </a:solidFill>
              </a:rPr>
              <a:t> </a:t>
            </a:r>
            <a:r>
              <a:rPr lang="el-GR" sz="3600" dirty="0" smtClean="0">
                <a:solidFill>
                  <a:schemeClr val="bg1"/>
                </a:solidFill>
              </a:rPr>
              <a:t> </a:t>
            </a:r>
            <a:r>
              <a:rPr lang="el-GR" sz="3600" dirty="0">
                <a:solidFill>
                  <a:schemeClr val="bg1"/>
                </a:solidFill>
              </a:rPr>
              <a:t>τῶν </a:t>
            </a:r>
            <a:r>
              <a:rPr lang="en-US" sz="3600" dirty="0" smtClean="0">
                <a:solidFill>
                  <a:schemeClr val="bg1"/>
                </a:solidFill>
              </a:rPr>
              <a:t> </a:t>
            </a:r>
            <a:r>
              <a:rPr lang="el-GR" sz="3600" dirty="0" smtClean="0">
                <a:solidFill>
                  <a:schemeClr val="bg1"/>
                </a:solidFill>
              </a:rPr>
              <a:t>ἐσχάτων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ἐλάλησεν </a:t>
            </a:r>
            <a:r>
              <a:rPr lang="en-US" sz="3600" dirty="0" smtClean="0">
                <a:solidFill>
                  <a:schemeClr val="bg1"/>
                </a:solidFill>
              </a:rPr>
              <a:t> </a:t>
            </a:r>
            <a:r>
              <a:rPr lang="el-GR" sz="3600" dirty="0" smtClean="0">
                <a:solidFill>
                  <a:schemeClr val="bg1"/>
                </a:solidFill>
              </a:rPr>
              <a:t>μετ</a:t>
            </a:r>
            <a:r>
              <a:rPr lang="el-GR" sz="3600" dirty="0">
                <a:solidFill>
                  <a:schemeClr val="bg1"/>
                </a:solidFill>
              </a:rPr>
              <a:t>᾽ </a:t>
            </a:r>
            <a:r>
              <a:rPr lang="en-US" sz="3600" dirty="0" smtClean="0">
                <a:solidFill>
                  <a:schemeClr val="bg1"/>
                </a:solidFill>
              </a:rPr>
              <a:t> </a:t>
            </a:r>
            <a:r>
              <a:rPr lang="el-GR" sz="3600" dirty="0" smtClean="0">
                <a:solidFill>
                  <a:schemeClr val="bg1"/>
                </a:solidFill>
              </a:rPr>
              <a:t>ἐμοῦ </a:t>
            </a:r>
            <a:r>
              <a:rPr lang="en-US" sz="3600" dirty="0" smtClean="0">
                <a:solidFill>
                  <a:schemeClr val="bg1"/>
                </a:solidFill>
              </a:rPr>
              <a:t> </a:t>
            </a:r>
            <a:r>
              <a:rPr lang="el-GR" sz="3600" dirty="0" smtClean="0">
                <a:solidFill>
                  <a:schemeClr val="bg1"/>
                </a:solidFill>
              </a:rPr>
              <a:t>λέγων</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plagues          the             </a:t>
            </a:r>
            <a:r>
              <a:rPr lang="en-US" sz="2400" dirty="0">
                <a:solidFill>
                  <a:srgbClr val="FFFF00"/>
                </a:solidFill>
              </a:rPr>
              <a:t>last </a:t>
            </a:r>
            <a:r>
              <a:rPr lang="en-US" sz="2400" dirty="0" smtClean="0">
                <a:solidFill>
                  <a:srgbClr val="FFFF00"/>
                </a:solidFill>
              </a:rPr>
              <a:t>            and        he spoke          with         me         saying</a:t>
            </a:r>
            <a:endParaRPr lang="fr-FR" sz="2400" dirty="0" smtClean="0">
              <a:solidFill>
                <a:srgbClr val="FFFF00"/>
              </a:solidFill>
            </a:endParaRPr>
          </a:p>
          <a:p>
            <a:r>
              <a:rPr lang="en-US" sz="3900" dirty="0" smtClean="0">
                <a:solidFill>
                  <a:schemeClr val="bg1"/>
                </a:solidFill>
              </a:rPr>
              <a:t> </a:t>
            </a:r>
            <a:r>
              <a:rPr lang="el-GR" sz="3900" dirty="0" smtClean="0">
                <a:solidFill>
                  <a:schemeClr val="bg1"/>
                </a:solidFill>
              </a:rPr>
              <a:t>δεῦρο</a:t>
            </a:r>
            <a:r>
              <a:rPr lang="el-GR" sz="3900" dirty="0">
                <a:solidFill>
                  <a:schemeClr val="bg1"/>
                </a:solidFill>
              </a:rPr>
              <a:t>, </a:t>
            </a:r>
            <a:r>
              <a:rPr lang="en-US" sz="3900" dirty="0" smtClean="0">
                <a:solidFill>
                  <a:schemeClr val="bg1"/>
                </a:solidFill>
              </a:rPr>
              <a:t> </a:t>
            </a:r>
            <a:r>
              <a:rPr lang="el-GR" sz="3900" dirty="0" smtClean="0">
                <a:solidFill>
                  <a:schemeClr val="bg1"/>
                </a:solidFill>
              </a:rPr>
              <a:t>δείξω </a:t>
            </a:r>
            <a:r>
              <a:rPr lang="en-US" sz="3900" dirty="0" smtClean="0">
                <a:solidFill>
                  <a:schemeClr val="bg1"/>
                </a:solidFill>
              </a:rPr>
              <a:t> </a:t>
            </a:r>
            <a:r>
              <a:rPr lang="el-GR" sz="3900" dirty="0" smtClean="0">
                <a:solidFill>
                  <a:schemeClr val="bg1"/>
                </a:solidFill>
              </a:rPr>
              <a:t>σοι </a:t>
            </a:r>
            <a:r>
              <a:rPr lang="en-US" sz="3900" dirty="0" smtClean="0">
                <a:solidFill>
                  <a:schemeClr val="bg1"/>
                </a:solidFill>
              </a:rPr>
              <a:t> </a:t>
            </a:r>
            <a:r>
              <a:rPr lang="el-GR" sz="3900" dirty="0" smtClean="0">
                <a:solidFill>
                  <a:schemeClr val="bg1"/>
                </a:solidFill>
              </a:rPr>
              <a:t>τὴν</a:t>
            </a:r>
            <a:r>
              <a:rPr lang="en-US" sz="3900" dirty="0" smtClean="0">
                <a:solidFill>
                  <a:schemeClr val="bg1"/>
                </a:solidFill>
              </a:rPr>
              <a:t> </a:t>
            </a:r>
            <a:r>
              <a:rPr lang="el-GR" sz="3900" dirty="0" smtClean="0">
                <a:solidFill>
                  <a:schemeClr val="bg1"/>
                </a:solidFill>
              </a:rPr>
              <a:t> </a:t>
            </a:r>
            <a:r>
              <a:rPr lang="el-GR" sz="3900" dirty="0">
                <a:solidFill>
                  <a:schemeClr val="bg1"/>
                </a:solidFill>
              </a:rPr>
              <a:t>νύμφην </a:t>
            </a:r>
            <a:r>
              <a:rPr lang="en-US" sz="3900" dirty="0" smtClean="0">
                <a:solidFill>
                  <a:schemeClr val="bg1"/>
                </a:solidFill>
              </a:rPr>
              <a:t> </a:t>
            </a:r>
            <a:r>
              <a:rPr lang="el-GR" sz="3900" dirty="0" smtClean="0">
                <a:solidFill>
                  <a:schemeClr val="bg1"/>
                </a:solidFill>
              </a:rPr>
              <a:t>τὴν γυναῖκα</a:t>
            </a:r>
            <a:r>
              <a:rPr lang="en-US" sz="3900" dirty="0" smtClean="0">
                <a:solidFill>
                  <a:schemeClr val="bg1"/>
                </a:solidFill>
              </a:rPr>
              <a:t> </a:t>
            </a:r>
            <a:r>
              <a:rPr lang="el-GR" sz="3900" dirty="0" smtClean="0">
                <a:solidFill>
                  <a:schemeClr val="bg1"/>
                </a:solidFill>
              </a:rPr>
              <a:t> </a:t>
            </a:r>
            <a:r>
              <a:rPr lang="el-GR" sz="3900" dirty="0">
                <a:solidFill>
                  <a:schemeClr val="bg1"/>
                </a:solidFill>
              </a:rPr>
              <a:t>τοῦ ἀρνίου. </a:t>
            </a:r>
            <a:endParaRPr lang="en-US" sz="3900" dirty="0">
              <a:solidFill>
                <a:schemeClr val="bg1"/>
              </a:solidFill>
            </a:endParaRPr>
          </a:p>
          <a:p>
            <a:r>
              <a:rPr lang="en-US" sz="2400" dirty="0" smtClean="0">
                <a:solidFill>
                  <a:srgbClr val="FFFF00"/>
                </a:solidFill>
              </a:rPr>
              <a:t>    come          </a:t>
            </a:r>
            <a:r>
              <a:rPr lang="en-US" sz="2400" dirty="0">
                <a:solidFill>
                  <a:srgbClr val="FFFF00"/>
                </a:solidFill>
              </a:rPr>
              <a:t>I will show </a:t>
            </a:r>
            <a:r>
              <a:rPr lang="en-US" sz="2400" dirty="0" smtClean="0">
                <a:solidFill>
                  <a:srgbClr val="FFFF00"/>
                </a:solidFill>
              </a:rPr>
              <a:t>   you      the            Bride            the           wife             </a:t>
            </a:r>
            <a:r>
              <a:rPr lang="en-US" sz="2400" dirty="0">
                <a:solidFill>
                  <a:srgbClr val="FFFF00"/>
                </a:solidFill>
              </a:rPr>
              <a:t>of </a:t>
            </a:r>
            <a:r>
              <a:rPr lang="en-US" sz="2400" dirty="0" smtClean="0">
                <a:solidFill>
                  <a:srgbClr val="FFFF00"/>
                </a:solidFill>
              </a:rPr>
              <a:t>the     Lamb</a:t>
            </a:r>
            <a:endParaRPr lang="fr-FR" sz="2400" dirty="0" smtClean="0">
              <a:solidFill>
                <a:srgbClr val="FFFF00"/>
              </a:solidFill>
            </a:endParaRPr>
          </a:p>
          <a:p>
            <a:r>
              <a:rPr lang="en-US" sz="800" dirty="0" smtClean="0">
                <a:solidFill>
                  <a:schemeClr val="bg1"/>
                </a:solidFill>
              </a:rPr>
              <a:t> </a:t>
            </a: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21:9</a:t>
            </a:r>
            <a:r>
              <a:rPr lang="fr-FR" dirty="0" smtClean="0">
                <a:solidFill>
                  <a:schemeClr val="bg1"/>
                </a:solidFill>
              </a:rPr>
              <a:t> </a:t>
            </a:r>
            <a:r>
              <a:rPr lang="en-US" dirty="0">
                <a:solidFill>
                  <a:schemeClr val="bg1"/>
                </a:solidFill>
              </a:rPr>
              <a:t>Then came one of the seven angels who had the seven bowls full of the seven last plagues and spoke to me, saying, "Come, I will show you the Bride, the wife of the Lamb</a:t>
            </a:r>
            <a:r>
              <a:rPr lang="en-US" dirty="0" smtClean="0">
                <a:solidFill>
                  <a:schemeClr val="bg1"/>
                </a:solidFill>
              </a:rPr>
              <a:t>.“    /      </a:t>
            </a:r>
            <a:r>
              <a:rPr lang="en-US" baseline="30000" dirty="0" smtClean="0">
                <a:solidFill>
                  <a:srgbClr val="FFFF00"/>
                </a:solidFill>
              </a:rPr>
              <a:t>CUV</a:t>
            </a:r>
            <a:r>
              <a:rPr lang="en-US" b="1" dirty="0" smtClean="0">
                <a:solidFill>
                  <a:schemeClr val="bg1"/>
                </a:solidFill>
              </a:rPr>
              <a:t> 21:9</a:t>
            </a:r>
            <a:r>
              <a:rPr lang="en-US" dirty="0" smtClean="0">
                <a:solidFill>
                  <a:schemeClr val="bg1"/>
                </a:solidFill>
              </a:rPr>
              <a:t> </a:t>
            </a:r>
            <a:r>
              <a:rPr lang="zh-TW" altLang="en-US" dirty="0">
                <a:solidFill>
                  <a:schemeClr val="bg1"/>
                </a:solidFill>
              </a:rPr>
              <a:t>拿著七個金碗、盛滿末後七災的七位天使中、有一位來對我說、你到這裡來、我要將新婦、就是羔羊的妻、指給你看。</a:t>
            </a:r>
            <a:endParaRPr lang="fr-FR"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5367473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8528</TotalTime>
  <Words>1850</Words>
  <Application>Microsoft Office PowerPoint</Application>
  <PresentationFormat>Custom</PresentationFormat>
  <Paragraphs>447</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Book of Revelation Chapter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1047</cp:revision>
  <dcterms:created xsi:type="dcterms:W3CDTF">2020-04-05T11:02:49Z</dcterms:created>
  <dcterms:modified xsi:type="dcterms:W3CDTF">2021-05-10T02:04:59Z</dcterms:modified>
</cp:coreProperties>
</file>