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40" r:id="rId2"/>
    <p:sldId id="448" r:id="rId3"/>
    <p:sldId id="622" r:id="rId4"/>
    <p:sldId id="623" r:id="rId5"/>
    <p:sldId id="624" r:id="rId6"/>
    <p:sldId id="626" r:id="rId7"/>
    <p:sldId id="627" r:id="rId8"/>
    <p:sldId id="629" r:id="rId9"/>
    <p:sldId id="630" r:id="rId10"/>
    <p:sldId id="603" r:id="rId11"/>
    <p:sldId id="633" r:id="rId12"/>
    <p:sldId id="636" r:id="rId13"/>
    <p:sldId id="655" r:id="rId14"/>
    <p:sldId id="638" r:id="rId15"/>
    <p:sldId id="639" r:id="rId16"/>
    <p:sldId id="608"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5/10/2021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148203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4092574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28980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5/10/2021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22</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400" b="1" dirty="0" smtClean="0">
                <a:solidFill>
                  <a:srgbClr val="FFFF00"/>
                </a:solidFill>
              </a:rPr>
              <a:t>  Revelation 22:12-13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12 </a:t>
            </a:r>
            <a:r>
              <a:rPr lang="en-US" sz="2800" b="1" dirty="0" smtClean="0">
                <a:solidFill>
                  <a:srgbClr val="FFFF00"/>
                </a:solidFill>
              </a:rPr>
              <a:t> </a:t>
            </a:r>
            <a:r>
              <a:rPr lang="el-GR" sz="3400" dirty="0" smtClean="0">
                <a:solidFill>
                  <a:srgbClr val="FFFF00"/>
                </a:solidFill>
              </a:rPr>
              <a:t> </a:t>
            </a:r>
            <a:r>
              <a:rPr lang="el-GR" sz="4000" dirty="0" smtClean="0">
                <a:solidFill>
                  <a:schemeClr val="bg1"/>
                </a:solidFill>
              </a:rPr>
              <a:t>Ἰδοὺ</a:t>
            </a:r>
            <a:r>
              <a:rPr lang="en-US" sz="4000" dirty="0" smtClean="0">
                <a:solidFill>
                  <a:schemeClr val="bg1"/>
                </a:solidFill>
              </a:rPr>
              <a:t> </a:t>
            </a:r>
            <a:r>
              <a:rPr lang="el-GR" sz="4000" dirty="0" smtClean="0">
                <a:solidFill>
                  <a:schemeClr val="bg1"/>
                </a:solidFill>
              </a:rPr>
              <a:t> </a:t>
            </a:r>
            <a:r>
              <a:rPr lang="el-GR" sz="4000" dirty="0">
                <a:solidFill>
                  <a:schemeClr val="bg1"/>
                </a:solidFill>
              </a:rPr>
              <a:t>ἔρχομαι </a:t>
            </a:r>
            <a:r>
              <a:rPr lang="en-US" sz="4000" dirty="0" smtClean="0">
                <a:solidFill>
                  <a:schemeClr val="bg1"/>
                </a:solidFill>
              </a:rPr>
              <a:t> </a:t>
            </a:r>
            <a:r>
              <a:rPr lang="el-GR" sz="4000" dirty="0" smtClean="0">
                <a:solidFill>
                  <a:schemeClr val="bg1"/>
                </a:solidFill>
              </a:rPr>
              <a:t>ταχύ,</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μισθός</a:t>
            </a:r>
            <a:r>
              <a:rPr lang="en-US" sz="4000" dirty="0" smtClean="0">
                <a:solidFill>
                  <a:schemeClr val="bg1"/>
                </a:solidFill>
              </a:rPr>
              <a:t> </a:t>
            </a:r>
            <a:r>
              <a:rPr lang="el-GR" sz="4000" dirty="0" smtClean="0">
                <a:solidFill>
                  <a:schemeClr val="bg1"/>
                </a:solidFill>
              </a:rPr>
              <a:t> </a:t>
            </a:r>
            <a:r>
              <a:rPr lang="el-GR" sz="4000" dirty="0">
                <a:solidFill>
                  <a:schemeClr val="bg1"/>
                </a:solidFill>
              </a:rPr>
              <a:t>μου </a:t>
            </a:r>
            <a:endParaRPr lang="en-US" sz="4000" dirty="0">
              <a:solidFill>
                <a:schemeClr val="bg1"/>
              </a:solidFill>
            </a:endParaRPr>
          </a:p>
          <a:p>
            <a:r>
              <a:rPr lang="en-US" sz="2400" dirty="0">
                <a:solidFill>
                  <a:srgbClr val="FFFF00"/>
                </a:solidFill>
              </a:rPr>
              <a:t> </a:t>
            </a:r>
            <a:r>
              <a:rPr lang="en-US" sz="2400" dirty="0" smtClean="0">
                <a:solidFill>
                  <a:srgbClr val="FFFF00"/>
                </a:solidFill>
              </a:rPr>
              <a:t>        behold      </a:t>
            </a:r>
            <a:r>
              <a:rPr lang="en-US" sz="2400" dirty="0">
                <a:solidFill>
                  <a:srgbClr val="FFFF00"/>
                </a:solidFill>
              </a:rPr>
              <a:t>I am </a:t>
            </a:r>
            <a:r>
              <a:rPr lang="en-US" sz="2400" dirty="0" smtClean="0">
                <a:solidFill>
                  <a:srgbClr val="FFFF00"/>
                </a:solidFill>
              </a:rPr>
              <a:t>coming       soon         and    the  recompense     my</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μετ</a:t>
            </a:r>
            <a:r>
              <a:rPr lang="el-GR" sz="4000" dirty="0">
                <a:solidFill>
                  <a:schemeClr val="bg1"/>
                </a:solidFill>
              </a:rPr>
              <a:t>᾽ </a:t>
            </a:r>
            <a:r>
              <a:rPr lang="en-US" sz="4000" dirty="0" smtClean="0">
                <a:solidFill>
                  <a:schemeClr val="bg1"/>
                </a:solidFill>
              </a:rPr>
              <a:t> </a:t>
            </a:r>
            <a:r>
              <a:rPr lang="el-GR" sz="4000" dirty="0" smtClean="0">
                <a:solidFill>
                  <a:schemeClr val="bg1"/>
                </a:solidFill>
              </a:rPr>
              <a:t>ἐμοῦ </a:t>
            </a:r>
            <a:r>
              <a:rPr lang="en-US" sz="4000" dirty="0" smtClean="0">
                <a:solidFill>
                  <a:schemeClr val="bg1"/>
                </a:solidFill>
              </a:rPr>
              <a:t> </a:t>
            </a:r>
            <a:r>
              <a:rPr lang="el-GR" sz="4000" dirty="0" smtClean="0">
                <a:solidFill>
                  <a:schemeClr val="bg1"/>
                </a:solidFill>
              </a:rPr>
              <a:t>ἀποδοῦναι</a:t>
            </a:r>
            <a:r>
              <a:rPr lang="en-US" sz="4000" dirty="0" smtClean="0">
                <a:solidFill>
                  <a:schemeClr val="bg1"/>
                </a:solidFill>
              </a:rPr>
              <a:t> </a:t>
            </a:r>
            <a:r>
              <a:rPr lang="el-GR" sz="4000" dirty="0" smtClean="0">
                <a:solidFill>
                  <a:schemeClr val="bg1"/>
                </a:solidFill>
              </a:rPr>
              <a:t> </a:t>
            </a:r>
            <a:r>
              <a:rPr lang="el-GR" sz="4000" dirty="0">
                <a:solidFill>
                  <a:schemeClr val="bg1"/>
                </a:solidFill>
              </a:rPr>
              <a:t>ἑκάστῳ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ἔργον</a:t>
            </a:r>
            <a:endParaRPr lang="en-US" sz="4000" dirty="0" smtClean="0">
              <a:solidFill>
                <a:schemeClr val="bg1"/>
              </a:solidFill>
            </a:endParaRPr>
          </a:p>
          <a:p>
            <a:r>
              <a:rPr lang="en-US" sz="2400" dirty="0" smtClean="0">
                <a:solidFill>
                  <a:srgbClr val="FFFF00"/>
                </a:solidFill>
              </a:rPr>
              <a:t>   with            me             </a:t>
            </a:r>
            <a:r>
              <a:rPr lang="en-US" sz="2400" dirty="0">
                <a:solidFill>
                  <a:srgbClr val="FFFF00"/>
                </a:solidFill>
              </a:rPr>
              <a:t>to repay </a:t>
            </a:r>
            <a:r>
              <a:rPr lang="en-US" sz="2400" dirty="0" smtClean="0">
                <a:solidFill>
                  <a:srgbClr val="FFFF00"/>
                </a:solidFill>
              </a:rPr>
              <a:t>                to each </a:t>
            </a:r>
            <a:r>
              <a:rPr lang="en-US" sz="2400" dirty="0">
                <a:solidFill>
                  <a:srgbClr val="FFFF00"/>
                </a:solidFill>
              </a:rPr>
              <a:t>one </a:t>
            </a:r>
            <a:r>
              <a:rPr lang="en-US" sz="2400" dirty="0" smtClean="0">
                <a:solidFill>
                  <a:srgbClr val="FFFF00"/>
                </a:solidFill>
              </a:rPr>
              <a:t>      as      the       deed</a:t>
            </a:r>
            <a:r>
              <a:rPr lang="fr-FR" sz="2400" dirty="0" smtClean="0">
                <a:solidFill>
                  <a:srgbClr val="FFFF00"/>
                </a:solidFill>
              </a:rPr>
              <a:t> </a:t>
            </a:r>
            <a:endParaRPr lang="fr-FR" sz="2400" dirty="0" smtClean="0">
              <a:solidFill>
                <a:srgbClr val="FFFF00"/>
              </a:solidFill>
            </a:endParaRPr>
          </a:p>
          <a:p>
            <a:r>
              <a:rPr lang="fr-FR" sz="2400" dirty="0">
                <a:solidFill>
                  <a:srgbClr val="FFFF00"/>
                </a:solidFill>
              </a:rPr>
              <a:t> </a:t>
            </a:r>
            <a:r>
              <a:rPr lang="fr-FR" sz="2400" dirty="0" smtClean="0">
                <a:solidFill>
                  <a:srgbClr val="FFFF00"/>
                </a:solidFill>
              </a:rPr>
              <a:t> </a:t>
            </a:r>
            <a:r>
              <a:rPr lang="el-GR" sz="4000" dirty="0" smtClean="0">
                <a:solidFill>
                  <a:schemeClr val="bg1"/>
                </a:solidFill>
              </a:rPr>
              <a:t>ἐστὶν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r>
              <a:rPr lang="en-US" sz="4000" dirty="0">
                <a:solidFill>
                  <a:schemeClr val="bg1"/>
                </a:solidFill>
              </a:rPr>
              <a:t> </a:t>
            </a:r>
            <a:r>
              <a:rPr lang="en-US" sz="4000" dirty="0" smtClean="0">
                <a:solidFill>
                  <a:schemeClr val="bg1"/>
                </a:solidFill>
              </a:rPr>
              <a:t>    </a:t>
            </a:r>
            <a:r>
              <a:rPr lang="en-US" sz="4000" dirty="0" smtClean="0">
                <a:solidFill>
                  <a:schemeClr val="bg1"/>
                </a:solidFill>
              </a:rPr>
              <a:t>             </a:t>
            </a:r>
            <a:r>
              <a:rPr lang="en-US" sz="2800" b="1" dirty="0" smtClean="0">
                <a:solidFill>
                  <a:srgbClr val="FFFF00"/>
                </a:solidFill>
              </a:rPr>
              <a:t>13  </a:t>
            </a:r>
            <a:r>
              <a:rPr lang="el-GR" sz="4000" dirty="0" smtClean="0">
                <a:solidFill>
                  <a:schemeClr val="bg1"/>
                </a:solidFill>
              </a:rPr>
              <a:t>ἐγὼ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ἄλφα</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ὦ</a:t>
            </a:r>
            <a:r>
              <a:rPr lang="el-GR" sz="4000" dirty="0">
                <a:solidFill>
                  <a:schemeClr val="bg1"/>
                </a:solidFill>
              </a:rPr>
              <a:t>, </a:t>
            </a:r>
            <a:endParaRPr lang="en-US" sz="4000" dirty="0">
              <a:solidFill>
                <a:schemeClr val="bg1"/>
              </a:solidFill>
            </a:endParaRPr>
          </a:p>
          <a:p>
            <a:r>
              <a:rPr lang="en-US" sz="2400" dirty="0" smtClean="0">
                <a:solidFill>
                  <a:srgbClr val="FFFF00"/>
                </a:solidFill>
              </a:rPr>
              <a:t>      is                 his                                                      </a:t>
            </a:r>
            <a:r>
              <a:rPr lang="en-US" altLang="zh-TW" sz="2400" dirty="0" smtClean="0">
                <a:solidFill>
                  <a:srgbClr val="FFFF00"/>
                </a:solidFill>
              </a:rPr>
              <a:t>I          the       Alpha         and     the   Omega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πρῶτος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ἔσχατος</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a:t>
            </a:r>
            <a:r>
              <a:rPr lang="el-GR" sz="4000" dirty="0">
                <a:solidFill>
                  <a:schemeClr val="bg1"/>
                </a:solidFill>
              </a:rPr>
              <a:t>ἀρχὴ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a:t>
            </a:r>
            <a:r>
              <a:rPr lang="el-GR" sz="4000" dirty="0">
                <a:solidFill>
                  <a:schemeClr val="bg1"/>
                </a:solidFill>
              </a:rPr>
              <a:t>τέλος.</a:t>
            </a:r>
          </a:p>
          <a:p>
            <a:r>
              <a:rPr lang="en-US" altLang="zh-TW" sz="2400" dirty="0" smtClean="0">
                <a:solidFill>
                  <a:srgbClr val="FFFF00"/>
                </a:solidFill>
              </a:rPr>
              <a:t>  the         first              </a:t>
            </a:r>
            <a:r>
              <a:rPr lang="en-US" altLang="zh-TW" sz="2400" dirty="0">
                <a:solidFill>
                  <a:srgbClr val="FFFF00"/>
                </a:solidFill>
              </a:rPr>
              <a:t>and </a:t>
            </a:r>
            <a:r>
              <a:rPr lang="en-US" altLang="zh-TW" sz="2400" dirty="0" smtClean="0">
                <a:solidFill>
                  <a:srgbClr val="FFFF00"/>
                </a:solidFill>
              </a:rPr>
              <a:t>    the         last              </a:t>
            </a:r>
            <a:r>
              <a:rPr lang="en-US" altLang="zh-TW" sz="2400" dirty="0">
                <a:solidFill>
                  <a:srgbClr val="FFFF00"/>
                </a:solidFill>
              </a:rPr>
              <a:t>the </a:t>
            </a:r>
            <a:r>
              <a:rPr lang="en-US" altLang="zh-TW" sz="2400" dirty="0" smtClean="0">
                <a:solidFill>
                  <a:srgbClr val="FFFF00"/>
                </a:solidFill>
              </a:rPr>
              <a:t>  beginning  and     the       end</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r>
              <a:rPr lang="en-US" sz="800" dirty="0" smtClean="0">
                <a:solidFill>
                  <a:schemeClr val="bg1"/>
                </a:solidFill>
              </a:rPr>
              <a:t> </a:t>
            </a:r>
          </a:p>
          <a:p>
            <a:r>
              <a:rPr lang="en-US" baseline="30000" dirty="0" smtClean="0">
                <a:solidFill>
                  <a:srgbClr val="FFFF00"/>
                </a:solidFill>
              </a:rPr>
              <a:t>	ESV </a:t>
            </a:r>
            <a:r>
              <a:rPr lang="en-US" baseline="30000" dirty="0" smtClean="0">
                <a:solidFill>
                  <a:srgbClr val="FFFF00"/>
                </a:solidFill>
              </a:rPr>
              <a:t> </a:t>
            </a:r>
            <a:r>
              <a:rPr lang="fr-FR" b="1" dirty="0" smtClean="0">
                <a:solidFill>
                  <a:schemeClr val="bg1"/>
                </a:solidFill>
              </a:rPr>
              <a:t>22:12</a:t>
            </a:r>
            <a:r>
              <a:rPr lang="fr-FR" dirty="0" smtClean="0">
                <a:solidFill>
                  <a:schemeClr val="bg1"/>
                </a:solidFill>
              </a:rPr>
              <a:t> </a:t>
            </a:r>
            <a:r>
              <a:rPr lang="en-US" dirty="0">
                <a:solidFill>
                  <a:schemeClr val="bg1"/>
                </a:solidFill>
              </a:rPr>
              <a:t>Behold, I am coming soon, bringing my recompense with me, to repay each one for what he has done</a:t>
            </a:r>
            <a:r>
              <a:rPr lang="en-US" dirty="0" smtClean="0">
                <a:solidFill>
                  <a:schemeClr val="bg1"/>
                </a:solidFill>
              </a:rPr>
              <a:t>. </a:t>
            </a:r>
          </a:p>
          <a:p>
            <a:r>
              <a:rPr lang="en-US" altLang="zh-TW" b="1" dirty="0" smtClean="0">
                <a:solidFill>
                  <a:schemeClr val="bg1"/>
                </a:solidFill>
              </a:rPr>
              <a:t>13</a:t>
            </a:r>
            <a:r>
              <a:rPr lang="zh-TW" altLang="en-US" dirty="0" smtClean="0">
                <a:solidFill>
                  <a:schemeClr val="bg1"/>
                </a:solidFill>
              </a:rPr>
              <a:t> </a:t>
            </a:r>
            <a:r>
              <a:rPr lang="en-US" altLang="zh-TW" dirty="0">
                <a:solidFill>
                  <a:schemeClr val="bg1"/>
                </a:solidFill>
              </a:rPr>
              <a:t>I am the Alpha and the Omega, the first and the last, the beginning and the end</a:t>
            </a:r>
            <a:r>
              <a:rPr lang="en-US" altLang="zh-TW" dirty="0" smtClean="0">
                <a:solidFill>
                  <a:schemeClr val="bg1"/>
                </a:solidFill>
              </a:rPr>
              <a:t>.“       /      </a:t>
            </a:r>
            <a:r>
              <a:rPr lang="en-US" baseline="30000" dirty="0" smtClean="0">
                <a:solidFill>
                  <a:srgbClr val="FFFF00"/>
                </a:solidFill>
              </a:rPr>
              <a:t>CUV  </a:t>
            </a:r>
            <a:r>
              <a:rPr lang="en-US" b="1" dirty="0" smtClean="0">
                <a:solidFill>
                  <a:schemeClr val="bg1"/>
                </a:solidFill>
              </a:rPr>
              <a:t>22:12</a:t>
            </a:r>
            <a:r>
              <a:rPr lang="en-US" dirty="0" smtClean="0">
                <a:solidFill>
                  <a:schemeClr val="bg1"/>
                </a:solidFill>
              </a:rPr>
              <a:t> </a:t>
            </a:r>
            <a:r>
              <a:rPr lang="zh-TW" altLang="en-US" dirty="0">
                <a:solidFill>
                  <a:schemeClr val="bg1"/>
                </a:solidFill>
              </a:rPr>
              <a:t>看哪、我必快來．賞罰在我、要照各人所行的報應他</a:t>
            </a:r>
            <a:r>
              <a:rPr lang="zh-TW" altLang="en-US" dirty="0" smtClean="0">
                <a:solidFill>
                  <a:schemeClr val="bg1"/>
                </a:solidFill>
              </a:rPr>
              <a:t>。</a:t>
            </a:r>
            <a:r>
              <a:rPr lang="en-US" altLang="zh-TW" b="1" dirty="0" smtClean="0">
                <a:solidFill>
                  <a:schemeClr val="bg1"/>
                </a:solidFill>
              </a:rPr>
              <a:t>13</a:t>
            </a:r>
            <a:r>
              <a:rPr lang="zh-TW" altLang="en-US" dirty="0" smtClean="0">
                <a:solidFill>
                  <a:schemeClr val="bg1"/>
                </a:solidFill>
              </a:rPr>
              <a:t> </a:t>
            </a:r>
            <a:r>
              <a:rPr lang="zh-TW" altLang="en-US" dirty="0">
                <a:solidFill>
                  <a:schemeClr val="bg1"/>
                </a:solidFill>
              </a:rPr>
              <a:t>我是阿拉法、我是俄梅戛、我是首先的、我是末後的、我是初、我是終。</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r>
              <a:rPr lang="en-US" sz="2600" b="1" dirty="0" smtClean="0">
                <a:solidFill>
                  <a:srgbClr val="FFFF00"/>
                </a:solidFill>
              </a:rPr>
              <a:t>     Revelation 22:14-15 </a:t>
            </a:r>
          </a:p>
          <a:p>
            <a:r>
              <a:rPr lang="en-US" sz="2800" b="1" dirty="0" smtClean="0">
                <a:solidFill>
                  <a:srgbClr val="FFFF00"/>
                </a:solidFill>
              </a:rPr>
              <a:t>14</a:t>
            </a:r>
            <a:r>
              <a:rPr lang="en-US" sz="2800" dirty="0" smtClean="0">
                <a:solidFill>
                  <a:schemeClr val="bg1"/>
                </a:solidFill>
              </a:rPr>
              <a:t>  </a:t>
            </a:r>
            <a:r>
              <a:rPr lang="el-GR" sz="3600" dirty="0" smtClean="0">
                <a:solidFill>
                  <a:schemeClr val="bg1"/>
                </a:solidFill>
              </a:rPr>
              <a:t>Μακάριοι</a:t>
            </a:r>
            <a:r>
              <a:rPr lang="en-US" sz="3600" dirty="0" smtClean="0">
                <a:solidFill>
                  <a:schemeClr val="bg1"/>
                </a:solidFill>
              </a:rPr>
              <a:t> </a:t>
            </a:r>
            <a:r>
              <a:rPr lang="el-GR" sz="3600" dirty="0" smtClean="0">
                <a:solidFill>
                  <a:schemeClr val="bg1"/>
                </a:solidFill>
              </a:rPr>
              <a:t> </a:t>
            </a:r>
            <a:r>
              <a:rPr lang="el-GR" sz="3600" dirty="0">
                <a:solidFill>
                  <a:schemeClr val="bg1"/>
                </a:solidFill>
              </a:rPr>
              <a:t>οἱ </a:t>
            </a:r>
            <a:r>
              <a:rPr lang="en-US" sz="3600" dirty="0" smtClean="0">
                <a:solidFill>
                  <a:schemeClr val="bg1"/>
                </a:solidFill>
              </a:rPr>
              <a:t> </a:t>
            </a:r>
            <a:r>
              <a:rPr lang="el-GR" sz="3600" dirty="0" smtClean="0">
                <a:solidFill>
                  <a:schemeClr val="bg1"/>
                </a:solidFill>
              </a:rPr>
              <a:t>πλύνοντες </a:t>
            </a:r>
            <a:r>
              <a:rPr lang="en-US" sz="3600" dirty="0" smtClean="0">
                <a:solidFill>
                  <a:schemeClr val="bg1"/>
                </a:solidFill>
              </a:rPr>
              <a:t> </a:t>
            </a:r>
            <a:r>
              <a:rPr lang="el-GR" sz="3600" dirty="0" smtClean="0">
                <a:solidFill>
                  <a:schemeClr val="bg1"/>
                </a:solidFill>
              </a:rPr>
              <a:t>τὰς </a:t>
            </a:r>
            <a:r>
              <a:rPr lang="el-GR" sz="3600" dirty="0" smtClean="0">
                <a:solidFill>
                  <a:schemeClr val="bg1"/>
                </a:solidFill>
              </a:rPr>
              <a:t>στολὰς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 </a:t>
            </a:r>
            <a:endParaRPr lang="en-US" sz="3600" dirty="0">
              <a:solidFill>
                <a:schemeClr val="bg1"/>
              </a:solidFill>
            </a:endParaRPr>
          </a:p>
          <a:p>
            <a:r>
              <a:rPr lang="en-US" sz="2200" dirty="0" smtClean="0">
                <a:solidFill>
                  <a:srgbClr val="FFFF00"/>
                </a:solidFill>
              </a:rPr>
              <a:t>               blessed          those       who </a:t>
            </a:r>
            <a:r>
              <a:rPr lang="en-US" sz="2200" dirty="0">
                <a:solidFill>
                  <a:srgbClr val="FFFF00"/>
                </a:solidFill>
              </a:rPr>
              <a:t>wash </a:t>
            </a:r>
            <a:r>
              <a:rPr lang="en-US" sz="2200" dirty="0" smtClean="0">
                <a:solidFill>
                  <a:srgbClr val="FFFF00"/>
                </a:solidFill>
              </a:rPr>
              <a:t>           the        robes             their </a:t>
            </a:r>
            <a:r>
              <a:rPr lang="fr-FR" sz="2200" dirty="0" smtClean="0">
                <a:solidFill>
                  <a:srgbClr val="FFFF00"/>
                </a:solidFill>
              </a:rPr>
              <a:t>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ἵνα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ἔσται</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n-US" sz="3600" dirty="0" smtClean="0">
                <a:solidFill>
                  <a:schemeClr val="bg1"/>
                </a:solidFill>
              </a:rPr>
              <a:t> </a:t>
            </a:r>
            <a:r>
              <a:rPr lang="el-GR" sz="3600" dirty="0" smtClean="0">
                <a:solidFill>
                  <a:schemeClr val="bg1"/>
                </a:solidFill>
              </a:rPr>
              <a:t>ἐξουσία </a:t>
            </a:r>
            <a:r>
              <a:rPr lang="en-US" sz="3600" dirty="0" smtClean="0">
                <a:solidFill>
                  <a:schemeClr val="bg1"/>
                </a:solidFill>
              </a:rPr>
              <a:t> </a:t>
            </a:r>
            <a:r>
              <a:rPr lang="el-GR" sz="3600" dirty="0" smtClean="0">
                <a:solidFill>
                  <a:schemeClr val="bg1"/>
                </a:solidFill>
              </a:rPr>
              <a:t>αὐτῶν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ἐπὶ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ξύλον </a:t>
            </a:r>
            <a:endParaRPr lang="en-US" sz="3600" dirty="0">
              <a:solidFill>
                <a:schemeClr val="bg1"/>
              </a:solidFill>
            </a:endParaRPr>
          </a:p>
          <a:p>
            <a:r>
              <a:rPr lang="en-US" sz="2200" dirty="0" smtClean="0">
                <a:solidFill>
                  <a:srgbClr val="FFFF00"/>
                </a:solidFill>
              </a:rPr>
              <a:t>  so that  there will be   the       </a:t>
            </a:r>
            <a:r>
              <a:rPr lang="en-US" sz="2200" dirty="0">
                <a:solidFill>
                  <a:srgbClr val="FFFF00"/>
                </a:solidFill>
              </a:rPr>
              <a:t>right </a:t>
            </a:r>
            <a:r>
              <a:rPr lang="en-US" sz="2200" dirty="0" smtClean="0">
                <a:solidFill>
                  <a:srgbClr val="FFFF00"/>
                </a:solidFill>
              </a:rPr>
              <a:t>                their            to       the       tree</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ζωῆς</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τοῖς </a:t>
            </a:r>
            <a:r>
              <a:rPr lang="en-US" sz="3600" dirty="0" smtClean="0">
                <a:solidFill>
                  <a:schemeClr val="bg1"/>
                </a:solidFill>
              </a:rPr>
              <a:t> </a:t>
            </a:r>
            <a:r>
              <a:rPr lang="el-GR" sz="3600" dirty="0" smtClean="0">
                <a:solidFill>
                  <a:schemeClr val="bg1"/>
                </a:solidFill>
              </a:rPr>
              <a:t>πυλῶσιν </a:t>
            </a:r>
            <a:r>
              <a:rPr lang="en-US" sz="3600" dirty="0" smtClean="0">
                <a:solidFill>
                  <a:schemeClr val="bg1"/>
                </a:solidFill>
              </a:rPr>
              <a:t> </a:t>
            </a:r>
            <a:r>
              <a:rPr lang="el-GR" sz="3600" dirty="0" smtClean="0">
                <a:solidFill>
                  <a:schemeClr val="bg1"/>
                </a:solidFill>
              </a:rPr>
              <a:t>εἰσέλθωσιν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πόλιν</a:t>
            </a:r>
            <a:r>
              <a:rPr lang="el-GR" sz="3600" dirty="0">
                <a:solidFill>
                  <a:schemeClr val="bg1"/>
                </a:solidFill>
              </a:rPr>
              <a:t>.</a:t>
            </a:r>
            <a:r>
              <a:rPr lang="en-US" sz="3600" dirty="0">
                <a:solidFill>
                  <a:schemeClr val="bg1"/>
                </a:solidFill>
              </a:rPr>
              <a:t> </a:t>
            </a:r>
          </a:p>
          <a:p>
            <a:r>
              <a:rPr lang="en-US" sz="2200" dirty="0" smtClean="0">
                <a:solidFill>
                  <a:srgbClr val="FFFF00"/>
                </a:solidFill>
              </a:rPr>
              <a:t> of the       life         </a:t>
            </a:r>
            <a:r>
              <a:rPr lang="en-US" sz="2200" dirty="0">
                <a:solidFill>
                  <a:srgbClr val="FFFF00"/>
                </a:solidFill>
              </a:rPr>
              <a:t>and </a:t>
            </a:r>
            <a:r>
              <a:rPr lang="en-US" sz="2200" dirty="0" smtClean="0">
                <a:solidFill>
                  <a:srgbClr val="FFFF00"/>
                </a:solidFill>
              </a:rPr>
              <a:t>    by the          gates           that they may enter   into      the        city</a:t>
            </a:r>
            <a:endParaRPr lang="fr-FR" sz="2200" dirty="0" smtClean="0">
              <a:solidFill>
                <a:srgbClr val="FFFF00"/>
              </a:solidFill>
            </a:endParaRPr>
          </a:p>
          <a:p>
            <a:r>
              <a:rPr lang="en-US" sz="2800" b="1" dirty="0" smtClean="0">
                <a:solidFill>
                  <a:srgbClr val="FFFF00"/>
                </a:solidFill>
              </a:rPr>
              <a:t>15 </a:t>
            </a:r>
            <a:r>
              <a:rPr lang="el-GR" sz="3600" dirty="0" smtClean="0">
                <a:solidFill>
                  <a:schemeClr val="bg1"/>
                </a:solidFill>
              </a:rPr>
              <a:t> </a:t>
            </a:r>
            <a:r>
              <a:rPr lang="el-GR" sz="3600" dirty="0">
                <a:solidFill>
                  <a:schemeClr val="bg1"/>
                </a:solidFill>
              </a:rPr>
              <a:t>ἔξω </a:t>
            </a:r>
            <a:r>
              <a:rPr lang="en-US" sz="3600" dirty="0" smtClean="0">
                <a:solidFill>
                  <a:schemeClr val="bg1"/>
                </a:solidFill>
              </a:rPr>
              <a:t> </a:t>
            </a:r>
            <a:r>
              <a:rPr lang="el-GR" sz="3600" dirty="0" smtClean="0">
                <a:solidFill>
                  <a:schemeClr val="bg1"/>
                </a:solidFill>
              </a:rPr>
              <a:t>οἱ </a:t>
            </a:r>
            <a:r>
              <a:rPr lang="el-GR" sz="3600" dirty="0">
                <a:solidFill>
                  <a:schemeClr val="bg1"/>
                </a:solidFill>
              </a:rPr>
              <a:t>κύνες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οἱ φάρμακοι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οἱ πόρνοι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οἱ φονεῖς </a:t>
            </a:r>
            <a:endParaRPr lang="en-US" sz="3600" dirty="0" smtClean="0">
              <a:solidFill>
                <a:schemeClr val="bg1"/>
              </a:solidFill>
            </a:endParaRPr>
          </a:p>
          <a:p>
            <a:r>
              <a:rPr lang="en-US" altLang="zh-TW" sz="2200" dirty="0" smtClean="0">
                <a:solidFill>
                  <a:srgbClr val="FFFF00"/>
                </a:solidFill>
              </a:rPr>
              <a:t>       outside   the     dogs         and   the       sorcerers           and   the  fornicators     and   the   murderers</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οἱ </a:t>
            </a:r>
            <a:r>
              <a:rPr lang="en-US" sz="3600" dirty="0" smtClean="0">
                <a:solidFill>
                  <a:schemeClr val="bg1"/>
                </a:solidFill>
              </a:rPr>
              <a:t> </a:t>
            </a:r>
            <a:r>
              <a:rPr lang="el-GR" sz="3600" dirty="0" smtClean="0">
                <a:solidFill>
                  <a:schemeClr val="bg1"/>
                </a:solidFill>
              </a:rPr>
              <a:t>εἰδωλολάτραι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πᾶς </a:t>
            </a:r>
            <a:r>
              <a:rPr lang="en-US" sz="3600" dirty="0" smtClean="0">
                <a:solidFill>
                  <a:schemeClr val="bg1"/>
                </a:solidFill>
              </a:rPr>
              <a:t> </a:t>
            </a:r>
            <a:r>
              <a:rPr lang="el-GR" sz="3600" dirty="0" smtClean="0">
                <a:solidFill>
                  <a:schemeClr val="bg1"/>
                </a:solidFill>
              </a:rPr>
              <a:t>φιλῶν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ποιῶν </a:t>
            </a:r>
            <a:r>
              <a:rPr lang="en-US" sz="3600" dirty="0" smtClean="0">
                <a:solidFill>
                  <a:schemeClr val="bg1"/>
                </a:solidFill>
              </a:rPr>
              <a:t> </a:t>
            </a:r>
            <a:r>
              <a:rPr lang="el-GR" sz="3600" dirty="0" smtClean="0">
                <a:solidFill>
                  <a:schemeClr val="bg1"/>
                </a:solidFill>
              </a:rPr>
              <a:t>ψεῦδος</a:t>
            </a:r>
            <a:r>
              <a:rPr lang="el-GR" sz="3600" dirty="0">
                <a:solidFill>
                  <a:schemeClr val="bg1"/>
                </a:solidFill>
              </a:rPr>
              <a:t>.</a:t>
            </a:r>
          </a:p>
          <a:p>
            <a:r>
              <a:rPr lang="en-US" altLang="zh-TW" sz="2200" dirty="0" smtClean="0">
                <a:solidFill>
                  <a:srgbClr val="FFFF00"/>
                </a:solidFill>
              </a:rPr>
              <a:t>    and     the            idolaters                     </a:t>
            </a:r>
            <a:r>
              <a:rPr lang="en-US" altLang="zh-TW" sz="2200" dirty="0">
                <a:solidFill>
                  <a:srgbClr val="FFFF00"/>
                </a:solidFill>
              </a:rPr>
              <a:t>and </a:t>
            </a:r>
            <a:r>
              <a:rPr lang="en-US" altLang="zh-TW" sz="2200" dirty="0" smtClean="0">
                <a:solidFill>
                  <a:srgbClr val="FFFF00"/>
                </a:solidFill>
              </a:rPr>
              <a:t> everyone  who loves   </a:t>
            </a:r>
            <a:r>
              <a:rPr lang="en-US" altLang="zh-TW" sz="2200" dirty="0">
                <a:solidFill>
                  <a:srgbClr val="FFFF00"/>
                </a:solidFill>
              </a:rPr>
              <a:t>and </a:t>
            </a:r>
            <a:r>
              <a:rPr lang="en-US" altLang="zh-TW" sz="2200" dirty="0" smtClean="0">
                <a:solidFill>
                  <a:srgbClr val="FFFF00"/>
                </a:solidFill>
              </a:rPr>
              <a:t>      practices     falsehood</a:t>
            </a:r>
            <a:endParaRPr lang="fr-FR" sz="22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22:14</a:t>
            </a:r>
            <a:r>
              <a:rPr lang="fr-FR" dirty="0" smtClean="0">
                <a:solidFill>
                  <a:schemeClr val="bg1"/>
                </a:solidFill>
              </a:rPr>
              <a:t> </a:t>
            </a:r>
            <a:r>
              <a:rPr lang="en-US" dirty="0">
                <a:solidFill>
                  <a:schemeClr val="bg1"/>
                </a:solidFill>
              </a:rPr>
              <a:t>Blessed are those who wash their robes, so that they may have the right to the tree of life and that they may enter the city by the gates</a:t>
            </a:r>
            <a:r>
              <a:rPr lang="en-US" dirty="0" smtClean="0">
                <a:solidFill>
                  <a:schemeClr val="bg1"/>
                </a:solidFill>
              </a:rPr>
              <a:t>. </a:t>
            </a:r>
            <a:r>
              <a:rPr lang="en-US" altLang="zh-TW" b="1" dirty="0">
                <a:solidFill>
                  <a:schemeClr val="bg1"/>
                </a:solidFill>
              </a:rPr>
              <a:t>15</a:t>
            </a:r>
            <a:r>
              <a:rPr lang="zh-TW" altLang="en-US" dirty="0">
                <a:solidFill>
                  <a:schemeClr val="bg1"/>
                </a:solidFill>
              </a:rPr>
              <a:t> </a:t>
            </a:r>
            <a:r>
              <a:rPr lang="en-US" altLang="zh-TW" dirty="0">
                <a:solidFill>
                  <a:schemeClr val="bg1"/>
                </a:solidFill>
              </a:rPr>
              <a:t>Outside are the dogs and sorcerers and the sexually immoral and murderers and idolaters, and everyone who loves and practices falsehood</a:t>
            </a:r>
            <a:r>
              <a:rPr lang="en-US" altLang="zh-TW" dirty="0" smtClean="0">
                <a:solidFill>
                  <a:schemeClr val="bg1"/>
                </a:solidFill>
              </a:rPr>
              <a:t>.          /       </a:t>
            </a:r>
            <a:r>
              <a:rPr lang="en-US" baseline="30000" dirty="0">
                <a:solidFill>
                  <a:srgbClr val="FFFF00"/>
                </a:solidFill>
              </a:rPr>
              <a:t>CUV </a:t>
            </a:r>
            <a:r>
              <a:rPr lang="en-US" b="1" dirty="0" smtClean="0">
                <a:solidFill>
                  <a:schemeClr val="bg1"/>
                </a:solidFill>
              </a:rPr>
              <a:t>22:14</a:t>
            </a:r>
            <a:r>
              <a:rPr lang="en-US" dirty="0" smtClean="0">
                <a:solidFill>
                  <a:schemeClr val="bg1"/>
                </a:solidFill>
              </a:rPr>
              <a:t> </a:t>
            </a:r>
            <a:r>
              <a:rPr lang="zh-TW" altLang="en-US" dirty="0">
                <a:solidFill>
                  <a:schemeClr val="bg1"/>
                </a:solidFill>
              </a:rPr>
              <a:t>那些洗淨自己衣服的有福了、可得權柄能到生命樹那裡、也能從門進城</a:t>
            </a:r>
            <a:r>
              <a:rPr lang="zh-TW" altLang="en-US" dirty="0" smtClean="0">
                <a:solidFill>
                  <a:schemeClr val="bg1"/>
                </a:solidFill>
              </a:rPr>
              <a:t>。</a:t>
            </a:r>
            <a:r>
              <a:rPr lang="en-US" altLang="zh-TW" b="1" dirty="0" smtClean="0">
                <a:solidFill>
                  <a:schemeClr val="bg1"/>
                </a:solidFill>
              </a:rPr>
              <a:t>15</a:t>
            </a:r>
            <a:r>
              <a:rPr lang="zh-TW" altLang="en-US" dirty="0" smtClean="0">
                <a:solidFill>
                  <a:schemeClr val="bg1"/>
                </a:solidFill>
              </a:rPr>
              <a:t> </a:t>
            </a:r>
            <a:r>
              <a:rPr lang="zh-TW" altLang="en-US" dirty="0">
                <a:solidFill>
                  <a:schemeClr val="bg1"/>
                </a:solidFill>
              </a:rPr>
              <a:t>城外有那些犬類、行邪術的、淫亂的、殺人的、拜偶像的、並一切喜好說謊言編造虛謊的。</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9752948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Revelation 22:16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Ἐγὼ</a:t>
            </a:r>
            <a:r>
              <a:rPr lang="en-US" sz="4000" dirty="0" smtClean="0">
                <a:solidFill>
                  <a:schemeClr val="bg1"/>
                </a:solidFill>
              </a:rPr>
              <a:t> </a:t>
            </a:r>
            <a:r>
              <a:rPr lang="el-GR" sz="4000" dirty="0" smtClean="0">
                <a:solidFill>
                  <a:schemeClr val="bg1"/>
                </a:solidFill>
              </a:rPr>
              <a:t> </a:t>
            </a:r>
            <a:r>
              <a:rPr lang="el-GR" sz="4000" dirty="0">
                <a:solidFill>
                  <a:schemeClr val="bg1"/>
                </a:solidFill>
              </a:rPr>
              <a:t>Ἰησοῦς </a:t>
            </a:r>
            <a:r>
              <a:rPr lang="en-US" sz="4000" dirty="0" smtClean="0">
                <a:solidFill>
                  <a:schemeClr val="bg1"/>
                </a:solidFill>
              </a:rPr>
              <a:t> </a:t>
            </a:r>
            <a:r>
              <a:rPr lang="el-GR" sz="4000" dirty="0" smtClean="0">
                <a:solidFill>
                  <a:schemeClr val="bg1"/>
                </a:solidFill>
              </a:rPr>
              <a:t>ἔπεμψα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ἄγγελόν </a:t>
            </a:r>
            <a:r>
              <a:rPr lang="en-US" sz="4000" dirty="0" smtClean="0">
                <a:solidFill>
                  <a:schemeClr val="bg1"/>
                </a:solidFill>
              </a:rPr>
              <a:t> </a:t>
            </a:r>
            <a:r>
              <a:rPr lang="el-GR" sz="4000" dirty="0" smtClean="0">
                <a:solidFill>
                  <a:schemeClr val="bg1"/>
                </a:solidFill>
              </a:rPr>
              <a:t>μου </a:t>
            </a:r>
            <a:endParaRPr lang="en-US" sz="4000" dirty="0">
              <a:solidFill>
                <a:schemeClr val="bg1"/>
              </a:solidFill>
            </a:endParaRPr>
          </a:p>
          <a:p>
            <a:r>
              <a:rPr lang="en-US" sz="2400" dirty="0" smtClean="0">
                <a:solidFill>
                  <a:srgbClr val="FFFF00"/>
                </a:solidFill>
              </a:rPr>
              <a:t>       I               Jesus             I  </a:t>
            </a:r>
            <a:r>
              <a:rPr lang="en-US" sz="2400" dirty="0">
                <a:solidFill>
                  <a:srgbClr val="FFFF00"/>
                </a:solidFill>
              </a:rPr>
              <a:t>have sent </a:t>
            </a:r>
            <a:r>
              <a:rPr lang="en-US" sz="2400" dirty="0" smtClean="0">
                <a:solidFill>
                  <a:srgbClr val="FFFF00"/>
                </a:solidFill>
              </a:rPr>
              <a:t>      the            angel              my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μαρτυρῆσαι</a:t>
            </a:r>
            <a:r>
              <a:rPr lang="en-US" sz="4000" dirty="0" smtClean="0">
                <a:solidFill>
                  <a:schemeClr val="bg1"/>
                </a:solidFill>
              </a:rPr>
              <a:t> </a:t>
            </a:r>
            <a:r>
              <a:rPr lang="el-GR" sz="4000" dirty="0" smtClean="0">
                <a:solidFill>
                  <a:schemeClr val="bg1"/>
                </a:solidFill>
              </a:rPr>
              <a:t> </a:t>
            </a:r>
            <a:r>
              <a:rPr lang="el-GR" sz="4000" dirty="0">
                <a:solidFill>
                  <a:schemeClr val="bg1"/>
                </a:solidFill>
              </a:rPr>
              <a:t>ὑμῖν </a:t>
            </a:r>
            <a:r>
              <a:rPr lang="en-US" sz="4000" dirty="0" smtClean="0">
                <a:solidFill>
                  <a:schemeClr val="bg1"/>
                </a:solidFill>
              </a:rPr>
              <a:t> </a:t>
            </a:r>
            <a:r>
              <a:rPr lang="el-GR" sz="4000" dirty="0" smtClean="0">
                <a:solidFill>
                  <a:schemeClr val="bg1"/>
                </a:solidFill>
              </a:rPr>
              <a:t>ταῦτα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ταῖς </a:t>
            </a:r>
            <a:r>
              <a:rPr lang="en-US" sz="4000" dirty="0" smtClean="0">
                <a:solidFill>
                  <a:schemeClr val="bg1"/>
                </a:solidFill>
              </a:rPr>
              <a:t> </a:t>
            </a:r>
            <a:r>
              <a:rPr lang="el-GR" sz="4000" dirty="0" smtClean="0">
                <a:solidFill>
                  <a:schemeClr val="bg1"/>
                </a:solidFill>
              </a:rPr>
              <a:t>ἐκκλησίαις</a:t>
            </a:r>
            <a:r>
              <a:rPr lang="el-GR" sz="4000" dirty="0">
                <a:solidFill>
                  <a:schemeClr val="bg1"/>
                </a:solidFill>
              </a:rPr>
              <a:t>. </a:t>
            </a:r>
            <a:endParaRPr lang="en-US" sz="4000" dirty="0">
              <a:solidFill>
                <a:schemeClr val="bg1"/>
              </a:solidFill>
            </a:endParaRPr>
          </a:p>
          <a:p>
            <a:r>
              <a:rPr lang="en-US" sz="2400" dirty="0" smtClean="0">
                <a:solidFill>
                  <a:srgbClr val="FFFF00"/>
                </a:solidFill>
              </a:rPr>
              <a:t>        to </a:t>
            </a:r>
            <a:r>
              <a:rPr lang="en-US" sz="2400" dirty="0">
                <a:solidFill>
                  <a:srgbClr val="FFFF00"/>
                </a:solidFill>
              </a:rPr>
              <a:t>testify </a:t>
            </a:r>
            <a:r>
              <a:rPr lang="en-US" sz="2400" dirty="0" smtClean="0">
                <a:solidFill>
                  <a:srgbClr val="FFFF00"/>
                </a:solidFill>
              </a:rPr>
              <a:t>                  to </a:t>
            </a:r>
            <a:r>
              <a:rPr lang="en-US" sz="2400" dirty="0">
                <a:solidFill>
                  <a:srgbClr val="FFFF00"/>
                </a:solidFill>
              </a:rPr>
              <a:t>you </a:t>
            </a:r>
            <a:r>
              <a:rPr lang="en-US" sz="2400" dirty="0" smtClean="0">
                <a:solidFill>
                  <a:srgbClr val="FFFF00"/>
                </a:solidFill>
              </a:rPr>
              <a:t>  </a:t>
            </a:r>
            <a:r>
              <a:rPr lang="en-US" sz="2400" dirty="0">
                <a:solidFill>
                  <a:srgbClr val="FFFF00"/>
                </a:solidFill>
              </a:rPr>
              <a:t>these </a:t>
            </a:r>
            <a:r>
              <a:rPr lang="en-US" sz="2400" dirty="0" smtClean="0">
                <a:solidFill>
                  <a:srgbClr val="FFFF00"/>
                </a:solidFill>
              </a:rPr>
              <a:t>things    for       </a:t>
            </a:r>
            <a:r>
              <a:rPr lang="en-US" sz="2400" dirty="0">
                <a:solidFill>
                  <a:srgbClr val="FFFF00"/>
                </a:solidFill>
              </a:rPr>
              <a:t>the </a:t>
            </a:r>
            <a:r>
              <a:rPr lang="en-US" sz="2400" dirty="0" smtClean="0">
                <a:solidFill>
                  <a:srgbClr val="FFFF00"/>
                </a:solidFill>
              </a:rPr>
              <a:t>            churches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ἐγώ </a:t>
            </a:r>
            <a:r>
              <a:rPr lang="en-US" sz="4000" dirty="0" smtClean="0">
                <a:solidFill>
                  <a:schemeClr val="bg1"/>
                </a:solidFill>
              </a:rPr>
              <a:t> </a:t>
            </a:r>
            <a:r>
              <a:rPr lang="el-GR" sz="4000" dirty="0" smtClean="0">
                <a:solidFill>
                  <a:schemeClr val="bg1"/>
                </a:solidFill>
              </a:rPr>
              <a:t>εἰμι</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ῥίζα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γένος </a:t>
            </a:r>
            <a:r>
              <a:rPr lang="en-US" sz="4000" dirty="0" smtClean="0">
                <a:solidFill>
                  <a:schemeClr val="bg1"/>
                </a:solidFill>
              </a:rPr>
              <a:t> </a:t>
            </a:r>
            <a:r>
              <a:rPr lang="el-GR" sz="4000" dirty="0" smtClean="0">
                <a:solidFill>
                  <a:schemeClr val="bg1"/>
                </a:solidFill>
              </a:rPr>
              <a:t>Δαυίδ</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I            am      the     root        </a:t>
            </a:r>
            <a:r>
              <a:rPr lang="en-US" sz="2400" dirty="0">
                <a:solidFill>
                  <a:srgbClr val="FFFF00"/>
                </a:solidFill>
              </a:rPr>
              <a:t>and </a:t>
            </a:r>
            <a:r>
              <a:rPr lang="en-US" sz="2400" dirty="0" smtClean="0">
                <a:solidFill>
                  <a:srgbClr val="FFFF00"/>
                </a:solidFill>
              </a:rPr>
              <a:t>    the  descendant   of David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ἀστὴρ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λαμπρὸς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πρωϊνός</a:t>
            </a:r>
            <a:r>
              <a:rPr lang="el-GR" sz="4000" dirty="0">
                <a:solidFill>
                  <a:schemeClr val="bg1"/>
                </a:solidFill>
              </a:rPr>
              <a:t>.</a:t>
            </a:r>
          </a:p>
          <a:p>
            <a:r>
              <a:rPr lang="en-US" sz="2400" dirty="0">
                <a:solidFill>
                  <a:srgbClr val="FFFF00"/>
                </a:solidFill>
              </a:rPr>
              <a:t> </a:t>
            </a:r>
            <a:r>
              <a:rPr lang="en-US" sz="2400" dirty="0" smtClean="0">
                <a:solidFill>
                  <a:srgbClr val="FFFF00"/>
                </a:solidFill>
              </a:rPr>
              <a:t>       the      star           the          bright           the   early of the morning</a:t>
            </a:r>
            <a:endParaRPr lang="fr-FR" sz="2400" dirty="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a:t>
            </a:r>
            <a:r>
              <a:rPr lang="en-US" sz="2000" baseline="30000" dirty="0" smtClean="0">
                <a:solidFill>
                  <a:srgbClr val="FFFF00"/>
                </a:solidFill>
              </a:rPr>
              <a:t>ESV </a:t>
            </a:r>
            <a:r>
              <a:rPr lang="fr-FR" sz="2000" b="1" dirty="0" smtClean="0">
                <a:solidFill>
                  <a:schemeClr val="bg1"/>
                </a:solidFill>
              </a:rPr>
              <a:t>22:16</a:t>
            </a:r>
            <a:r>
              <a:rPr lang="fr-FR" sz="2000" dirty="0" smtClean="0">
                <a:solidFill>
                  <a:schemeClr val="bg1"/>
                </a:solidFill>
              </a:rPr>
              <a:t> </a:t>
            </a:r>
            <a:r>
              <a:rPr lang="en-US" sz="2000" dirty="0">
                <a:solidFill>
                  <a:schemeClr val="bg1"/>
                </a:solidFill>
              </a:rPr>
              <a:t>"I, Jesus, have sent my angel to testify to you about these things for the churches. I am the root and the descendant of David, the bright morning star</a:t>
            </a:r>
            <a:r>
              <a:rPr lang="en-US" sz="2000" dirty="0" smtClean="0">
                <a:solidFill>
                  <a:schemeClr val="bg1"/>
                </a:solidFill>
              </a:rPr>
              <a:t>.“         </a:t>
            </a:r>
            <a:r>
              <a:rPr lang="en-US" altLang="zh-TW" sz="2000" dirty="0" smtClean="0">
                <a:solidFill>
                  <a:schemeClr val="bg1"/>
                </a:solidFill>
              </a:rPr>
              <a:t>/       </a:t>
            </a:r>
            <a:r>
              <a:rPr lang="en-US" sz="2000" baseline="30000" dirty="0">
                <a:solidFill>
                  <a:srgbClr val="FFFF00"/>
                </a:solidFill>
              </a:rPr>
              <a:t>CUV </a:t>
            </a:r>
            <a:r>
              <a:rPr lang="en-US" sz="2000" b="1" dirty="0" smtClean="0">
                <a:solidFill>
                  <a:schemeClr val="bg1"/>
                </a:solidFill>
              </a:rPr>
              <a:t>22:16</a:t>
            </a:r>
            <a:r>
              <a:rPr lang="en-US" sz="2000" dirty="0" smtClean="0">
                <a:solidFill>
                  <a:schemeClr val="bg1"/>
                </a:solidFill>
              </a:rPr>
              <a:t> </a:t>
            </a:r>
            <a:r>
              <a:rPr lang="zh-TW" altLang="en-US" sz="2000" dirty="0">
                <a:solidFill>
                  <a:schemeClr val="bg1"/>
                </a:solidFill>
              </a:rPr>
              <a:t>我耶穌差遣我的使者為眾教會將這些事向你們證明。我是大衛的根、又是他的後裔．我是明亮的晨星。</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195079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6045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t>
            </a:r>
            <a:r>
              <a:rPr lang="en-US" sz="3200" b="1" dirty="0" smtClean="0">
                <a:solidFill>
                  <a:srgbClr val="FFFF00"/>
                </a:solidFill>
              </a:rPr>
              <a:t>Revelation 22:17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πνεῦμα</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νύμφη</a:t>
            </a:r>
            <a:r>
              <a:rPr lang="en-US" sz="4000" dirty="0" smtClean="0">
                <a:solidFill>
                  <a:schemeClr val="bg1"/>
                </a:solidFill>
              </a:rPr>
              <a:t> </a:t>
            </a:r>
            <a:r>
              <a:rPr lang="el-GR" sz="4000" dirty="0" smtClean="0">
                <a:solidFill>
                  <a:schemeClr val="bg1"/>
                </a:solidFill>
              </a:rPr>
              <a:t> </a:t>
            </a:r>
            <a:r>
              <a:rPr lang="el-GR" sz="4000" dirty="0">
                <a:solidFill>
                  <a:schemeClr val="bg1"/>
                </a:solidFill>
              </a:rPr>
              <a:t>λέγουσιν· </a:t>
            </a:r>
            <a:endParaRPr lang="en-US" sz="4000" dirty="0">
              <a:solidFill>
                <a:schemeClr val="bg1"/>
              </a:solidFill>
            </a:endParaRPr>
          </a:p>
          <a:p>
            <a:r>
              <a:rPr lang="fr-FR" sz="2400" dirty="0">
                <a:solidFill>
                  <a:srgbClr val="FFFF00"/>
                </a:solidFill>
              </a:rPr>
              <a:t> </a:t>
            </a:r>
            <a:r>
              <a:rPr lang="fr-FR" sz="2400" dirty="0" smtClean="0">
                <a:solidFill>
                  <a:srgbClr val="FFFF00"/>
                </a:solidFill>
              </a:rPr>
              <a:t>  and      t</a:t>
            </a:r>
            <a:r>
              <a:rPr lang="en-US" altLang="zh-TW" sz="2400" dirty="0" smtClean="0">
                <a:solidFill>
                  <a:srgbClr val="FFFF00"/>
                </a:solidFill>
              </a:rPr>
              <a:t>he          Spirit            </a:t>
            </a:r>
            <a:r>
              <a:rPr lang="en-US" altLang="zh-TW" sz="2400" dirty="0">
                <a:solidFill>
                  <a:srgbClr val="FFFF00"/>
                </a:solidFill>
              </a:rPr>
              <a:t>and </a:t>
            </a:r>
            <a:r>
              <a:rPr lang="en-US" altLang="zh-TW" sz="2400" dirty="0" smtClean="0">
                <a:solidFill>
                  <a:srgbClr val="FFFF00"/>
                </a:solidFill>
              </a:rPr>
              <a:t>   the       Bride                   say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ἔρχου</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ἀκούων </a:t>
            </a:r>
            <a:r>
              <a:rPr lang="en-US" sz="4000" dirty="0" smtClean="0">
                <a:solidFill>
                  <a:schemeClr val="bg1"/>
                </a:solidFill>
              </a:rPr>
              <a:t> </a:t>
            </a:r>
            <a:r>
              <a:rPr lang="el-GR" sz="4000" dirty="0" smtClean="0">
                <a:solidFill>
                  <a:schemeClr val="bg1"/>
                </a:solidFill>
              </a:rPr>
              <a:t>εἰπάτω</a:t>
            </a:r>
            <a:r>
              <a:rPr lang="el-GR" sz="4000" dirty="0" smtClean="0">
                <a:solidFill>
                  <a:schemeClr val="bg1"/>
                </a:solidFill>
              </a:rPr>
              <a:t>·</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 </a:t>
            </a:r>
            <a:r>
              <a:rPr lang="el-GR" sz="4000" dirty="0">
                <a:solidFill>
                  <a:schemeClr val="bg1"/>
                </a:solidFill>
              </a:rPr>
              <a:t>ἔρχου. </a:t>
            </a:r>
            <a:endParaRPr lang="en-US" sz="4000" dirty="0">
              <a:solidFill>
                <a:schemeClr val="bg1"/>
              </a:solidFill>
            </a:endParaRPr>
          </a:p>
          <a:p>
            <a:r>
              <a:rPr lang="en-US" altLang="zh-TW" sz="2400" dirty="0" smtClean="0">
                <a:solidFill>
                  <a:srgbClr val="FFFF00"/>
                </a:solidFill>
              </a:rPr>
              <a:t>      come            and   </a:t>
            </a:r>
            <a:r>
              <a:rPr lang="en-US" altLang="zh-TW" sz="2400" dirty="0">
                <a:solidFill>
                  <a:srgbClr val="FFFF00"/>
                </a:solidFill>
              </a:rPr>
              <a:t>the one </a:t>
            </a:r>
            <a:r>
              <a:rPr lang="en-US" altLang="zh-TW" sz="2400" dirty="0" smtClean="0">
                <a:solidFill>
                  <a:srgbClr val="FFFF00"/>
                </a:solidFill>
              </a:rPr>
              <a:t> who </a:t>
            </a:r>
            <a:r>
              <a:rPr lang="en-US" altLang="zh-TW" sz="2400" dirty="0">
                <a:solidFill>
                  <a:srgbClr val="FFFF00"/>
                </a:solidFill>
              </a:rPr>
              <a:t>hears </a:t>
            </a:r>
            <a:r>
              <a:rPr lang="en-US" altLang="zh-TW" sz="2400" dirty="0" smtClean="0">
                <a:solidFill>
                  <a:srgbClr val="FFFF00"/>
                </a:solidFill>
              </a:rPr>
              <a:t>     let him say           come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διψῶν </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ἐρχέσθω</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and   the one  who </a:t>
            </a:r>
            <a:r>
              <a:rPr lang="en-US" altLang="zh-TW" sz="2400" dirty="0">
                <a:solidFill>
                  <a:srgbClr val="FFFF00"/>
                </a:solidFill>
              </a:rPr>
              <a:t>is thirsty </a:t>
            </a:r>
            <a:r>
              <a:rPr lang="en-US" altLang="zh-TW" sz="2400" dirty="0" smtClean="0">
                <a:solidFill>
                  <a:srgbClr val="FFFF00"/>
                </a:solidFill>
              </a:rPr>
              <a:t>    let him come</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 </a:t>
            </a:r>
            <a:r>
              <a:rPr lang="el-GR" sz="4000" dirty="0">
                <a:solidFill>
                  <a:schemeClr val="bg1"/>
                </a:solidFill>
              </a:rPr>
              <a:t>θέλων </a:t>
            </a:r>
            <a:r>
              <a:rPr lang="en-US" sz="4000" dirty="0" smtClean="0">
                <a:solidFill>
                  <a:schemeClr val="bg1"/>
                </a:solidFill>
              </a:rPr>
              <a:t>  </a:t>
            </a:r>
            <a:r>
              <a:rPr lang="el-GR" sz="4000" dirty="0" smtClean="0">
                <a:solidFill>
                  <a:schemeClr val="bg1"/>
                </a:solidFill>
              </a:rPr>
              <a:t>λαβέτω</a:t>
            </a:r>
            <a:r>
              <a:rPr lang="en-US" sz="4000" dirty="0" smtClean="0">
                <a:solidFill>
                  <a:schemeClr val="bg1"/>
                </a:solidFill>
              </a:rPr>
              <a:t>  </a:t>
            </a:r>
            <a:r>
              <a:rPr lang="el-GR" sz="4000" dirty="0" smtClean="0">
                <a:solidFill>
                  <a:schemeClr val="bg1"/>
                </a:solidFill>
              </a:rPr>
              <a:t>ὕδωρ </a:t>
            </a:r>
            <a:r>
              <a:rPr lang="en-US" sz="4000" dirty="0" smtClean="0">
                <a:solidFill>
                  <a:schemeClr val="bg1"/>
                </a:solidFill>
              </a:rPr>
              <a:t> </a:t>
            </a:r>
            <a:r>
              <a:rPr lang="el-GR" sz="4000" dirty="0" smtClean="0">
                <a:solidFill>
                  <a:schemeClr val="bg1"/>
                </a:solidFill>
              </a:rPr>
              <a:t>ζωῆς </a:t>
            </a:r>
            <a:r>
              <a:rPr lang="en-US" sz="4000" dirty="0" smtClean="0">
                <a:solidFill>
                  <a:schemeClr val="bg1"/>
                </a:solidFill>
              </a:rPr>
              <a:t> </a:t>
            </a:r>
            <a:r>
              <a:rPr lang="el-GR" sz="4000" dirty="0" smtClean="0">
                <a:solidFill>
                  <a:schemeClr val="bg1"/>
                </a:solidFill>
              </a:rPr>
              <a:t>δωρεάν</a:t>
            </a:r>
            <a:r>
              <a:rPr lang="en-US" sz="4000" dirty="0" smtClean="0">
                <a:solidFill>
                  <a:schemeClr val="bg1"/>
                </a:solidFill>
              </a:rPr>
              <a:t>.</a:t>
            </a:r>
            <a:r>
              <a:rPr lang="fr-FR" sz="4000" dirty="0" smtClean="0">
                <a:solidFill>
                  <a:srgbClr val="FFFF00"/>
                </a:solidFill>
              </a:rPr>
              <a:t> </a:t>
            </a:r>
            <a:endParaRPr lang="fr-FR" sz="4000" dirty="0" smtClean="0">
              <a:solidFill>
                <a:srgbClr val="FFFF00"/>
              </a:solidFill>
            </a:endParaRPr>
          </a:p>
          <a:p>
            <a:r>
              <a:rPr lang="en-US" altLang="zh-TW" sz="2400" dirty="0" smtClean="0">
                <a:solidFill>
                  <a:srgbClr val="FFFF00"/>
                </a:solidFill>
              </a:rPr>
              <a:t> the one  </a:t>
            </a:r>
            <a:r>
              <a:rPr lang="en-US" altLang="zh-TW" sz="2400" dirty="0">
                <a:solidFill>
                  <a:srgbClr val="FFFF00"/>
                </a:solidFill>
              </a:rPr>
              <a:t>who desires </a:t>
            </a:r>
            <a:r>
              <a:rPr lang="en-US" altLang="zh-TW" sz="2400" dirty="0" smtClean="0">
                <a:solidFill>
                  <a:srgbClr val="FFFF00"/>
                </a:solidFill>
              </a:rPr>
              <a:t>   let him take       water         </a:t>
            </a:r>
            <a:r>
              <a:rPr lang="en-US" altLang="zh-TW" sz="2400" dirty="0">
                <a:solidFill>
                  <a:srgbClr val="FFFF00"/>
                </a:solidFill>
              </a:rPr>
              <a:t>of life </a:t>
            </a:r>
            <a:r>
              <a:rPr lang="en-US" altLang="zh-TW" sz="2400" dirty="0" smtClean="0">
                <a:solidFill>
                  <a:srgbClr val="FFFF00"/>
                </a:solidFill>
              </a:rPr>
              <a:t>           freely</a:t>
            </a:r>
            <a:r>
              <a:rPr lang="fr-FR" sz="2400" dirty="0" smtClean="0">
                <a:solidFill>
                  <a:srgbClr val="FFFF00"/>
                </a:solidFill>
              </a:rPr>
              <a:t> </a:t>
            </a:r>
            <a:endParaRPr lang="fr-FR" sz="24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22:17</a:t>
            </a:r>
            <a:r>
              <a:rPr lang="fr-FR" sz="2000" dirty="0" smtClean="0">
                <a:solidFill>
                  <a:schemeClr val="bg1"/>
                </a:solidFill>
              </a:rPr>
              <a:t> </a:t>
            </a:r>
            <a:r>
              <a:rPr lang="en-US" altLang="zh-TW" sz="2000" dirty="0">
                <a:solidFill>
                  <a:schemeClr val="bg1"/>
                </a:solidFill>
              </a:rPr>
              <a:t>The Spirit and the Bride say, "Come." And let the one who hears say, "Come." And let the one who is thirsty come; let the one who desires take the water of life without price.</a:t>
            </a:r>
          </a:p>
          <a:p>
            <a:r>
              <a:rPr lang="en-US" altLang="zh-TW" sz="2000" dirty="0" smtClean="0">
                <a:solidFill>
                  <a:schemeClr val="bg1"/>
                </a:solidFill>
              </a:rPr>
              <a:t>     </a:t>
            </a:r>
            <a:r>
              <a:rPr lang="en-US" sz="2000" baseline="30000" dirty="0" smtClean="0">
                <a:solidFill>
                  <a:srgbClr val="FFFF00"/>
                </a:solidFill>
              </a:rPr>
              <a:t>CUV </a:t>
            </a:r>
            <a:r>
              <a:rPr lang="en-US" altLang="zh-TW" sz="2000" b="1" dirty="0" smtClean="0">
                <a:solidFill>
                  <a:schemeClr val="bg1"/>
                </a:solidFill>
              </a:rPr>
              <a:t>22:17</a:t>
            </a:r>
            <a:r>
              <a:rPr lang="zh-TW" altLang="en-US" sz="2000" dirty="0" smtClean="0">
                <a:solidFill>
                  <a:schemeClr val="bg1"/>
                </a:solidFill>
              </a:rPr>
              <a:t> </a:t>
            </a:r>
            <a:r>
              <a:rPr lang="zh-TW" altLang="en-US" sz="2000" dirty="0">
                <a:solidFill>
                  <a:schemeClr val="bg1"/>
                </a:solidFill>
              </a:rPr>
              <a:t>聖靈和新婦都說來。聽見的人也該說來。口渴的人也當來．願意的都可以白白取生命的水喝。</a:t>
            </a:r>
            <a:endParaRPr lang="fr-FR" sz="2000" baseline="30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247682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2708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Revelation 22:18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Μαρτυρῶ </a:t>
            </a:r>
            <a:r>
              <a:rPr lang="en-US" sz="4000" dirty="0" smtClean="0">
                <a:solidFill>
                  <a:schemeClr val="bg1"/>
                </a:solidFill>
              </a:rPr>
              <a:t> </a:t>
            </a:r>
            <a:r>
              <a:rPr lang="el-GR" sz="4000" dirty="0" smtClean="0">
                <a:solidFill>
                  <a:schemeClr val="bg1"/>
                </a:solidFill>
              </a:rPr>
              <a:t>ἐγὼ </a:t>
            </a:r>
            <a:r>
              <a:rPr lang="en-US" sz="4000" dirty="0" smtClean="0">
                <a:solidFill>
                  <a:schemeClr val="bg1"/>
                </a:solidFill>
              </a:rPr>
              <a:t> </a:t>
            </a:r>
            <a:r>
              <a:rPr lang="el-GR" sz="4000" dirty="0" smtClean="0">
                <a:solidFill>
                  <a:schemeClr val="bg1"/>
                </a:solidFill>
              </a:rPr>
              <a:t>παντὶ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ἀκούοντι</a:t>
            </a:r>
            <a:endParaRPr lang="en-US" sz="4000" dirty="0">
              <a:solidFill>
                <a:schemeClr val="bg1"/>
              </a:solidFill>
            </a:endParaRPr>
          </a:p>
          <a:p>
            <a:r>
              <a:rPr lang="fr-FR" sz="2400" dirty="0" smtClean="0">
                <a:solidFill>
                  <a:schemeClr val="bg1"/>
                </a:solidFill>
              </a:rPr>
              <a:t> </a:t>
            </a:r>
            <a:r>
              <a:rPr lang="fr-FR" sz="2400" dirty="0" smtClean="0">
                <a:solidFill>
                  <a:schemeClr val="bg1"/>
                </a:solidFill>
              </a:rPr>
              <a:t>            </a:t>
            </a:r>
            <a:r>
              <a:rPr lang="en-US" altLang="zh-TW" sz="2400" dirty="0" smtClean="0">
                <a:solidFill>
                  <a:srgbClr val="FFFF00"/>
                </a:solidFill>
              </a:rPr>
              <a:t>I testify                  I        to </a:t>
            </a:r>
            <a:r>
              <a:rPr lang="en-US" altLang="zh-TW" sz="2400" dirty="0">
                <a:solidFill>
                  <a:srgbClr val="FFFF00"/>
                </a:solidFill>
              </a:rPr>
              <a:t>everyone </a:t>
            </a:r>
            <a:r>
              <a:rPr lang="en-US" altLang="zh-TW" sz="2400" dirty="0" smtClean="0">
                <a:solidFill>
                  <a:srgbClr val="FFFF00"/>
                </a:solidFill>
              </a:rPr>
              <a:t>  who         hears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τοὺς </a:t>
            </a:r>
            <a:r>
              <a:rPr lang="en-US" sz="4000" dirty="0" smtClean="0">
                <a:solidFill>
                  <a:schemeClr val="bg1"/>
                </a:solidFill>
              </a:rPr>
              <a:t> </a:t>
            </a:r>
            <a:r>
              <a:rPr lang="el-GR" sz="4000" dirty="0" smtClean="0">
                <a:solidFill>
                  <a:schemeClr val="bg1"/>
                </a:solidFill>
              </a:rPr>
              <a:t>λόγους</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προφητείας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βιβλίου </a:t>
            </a:r>
            <a:r>
              <a:rPr lang="en-US" sz="4000" dirty="0" smtClean="0">
                <a:solidFill>
                  <a:schemeClr val="bg1"/>
                </a:solidFill>
              </a:rPr>
              <a:t> </a:t>
            </a:r>
            <a:r>
              <a:rPr lang="el-GR" sz="4000" dirty="0" smtClean="0">
                <a:solidFill>
                  <a:schemeClr val="bg1"/>
                </a:solidFill>
              </a:rPr>
              <a:t>τούτου</a:t>
            </a:r>
            <a:r>
              <a:rPr lang="el-GR" sz="4000" dirty="0">
                <a:solidFill>
                  <a:schemeClr val="bg1"/>
                </a:solidFill>
              </a:rPr>
              <a:t>·</a:t>
            </a:r>
            <a:endParaRPr lang="en-US" sz="4000" dirty="0">
              <a:solidFill>
                <a:schemeClr val="bg1"/>
              </a:solidFill>
            </a:endParaRPr>
          </a:p>
          <a:p>
            <a:r>
              <a:rPr lang="en-US" altLang="zh-TW" sz="2400" dirty="0" smtClean="0">
                <a:solidFill>
                  <a:srgbClr val="FFFF00"/>
                </a:solidFill>
              </a:rPr>
              <a:t>     the            words         </a:t>
            </a:r>
            <a:r>
              <a:rPr lang="en-US" altLang="zh-TW" sz="2400" dirty="0">
                <a:solidFill>
                  <a:srgbClr val="FFFF00"/>
                </a:solidFill>
              </a:rPr>
              <a:t>of </a:t>
            </a:r>
            <a:r>
              <a:rPr lang="en-US" altLang="zh-TW" sz="2400" dirty="0" smtClean="0">
                <a:solidFill>
                  <a:srgbClr val="FFFF00"/>
                </a:solidFill>
              </a:rPr>
              <a:t>the            </a:t>
            </a:r>
            <a:r>
              <a:rPr lang="en-US" altLang="zh-TW" sz="2400" dirty="0">
                <a:solidFill>
                  <a:srgbClr val="FFFF00"/>
                </a:solidFill>
              </a:rPr>
              <a:t>prophecy </a:t>
            </a:r>
            <a:r>
              <a:rPr lang="en-US" altLang="zh-TW" sz="2400" dirty="0" smtClean="0">
                <a:solidFill>
                  <a:srgbClr val="FFFF00"/>
                </a:solidFill>
              </a:rPr>
              <a:t>             of the        book                 this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ἐάν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ἐπιθῇ</a:t>
            </a:r>
            <a:r>
              <a:rPr lang="en-US" sz="4000" dirty="0" smtClean="0">
                <a:solidFill>
                  <a:schemeClr val="bg1"/>
                </a:solidFill>
              </a:rPr>
              <a:t> </a:t>
            </a:r>
            <a:r>
              <a:rPr lang="el-GR" sz="4000" dirty="0" smtClean="0">
                <a:solidFill>
                  <a:schemeClr val="bg1"/>
                </a:solidFill>
              </a:rPr>
              <a:t> </a:t>
            </a:r>
            <a:r>
              <a:rPr lang="el-GR" sz="4000" dirty="0">
                <a:solidFill>
                  <a:schemeClr val="bg1"/>
                </a:solidFill>
              </a:rPr>
              <a:t>ἐπ᾽ αὐτά, </a:t>
            </a:r>
            <a:r>
              <a:rPr lang="en-US" sz="4000" dirty="0" smtClean="0">
                <a:solidFill>
                  <a:schemeClr val="bg1"/>
                </a:solidFill>
              </a:rPr>
              <a:t> </a:t>
            </a:r>
            <a:r>
              <a:rPr lang="el-GR" sz="4000" dirty="0" smtClean="0">
                <a:solidFill>
                  <a:schemeClr val="bg1"/>
                </a:solidFill>
              </a:rPr>
              <a:t>ἐπιθήσει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θεὸς </a:t>
            </a:r>
            <a:r>
              <a:rPr lang="en-US" sz="4000" dirty="0" smtClean="0">
                <a:solidFill>
                  <a:schemeClr val="bg1"/>
                </a:solidFill>
              </a:rPr>
              <a:t> </a:t>
            </a:r>
            <a:r>
              <a:rPr lang="el-GR" sz="4000" dirty="0" smtClean="0">
                <a:solidFill>
                  <a:schemeClr val="bg1"/>
                </a:solidFill>
              </a:rPr>
              <a:t>ἐπ</a:t>
            </a:r>
            <a:r>
              <a:rPr lang="el-GR" sz="4000" dirty="0">
                <a:solidFill>
                  <a:schemeClr val="bg1"/>
                </a:solidFill>
              </a:rPr>
              <a:t>᾽ αὐτὸν </a:t>
            </a:r>
            <a:endParaRPr lang="en-US" sz="4000" dirty="0" smtClean="0">
              <a:solidFill>
                <a:schemeClr val="bg1"/>
              </a:solidFill>
            </a:endParaRPr>
          </a:p>
          <a:p>
            <a:r>
              <a:rPr lang="en-US" altLang="zh-TW" sz="2400" dirty="0" smtClean="0">
                <a:solidFill>
                  <a:srgbClr val="FFFF00"/>
                </a:solidFill>
              </a:rPr>
              <a:t>     if     anyone      adds          to         them             </a:t>
            </a:r>
            <a:r>
              <a:rPr lang="en-US" altLang="zh-TW" sz="2400" dirty="0">
                <a:solidFill>
                  <a:srgbClr val="FFFF00"/>
                </a:solidFill>
              </a:rPr>
              <a:t>will add </a:t>
            </a:r>
            <a:r>
              <a:rPr lang="en-US" altLang="zh-TW" sz="2400" dirty="0" smtClean="0">
                <a:solidFill>
                  <a:srgbClr val="FFFF00"/>
                </a:solidFill>
              </a:rPr>
              <a:t>         the    God         to          him </a:t>
            </a:r>
            <a:r>
              <a:rPr lang="fr-FR" sz="2400" dirty="0" smtClean="0"/>
              <a:t> </a:t>
            </a:r>
            <a:endParaRPr lang="fr-FR" sz="2400" dirty="0" smtClean="0"/>
          </a:p>
          <a:p>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πληγὰς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γεγραμμένας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βιβλίῳ </a:t>
            </a:r>
            <a:r>
              <a:rPr lang="en-US" sz="4000" dirty="0" smtClean="0">
                <a:solidFill>
                  <a:schemeClr val="bg1"/>
                </a:solidFill>
              </a:rPr>
              <a:t> </a:t>
            </a:r>
            <a:r>
              <a:rPr lang="el-GR" sz="4000" dirty="0" smtClean="0">
                <a:solidFill>
                  <a:schemeClr val="bg1"/>
                </a:solidFill>
              </a:rPr>
              <a:t>τούτῳ</a:t>
            </a:r>
            <a:r>
              <a:rPr lang="el-GR" sz="4000" dirty="0">
                <a:solidFill>
                  <a:schemeClr val="bg1"/>
                </a:solidFill>
              </a:rPr>
              <a:t>,</a:t>
            </a:r>
          </a:p>
          <a:p>
            <a:r>
              <a:rPr lang="en-US" altLang="zh-TW" sz="2400" dirty="0" smtClean="0">
                <a:solidFill>
                  <a:srgbClr val="FFFF00"/>
                </a:solidFill>
              </a:rPr>
              <a:t>    the        </a:t>
            </a:r>
            <a:r>
              <a:rPr lang="en-US" altLang="zh-TW" sz="2400" dirty="0">
                <a:solidFill>
                  <a:srgbClr val="FFFF00"/>
                </a:solidFill>
              </a:rPr>
              <a:t>plagues </a:t>
            </a:r>
            <a:r>
              <a:rPr lang="en-US" altLang="zh-TW" sz="2400" dirty="0" smtClean="0">
                <a:solidFill>
                  <a:srgbClr val="FFFF00"/>
                </a:solidFill>
              </a:rPr>
              <a:t>         the              written                        in      the           </a:t>
            </a:r>
            <a:r>
              <a:rPr lang="en-US" altLang="zh-TW" sz="2400" dirty="0">
                <a:solidFill>
                  <a:srgbClr val="FFFF00"/>
                </a:solidFill>
              </a:rPr>
              <a:t>book </a:t>
            </a:r>
            <a:r>
              <a:rPr lang="en-US" altLang="zh-TW" sz="2400" dirty="0" smtClean="0">
                <a:solidFill>
                  <a:srgbClr val="FFFF00"/>
                </a:solidFill>
              </a:rPr>
              <a:t>             this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22:18</a:t>
            </a:r>
            <a:r>
              <a:rPr lang="fr-FR" sz="2000" dirty="0" smtClean="0">
                <a:solidFill>
                  <a:schemeClr val="bg1"/>
                </a:solidFill>
              </a:rPr>
              <a:t> </a:t>
            </a:r>
            <a:r>
              <a:rPr lang="fr-FR" sz="2000" dirty="0" smtClean="0">
                <a:solidFill>
                  <a:schemeClr val="bg1"/>
                </a:solidFill>
              </a:rPr>
              <a:t> </a:t>
            </a:r>
            <a:r>
              <a:rPr lang="en-US" altLang="zh-TW" sz="2000" dirty="0" smtClean="0">
                <a:solidFill>
                  <a:schemeClr val="bg1"/>
                </a:solidFill>
              </a:rPr>
              <a:t>I </a:t>
            </a:r>
            <a:r>
              <a:rPr lang="en-US" altLang="zh-TW" sz="2000" dirty="0">
                <a:solidFill>
                  <a:schemeClr val="bg1"/>
                </a:solidFill>
              </a:rPr>
              <a:t>warn everyone who hears the words of the prophecy of this book: if anyone adds to them, God will add to him the plagues described in this book</a:t>
            </a:r>
            <a:r>
              <a:rPr lang="en-US" altLang="zh-TW" sz="2000" dirty="0" smtClean="0">
                <a:solidFill>
                  <a:schemeClr val="bg1"/>
                </a:solidFill>
              </a:rPr>
              <a:t>,    /    </a:t>
            </a:r>
            <a:r>
              <a:rPr lang="en-US" sz="2000" baseline="30000" dirty="0" smtClean="0">
                <a:solidFill>
                  <a:srgbClr val="FFFF00"/>
                </a:solidFill>
              </a:rPr>
              <a:t>CUV  </a:t>
            </a:r>
            <a:r>
              <a:rPr lang="en-US" altLang="zh-TW" sz="2000" b="1" dirty="0" smtClean="0">
                <a:solidFill>
                  <a:schemeClr val="bg1"/>
                </a:solidFill>
              </a:rPr>
              <a:t>22:18</a:t>
            </a:r>
            <a:r>
              <a:rPr lang="zh-TW" altLang="en-US" sz="2000" dirty="0" smtClean="0">
                <a:solidFill>
                  <a:schemeClr val="bg1"/>
                </a:solidFill>
              </a:rPr>
              <a:t> </a:t>
            </a:r>
            <a:r>
              <a:rPr lang="zh-TW" altLang="en-US" sz="2000" dirty="0">
                <a:solidFill>
                  <a:schemeClr val="bg1"/>
                </a:solidFill>
              </a:rPr>
              <a:t>我向一切聽見這書上預言的作見證、若有人在這預言上加添甚麼、　神必將寫在這書上的災禍加在他身上．</a:t>
            </a:r>
            <a:endParaRPr lang="fr-FR" sz="2000" baseline="-25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5062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Revelation 22:19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ἐάν</a:t>
            </a:r>
            <a:r>
              <a:rPr lang="en-US" sz="4000" dirty="0" smtClean="0">
                <a:solidFill>
                  <a:schemeClr val="bg1"/>
                </a:solidFill>
              </a:rPr>
              <a:t> </a:t>
            </a:r>
            <a:r>
              <a:rPr lang="el-GR" sz="4000" dirty="0" smtClean="0">
                <a:solidFill>
                  <a:schemeClr val="bg1"/>
                </a:solidFill>
              </a:rPr>
              <a:t> </a:t>
            </a:r>
            <a:r>
              <a:rPr lang="el-GR" sz="4000" dirty="0">
                <a:solidFill>
                  <a:schemeClr val="bg1"/>
                </a:solidFill>
              </a:rPr>
              <a:t>τις </a:t>
            </a:r>
            <a:r>
              <a:rPr lang="en-US" sz="4000" dirty="0" smtClean="0">
                <a:solidFill>
                  <a:schemeClr val="bg1"/>
                </a:solidFill>
              </a:rPr>
              <a:t>  </a:t>
            </a:r>
            <a:r>
              <a:rPr lang="el-GR" sz="4000" dirty="0" smtClean="0">
                <a:solidFill>
                  <a:schemeClr val="bg1"/>
                </a:solidFill>
              </a:rPr>
              <a:t>ἀφέλῃ </a:t>
            </a:r>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λόγων </a:t>
            </a:r>
            <a:endParaRPr lang="en-US" sz="4000" dirty="0" smtClean="0">
              <a:solidFill>
                <a:schemeClr val="bg1"/>
              </a:solidFill>
            </a:endParaRPr>
          </a:p>
          <a:p>
            <a:r>
              <a:rPr lang="en-US" sz="2400" dirty="0" smtClean="0">
                <a:solidFill>
                  <a:srgbClr val="FFFF00"/>
                </a:solidFill>
              </a:rPr>
              <a:t>    and         if     anyone   takes </a:t>
            </a:r>
            <a:r>
              <a:rPr lang="en-US" sz="2400" dirty="0">
                <a:solidFill>
                  <a:srgbClr val="FFFF00"/>
                </a:solidFill>
              </a:rPr>
              <a:t>away </a:t>
            </a:r>
            <a:r>
              <a:rPr lang="en-US" sz="2400" dirty="0" smtClean="0">
                <a:solidFill>
                  <a:srgbClr val="FFFF00"/>
                </a:solidFill>
              </a:rPr>
              <a:t>    from         the         words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βιβλίου</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προφητείας</a:t>
            </a:r>
            <a:r>
              <a:rPr lang="en-US" sz="4000" dirty="0" smtClean="0">
                <a:solidFill>
                  <a:schemeClr val="bg1"/>
                </a:solidFill>
              </a:rPr>
              <a:t> </a:t>
            </a:r>
            <a:r>
              <a:rPr lang="el-GR" sz="4000" dirty="0" smtClean="0">
                <a:solidFill>
                  <a:schemeClr val="bg1"/>
                </a:solidFill>
              </a:rPr>
              <a:t> ταύτης, </a:t>
            </a:r>
            <a:r>
              <a:rPr lang="en-US" sz="4000" dirty="0" smtClean="0">
                <a:solidFill>
                  <a:schemeClr val="bg1"/>
                </a:solidFill>
              </a:rPr>
              <a:t> </a:t>
            </a:r>
            <a:r>
              <a:rPr lang="el-GR" sz="4000" dirty="0" smtClean="0">
                <a:solidFill>
                  <a:schemeClr val="bg1"/>
                </a:solidFill>
              </a:rPr>
              <a:t>ἀφελεῖ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a:t>
            </a:r>
            <a:endParaRPr lang="fr-FR" sz="2400" dirty="0" smtClean="0">
              <a:solidFill>
                <a:srgbClr val="FFFF00"/>
              </a:solidFill>
            </a:endParaRPr>
          </a:p>
          <a:p>
            <a:r>
              <a:rPr lang="en-US" sz="2400" dirty="0" smtClean="0">
                <a:solidFill>
                  <a:srgbClr val="FFFF00"/>
                </a:solidFill>
              </a:rPr>
              <a:t>  of the       </a:t>
            </a:r>
            <a:r>
              <a:rPr lang="en-US" sz="2400" dirty="0">
                <a:solidFill>
                  <a:srgbClr val="FFFF00"/>
                </a:solidFill>
              </a:rPr>
              <a:t>book </a:t>
            </a:r>
            <a:r>
              <a:rPr lang="en-US" sz="2400" dirty="0" smtClean="0">
                <a:solidFill>
                  <a:srgbClr val="FFFF00"/>
                </a:solidFill>
              </a:rPr>
              <a:t>            of the           prophecy                   this             will </a:t>
            </a:r>
            <a:r>
              <a:rPr lang="en-US" sz="2400" dirty="0">
                <a:solidFill>
                  <a:srgbClr val="FFFF00"/>
                </a:solidFill>
              </a:rPr>
              <a:t>take away </a:t>
            </a:r>
            <a:r>
              <a:rPr lang="en-US" sz="2400" dirty="0" smtClean="0">
                <a:solidFill>
                  <a:srgbClr val="FFFF00"/>
                </a:solidFill>
              </a:rPr>
              <a:t> the    God </a:t>
            </a:r>
            <a:endParaRPr lang="fr-FR" sz="2400" dirty="0" smtClean="0">
              <a:solidFill>
                <a:srgbClr val="FFFF00"/>
              </a:solidFill>
            </a:endParaRPr>
          </a:p>
          <a:p>
            <a:r>
              <a:rPr lang="el-GR" sz="3800" dirty="0" smtClean="0">
                <a:solidFill>
                  <a:schemeClr val="bg1"/>
                </a:solidFill>
              </a:rPr>
              <a:t>τὸ </a:t>
            </a:r>
            <a:r>
              <a:rPr lang="el-GR" sz="3800" dirty="0">
                <a:solidFill>
                  <a:schemeClr val="bg1"/>
                </a:solidFill>
              </a:rPr>
              <a:t>μέρος αὐτοῦ ἀπὸ </a:t>
            </a:r>
            <a:r>
              <a:rPr lang="el-GR" sz="3800" dirty="0">
                <a:solidFill>
                  <a:schemeClr val="bg1"/>
                </a:solidFill>
              </a:rPr>
              <a:t>τοῦ ξύλου </a:t>
            </a:r>
            <a:r>
              <a:rPr lang="el-GR" sz="3800" dirty="0" smtClean="0">
                <a:solidFill>
                  <a:schemeClr val="bg1"/>
                </a:solidFill>
              </a:rPr>
              <a:t>τῆς </a:t>
            </a:r>
            <a:r>
              <a:rPr lang="el-GR" sz="3800" dirty="0">
                <a:solidFill>
                  <a:schemeClr val="bg1"/>
                </a:solidFill>
              </a:rPr>
              <a:t>ζωῆς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ἐκ τῆς </a:t>
            </a:r>
            <a:r>
              <a:rPr lang="el-GR" sz="3800" dirty="0" smtClean="0">
                <a:solidFill>
                  <a:schemeClr val="bg1"/>
                </a:solidFill>
              </a:rPr>
              <a:t>πόλεως</a:t>
            </a:r>
            <a:endParaRPr lang="en-US" sz="3800" dirty="0" smtClean="0">
              <a:solidFill>
                <a:schemeClr val="bg1"/>
              </a:solidFill>
            </a:endParaRPr>
          </a:p>
          <a:p>
            <a:r>
              <a:rPr lang="en-US" sz="2400" dirty="0" smtClean="0">
                <a:solidFill>
                  <a:srgbClr val="FFFF00"/>
                </a:solidFill>
              </a:rPr>
              <a:t> the    share          his            from     the       tree        of the     life        </a:t>
            </a:r>
            <a:r>
              <a:rPr lang="en-US" sz="2400" dirty="0">
                <a:solidFill>
                  <a:srgbClr val="FFFF00"/>
                </a:solidFill>
              </a:rPr>
              <a:t>and </a:t>
            </a:r>
            <a:r>
              <a:rPr lang="en-US" sz="2400" dirty="0" smtClean="0">
                <a:solidFill>
                  <a:srgbClr val="FFFF00"/>
                </a:solidFill>
              </a:rPr>
              <a:t> from  the         city</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ἁγίας</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γεγραμμένων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βιβλίῳ </a:t>
            </a:r>
            <a:r>
              <a:rPr lang="en-US" sz="4000" dirty="0" smtClean="0">
                <a:solidFill>
                  <a:schemeClr val="bg1"/>
                </a:solidFill>
              </a:rPr>
              <a:t> </a:t>
            </a:r>
            <a:r>
              <a:rPr lang="el-GR" sz="4000" dirty="0" smtClean="0">
                <a:solidFill>
                  <a:schemeClr val="bg1"/>
                </a:solidFill>
              </a:rPr>
              <a:t>τούτῳ</a:t>
            </a:r>
            <a:r>
              <a:rPr lang="el-GR" sz="4000" dirty="0">
                <a:solidFill>
                  <a:schemeClr val="bg1"/>
                </a:solidFill>
              </a:rPr>
              <a:t>.</a:t>
            </a:r>
          </a:p>
          <a:p>
            <a:r>
              <a:rPr lang="en-US" sz="2400" dirty="0" smtClean="0">
                <a:solidFill>
                  <a:srgbClr val="FFFF00"/>
                </a:solidFill>
              </a:rPr>
              <a:t>     the          </a:t>
            </a:r>
            <a:r>
              <a:rPr lang="en-US" sz="2400" dirty="0">
                <a:solidFill>
                  <a:srgbClr val="FFFF00"/>
                </a:solidFill>
              </a:rPr>
              <a:t>holy </a:t>
            </a:r>
            <a:r>
              <a:rPr lang="en-US" sz="2400" dirty="0" smtClean="0">
                <a:solidFill>
                  <a:srgbClr val="FFFF00"/>
                </a:solidFill>
              </a:rPr>
              <a:t>        </a:t>
            </a:r>
            <a:r>
              <a:rPr lang="en-US" sz="2400" dirty="0">
                <a:solidFill>
                  <a:srgbClr val="FFFF00"/>
                </a:solidFill>
              </a:rPr>
              <a:t>which </a:t>
            </a:r>
            <a:r>
              <a:rPr lang="en-US" sz="2400" dirty="0" smtClean="0">
                <a:solidFill>
                  <a:srgbClr val="FFFF00"/>
                </a:solidFill>
              </a:rPr>
              <a:t>         are written                   in       the          </a:t>
            </a:r>
            <a:r>
              <a:rPr lang="en-US" sz="2400" dirty="0">
                <a:solidFill>
                  <a:srgbClr val="FFFF00"/>
                </a:solidFill>
              </a:rPr>
              <a:t>book </a:t>
            </a:r>
            <a:r>
              <a:rPr lang="en-US" sz="2400" dirty="0" smtClean="0">
                <a:solidFill>
                  <a:srgbClr val="FFFF00"/>
                </a:solidFill>
              </a:rPr>
              <a:t>             this</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22:19</a:t>
            </a:r>
            <a:r>
              <a:rPr lang="fr-FR" sz="2000" dirty="0" smtClean="0">
                <a:solidFill>
                  <a:schemeClr val="bg1"/>
                </a:solidFill>
              </a:rPr>
              <a:t> </a:t>
            </a:r>
            <a:r>
              <a:rPr lang="en-US" sz="2000" dirty="0">
                <a:solidFill>
                  <a:schemeClr val="bg1"/>
                </a:solidFill>
              </a:rPr>
              <a:t>and if anyone takes away from the words of the book of this prophecy, God will take away his share in the tree of life and in the holy city, which are described in this book.</a:t>
            </a:r>
          </a:p>
          <a:p>
            <a:r>
              <a:rPr lang="en-US" sz="2000" baseline="30000" dirty="0" smtClean="0">
                <a:solidFill>
                  <a:srgbClr val="FFFF00"/>
                </a:solidFill>
              </a:rPr>
              <a:t>	CUV </a:t>
            </a:r>
            <a:r>
              <a:rPr lang="en-US" sz="2000" b="1" dirty="0" smtClean="0">
                <a:solidFill>
                  <a:schemeClr val="bg1"/>
                </a:solidFill>
              </a:rPr>
              <a:t>22:19</a:t>
            </a:r>
            <a:r>
              <a:rPr lang="en-US" sz="2000" dirty="0" smtClean="0">
                <a:solidFill>
                  <a:schemeClr val="bg1"/>
                </a:solidFill>
              </a:rPr>
              <a:t> </a:t>
            </a:r>
            <a:r>
              <a:rPr lang="zh-TW" altLang="en-US" sz="2000" dirty="0">
                <a:solidFill>
                  <a:schemeClr val="bg1"/>
                </a:solidFill>
              </a:rPr>
              <a:t>這書上的預言、若有人刪去甚麼</a:t>
            </a:r>
            <a:r>
              <a:rPr lang="zh-TW" altLang="en-US" sz="2000" dirty="0" smtClean="0">
                <a:solidFill>
                  <a:schemeClr val="bg1"/>
                </a:solidFill>
              </a:rPr>
              <a:t>、神</a:t>
            </a:r>
            <a:r>
              <a:rPr lang="zh-TW" altLang="en-US" sz="2000" dirty="0">
                <a:solidFill>
                  <a:schemeClr val="bg1"/>
                </a:solidFill>
              </a:rPr>
              <a:t>必從這書上所寫的生命樹、和聖城、刪去他的分。</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2077058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2" y="14111"/>
            <a:ext cx="12161838" cy="682967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22:20-21 </a:t>
            </a:r>
          </a:p>
          <a:p>
            <a:endParaRPr lang="en-US" sz="800" b="1" dirty="0" smtClean="0">
              <a:solidFill>
                <a:srgbClr val="FFFF00"/>
              </a:solidFill>
            </a:endParaRPr>
          </a:p>
          <a:p>
            <a:endParaRPr lang="en-US" sz="800" b="1" dirty="0" smtClean="0">
              <a:solidFill>
                <a:srgbClr val="FFFF00"/>
              </a:solidFill>
            </a:endParaRPr>
          </a:p>
          <a:p>
            <a:r>
              <a:rPr lang="en-US" sz="2800" b="1" dirty="0">
                <a:solidFill>
                  <a:srgbClr val="FFFF00"/>
                </a:solidFill>
              </a:rPr>
              <a:t>20</a:t>
            </a:r>
            <a:r>
              <a:rPr lang="en-US" sz="2800" dirty="0" smtClean="0">
                <a:solidFill>
                  <a:schemeClr val="bg1"/>
                </a:solidFill>
              </a:rPr>
              <a:t>    </a:t>
            </a:r>
            <a:r>
              <a:rPr lang="en-US" sz="4400" dirty="0" smtClean="0">
                <a:solidFill>
                  <a:schemeClr val="bg1"/>
                </a:solidFill>
              </a:rPr>
              <a:t> </a:t>
            </a:r>
            <a:r>
              <a:rPr lang="el-GR" sz="4400" dirty="0" smtClean="0">
                <a:solidFill>
                  <a:schemeClr val="bg1"/>
                </a:solidFill>
              </a:rPr>
              <a:t>Λέγει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μαρτυρῶν </a:t>
            </a:r>
            <a:r>
              <a:rPr lang="en-US" sz="4400" dirty="0" smtClean="0">
                <a:solidFill>
                  <a:schemeClr val="bg1"/>
                </a:solidFill>
              </a:rPr>
              <a:t> </a:t>
            </a:r>
            <a:r>
              <a:rPr lang="el-GR" sz="4400" dirty="0" smtClean="0">
                <a:solidFill>
                  <a:schemeClr val="bg1"/>
                </a:solidFill>
              </a:rPr>
              <a:t>ταῦτα</a:t>
            </a:r>
            <a:r>
              <a:rPr lang="el-GR" sz="4400" dirty="0">
                <a:solidFill>
                  <a:schemeClr val="bg1"/>
                </a:solidFill>
              </a:rPr>
              <a:t>· </a:t>
            </a:r>
            <a:endParaRPr lang="en-US" sz="4400" dirty="0" smtClean="0">
              <a:solidFill>
                <a:schemeClr val="bg1"/>
              </a:solidFill>
            </a:endParaRPr>
          </a:p>
          <a:p>
            <a:r>
              <a:rPr lang="en-US" sz="2400" dirty="0" smtClean="0">
                <a:solidFill>
                  <a:srgbClr val="FFFF00"/>
                </a:solidFill>
              </a:rPr>
              <a:t>                says           he       who </a:t>
            </a:r>
            <a:r>
              <a:rPr lang="en-US" sz="2400" dirty="0">
                <a:solidFill>
                  <a:srgbClr val="FFFF00"/>
                </a:solidFill>
              </a:rPr>
              <a:t>testifies </a:t>
            </a:r>
            <a:r>
              <a:rPr lang="en-US" sz="2400" dirty="0" smtClean="0">
                <a:solidFill>
                  <a:srgbClr val="FFFF00"/>
                </a:solidFill>
              </a:rPr>
              <a:t>         </a:t>
            </a:r>
            <a:r>
              <a:rPr lang="en-US" sz="2400" dirty="0">
                <a:solidFill>
                  <a:srgbClr val="FFFF00"/>
                </a:solidFill>
              </a:rPr>
              <a:t>these </a:t>
            </a:r>
            <a:r>
              <a:rPr lang="en-US" sz="2400" dirty="0" smtClean="0">
                <a:solidFill>
                  <a:srgbClr val="FFFF00"/>
                </a:solidFill>
              </a:rPr>
              <a:t>things </a:t>
            </a:r>
          </a:p>
          <a:p>
            <a:endParaRPr lang="fr-FR" sz="800" dirty="0" smtClean="0">
              <a:solidFill>
                <a:srgbClr val="FFFF00"/>
              </a:solidFill>
            </a:endParaRPr>
          </a:p>
          <a:p>
            <a:r>
              <a:rPr lang="en-US" sz="4400" dirty="0" smtClean="0">
                <a:solidFill>
                  <a:schemeClr val="bg1"/>
                </a:solidFill>
              </a:rPr>
              <a:t> </a:t>
            </a:r>
            <a:r>
              <a:rPr lang="el-GR" sz="4400" dirty="0" smtClean="0">
                <a:solidFill>
                  <a:schemeClr val="bg1"/>
                </a:solidFill>
              </a:rPr>
              <a:t>ναί</a:t>
            </a:r>
            <a:r>
              <a:rPr lang="el-GR" sz="4400" dirty="0">
                <a:solidFill>
                  <a:schemeClr val="bg1"/>
                </a:solidFill>
              </a:rPr>
              <a:t>,</a:t>
            </a:r>
            <a:r>
              <a:rPr lang="en-US" sz="4400" dirty="0">
                <a:solidFill>
                  <a:schemeClr val="bg1"/>
                </a:solidFill>
              </a:rPr>
              <a:t> </a:t>
            </a:r>
            <a:r>
              <a:rPr lang="el-GR" sz="4400" dirty="0">
                <a:solidFill>
                  <a:schemeClr val="bg1"/>
                </a:solidFill>
              </a:rPr>
              <a:t> ἔρχομαι </a:t>
            </a:r>
            <a:r>
              <a:rPr lang="en-US" sz="4400" dirty="0" smtClean="0">
                <a:solidFill>
                  <a:schemeClr val="bg1"/>
                </a:solidFill>
              </a:rPr>
              <a:t> </a:t>
            </a:r>
            <a:r>
              <a:rPr lang="el-GR" sz="4400" dirty="0" smtClean="0">
                <a:solidFill>
                  <a:schemeClr val="bg1"/>
                </a:solidFill>
              </a:rPr>
              <a:t>ταχύ.</a:t>
            </a:r>
            <a:r>
              <a:rPr lang="en-US" sz="4400" dirty="0" smtClean="0">
                <a:solidFill>
                  <a:schemeClr val="bg1"/>
                </a:solidFill>
              </a:rPr>
              <a:t>  </a:t>
            </a:r>
            <a:r>
              <a:rPr lang="el-GR" sz="4400" dirty="0" smtClean="0">
                <a:solidFill>
                  <a:schemeClr val="bg1"/>
                </a:solidFill>
              </a:rPr>
              <a:t>Ἀμήν,</a:t>
            </a:r>
            <a:r>
              <a:rPr lang="en-US" sz="4400" dirty="0" smtClean="0">
                <a:solidFill>
                  <a:schemeClr val="bg1"/>
                </a:solidFill>
              </a:rPr>
              <a:t> </a:t>
            </a:r>
            <a:r>
              <a:rPr lang="el-GR" sz="4400" dirty="0" smtClean="0">
                <a:solidFill>
                  <a:schemeClr val="bg1"/>
                </a:solidFill>
              </a:rPr>
              <a:t> </a:t>
            </a:r>
            <a:r>
              <a:rPr lang="el-GR" sz="4400" dirty="0">
                <a:solidFill>
                  <a:schemeClr val="bg1"/>
                </a:solidFill>
              </a:rPr>
              <a:t>ἔρχου </a:t>
            </a:r>
            <a:r>
              <a:rPr lang="en-US" sz="4400" dirty="0" smtClean="0">
                <a:solidFill>
                  <a:schemeClr val="bg1"/>
                </a:solidFill>
              </a:rPr>
              <a:t> </a:t>
            </a:r>
            <a:r>
              <a:rPr lang="el-GR" sz="4400" dirty="0" smtClean="0">
                <a:solidFill>
                  <a:schemeClr val="bg1"/>
                </a:solidFill>
              </a:rPr>
              <a:t>κύριε</a:t>
            </a:r>
            <a:r>
              <a:rPr lang="en-US" sz="4400" dirty="0" smtClean="0">
                <a:solidFill>
                  <a:schemeClr val="bg1"/>
                </a:solidFill>
              </a:rPr>
              <a:t> </a:t>
            </a:r>
            <a:r>
              <a:rPr lang="el-GR" sz="4400" dirty="0" smtClean="0">
                <a:solidFill>
                  <a:schemeClr val="bg1"/>
                </a:solidFill>
              </a:rPr>
              <a:t> </a:t>
            </a:r>
            <a:r>
              <a:rPr lang="el-GR" sz="4400" dirty="0">
                <a:solidFill>
                  <a:schemeClr val="bg1"/>
                </a:solidFill>
              </a:rPr>
              <a:t>Ἰησοῦ.</a:t>
            </a:r>
            <a:r>
              <a:rPr lang="en-US" sz="4400" dirty="0">
                <a:solidFill>
                  <a:schemeClr val="bg1"/>
                </a:solidFill>
              </a:rPr>
              <a:t> </a:t>
            </a:r>
            <a:endParaRPr lang="en-US" sz="4400" dirty="0" smtClean="0">
              <a:solidFill>
                <a:schemeClr val="bg1"/>
              </a:solidFill>
            </a:endParaRPr>
          </a:p>
          <a:p>
            <a:r>
              <a:rPr lang="en-US" sz="2400" dirty="0" smtClean="0">
                <a:solidFill>
                  <a:srgbClr val="FFFF00"/>
                </a:solidFill>
              </a:rPr>
              <a:t>    yes           </a:t>
            </a:r>
            <a:r>
              <a:rPr lang="en-US" sz="2400" dirty="0">
                <a:solidFill>
                  <a:srgbClr val="FFFF00"/>
                </a:solidFill>
              </a:rPr>
              <a:t>I am coming </a:t>
            </a:r>
            <a:r>
              <a:rPr lang="en-US" sz="2400" dirty="0" smtClean="0">
                <a:solidFill>
                  <a:srgbClr val="FFFF00"/>
                </a:solidFill>
              </a:rPr>
              <a:t>        soon            Amen              come               Lord            Jesus</a:t>
            </a:r>
          </a:p>
          <a:p>
            <a:endParaRPr lang="fr-FR" sz="800" dirty="0" smtClean="0">
              <a:solidFill>
                <a:srgbClr val="FFFF00"/>
              </a:solidFill>
            </a:endParaRPr>
          </a:p>
          <a:p>
            <a:endParaRPr lang="fr-FR" sz="800" dirty="0" smtClean="0">
              <a:solidFill>
                <a:srgbClr val="FFFF00"/>
              </a:solidFill>
            </a:endParaRPr>
          </a:p>
          <a:p>
            <a:r>
              <a:rPr lang="en-US" sz="2800" b="1" dirty="0" smtClean="0">
                <a:solidFill>
                  <a:srgbClr val="FFFF00"/>
                </a:solidFill>
              </a:rPr>
              <a:t>21  </a:t>
            </a:r>
            <a:r>
              <a:rPr lang="en-US" sz="4200" b="1" dirty="0" smtClean="0">
                <a:solidFill>
                  <a:srgbClr val="FFFF00"/>
                </a:solidFill>
              </a:rPr>
              <a:t> </a:t>
            </a:r>
            <a:r>
              <a:rPr lang="el-GR" sz="4200" dirty="0" smtClean="0">
                <a:solidFill>
                  <a:schemeClr val="bg1"/>
                </a:solidFill>
              </a:rPr>
              <a:t>Ἡ</a:t>
            </a:r>
            <a:r>
              <a:rPr lang="en-US" sz="4200" dirty="0" smtClean="0">
                <a:solidFill>
                  <a:schemeClr val="bg1"/>
                </a:solidFill>
              </a:rPr>
              <a:t> </a:t>
            </a:r>
            <a:r>
              <a:rPr lang="el-GR" sz="4200" dirty="0" smtClean="0">
                <a:solidFill>
                  <a:schemeClr val="bg1"/>
                </a:solidFill>
              </a:rPr>
              <a:t> </a:t>
            </a:r>
            <a:r>
              <a:rPr lang="el-GR" sz="4200" dirty="0">
                <a:solidFill>
                  <a:schemeClr val="bg1"/>
                </a:solidFill>
              </a:rPr>
              <a:t>χάρις </a:t>
            </a:r>
            <a:r>
              <a:rPr lang="en-US" sz="4200" dirty="0" smtClean="0">
                <a:solidFill>
                  <a:schemeClr val="bg1"/>
                </a:solidFill>
              </a:rPr>
              <a:t> </a:t>
            </a:r>
            <a:r>
              <a:rPr lang="el-GR" sz="4200" dirty="0" smtClean="0">
                <a:solidFill>
                  <a:schemeClr val="bg1"/>
                </a:solidFill>
              </a:rPr>
              <a:t>τοῦ </a:t>
            </a:r>
            <a:r>
              <a:rPr lang="en-US" sz="4200" dirty="0" smtClean="0">
                <a:solidFill>
                  <a:schemeClr val="bg1"/>
                </a:solidFill>
              </a:rPr>
              <a:t> </a:t>
            </a:r>
            <a:r>
              <a:rPr lang="el-GR" sz="4200" dirty="0" smtClean="0">
                <a:solidFill>
                  <a:schemeClr val="bg1"/>
                </a:solidFill>
              </a:rPr>
              <a:t>κυρίου</a:t>
            </a:r>
            <a:r>
              <a:rPr lang="en-US" sz="4200" dirty="0" smtClean="0">
                <a:solidFill>
                  <a:schemeClr val="bg1"/>
                </a:solidFill>
              </a:rPr>
              <a:t> </a:t>
            </a:r>
            <a:r>
              <a:rPr lang="el-GR" sz="4200" dirty="0" smtClean="0">
                <a:solidFill>
                  <a:schemeClr val="bg1"/>
                </a:solidFill>
              </a:rPr>
              <a:t> </a:t>
            </a:r>
            <a:r>
              <a:rPr lang="el-GR" sz="4200" dirty="0">
                <a:solidFill>
                  <a:schemeClr val="bg1"/>
                </a:solidFill>
              </a:rPr>
              <a:t>Ἰησοῦ </a:t>
            </a:r>
            <a:r>
              <a:rPr lang="en-US" sz="4200" dirty="0" smtClean="0">
                <a:solidFill>
                  <a:schemeClr val="bg1"/>
                </a:solidFill>
              </a:rPr>
              <a:t> </a:t>
            </a:r>
            <a:r>
              <a:rPr lang="el-GR" sz="4200" dirty="0" smtClean="0">
                <a:solidFill>
                  <a:schemeClr val="bg1"/>
                </a:solidFill>
              </a:rPr>
              <a:t>μετὰ </a:t>
            </a:r>
            <a:r>
              <a:rPr lang="en-US" sz="4200" dirty="0" smtClean="0">
                <a:solidFill>
                  <a:schemeClr val="bg1"/>
                </a:solidFill>
              </a:rPr>
              <a:t> </a:t>
            </a:r>
            <a:r>
              <a:rPr lang="el-GR" sz="4200" dirty="0" smtClean="0">
                <a:solidFill>
                  <a:schemeClr val="bg1"/>
                </a:solidFill>
              </a:rPr>
              <a:t>πάντων</a:t>
            </a:r>
            <a:r>
              <a:rPr lang="el-GR" sz="4200" dirty="0" smtClean="0">
                <a:solidFill>
                  <a:schemeClr val="bg1"/>
                </a:solidFill>
              </a:rPr>
              <a:t>.</a:t>
            </a:r>
            <a:r>
              <a:rPr lang="en-US" sz="4200" dirty="0" smtClean="0">
                <a:solidFill>
                  <a:schemeClr val="bg1"/>
                </a:solidFill>
              </a:rPr>
              <a:t> </a:t>
            </a:r>
            <a:r>
              <a:rPr lang="el-GR" sz="4200" dirty="0" smtClean="0"/>
              <a:t> </a:t>
            </a:r>
            <a:r>
              <a:rPr lang="el-GR" sz="4200" dirty="0">
                <a:solidFill>
                  <a:schemeClr val="bg1"/>
                </a:solidFill>
              </a:rPr>
              <a:t>ἀμήν. </a:t>
            </a:r>
            <a:endParaRPr lang="en-US" sz="4200" dirty="0" smtClean="0">
              <a:solidFill>
                <a:schemeClr val="bg1"/>
              </a:solidFill>
            </a:endParaRPr>
          </a:p>
          <a:p>
            <a:r>
              <a:rPr lang="en-US" altLang="zh-TW" sz="2400" dirty="0" smtClean="0">
                <a:solidFill>
                  <a:srgbClr val="FFFF00"/>
                </a:solidFill>
              </a:rPr>
              <a:t>        the        grace       </a:t>
            </a:r>
            <a:r>
              <a:rPr lang="en-US" altLang="zh-TW" sz="2400" dirty="0">
                <a:solidFill>
                  <a:srgbClr val="FFFF00"/>
                </a:solidFill>
              </a:rPr>
              <a:t>of </a:t>
            </a:r>
            <a:r>
              <a:rPr lang="en-US" altLang="zh-TW" sz="2400" dirty="0" smtClean="0">
                <a:solidFill>
                  <a:srgbClr val="FFFF00"/>
                </a:solidFill>
              </a:rPr>
              <a:t>the          </a:t>
            </a:r>
            <a:r>
              <a:rPr lang="en-US" altLang="zh-TW" sz="2400" dirty="0">
                <a:solidFill>
                  <a:srgbClr val="FFFF00"/>
                </a:solidFill>
              </a:rPr>
              <a:t>Lord </a:t>
            </a:r>
            <a:r>
              <a:rPr lang="en-US" altLang="zh-TW" sz="2400" dirty="0" smtClean="0">
                <a:solidFill>
                  <a:srgbClr val="FFFF00"/>
                </a:solidFill>
              </a:rPr>
              <a:t>              Jesus            </a:t>
            </a:r>
            <a:r>
              <a:rPr lang="en-US" altLang="zh-TW" sz="2400" dirty="0">
                <a:solidFill>
                  <a:srgbClr val="FFFF00"/>
                </a:solidFill>
              </a:rPr>
              <a:t>with </a:t>
            </a:r>
            <a:r>
              <a:rPr lang="en-US" altLang="zh-TW" sz="2400" dirty="0" smtClean="0">
                <a:solidFill>
                  <a:srgbClr val="FFFF00"/>
                </a:solidFill>
              </a:rPr>
              <a:t>              all                     Amen</a:t>
            </a:r>
            <a:endParaRPr lang="es-ES" sz="2400" dirty="0">
              <a:solidFill>
                <a:srgbClr val="FFFF00"/>
              </a:solidFill>
            </a:endParaRPr>
          </a:p>
          <a:p>
            <a:endParaRPr lang="en-US" sz="2000" baseline="30000" dirty="0" smtClean="0">
              <a:solidFill>
                <a:srgbClr val="FFFF00"/>
              </a:solidFill>
            </a:endParaRPr>
          </a:p>
          <a:p>
            <a:endParaRPr lang="en-US" sz="20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22:20</a:t>
            </a:r>
            <a:r>
              <a:rPr lang="fr-FR" sz="2000" dirty="0" smtClean="0">
                <a:solidFill>
                  <a:schemeClr val="bg1"/>
                </a:solidFill>
              </a:rPr>
              <a:t> </a:t>
            </a:r>
            <a:r>
              <a:rPr lang="fr-FR" sz="2000" dirty="0" smtClean="0">
                <a:solidFill>
                  <a:schemeClr val="bg1"/>
                </a:solidFill>
              </a:rPr>
              <a:t> </a:t>
            </a:r>
            <a:r>
              <a:rPr lang="en-US" sz="2000" dirty="0" smtClean="0">
                <a:solidFill>
                  <a:schemeClr val="bg1"/>
                </a:solidFill>
              </a:rPr>
              <a:t>He </a:t>
            </a:r>
            <a:r>
              <a:rPr lang="en-US" sz="2000" dirty="0">
                <a:solidFill>
                  <a:schemeClr val="bg1"/>
                </a:solidFill>
              </a:rPr>
              <a:t>who testifies to these things says, "Surely I am coming soon." Amen. Come, Lord Jesus</a:t>
            </a:r>
            <a:r>
              <a:rPr lang="en-US" sz="2000" dirty="0" smtClean="0">
                <a:solidFill>
                  <a:schemeClr val="bg1"/>
                </a:solidFill>
              </a:rPr>
              <a:t>! </a:t>
            </a:r>
            <a:r>
              <a:rPr lang="en-US" altLang="zh-TW" sz="2000" b="1" dirty="0">
                <a:solidFill>
                  <a:schemeClr val="bg1"/>
                </a:solidFill>
              </a:rPr>
              <a:t>21</a:t>
            </a:r>
            <a:r>
              <a:rPr lang="zh-TW" altLang="en-US" sz="2000" dirty="0">
                <a:solidFill>
                  <a:schemeClr val="bg1"/>
                </a:solidFill>
              </a:rPr>
              <a:t> </a:t>
            </a:r>
            <a:r>
              <a:rPr lang="en-US" altLang="zh-TW" sz="2000" dirty="0">
                <a:solidFill>
                  <a:schemeClr val="bg1"/>
                </a:solidFill>
              </a:rPr>
              <a:t>The grace of the Lord Jesus be with all. Amen</a:t>
            </a:r>
            <a:r>
              <a:rPr lang="en-US" altLang="zh-TW" sz="2000" dirty="0" smtClean="0">
                <a:solidFill>
                  <a:schemeClr val="bg1"/>
                </a:solidFill>
              </a:rPr>
              <a:t>.    /    </a:t>
            </a:r>
            <a:r>
              <a:rPr lang="en-US" sz="2000" baseline="30000" dirty="0">
                <a:solidFill>
                  <a:srgbClr val="FFFF00"/>
                </a:solidFill>
              </a:rPr>
              <a:t>CUV </a:t>
            </a:r>
            <a:r>
              <a:rPr lang="en-US" sz="2000" baseline="30000" dirty="0" smtClean="0">
                <a:solidFill>
                  <a:srgbClr val="FFFF00"/>
                </a:solidFill>
              </a:rPr>
              <a:t> </a:t>
            </a:r>
            <a:r>
              <a:rPr lang="en-US" sz="2000" b="1" dirty="0" smtClean="0">
                <a:solidFill>
                  <a:schemeClr val="bg1"/>
                </a:solidFill>
              </a:rPr>
              <a:t>22:20</a:t>
            </a:r>
            <a:r>
              <a:rPr lang="en-US" sz="2000" dirty="0" smtClean="0">
                <a:solidFill>
                  <a:schemeClr val="bg1"/>
                </a:solidFill>
              </a:rPr>
              <a:t> </a:t>
            </a:r>
            <a:r>
              <a:rPr lang="zh-TW" altLang="en-US" sz="2000" dirty="0">
                <a:solidFill>
                  <a:schemeClr val="bg1"/>
                </a:solidFill>
              </a:rPr>
              <a:t>證明這事的說、是了．我必快來。阿們。主耶穌阿、我願你來</a:t>
            </a:r>
            <a:r>
              <a:rPr lang="zh-TW" altLang="en-US" sz="2000" dirty="0" smtClean="0">
                <a:solidFill>
                  <a:schemeClr val="bg1"/>
                </a:solidFill>
              </a:rPr>
              <a:t>。</a:t>
            </a:r>
            <a:r>
              <a:rPr lang="en-US" altLang="zh-TW" sz="2000" b="1" dirty="0" smtClean="0">
                <a:solidFill>
                  <a:schemeClr val="bg1"/>
                </a:solidFill>
              </a:rPr>
              <a:t>21</a:t>
            </a:r>
            <a:r>
              <a:rPr lang="zh-TW" altLang="en-US" sz="2000" dirty="0" smtClean="0">
                <a:solidFill>
                  <a:schemeClr val="bg1"/>
                </a:solidFill>
              </a:rPr>
              <a:t> </a:t>
            </a:r>
            <a:r>
              <a:rPr lang="zh-TW" altLang="en-US" sz="2000" dirty="0">
                <a:solidFill>
                  <a:schemeClr val="bg1"/>
                </a:solidFill>
              </a:rPr>
              <a:t>願主耶穌的恩惠、常與眾聖徒同在。阿們。</a:t>
            </a:r>
            <a:endParaRPr lang="en-US"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86036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22:1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ἔδειξέν</a:t>
            </a:r>
            <a:r>
              <a:rPr lang="en-US" sz="4200" dirty="0" smtClean="0">
                <a:solidFill>
                  <a:schemeClr val="bg1"/>
                </a:solidFill>
              </a:rPr>
              <a:t> </a:t>
            </a:r>
            <a:r>
              <a:rPr lang="el-GR" sz="4200" dirty="0" smtClean="0">
                <a:solidFill>
                  <a:schemeClr val="bg1"/>
                </a:solidFill>
              </a:rPr>
              <a:t> </a:t>
            </a:r>
            <a:r>
              <a:rPr lang="el-GR" sz="4200" dirty="0">
                <a:solidFill>
                  <a:schemeClr val="bg1"/>
                </a:solidFill>
              </a:rPr>
              <a:t>μοι </a:t>
            </a:r>
            <a:r>
              <a:rPr lang="en-US" sz="4200" dirty="0" smtClean="0">
                <a:solidFill>
                  <a:schemeClr val="bg1"/>
                </a:solidFill>
              </a:rPr>
              <a:t> </a:t>
            </a:r>
            <a:r>
              <a:rPr lang="el-GR" sz="4200" dirty="0" smtClean="0">
                <a:solidFill>
                  <a:schemeClr val="bg1"/>
                </a:solidFill>
              </a:rPr>
              <a:t>ποταμὸν </a:t>
            </a:r>
            <a:r>
              <a:rPr lang="en-US" sz="4200" dirty="0" smtClean="0">
                <a:solidFill>
                  <a:schemeClr val="bg1"/>
                </a:solidFill>
              </a:rPr>
              <a:t> </a:t>
            </a:r>
            <a:r>
              <a:rPr lang="el-GR" sz="4200" dirty="0" smtClean="0">
                <a:solidFill>
                  <a:schemeClr val="bg1"/>
                </a:solidFill>
              </a:rPr>
              <a:t>ὕδατος </a:t>
            </a:r>
            <a:r>
              <a:rPr lang="en-US" sz="4200" dirty="0" smtClean="0">
                <a:solidFill>
                  <a:schemeClr val="bg1"/>
                </a:solidFill>
              </a:rPr>
              <a:t> </a:t>
            </a:r>
            <a:r>
              <a:rPr lang="el-GR" sz="4200" dirty="0" smtClean="0">
                <a:solidFill>
                  <a:schemeClr val="bg1"/>
                </a:solidFill>
              </a:rPr>
              <a:t>ζωῆς</a:t>
            </a:r>
            <a:endParaRPr lang="en-US" sz="4200" dirty="0">
              <a:solidFill>
                <a:schemeClr val="bg1"/>
              </a:solidFill>
            </a:endParaRPr>
          </a:p>
          <a:p>
            <a:r>
              <a:rPr lang="en-US" sz="2400" dirty="0" smtClean="0">
                <a:solidFill>
                  <a:srgbClr val="FFFF00"/>
                </a:solidFill>
              </a:rPr>
              <a:t>   and       he showed        </a:t>
            </a:r>
            <a:r>
              <a:rPr lang="en-US" sz="2400" dirty="0">
                <a:solidFill>
                  <a:srgbClr val="FFFF00"/>
                </a:solidFill>
              </a:rPr>
              <a:t>me </a:t>
            </a:r>
            <a:r>
              <a:rPr lang="en-US" sz="2400" dirty="0" smtClean="0">
                <a:solidFill>
                  <a:srgbClr val="FFFF00"/>
                </a:solidFill>
              </a:rPr>
              <a:t>         a </a:t>
            </a:r>
            <a:r>
              <a:rPr lang="en-US" sz="2400" dirty="0">
                <a:solidFill>
                  <a:srgbClr val="FFFF00"/>
                </a:solidFill>
              </a:rPr>
              <a:t>river </a:t>
            </a:r>
            <a:r>
              <a:rPr lang="en-US" sz="2400" dirty="0" smtClean="0">
                <a:solidFill>
                  <a:srgbClr val="FFFF00"/>
                </a:solidFill>
              </a:rPr>
              <a:t>                 of water            </a:t>
            </a:r>
            <a:r>
              <a:rPr lang="en-US" sz="2400" dirty="0">
                <a:solidFill>
                  <a:srgbClr val="FFFF00"/>
                </a:solidFill>
              </a:rPr>
              <a:t>of </a:t>
            </a:r>
            <a:r>
              <a:rPr lang="en-US" sz="2400" dirty="0" smtClean="0">
                <a:solidFill>
                  <a:srgbClr val="FFFF00"/>
                </a:solidFill>
              </a:rPr>
              <a:t>life</a:t>
            </a:r>
            <a:endParaRPr lang="fr-FR" sz="2400" dirty="0" smtClean="0">
              <a:solidFill>
                <a:srgbClr val="FFFF00"/>
              </a:solidFill>
            </a:endParaRPr>
          </a:p>
          <a:p>
            <a:r>
              <a:rPr lang="en-US" sz="4200" dirty="0" smtClean="0">
                <a:solidFill>
                  <a:schemeClr val="bg1"/>
                </a:solidFill>
              </a:rPr>
              <a:t>  </a:t>
            </a:r>
            <a:r>
              <a:rPr lang="el-GR" sz="4200" dirty="0" smtClean="0">
                <a:solidFill>
                  <a:schemeClr val="bg1"/>
                </a:solidFill>
              </a:rPr>
              <a:t>λαμπρὸν </a:t>
            </a:r>
            <a:r>
              <a:rPr lang="en-US" sz="4200" dirty="0" smtClean="0">
                <a:solidFill>
                  <a:schemeClr val="bg1"/>
                </a:solidFill>
              </a:rPr>
              <a:t> </a:t>
            </a:r>
            <a:r>
              <a:rPr lang="el-GR" sz="4200" dirty="0" smtClean="0">
                <a:solidFill>
                  <a:schemeClr val="bg1"/>
                </a:solidFill>
              </a:rPr>
              <a:t>ὡς </a:t>
            </a:r>
            <a:r>
              <a:rPr lang="en-US" sz="4200" dirty="0" smtClean="0">
                <a:solidFill>
                  <a:schemeClr val="bg1"/>
                </a:solidFill>
              </a:rPr>
              <a:t> </a:t>
            </a:r>
            <a:r>
              <a:rPr lang="el-GR" sz="4200" dirty="0" smtClean="0">
                <a:solidFill>
                  <a:schemeClr val="bg1"/>
                </a:solidFill>
              </a:rPr>
              <a:t>κρύσταλλον</a:t>
            </a:r>
            <a:r>
              <a:rPr lang="el-GR" sz="4200" dirty="0">
                <a:solidFill>
                  <a:schemeClr val="bg1"/>
                </a:solidFill>
              </a:rPr>
              <a:t>, </a:t>
            </a:r>
            <a:r>
              <a:rPr lang="en-US" sz="4200" dirty="0" smtClean="0">
                <a:solidFill>
                  <a:schemeClr val="bg1"/>
                </a:solidFill>
              </a:rPr>
              <a:t>  </a:t>
            </a:r>
            <a:r>
              <a:rPr lang="el-GR" sz="4200" dirty="0" smtClean="0">
                <a:solidFill>
                  <a:schemeClr val="bg1"/>
                </a:solidFill>
              </a:rPr>
              <a:t>ἐκπορευόμενον </a:t>
            </a:r>
            <a:endParaRPr lang="en-US" sz="4200" dirty="0">
              <a:solidFill>
                <a:schemeClr val="bg1"/>
              </a:solidFill>
            </a:endParaRPr>
          </a:p>
          <a:p>
            <a:r>
              <a:rPr lang="en-US" sz="2400" dirty="0" smtClean="0">
                <a:solidFill>
                  <a:srgbClr val="FFFF00"/>
                </a:solidFill>
              </a:rPr>
              <a:t>         bright                  as                crystal                                coming out</a:t>
            </a:r>
            <a:endParaRPr lang="fr-FR" sz="2400" dirty="0" smtClean="0">
              <a:solidFill>
                <a:srgbClr val="FFFF00"/>
              </a:solidFill>
            </a:endParaRPr>
          </a:p>
          <a:p>
            <a:r>
              <a:rPr lang="en-US" sz="4200" dirty="0" smtClean="0">
                <a:solidFill>
                  <a:schemeClr val="bg1"/>
                </a:solidFill>
              </a:rPr>
              <a:t>   </a:t>
            </a:r>
            <a:r>
              <a:rPr lang="el-GR" sz="4200" dirty="0" smtClean="0">
                <a:solidFill>
                  <a:schemeClr val="bg1"/>
                </a:solidFill>
              </a:rPr>
              <a:t>ἐκ </a:t>
            </a:r>
            <a:r>
              <a:rPr lang="en-US" sz="4200" dirty="0" smtClean="0">
                <a:solidFill>
                  <a:schemeClr val="bg1"/>
                </a:solidFill>
              </a:rPr>
              <a:t> </a:t>
            </a:r>
            <a:r>
              <a:rPr lang="el-GR" sz="4200" dirty="0" smtClean="0">
                <a:solidFill>
                  <a:schemeClr val="bg1"/>
                </a:solidFill>
              </a:rPr>
              <a:t>τοῦ</a:t>
            </a:r>
            <a:r>
              <a:rPr lang="en-US" sz="4200" dirty="0" smtClean="0">
                <a:solidFill>
                  <a:schemeClr val="bg1"/>
                </a:solidFill>
              </a:rPr>
              <a:t> </a:t>
            </a:r>
            <a:r>
              <a:rPr lang="el-GR" sz="4200" dirty="0" smtClean="0">
                <a:solidFill>
                  <a:schemeClr val="bg1"/>
                </a:solidFill>
              </a:rPr>
              <a:t> </a:t>
            </a:r>
            <a:r>
              <a:rPr lang="el-GR" sz="4200" dirty="0">
                <a:solidFill>
                  <a:schemeClr val="bg1"/>
                </a:solidFill>
              </a:rPr>
              <a:t>θρόνου </a:t>
            </a:r>
            <a:r>
              <a:rPr lang="en-US" sz="4200" dirty="0" smtClean="0">
                <a:solidFill>
                  <a:schemeClr val="bg1"/>
                </a:solidFill>
              </a:rPr>
              <a:t> </a:t>
            </a:r>
            <a:r>
              <a:rPr lang="el-GR" sz="4200" dirty="0" smtClean="0">
                <a:solidFill>
                  <a:schemeClr val="bg1"/>
                </a:solidFill>
              </a:rPr>
              <a:t>τοῦ </a:t>
            </a:r>
            <a:r>
              <a:rPr lang="en-US" sz="4200" dirty="0" smtClean="0">
                <a:solidFill>
                  <a:schemeClr val="bg1"/>
                </a:solidFill>
              </a:rPr>
              <a:t> </a:t>
            </a:r>
            <a:r>
              <a:rPr lang="el-GR" sz="4200" dirty="0" smtClean="0">
                <a:solidFill>
                  <a:schemeClr val="bg1"/>
                </a:solidFill>
              </a:rPr>
              <a:t>θεοῦ </a:t>
            </a:r>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τοῦ </a:t>
            </a:r>
            <a:r>
              <a:rPr lang="en-US" sz="4200" dirty="0" smtClean="0">
                <a:solidFill>
                  <a:schemeClr val="bg1"/>
                </a:solidFill>
              </a:rPr>
              <a:t> </a:t>
            </a:r>
            <a:r>
              <a:rPr lang="el-GR" sz="4200" dirty="0" smtClean="0">
                <a:solidFill>
                  <a:schemeClr val="bg1"/>
                </a:solidFill>
              </a:rPr>
              <a:t>ἀρνίου</a:t>
            </a:r>
            <a:r>
              <a:rPr lang="el-GR" sz="4200" dirty="0">
                <a:solidFill>
                  <a:schemeClr val="bg1"/>
                </a:solidFill>
              </a:rPr>
              <a:t>.</a:t>
            </a:r>
          </a:p>
          <a:p>
            <a:r>
              <a:rPr lang="en-US" sz="2400" dirty="0" smtClean="0">
                <a:solidFill>
                  <a:srgbClr val="FFFF00"/>
                </a:solidFill>
              </a:rPr>
              <a:t>    from      the           throne              of            God          and     of the        Lamb</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22:1</a:t>
            </a:r>
            <a:r>
              <a:rPr lang="fr-FR" sz="2000" dirty="0" smtClean="0">
                <a:solidFill>
                  <a:schemeClr val="bg1"/>
                </a:solidFill>
              </a:rPr>
              <a:t> </a:t>
            </a:r>
            <a:r>
              <a:rPr lang="en-US" sz="2000" dirty="0">
                <a:solidFill>
                  <a:schemeClr val="bg1"/>
                </a:solidFill>
              </a:rPr>
              <a:t>Then the angel showed me the river of the water of life, bright as crystal, flowing from the throne of God and of the Lamb</a:t>
            </a:r>
          </a:p>
          <a:p>
            <a:r>
              <a:rPr lang="en-US" sz="2000" dirty="0" smtClean="0">
                <a:solidFill>
                  <a:schemeClr val="bg1"/>
                </a:solidFill>
              </a:rPr>
              <a:t>	</a:t>
            </a:r>
            <a:r>
              <a:rPr lang="en-US" sz="2000" baseline="30000" dirty="0" smtClean="0">
                <a:solidFill>
                  <a:srgbClr val="FFFF00"/>
                </a:solidFill>
              </a:rPr>
              <a:t>CUV </a:t>
            </a:r>
            <a:r>
              <a:rPr lang="en-US" sz="2000" b="1" dirty="0" smtClean="0">
                <a:solidFill>
                  <a:schemeClr val="bg1"/>
                </a:solidFill>
              </a:rPr>
              <a:t>22:1</a:t>
            </a:r>
            <a:r>
              <a:rPr lang="en-US" sz="2000" dirty="0" smtClean="0">
                <a:solidFill>
                  <a:schemeClr val="bg1"/>
                </a:solidFill>
              </a:rPr>
              <a:t> </a:t>
            </a:r>
            <a:r>
              <a:rPr lang="zh-TW" altLang="en-US" sz="2000" dirty="0">
                <a:solidFill>
                  <a:schemeClr val="bg1"/>
                </a:solidFill>
              </a:rPr>
              <a:t>天使又指示我在城內街道當中一道生命水的河、明亮如水晶、</a:t>
            </a:r>
            <a:r>
              <a:rPr lang="zh-TW" altLang="en-US" sz="2000" dirty="0" smtClean="0">
                <a:solidFill>
                  <a:schemeClr val="bg1"/>
                </a:solidFill>
              </a:rPr>
              <a:t>從神</a:t>
            </a:r>
            <a:r>
              <a:rPr lang="zh-TW" altLang="en-US" sz="2000" dirty="0">
                <a:solidFill>
                  <a:schemeClr val="bg1"/>
                </a:solidFill>
              </a:rPr>
              <a:t>和羔羊的寶座流出來。</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0402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22:2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3700" dirty="0" smtClean="0">
                <a:solidFill>
                  <a:schemeClr val="bg1"/>
                </a:solidFill>
              </a:rPr>
              <a:t>ἐν </a:t>
            </a:r>
            <a:r>
              <a:rPr lang="el-GR" sz="3700" dirty="0">
                <a:solidFill>
                  <a:schemeClr val="bg1"/>
                </a:solidFill>
              </a:rPr>
              <a:t>μέσῳ τῆς πλατείας </a:t>
            </a:r>
            <a:r>
              <a:rPr lang="el-GR" sz="3700" dirty="0" smtClean="0">
                <a:solidFill>
                  <a:schemeClr val="bg1"/>
                </a:solidFill>
              </a:rPr>
              <a:t>αὐτῆς</a:t>
            </a:r>
            <a:r>
              <a:rPr lang="en-US" sz="3700" dirty="0" smtClean="0">
                <a:solidFill>
                  <a:schemeClr val="bg1"/>
                </a:solidFill>
              </a:rPr>
              <a:t> </a:t>
            </a:r>
            <a:r>
              <a:rPr lang="el-GR" sz="3700" dirty="0" smtClean="0">
                <a:solidFill>
                  <a:schemeClr val="bg1"/>
                </a:solidFill>
              </a:rPr>
              <a:t> </a:t>
            </a:r>
            <a:r>
              <a:rPr lang="el-GR" sz="3700" dirty="0">
                <a:solidFill>
                  <a:schemeClr val="bg1"/>
                </a:solidFill>
              </a:rPr>
              <a:t>καὶ τοῦ ποταμοῦ </a:t>
            </a:r>
            <a:endParaRPr lang="en-US" sz="3700" dirty="0">
              <a:solidFill>
                <a:schemeClr val="bg1"/>
              </a:solidFill>
            </a:endParaRPr>
          </a:p>
          <a:p>
            <a:r>
              <a:rPr lang="fr-FR" sz="2400" dirty="0" smtClean="0">
                <a:solidFill>
                  <a:srgbClr val="FFFF00"/>
                </a:solidFill>
              </a:rPr>
              <a:t> i</a:t>
            </a:r>
            <a:r>
              <a:rPr lang="en-US" sz="2400" dirty="0" smtClean="0">
                <a:solidFill>
                  <a:srgbClr val="FFFF00"/>
                </a:solidFill>
              </a:rPr>
              <a:t>n    middle  </a:t>
            </a:r>
            <a:r>
              <a:rPr lang="en-US" sz="2400" dirty="0">
                <a:solidFill>
                  <a:srgbClr val="FFFF00"/>
                </a:solidFill>
              </a:rPr>
              <a:t>of </a:t>
            </a:r>
            <a:r>
              <a:rPr lang="en-US" sz="2400" dirty="0" smtClean="0">
                <a:solidFill>
                  <a:srgbClr val="FFFF00"/>
                </a:solidFill>
              </a:rPr>
              <a:t>the        street             its              </a:t>
            </a:r>
            <a:r>
              <a:rPr lang="en-US" sz="2400" dirty="0">
                <a:solidFill>
                  <a:srgbClr val="FFFF00"/>
                </a:solidFill>
              </a:rPr>
              <a:t>and </a:t>
            </a:r>
            <a:r>
              <a:rPr lang="en-US" sz="2400" dirty="0" smtClean="0">
                <a:solidFill>
                  <a:srgbClr val="FFFF00"/>
                </a:solidFill>
              </a:rPr>
              <a:t>  of the      river</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ἐντεῦθεν</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ἐκεῖθεν </a:t>
            </a:r>
            <a:r>
              <a:rPr lang="en-US" sz="3800" dirty="0" smtClean="0">
                <a:solidFill>
                  <a:schemeClr val="bg1"/>
                </a:solidFill>
              </a:rPr>
              <a:t> </a:t>
            </a:r>
            <a:r>
              <a:rPr lang="el-GR" sz="3800" dirty="0" smtClean="0">
                <a:solidFill>
                  <a:schemeClr val="bg1"/>
                </a:solidFill>
              </a:rPr>
              <a:t>ξύλον </a:t>
            </a:r>
            <a:r>
              <a:rPr lang="en-US" sz="3800" dirty="0" smtClean="0">
                <a:solidFill>
                  <a:schemeClr val="bg1"/>
                </a:solidFill>
              </a:rPr>
              <a:t> </a:t>
            </a:r>
            <a:r>
              <a:rPr lang="el-GR" sz="3800" dirty="0" smtClean="0">
                <a:solidFill>
                  <a:schemeClr val="bg1"/>
                </a:solidFill>
              </a:rPr>
              <a:t>ζωῆς </a:t>
            </a:r>
            <a:r>
              <a:rPr lang="en-US" sz="3800" dirty="0" smtClean="0">
                <a:solidFill>
                  <a:schemeClr val="bg1"/>
                </a:solidFill>
              </a:rPr>
              <a:t> </a:t>
            </a:r>
            <a:r>
              <a:rPr lang="el-GR" sz="3800" dirty="0" smtClean="0">
                <a:solidFill>
                  <a:schemeClr val="bg1"/>
                </a:solidFill>
              </a:rPr>
              <a:t>ποιοῦν </a:t>
            </a:r>
            <a:endParaRPr lang="en-US" sz="3800" dirty="0">
              <a:solidFill>
                <a:schemeClr val="bg1"/>
              </a:solidFill>
            </a:endParaRPr>
          </a:p>
          <a:p>
            <a:r>
              <a:rPr lang="en-US" sz="2400" dirty="0" smtClean="0">
                <a:solidFill>
                  <a:srgbClr val="FFFF00"/>
                </a:solidFill>
              </a:rPr>
              <a:t>        hence              and         thence           tree           of life         bearing</a:t>
            </a:r>
            <a:endParaRPr lang="fr-FR" sz="2400" dirty="0" smtClean="0">
              <a:solidFill>
                <a:srgbClr val="FFFF00"/>
              </a:solidFill>
            </a:endParaRPr>
          </a:p>
          <a:p>
            <a:r>
              <a:rPr lang="el-GR" sz="3600" dirty="0">
                <a:solidFill>
                  <a:schemeClr val="bg1"/>
                </a:solidFill>
              </a:rPr>
              <a:t>καρποὺς</a:t>
            </a:r>
            <a:r>
              <a:rPr lang="en-US" sz="3600" dirty="0" smtClean="0">
                <a:solidFill>
                  <a:schemeClr val="bg1"/>
                </a:solidFill>
              </a:rPr>
              <a:t> </a:t>
            </a:r>
            <a:r>
              <a:rPr lang="el-GR" sz="3600" dirty="0" smtClean="0">
                <a:solidFill>
                  <a:schemeClr val="bg1"/>
                </a:solidFill>
              </a:rPr>
              <a:t> </a:t>
            </a:r>
            <a:r>
              <a:rPr lang="el-GR" sz="3600" dirty="0">
                <a:solidFill>
                  <a:schemeClr val="bg1"/>
                </a:solidFill>
              </a:rPr>
              <a:t>δώδεκα, κατὰ </a:t>
            </a:r>
            <a:r>
              <a:rPr lang="en-US" sz="3600" dirty="0" smtClean="0">
                <a:solidFill>
                  <a:schemeClr val="bg1"/>
                </a:solidFill>
              </a:rPr>
              <a:t> </a:t>
            </a:r>
            <a:r>
              <a:rPr lang="el-GR" sz="3600" dirty="0" smtClean="0">
                <a:solidFill>
                  <a:schemeClr val="bg1"/>
                </a:solidFill>
              </a:rPr>
              <a:t>μῆνα </a:t>
            </a:r>
            <a:r>
              <a:rPr lang="el-GR" sz="3600" dirty="0">
                <a:solidFill>
                  <a:schemeClr val="bg1"/>
                </a:solidFill>
              </a:rPr>
              <a:t>ἕκαστον </a:t>
            </a:r>
            <a:r>
              <a:rPr lang="en-US" sz="3600" dirty="0" smtClean="0">
                <a:solidFill>
                  <a:schemeClr val="bg1"/>
                </a:solidFill>
              </a:rPr>
              <a:t> </a:t>
            </a:r>
            <a:r>
              <a:rPr lang="el-GR" sz="3600" dirty="0" smtClean="0">
                <a:solidFill>
                  <a:schemeClr val="bg1"/>
                </a:solidFill>
              </a:rPr>
              <a:t>ἀποδιδοῦν </a:t>
            </a:r>
            <a:r>
              <a:rPr lang="en-US" sz="3600" dirty="0" smtClean="0">
                <a:solidFill>
                  <a:schemeClr val="bg1"/>
                </a:solidFill>
              </a:rPr>
              <a:t> </a:t>
            </a:r>
            <a:r>
              <a:rPr lang="el-GR" sz="3600" dirty="0" smtClean="0">
                <a:solidFill>
                  <a:schemeClr val="bg1"/>
                </a:solidFill>
              </a:rPr>
              <a:t>τὸν </a:t>
            </a:r>
            <a:r>
              <a:rPr lang="el-GR" sz="3600" dirty="0">
                <a:solidFill>
                  <a:schemeClr val="bg1"/>
                </a:solidFill>
              </a:rPr>
              <a:t>καρπὸν </a:t>
            </a:r>
            <a:endParaRPr lang="en-US" sz="3600" dirty="0" smtClean="0">
              <a:solidFill>
                <a:schemeClr val="bg1"/>
              </a:solidFill>
            </a:endParaRPr>
          </a:p>
          <a:p>
            <a:r>
              <a:rPr lang="en-US" sz="2400" dirty="0" smtClean="0">
                <a:solidFill>
                  <a:srgbClr val="FFFF00"/>
                </a:solidFill>
              </a:rPr>
              <a:t>      fruits              twelve      throughout  month       each                  </a:t>
            </a:r>
            <a:r>
              <a:rPr lang="en-US" sz="2400" i="1" dirty="0" smtClean="0">
                <a:solidFill>
                  <a:srgbClr val="FFFF00"/>
                </a:solidFill>
              </a:rPr>
              <a:t> </a:t>
            </a:r>
            <a:r>
              <a:rPr lang="en-US" sz="2400" dirty="0">
                <a:solidFill>
                  <a:srgbClr val="FFFF00"/>
                </a:solidFill>
              </a:rPr>
              <a:t>yielding </a:t>
            </a:r>
            <a:r>
              <a:rPr lang="en-US" sz="2400" dirty="0" smtClean="0">
                <a:solidFill>
                  <a:srgbClr val="FFFF00"/>
                </a:solidFill>
              </a:rPr>
              <a:t>           the       fruit</a:t>
            </a:r>
            <a:r>
              <a:rPr lang="fr-FR" sz="2400" dirty="0" smtClean="0">
                <a:solidFill>
                  <a:srgbClr val="FFFF00"/>
                </a:solidFill>
              </a:rPr>
              <a:t> </a:t>
            </a:r>
          </a:p>
          <a:p>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τὰ </a:t>
            </a:r>
            <a:r>
              <a:rPr lang="en-US" sz="3600" dirty="0" smtClean="0">
                <a:solidFill>
                  <a:schemeClr val="bg1"/>
                </a:solidFill>
              </a:rPr>
              <a:t> </a:t>
            </a:r>
            <a:r>
              <a:rPr lang="el-GR" sz="3600" dirty="0" smtClean="0">
                <a:solidFill>
                  <a:schemeClr val="bg1"/>
                </a:solidFill>
              </a:rPr>
              <a:t>φύλλα</a:t>
            </a:r>
            <a:r>
              <a:rPr lang="en-US" sz="3600" dirty="0" smtClean="0">
                <a:solidFill>
                  <a:schemeClr val="bg1"/>
                </a:solidFill>
              </a:rPr>
              <a:t> </a:t>
            </a:r>
            <a:r>
              <a:rPr lang="el-GR" sz="3600" dirty="0" smtClean="0">
                <a:solidFill>
                  <a:schemeClr val="bg1"/>
                </a:solidFill>
              </a:rPr>
              <a:t> 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ξύλου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θεραπείαν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ἐθνῶν</a:t>
            </a:r>
            <a:r>
              <a:rPr lang="el-GR" sz="3600" dirty="0">
                <a:solidFill>
                  <a:schemeClr val="bg1"/>
                </a:solidFill>
              </a:rPr>
              <a:t>.</a:t>
            </a:r>
          </a:p>
          <a:p>
            <a:r>
              <a:rPr lang="en-US" sz="2400" dirty="0" smtClean="0">
                <a:solidFill>
                  <a:srgbClr val="FFFF00"/>
                </a:solidFill>
              </a:rPr>
              <a:t>      its            and    the       leaves       </a:t>
            </a:r>
            <a:r>
              <a:rPr lang="en-US" sz="2400" dirty="0">
                <a:solidFill>
                  <a:srgbClr val="FFFF00"/>
                </a:solidFill>
              </a:rPr>
              <a:t>of </a:t>
            </a:r>
            <a:r>
              <a:rPr lang="en-US" sz="2400" dirty="0" smtClean="0">
                <a:solidFill>
                  <a:srgbClr val="FFFF00"/>
                </a:solidFill>
              </a:rPr>
              <a:t>the      </a:t>
            </a:r>
            <a:r>
              <a:rPr lang="en-US" sz="2400" dirty="0">
                <a:solidFill>
                  <a:srgbClr val="FFFF00"/>
                </a:solidFill>
              </a:rPr>
              <a:t>tree </a:t>
            </a:r>
            <a:r>
              <a:rPr lang="en-US" sz="2400" dirty="0" smtClean="0">
                <a:solidFill>
                  <a:srgbClr val="FFFF00"/>
                </a:solidFill>
              </a:rPr>
              <a:t>        for            </a:t>
            </a:r>
            <a:r>
              <a:rPr lang="en-US" sz="2400" dirty="0">
                <a:solidFill>
                  <a:srgbClr val="FFFF00"/>
                </a:solidFill>
              </a:rPr>
              <a:t>healing </a:t>
            </a:r>
            <a:r>
              <a:rPr lang="en-US" sz="2400" dirty="0" smtClean="0">
                <a:solidFill>
                  <a:srgbClr val="FFFF00"/>
                </a:solidFill>
              </a:rPr>
              <a:t>          of the    nations</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ESV </a:t>
            </a:r>
            <a:r>
              <a:rPr lang="fr-FR" sz="2000" b="1" dirty="0" smtClean="0">
                <a:solidFill>
                  <a:schemeClr val="bg1"/>
                </a:solidFill>
              </a:rPr>
              <a:t>22:2</a:t>
            </a:r>
            <a:r>
              <a:rPr lang="fr-FR" sz="2000" dirty="0" smtClean="0">
                <a:solidFill>
                  <a:schemeClr val="bg1"/>
                </a:solidFill>
              </a:rPr>
              <a:t> </a:t>
            </a:r>
            <a:r>
              <a:rPr lang="en-US" sz="2000" dirty="0">
                <a:solidFill>
                  <a:schemeClr val="bg1"/>
                </a:solidFill>
              </a:rPr>
              <a:t>through the middle of the street of the city; also, on either side of the river, the tree of life with its twelve kinds of fruit, yielding its fruit each month. The leaves of the tree were for the healing of the nations.</a:t>
            </a:r>
          </a:p>
          <a:p>
            <a:r>
              <a:rPr lang="en-US" sz="2000" baseline="30000" dirty="0" smtClean="0">
                <a:solidFill>
                  <a:srgbClr val="FFFF00"/>
                </a:solidFill>
              </a:rPr>
              <a:t>CUV  </a:t>
            </a:r>
            <a:r>
              <a:rPr lang="en-US" sz="2000" b="1" dirty="0" smtClean="0">
                <a:solidFill>
                  <a:schemeClr val="bg1"/>
                </a:solidFill>
              </a:rPr>
              <a:t>22:2</a:t>
            </a:r>
            <a:r>
              <a:rPr lang="en-US" sz="2000" dirty="0" smtClean="0">
                <a:solidFill>
                  <a:schemeClr val="bg1"/>
                </a:solidFill>
              </a:rPr>
              <a:t> </a:t>
            </a:r>
            <a:r>
              <a:rPr lang="zh-TW" altLang="en-US" sz="2000" dirty="0">
                <a:solidFill>
                  <a:schemeClr val="bg1"/>
                </a:solidFill>
              </a:rPr>
              <a:t>在河這邊與那邊有生命樹、結十二樣果子、</a:t>
            </a:r>
            <a:r>
              <a:rPr lang="en-US" altLang="zh-TW" sz="2000" dirty="0">
                <a:solidFill>
                  <a:schemeClr val="bg1"/>
                </a:solidFill>
              </a:rPr>
              <a:t>〔</a:t>
            </a:r>
            <a:r>
              <a:rPr lang="zh-TW" altLang="en-US" sz="2000" dirty="0">
                <a:solidFill>
                  <a:schemeClr val="bg1"/>
                </a:solidFill>
              </a:rPr>
              <a:t>樣或作回</a:t>
            </a:r>
            <a:r>
              <a:rPr lang="en-US" altLang="zh-TW" sz="2000" dirty="0">
                <a:solidFill>
                  <a:schemeClr val="bg1"/>
                </a:solidFill>
              </a:rPr>
              <a:t>〕</a:t>
            </a:r>
            <a:r>
              <a:rPr lang="zh-TW" altLang="en-US" sz="2000" dirty="0">
                <a:solidFill>
                  <a:schemeClr val="bg1"/>
                </a:solidFill>
              </a:rPr>
              <a:t>每月都結果子．樹上的</a:t>
            </a:r>
            <a:r>
              <a:rPr lang="zh-TW" altLang="en-US" sz="2000" dirty="0" smtClean="0">
                <a:solidFill>
                  <a:schemeClr val="bg1"/>
                </a:solidFill>
              </a:rPr>
              <a:t>葉子</a:t>
            </a:r>
            <a:r>
              <a:rPr lang="zh-TW" altLang="en-US" sz="2000" dirty="0">
                <a:solidFill>
                  <a:schemeClr val="bg1"/>
                </a:solidFill>
              </a:rPr>
              <a:t>乃為醫治萬民。</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092032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r>
              <a:rPr lang="en-US" sz="2800" b="1" dirty="0" smtClean="0">
                <a:solidFill>
                  <a:srgbClr val="FFFF00"/>
                </a:solidFill>
              </a:rPr>
              <a:t>Revelation 22:3-4</a:t>
            </a:r>
          </a:p>
          <a:p>
            <a:r>
              <a:rPr lang="en-US" sz="3200" b="1" dirty="0" smtClean="0">
                <a:solidFill>
                  <a:srgbClr val="FFFF00"/>
                </a:solidFill>
              </a:rPr>
              <a:t>3</a:t>
            </a:r>
            <a:r>
              <a:rPr lang="en-US" sz="3600" b="1" dirty="0" smtClean="0">
                <a:solidFill>
                  <a:srgbClr val="FFFF00"/>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πᾶν </a:t>
            </a:r>
            <a:r>
              <a:rPr lang="en-US" sz="3800" dirty="0" smtClean="0">
                <a:solidFill>
                  <a:schemeClr val="bg1"/>
                </a:solidFill>
              </a:rPr>
              <a:t> </a:t>
            </a:r>
            <a:r>
              <a:rPr lang="el-GR" sz="3800" dirty="0" smtClean="0">
                <a:solidFill>
                  <a:schemeClr val="bg1"/>
                </a:solidFill>
              </a:rPr>
              <a:t>κατάθεμα </a:t>
            </a:r>
            <a:r>
              <a:rPr lang="en-US" sz="3800" dirty="0" smtClean="0">
                <a:solidFill>
                  <a:schemeClr val="bg1"/>
                </a:solidFill>
              </a:rPr>
              <a:t> </a:t>
            </a:r>
            <a:r>
              <a:rPr lang="el-GR" sz="3800" dirty="0" smtClean="0">
                <a:solidFill>
                  <a:schemeClr val="bg1"/>
                </a:solidFill>
              </a:rPr>
              <a:t>οὐκ </a:t>
            </a:r>
            <a:r>
              <a:rPr lang="en-US" sz="3800" dirty="0" smtClean="0">
                <a:solidFill>
                  <a:schemeClr val="bg1"/>
                </a:solidFill>
              </a:rPr>
              <a:t> </a:t>
            </a:r>
            <a:r>
              <a:rPr lang="el-GR" sz="3800" dirty="0" smtClean="0">
                <a:solidFill>
                  <a:schemeClr val="bg1"/>
                </a:solidFill>
              </a:rPr>
              <a:t>ἔσται</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ἔτι</a:t>
            </a:r>
            <a:r>
              <a:rPr lang="el-GR" sz="3800" dirty="0">
                <a:solidFill>
                  <a:schemeClr val="bg1"/>
                </a:solidFill>
              </a:rPr>
              <a:t>. </a:t>
            </a:r>
            <a:endParaRPr lang="en-US" sz="3800" dirty="0">
              <a:solidFill>
                <a:schemeClr val="bg1"/>
              </a:solidFill>
            </a:endParaRPr>
          </a:p>
          <a:p>
            <a:r>
              <a:rPr lang="en-US" sz="2200" dirty="0" smtClean="0">
                <a:solidFill>
                  <a:srgbClr val="FFFF00"/>
                </a:solidFill>
              </a:rPr>
              <a:t>         and       every         curse                     not    there will be  anymore </a:t>
            </a:r>
            <a:endParaRPr lang="fr-FR" sz="2200" dirty="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 </a:t>
            </a:r>
            <a:r>
              <a:rPr lang="el-GR" sz="3800" dirty="0">
                <a:solidFill>
                  <a:schemeClr val="bg1"/>
                </a:solidFill>
              </a:rPr>
              <a:t>θρόνος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θεοῦ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ἀρνίου </a:t>
            </a:r>
            <a:endParaRPr lang="en-US" sz="3800" dirty="0">
              <a:solidFill>
                <a:schemeClr val="bg1"/>
              </a:solidFill>
            </a:endParaRPr>
          </a:p>
          <a:p>
            <a:r>
              <a:rPr lang="en-US" sz="2200" dirty="0" smtClean="0">
                <a:solidFill>
                  <a:srgbClr val="FFFF00"/>
                </a:solidFill>
              </a:rPr>
              <a:t>   but     the       </a:t>
            </a:r>
            <a:r>
              <a:rPr lang="en-US" sz="2200" dirty="0">
                <a:solidFill>
                  <a:srgbClr val="FFFF00"/>
                </a:solidFill>
              </a:rPr>
              <a:t>throne </a:t>
            </a:r>
            <a:r>
              <a:rPr lang="en-US" sz="2200" dirty="0" smtClean="0">
                <a:solidFill>
                  <a:srgbClr val="FFFF00"/>
                </a:solidFill>
              </a:rPr>
              <a:t>            of            God        and      of the      </a:t>
            </a:r>
            <a:r>
              <a:rPr lang="en-US" sz="2200" dirty="0">
                <a:solidFill>
                  <a:srgbClr val="FFFF00"/>
                </a:solidFill>
              </a:rPr>
              <a:t>Lamb </a:t>
            </a:r>
            <a:endParaRPr lang="es-ES" sz="2200" dirty="0" smtClean="0">
              <a:solidFill>
                <a:srgbClr val="FFFF00"/>
              </a:solidFill>
            </a:endParaRPr>
          </a:p>
          <a:p>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αὐτῇ </a:t>
            </a:r>
            <a:r>
              <a:rPr lang="en-US" sz="3800" dirty="0" smtClean="0">
                <a:solidFill>
                  <a:schemeClr val="bg1"/>
                </a:solidFill>
              </a:rPr>
              <a:t> </a:t>
            </a:r>
            <a:r>
              <a:rPr lang="el-GR" sz="3800" dirty="0" smtClean="0">
                <a:solidFill>
                  <a:schemeClr val="bg1"/>
                </a:solidFill>
              </a:rPr>
              <a:t>ἔσται</a:t>
            </a:r>
            <a:r>
              <a:rPr lang="el-GR" sz="3800" dirty="0">
                <a:solidFill>
                  <a:schemeClr val="bg1"/>
                </a:solidFill>
              </a:rPr>
              <a:t>, </a:t>
            </a:r>
            <a:r>
              <a:rPr lang="en-US" sz="3800" dirty="0" smtClean="0">
                <a:solidFill>
                  <a:schemeClr val="bg1"/>
                </a:solidFill>
              </a:rPr>
              <a:t> </a:t>
            </a:r>
            <a:r>
              <a:rPr lang="el-GR" sz="3800" dirty="0" smtClean="0">
                <a:solidFill>
                  <a:schemeClr val="bg1"/>
                </a:solidFill>
              </a:rPr>
              <a:t>καὶ οἱ</a:t>
            </a:r>
            <a:r>
              <a:rPr lang="en-US" sz="3800" dirty="0" smtClean="0">
                <a:solidFill>
                  <a:schemeClr val="bg1"/>
                </a:solidFill>
              </a:rPr>
              <a:t> </a:t>
            </a:r>
            <a:r>
              <a:rPr lang="el-GR" sz="3800" dirty="0" smtClean="0">
                <a:solidFill>
                  <a:schemeClr val="bg1"/>
                </a:solidFill>
              </a:rPr>
              <a:t> </a:t>
            </a:r>
            <a:r>
              <a:rPr lang="el-GR" sz="3800" dirty="0">
                <a:solidFill>
                  <a:schemeClr val="bg1"/>
                </a:solidFill>
              </a:rPr>
              <a:t>δοῦλοι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λατρεύσουσιν </a:t>
            </a:r>
            <a:r>
              <a:rPr lang="en-US" sz="3800" dirty="0" smtClean="0">
                <a:solidFill>
                  <a:schemeClr val="bg1"/>
                </a:solidFill>
              </a:rPr>
              <a:t> </a:t>
            </a:r>
            <a:r>
              <a:rPr lang="el-GR" sz="3800" dirty="0" smtClean="0">
                <a:solidFill>
                  <a:schemeClr val="bg1"/>
                </a:solidFill>
              </a:rPr>
              <a:t>αὐτῷ</a:t>
            </a:r>
            <a:r>
              <a:rPr lang="en-US" sz="3800" dirty="0" smtClean="0">
                <a:solidFill>
                  <a:schemeClr val="bg1"/>
                </a:solidFill>
              </a:rPr>
              <a:t> </a:t>
            </a:r>
          </a:p>
          <a:p>
            <a:r>
              <a:rPr lang="fr-FR" sz="2200" dirty="0" smtClean="0">
                <a:solidFill>
                  <a:srgbClr val="FFFF00"/>
                </a:solidFill>
              </a:rPr>
              <a:t> </a:t>
            </a:r>
            <a:r>
              <a:rPr lang="en-US" sz="2200" dirty="0" smtClean="0">
                <a:solidFill>
                  <a:srgbClr val="FFFF00"/>
                </a:solidFill>
              </a:rPr>
              <a:t>in           it              will </a:t>
            </a:r>
            <a:r>
              <a:rPr lang="en-US" sz="2200" dirty="0">
                <a:solidFill>
                  <a:srgbClr val="FFFF00"/>
                </a:solidFill>
              </a:rPr>
              <a:t>be </a:t>
            </a:r>
            <a:r>
              <a:rPr lang="en-US" sz="2200" dirty="0" smtClean="0">
                <a:solidFill>
                  <a:srgbClr val="FFFF00"/>
                </a:solidFill>
              </a:rPr>
              <a:t>        </a:t>
            </a:r>
            <a:r>
              <a:rPr lang="en-US" sz="2200" dirty="0">
                <a:solidFill>
                  <a:srgbClr val="FFFF00"/>
                </a:solidFill>
              </a:rPr>
              <a:t>and </a:t>
            </a:r>
            <a:r>
              <a:rPr lang="en-US" sz="2200" dirty="0" smtClean="0">
                <a:solidFill>
                  <a:srgbClr val="FFFF00"/>
                </a:solidFill>
              </a:rPr>
              <a:t>   the     </a:t>
            </a:r>
            <a:r>
              <a:rPr lang="en-US" sz="2200" dirty="0">
                <a:solidFill>
                  <a:srgbClr val="FFFF00"/>
                </a:solidFill>
              </a:rPr>
              <a:t>servants </a:t>
            </a:r>
            <a:r>
              <a:rPr lang="en-US" sz="2200" dirty="0" smtClean="0">
                <a:solidFill>
                  <a:srgbClr val="FFFF00"/>
                </a:solidFill>
              </a:rPr>
              <a:t>              his                      will serve                      him</a:t>
            </a:r>
            <a:endParaRPr lang="fr-FR" sz="2200" dirty="0" smtClean="0">
              <a:solidFill>
                <a:srgbClr val="FFFF00"/>
              </a:solidFill>
            </a:endParaRPr>
          </a:p>
          <a:p>
            <a:r>
              <a:rPr lang="en-US" sz="3200" b="1" dirty="0" smtClean="0">
                <a:solidFill>
                  <a:srgbClr val="FFFF00"/>
                </a:solidFill>
              </a:rPr>
              <a:t> 4</a:t>
            </a:r>
            <a:r>
              <a:rPr lang="el-GR" sz="3200" dirty="0" smtClean="0">
                <a:solidFill>
                  <a:srgbClr val="FFFF00"/>
                </a:solidFill>
              </a:rPr>
              <a:t> </a:t>
            </a:r>
            <a:r>
              <a:rPr lang="en-US" sz="3200" dirty="0" smtClean="0">
                <a:solidFill>
                  <a:srgbClr val="FFFF00"/>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ὄψονται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πρόσωπον </a:t>
            </a:r>
            <a:r>
              <a:rPr lang="en-US" sz="3800" dirty="0" smtClean="0">
                <a:solidFill>
                  <a:schemeClr val="bg1"/>
                </a:solidFill>
              </a:rPr>
              <a:t> </a:t>
            </a:r>
            <a:r>
              <a:rPr lang="el-GR" sz="3800" dirty="0" smtClean="0">
                <a:solidFill>
                  <a:schemeClr val="bg1"/>
                </a:solidFill>
              </a:rPr>
              <a:t>αὐτοῦ</a:t>
            </a:r>
            <a:r>
              <a:rPr lang="el-GR" sz="3800" dirty="0">
                <a:solidFill>
                  <a:schemeClr val="bg1"/>
                </a:solidFill>
              </a:rPr>
              <a:t>, </a:t>
            </a:r>
            <a:endParaRPr lang="en-US" sz="2300" dirty="0">
              <a:solidFill>
                <a:schemeClr val="bg1"/>
              </a:solidFill>
            </a:endParaRPr>
          </a:p>
          <a:p>
            <a:r>
              <a:rPr lang="en-US" altLang="zh-TW" sz="2200" dirty="0" smtClean="0">
                <a:solidFill>
                  <a:srgbClr val="FFFF00"/>
                </a:solidFill>
              </a:rPr>
              <a:t>          and      they </a:t>
            </a:r>
            <a:r>
              <a:rPr lang="en-US" altLang="zh-TW" sz="2200" dirty="0">
                <a:solidFill>
                  <a:srgbClr val="FFFF00"/>
                </a:solidFill>
              </a:rPr>
              <a:t>will see </a:t>
            </a:r>
            <a:r>
              <a:rPr lang="en-US" altLang="zh-TW" sz="2200" dirty="0" smtClean="0">
                <a:solidFill>
                  <a:srgbClr val="FFFF00"/>
                </a:solidFill>
              </a:rPr>
              <a:t>       the         face                            </a:t>
            </a:r>
            <a:r>
              <a:rPr lang="en-US" altLang="zh-TW" sz="2200" dirty="0">
                <a:solidFill>
                  <a:srgbClr val="FFFF00"/>
                </a:solidFill>
              </a:rPr>
              <a:t>his </a:t>
            </a:r>
            <a:endParaRPr lang="fr-FR" sz="2200" dirty="0">
              <a:solidFill>
                <a:srgbClr val="FFFF00"/>
              </a:solidFill>
            </a:endParaRP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τὸ </a:t>
            </a:r>
            <a:r>
              <a:rPr lang="en-US" sz="3800" dirty="0" smtClean="0">
                <a:solidFill>
                  <a:schemeClr val="bg1"/>
                </a:solidFill>
              </a:rPr>
              <a:t> </a:t>
            </a:r>
            <a:r>
              <a:rPr lang="el-GR" sz="3800" dirty="0" smtClean="0">
                <a:solidFill>
                  <a:schemeClr val="bg1"/>
                </a:solidFill>
              </a:rPr>
              <a:t>ὄνομα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ἐπὶ</a:t>
            </a:r>
            <a:r>
              <a:rPr lang="en-US" sz="3800" dirty="0" smtClean="0">
                <a:solidFill>
                  <a:schemeClr val="bg1"/>
                </a:solidFill>
              </a:rPr>
              <a:t> </a:t>
            </a:r>
            <a:r>
              <a:rPr lang="el-GR" sz="3800" dirty="0" smtClean="0">
                <a:solidFill>
                  <a:schemeClr val="bg1"/>
                </a:solidFill>
              </a:rPr>
              <a:t> τῶν</a:t>
            </a:r>
            <a:r>
              <a:rPr lang="en-US" sz="3800" dirty="0" smtClean="0">
                <a:solidFill>
                  <a:schemeClr val="bg1"/>
                </a:solidFill>
              </a:rPr>
              <a:t> </a:t>
            </a:r>
            <a:r>
              <a:rPr lang="el-GR" sz="3800" dirty="0" smtClean="0">
                <a:solidFill>
                  <a:schemeClr val="bg1"/>
                </a:solidFill>
              </a:rPr>
              <a:t> </a:t>
            </a:r>
            <a:r>
              <a:rPr lang="el-GR" sz="3800" dirty="0">
                <a:solidFill>
                  <a:schemeClr val="bg1"/>
                </a:solidFill>
              </a:rPr>
              <a:t>μετώπων </a:t>
            </a:r>
            <a:r>
              <a:rPr lang="en-US" sz="3800" dirty="0" smtClean="0">
                <a:solidFill>
                  <a:schemeClr val="bg1"/>
                </a:solidFill>
              </a:rPr>
              <a:t> </a:t>
            </a:r>
            <a:r>
              <a:rPr lang="el-GR" sz="3800" dirty="0" smtClean="0">
                <a:solidFill>
                  <a:schemeClr val="bg1"/>
                </a:solidFill>
              </a:rPr>
              <a:t>αὐτῶν</a:t>
            </a:r>
            <a:r>
              <a:rPr lang="el-GR" sz="3800" dirty="0">
                <a:solidFill>
                  <a:schemeClr val="bg1"/>
                </a:solidFill>
              </a:rPr>
              <a:t>.</a:t>
            </a:r>
          </a:p>
          <a:p>
            <a:r>
              <a:rPr lang="en-US" altLang="zh-TW" sz="2200" dirty="0" smtClean="0">
                <a:solidFill>
                  <a:srgbClr val="FFFF00"/>
                </a:solidFill>
              </a:rPr>
              <a:t>          and     the         </a:t>
            </a:r>
            <a:r>
              <a:rPr lang="en-US" altLang="zh-TW" sz="2200" dirty="0">
                <a:solidFill>
                  <a:srgbClr val="FFFF00"/>
                </a:solidFill>
              </a:rPr>
              <a:t>name </a:t>
            </a:r>
            <a:r>
              <a:rPr lang="en-US" altLang="zh-TW" sz="2200" dirty="0" smtClean="0">
                <a:solidFill>
                  <a:srgbClr val="FFFF00"/>
                </a:solidFill>
              </a:rPr>
              <a:t>            his                on        the             </a:t>
            </a:r>
            <a:r>
              <a:rPr lang="en-US" altLang="zh-TW" sz="2200" dirty="0">
                <a:solidFill>
                  <a:srgbClr val="FFFF00"/>
                </a:solidFill>
              </a:rPr>
              <a:t>foreheads </a:t>
            </a:r>
            <a:r>
              <a:rPr lang="en-US" altLang="zh-TW" sz="2200" dirty="0" smtClean="0">
                <a:solidFill>
                  <a:srgbClr val="FFFF00"/>
                </a:solidFill>
              </a:rPr>
              <a:t>           their</a:t>
            </a:r>
            <a:endParaRPr lang="fr-FR" sz="22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22:3</a:t>
            </a:r>
            <a:r>
              <a:rPr lang="fr-FR" dirty="0" smtClean="0">
                <a:solidFill>
                  <a:schemeClr val="bg1"/>
                </a:solidFill>
              </a:rPr>
              <a:t> </a:t>
            </a:r>
            <a:r>
              <a:rPr lang="en-US" dirty="0">
                <a:solidFill>
                  <a:schemeClr val="bg1"/>
                </a:solidFill>
              </a:rPr>
              <a:t>No longer will there be anything accursed, but the throne of God and of the Lamb will be in it, and his servants will worship him</a:t>
            </a:r>
            <a:r>
              <a:rPr lang="en-US" dirty="0" smtClean="0">
                <a:solidFill>
                  <a:schemeClr val="bg1"/>
                </a:solidFill>
              </a:rPr>
              <a:t>. </a:t>
            </a:r>
            <a:r>
              <a:rPr lang="en-US" altLang="zh-TW" b="1" dirty="0">
                <a:solidFill>
                  <a:schemeClr val="bg1"/>
                </a:solidFill>
              </a:rPr>
              <a:t>4</a:t>
            </a:r>
            <a:r>
              <a:rPr lang="zh-TW" altLang="en-US" dirty="0">
                <a:solidFill>
                  <a:schemeClr val="bg1"/>
                </a:solidFill>
              </a:rPr>
              <a:t> </a:t>
            </a:r>
            <a:r>
              <a:rPr lang="en-US" altLang="zh-TW" dirty="0">
                <a:solidFill>
                  <a:schemeClr val="bg1"/>
                </a:solidFill>
              </a:rPr>
              <a:t>They will see his face, and his name will be on their foreheads</a:t>
            </a:r>
            <a:r>
              <a:rPr lang="en-US" altLang="zh-TW"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b="1" dirty="0" smtClean="0">
                <a:solidFill>
                  <a:schemeClr val="bg1"/>
                </a:solidFill>
              </a:rPr>
              <a:t>22:3</a:t>
            </a:r>
            <a:r>
              <a:rPr lang="en-US" dirty="0" smtClean="0">
                <a:solidFill>
                  <a:schemeClr val="bg1"/>
                </a:solidFill>
              </a:rPr>
              <a:t> </a:t>
            </a:r>
            <a:r>
              <a:rPr lang="zh-TW" altLang="en-US" dirty="0">
                <a:solidFill>
                  <a:schemeClr val="bg1"/>
                </a:solidFill>
              </a:rPr>
              <a:t>以後再沒有咒詛．在城裡有　神和羔羊的寶座．他的僕人都要事奉他</a:t>
            </a:r>
            <a:r>
              <a:rPr lang="zh-TW" altLang="en-US" dirty="0" smtClean="0">
                <a:solidFill>
                  <a:schemeClr val="bg1"/>
                </a:solidFill>
              </a:rPr>
              <a:t>．</a:t>
            </a:r>
            <a:r>
              <a:rPr lang="en-US" altLang="zh-TW" b="1" dirty="0" smtClean="0">
                <a:solidFill>
                  <a:schemeClr val="bg1"/>
                </a:solidFill>
              </a:rPr>
              <a:t>4</a:t>
            </a:r>
            <a:r>
              <a:rPr lang="zh-TW" altLang="en-US" dirty="0" smtClean="0">
                <a:solidFill>
                  <a:schemeClr val="bg1"/>
                </a:solidFill>
              </a:rPr>
              <a:t> </a:t>
            </a:r>
            <a:r>
              <a:rPr lang="zh-TW" altLang="en-US" dirty="0">
                <a:solidFill>
                  <a:schemeClr val="bg1"/>
                </a:solidFill>
              </a:rPr>
              <a:t>也要見他的面．他的名字必寫在他們的額上。</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966781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Revelation 22:5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νὺξ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ἔσται</a:t>
            </a:r>
            <a:r>
              <a:rPr lang="en-US" sz="4000" dirty="0" smtClean="0">
                <a:solidFill>
                  <a:schemeClr val="bg1"/>
                </a:solidFill>
              </a:rPr>
              <a:t> </a:t>
            </a:r>
            <a:r>
              <a:rPr lang="el-GR" sz="4000" dirty="0" smtClean="0">
                <a:solidFill>
                  <a:schemeClr val="bg1"/>
                </a:solidFill>
              </a:rPr>
              <a:t> </a:t>
            </a:r>
            <a:r>
              <a:rPr lang="el-GR" sz="4000" dirty="0">
                <a:solidFill>
                  <a:schemeClr val="bg1"/>
                </a:solidFill>
              </a:rPr>
              <a:t>ἔτι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ἔχουσιν </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night      not        will </a:t>
            </a:r>
            <a:r>
              <a:rPr lang="en-US" altLang="zh-TW" sz="2400" dirty="0">
                <a:solidFill>
                  <a:srgbClr val="FFFF00"/>
                </a:solidFill>
              </a:rPr>
              <a:t>be </a:t>
            </a:r>
            <a:r>
              <a:rPr lang="en-US" altLang="zh-TW" sz="2400" dirty="0" smtClean="0">
                <a:solidFill>
                  <a:srgbClr val="FFFF00"/>
                </a:solidFill>
              </a:rPr>
              <a:t>  anymore  and     not        they have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χρείαν </a:t>
            </a:r>
            <a:r>
              <a:rPr lang="en-US" sz="4000" dirty="0" smtClean="0">
                <a:solidFill>
                  <a:schemeClr val="bg1"/>
                </a:solidFill>
              </a:rPr>
              <a:t> </a:t>
            </a:r>
            <a:r>
              <a:rPr lang="el-GR" sz="4000" dirty="0" smtClean="0">
                <a:solidFill>
                  <a:schemeClr val="bg1"/>
                </a:solidFill>
              </a:rPr>
              <a:t>φωτὸς </a:t>
            </a:r>
            <a:r>
              <a:rPr lang="en-US" sz="4000" dirty="0" smtClean="0">
                <a:solidFill>
                  <a:schemeClr val="bg1"/>
                </a:solidFill>
              </a:rPr>
              <a:t> </a:t>
            </a:r>
            <a:r>
              <a:rPr lang="el-GR" sz="4000" dirty="0" smtClean="0">
                <a:solidFill>
                  <a:schemeClr val="bg1"/>
                </a:solidFill>
              </a:rPr>
              <a:t>λύχνου</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φωτὸς </a:t>
            </a:r>
            <a:r>
              <a:rPr lang="en-US" sz="4000" dirty="0" smtClean="0">
                <a:solidFill>
                  <a:schemeClr val="bg1"/>
                </a:solidFill>
              </a:rPr>
              <a:t> </a:t>
            </a:r>
            <a:r>
              <a:rPr lang="el-GR" sz="4000" dirty="0" smtClean="0">
                <a:solidFill>
                  <a:schemeClr val="bg1"/>
                </a:solidFill>
              </a:rPr>
              <a:t>ἡλίου</a:t>
            </a:r>
            <a:r>
              <a:rPr lang="el-GR" sz="4000" dirty="0">
                <a:solidFill>
                  <a:schemeClr val="bg1"/>
                </a:solidFill>
              </a:rPr>
              <a:t>,</a:t>
            </a:r>
            <a:endParaRPr lang="en-US" sz="4000" dirty="0">
              <a:solidFill>
                <a:schemeClr val="bg1"/>
              </a:solidFill>
            </a:endParaRPr>
          </a:p>
          <a:p>
            <a:r>
              <a:rPr lang="en-US" altLang="zh-TW" sz="2400" dirty="0" smtClean="0">
                <a:solidFill>
                  <a:srgbClr val="FFFF00"/>
                </a:solidFill>
              </a:rPr>
              <a:t>     a need          of light            </a:t>
            </a:r>
            <a:r>
              <a:rPr lang="en-US" altLang="zh-TW" sz="2400" dirty="0">
                <a:solidFill>
                  <a:srgbClr val="FFFF00"/>
                </a:solidFill>
              </a:rPr>
              <a:t>of lamp </a:t>
            </a:r>
            <a:r>
              <a:rPr lang="en-US" altLang="zh-TW" sz="2400" dirty="0" smtClean="0">
                <a:solidFill>
                  <a:srgbClr val="FFFF00"/>
                </a:solidFill>
              </a:rPr>
              <a:t>         or          of light          of sun</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κύριος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φωτίσει</a:t>
            </a:r>
            <a:r>
              <a:rPr lang="en-US" sz="4000" dirty="0" smtClean="0">
                <a:solidFill>
                  <a:schemeClr val="bg1"/>
                </a:solidFill>
              </a:rPr>
              <a:t> </a:t>
            </a:r>
            <a:r>
              <a:rPr lang="el-GR" sz="4000" dirty="0" smtClean="0">
                <a:solidFill>
                  <a:schemeClr val="bg1"/>
                </a:solidFill>
              </a:rPr>
              <a:t> </a:t>
            </a:r>
            <a:r>
              <a:rPr lang="el-GR" sz="4000" dirty="0">
                <a:solidFill>
                  <a:schemeClr val="bg1"/>
                </a:solidFill>
              </a:rPr>
              <a:t>ἐπ᾽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a:t>
            </a:r>
            <a:r>
              <a:rPr lang="en-US" altLang="zh-TW" sz="2400" dirty="0">
                <a:solidFill>
                  <a:srgbClr val="FFFF00"/>
                </a:solidFill>
              </a:rPr>
              <a:t>for </a:t>
            </a:r>
            <a:r>
              <a:rPr lang="en-US" altLang="zh-TW" sz="2400" dirty="0" smtClean="0">
                <a:solidFill>
                  <a:srgbClr val="FFFF00"/>
                </a:solidFill>
              </a:rPr>
              <a:t>          </a:t>
            </a:r>
            <a:r>
              <a:rPr lang="en-US" altLang="zh-TW" sz="2400" dirty="0">
                <a:solidFill>
                  <a:srgbClr val="FFFF00"/>
                </a:solidFill>
              </a:rPr>
              <a:t>Lord </a:t>
            </a:r>
            <a:r>
              <a:rPr lang="en-US" altLang="zh-TW" sz="2400" dirty="0" smtClean="0">
                <a:solidFill>
                  <a:srgbClr val="FFFF00"/>
                </a:solidFill>
              </a:rPr>
              <a:t>        the     God       will enlighten     on          them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βασιλεύσουσιν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αἰῶνας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αἰώνων.</a:t>
            </a:r>
          </a:p>
          <a:p>
            <a:r>
              <a:rPr lang="en-US" altLang="zh-TW" sz="2400" dirty="0" smtClean="0">
                <a:solidFill>
                  <a:srgbClr val="FFFF00"/>
                </a:solidFill>
              </a:rPr>
              <a:t>    and              they </a:t>
            </a:r>
            <a:r>
              <a:rPr lang="en-US" altLang="zh-TW" sz="2400" dirty="0">
                <a:solidFill>
                  <a:srgbClr val="FFFF00"/>
                </a:solidFill>
              </a:rPr>
              <a:t>will reign </a:t>
            </a:r>
            <a:r>
              <a:rPr lang="en-US" altLang="zh-TW" sz="2400" dirty="0" smtClean="0">
                <a:solidFill>
                  <a:srgbClr val="FFFF00"/>
                </a:solidFill>
              </a:rPr>
              <a:t>                for         the           ages             of the         ages </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ESV </a:t>
            </a:r>
            <a:r>
              <a:rPr lang="fr-FR" sz="2000" b="1" dirty="0" smtClean="0">
                <a:solidFill>
                  <a:schemeClr val="bg1"/>
                </a:solidFill>
              </a:rPr>
              <a:t>22:5</a:t>
            </a:r>
            <a:r>
              <a:rPr lang="fr-FR" sz="2000" dirty="0" smtClean="0">
                <a:solidFill>
                  <a:schemeClr val="bg1"/>
                </a:solidFill>
              </a:rPr>
              <a:t> </a:t>
            </a:r>
            <a:r>
              <a:rPr lang="en-US" altLang="zh-TW" sz="2000" dirty="0">
                <a:solidFill>
                  <a:schemeClr val="bg1"/>
                </a:solidFill>
              </a:rPr>
              <a:t>And night will be no more. They will need no light of lamp or sun, for the Lord God will be their light, and they will reign forever and ever.</a:t>
            </a:r>
          </a:p>
          <a:p>
            <a:r>
              <a:rPr lang="en-US" sz="2000" baseline="30000" dirty="0">
                <a:solidFill>
                  <a:srgbClr val="FFFF00"/>
                </a:solidFill>
              </a:rPr>
              <a:t>CUV </a:t>
            </a:r>
            <a:r>
              <a:rPr lang="en-US" sz="2000" baseline="30000" dirty="0" smtClean="0">
                <a:solidFill>
                  <a:srgbClr val="FFFF00"/>
                </a:solidFill>
              </a:rPr>
              <a:t> </a:t>
            </a:r>
            <a:r>
              <a:rPr lang="en-US" altLang="zh-TW" sz="2000" b="1" dirty="0" smtClean="0">
                <a:solidFill>
                  <a:schemeClr val="bg1"/>
                </a:solidFill>
              </a:rPr>
              <a:t>22:5</a:t>
            </a:r>
            <a:r>
              <a:rPr lang="zh-TW" altLang="en-US" sz="2000" dirty="0" smtClean="0">
                <a:solidFill>
                  <a:schemeClr val="bg1"/>
                </a:solidFill>
              </a:rPr>
              <a:t> </a:t>
            </a:r>
            <a:r>
              <a:rPr lang="zh-TW" altLang="en-US" sz="2000" dirty="0">
                <a:solidFill>
                  <a:schemeClr val="bg1"/>
                </a:solidFill>
              </a:rPr>
              <a:t>不再有黑夜．他們也不用燈光日光．因為主　神要光照他們．他們要作王、直到永永遠遠。</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832492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600" b="1" dirty="0" smtClean="0">
                <a:solidFill>
                  <a:srgbClr val="FFFF00"/>
                </a:solidFill>
              </a:rPr>
              <a:t>  Revelation 22:6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εἶπέν </a:t>
            </a:r>
            <a:r>
              <a:rPr lang="en-US" sz="4000" dirty="0" smtClean="0">
                <a:solidFill>
                  <a:schemeClr val="bg1"/>
                </a:solidFill>
              </a:rPr>
              <a:t> </a:t>
            </a:r>
            <a:r>
              <a:rPr lang="el-GR" sz="4000" dirty="0" smtClean="0">
                <a:solidFill>
                  <a:schemeClr val="bg1"/>
                </a:solidFill>
              </a:rPr>
              <a:t>μοι</a:t>
            </a:r>
            <a:r>
              <a:rPr lang="el-GR" sz="4000" dirty="0">
                <a:solidFill>
                  <a:schemeClr val="bg1"/>
                </a:solidFill>
              </a:rPr>
              <a:t>· </a:t>
            </a:r>
            <a:r>
              <a:rPr lang="en-US" sz="4000" dirty="0" smtClean="0">
                <a:solidFill>
                  <a:schemeClr val="bg1"/>
                </a:solidFill>
              </a:rPr>
              <a:t> </a:t>
            </a:r>
            <a:r>
              <a:rPr lang="el-GR" sz="4000" dirty="0" smtClean="0">
                <a:solidFill>
                  <a:schemeClr val="bg1"/>
                </a:solidFill>
              </a:rPr>
              <a:t>οὗτοι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λόγοι </a:t>
            </a:r>
            <a:r>
              <a:rPr lang="en-US" sz="4000" dirty="0" smtClean="0">
                <a:solidFill>
                  <a:schemeClr val="bg1"/>
                </a:solidFill>
              </a:rPr>
              <a:t> </a:t>
            </a:r>
            <a:r>
              <a:rPr lang="el-GR" sz="4000" dirty="0" smtClean="0">
                <a:solidFill>
                  <a:schemeClr val="bg1"/>
                </a:solidFill>
              </a:rPr>
              <a:t>πιστοὶ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he </a:t>
            </a:r>
            <a:r>
              <a:rPr lang="en-US" sz="2400" dirty="0">
                <a:solidFill>
                  <a:srgbClr val="FFFF00"/>
                </a:solidFill>
              </a:rPr>
              <a:t>said </a:t>
            </a:r>
            <a:r>
              <a:rPr lang="en-US" sz="2400" dirty="0" smtClean="0">
                <a:solidFill>
                  <a:srgbClr val="FFFF00"/>
                </a:solidFill>
              </a:rPr>
              <a:t>     to me        these       the       words     trustworthy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ἀληθινοί,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κύριος</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a:t>
            </a:r>
            <a:r>
              <a:rPr lang="el-GR" sz="4000" dirty="0">
                <a:solidFill>
                  <a:schemeClr val="bg1"/>
                </a:solidFill>
              </a:rPr>
              <a:t>θεὸς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πνευμάτων </a:t>
            </a:r>
            <a:endParaRPr lang="en-US" sz="4000" dirty="0">
              <a:solidFill>
                <a:schemeClr val="bg1"/>
              </a:solidFill>
            </a:endParaRPr>
          </a:p>
          <a:p>
            <a:r>
              <a:rPr lang="en-US" sz="2400" dirty="0" smtClean="0">
                <a:solidFill>
                  <a:srgbClr val="FFFF00"/>
                </a:solidFill>
              </a:rPr>
              <a:t>   and            true                  and    </a:t>
            </a:r>
            <a:r>
              <a:rPr lang="en-US" sz="2400" dirty="0">
                <a:solidFill>
                  <a:srgbClr val="FFFF00"/>
                </a:solidFill>
              </a:rPr>
              <a:t>the </a:t>
            </a:r>
            <a:r>
              <a:rPr lang="en-US" sz="2400" dirty="0" smtClean="0">
                <a:solidFill>
                  <a:srgbClr val="FFFF00"/>
                </a:solidFill>
              </a:rPr>
              <a:t>       Lord         the      </a:t>
            </a:r>
            <a:r>
              <a:rPr lang="en-US" sz="2400" dirty="0">
                <a:solidFill>
                  <a:srgbClr val="FFFF00"/>
                </a:solidFill>
              </a:rPr>
              <a:t>God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spirits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προφητῶν </a:t>
            </a:r>
            <a:r>
              <a:rPr lang="en-US" sz="4000" dirty="0" smtClean="0">
                <a:solidFill>
                  <a:schemeClr val="bg1"/>
                </a:solidFill>
              </a:rPr>
              <a:t> </a:t>
            </a:r>
            <a:r>
              <a:rPr lang="el-GR" sz="4000" dirty="0" smtClean="0">
                <a:solidFill>
                  <a:schemeClr val="bg1"/>
                </a:solidFill>
              </a:rPr>
              <a:t>ἀπέστειλεν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ἄγγελον </a:t>
            </a:r>
            <a:r>
              <a:rPr lang="en-US" sz="4000" dirty="0" smtClean="0">
                <a:solidFill>
                  <a:schemeClr val="bg1"/>
                </a:solidFill>
              </a:rPr>
              <a:t> </a:t>
            </a:r>
            <a:r>
              <a:rPr lang="el-GR" sz="4000" dirty="0" smtClean="0">
                <a:solidFill>
                  <a:schemeClr val="bg1"/>
                </a:solidFill>
              </a:rPr>
              <a:t>αὐτοῦ </a:t>
            </a:r>
            <a:endParaRPr lang="en-US" sz="4000" dirty="0" smtClean="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prophets                 </a:t>
            </a:r>
            <a:r>
              <a:rPr lang="en-US" sz="2400" dirty="0">
                <a:solidFill>
                  <a:srgbClr val="FFFF00"/>
                </a:solidFill>
              </a:rPr>
              <a:t>has sent </a:t>
            </a:r>
            <a:r>
              <a:rPr lang="en-US" sz="2400" dirty="0" smtClean="0">
                <a:solidFill>
                  <a:srgbClr val="FFFF00"/>
                </a:solidFill>
              </a:rPr>
              <a:t>                 the             </a:t>
            </a:r>
            <a:r>
              <a:rPr lang="en-US" sz="2400" dirty="0">
                <a:solidFill>
                  <a:srgbClr val="FFFF00"/>
                </a:solidFill>
              </a:rPr>
              <a:t>angel </a:t>
            </a:r>
            <a:r>
              <a:rPr lang="en-US" sz="2400" dirty="0" smtClean="0">
                <a:solidFill>
                  <a:srgbClr val="FFFF00"/>
                </a:solidFill>
              </a:rPr>
              <a:t>               his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δεῖξαι </a:t>
            </a:r>
            <a:r>
              <a:rPr lang="en-US" sz="4000" dirty="0" smtClean="0">
                <a:solidFill>
                  <a:schemeClr val="bg1"/>
                </a:solidFill>
              </a:rPr>
              <a:t> </a:t>
            </a:r>
            <a:r>
              <a:rPr lang="el-GR" sz="4000" dirty="0" smtClean="0">
                <a:solidFill>
                  <a:schemeClr val="bg1"/>
                </a:solidFill>
              </a:rPr>
              <a:t>τοῖς </a:t>
            </a:r>
            <a:r>
              <a:rPr lang="en-US" sz="4000" dirty="0" smtClean="0">
                <a:solidFill>
                  <a:schemeClr val="bg1"/>
                </a:solidFill>
              </a:rPr>
              <a:t> </a:t>
            </a:r>
            <a:r>
              <a:rPr lang="el-GR" sz="4000" dirty="0" smtClean="0">
                <a:solidFill>
                  <a:schemeClr val="bg1"/>
                </a:solidFill>
              </a:rPr>
              <a:t>δούλοις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ἃ </a:t>
            </a:r>
            <a:r>
              <a:rPr lang="en-US" sz="4000" dirty="0" smtClean="0">
                <a:solidFill>
                  <a:schemeClr val="bg1"/>
                </a:solidFill>
              </a:rPr>
              <a:t> </a:t>
            </a:r>
            <a:r>
              <a:rPr lang="el-GR" sz="4000" dirty="0" smtClean="0">
                <a:solidFill>
                  <a:schemeClr val="bg1"/>
                </a:solidFill>
              </a:rPr>
              <a:t>δεῖ </a:t>
            </a:r>
            <a:r>
              <a:rPr lang="en-US" sz="4000" dirty="0" smtClean="0">
                <a:solidFill>
                  <a:schemeClr val="bg1"/>
                </a:solidFill>
              </a:rPr>
              <a:t> </a:t>
            </a:r>
            <a:r>
              <a:rPr lang="el-GR" sz="4000" dirty="0" smtClean="0">
                <a:solidFill>
                  <a:schemeClr val="bg1"/>
                </a:solidFill>
              </a:rPr>
              <a:t>γενέσθαι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τάχει.</a:t>
            </a:r>
            <a:r>
              <a:rPr lang="fr-FR" sz="2400" dirty="0" smtClean="0">
                <a:solidFill>
                  <a:srgbClr val="FFFF00"/>
                </a:solidFill>
              </a:rPr>
              <a:t> </a:t>
            </a:r>
          </a:p>
          <a:p>
            <a:r>
              <a:rPr lang="en-US" sz="2400" dirty="0" smtClean="0">
                <a:solidFill>
                  <a:srgbClr val="FFFF00"/>
                </a:solidFill>
              </a:rPr>
              <a:t>   to </a:t>
            </a:r>
            <a:r>
              <a:rPr lang="en-US" sz="2400" dirty="0">
                <a:solidFill>
                  <a:srgbClr val="FFFF00"/>
                </a:solidFill>
              </a:rPr>
              <a:t>show </a:t>
            </a:r>
            <a:r>
              <a:rPr lang="en-US" sz="2400" dirty="0" smtClean="0">
                <a:solidFill>
                  <a:srgbClr val="FFFF00"/>
                </a:solidFill>
              </a:rPr>
              <a:t>      to the        </a:t>
            </a:r>
            <a:r>
              <a:rPr lang="en-US" sz="2400" dirty="0">
                <a:solidFill>
                  <a:srgbClr val="FFFF00"/>
                </a:solidFill>
              </a:rPr>
              <a:t>servants </a:t>
            </a:r>
            <a:r>
              <a:rPr lang="en-US" sz="2400" dirty="0" smtClean="0">
                <a:solidFill>
                  <a:srgbClr val="FFFF00"/>
                </a:solidFill>
              </a:rPr>
              <a:t>            his          what  must      take </a:t>
            </a:r>
            <a:r>
              <a:rPr lang="en-US" sz="2400" dirty="0">
                <a:solidFill>
                  <a:srgbClr val="FFFF00"/>
                </a:solidFill>
              </a:rPr>
              <a:t>place </a:t>
            </a:r>
            <a:r>
              <a:rPr lang="en-US" sz="2400" dirty="0" smtClean="0">
                <a:solidFill>
                  <a:srgbClr val="FFFF00"/>
                </a:solidFill>
              </a:rPr>
              <a:t>         in       speed</a:t>
            </a:r>
            <a:r>
              <a:rPr lang="fr-FR" sz="2400" dirty="0" smtClean="0">
                <a:solidFill>
                  <a:srgbClr val="FFFF00"/>
                </a:solidFill>
              </a:rPr>
              <a:t> </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22:6</a:t>
            </a:r>
            <a:r>
              <a:rPr lang="fr-FR" sz="2000" dirty="0" smtClean="0">
                <a:solidFill>
                  <a:schemeClr val="bg1"/>
                </a:solidFill>
              </a:rPr>
              <a:t> </a:t>
            </a:r>
            <a:r>
              <a:rPr lang="en-US" sz="2000" dirty="0">
                <a:solidFill>
                  <a:schemeClr val="bg1"/>
                </a:solidFill>
              </a:rPr>
              <a:t>And he said to me, "These words are trustworthy and true. And the Lord, the God of the spirits of the prophets, has sent his angel to show his servants what must soon take place</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22:6</a:t>
            </a:r>
            <a:r>
              <a:rPr lang="en-US" sz="2000" dirty="0" smtClean="0">
                <a:solidFill>
                  <a:schemeClr val="bg1"/>
                </a:solidFill>
              </a:rPr>
              <a:t> </a:t>
            </a:r>
            <a:r>
              <a:rPr lang="zh-TW" altLang="en-US" sz="2000" dirty="0">
                <a:solidFill>
                  <a:schemeClr val="bg1"/>
                </a:solidFill>
              </a:rPr>
              <a:t>天使又對我說、這些話是真實可信的．主就是眾先知被感之靈</a:t>
            </a:r>
            <a:r>
              <a:rPr lang="zh-TW" altLang="en-US" sz="2000" dirty="0" smtClean="0">
                <a:solidFill>
                  <a:schemeClr val="bg1"/>
                </a:solidFill>
              </a:rPr>
              <a:t>的神</a:t>
            </a:r>
            <a:r>
              <a:rPr lang="zh-TW" altLang="en-US" sz="2000" dirty="0">
                <a:solidFill>
                  <a:schemeClr val="bg1"/>
                </a:solidFill>
              </a:rPr>
              <a:t>、差遣他的使者、將那必要快成的事指示他僕人。</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1871575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83507"/>
          </a:xfrm>
          <a:prstGeom prst="rect">
            <a:avLst/>
          </a:prstGeom>
          <a:solidFill>
            <a:srgbClr val="002060"/>
          </a:solidFill>
        </p:spPr>
        <p:txBody>
          <a:bodyPr wrap="square" lIns="108821" tIns="54411" rIns="108821" bIns="54411">
            <a:spAutoFit/>
          </a:bodyPr>
          <a:lstStyle/>
          <a:p>
            <a:r>
              <a:rPr lang="en-US" sz="2600" b="1" dirty="0" smtClean="0">
                <a:solidFill>
                  <a:srgbClr val="FFFF00"/>
                </a:solidFill>
              </a:rPr>
              <a:t>     Revelation 22:7-8 </a:t>
            </a:r>
          </a:p>
          <a:p>
            <a:r>
              <a:rPr lang="en-US" sz="2800" b="1" dirty="0" smtClean="0">
                <a:solidFill>
                  <a:srgbClr val="FFFF00"/>
                </a:solidFill>
              </a:rPr>
              <a:t>7</a:t>
            </a:r>
            <a:r>
              <a:rPr lang="en-US" sz="28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a:t>
            </a:r>
            <a:r>
              <a:rPr lang="en-US" sz="3600" dirty="0" smtClean="0">
                <a:solidFill>
                  <a:schemeClr val="bg1"/>
                </a:solidFill>
              </a:rPr>
              <a:t> </a:t>
            </a:r>
            <a:r>
              <a:rPr lang="el-GR" sz="3600" dirty="0" smtClean="0">
                <a:solidFill>
                  <a:schemeClr val="bg1"/>
                </a:solidFill>
              </a:rPr>
              <a:t> ἔρχομαι</a:t>
            </a:r>
            <a:r>
              <a:rPr lang="en-US" sz="3600" dirty="0" smtClean="0">
                <a:solidFill>
                  <a:schemeClr val="bg1"/>
                </a:solidFill>
              </a:rPr>
              <a:t> </a:t>
            </a:r>
            <a:r>
              <a:rPr lang="el-GR" sz="3600" dirty="0" smtClean="0">
                <a:solidFill>
                  <a:schemeClr val="bg1"/>
                </a:solidFill>
              </a:rPr>
              <a:t> </a:t>
            </a:r>
            <a:r>
              <a:rPr lang="el-GR" sz="3600" dirty="0">
                <a:solidFill>
                  <a:schemeClr val="bg1"/>
                </a:solidFill>
              </a:rPr>
              <a:t>ταχύ. </a:t>
            </a:r>
            <a:r>
              <a:rPr lang="en-US" sz="3600" dirty="0" smtClean="0">
                <a:solidFill>
                  <a:schemeClr val="bg1"/>
                </a:solidFill>
              </a:rPr>
              <a:t> </a:t>
            </a:r>
            <a:r>
              <a:rPr lang="el-GR" sz="3600" dirty="0" smtClean="0">
                <a:solidFill>
                  <a:schemeClr val="bg1"/>
                </a:solidFill>
              </a:rPr>
              <a:t>μακάριος</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τηρῶν</a:t>
            </a:r>
            <a:endParaRPr lang="en-US" sz="3600" dirty="0" smtClean="0">
              <a:solidFill>
                <a:schemeClr val="bg1"/>
              </a:solidFill>
            </a:endParaRPr>
          </a:p>
          <a:p>
            <a:r>
              <a:rPr lang="en-US" sz="2200" dirty="0">
                <a:solidFill>
                  <a:srgbClr val="FFFF00"/>
                </a:solidFill>
              </a:rPr>
              <a:t> </a:t>
            </a:r>
            <a:r>
              <a:rPr lang="en-US" sz="2200" dirty="0" smtClean="0">
                <a:solidFill>
                  <a:srgbClr val="FFFF00"/>
                </a:solidFill>
              </a:rPr>
              <a:t>     and    behold      </a:t>
            </a:r>
            <a:r>
              <a:rPr lang="en-US" sz="2200" dirty="0">
                <a:solidFill>
                  <a:srgbClr val="FFFF00"/>
                </a:solidFill>
              </a:rPr>
              <a:t>I am </a:t>
            </a:r>
            <a:r>
              <a:rPr lang="en-US" sz="2200" dirty="0" smtClean="0">
                <a:solidFill>
                  <a:srgbClr val="FFFF00"/>
                </a:solidFill>
              </a:rPr>
              <a:t>coming      soon             blessed     </a:t>
            </a:r>
            <a:r>
              <a:rPr lang="en-US" sz="2200" dirty="0">
                <a:solidFill>
                  <a:srgbClr val="FFFF00"/>
                </a:solidFill>
              </a:rPr>
              <a:t>the </a:t>
            </a:r>
            <a:r>
              <a:rPr lang="en-US" sz="2200" dirty="0" smtClean="0">
                <a:solidFill>
                  <a:srgbClr val="FFFF00"/>
                </a:solidFill>
              </a:rPr>
              <a:t>one  </a:t>
            </a:r>
            <a:r>
              <a:rPr lang="en-US" sz="2200" dirty="0">
                <a:solidFill>
                  <a:srgbClr val="FFFF00"/>
                </a:solidFill>
              </a:rPr>
              <a:t>who keeps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τοὺς </a:t>
            </a:r>
            <a:r>
              <a:rPr lang="el-GR" sz="3600" dirty="0">
                <a:solidFill>
                  <a:schemeClr val="bg1"/>
                </a:solidFill>
              </a:rPr>
              <a:t>λόγους τῆς προφητείας τοῦ βιβλίου τούτου. </a:t>
            </a:r>
            <a:endParaRPr lang="en-US" sz="3600" dirty="0">
              <a:solidFill>
                <a:schemeClr val="bg1"/>
              </a:solidFill>
            </a:endParaRPr>
          </a:p>
          <a:p>
            <a:r>
              <a:rPr lang="en-US" sz="2200" dirty="0" smtClean="0">
                <a:solidFill>
                  <a:srgbClr val="FFFF00"/>
                </a:solidFill>
              </a:rPr>
              <a:t>    the          words       </a:t>
            </a:r>
            <a:r>
              <a:rPr lang="en-US" sz="2200" dirty="0">
                <a:solidFill>
                  <a:srgbClr val="FFFF00"/>
                </a:solidFill>
              </a:rPr>
              <a:t>of </a:t>
            </a:r>
            <a:r>
              <a:rPr lang="en-US" sz="2200" dirty="0" smtClean="0">
                <a:solidFill>
                  <a:srgbClr val="FFFF00"/>
                </a:solidFill>
              </a:rPr>
              <a:t>the          </a:t>
            </a:r>
            <a:r>
              <a:rPr lang="en-US" sz="2200" dirty="0">
                <a:solidFill>
                  <a:srgbClr val="FFFF00"/>
                </a:solidFill>
              </a:rPr>
              <a:t>prophecy </a:t>
            </a:r>
            <a:r>
              <a:rPr lang="en-US" sz="2200" dirty="0" smtClean="0">
                <a:solidFill>
                  <a:srgbClr val="FFFF00"/>
                </a:solidFill>
              </a:rPr>
              <a:t>          of the         book            this</a:t>
            </a:r>
            <a:endParaRPr lang="fr-FR" sz="2200" dirty="0" smtClean="0">
              <a:solidFill>
                <a:srgbClr val="FFFF00"/>
              </a:solidFill>
            </a:endParaRPr>
          </a:p>
          <a:p>
            <a:r>
              <a:rPr lang="en-US" sz="2800" b="1" dirty="0" smtClean="0">
                <a:solidFill>
                  <a:srgbClr val="FFFF00"/>
                </a:solidFill>
              </a:rPr>
              <a:t>8 </a:t>
            </a:r>
            <a:r>
              <a:rPr lang="el-GR" sz="2800" dirty="0" smtClean="0">
                <a:solidFill>
                  <a:srgbClr val="FFFF00"/>
                </a:solidFill>
              </a:rPr>
              <a:t> </a:t>
            </a:r>
            <a:r>
              <a:rPr lang="en-US" sz="2800" dirty="0" smtClean="0">
                <a:solidFill>
                  <a:srgbClr val="FFFF00"/>
                </a:solidFill>
              </a:rPr>
              <a:t> </a:t>
            </a:r>
            <a:r>
              <a:rPr lang="el-GR" sz="3600" dirty="0" smtClean="0">
                <a:solidFill>
                  <a:schemeClr val="bg1"/>
                </a:solidFill>
              </a:rPr>
              <a:t>Κἀγὼ </a:t>
            </a:r>
            <a:r>
              <a:rPr lang="en-US" sz="3600" dirty="0" smtClean="0">
                <a:solidFill>
                  <a:schemeClr val="bg1"/>
                </a:solidFill>
              </a:rPr>
              <a:t>  </a:t>
            </a:r>
            <a:r>
              <a:rPr lang="el-GR" sz="3600" dirty="0" smtClean="0">
                <a:solidFill>
                  <a:schemeClr val="bg1"/>
                </a:solidFill>
              </a:rPr>
              <a:t>Ἰωάννης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a:t>
            </a:r>
            <a:r>
              <a:rPr lang="el-GR" sz="3600" dirty="0">
                <a:solidFill>
                  <a:schemeClr val="bg1"/>
                </a:solidFill>
              </a:rPr>
              <a:t>ἀκούων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βλέπων</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ταῦτα.</a:t>
            </a:r>
            <a:r>
              <a:rPr lang="en-US" sz="3600" dirty="0" smtClean="0">
                <a:solidFill>
                  <a:schemeClr val="bg1"/>
                </a:solidFill>
              </a:rPr>
              <a:t> </a:t>
            </a:r>
            <a:r>
              <a:rPr lang="el-GR" sz="3600" dirty="0" smtClean="0">
                <a:solidFill>
                  <a:schemeClr val="bg1"/>
                </a:solidFill>
              </a:rPr>
              <a:t> </a:t>
            </a:r>
            <a:endParaRPr lang="en-US" sz="3600" dirty="0" smtClean="0">
              <a:solidFill>
                <a:schemeClr val="bg1"/>
              </a:solidFill>
            </a:endParaRPr>
          </a:p>
          <a:p>
            <a:r>
              <a:rPr lang="en-US" altLang="zh-TW" sz="2200" dirty="0" smtClean="0">
                <a:solidFill>
                  <a:srgbClr val="FFFF00"/>
                </a:solidFill>
              </a:rPr>
              <a:t>          and I              John       the one   </a:t>
            </a:r>
            <a:r>
              <a:rPr lang="en-US" altLang="zh-TW" sz="2200" dirty="0">
                <a:solidFill>
                  <a:srgbClr val="FFFF00"/>
                </a:solidFill>
              </a:rPr>
              <a:t>who </a:t>
            </a:r>
            <a:r>
              <a:rPr lang="en-US" altLang="zh-TW" sz="2200" dirty="0" smtClean="0">
                <a:solidFill>
                  <a:srgbClr val="FFFF00"/>
                </a:solidFill>
              </a:rPr>
              <a:t>hears      </a:t>
            </a:r>
            <a:r>
              <a:rPr lang="en-US" altLang="zh-TW" sz="2200" dirty="0">
                <a:solidFill>
                  <a:srgbClr val="FFFF00"/>
                </a:solidFill>
              </a:rPr>
              <a:t>and </a:t>
            </a:r>
            <a:r>
              <a:rPr lang="en-US" altLang="zh-TW" sz="2200" dirty="0" smtClean="0">
                <a:solidFill>
                  <a:srgbClr val="FFFF00"/>
                </a:solidFill>
              </a:rPr>
              <a:t>       sees              </a:t>
            </a:r>
            <a:r>
              <a:rPr lang="en-US" altLang="zh-TW" sz="2200" dirty="0">
                <a:solidFill>
                  <a:srgbClr val="FFFF00"/>
                </a:solidFill>
              </a:rPr>
              <a:t>these </a:t>
            </a:r>
            <a:r>
              <a:rPr lang="en-US" altLang="zh-TW" sz="2200" dirty="0" smtClean="0">
                <a:solidFill>
                  <a:srgbClr val="FFFF00"/>
                </a:solidFill>
              </a:rPr>
              <a:t>things</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ὅτε</a:t>
            </a:r>
            <a:r>
              <a:rPr lang="en-US" sz="3600" dirty="0" smtClean="0">
                <a:solidFill>
                  <a:schemeClr val="bg1"/>
                </a:solidFill>
              </a:rPr>
              <a:t>  </a:t>
            </a:r>
            <a:r>
              <a:rPr lang="el-GR" sz="3600" dirty="0" smtClean="0">
                <a:solidFill>
                  <a:schemeClr val="bg1"/>
                </a:solidFill>
              </a:rPr>
              <a:t> </a:t>
            </a:r>
            <a:r>
              <a:rPr lang="el-GR" sz="3600" dirty="0">
                <a:solidFill>
                  <a:schemeClr val="bg1"/>
                </a:solidFill>
              </a:rPr>
              <a:t>ἤκουσα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ἔβλεψα</a:t>
            </a:r>
            <a:r>
              <a:rPr lang="el-GR" sz="3600" dirty="0">
                <a:solidFill>
                  <a:schemeClr val="bg1"/>
                </a:solidFill>
              </a:rPr>
              <a:t>, </a:t>
            </a:r>
            <a:r>
              <a:rPr lang="en-US" sz="3600" dirty="0" smtClean="0">
                <a:solidFill>
                  <a:schemeClr val="bg1"/>
                </a:solidFill>
              </a:rPr>
              <a:t>   </a:t>
            </a:r>
            <a:r>
              <a:rPr lang="el-GR" sz="3600" dirty="0">
                <a:solidFill>
                  <a:schemeClr val="bg1"/>
                </a:solidFill>
              </a:rPr>
              <a:t>ἔπεσα </a:t>
            </a:r>
            <a:r>
              <a:rPr lang="en-US" sz="3600" dirty="0" smtClean="0">
                <a:solidFill>
                  <a:schemeClr val="bg1"/>
                </a:solidFill>
              </a:rPr>
              <a:t> </a:t>
            </a:r>
            <a:r>
              <a:rPr lang="el-GR" sz="3600" dirty="0" smtClean="0">
                <a:solidFill>
                  <a:schemeClr val="bg1"/>
                </a:solidFill>
              </a:rPr>
              <a:t>προσκυνῆσαι</a:t>
            </a:r>
            <a:endParaRPr lang="en-US" sz="3600" dirty="0" smtClean="0">
              <a:solidFill>
                <a:schemeClr val="bg1"/>
              </a:solidFill>
            </a:endParaRPr>
          </a:p>
          <a:p>
            <a:r>
              <a:rPr lang="en-US" altLang="zh-TW" sz="2400" dirty="0" smtClean="0">
                <a:solidFill>
                  <a:srgbClr val="FFFF00"/>
                </a:solidFill>
              </a:rPr>
              <a:t>    and   when       </a:t>
            </a:r>
            <a:r>
              <a:rPr lang="en-US" altLang="zh-TW" sz="2400" dirty="0">
                <a:solidFill>
                  <a:srgbClr val="FFFF00"/>
                </a:solidFill>
              </a:rPr>
              <a:t>I heard </a:t>
            </a:r>
            <a:r>
              <a:rPr lang="en-US" altLang="zh-TW" sz="2400" dirty="0" smtClean="0">
                <a:solidFill>
                  <a:srgbClr val="FFFF00"/>
                </a:solidFill>
              </a:rPr>
              <a:t>        and       I saw                 I </a:t>
            </a:r>
            <a:r>
              <a:rPr lang="en-US" altLang="zh-TW" sz="2400" dirty="0">
                <a:solidFill>
                  <a:srgbClr val="FFFF00"/>
                </a:solidFill>
              </a:rPr>
              <a:t>fell down </a:t>
            </a:r>
            <a:r>
              <a:rPr lang="en-US" altLang="zh-TW" sz="2400" dirty="0" smtClean="0">
                <a:solidFill>
                  <a:srgbClr val="FFFF00"/>
                </a:solidFill>
              </a:rPr>
              <a:t>    to </a:t>
            </a:r>
            <a:r>
              <a:rPr lang="en-US" altLang="zh-TW" sz="2400" dirty="0">
                <a:solidFill>
                  <a:srgbClr val="FFFF00"/>
                </a:solidFill>
              </a:rPr>
              <a:t>worship </a:t>
            </a:r>
            <a:r>
              <a:rPr lang="fr-FR" sz="2300" dirty="0" smtClean="0">
                <a:solidFill>
                  <a:srgbClr val="FFFF00"/>
                </a:solidFill>
              </a:rPr>
              <a:t> </a:t>
            </a:r>
            <a:endParaRPr lang="fr-FR" sz="2300" dirty="0" smtClean="0">
              <a:solidFill>
                <a:srgbClr val="FFFF00"/>
              </a:solidFill>
            </a:endParaRPr>
          </a:p>
          <a:p>
            <a:r>
              <a:rPr lang="el-GR" sz="3500" dirty="0" smtClean="0">
                <a:solidFill>
                  <a:schemeClr val="bg1"/>
                </a:solidFill>
              </a:rPr>
              <a:t>ἔμπροσθεν </a:t>
            </a:r>
            <a:r>
              <a:rPr lang="el-GR" sz="3500" dirty="0">
                <a:solidFill>
                  <a:schemeClr val="bg1"/>
                </a:solidFill>
              </a:rPr>
              <a:t>τῶν </a:t>
            </a:r>
            <a:r>
              <a:rPr lang="en-US" sz="3500" dirty="0">
                <a:solidFill>
                  <a:schemeClr val="bg1"/>
                </a:solidFill>
              </a:rPr>
              <a:t> </a:t>
            </a:r>
            <a:r>
              <a:rPr lang="el-GR" sz="3500" dirty="0" smtClean="0">
                <a:solidFill>
                  <a:schemeClr val="bg1"/>
                </a:solidFill>
              </a:rPr>
              <a:t>ποδῶν</a:t>
            </a:r>
            <a:r>
              <a:rPr lang="en-US" sz="3500" dirty="0" smtClean="0">
                <a:solidFill>
                  <a:schemeClr val="bg1"/>
                </a:solidFill>
              </a:rPr>
              <a:t> </a:t>
            </a:r>
            <a:r>
              <a:rPr lang="el-GR" sz="3500" dirty="0" smtClean="0">
                <a:solidFill>
                  <a:schemeClr val="bg1"/>
                </a:solidFill>
              </a:rPr>
              <a:t>τοῦ </a:t>
            </a:r>
            <a:r>
              <a:rPr lang="el-GR" sz="3500" dirty="0">
                <a:solidFill>
                  <a:schemeClr val="bg1"/>
                </a:solidFill>
              </a:rPr>
              <a:t>ἀγγέλου τοῦ δεικνύοντός μοι ταῦτα.</a:t>
            </a:r>
          </a:p>
          <a:p>
            <a:r>
              <a:rPr lang="en-US" altLang="zh-TW" sz="2400" dirty="0" smtClean="0">
                <a:solidFill>
                  <a:srgbClr val="FFFF00"/>
                </a:solidFill>
              </a:rPr>
              <a:t>      before               the         feet        </a:t>
            </a:r>
            <a:r>
              <a:rPr lang="en-US" altLang="zh-TW" sz="2400" dirty="0">
                <a:solidFill>
                  <a:srgbClr val="FFFF00"/>
                </a:solidFill>
              </a:rPr>
              <a:t>of </a:t>
            </a:r>
            <a:r>
              <a:rPr lang="en-US" altLang="zh-TW" sz="2400" dirty="0" smtClean="0">
                <a:solidFill>
                  <a:srgbClr val="FFFF00"/>
                </a:solidFill>
              </a:rPr>
              <a:t>the      angel         </a:t>
            </a:r>
            <a:r>
              <a:rPr lang="en-US" altLang="zh-TW" sz="2400" dirty="0">
                <a:solidFill>
                  <a:srgbClr val="FFFF00"/>
                </a:solidFill>
              </a:rPr>
              <a:t>who </a:t>
            </a:r>
            <a:r>
              <a:rPr lang="en-US" altLang="zh-TW" sz="2400" dirty="0" smtClean="0">
                <a:solidFill>
                  <a:srgbClr val="FFFF00"/>
                </a:solidFill>
              </a:rPr>
              <a:t>        shows                to me   </a:t>
            </a:r>
            <a:r>
              <a:rPr lang="en-US" altLang="zh-TW" sz="2400" dirty="0">
                <a:solidFill>
                  <a:srgbClr val="FFFF00"/>
                </a:solidFill>
              </a:rPr>
              <a:t>them </a:t>
            </a:r>
            <a:r>
              <a:rPr lang="fr-FR" sz="2300" dirty="0" smtClean="0">
                <a:solidFill>
                  <a:srgbClr val="FFFF00"/>
                </a:solidFill>
              </a:rPr>
              <a:t> </a:t>
            </a:r>
            <a:endParaRPr lang="fr-FR" sz="23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22:7</a:t>
            </a:r>
            <a:r>
              <a:rPr lang="fr-FR" dirty="0" smtClean="0">
                <a:solidFill>
                  <a:schemeClr val="bg1"/>
                </a:solidFill>
              </a:rPr>
              <a:t> </a:t>
            </a:r>
            <a:r>
              <a:rPr lang="en-US" dirty="0">
                <a:solidFill>
                  <a:schemeClr val="bg1"/>
                </a:solidFill>
              </a:rPr>
              <a:t>"And behold, I am coming soon. Blessed is the one who keeps the words of the prophecy of this book</a:t>
            </a:r>
            <a:r>
              <a:rPr lang="en-US" dirty="0" smtClean="0">
                <a:solidFill>
                  <a:schemeClr val="bg1"/>
                </a:solidFill>
              </a:rPr>
              <a:t>.“</a:t>
            </a:r>
            <a:r>
              <a:rPr lang="en-US" altLang="zh-TW" b="1" dirty="0">
                <a:solidFill>
                  <a:schemeClr val="bg1"/>
                </a:solidFill>
              </a:rPr>
              <a:t>8</a:t>
            </a:r>
            <a:r>
              <a:rPr lang="zh-TW" altLang="en-US" dirty="0">
                <a:solidFill>
                  <a:schemeClr val="bg1"/>
                </a:solidFill>
              </a:rPr>
              <a:t> </a:t>
            </a:r>
            <a:r>
              <a:rPr lang="en-US" altLang="zh-TW" dirty="0">
                <a:solidFill>
                  <a:schemeClr val="bg1"/>
                </a:solidFill>
              </a:rPr>
              <a:t>I, John, am the one who heard and saw these things. And when I heard and saw them, I fell down to worship at the feet of the angel who showed them to me</a:t>
            </a:r>
            <a:r>
              <a:rPr lang="en-US" altLang="zh-TW" dirty="0" smtClean="0">
                <a:solidFill>
                  <a:schemeClr val="bg1"/>
                </a:solidFill>
              </a:rPr>
              <a:t>,    / </a:t>
            </a:r>
            <a:r>
              <a:rPr lang="en-US" dirty="0" smtClean="0">
                <a:solidFill>
                  <a:schemeClr val="bg1"/>
                </a:solidFill>
              </a:rPr>
              <a:t>   </a:t>
            </a:r>
            <a:r>
              <a:rPr lang="en-US" baseline="30000" dirty="0">
                <a:solidFill>
                  <a:srgbClr val="FFFF00"/>
                </a:solidFill>
              </a:rPr>
              <a:t>CUV </a:t>
            </a:r>
            <a:r>
              <a:rPr lang="en-US" baseline="30000" dirty="0" smtClean="0">
                <a:solidFill>
                  <a:srgbClr val="FFFF00"/>
                </a:solidFill>
              </a:rPr>
              <a:t> </a:t>
            </a:r>
            <a:r>
              <a:rPr lang="en-US" altLang="zh-TW" b="1" dirty="0" smtClean="0">
                <a:solidFill>
                  <a:schemeClr val="bg1"/>
                </a:solidFill>
              </a:rPr>
              <a:t>22:8</a:t>
            </a:r>
            <a:r>
              <a:rPr lang="zh-TW" altLang="en-US" dirty="0" smtClean="0">
                <a:solidFill>
                  <a:schemeClr val="bg1"/>
                </a:solidFill>
              </a:rPr>
              <a:t> </a:t>
            </a:r>
            <a:r>
              <a:rPr lang="zh-TW" altLang="en-US" dirty="0">
                <a:solidFill>
                  <a:schemeClr val="bg1"/>
                </a:solidFill>
              </a:rPr>
              <a:t>這些事是我約翰所聽見所看見的．我既聽見看見了、就在指示我的天使腳前俯伏要拜他</a:t>
            </a:r>
            <a:r>
              <a:rPr lang="zh-TW" altLang="en-US" dirty="0" smtClean="0">
                <a:solidFill>
                  <a:schemeClr val="bg1"/>
                </a:solidFill>
              </a:rPr>
              <a:t>。</a:t>
            </a:r>
            <a:r>
              <a:rPr lang="en-US" b="1" dirty="0" smtClean="0">
                <a:solidFill>
                  <a:schemeClr val="bg1"/>
                </a:solidFill>
              </a:rPr>
              <a:t>7</a:t>
            </a:r>
            <a:r>
              <a:rPr lang="en-US" dirty="0" smtClean="0">
                <a:solidFill>
                  <a:schemeClr val="bg1"/>
                </a:solidFill>
              </a:rPr>
              <a:t> </a:t>
            </a:r>
            <a:r>
              <a:rPr lang="zh-TW" altLang="en-US" dirty="0">
                <a:solidFill>
                  <a:schemeClr val="bg1"/>
                </a:solidFill>
              </a:rPr>
              <a:t>看哪、我必快來。凡遵守這書上預言的有福了。</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9874438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2800" b="1" dirty="0" smtClean="0">
                <a:solidFill>
                  <a:srgbClr val="FFFF00"/>
                </a:solidFill>
              </a:rPr>
              <a:t>     </a:t>
            </a:r>
            <a:r>
              <a:rPr lang="en-US" sz="3200" b="1" dirty="0" smtClean="0">
                <a:solidFill>
                  <a:srgbClr val="FFFF00"/>
                </a:solidFill>
              </a:rPr>
              <a:t>Revelation 22:9 </a:t>
            </a:r>
            <a:endParaRPr lang="en-US" sz="32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λέγει </a:t>
            </a:r>
            <a:r>
              <a:rPr lang="en-US" sz="4000" dirty="0" smtClean="0">
                <a:solidFill>
                  <a:schemeClr val="bg1"/>
                </a:solidFill>
              </a:rPr>
              <a:t> </a:t>
            </a:r>
            <a:r>
              <a:rPr lang="el-GR" sz="4000" dirty="0" smtClean="0">
                <a:solidFill>
                  <a:schemeClr val="bg1"/>
                </a:solidFill>
              </a:rPr>
              <a:t>μοι</a:t>
            </a:r>
            <a:r>
              <a:rPr lang="el-GR" sz="4000" dirty="0">
                <a:solidFill>
                  <a:schemeClr val="bg1"/>
                </a:solidFill>
              </a:rPr>
              <a:t>· </a:t>
            </a:r>
            <a:r>
              <a:rPr lang="en-US" sz="4000" dirty="0" smtClean="0">
                <a:solidFill>
                  <a:schemeClr val="bg1"/>
                </a:solidFill>
              </a:rPr>
              <a:t>   </a:t>
            </a:r>
            <a:r>
              <a:rPr lang="el-GR" sz="4000" dirty="0" smtClean="0">
                <a:solidFill>
                  <a:schemeClr val="bg1"/>
                </a:solidFill>
              </a:rPr>
              <a:t>ὅρα</a:t>
            </a:r>
            <a:r>
              <a:rPr lang="en-US" sz="4000" dirty="0" smtClean="0">
                <a:solidFill>
                  <a:schemeClr val="bg1"/>
                </a:solidFill>
              </a:rPr>
              <a:t>  </a:t>
            </a:r>
            <a:r>
              <a:rPr lang="el-GR" sz="4000" dirty="0" smtClean="0">
                <a:solidFill>
                  <a:schemeClr val="bg1"/>
                </a:solidFill>
              </a:rPr>
              <a:t> </a:t>
            </a:r>
            <a:r>
              <a:rPr lang="el-GR" sz="4000" dirty="0">
                <a:solidFill>
                  <a:schemeClr val="bg1"/>
                </a:solidFill>
              </a:rPr>
              <a:t>μή· </a:t>
            </a:r>
            <a:endParaRPr lang="en-US" sz="4000" dirty="0">
              <a:solidFill>
                <a:schemeClr val="bg1"/>
              </a:solidFill>
            </a:endParaRPr>
          </a:p>
          <a:p>
            <a:r>
              <a:rPr lang="en-US" altLang="zh-TW" sz="2400" dirty="0" smtClean="0">
                <a:solidFill>
                  <a:srgbClr val="FFFF00"/>
                </a:solidFill>
              </a:rPr>
              <a:t>      but       he says    </a:t>
            </a:r>
            <a:r>
              <a:rPr lang="en-US" altLang="zh-TW" sz="2400" dirty="0">
                <a:solidFill>
                  <a:srgbClr val="FFFF00"/>
                </a:solidFill>
              </a:rPr>
              <a:t>to </a:t>
            </a:r>
            <a:r>
              <a:rPr lang="en-US" altLang="zh-TW" sz="2400" dirty="0" smtClean="0">
                <a:solidFill>
                  <a:srgbClr val="FFFF00"/>
                </a:solidFill>
              </a:rPr>
              <a:t>me           see          no </a:t>
            </a:r>
            <a:endParaRPr lang="es-ES" sz="2400" dirty="0" smtClean="0">
              <a:solidFill>
                <a:srgbClr val="FFFF00"/>
              </a:solidFill>
            </a:endParaRPr>
          </a:p>
          <a:p>
            <a:r>
              <a:rPr lang="en-US" sz="4400" dirty="0" smtClean="0">
                <a:solidFill>
                  <a:schemeClr val="bg1"/>
                </a:solidFill>
              </a:rPr>
              <a:t> </a:t>
            </a:r>
            <a:r>
              <a:rPr lang="el-GR" sz="4000" dirty="0">
                <a:solidFill>
                  <a:schemeClr val="bg1"/>
                </a:solidFill>
              </a:rPr>
              <a:t>σύνδουλός </a:t>
            </a:r>
            <a:r>
              <a:rPr lang="en-US" sz="4000" dirty="0" smtClean="0">
                <a:solidFill>
                  <a:schemeClr val="bg1"/>
                </a:solidFill>
              </a:rPr>
              <a:t> </a:t>
            </a:r>
            <a:r>
              <a:rPr lang="el-GR" sz="4000" dirty="0" smtClean="0">
                <a:solidFill>
                  <a:schemeClr val="bg1"/>
                </a:solidFill>
              </a:rPr>
              <a:t>σού </a:t>
            </a:r>
            <a:r>
              <a:rPr lang="en-US" sz="4000" dirty="0" smtClean="0">
                <a:solidFill>
                  <a:schemeClr val="bg1"/>
                </a:solidFill>
              </a:rPr>
              <a:t> </a:t>
            </a:r>
            <a:r>
              <a:rPr lang="el-GR" sz="4000" dirty="0" smtClean="0">
                <a:solidFill>
                  <a:schemeClr val="bg1"/>
                </a:solidFill>
              </a:rPr>
              <a:t>εἰμι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ἀδελφῶν </a:t>
            </a:r>
            <a:r>
              <a:rPr lang="en-US" sz="4000" dirty="0" smtClean="0">
                <a:solidFill>
                  <a:schemeClr val="bg1"/>
                </a:solidFill>
              </a:rPr>
              <a:t> </a:t>
            </a:r>
            <a:r>
              <a:rPr lang="el-GR" sz="4000" dirty="0" smtClean="0">
                <a:solidFill>
                  <a:schemeClr val="bg1"/>
                </a:solidFill>
              </a:rPr>
              <a:t>σου </a:t>
            </a:r>
            <a:endParaRPr lang="en-US" sz="4000" dirty="0">
              <a:solidFill>
                <a:schemeClr val="bg1"/>
              </a:solidFill>
            </a:endParaRPr>
          </a:p>
          <a:p>
            <a:r>
              <a:rPr lang="en-US" altLang="zh-TW" sz="2400" dirty="0" smtClean="0">
                <a:solidFill>
                  <a:srgbClr val="FFFF00"/>
                </a:solidFill>
              </a:rPr>
              <a:t>   a </a:t>
            </a:r>
            <a:r>
              <a:rPr lang="en-US" altLang="zh-TW" sz="2400" dirty="0">
                <a:solidFill>
                  <a:srgbClr val="FFFF00"/>
                </a:solidFill>
              </a:rPr>
              <a:t>fellow servant </a:t>
            </a:r>
            <a:r>
              <a:rPr lang="en-US" altLang="zh-TW" sz="2400" dirty="0" smtClean="0">
                <a:solidFill>
                  <a:srgbClr val="FFFF00"/>
                </a:solidFill>
              </a:rPr>
              <a:t>        your       I am      and      of the        brothers             your </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προφητῶν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τηρούντων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λόγους </a:t>
            </a:r>
            <a:endParaRPr lang="en-US" sz="4000" dirty="0" smtClean="0">
              <a:solidFill>
                <a:schemeClr val="bg1"/>
              </a:solidFill>
            </a:endParaRPr>
          </a:p>
          <a:p>
            <a:r>
              <a:rPr lang="fr-FR" sz="2400" dirty="0" smtClean="0">
                <a:solidFill>
                  <a:srgbClr val="FFFF00"/>
                </a:solidFill>
              </a:rPr>
              <a:t>   </a:t>
            </a:r>
            <a:r>
              <a:rPr lang="en-US" altLang="zh-TW" sz="2400" dirty="0" smtClean="0">
                <a:solidFill>
                  <a:srgbClr val="FFFF00"/>
                </a:solidFill>
              </a:rPr>
              <a:t>of the             prophets           </a:t>
            </a:r>
            <a:r>
              <a:rPr lang="en-US" altLang="zh-TW" sz="2400" dirty="0">
                <a:solidFill>
                  <a:srgbClr val="FFFF00"/>
                </a:solidFill>
              </a:rPr>
              <a:t>and </a:t>
            </a:r>
            <a:r>
              <a:rPr lang="en-US" altLang="zh-TW" sz="2400" dirty="0" smtClean="0">
                <a:solidFill>
                  <a:srgbClr val="FFFF00"/>
                </a:solidFill>
              </a:rPr>
              <a:t>   of those         </a:t>
            </a:r>
            <a:r>
              <a:rPr lang="en-US" altLang="zh-TW" sz="2400" dirty="0">
                <a:solidFill>
                  <a:srgbClr val="FFFF00"/>
                </a:solidFill>
              </a:rPr>
              <a:t>who </a:t>
            </a:r>
            <a:r>
              <a:rPr lang="en-US" altLang="zh-TW" sz="2400" dirty="0" smtClean="0">
                <a:solidFill>
                  <a:srgbClr val="FFFF00"/>
                </a:solidFill>
              </a:rPr>
              <a:t>keep                </a:t>
            </a:r>
            <a:r>
              <a:rPr lang="en-US" altLang="zh-TW" sz="2400" dirty="0">
                <a:solidFill>
                  <a:srgbClr val="FFFF00"/>
                </a:solidFill>
              </a:rPr>
              <a:t>the </a:t>
            </a:r>
            <a:r>
              <a:rPr lang="en-US" altLang="zh-TW" sz="2400" dirty="0" smtClean="0">
                <a:solidFill>
                  <a:srgbClr val="FFFF00"/>
                </a:solidFill>
              </a:rPr>
              <a:t>           words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βιβλίου </a:t>
            </a:r>
            <a:r>
              <a:rPr lang="en-US" sz="4000" dirty="0" smtClean="0">
                <a:solidFill>
                  <a:schemeClr val="bg1"/>
                </a:solidFill>
              </a:rPr>
              <a:t> </a:t>
            </a:r>
            <a:r>
              <a:rPr lang="el-GR" sz="4000" dirty="0" smtClean="0">
                <a:solidFill>
                  <a:schemeClr val="bg1"/>
                </a:solidFill>
              </a:rPr>
              <a:t>τούτου</a:t>
            </a:r>
            <a:r>
              <a:rPr lang="el-GR" sz="4000" dirty="0">
                <a:solidFill>
                  <a:schemeClr val="bg1"/>
                </a:solidFill>
              </a:rPr>
              <a:t>·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θεῷ </a:t>
            </a:r>
            <a:r>
              <a:rPr lang="en-US" sz="4000" dirty="0" smtClean="0">
                <a:solidFill>
                  <a:schemeClr val="bg1"/>
                </a:solidFill>
              </a:rPr>
              <a:t> </a:t>
            </a:r>
            <a:r>
              <a:rPr lang="el-GR" sz="4000" dirty="0" smtClean="0">
                <a:solidFill>
                  <a:schemeClr val="bg1"/>
                </a:solidFill>
              </a:rPr>
              <a:t>προσκύνησον</a:t>
            </a:r>
            <a:r>
              <a:rPr lang="el-GR" sz="4000" dirty="0">
                <a:solidFill>
                  <a:schemeClr val="bg1"/>
                </a:solidFill>
              </a:rPr>
              <a:t>.</a:t>
            </a:r>
          </a:p>
          <a:p>
            <a:r>
              <a:rPr lang="en-US" altLang="zh-TW" sz="2400" dirty="0" smtClean="0">
                <a:solidFill>
                  <a:srgbClr val="FFFF00"/>
                </a:solidFill>
              </a:rPr>
              <a:t>   of the          book               this                    to        God               worship</a:t>
            </a:r>
            <a:endParaRPr lang="fr-FR" sz="2400" dirty="0" smtClean="0">
              <a:solidFill>
                <a:srgbClr val="FFFF00"/>
              </a:solidFill>
            </a:endParaRPr>
          </a:p>
          <a:p>
            <a:r>
              <a:rPr lang="en-US" sz="800" dirty="0" smtClean="0">
                <a:solidFill>
                  <a:schemeClr val="bg1"/>
                </a:solidFill>
              </a:rPr>
              <a:t> </a:t>
            </a:r>
            <a:endParaRPr lang="en-US" sz="800" dirty="0" smtClean="0">
              <a:solidFill>
                <a:schemeClr val="bg1"/>
              </a:solidFill>
            </a:endParaRPr>
          </a:p>
          <a:p>
            <a:r>
              <a:rPr lang="en-US" sz="800" dirty="0" smtClean="0">
                <a:solidFill>
                  <a:schemeClr val="bg1"/>
                </a:solidFill>
              </a:rPr>
              <a:t> </a:t>
            </a:r>
            <a:endParaRPr lang="en-US" sz="800" dirty="0" smtClean="0">
              <a:solidFill>
                <a:schemeClr val="bg1"/>
              </a:solidFill>
            </a:endParaRPr>
          </a:p>
          <a:p>
            <a:r>
              <a:rPr lang="en-US" sz="2200" baseline="30000" dirty="0" smtClean="0">
                <a:solidFill>
                  <a:srgbClr val="FFFF00"/>
                </a:solidFill>
              </a:rPr>
              <a:t>	ESV </a:t>
            </a:r>
            <a:r>
              <a:rPr lang="fr-FR" sz="2000" b="1" dirty="0" smtClean="0">
                <a:solidFill>
                  <a:schemeClr val="bg1"/>
                </a:solidFill>
              </a:rPr>
              <a:t>22:9 </a:t>
            </a:r>
            <a:r>
              <a:rPr lang="fr-FR" sz="2000" dirty="0" smtClean="0">
                <a:solidFill>
                  <a:schemeClr val="bg1"/>
                </a:solidFill>
              </a:rPr>
              <a:t> </a:t>
            </a:r>
            <a:r>
              <a:rPr lang="en-US" altLang="zh-TW" sz="2000" dirty="0">
                <a:solidFill>
                  <a:schemeClr val="bg1"/>
                </a:solidFill>
              </a:rPr>
              <a:t>but he said to me, "You must not do that! I am a fellow servant with you and your brothers the prophets, and with those who keep the words of this book. Worship God</a:t>
            </a:r>
            <a:r>
              <a:rPr lang="en-US" altLang="zh-TW" sz="2000" dirty="0" smtClean="0">
                <a:solidFill>
                  <a:schemeClr val="bg1"/>
                </a:solidFill>
              </a:rPr>
              <a:t>.“       /    </a:t>
            </a:r>
            <a:r>
              <a:rPr lang="en-US" sz="2000" baseline="30000" dirty="0" smtClean="0">
                <a:solidFill>
                  <a:srgbClr val="FFFF00"/>
                </a:solidFill>
              </a:rPr>
              <a:t>CUV </a:t>
            </a:r>
            <a:r>
              <a:rPr lang="en-US" altLang="zh-TW" sz="2000" b="1" dirty="0" smtClean="0">
                <a:solidFill>
                  <a:schemeClr val="bg1"/>
                </a:solidFill>
              </a:rPr>
              <a:t>22:9</a:t>
            </a:r>
            <a:r>
              <a:rPr lang="zh-TW" altLang="en-US" sz="2000" dirty="0" smtClean="0">
                <a:solidFill>
                  <a:schemeClr val="bg1"/>
                </a:solidFill>
              </a:rPr>
              <a:t> </a:t>
            </a:r>
            <a:r>
              <a:rPr lang="zh-TW" altLang="en-US" sz="2000" dirty="0">
                <a:solidFill>
                  <a:schemeClr val="bg1"/>
                </a:solidFill>
              </a:rPr>
              <a:t>他對我說、千萬不可．我與你、和你的弟兄眾先知、並那些守這書上言語的人、同是作僕人的．你要敬</a:t>
            </a:r>
            <a:r>
              <a:rPr lang="zh-TW" altLang="en-US" sz="2000" dirty="0" smtClean="0">
                <a:solidFill>
                  <a:schemeClr val="bg1"/>
                </a:solidFill>
              </a:rPr>
              <a:t>拜神</a:t>
            </a:r>
            <a:r>
              <a:rPr lang="zh-TW" altLang="en-US" sz="2000" dirty="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700868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a:t>
            </a:r>
            <a:r>
              <a:rPr lang="en-US" sz="2800" b="1" dirty="0" smtClean="0">
                <a:solidFill>
                  <a:srgbClr val="FFFF00"/>
                </a:solidFill>
              </a:rPr>
              <a:t>Revelation 22:10-11 </a:t>
            </a:r>
          </a:p>
          <a:p>
            <a:r>
              <a:rPr lang="en-US" sz="2800" b="1" dirty="0" smtClean="0">
                <a:solidFill>
                  <a:srgbClr val="FFFF00"/>
                </a:solidFill>
              </a:rPr>
              <a:t>10</a:t>
            </a:r>
            <a:r>
              <a:rPr lang="en-US" sz="28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λέγει </a:t>
            </a:r>
            <a:r>
              <a:rPr lang="en-US" sz="3600" dirty="0" smtClean="0">
                <a:solidFill>
                  <a:schemeClr val="bg1"/>
                </a:solidFill>
              </a:rPr>
              <a:t> </a:t>
            </a:r>
            <a:r>
              <a:rPr lang="el-GR" sz="3600" dirty="0" smtClean="0">
                <a:solidFill>
                  <a:schemeClr val="bg1"/>
                </a:solidFill>
              </a:rPr>
              <a:t>μοι</a:t>
            </a:r>
            <a:r>
              <a:rPr lang="el-GR" sz="3600" dirty="0">
                <a:solidFill>
                  <a:schemeClr val="bg1"/>
                </a:solidFill>
              </a:rPr>
              <a:t>· </a:t>
            </a:r>
            <a:r>
              <a:rPr lang="en-US" sz="3600" dirty="0" smtClean="0">
                <a:solidFill>
                  <a:schemeClr val="bg1"/>
                </a:solidFill>
              </a:rPr>
              <a:t> </a:t>
            </a:r>
            <a:r>
              <a:rPr lang="el-GR" sz="3600" dirty="0" smtClean="0">
                <a:solidFill>
                  <a:schemeClr val="bg1"/>
                </a:solidFill>
              </a:rPr>
              <a:t>μὴ </a:t>
            </a:r>
            <a:r>
              <a:rPr lang="en-US" sz="3600" dirty="0" smtClean="0">
                <a:solidFill>
                  <a:schemeClr val="bg1"/>
                </a:solidFill>
              </a:rPr>
              <a:t> </a:t>
            </a:r>
            <a:r>
              <a:rPr lang="el-GR" sz="3600" dirty="0" smtClean="0">
                <a:solidFill>
                  <a:schemeClr val="bg1"/>
                </a:solidFill>
              </a:rPr>
              <a:t>σφραγίσῃς </a:t>
            </a:r>
            <a:r>
              <a:rPr lang="en-US" sz="3600" dirty="0" smtClean="0">
                <a:solidFill>
                  <a:schemeClr val="bg1"/>
                </a:solidFill>
              </a:rPr>
              <a:t> </a:t>
            </a:r>
            <a:r>
              <a:rPr lang="el-GR" sz="3600" dirty="0" smtClean="0">
                <a:solidFill>
                  <a:schemeClr val="bg1"/>
                </a:solidFill>
              </a:rPr>
              <a:t>τοὺς </a:t>
            </a:r>
            <a:r>
              <a:rPr lang="en-US" sz="3600" dirty="0" smtClean="0">
                <a:solidFill>
                  <a:schemeClr val="bg1"/>
                </a:solidFill>
              </a:rPr>
              <a:t> </a:t>
            </a:r>
            <a:r>
              <a:rPr lang="el-GR" sz="3600" dirty="0" smtClean="0">
                <a:solidFill>
                  <a:schemeClr val="bg1"/>
                </a:solidFill>
              </a:rPr>
              <a:t>λόγους </a:t>
            </a:r>
            <a:endParaRPr lang="en-US" sz="3600" dirty="0">
              <a:solidFill>
                <a:schemeClr val="bg1"/>
              </a:solidFill>
            </a:endParaRPr>
          </a:p>
          <a:p>
            <a:r>
              <a:rPr lang="en-US" sz="2200" dirty="0" smtClean="0">
                <a:solidFill>
                  <a:srgbClr val="FFFF00"/>
                </a:solidFill>
              </a:rPr>
              <a:t>         and       he says    </a:t>
            </a:r>
            <a:r>
              <a:rPr lang="en-US" sz="2200" dirty="0">
                <a:solidFill>
                  <a:srgbClr val="FFFF00"/>
                </a:solidFill>
              </a:rPr>
              <a:t>to </a:t>
            </a:r>
            <a:r>
              <a:rPr lang="en-US" sz="2200" dirty="0" smtClean="0">
                <a:solidFill>
                  <a:srgbClr val="FFFF00"/>
                </a:solidFill>
              </a:rPr>
              <a:t>me     not      you shall seal up        </a:t>
            </a:r>
            <a:r>
              <a:rPr lang="en-US" sz="2200" dirty="0">
                <a:solidFill>
                  <a:srgbClr val="FFFF00"/>
                </a:solidFill>
              </a:rPr>
              <a:t>the </a:t>
            </a:r>
            <a:r>
              <a:rPr lang="en-US" sz="2200" dirty="0" smtClean="0">
                <a:solidFill>
                  <a:srgbClr val="FFFF00"/>
                </a:solidFill>
              </a:rPr>
              <a:t>          words</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προφητείας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βιβλίου </a:t>
            </a:r>
            <a:r>
              <a:rPr lang="en-US" sz="3600" dirty="0" smtClean="0">
                <a:solidFill>
                  <a:schemeClr val="bg1"/>
                </a:solidFill>
              </a:rPr>
              <a:t> </a:t>
            </a:r>
            <a:r>
              <a:rPr lang="el-GR" sz="3600" dirty="0" smtClean="0">
                <a:solidFill>
                  <a:schemeClr val="bg1"/>
                </a:solidFill>
              </a:rPr>
              <a:t>τούτου</a:t>
            </a:r>
            <a:r>
              <a:rPr lang="el-GR" sz="3600" dirty="0">
                <a:solidFill>
                  <a:schemeClr val="bg1"/>
                </a:solidFill>
              </a:rPr>
              <a:t>, </a:t>
            </a:r>
            <a:endParaRPr lang="en-US" sz="3600" dirty="0" smtClean="0">
              <a:solidFill>
                <a:schemeClr val="bg1"/>
              </a:solidFill>
            </a:endParaRPr>
          </a:p>
          <a:p>
            <a:r>
              <a:rPr lang="en-US" sz="2200" dirty="0" smtClean="0">
                <a:solidFill>
                  <a:srgbClr val="FFFF00"/>
                </a:solidFill>
              </a:rPr>
              <a:t>             of the            </a:t>
            </a:r>
            <a:r>
              <a:rPr lang="en-US" sz="2200" dirty="0">
                <a:solidFill>
                  <a:srgbClr val="FFFF00"/>
                </a:solidFill>
              </a:rPr>
              <a:t>prophecy </a:t>
            </a:r>
            <a:r>
              <a:rPr lang="en-US" sz="2200" dirty="0" smtClean="0">
                <a:solidFill>
                  <a:srgbClr val="FFFF00"/>
                </a:solidFill>
              </a:rPr>
              <a:t>            of the          book              this </a:t>
            </a:r>
            <a:endParaRPr lang="fr-FR" sz="2200" dirty="0" smtClean="0">
              <a:solidFill>
                <a:srgbClr val="FFFF00"/>
              </a:solidFill>
            </a:endParaRPr>
          </a:p>
          <a:p>
            <a:r>
              <a:rPr lang="en-US"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καιρὸς</a:t>
            </a:r>
            <a:r>
              <a:rPr lang="en-US" sz="3600" dirty="0" smtClean="0">
                <a:solidFill>
                  <a:schemeClr val="bg1"/>
                </a:solidFill>
              </a:rPr>
              <a:t>  </a:t>
            </a:r>
            <a:r>
              <a:rPr lang="el-GR" sz="3600" dirty="0" smtClean="0">
                <a:solidFill>
                  <a:schemeClr val="bg1"/>
                </a:solidFill>
              </a:rPr>
              <a:t>γὰρ</a:t>
            </a:r>
            <a:r>
              <a:rPr lang="en-US" sz="3600" dirty="0" smtClean="0">
                <a:solidFill>
                  <a:schemeClr val="bg1"/>
                </a:solidFill>
              </a:rPr>
              <a:t> </a:t>
            </a:r>
            <a:r>
              <a:rPr lang="el-GR" sz="3600" dirty="0" smtClean="0">
                <a:solidFill>
                  <a:schemeClr val="bg1"/>
                </a:solidFill>
              </a:rPr>
              <a:t> </a:t>
            </a:r>
            <a:r>
              <a:rPr lang="el-GR" sz="3600" dirty="0">
                <a:solidFill>
                  <a:schemeClr val="bg1"/>
                </a:solidFill>
              </a:rPr>
              <a:t>ἐγγύς </a:t>
            </a:r>
            <a:r>
              <a:rPr lang="en-US" sz="3600" dirty="0" smtClean="0">
                <a:solidFill>
                  <a:schemeClr val="bg1"/>
                </a:solidFill>
              </a:rPr>
              <a:t> </a:t>
            </a:r>
            <a:r>
              <a:rPr lang="el-GR" sz="3600" dirty="0" smtClean="0">
                <a:solidFill>
                  <a:schemeClr val="bg1"/>
                </a:solidFill>
              </a:rPr>
              <a:t>ἐστιν</a:t>
            </a:r>
            <a:r>
              <a:rPr lang="el-GR" sz="3600" dirty="0">
                <a:solidFill>
                  <a:schemeClr val="bg1"/>
                </a:solidFill>
              </a:rPr>
              <a:t>. </a:t>
            </a:r>
            <a:r>
              <a:rPr lang="en-US" sz="3600" dirty="0" smtClean="0">
                <a:solidFill>
                  <a:schemeClr val="bg1"/>
                </a:solidFill>
              </a:rPr>
              <a:t>        </a:t>
            </a:r>
            <a:r>
              <a:rPr lang="en-US" sz="2800" b="1" dirty="0" smtClean="0">
                <a:solidFill>
                  <a:srgbClr val="FFFF00"/>
                </a:solidFill>
              </a:rPr>
              <a:t>11</a:t>
            </a:r>
            <a:r>
              <a:rPr lang="el-GR" sz="2800" dirty="0" smtClean="0">
                <a:solidFill>
                  <a:srgbClr val="FFFF00"/>
                </a:solidFill>
              </a:rPr>
              <a:t> </a:t>
            </a:r>
            <a:r>
              <a:rPr lang="en-US" sz="2800" dirty="0" smtClean="0">
                <a:solidFill>
                  <a:srgbClr val="FFFF00"/>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ἀδικῶν </a:t>
            </a:r>
            <a:r>
              <a:rPr lang="en-US" sz="3600" dirty="0" smtClean="0">
                <a:solidFill>
                  <a:schemeClr val="bg1"/>
                </a:solidFill>
              </a:rPr>
              <a:t> </a:t>
            </a:r>
            <a:r>
              <a:rPr lang="el-GR" sz="3600" dirty="0" smtClean="0">
                <a:solidFill>
                  <a:schemeClr val="bg1"/>
                </a:solidFill>
              </a:rPr>
              <a:t>ἀδικησάτω</a:t>
            </a:r>
            <a:r>
              <a:rPr lang="en-US" sz="3600" dirty="0" smtClean="0">
                <a:solidFill>
                  <a:schemeClr val="bg1"/>
                </a:solidFill>
              </a:rPr>
              <a:t> </a:t>
            </a:r>
            <a:r>
              <a:rPr lang="el-GR" sz="3600" dirty="0" smtClean="0">
                <a:solidFill>
                  <a:schemeClr val="bg1"/>
                </a:solidFill>
              </a:rPr>
              <a:t> ἔτι</a:t>
            </a:r>
            <a:endParaRPr lang="en-US" sz="3600" dirty="0">
              <a:solidFill>
                <a:schemeClr val="bg1"/>
              </a:solidFill>
            </a:endParaRPr>
          </a:p>
          <a:p>
            <a:r>
              <a:rPr lang="en-US" sz="2200" dirty="0" smtClean="0">
                <a:solidFill>
                  <a:srgbClr val="FFFF00"/>
                </a:solidFill>
              </a:rPr>
              <a:t> the      time            for          near              is                               </a:t>
            </a:r>
            <a:r>
              <a:rPr lang="en-US" sz="2200" dirty="0">
                <a:solidFill>
                  <a:srgbClr val="FFFF00"/>
                </a:solidFill>
              </a:rPr>
              <a:t>the </a:t>
            </a:r>
            <a:r>
              <a:rPr lang="en-US" sz="2200" dirty="0" smtClean="0">
                <a:solidFill>
                  <a:srgbClr val="FFFF00"/>
                </a:solidFill>
              </a:rPr>
              <a:t>   evildoer          let him do evil          still</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ὁ</a:t>
            </a:r>
            <a:r>
              <a:rPr lang="en-US" sz="3600" dirty="0" smtClean="0">
                <a:solidFill>
                  <a:schemeClr val="bg1"/>
                </a:solidFill>
              </a:rPr>
              <a:t> </a:t>
            </a:r>
            <a:r>
              <a:rPr lang="el-GR" sz="3600" dirty="0" smtClean="0">
                <a:solidFill>
                  <a:schemeClr val="bg1"/>
                </a:solidFill>
              </a:rPr>
              <a:t> </a:t>
            </a:r>
            <a:r>
              <a:rPr lang="el-GR" sz="3600" dirty="0">
                <a:solidFill>
                  <a:schemeClr val="bg1"/>
                </a:solidFill>
              </a:rPr>
              <a:t>ῥυπαρὸς </a:t>
            </a:r>
            <a:r>
              <a:rPr lang="en-US" sz="3600" dirty="0">
                <a:solidFill>
                  <a:schemeClr val="bg1"/>
                </a:solidFill>
              </a:rPr>
              <a:t>  </a:t>
            </a:r>
            <a:r>
              <a:rPr lang="el-GR" sz="3600" dirty="0">
                <a:solidFill>
                  <a:schemeClr val="bg1"/>
                </a:solidFill>
              </a:rPr>
              <a:t>ῥυπανθήτω</a:t>
            </a:r>
            <a:r>
              <a:rPr lang="en-US" sz="3600" dirty="0">
                <a:solidFill>
                  <a:schemeClr val="bg1"/>
                </a:solidFill>
              </a:rPr>
              <a:t> </a:t>
            </a:r>
            <a:r>
              <a:rPr lang="el-GR" sz="3600" dirty="0">
                <a:solidFill>
                  <a:schemeClr val="bg1"/>
                </a:solidFill>
              </a:rPr>
              <a:t> ἔτι,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a:t>
            </a:r>
            <a:r>
              <a:rPr lang="el-GR" sz="3600" dirty="0">
                <a:solidFill>
                  <a:schemeClr val="bg1"/>
                </a:solidFill>
              </a:rPr>
              <a:t>δίκαιος </a:t>
            </a:r>
          </a:p>
          <a:p>
            <a:r>
              <a:rPr lang="en-US" sz="2200" dirty="0" smtClean="0">
                <a:solidFill>
                  <a:srgbClr val="FFFF00"/>
                </a:solidFill>
              </a:rPr>
              <a:t>         and    the        filthy                 let him be filthy         still       </a:t>
            </a:r>
            <a:r>
              <a:rPr lang="en-US" sz="2200" dirty="0">
                <a:solidFill>
                  <a:srgbClr val="FFFF00"/>
                </a:solidFill>
              </a:rPr>
              <a:t>and </a:t>
            </a:r>
            <a:r>
              <a:rPr lang="en-US" sz="2200" dirty="0" smtClean="0">
                <a:solidFill>
                  <a:srgbClr val="FFFF00"/>
                </a:solidFill>
              </a:rPr>
              <a:t>   the    righteous</a:t>
            </a:r>
            <a:endParaRPr lang="fr-FR" sz="2200" dirty="0">
              <a:solidFill>
                <a:srgbClr val="FFFF00"/>
              </a:solidFill>
            </a:endParaRPr>
          </a:p>
          <a:p>
            <a:r>
              <a:rPr lang="en-US" sz="3600" dirty="0" smtClean="0">
                <a:solidFill>
                  <a:schemeClr val="bg1"/>
                </a:solidFill>
              </a:rPr>
              <a:t> </a:t>
            </a:r>
            <a:r>
              <a:rPr lang="el-GR" sz="3600" dirty="0" smtClean="0">
                <a:solidFill>
                  <a:schemeClr val="bg1"/>
                </a:solidFill>
              </a:rPr>
              <a:t>δικαιοσύνην </a:t>
            </a:r>
            <a:r>
              <a:rPr lang="en-US" sz="3600" dirty="0" smtClean="0">
                <a:solidFill>
                  <a:schemeClr val="bg1"/>
                </a:solidFill>
              </a:rPr>
              <a:t> </a:t>
            </a:r>
            <a:r>
              <a:rPr lang="el-GR" sz="3600" dirty="0" smtClean="0">
                <a:solidFill>
                  <a:schemeClr val="bg1"/>
                </a:solidFill>
              </a:rPr>
              <a:t>ποιησάτω </a:t>
            </a:r>
            <a:r>
              <a:rPr lang="en-US" sz="3600" dirty="0" smtClean="0">
                <a:solidFill>
                  <a:schemeClr val="bg1"/>
                </a:solidFill>
              </a:rPr>
              <a:t> </a:t>
            </a:r>
            <a:r>
              <a:rPr lang="el-GR" sz="3600" dirty="0" smtClean="0">
                <a:solidFill>
                  <a:schemeClr val="bg1"/>
                </a:solidFill>
              </a:rPr>
              <a:t>ἔτι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ἅγιος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ἁγιασθήτω </a:t>
            </a:r>
            <a:r>
              <a:rPr lang="en-US" sz="3600" dirty="0" smtClean="0">
                <a:solidFill>
                  <a:schemeClr val="bg1"/>
                </a:solidFill>
              </a:rPr>
              <a:t> </a:t>
            </a:r>
            <a:r>
              <a:rPr lang="el-GR" sz="3600" dirty="0" smtClean="0">
                <a:solidFill>
                  <a:schemeClr val="bg1"/>
                </a:solidFill>
              </a:rPr>
              <a:t>ἔτι</a:t>
            </a:r>
            <a:r>
              <a:rPr lang="el-GR" sz="3600" dirty="0">
                <a:solidFill>
                  <a:schemeClr val="bg1"/>
                </a:solidFill>
              </a:rPr>
              <a:t>.</a:t>
            </a:r>
          </a:p>
          <a:p>
            <a:r>
              <a:rPr lang="en-US" sz="2200" dirty="0" smtClean="0">
                <a:solidFill>
                  <a:srgbClr val="FFFF00"/>
                </a:solidFill>
              </a:rPr>
              <a:t>    righteousness                 </a:t>
            </a:r>
            <a:r>
              <a:rPr lang="en-US" sz="2200" dirty="0">
                <a:solidFill>
                  <a:srgbClr val="FFFF00"/>
                </a:solidFill>
              </a:rPr>
              <a:t>let him </a:t>
            </a:r>
            <a:r>
              <a:rPr lang="en-US" sz="2200" dirty="0" smtClean="0">
                <a:solidFill>
                  <a:srgbClr val="FFFF00"/>
                </a:solidFill>
              </a:rPr>
              <a:t>do           still       and    the     </a:t>
            </a:r>
            <a:r>
              <a:rPr lang="en-US" sz="2200" dirty="0">
                <a:solidFill>
                  <a:srgbClr val="FFFF00"/>
                </a:solidFill>
              </a:rPr>
              <a:t>holy </a:t>
            </a:r>
            <a:r>
              <a:rPr lang="en-US" sz="2200" dirty="0" smtClean="0">
                <a:solidFill>
                  <a:srgbClr val="FFFF00"/>
                </a:solidFill>
              </a:rPr>
              <a:t>          let him be </a:t>
            </a:r>
            <a:r>
              <a:rPr lang="en-US" sz="2200" dirty="0">
                <a:solidFill>
                  <a:srgbClr val="FFFF00"/>
                </a:solidFill>
              </a:rPr>
              <a:t>holy </a:t>
            </a:r>
            <a:r>
              <a:rPr lang="en-US" sz="2200" dirty="0" smtClean="0">
                <a:solidFill>
                  <a:srgbClr val="FFFF00"/>
                </a:solidFill>
              </a:rPr>
              <a:t>      still</a:t>
            </a:r>
            <a:endParaRPr lang="fr-FR" sz="2200" dirty="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a:t>
            </a:r>
            <a:r>
              <a:rPr lang="en-US" dirty="0" smtClean="0">
                <a:solidFill>
                  <a:srgbClr val="FFFF00"/>
                </a:solidFill>
              </a:rPr>
              <a:t>     </a:t>
            </a:r>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22:10</a:t>
            </a:r>
            <a:r>
              <a:rPr lang="fr-FR" dirty="0" smtClean="0">
                <a:solidFill>
                  <a:schemeClr val="bg1"/>
                </a:solidFill>
              </a:rPr>
              <a:t> </a:t>
            </a:r>
            <a:r>
              <a:rPr lang="fr-FR" dirty="0" smtClean="0">
                <a:solidFill>
                  <a:schemeClr val="bg1"/>
                </a:solidFill>
              </a:rPr>
              <a:t> </a:t>
            </a:r>
            <a:r>
              <a:rPr lang="en-US" dirty="0" smtClean="0">
                <a:solidFill>
                  <a:schemeClr val="bg1"/>
                </a:solidFill>
              </a:rPr>
              <a:t>And </a:t>
            </a:r>
            <a:r>
              <a:rPr lang="en-US" dirty="0">
                <a:solidFill>
                  <a:schemeClr val="bg1"/>
                </a:solidFill>
              </a:rPr>
              <a:t>he said to me, "Do not seal up the words of the prophecy of this book, for the time is near</a:t>
            </a:r>
            <a:r>
              <a:rPr lang="en-US" dirty="0" smtClean="0">
                <a:solidFill>
                  <a:schemeClr val="bg1"/>
                </a:solidFill>
              </a:rPr>
              <a:t>.  </a:t>
            </a:r>
            <a:r>
              <a:rPr lang="en-US" b="1" dirty="0" smtClean="0">
                <a:solidFill>
                  <a:schemeClr val="bg1"/>
                </a:solidFill>
              </a:rPr>
              <a:t>11</a:t>
            </a:r>
            <a:r>
              <a:rPr lang="en-US" dirty="0" smtClean="0">
                <a:solidFill>
                  <a:schemeClr val="bg1"/>
                </a:solidFill>
              </a:rPr>
              <a:t> </a:t>
            </a:r>
            <a:r>
              <a:rPr lang="en-US" dirty="0">
                <a:solidFill>
                  <a:schemeClr val="bg1"/>
                </a:solidFill>
              </a:rPr>
              <a:t>Let the evildoer still do evil, and the filthy still be filthy, and the righteous still do right, and the holy still be holy</a:t>
            </a:r>
            <a:r>
              <a:rPr lang="en-US" dirty="0" smtClean="0">
                <a:solidFill>
                  <a:schemeClr val="bg1"/>
                </a:solidFill>
              </a:rPr>
              <a:t>.“    </a:t>
            </a:r>
          </a:p>
          <a:p>
            <a:r>
              <a:rPr lang="en-US" baseline="30000" dirty="0" smtClean="0">
                <a:solidFill>
                  <a:srgbClr val="FFFF00"/>
                </a:solidFill>
              </a:rPr>
              <a:t>	CUV  </a:t>
            </a:r>
            <a:r>
              <a:rPr lang="en-US" b="1" dirty="0" smtClean="0">
                <a:solidFill>
                  <a:schemeClr val="bg1"/>
                </a:solidFill>
              </a:rPr>
              <a:t>22:10</a:t>
            </a:r>
            <a:r>
              <a:rPr lang="en-US" dirty="0" smtClean="0">
                <a:solidFill>
                  <a:schemeClr val="bg1"/>
                </a:solidFill>
              </a:rPr>
              <a:t> </a:t>
            </a:r>
            <a:r>
              <a:rPr lang="zh-TW" altLang="en-US" dirty="0">
                <a:solidFill>
                  <a:schemeClr val="bg1"/>
                </a:solidFill>
              </a:rPr>
              <a:t>他又對我說、不可封了這書上的預言．因為日期近了。 </a:t>
            </a:r>
            <a:r>
              <a:rPr lang="en-US" b="1" dirty="0" smtClean="0">
                <a:solidFill>
                  <a:schemeClr val="bg1"/>
                </a:solidFill>
              </a:rPr>
              <a:t>11</a:t>
            </a:r>
            <a:r>
              <a:rPr lang="zh-TW" altLang="en-US" dirty="0" smtClean="0">
                <a:solidFill>
                  <a:schemeClr val="bg1"/>
                </a:solidFill>
              </a:rPr>
              <a:t> </a:t>
            </a:r>
            <a:r>
              <a:rPr lang="zh-TW" altLang="en-US" dirty="0">
                <a:solidFill>
                  <a:schemeClr val="bg1"/>
                </a:solidFill>
              </a:rPr>
              <a:t>不義的、叫他仍舊不義．污穢的、叫他仍舊污穢．為義的、叫他仍舊為義．聖潔的、叫他仍舊聖潔。</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81349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8504</TotalTime>
  <Words>1659</Words>
  <Application>Microsoft Office PowerPoint</Application>
  <PresentationFormat>Custom</PresentationFormat>
  <Paragraphs>316</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Book of Revelation Chapter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1045</cp:revision>
  <dcterms:created xsi:type="dcterms:W3CDTF">2020-04-05T11:02:49Z</dcterms:created>
  <dcterms:modified xsi:type="dcterms:W3CDTF">2021-05-10T11:26:23Z</dcterms:modified>
</cp:coreProperties>
</file>