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260"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5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4/29/2020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64199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307035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142245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15255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4/29/2020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Première </a:t>
            </a:r>
            <a:r>
              <a:rPr lang="en-US" sz="6600" b="1" dirty="0" smtClean="0"/>
              <a:t>É</a:t>
            </a:r>
            <a:r>
              <a:rPr lang="fr-FR" sz="6600" b="1" dirty="0" err="1" smtClean="0"/>
              <a:t>pître</a:t>
            </a:r>
            <a:r>
              <a:rPr lang="fr-FR" sz="6600" b="1" dirty="0" smtClean="0"/>
              <a:t> </a:t>
            </a:r>
            <a:r>
              <a:rPr lang="fr-FR" sz="6600" b="1" dirty="0"/>
              <a:t>de </a:t>
            </a:r>
            <a:r>
              <a:rPr lang="fr-FR" sz="6600" b="1" dirty="0" smtClean="0"/>
              <a:t>Jean</a:t>
            </a:r>
            <a:r>
              <a:rPr lang="fr-FR" sz="6000" b="1" dirty="0" smtClean="0"/>
              <a:t/>
            </a:r>
            <a:br>
              <a:rPr lang="fr-FR" sz="6000" b="1" dirty="0" smtClean="0"/>
            </a:br>
            <a:r>
              <a:rPr lang="fr-FR" sz="5400" b="1" dirty="0" smtClean="0"/>
              <a:t>Chapitre </a:t>
            </a:r>
            <a:r>
              <a:rPr lang="fr-FR" sz="5400" b="1" dirty="0"/>
              <a:t>2</a:t>
            </a:r>
            <a:endParaRPr lang="en-US" sz="54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1815882"/>
          </a:xfrm>
          <a:prstGeom prst="rect">
            <a:avLst/>
          </a:prstGeom>
        </p:spPr>
        <p:txBody>
          <a:bodyPr wrap="square">
            <a:spAutoFit/>
          </a:bodyPr>
          <a:lstStyle/>
          <a:p>
            <a:pPr algn="ctr"/>
            <a:r>
              <a:rPr lang="en-US" sz="4000" b="1" dirty="0" smtClean="0">
                <a:solidFill>
                  <a:srgbClr val="FF0000"/>
                </a:solidFill>
              </a:rPr>
              <a:t>Nouveau </a:t>
            </a:r>
            <a:r>
              <a:rPr lang="en-US" sz="4000" b="1" dirty="0">
                <a:solidFill>
                  <a:srgbClr val="FF0000"/>
                </a:solidFill>
              </a:rPr>
              <a:t>Testament </a:t>
            </a:r>
            <a:endParaRPr lang="en-US" sz="4000" b="1" dirty="0" smtClean="0">
              <a:solidFill>
                <a:srgbClr val="FF0000"/>
              </a:solidFill>
            </a:endParaRPr>
          </a:p>
          <a:p>
            <a:pPr algn="ctr"/>
            <a:r>
              <a:rPr lang="en-US" sz="4000" b="1" dirty="0" err="1">
                <a:solidFill>
                  <a:srgbClr val="FF0000"/>
                </a:solidFill>
              </a:rPr>
              <a:t>I</a:t>
            </a:r>
            <a:r>
              <a:rPr lang="en-US" sz="4000" b="1" dirty="0" err="1" smtClean="0">
                <a:solidFill>
                  <a:srgbClr val="FF0000"/>
                </a:solidFill>
              </a:rPr>
              <a:t>nterlinéaire</a:t>
            </a:r>
            <a:r>
              <a:rPr lang="en-US" sz="4000" b="1" dirty="0" smtClean="0">
                <a:solidFill>
                  <a:srgbClr val="FF0000"/>
                </a:solidFill>
              </a:rPr>
              <a:t> </a:t>
            </a:r>
            <a:r>
              <a:rPr lang="en-US" sz="4000" b="1" dirty="0" err="1">
                <a:solidFill>
                  <a:srgbClr val="FF0000"/>
                </a:solidFill>
              </a:rPr>
              <a:t>Grec</a:t>
            </a:r>
            <a:r>
              <a:rPr lang="en-US" sz="4000" b="1" dirty="0">
                <a:solidFill>
                  <a:srgbClr val="FF0000"/>
                </a:solidFill>
              </a:rPr>
              <a:t> – </a:t>
            </a:r>
            <a:r>
              <a:rPr lang="en-US" sz="4000" b="1" dirty="0" err="1" smtClean="0">
                <a:solidFill>
                  <a:srgbClr val="FF0000"/>
                </a:solidFill>
              </a:rPr>
              <a:t>Français</a:t>
            </a:r>
            <a:endParaRPr lang="en-US" sz="40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05661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9" y="22578"/>
            <a:ext cx="12126119" cy="685019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2:17-18 </a:t>
            </a:r>
            <a:endParaRPr lang="en-US" sz="1200" b="1" dirty="0" smtClean="0">
              <a:solidFill>
                <a:srgbClr val="FFFF00"/>
              </a:solidFill>
            </a:endParaRPr>
          </a:p>
          <a:p>
            <a:r>
              <a:rPr lang="en-US" sz="2400" b="1" dirty="0" smtClean="0">
                <a:solidFill>
                  <a:schemeClr val="bg1"/>
                </a:solidFill>
              </a:rPr>
              <a:t> </a:t>
            </a:r>
            <a:r>
              <a:rPr lang="en-US" sz="2400" b="1" dirty="0" smtClean="0">
                <a:solidFill>
                  <a:srgbClr val="FFFF00"/>
                </a:solidFill>
              </a:rPr>
              <a:t>17</a:t>
            </a:r>
            <a:r>
              <a:rPr lang="en-US" sz="2400" dirty="0" smtClean="0">
                <a:solidFill>
                  <a:schemeClr val="bg1"/>
                </a:solidFill>
              </a:rPr>
              <a:t>  </a:t>
            </a:r>
            <a:r>
              <a:rPr lang="el-GR" sz="3200" b="1" dirty="0" smtClean="0">
                <a:solidFill>
                  <a:schemeClr val="bg1"/>
                </a:solidFill>
              </a:rPr>
              <a:t>καὶ </a:t>
            </a:r>
            <a:r>
              <a:rPr lang="el-GR" sz="3200" b="1" dirty="0">
                <a:solidFill>
                  <a:schemeClr val="bg1"/>
                </a:solidFill>
              </a:rPr>
              <a:t>ὁ κόσμος παράγεται καὶ ἡ ἐπιθυμία αὐτοῦ</a:t>
            </a:r>
            <a:r>
              <a:rPr lang="el-GR" sz="3200" b="1" dirty="0" smtClean="0">
                <a:solidFill>
                  <a:schemeClr val="bg1"/>
                </a:solidFill>
              </a:rPr>
              <a:t>,</a:t>
            </a:r>
            <a:endParaRPr lang="en-US" sz="2400" dirty="0" smtClean="0">
              <a:solidFill>
                <a:schemeClr val="bg1"/>
              </a:solidFill>
            </a:endParaRPr>
          </a:p>
          <a:p>
            <a:r>
              <a:rPr lang="en-US" sz="2200" dirty="0" smtClean="0">
                <a:solidFill>
                  <a:schemeClr val="bg1"/>
                </a:solidFill>
              </a:rPr>
              <a:t>          e</a:t>
            </a:r>
            <a:r>
              <a:rPr lang="fr-FR" sz="2200" dirty="0" smtClean="0">
                <a:solidFill>
                  <a:schemeClr val="bg1"/>
                </a:solidFill>
              </a:rPr>
              <a:t>t    le       monde           passe               et    </a:t>
            </a:r>
            <a:r>
              <a:rPr lang="fr-FR" sz="2000" dirty="0" smtClean="0">
                <a:solidFill>
                  <a:schemeClr val="bg1"/>
                </a:solidFill>
              </a:rPr>
              <a:t>le          </a:t>
            </a:r>
            <a:r>
              <a:rPr lang="fr-FR" sz="2000" dirty="0">
                <a:solidFill>
                  <a:schemeClr val="bg1"/>
                </a:solidFill>
              </a:rPr>
              <a:t>désir          </a:t>
            </a:r>
            <a:r>
              <a:rPr lang="fr-FR" sz="2000" dirty="0" smtClean="0">
                <a:solidFill>
                  <a:schemeClr val="bg1"/>
                </a:solidFill>
              </a:rPr>
              <a:t>       son </a:t>
            </a:r>
            <a:r>
              <a:rPr lang="fr-FR" sz="2200" dirty="0" smtClean="0">
                <a:solidFill>
                  <a:schemeClr val="bg1"/>
                </a:solidFill>
              </a:rPr>
              <a:t> </a:t>
            </a:r>
            <a:r>
              <a:rPr lang="en-US" sz="2200" dirty="0" smtClean="0">
                <a:solidFill>
                  <a:schemeClr val="bg1"/>
                </a:solidFill>
              </a:rPr>
              <a:t> </a:t>
            </a:r>
          </a:p>
          <a:p>
            <a:r>
              <a:rPr lang="en-US" sz="3200" b="1" dirty="0" smtClean="0">
                <a:solidFill>
                  <a:schemeClr val="bg1"/>
                </a:solidFill>
              </a:rPr>
              <a:t>  </a:t>
            </a:r>
            <a:r>
              <a:rPr lang="el-GR" sz="3200" b="1" dirty="0" smtClean="0">
                <a:solidFill>
                  <a:schemeClr val="bg1"/>
                </a:solidFill>
              </a:rPr>
              <a:t>ὁ </a:t>
            </a:r>
            <a:r>
              <a:rPr lang="el-GR" sz="3200" b="1" dirty="0">
                <a:solidFill>
                  <a:schemeClr val="bg1"/>
                </a:solidFill>
              </a:rPr>
              <a:t>δὲ ποιῶν τὸ θέλημα τοῦ θεοῦ μένει εἰς τὸν αἰῶνα</a:t>
            </a:r>
            <a:r>
              <a:rPr lang="el-GR" sz="3200" b="1" dirty="0" smtClean="0">
                <a:solidFill>
                  <a:schemeClr val="bg1"/>
                </a:solidFill>
              </a:rPr>
              <a:t>.</a:t>
            </a:r>
            <a:endParaRPr lang="en-US" sz="2200" b="1" dirty="0" smtClean="0">
              <a:solidFill>
                <a:schemeClr val="bg1"/>
              </a:solidFill>
            </a:endParaRPr>
          </a:p>
          <a:p>
            <a:r>
              <a:rPr lang="fr-FR" sz="2200" dirty="0" smtClean="0">
                <a:solidFill>
                  <a:schemeClr val="bg1"/>
                </a:solidFill>
              </a:rPr>
              <a:t>celui </a:t>
            </a:r>
            <a:r>
              <a:rPr lang="fr-FR" sz="2200" dirty="0">
                <a:solidFill>
                  <a:schemeClr val="bg1"/>
                </a:solidFill>
              </a:rPr>
              <a:t>mais </a:t>
            </a:r>
            <a:r>
              <a:rPr lang="fr-FR" sz="2200" dirty="0" smtClean="0">
                <a:solidFill>
                  <a:schemeClr val="bg1"/>
                </a:solidFill>
              </a:rPr>
              <a:t>qui </a:t>
            </a:r>
            <a:r>
              <a:rPr lang="fr-FR" sz="2200" dirty="0">
                <a:solidFill>
                  <a:schemeClr val="bg1"/>
                </a:solidFill>
              </a:rPr>
              <a:t>fait </a:t>
            </a:r>
            <a:r>
              <a:rPr lang="fr-FR" sz="2200" dirty="0" smtClean="0">
                <a:solidFill>
                  <a:schemeClr val="bg1"/>
                </a:solidFill>
              </a:rPr>
              <a:t>   la        volonté      </a:t>
            </a:r>
            <a:r>
              <a:rPr lang="fr-FR" sz="2200" dirty="0">
                <a:solidFill>
                  <a:schemeClr val="bg1"/>
                </a:solidFill>
              </a:rPr>
              <a:t>de </a:t>
            </a:r>
            <a:r>
              <a:rPr lang="fr-FR" sz="2200" dirty="0" smtClean="0">
                <a:solidFill>
                  <a:schemeClr val="bg1"/>
                </a:solidFill>
              </a:rPr>
              <a:t>      Dieu   demeure    éternellement </a:t>
            </a:r>
            <a:endParaRPr lang="es-ES" sz="2200" dirty="0" smtClean="0">
              <a:solidFill>
                <a:schemeClr val="bg1"/>
              </a:solidFill>
            </a:endParaRPr>
          </a:p>
          <a:p>
            <a:r>
              <a:rPr lang="en-US" sz="2400" b="1" dirty="0" smtClean="0">
                <a:solidFill>
                  <a:schemeClr val="bg1"/>
                </a:solidFill>
              </a:rPr>
              <a:t> </a:t>
            </a:r>
            <a:r>
              <a:rPr lang="en-US" sz="2400" b="1" dirty="0" smtClean="0">
                <a:solidFill>
                  <a:srgbClr val="FFFF00"/>
                </a:solidFill>
              </a:rPr>
              <a:t>18</a:t>
            </a:r>
            <a:r>
              <a:rPr lang="en-US" sz="2400" b="1" dirty="0" smtClean="0">
                <a:solidFill>
                  <a:schemeClr val="bg1"/>
                </a:solidFill>
              </a:rPr>
              <a:t>  </a:t>
            </a:r>
            <a:r>
              <a:rPr lang="el-GR" sz="3200" b="1" dirty="0" smtClean="0">
                <a:solidFill>
                  <a:schemeClr val="bg1"/>
                </a:solidFill>
              </a:rPr>
              <a:t>Παιδία</a:t>
            </a:r>
            <a:r>
              <a:rPr lang="el-GR" sz="3200" b="1" dirty="0">
                <a:solidFill>
                  <a:schemeClr val="bg1"/>
                </a:solidFill>
              </a:rPr>
              <a:t>, ἐσχάτη ὥρα ἐστίν, καὶ καθὼς </a:t>
            </a:r>
            <a:r>
              <a:rPr lang="en-US" sz="3200" b="1" dirty="0" smtClean="0">
                <a:solidFill>
                  <a:schemeClr val="bg1"/>
                </a:solidFill>
              </a:rPr>
              <a:t> </a:t>
            </a:r>
            <a:r>
              <a:rPr lang="el-GR" sz="3200" b="1" dirty="0" smtClean="0">
                <a:solidFill>
                  <a:schemeClr val="bg1"/>
                </a:solidFill>
              </a:rPr>
              <a:t>ἠκούσατε </a:t>
            </a:r>
            <a:endParaRPr lang="en-US" sz="2200" b="1" dirty="0" smtClean="0">
              <a:solidFill>
                <a:schemeClr val="bg1"/>
              </a:solidFill>
            </a:endParaRPr>
          </a:p>
          <a:p>
            <a:r>
              <a:rPr lang="es-ES" sz="2200" dirty="0" smtClean="0">
                <a:solidFill>
                  <a:schemeClr val="bg1"/>
                </a:solidFill>
              </a:rPr>
              <a:t>     p</a:t>
            </a:r>
            <a:r>
              <a:rPr lang="fr-FR" sz="2200" dirty="0" err="1" smtClean="0">
                <a:solidFill>
                  <a:schemeClr val="bg1"/>
                </a:solidFill>
              </a:rPr>
              <a:t>etits</a:t>
            </a:r>
            <a:r>
              <a:rPr lang="fr-FR" sz="2200" dirty="0" smtClean="0">
                <a:solidFill>
                  <a:schemeClr val="bg1"/>
                </a:solidFill>
              </a:rPr>
              <a:t> enfants   dernière   heure     c'est         et     </a:t>
            </a:r>
            <a:r>
              <a:rPr lang="fr-FR" sz="2200" dirty="0">
                <a:solidFill>
                  <a:schemeClr val="bg1"/>
                </a:solidFill>
              </a:rPr>
              <a:t>comme </a:t>
            </a:r>
            <a:r>
              <a:rPr lang="fr-FR" sz="2200" dirty="0" smtClean="0">
                <a:solidFill>
                  <a:schemeClr val="bg1"/>
                </a:solidFill>
              </a:rPr>
              <a:t>  vous </a:t>
            </a:r>
            <a:r>
              <a:rPr lang="fr-FR" sz="2200" dirty="0">
                <a:solidFill>
                  <a:schemeClr val="bg1"/>
                </a:solidFill>
              </a:rPr>
              <a:t>avez </a:t>
            </a:r>
            <a:r>
              <a:rPr lang="fr-FR" sz="2200" dirty="0" smtClean="0">
                <a:solidFill>
                  <a:schemeClr val="bg1"/>
                </a:solidFill>
              </a:rPr>
              <a:t>entendu</a:t>
            </a:r>
            <a:endParaRPr lang="en-US" sz="2200" b="1" dirty="0" smtClean="0">
              <a:solidFill>
                <a:schemeClr val="bg1"/>
              </a:solidFill>
            </a:endParaRPr>
          </a:p>
          <a:p>
            <a:r>
              <a:rPr lang="en-US" sz="3200" b="1" dirty="0" smtClean="0">
                <a:solidFill>
                  <a:schemeClr val="bg1"/>
                </a:solidFill>
              </a:rPr>
              <a:t>   </a:t>
            </a:r>
            <a:r>
              <a:rPr lang="el-GR" sz="3200" b="1" dirty="0" smtClean="0">
                <a:solidFill>
                  <a:schemeClr val="bg1"/>
                </a:solidFill>
              </a:rPr>
              <a:t>ὅτι </a:t>
            </a:r>
            <a:r>
              <a:rPr lang="el-GR" sz="3200" b="1" dirty="0">
                <a:solidFill>
                  <a:schemeClr val="bg1"/>
                </a:solidFill>
              </a:rPr>
              <a:t>ἀντίχριστος ἔρχεται, καὶ νῦν ἀντίχριστοι πολλοὶ γεγόνασιν</a:t>
            </a:r>
            <a:r>
              <a:rPr lang="el-GR" sz="3200" b="1" dirty="0" smtClean="0">
                <a:solidFill>
                  <a:schemeClr val="bg1"/>
                </a:solidFill>
              </a:rPr>
              <a:t>,</a:t>
            </a:r>
            <a:endParaRPr lang="en-US" sz="2200" dirty="0" smtClean="0">
              <a:solidFill>
                <a:schemeClr val="bg1"/>
              </a:solidFill>
            </a:endParaRPr>
          </a:p>
          <a:p>
            <a:r>
              <a:rPr lang="fr-FR" sz="2200" dirty="0" smtClean="0">
                <a:solidFill>
                  <a:schemeClr val="bg1"/>
                </a:solidFill>
              </a:rPr>
              <a:t>     que        antéchrist               vient         et  maintenant  antéchrists       plusieurs         </a:t>
            </a:r>
            <a:r>
              <a:rPr lang="fr-FR" sz="2200" dirty="0">
                <a:solidFill>
                  <a:schemeClr val="bg1"/>
                </a:solidFill>
              </a:rPr>
              <a:t>il y </a:t>
            </a:r>
            <a:r>
              <a:rPr lang="fr-FR" sz="2200" dirty="0" smtClean="0">
                <a:solidFill>
                  <a:schemeClr val="bg1"/>
                </a:solidFill>
              </a:rPr>
              <a:t>a </a:t>
            </a:r>
            <a:endParaRPr lang="en-US" sz="2200" b="1" dirty="0">
              <a:solidFill>
                <a:schemeClr val="bg1"/>
              </a:solidFill>
            </a:endParaRPr>
          </a:p>
          <a:p>
            <a:r>
              <a:rPr lang="en-US" sz="3200" b="1" dirty="0" smtClean="0">
                <a:solidFill>
                  <a:schemeClr val="bg1"/>
                </a:solidFill>
              </a:rPr>
              <a:t>                     </a:t>
            </a:r>
            <a:r>
              <a:rPr lang="el-GR" sz="3200" b="1" dirty="0" smtClean="0">
                <a:solidFill>
                  <a:schemeClr val="bg1"/>
                </a:solidFill>
              </a:rPr>
              <a:t>ὅθεν </a:t>
            </a:r>
            <a:r>
              <a:rPr lang="el-GR" sz="3200" b="1" dirty="0">
                <a:solidFill>
                  <a:schemeClr val="bg1"/>
                </a:solidFill>
              </a:rPr>
              <a:t>γινώσκομεν ὅτι ἐσχάτη ὥρα ἐστίν</a:t>
            </a:r>
            <a:r>
              <a:rPr lang="el-GR" sz="3200" b="1" dirty="0" smtClean="0">
                <a:solidFill>
                  <a:schemeClr val="bg1"/>
                </a:solidFill>
              </a:rPr>
              <a:t>.</a:t>
            </a:r>
            <a:endParaRPr lang="en-US" sz="2200" b="1" dirty="0" smtClean="0">
              <a:solidFill>
                <a:schemeClr val="bg1"/>
              </a:solidFill>
            </a:endParaRPr>
          </a:p>
          <a:p>
            <a:r>
              <a:rPr lang="fr-FR" sz="2200" dirty="0" smtClean="0">
                <a:solidFill>
                  <a:schemeClr val="bg1"/>
                </a:solidFill>
              </a:rPr>
              <a:t>                                par </a:t>
            </a:r>
            <a:r>
              <a:rPr lang="fr-FR" sz="2200" dirty="0">
                <a:solidFill>
                  <a:schemeClr val="bg1"/>
                </a:solidFill>
              </a:rPr>
              <a:t>là </a:t>
            </a:r>
            <a:r>
              <a:rPr lang="fr-FR" sz="2200" dirty="0" smtClean="0">
                <a:solidFill>
                  <a:schemeClr val="bg1"/>
                </a:solidFill>
              </a:rPr>
              <a:t>  nous connaissons   </a:t>
            </a:r>
            <a:r>
              <a:rPr lang="fr-FR" sz="2200" dirty="0">
                <a:solidFill>
                  <a:schemeClr val="bg1"/>
                </a:solidFill>
              </a:rPr>
              <a:t>que </a:t>
            </a:r>
            <a:r>
              <a:rPr lang="fr-FR" sz="2200" dirty="0" smtClean="0">
                <a:solidFill>
                  <a:schemeClr val="bg1"/>
                </a:solidFill>
              </a:rPr>
              <a:t>   </a:t>
            </a:r>
            <a:r>
              <a:rPr lang="fr-FR" sz="2200" dirty="0">
                <a:solidFill>
                  <a:schemeClr val="bg1"/>
                </a:solidFill>
              </a:rPr>
              <a:t>dernière </a:t>
            </a:r>
            <a:r>
              <a:rPr lang="fr-FR" sz="2200" dirty="0" smtClean="0">
                <a:solidFill>
                  <a:schemeClr val="bg1"/>
                </a:solidFill>
              </a:rPr>
              <a:t>   heure    </a:t>
            </a:r>
            <a:r>
              <a:rPr lang="fr-FR" sz="2200" dirty="0">
                <a:solidFill>
                  <a:schemeClr val="bg1"/>
                </a:solidFill>
              </a:rPr>
              <a:t>c'est </a:t>
            </a:r>
            <a:endParaRPr lang="es-ES" sz="1200" dirty="0" smtClean="0">
              <a:solidFill>
                <a:schemeClr val="bg1"/>
              </a:solidFill>
            </a:endParaRPr>
          </a:p>
          <a:p>
            <a:r>
              <a:rPr lang="fr-FR" sz="2000" baseline="30000" dirty="0" smtClean="0">
                <a:solidFill>
                  <a:srgbClr val="FFFF00"/>
                </a:solidFill>
              </a:rPr>
              <a:t>	NEG </a:t>
            </a:r>
            <a:r>
              <a:rPr lang="fr-FR" sz="2000" b="1" dirty="0" smtClean="0">
                <a:solidFill>
                  <a:schemeClr val="bg1"/>
                </a:solidFill>
              </a:rPr>
              <a:t>2:17</a:t>
            </a:r>
            <a:r>
              <a:rPr lang="fr-FR" sz="2000" dirty="0" smtClean="0">
                <a:solidFill>
                  <a:schemeClr val="bg1"/>
                </a:solidFill>
              </a:rPr>
              <a:t> </a:t>
            </a:r>
            <a:r>
              <a:rPr lang="fr-FR" sz="2000" dirty="0">
                <a:solidFill>
                  <a:schemeClr val="bg1"/>
                </a:solidFill>
              </a:rPr>
              <a:t>Et le monde passe, et sa convoitise aussi; mais celui qui fait la volonté de Dieu demeure éternellement</a:t>
            </a:r>
            <a:r>
              <a:rPr lang="fr-FR" sz="2000" dirty="0" smtClean="0">
                <a:solidFill>
                  <a:schemeClr val="bg1"/>
                </a:solidFill>
              </a:rPr>
              <a:t>. </a:t>
            </a:r>
            <a:r>
              <a:rPr lang="fr-FR" sz="2000" b="1" dirty="0">
                <a:solidFill>
                  <a:schemeClr val="bg1"/>
                </a:solidFill>
              </a:rPr>
              <a:t>18</a:t>
            </a:r>
            <a:r>
              <a:rPr lang="fr-FR" sz="2000" dirty="0">
                <a:solidFill>
                  <a:schemeClr val="bg1"/>
                </a:solidFill>
              </a:rPr>
              <a:t> Petits enfants, c'est la dernière heure, et comme vous avez appris </a:t>
            </a:r>
            <a:r>
              <a:rPr lang="fr-FR" sz="2000" dirty="0" smtClean="0">
                <a:solidFill>
                  <a:schemeClr val="bg1"/>
                </a:solidFill>
              </a:rPr>
              <a:t>qu'un </a:t>
            </a:r>
            <a:r>
              <a:rPr lang="fr-FR" sz="2000" dirty="0">
                <a:solidFill>
                  <a:schemeClr val="bg1"/>
                </a:solidFill>
              </a:rPr>
              <a:t>antéchrist vient, il y a maintenant plusieurs antéchrists: par là nous connaissons que c'est la dernière heure</a:t>
            </a:r>
            <a:r>
              <a:rPr lang="fr-FR" sz="2000" dirty="0" smtClean="0">
                <a:solidFill>
                  <a:schemeClr val="bg1"/>
                </a:solidFill>
              </a:rPr>
              <a:t>. / </a:t>
            </a:r>
            <a:r>
              <a:rPr lang="fr-FR" sz="2000" baseline="30000" dirty="0" smtClean="0">
                <a:solidFill>
                  <a:srgbClr val="FFFF00"/>
                </a:solidFill>
              </a:rPr>
              <a:t>BFC </a:t>
            </a:r>
            <a:r>
              <a:rPr lang="fr-FR" sz="2000" b="1" dirty="0" smtClean="0">
                <a:solidFill>
                  <a:schemeClr val="bg1"/>
                </a:solidFill>
              </a:rPr>
              <a:t>2:17</a:t>
            </a:r>
            <a:r>
              <a:rPr lang="fr-FR" sz="2000" dirty="0" smtClean="0">
                <a:solidFill>
                  <a:schemeClr val="bg1"/>
                </a:solidFill>
              </a:rPr>
              <a:t> </a:t>
            </a:r>
            <a:r>
              <a:rPr lang="fr-FR" sz="2000" dirty="0">
                <a:solidFill>
                  <a:schemeClr val="bg1"/>
                </a:solidFill>
              </a:rPr>
              <a:t>Le monde est en train de passer, ainsi que tout ce que l'on y trouve à désirer; mais celui qui fait la volonté de Dieu vit pour toujours</a:t>
            </a:r>
            <a:r>
              <a:rPr lang="fr-FR" sz="2000" dirty="0" smtClean="0">
                <a:solidFill>
                  <a:schemeClr val="bg1"/>
                </a:solidFill>
              </a:rPr>
              <a:t>. </a:t>
            </a:r>
            <a:r>
              <a:rPr lang="fr-FR" sz="2000" b="1" dirty="0" smtClean="0">
                <a:solidFill>
                  <a:schemeClr val="bg1"/>
                </a:solidFill>
              </a:rPr>
              <a:t>18</a:t>
            </a:r>
            <a:r>
              <a:rPr lang="fr-FR" sz="2000" dirty="0" smtClean="0">
                <a:solidFill>
                  <a:schemeClr val="bg1"/>
                </a:solidFill>
              </a:rPr>
              <a:t> </a:t>
            </a:r>
            <a:r>
              <a:rPr lang="fr-FR" sz="2000" dirty="0">
                <a:solidFill>
                  <a:schemeClr val="bg1"/>
                </a:solidFill>
              </a:rPr>
              <a:t>Mes enfants, voici la dernière heure! Vous avez entendu dire que l'Adversaire du Christ va venir; or, maintenant, de nombreux adversaires du Christ sont apparus et nous savons ainsi que nous en sommes à la dernière heure.</a:t>
            </a:r>
            <a:endParaRPr lang="fr-FR" sz="800" dirty="0">
              <a:solidFill>
                <a:schemeClr val="bg1"/>
              </a:solidFill>
            </a:endParaRPr>
          </a:p>
          <a:p>
            <a:endParaRPr lang="es-E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36054770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117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2:19-20 </a:t>
            </a:r>
            <a:endParaRPr lang="en-US" sz="1200" b="1" dirty="0" smtClean="0">
              <a:solidFill>
                <a:srgbClr val="FFFF00"/>
              </a:solidFill>
            </a:endParaRPr>
          </a:p>
          <a:p>
            <a:r>
              <a:rPr lang="en-US" sz="2400" b="1" dirty="0" smtClean="0">
                <a:solidFill>
                  <a:srgbClr val="FFFF00"/>
                </a:solidFill>
              </a:rPr>
              <a:t>19 </a:t>
            </a:r>
            <a:r>
              <a:rPr lang="en-US" sz="2400" b="1" dirty="0" smtClean="0">
                <a:solidFill>
                  <a:schemeClr val="bg1"/>
                </a:solidFill>
              </a:rPr>
              <a:t> </a:t>
            </a:r>
            <a:r>
              <a:rPr lang="el-GR" sz="3200" b="1" dirty="0" smtClean="0">
                <a:solidFill>
                  <a:schemeClr val="bg1"/>
                </a:solidFill>
              </a:rPr>
              <a:t>ἐξ </a:t>
            </a:r>
            <a:r>
              <a:rPr lang="el-GR" sz="3200" b="1" dirty="0">
                <a:solidFill>
                  <a:schemeClr val="bg1"/>
                </a:solidFill>
              </a:rPr>
              <a:t>ἡμῶν ἐξῆλθαν ἀλλ᾽ οὐκ </a:t>
            </a:r>
            <a:r>
              <a:rPr lang="en-US" sz="3200" b="1" dirty="0" smtClean="0">
                <a:solidFill>
                  <a:schemeClr val="bg1"/>
                </a:solidFill>
              </a:rPr>
              <a:t> </a:t>
            </a:r>
            <a:r>
              <a:rPr lang="el-GR" sz="3200" b="1" dirty="0" smtClean="0">
                <a:solidFill>
                  <a:schemeClr val="bg1"/>
                </a:solidFill>
              </a:rPr>
              <a:t>ἦσαν </a:t>
            </a:r>
            <a:r>
              <a:rPr lang="en-US" sz="3200" b="1" dirty="0" smtClean="0">
                <a:solidFill>
                  <a:schemeClr val="bg1"/>
                </a:solidFill>
              </a:rPr>
              <a:t> </a:t>
            </a:r>
            <a:r>
              <a:rPr lang="el-GR" sz="3200" b="1" dirty="0" smtClean="0">
                <a:solidFill>
                  <a:schemeClr val="bg1"/>
                </a:solidFill>
              </a:rPr>
              <a:t>ἐξ </a:t>
            </a:r>
            <a:r>
              <a:rPr lang="el-GR" sz="3200" b="1" dirty="0">
                <a:solidFill>
                  <a:schemeClr val="bg1"/>
                </a:solidFill>
              </a:rPr>
              <a:t>ἡμῶν, </a:t>
            </a:r>
            <a:endParaRPr lang="en-US" sz="2400" b="1" dirty="0" smtClean="0">
              <a:solidFill>
                <a:schemeClr val="bg1"/>
              </a:solidFill>
            </a:endParaRPr>
          </a:p>
          <a:p>
            <a:r>
              <a:rPr lang="en-US" sz="2400" dirty="0" smtClean="0">
                <a:solidFill>
                  <a:schemeClr val="bg1"/>
                </a:solidFill>
              </a:rPr>
              <a:t>     </a:t>
            </a:r>
            <a:r>
              <a:rPr lang="fr-FR" sz="2400" dirty="0" smtClean="0">
                <a:solidFill>
                  <a:schemeClr val="bg1"/>
                </a:solidFill>
              </a:rPr>
              <a:t>des  nôtres  </a:t>
            </a:r>
            <a:r>
              <a:rPr lang="fr-FR" sz="2200" dirty="0" smtClean="0">
                <a:solidFill>
                  <a:schemeClr val="bg1"/>
                </a:solidFill>
              </a:rPr>
              <a:t>ils </a:t>
            </a:r>
            <a:r>
              <a:rPr lang="fr-FR" sz="2200" dirty="0">
                <a:solidFill>
                  <a:schemeClr val="bg1"/>
                </a:solidFill>
              </a:rPr>
              <a:t>sont sortis </a:t>
            </a:r>
            <a:r>
              <a:rPr lang="fr-FR" sz="2200" dirty="0" smtClean="0">
                <a:solidFill>
                  <a:schemeClr val="bg1"/>
                </a:solidFill>
              </a:rPr>
              <a:t> </a:t>
            </a:r>
            <a:r>
              <a:rPr lang="fr-FR" sz="2400" dirty="0" smtClean="0">
                <a:solidFill>
                  <a:schemeClr val="bg1"/>
                </a:solidFill>
              </a:rPr>
              <a:t>mais  ne pas  </a:t>
            </a:r>
            <a:r>
              <a:rPr lang="fr-FR" sz="2200" dirty="0">
                <a:solidFill>
                  <a:schemeClr val="bg1"/>
                </a:solidFill>
              </a:rPr>
              <a:t>ils </a:t>
            </a:r>
            <a:r>
              <a:rPr lang="fr-FR" sz="2200" dirty="0" smtClean="0">
                <a:solidFill>
                  <a:schemeClr val="bg1"/>
                </a:solidFill>
              </a:rPr>
              <a:t>étaient des nôtres</a:t>
            </a:r>
            <a:r>
              <a:rPr lang="fr-FR" sz="2400" dirty="0" smtClean="0">
                <a:solidFill>
                  <a:schemeClr val="bg1"/>
                </a:solidFill>
              </a:rPr>
              <a:t> </a:t>
            </a:r>
          </a:p>
          <a:p>
            <a:r>
              <a:rPr lang="el-GR" sz="3200" b="1" dirty="0" smtClean="0">
                <a:solidFill>
                  <a:schemeClr val="bg1"/>
                </a:solidFill>
              </a:rPr>
              <a:t>εἰ γὰρ</a:t>
            </a:r>
            <a:r>
              <a:rPr lang="en-US" sz="3200" b="1" dirty="0" smtClean="0">
                <a:solidFill>
                  <a:schemeClr val="bg1"/>
                </a:solidFill>
              </a:rPr>
              <a:t> </a:t>
            </a:r>
            <a:r>
              <a:rPr lang="el-GR" sz="3200" b="1" dirty="0" smtClean="0">
                <a:solidFill>
                  <a:schemeClr val="bg1"/>
                </a:solidFill>
              </a:rPr>
              <a:t>ἐξ </a:t>
            </a:r>
            <a:r>
              <a:rPr lang="el-GR" sz="3200" b="1" dirty="0">
                <a:solidFill>
                  <a:schemeClr val="bg1"/>
                </a:solidFill>
              </a:rPr>
              <a:t>ἡμῶν </a:t>
            </a:r>
            <a:r>
              <a:rPr lang="en-US" sz="3200" b="1" dirty="0" smtClean="0">
                <a:solidFill>
                  <a:schemeClr val="bg1"/>
                </a:solidFill>
              </a:rPr>
              <a:t> </a:t>
            </a:r>
            <a:r>
              <a:rPr lang="el-GR" sz="3200" b="1" dirty="0" smtClean="0">
                <a:solidFill>
                  <a:schemeClr val="bg1"/>
                </a:solidFill>
              </a:rPr>
              <a:t>ἦσαν</a:t>
            </a:r>
            <a:r>
              <a:rPr lang="el-GR" sz="3200" b="1" dirty="0">
                <a:solidFill>
                  <a:schemeClr val="bg1"/>
                </a:solidFill>
              </a:rPr>
              <a:t>, </a:t>
            </a:r>
            <a:r>
              <a:rPr lang="en-US" sz="3200" b="1" dirty="0" smtClean="0">
                <a:solidFill>
                  <a:schemeClr val="bg1"/>
                </a:solidFill>
              </a:rPr>
              <a:t> </a:t>
            </a:r>
            <a:r>
              <a:rPr lang="el-GR" sz="3200" b="1" dirty="0" smtClean="0">
                <a:solidFill>
                  <a:schemeClr val="bg1"/>
                </a:solidFill>
              </a:rPr>
              <a:t>μεμενήκεισαν </a:t>
            </a:r>
            <a:r>
              <a:rPr lang="el-GR" sz="3200" b="1" dirty="0">
                <a:solidFill>
                  <a:schemeClr val="bg1"/>
                </a:solidFill>
              </a:rPr>
              <a:t>ἂν μεθ᾽ ἡμῶν- </a:t>
            </a:r>
            <a:endParaRPr lang="en-US" sz="2400" b="1" dirty="0">
              <a:solidFill>
                <a:schemeClr val="bg1"/>
              </a:solidFill>
            </a:endParaRPr>
          </a:p>
          <a:p>
            <a:r>
              <a:rPr lang="en-US" sz="2400" dirty="0" smtClean="0">
                <a:solidFill>
                  <a:schemeClr val="bg1"/>
                </a:solidFill>
              </a:rPr>
              <a:t> </a:t>
            </a:r>
            <a:r>
              <a:rPr lang="fr-FR" sz="2400" dirty="0">
                <a:solidFill>
                  <a:schemeClr val="bg1"/>
                </a:solidFill>
              </a:rPr>
              <a:t>si    </a:t>
            </a:r>
            <a:r>
              <a:rPr lang="fr-FR" sz="2400" dirty="0" smtClean="0">
                <a:solidFill>
                  <a:schemeClr val="bg1"/>
                </a:solidFill>
              </a:rPr>
              <a:t>car</a:t>
            </a:r>
            <a:r>
              <a:rPr lang="en-US" sz="2400" dirty="0" smtClean="0">
                <a:solidFill>
                  <a:schemeClr val="bg1"/>
                </a:solidFill>
              </a:rPr>
              <a:t> </a:t>
            </a:r>
            <a:r>
              <a:rPr lang="fr-FR" sz="2400" dirty="0">
                <a:solidFill>
                  <a:schemeClr val="bg1"/>
                </a:solidFill>
              </a:rPr>
              <a:t>des  nôtres </a:t>
            </a:r>
            <a:r>
              <a:rPr lang="fr-FR" sz="2200" dirty="0" smtClean="0">
                <a:solidFill>
                  <a:schemeClr val="bg1"/>
                </a:solidFill>
              </a:rPr>
              <a:t>ils </a:t>
            </a:r>
            <a:r>
              <a:rPr lang="fr-FR" sz="2200" dirty="0">
                <a:solidFill>
                  <a:schemeClr val="bg1"/>
                </a:solidFill>
              </a:rPr>
              <a:t>avaient été </a:t>
            </a:r>
            <a:r>
              <a:rPr lang="fr-FR" sz="2200" dirty="0" smtClean="0">
                <a:solidFill>
                  <a:schemeClr val="bg1"/>
                </a:solidFill>
              </a:rPr>
              <a:t> ils </a:t>
            </a:r>
            <a:r>
              <a:rPr lang="fr-FR" sz="2200" dirty="0">
                <a:solidFill>
                  <a:schemeClr val="bg1"/>
                </a:solidFill>
              </a:rPr>
              <a:t>seraient demeurés</a:t>
            </a:r>
            <a:r>
              <a:rPr lang="fr-FR" sz="2400" dirty="0">
                <a:solidFill>
                  <a:schemeClr val="bg1"/>
                </a:solidFill>
              </a:rPr>
              <a:t> </a:t>
            </a:r>
            <a:r>
              <a:rPr lang="fr-FR" sz="2400" dirty="0" smtClean="0">
                <a:solidFill>
                  <a:schemeClr val="bg1"/>
                </a:solidFill>
              </a:rPr>
              <a:t>    avec     nous</a:t>
            </a:r>
            <a:r>
              <a:rPr lang="es-ES" sz="2400" dirty="0" smtClean="0">
                <a:solidFill>
                  <a:schemeClr val="bg1"/>
                </a:solidFill>
              </a:rPr>
              <a:t> </a:t>
            </a:r>
          </a:p>
          <a:p>
            <a:r>
              <a:rPr lang="en-US" sz="3200" b="1" dirty="0" smtClean="0">
                <a:solidFill>
                  <a:schemeClr val="bg1"/>
                </a:solidFill>
              </a:rPr>
              <a:t>   </a:t>
            </a:r>
            <a:r>
              <a:rPr lang="el-GR" sz="3200" b="1" dirty="0" smtClean="0">
                <a:solidFill>
                  <a:schemeClr val="bg1"/>
                </a:solidFill>
              </a:rPr>
              <a:t>ἀλλ</a:t>
            </a:r>
            <a:r>
              <a:rPr lang="el-GR" sz="3200" b="1" dirty="0">
                <a:solidFill>
                  <a:schemeClr val="bg1"/>
                </a:solidFill>
              </a:rPr>
              <a:t>᾽ </a:t>
            </a:r>
            <a:r>
              <a:rPr lang="en-US" sz="3200" b="1" dirty="0" smtClean="0">
                <a:solidFill>
                  <a:schemeClr val="bg1"/>
                </a:solidFill>
              </a:rPr>
              <a:t> </a:t>
            </a:r>
            <a:r>
              <a:rPr lang="el-GR" sz="3200" b="1" dirty="0" smtClean="0">
                <a:solidFill>
                  <a:schemeClr val="bg1"/>
                </a:solidFill>
              </a:rPr>
              <a:t>ἵνα </a:t>
            </a:r>
            <a:r>
              <a:rPr lang="en-US" sz="3200" b="1" dirty="0" smtClean="0">
                <a:solidFill>
                  <a:schemeClr val="bg1"/>
                </a:solidFill>
              </a:rPr>
              <a:t> </a:t>
            </a:r>
            <a:r>
              <a:rPr lang="el-GR" sz="3200" b="1" dirty="0" smtClean="0">
                <a:solidFill>
                  <a:schemeClr val="bg1"/>
                </a:solidFill>
              </a:rPr>
              <a:t>φανερωθῶσιν </a:t>
            </a:r>
            <a:r>
              <a:rPr lang="el-GR" sz="3200" b="1" dirty="0">
                <a:solidFill>
                  <a:schemeClr val="bg1"/>
                </a:solidFill>
              </a:rPr>
              <a:t>ὅτι οὐκ εἰσὶν πάντες ἐξ ἡμῶν. </a:t>
            </a:r>
            <a:endParaRPr lang="en-US" sz="2400" b="1" dirty="0" smtClean="0">
              <a:solidFill>
                <a:schemeClr val="bg1"/>
              </a:solidFill>
            </a:endParaRPr>
          </a:p>
          <a:p>
            <a:r>
              <a:rPr lang="fr-FR" sz="2400" dirty="0" smtClean="0">
                <a:solidFill>
                  <a:schemeClr val="bg1"/>
                </a:solidFill>
              </a:rPr>
              <a:t>    mais  afin que   il </a:t>
            </a:r>
            <a:r>
              <a:rPr lang="fr-FR" sz="2400" dirty="0">
                <a:solidFill>
                  <a:schemeClr val="bg1"/>
                </a:solidFill>
              </a:rPr>
              <a:t>soit manifeste </a:t>
            </a:r>
            <a:r>
              <a:rPr lang="fr-FR" sz="2400" dirty="0" smtClean="0">
                <a:solidFill>
                  <a:schemeClr val="bg1"/>
                </a:solidFill>
              </a:rPr>
              <a:t>    que ne pas  sont       tous      des  nôtres</a:t>
            </a:r>
            <a:r>
              <a:rPr lang="es-ES" sz="2400" dirty="0" smtClean="0">
                <a:solidFill>
                  <a:schemeClr val="bg1"/>
                </a:solidFill>
              </a:rPr>
              <a:t> </a:t>
            </a:r>
            <a:endParaRPr lang="en-US" sz="2400" b="1" dirty="0">
              <a:solidFill>
                <a:schemeClr val="bg1"/>
              </a:solidFill>
            </a:endParaRPr>
          </a:p>
          <a:p>
            <a:r>
              <a:rPr lang="en-US" sz="2400" b="1" dirty="0" smtClean="0">
                <a:solidFill>
                  <a:srgbClr val="FFFF00"/>
                </a:solidFill>
              </a:rPr>
              <a:t>20</a:t>
            </a:r>
            <a:r>
              <a:rPr lang="en-US" sz="3200" b="1" dirty="0" smtClean="0">
                <a:solidFill>
                  <a:schemeClr val="bg1"/>
                </a:solidFill>
              </a:rPr>
              <a:t>   </a:t>
            </a:r>
            <a:r>
              <a:rPr lang="el-GR" sz="3200" b="1" dirty="0" smtClean="0">
                <a:solidFill>
                  <a:schemeClr val="bg1"/>
                </a:solidFill>
              </a:rPr>
              <a:t>καὶ </a:t>
            </a:r>
            <a:r>
              <a:rPr lang="el-GR" sz="3200" b="1" dirty="0">
                <a:solidFill>
                  <a:schemeClr val="bg1"/>
                </a:solidFill>
              </a:rPr>
              <a:t>ὑμεῖς χρῖσμα ἔχετε ἀπὸ τοῦ ἁγίου καὶ </a:t>
            </a:r>
            <a:r>
              <a:rPr lang="en-US" sz="3200" b="1" dirty="0" smtClean="0">
                <a:solidFill>
                  <a:schemeClr val="bg1"/>
                </a:solidFill>
              </a:rPr>
              <a:t>   </a:t>
            </a:r>
            <a:r>
              <a:rPr lang="el-GR" sz="3200" b="1" dirty="0" smtClean="0">
                <a:solidFill>
                  <a:schemeClr val="bg1"/>
                </a:solidFill>
              </a:rPr>
              <a:t>οἴδατε </a:t>
            </a:r>
            <a:r>
              <a:rPr lang="en-US" sz="3200" b="1" dirty="0" smtClean="0">
                <a:solidFill>
                  <a:schemeClr val="bg1"/>
                </a:solidFill>
              </a:rPr>
              <a:t>   </a:t>
            </a:r>
            <a:r>
              <a:rPr lang="el-GR" sz="3200" b="1" dirty="0" smtClean="0">
                <a:solidFill>
                  <a:schemeClr val="bg1"/>
                </a:solidFill>
              </a:rPr>
              <a:t>πάντες.</a:t>
            </a:r>
            <a:endParaRPr lang="en-US" sz="2400" b="1" dirty="0" smtClean="0">
              <a:solidFill>
                <a:schemeClr val="bg1"/>
              </a:solidFill>
            </a:endParaRPr>
          </a:p>
          <a:p>
            <a:r>
              <a:rPr lang="es-ES" sz="2400" dirty="0" smtClean="0">
                <a:solidFill>
                  <a:schemeClr val="bg1"/>
                </a:solidFill>
              </a:rPr>
              <a:t>        </a:t>
            </a:r>
            <a:r>
              <a:rPr lang="es-ES" sz="2400" dirty="0" err="1" smtClean="0">
                <a:solidFill>
                  <a:schemeClr val="bg1"/>
                </a:solidFill>
              </a:rPr>
              <a:t>mais</a:t>
            </a:r>
            <a:r>
              <a:rPr lang="es-ES" sz="2400" dirty="0" smtClean="0">
                <a:solidFill>
                  <a:schemeClr val="bg1"/>
                </a:solidFill>
              </a:rPr>
              <a:t>  </a:t>
            </a:r>
            <a:r>
              <a:rPr lang="fr-FR" sz="2400" dirty="0" smtClean="0">
                <a:solidFill>
                  <a:schemeClr val="bg1"/>
                </a:solidFill>
              </a:rPr>
              <a:t> vous      onction  vous </a:t>
            </a:r>
            <a:r>
              <a:rPr lang="fr-FR" sz="2400" dirty="0">
                <a:solidFill>
                  <a:schemeClr val="bg1"/>
                </a:solidFill>
              </a:rPr>
              <a:t>avez </a:t>
            </a:r>
            <a:r>
              <a:rPr lang="fr-FR" sz="2400" dirty="0" smtClean="0">
                <a:solidFill>
                  <a:schemeClr val="bg1"/>
                </a:solidFill>
              </a:rPr>
              <a:t> de </a:t>
            </a:r>
            <a:r>
              <a:rPr lang="fr-FR" sz="2400" dirty="0">
                <a:solidFill>
                  <a:schemeClr val="bg1"/>
                </a:solidFill>
              </a:rPr>
              <a:t>celui qui </a:t>
            </a:r>
            <a:r>
              <a:rPr lang="fr-FR" sz="2400" dirty="0" smtClean="0">
                <a:solidFill>
                  <a:schemeClr val="bg1"/>
                </a:solidFill>
              </a:rPr>
              <a:t>saint      et  </a:t>
            </a:r>
            <a:r>
              <a:rPr lang="fr-FR" sz="2400" dirty="0">
                <a:solidFill>
                  <a:schemeClr val="bg1"/>
                </a:solidFill>
              </a:rPr>
              <a:t>vous connaissez </a:t>
            </a:r>
            <a:r>
              <a:rPr lang="fr-FR" sz="2400" dirty="0" smtClean="0">
                <a:solidFill>
                  <a:schemeClr val="bg1"/>
                </a:solidFill>
              </a:rPr>
              <a:t>  tous</a:t>
            </a:r>
            <a:endParaRPr lang="en-US" sz="2400" dirty="0" smtClean="0">
              <a:solidFill>
                <a:schemeClr val="bg1"/>
              </a:solidFill>
            </a:endParaRPr>
          </a:p>
          <a:p>
            <a:endParaRPr lang="en-US" sz="800" dirty="0">
              <a:solidFill>
                <a:schemeClr val="bg1"/>
              </a:solidFill>
            </a:endParaRPr>
          </a:p>
          <a:p>
            <a:r>
              <a:rPr lang="fr-FR" sz="2200" baseline="30000" dirty="0">
                <a:solidFill>
                  <a:srgbClr val="FFFF00"/>
                </a:solidFill>
              </a:rPr>
              <a:t>NEG</a:t>
            </a:r>
            <a:r>
              <a:rPr lang="fr-FR" sz="2200" baseline="30000" dirty="0">
                <a:solidFill>
                  <a:schemeClr val="bg1"/>
                </a:solidFill>
              </a:rPr>
              <a:t> </a:t>
            </a:r>
            <a:r>
              <a:rPr lang="fr-FR" sz="2200" b="1" dirty="0" smtClean="0">
                <a:solidFill>
                  <a:schemeClr val="bg1"/>
                </a:solidFill>
              </a:rPr>
              <a:t>2:19</a:t>
            </a:r>
            <a:r>
              <a:rPr lang="fr-FR" sz="2200" dirty="0" smtClean="0">
                <a:solidFill>
                  <a:schemeClr val="bg1"/>
                </a:solidFill>
              </a:rPr>
              <a:t> </a:t>
            </a:r>
            <a:r>
              <a:rPr lang="fr-FR" sz="2200" dirty="0">
                <a:solidFill>
                  <a:schemeClr val="bg1"/>
                </a:solidFill>
              </a:rPr>
              <a:t>Ils sont sortis du milieu de nous, mais ils n'étaient pas des nôtres; car s 'ils avaient été des nôtres, ils seraient demeurés avec nous, mais cela est arrivé afin </a:t>
            </a:r>
            <a:r>
              <a:rPr lang="fr-FR" sz="2200" dirty="0" smtClean="0">
                <a:solidFill>
                  <a:schemeClr val="bg1"/>
                </a:solidFill>
              </a:rPr>
              <a:t>qu'il </a:t>
            </a:r>
            <a:r>
              <a:rPr lang="fr-FR" sz="2200" dirty="0">
                <a:solidFill>
                  <a:schemeClr val="bg1"/>
                </a:solidFill>
              </a:rPr>
              <a:t>soit manifeste que tous ne sont pas des nôtres</a:t>
            </a:r>
            <a:r>
              <a:rPr lang="fr-FR" sz="2200" dirty="0" smtClean="0">
                <a:solidFill>
                  <a:schemeClr val="bg1"/>
                </a:solidFill>
              </a:rPr>
              <a:t>. </a:t>
            </a:r>
            <a:r>
              <a:rPr lang="fr-FR" sz="2200" b="1" dirty="0">
                <a:solidFill>
                  <a:schemeClr val="bg1"/>
                </a:solidFill>
              </a:rPr>
              <a:t>20</a:t>
            </a:r>
            <a:r>
              <a:rPr lang="fr-FR" sz="2200" dirty="0">
                <a:solidFill>
                  <a:schemeClr val="bg1"/>
                </a:solidFill>
              </a:rPr>
              <a:t> Pour vous, vous avez reçu l'onction de la part de celui qui est saint, et vous avez tous de la connaissance</a:t>
            </a:r>
            <a:r>
              <a:rPr lang="fr-FR" sz="2200" dirty="0" smtClean="0">
                <a:solidFill>
                  <a:schemeClr val="bg1"/>
                </a:solidFill>
              </a:rPr>
              <a:t>. / </a:t>
            </a:r>
            <a:r>
              <a:rPr lang="fr-FR" sz="2200" baseline="30000" dirty="0" smtClean="0">
                <a:solidFill>
                  <a:srgbClr val="FFFF00"/>
                </a:solidFill>
              </a:rPr>
              <a:t>BFC</a:t>
            </a:r>
            <a:r>
              <a:rPr lang="fr-FR" sz="2200" baseline="30000" dirty="0" smtClean="0">
                <a:solidFill>
                  <a:schemeClr val="bg1"/>
                </a:solidFill>
              </a:rPr>
              <a:t> </a:t>
            </a:r>
            <a:r>
              <a:rPr lang="fr-FR" sz="2200" b="1" dirty="0" smtClean="0">
                <a:solidFill>
                  <a:schemeClr val="bg1"/>
                </a:solidFill>
              </a:rPr>
              <a:t>2:19</a:t>
            </a:r>
            <a:r>
              <a:rPr lang="fr-FR" sz="2200" dirty="0" smtClean="0">
                <a:solidFill>
                  <a:schemeClr val="bg1"/>
                </a:solidFill>
              </a:rPr>
              <a:t> </a:t>
            </a:r>
            <a:r>
              <a:rPr lang="fr-FR" sz="2200" dirty="0">
                <a:solidFill>
                  <a:schemeClr val="bg1"/>
                </a:solidFill>
              </a:rPr>
              <a:t>Ces gens nous ont quittés, mais ils n'étaient pas vraiment des nôtres; en effet, s'ils avaient été des nôtres, ils seraient restés avec nous. Mais ils nous ont quittés afin qu'il soit évident qu'aucun d'eux n'était vraiment des nôtres</a:t>
            </a:r>
            <a:r>
              <a:rPr lang="fr-FR" sz="2200" dirty="0" smtClean="0">
                <a:solidFill>
                  <a:schemeClr val="bg1"/>
                </a:solidFill>
              </a:rPr>
              <a:t>. </a:t>
            </a:r>
            <a:r>
              <a:rPr lang="fr-FR" sz="2200" b="1" dirty="0" smtClean="0">
                <a:solidFill>
                  <a:schemeClr val="bg1"/>
                </a:solidFill>
              </a:rPr>
              <a:t>20</a:t>
            </a:r>
            <a:r>
              <a:rPr lang="fr-FR" sz="2200" dirty="0" smtClean="0">
                <a:solidFill>
                  <a:schemeClr val="bg1"/>
                </a:solidFill>
              </a:rPr>
              <a:t> </a:t>
            </a:r>
            <a:r>
              <a:rPr lang="fr-FR" sz="2200" dirty="0">
                <a:solidFill>
                  <a:schemeClr val="bg1"/>
                </a:solidFill>
              </a:rPr>
              <a:t>Quant à vous, vous avez reçu le Saint-Esprit de la part du Christ, de sorte que vous connaissez tous la vérité.</a:t>
            </a:r>
            <a:endParaRPr lang="fr-FR"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10726673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28222"/>
            <a:ext cx="12174097" cy="6788636"/>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2:21-22 </a:t>
            </a:r>
            <a:endParaRPr lang="en-US" sz="1200" b="1" dirty="0" smtClean="0">
              <a:solidFill>
                <a:srgbClr val="FFFF00"/>
              </a:solidFill>
            </a:endParaRPr>
          </a:p>
          <a:p>
            <a:r>
              <a:rPr lang="en-US" sz="2400" b="1" dirty="0" smtClean="0">
                <a:solidFill>
                  <a:srgbClr val="FFFF00"/>
                </a:solidFill>
              </a:rPr>
              <a:t> 21</a:t>
            </a:r>
            <a:r>
              <a:rPr lang="en-US" sz="3200" dirty="0" smtClean="0">
                <a:solidFill>
                  <a:srgbClr val="FFFF00"/>
                </a:solidFill>
              </a:rPr>
              <a:t>  </a:t>
            </a:r>
            <a:r>
              <a:rPr lang="el-GR" sz="3200" b="1" dirty="0" smtClean="0">
                <a:solidFill>
                  <a:schemeClr val="bg1"/>
                </a:solidFill>
              </a:rPr>
              <a:t>οὐκ </a:t>
            </a:r>
            <a:r>
              <a:rPr lang="el-GR" sz="3200" b="1" dirty="0">
                <a:solidFill>
                  <a:schemeClr val="bg1"/>
                </a:solidFill>
              </a:rPr>
              <a:t>ἔγραψα ὑμῖν ὅτι οὐκ </a:t>
            </a:r>
            <a:r>
              <a:rPr lang="en-US" sz="3200" b="1" dirty="0" smtClean="0">
                <a:solidFill>
                  <a:schemeClr val="bg1"/>
                </a:solidFill>
              </a:rPr>
              <a:t> </a:t>
            </a:r>
            <a:r>
              <a:rPr lang="el-GR" sz="3200" b="1" dirty="0" smtClean="0">
                <a:solidFill>
                  <a:schemeClr val="bg1"/>
                </a:solidFill>
              </a:rPr>
              <a:t>οἴδατε </a:t>
            </a:r>
            <a:r>
              <a:rPr lang="en-US" sz="3200" b="1" dirty="0" smtClean="0">
                <a:solidFill>
                  <a:schemeClr val="bg1"/>
                </a:solidFill>
              </a:rPr>
              <a:t>  </a:t>
            </a:r>
            <a:r>
              <a:rPr lang="el-GR" sz="3200" b="1" dirty="0" smtClean="0">
                <a:solidFill>
                  <a:schemeClr val="bg1"/>
                </a:solidFill>
              </a:rPr>
              <a:t>τὴν </a:t>
            </a:r>
            <a:r>
              <a:rPr lang="el-GR" sz="3200" b="1" dirty="0">
                <a:solidFill>
                  <a:schemeClr val="bg1"/>
                </a:solidFill>
              </a:rPr>
              <a:t>ἀλήθειαν </a:t>
            </a:r>
            <a:endParaRPr lang="en-US" sz="2200" dirty="0">
              <a:solidFill>
                <a:schemeClr val="bg1"/>
              </a:solidFill>
            </a:endParaRPr>
          </a:p>
          <a:p>
            <a:r>
              <a:rPr lang="en-US" sz="2200" dirty="0" smtClean="0">
                <a:solidFill>
                  <a:schemeClr val="bg1"/>
                </a:solidFill>
              </a:rPr>
              <a:t>        </a:t>
            </a:r>
            <a:r>
              <a:rPr lang="fr-FR" sz="2200" dirty="0" smtClean="0">
                <a:solidFill>
                  <a:schemeClr val="bg1"/>
                </a:solidFill>
              </a:rPr>
              <a:t>ne pas    j</a:t>
            </a:r>
            <a:r>
              <a:rPr lang="fr-FR" sz="2400" dirty="0" smtClean="0">
                <a:solidFill>
                  <a:schemeClr val="bg1"/>
                </a:solidFill>
              </a:rPr>
              <a:t>'</a:t>
            </a:r>
            <a:r>
              <a:rPr lang="fr-FR" sz="2200" dirty="0" smtClean="0">
                <a:solidFill>
                  <a:schemeClr val="bg1"/>
                </a:solidFill>
              </a:rPr>
              <a:t>ai écrit        </a:t>
            </a:r>
            <a:r>
              <a:rPr lang="fr-FR" sz="2200" dirty="0">
                <a:solidFill>
                  <a:schemeClr val="bg1"/>
                </a:solidFill>
              </a:rPr>
              <a:t>vous </a:t>
            </a:r>
            <a:r>
              <a:rPr lang="fr-FR" sz="2200" dirty="0" smtClean="0">
                <a:solidFill>
                  <a:schemeClr val="bg1"/>
                </a:solidFill>
              </a:rPr>
              <a:t> que  ne pas  </a:t>
            </a:r>
            <a:r>
              <a:rPr lang="fr-FR" sz="2000" dirty="0" smtClean="0">
                <a:solidFill>
                  <a:schemeClr val="bg1"/>
                </a:solidFill>
              </a:rPr>
              <a:t>vous connaissiez </a:t>
            </a:r>
            <a:r>
              <a:rPr lang="fr-FR" sz="2200" dirty="0" smtClean="0">
                <a:solidFill>
                  <a:schemeClr val="bg1"/>
                </a:solidFill>
              </a:rPr>
              <a:t>la     vérité</a:t>
            </a:r>
            <a:endParaRPr lang="en-US" sz="2200" dirty="0" smtClean="0">
              <a:solidFill>
                <a:schemeClr val="bg1"/>
              </a:solidFill>
            </a:endParaRPr>
          </a:p>
          <a:p>
            <a:r>
              <a:rPr lang="en-US" sz="3200" b="1" dirty="0" smtClean="0">
                <a:solidFill>
                  <a:schemeClr val="bg1"/>
                </a:solidFill>
              </a:rPr>
              <a:t>      </a:t>
            </a:r>
            <a:r>
              <a:rPr lang="el-GR" sz="3200" b="1" dirty="0" smtClean="0">
                <a:solidFill>
                  <a:schemeClr val="bg1"/>
                </a:solidFill>
              </a:rPr>
              <a:t>ἀλλ</a:t>
            </a:r>
            <a:r>
              <a:rPr lang="el-GR" sz="3200" b="1" dirty="0">
                <a:solidFill>
                  <a:schemeClr val="bg1"/>
                </a:solidFill>
              </a:rPr>
              <a:t>᾽ </a:t>
            </a:r>
            <a:r>
              <a:rPr lang="el-GR" sz="3200" b="1" dirty="0" smtClean="0">
                <a:solidFill>
                  <a:schemeClr val="bg1"/>
                </a:solidFill>
              </a:rPr>
              <a:t>ὅτι</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οἴδατε αὐτὴν </a:t>
            </a:r>
            <a:r>
              <a:rPr lang="el-GR" sz="3200" b="1" dirty="0" smtClean="0">
                <a:solidFill>
                  <a:schemeClr val="bg1"/>
                </a:solidFill>
              </a:rPr>
              <a:t>καὶ</a:t>
            </a:r>
            <a:r>
              <a:rPr lang="en-US" sz="3200" b="1" dirty="0" smtClean="0">
                <a:solidFill>
                  <a:schemeClr val="bg1"/>
                </a:solidFill>
              </a:rPr>
              <a:t> </a:t>
            </a:r>
            <a:r>
              <a:rPr lang="el-GR" sz="3200" b="1" dirty="0" smtClean="0">
                <a:solidFill>
                  <a:schemeClr val="bg1"/>
                </a:solidFill>
              </a:rPr>
              <a:t> </a:t>
            </a:r>
            <a:r>
              <a:rPr lang="en-US" sz="3200" b="1" dirty="0" smtClean="0">
                <a:solidFill>
                  <a:schemeClr val="bg1"/>
                </a:solidFill>
              </a:rPr>
              <a:t> </a:t>
            </a:r>
            <a:r>
              <a:rPr lang="el-GR" sz="3200" b="1" dirty="0" smtClean="0">
                <a:solidFill>
                  <a:schemeClr val="bg1"/>
                </a:solidFill>
              </a:rPr>
              <a:t>ὅτι</a:t>
            </a:r>
            <a:r>
              <a:rPr lang="en-US" sz="3200" b="1" dirty="0" smtClean="0">
                <a:solidFill>
                  <a:schemeClr val="bg1"/>
                </a:solidFill>
              </a:rPr>
              <a:t>  </a:t>
            </a:r>
            <a:r>
              <a:rPr lang="el-GR" sz="3200" b="1" dirty="0" smtClean="0">
                <a:solidFill>
                  <a:schemeClr val="bg1"/>
                </a:solidFill>
              </a:rPr>
              <a:t> πᾶν</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ψεῦδος </a:t>
            </a:r>
            <a:endParaRPr lang="en-US" sz="2200" b="1" dirty="0" smtClean="0">
              <a:solidFill>
                <a:schemeClr val="bg1"/>
              </a:solidFill>
            </a:endParaRPr>
          </a:p>
          <a:p>
            <a:r>
              <a:rPr lang="fr-FR" sz="2200" dirty="0" smtClean="0">
                <a:solidFill>
                  <a:schemeClr val="bg1"/>
                </a:solidFill>
              </a:rPr>
              <a:t>       </a:t>
            </a:r>
            <a:r>
              <a:rPr lang="fr-FR" sz="2200" dirty="0">
                <a:solidFill>
                  <a:schemeClr val="bg1"/>
                </a:solidFill>
              </a:rPr>
              <a:t>mais parce que </a:t>
            </a:r>
            <a:r>
              <a:rPr lang="fr-FR" sz="2000" dirty="0" smtClean="0">
                <a:solidFill>
                  <a:schemeClr val="bg1"/>
                </a:solidFill>
              </a:rPr>
              <a:t>vous connaissiez  </a:t>
            </a:r>
            <a:r>
              <a:rPr lang="fr-FR" sz="2200" dirty="0" smtClean="0">
                <a:solidFill>
                  <a:schemeClr val="bg1"/>
                </a:solidFill>
              </a:rPr>
              <a:t>la     et  </a:t>
            </a:r>
            <a:r>
              <a:rPr lang="fr-FR" sz="2200" dirty="0">
                <a:solidFill>
                  <a:schemeClr val="bg1"/>
                </a:solidFill>
              </a:rPr>
              <a:t>parce </a:t>
            </a:r>
            <a:r>
              <a:rPr lang="fr-FR" sz="2200" dirty="0" smtClean="0">
                <a:solidFill>
                  <a:schemeClr val="bg1"/>
                </a:solidFill>
              </a:rPr>
              <a:t>que  chaque mensonge</a:t>
            </a:r>
            <a:r>
              <a:rPr lang="es-ES" sz="2200" dirty="0" smtClean="0">
                <a:solidFill>
                  <a:schemeClr val="bg1"/>
                </a:solidFill>
              </a:rPr>
              <a:t> </a:t>
            </a:r>
          </a:p>
          <a:p>
            <a:r>
              <a:rPr lang="en-US" sz="3200" b="1" dirty="0" smtClean="0">
                <a:solidFill>
                  <a:schemeClr val="bg1"/>
                </a:solidFill>
              </a:rPr>
              <a:t>   </a:t>
            </a:r>
            <a:r>
              <a:rPr lang="el-GR" sz="3200" b="1" dirty="0" smtClean="0">
                <a:solidFill>
                  <a:schemeClr val="bg1"/>
                </a:solidFill>
              </a:rPr>
              <a:t>ἐκ </a:t>
            </a:r>
            <a:r>
              <a:rPr lang="el-GR" sz="3200" b="1" dirty="0">
                <a:solidFill>
                  <a:schemeClr val="bg1"/>
                </a:solidFill>
              </a:rPr>
              <a:t>τῆς ἀληθείας οὐκ ἔστιν</a:t>
            </a:r>
            <a:r>
              <a:rPr lang="el-GR" sz="3200" b="1" dirty="0" smtClean="0">
                <a:solidFill>
                  <a:schemeClr val="bg1"/>
                </a:solidFill>
              </a:rPr>
              <a:t>.</a:t>
            </a:r>
            <a:r>
              <a:rPr lang="en-US" sz="3200" b="1" dirty="0" smtClean="0">
                <a:solidFill>
                  <a:schemeClr val="bg1"/>
                </a:solidFill>
              </a:rPr>
              <a:t>        </a:t>
            </a:r>
            <a:r>
              <a:rPr lang="en-US" sz="2400" b="1" dirty="0" smtClean="0">
                <a:solidFill>
                  <a:srgbClr val="FFFF00"/>
                </a:solidFill>
              </a:rPr>
              <a:t>22</a:t>
            </a:r>
            <a:r>
              <a:rPr lang="en-US" sz="2400" b="1" dirty="0" smtClean="0">
                <a:solidFill>
                  <a:schemeClr val="bg1"/>
                </a:solidFill>
              </a:rPr>
              <a:t>  </a:t>
            </a:r>
            <a:r>
              <a:rPr lang="el-GR" sz="3200" b="1" dirty="0" smtClean="0">
                <a:solidFill>
                  <a:schemeClr val="bg1"/>
                </a:solidFill>
              </a:rPr>
              <a:t>Τίς </a:t>
            </a:r>
            <a:r>
              <a:rPr lang="el-GR" sz="3200" b="1" dirty="0">
                <a:solidFill>
                  <a:schemeClr val="bg1"/>
                </a:solidFill>
              </a:rPr>
              <a:t>ἐστιν ὁ ψεύστης </a:t>
            </a:r>
            <a:endParaRPr lang="en-US" sz="2200" b="1" dirty="0" smtClean="0">
              <a:solidFill>
                <a:schemeClr val="bg1"/>
              </a:solidFill>
            </a:endParaRPr>
          </a:p>
          <a:p>
            <a:r>
              <a:rPr lang="fr-FR" sz="2200" dirty="0" smtClean="0">
                <a:solidFill>
                  <a:schemeClr val="bg1"/>
                </a:solidFill>
              </a:rPr>
              <a:t>     de    la            vérité             ce </a:t>
            </a:r>
            <a:r>
              <a:rPr lang="fr-FR" sz="2200" dirty="0">
                <a:solidFill>
                  <a:schemeClr val="bg1"/>
                </a:solidFill>
              </a:rPr>
              <a:t>n'est pas </a:t>
            </a:r>
            <a:r>
              <a:rPr lang="fr-FR" sz="2200" dirty="0" smtClean="0">
                <a:solidFill>
                  <a:schemeClr val="bg1"/>
                </a:solidFill>
              </a:rPr>
              <a:t>                     qui         </a:t>
            </a:r>
            <a:r>
              <a:rPr lang="fr-FR" sz="2200" dirty="0">
                <a:solidFill>
                  <a:schemeClr val="bg1"/>
                </a:solidFill>
              </a:rPr>
              <a:t>est </a:t>
            </a:r>
            <a:r>
              <a:rPr lang="fr-FR" sz="2200" dirty="0" smtClean="0">
                <a:solidFill>
                  <a:schemeClr val="bg1"/>
                </a:solidFill>
              </a:rPr>
              <a:t>   le     menteur</a:t>
            </a:r>
          </a:p>
          <a:p>
            <a:r>
              <a:rPr lang="en-US" sz="3200" b="1" dirty="0" smtClean="0">
                <a:solidFill>
                  <a:schemeClr val="bg1"/>
                </a:solidFill>
              </a:rPr>
              <a:t>    </a:t>
            </a:r>
            <a:r>
              <a:rPr lang="el-GR" sz="3200" b="1" dirty="0" smtClean="0">
                <a:solidFill>
                  <a:schemeClr val="bg1"/>
                </a:solidFill>
              </a:rPr>
              <a:t>εἰ μὴ</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ὁ ἀρνούμενος </a:t>
            </a:r>
            <a:r>
              <a:rPr lang="el-GR" sz="3200" b="1" dirty="0" smtClean="0">
                <a:solidFill>
                  <a:schemeClr val="bg1"/>
                </a:solidFill>
              </a:rPr>
              <a:t>ὅτι </a:t>
            </a:r>
            <a:r>
              <a:rPr lang="el-GR" sz="3200" b="1" dirty="0">
                <a:solidFill>
                  <a:schemeClr val="bg1"/>
                </a:solidFill>
              </a:rPr>
              <a:t>Ἰησοῦς οὐκ ἔστιν ὁ Χριστός</a:t>
            </a:r>
            <a:r>
              <a:rPr lang="el-GR" sz="3200" b="1" dirty="0" smtClean="0">
                <a:solidFill>
                  <a:schemeClr val="bg1"/>
                </a:solidFill>
              </a:rPr>
              <a:t>;</a:t>
            </a:r>
            <a:endParaRPr lang="en-US" sz="2200" b="1" dirty="0" smtClean="0">
              <a:solidFill>
                <a:schemeClr val="bg1"/>
              </a:solidFill>
            </a:endParaRPr>
          </a:p>
          <a:p>
            <a:r>
              <a:rPr lang="fr-FR" sz="2200" dirty="0" smtClean="0">
                <a:solidFill>
                  <a:schemeClr val="bg1"/>
                </a:solidFill>
              </a:rPr>
              <a:t>        </a:t>
            </a:r>
            <a:r>
              <a:rPr lang="fr-FR" sz="2200" dirty="0">
                <a:solidFill>
                  <a:schemeClr val="bg1"/>
                </a:solidFill>
              </a:rPr>
              <a:t>sinon </a:t>
            </a:r>
            <a:r>
              <a:rPr lang="fr-FR" sz="2200" dirty="0" smtClean="0">
                <a:solidFill>
                  <a:schemeClr val="bg1"/>
                </a:solidFill>
              </a:rPr>
              <a:t> celui  qui    </a:t>
            </a:r>
            <a:r>
              <a:rPr lang="fr-FR" sz="2200" dirty="0">
                <a:solidFill>
                  <a:schemeClr val="bg1"/>
                </a:solidFill>
              </a:rPr>
              <a:t>nie </a:t>
            </a:r>
            <a:r>
              <a:rPr lang="fr-FR" sz="2200" dirty="0" smtClean="0">
                <a:solidFill>
                  <a:schemeClr val="bg1"/>
                </a:solidFill>
              </a:rPr>
              <a:t>                que      Jésus     ne pas   est        le      Christ </a:t>
            </a:r>
            <a:endParaRPr lang="en-US" sz="2200" dirty="0" smtClean="0">
              <a:solidFill>
                <a:schemeClr val="bg1"/>
              </a:solidFill>
            </a:endParaRPr>
          </a:p>
          <a:p>
            <a:r>
              <a:rPr lang="el-GR" sz="3200" b="1" dirty="0">
                <a:solidFill>
                  <a:schemeClr val="bg1"/>
                </a:solidFill>
              </a:rPr>
              <a:t>οὗτός ἐστιν ὁ ἀντίχριστος, ὁ ἀρνούμενος τὸν πατέρα καὶ τὸν υἱόν</a:t>
            </a:r>
            <a:r>
              <a:rPr lang="el-GR" sz="2200" b="1" dirty="0">
                <a:solidFill>
                  <a:schemeClr val="bg1"/>
                </a:solidFill>
              </a:rPr>
              <a:t>.</a:t>
            </a:r>
            <a:r>
              <a:rPr lang="en-US" sz="2200" dirty="0">
                <a:solidFill>
                  <a:schemeClr val="bg1"/>
                </a:solidFill>
              </a:rPr>
              <a:t> </a:t>
            </a:r>
            <a:r>
              <a:rPr lang="en-US" sz="2200" dirty="0" smtClean="0">
                <a:solidFill>
                  <a:schemeClr val="bg1"/>
                </a:solidFill>
              </a:rPr>
              <a:t>   </a:t>
            </a:r>
          </a:p>
          <a:p>
            <a:r>
              <a:rPr lang="fr-FR" sz="2200" dirty="0" smtClean="0">
                <a:solidFill>
                  <a:schemeClr val="bg1"/>
                </a:solidFill>
              </a:rPr>
              <a:t>   celui       là est       l'Antéchrist                 </a:t>
            </a:r>
            <a:r>
              <a:rPr lang="fr-FR" sz="2200" dirty="0">
                <a:solidFill>
                  <a:schemeClr val="bg1"/>
                </a:solidFill>
              </a:rPr>
              <a:t>qui </a:t>
            </a:r>
            <a:r>
              <a:rPr lang="fr-FR" sz="2200" dirty="0" smtClean="0">
                <a:solidFill>
                  <a:schemeClr val="bg1"/>
                </a:solidFill>
              </a:rPr>
              <a:t>  nie                           le            Père         et        le      Fils</a:t>
            </a:r>
            <a:r>
              <a:rPr lang="en-US" sz="2200" dirty="0" smtClean="0">
                <a:solidFill>
                  <a:schemeClr val="bg1"/>
                </a:solidFill>
              </a:rPr>
              <a:t> </a:t>
            </a:r>
          </a:p>
          <a:p>
            <a:r>
              <a:rPr lang="fr-FR" sz="2000" baseline="30000" dirty="0" smtClean="0">
                <a:solidFill>
                  <a:srgbClr val="FFFF00"/>
                </a:solidFill>
              </a:rPr>
              <a:t>	NEG </a:t>
            </a:r>
            <a:r>
              <a:rPr lang="fr-FR" sz="2000" b="1" dirty="0" smtClean="0">
                <a:solidFill>
                  <a:schemeClr val="bg1"/>
                </a:solidFill>
              </a:rPr>
              <a:t>2:21</a:t>
            </a:r>
            <a:r>
              <a:rPr lang="fr-FR" sz="2000" dirty="0" smtClean="0">
                <a:solidFill>
                  <a:schemeClr val="bg1"/>
                </a:solidFill>
              </a:rPr>
              <a:t> </a:t>
            </a:r>
            <a:r>
              <a:rPr lang="fr-FR" sz="2000" dirty="0">
                <a:solidFill>
                  <a:schemeClr val="bg1"/>
                </a:solidFill>
              </a:rPr>
              <a:t>Je vous ai écrit, non que vous ne connaissiez pas la vérité, mais parce que vous la connaissiez, et parce </a:t>
            </a:r>
            <a:r>
              <a:rPr lang="fr-FR" sz="2000" dirty="0" smtClean="0">
                <a:solidFill>
                  <a:schemeClr val="bg1"/>
                </a:solidFill>
              </a:rPr>
              <a:t>qu'aucun </a:t>
            </a:r>
            <a:r>
              <a:rPr lang="fr-FR" sz="2000" dirty="0">
                <a:solidFill>
                  <a:schemeClr val="bg1"/>
                </a:solidFill>
              </a:rPr>
              <a:t>mensonge ne vient de la vérité</a:t>
            </a:r>
            <a:r>
              <a:rPr lang="fr-FR" sz="2000" dirty="0" smtClean="0">
                <a:solidFill>
                  <a:schemeClr val="bg1"/>
                </a:solidFill>
              </a:rPr>
              <a:t>. </a:t>
            </a:r>
            <a:r>
              <a:rPr lang="fr-FR" sz="2000" b="1" dirty="0">
                <a:solidFill>
                  <a:schemeClr val="bg1"/>
                </a:solidFill>
              </a:rPr>
              <a:t>22</a:t>
            </a:r>
            <a:r>
              <a:rPr lang="fr-FR" sz="2000" dirty="0">
                <a:solidFill>
                  <a:schemeClr val="bg1"/>
                </a:solidFill>
              </a:rPr>
              <a:t> Qui est menteur, sinon celui qui nie que Jésus est le Christ ? Celui -là est l'Antéchrist, qui nie le Père et le Fils</a:t>
            </a:r>
            <a:r>
              <a:rPr lang="fr-FR" sz="2000" dirty="0" smtClean="0">
                <a:solidFill>
                  <a:schemeClr val="bg1"/>
                </a:solidFill>
              </a:rPr>
              <a:t>. / </a:t>
            </a:r>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2:21</a:t>
            </a:r>
            <a:r>
              <a:rPr lang="fr-FR" sz="2000" dirty="0" smtClean="0">
                <a:solidFill>
                  <a:schemeClr val="bg1"/>
                </a:solidFill>
              </a:rPr>
              <a:t> </a:t>
            </a:r>
            <a:r>
              <a:rPr lang="fr-FR" sz="2000" dirty="0">
                <a:solidFill>
                  <a:schemeClr val="bg1"/>
                </a:solidFill>
              </a:rPr>
              <a:t>Donc, si je vous écris ce n'est pas parce que vous ne connaissez pas la vérité, mais c'est bien parce que vous la connaissez; vous savez aussi qu'aucun mensonge ne provient de la vérité</a:t>
            </a:r>
            <a:r>
              <a:rPr lang="fr-FR" sz="2000" dirty="0" smtClean="0">
                <a:solidFill>
                  <a:schemeClr val="bg1"/>
                </a:solidFill>
              </a:rPr>
              <a:t>. </a:t>
            </a:r>
            <a:r>
              <a:rPr lang="fr-FR" sz="2000" b="1" dirty="0" smtClean="0">
                <a:solidFill>
                  <a:schemeClr val="bg1"/>
                </a:solidFill>
              </a:rPr>
              <a:t>22</a:t>
            </a:r>
            <a:r>
              <a:rPr lang="fr-FR" sz="2000" dirty="0" smtClean="0">
                <a:solidFill>
                  <a:schemeClr val="bg1"/>
                </a:solidFill>
              </a:rPr>
              <a:t> </a:t>
            </a:r>
            <a:r>
              <a:rPr lang="fr-FR" sz="2000" dirty="0">
                <a:solidFill>
                  <a:schemeClr val="bg1"/>
                </a:solidFill>
              </a:rPr>
              <a:t>Qui est alors le menteur? C'est celui qui déclare que Jésus n'est pas le Christ. Celui-là est l'Adversaire du Christ: il rejette à la fois le Père et le Fils.</a:t>
            </a:r>
            <a:endParaRPr lang="fr-FR" sz="1000" dirty="0">
              <a:solidFill>
                <a:schemeClr val="bg1"/>
              </a:solidFill>
            </a:endParaRPr>
          </a:p>
          <a:p>
            <a:endParaRPr lang="es-ES" sz="1000" dirty="0">
              <a:solidFill>
                <a:schemeClr val="bg1"/>
              </a:solidFill>
            </a:endParaRPr>
          </a:p>
        </p:txBody>
      </p:sp>
    </p:spTree>
    <p:extLst>
      <p:ext uri="{BB962C8B-B14F-4D97-AF65-F5344CB8AC3E}">
        <p14:creationId xmlns:p14="http://schemas.microsoft.com/office/powerpoint/2010/main" val="23505822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0719" cy="6804025"/>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2:23-24 </a:t>
            </a:r>
            <a:endParaRPr lang="en-US" sz="1200" b="1" dirty="0" smtClean="0">
              <a:solidFill>
                <a:srgbClr val="FFFF00"/>
              </a:solidFill>
            </a:endParaRPr>
          </a:p>
          <a:p>
            <a:r>
              <a:rPr lang="en-US" sz="2400" b="1" dirty="0" smtClean="0">
                <a:solidFill>
                  <a:srgbClr val="FFFF00"/>
                </a:solidFill>
              </a:rPr>
              <a:t> 23</a:t>
            </a:r>
            <a:r>
              <a:rPr lang="en-US" sz="2400" dirty="0" smtClean="0">
                <a:solidFill>
                  <a:srgbClr val="FFFF00"/>
                </a:solidFill>
              </a:rPr>
              <a:t>  </a:t>
            </a:r>
            <a:r>
              <a:rPr lang="el-GR" sz="3100" b="1" dirty="0" smtClean="0">
                <a:solidFill>
                  <a:schemeClr val="bg1"/>
                </a:solidFill>
              </a:rPr>
              <a:t>πᾶς </a:t>
            </a:r>
            <a:r>
              <a:rPr lang="el-GR" sz="3100" b="1" dirty="0">
                <a:solidFill>
                  <a:schemeClr val="bg1"/>
                </a:solidFill>
              </a:rPr>
              <a:t>ὁ ἀρνούμενος τὸν υἱὸν οὐδὲ </a:t>
            </a:r>
            <a:r>
              <a:rPr lang="en-US" sz="3100" b="1" dirty="0" smtClean="0">
                <a:solidFill>
                  <a:schemeClr val="bg1"/>
                </a:solidFill>
              </a:rPr>
              <a:t> </a:t>
            </a:r>
            <a:r>
              <a:rPr lang="el-GR" sz="3100" b="1" dirty="0" smtClean="0">
                <a:solidFill>
                  <a:schemeClr val="bg1"/>
                </a:solidFill>
              </a:rPr>
              <a:t>τὸν πατέρα</a:t>
            </a:r>
            <a:r>
              <a:rPr lang="en-US" sz="3100" b="1" dirty="0" smtClean="0">
                <a:solidFill>
                  <a:schemeClr val="bg1"/>
                </a:solidFill>
              </a:rPr>
              <a:t> </a:t>
            </a:r>
            <a:r>
              <a:rPr lang="el-GR" sz="3100" b="1" dirty="0">
                <a:solidFill>
                  <a:schemeClr val="bg1"/>
                </a:solidFill>
              </a:rPr>
              <a:t>ἔχει, </a:t>
            </a:r>
            <a:endParaRPr lang="en-US" sz="3100" dirty="0" smtClean="0">
              <a:solidFill>
                <a:schemeClr val="bg1"/>
              </a:solidFill>
            </a:endParaRPr>
          </a:p>
          <a:p>
            <a:r>
              <a:rPr lang="es-ES" sz="2400" dirty="0" smtClean="0">
                <a:solidFill>
                  <a:schemeClr val="bg1"/>
                </a:solidFill>
              </a:rPr>
              <a:t>  </a:t>
            </a:r>
            <a:r>
              <a:rPr lang="fr-FR" sz="2400" dirty="0" smtClean="0">
                <a:solidFill>
                  <a:schemeClr val="bg1"/>
                </a:solidFill>
              </a:rPr>
              <a:t>quiconque            nie                le     </a:t>
            </a:r>
            <a:r>
              <a:rPr lang="fr-FR" sz="2400" dirty="0">
                <a:solidFill>
                  <a:schemeClr val="bg1"/>
                </a:solidFill>
              </a:rPr>
              <a:t>Fils </a:t>
            </a:r>
            <a:r>
              <a:rPr lang="fr-FR" sz="2400" dirty="0" smtClean="0">
                <a:solidFill>
                  <a:schemeClr val="bg1"/>
                </a:solidFill>
              </a:rPr>
              <a:t> </a:t>
            </a:r>
            <a:r>
              <a:rPr lang="fr-FR" sz="2000" dirty="0" smtClean="0">
                <a:solidFill>
                  <a:schemeClr val="bg1"/>
                </a:solidFill>
              </a:rPr>
              <a:t>ne </a:t>
            </a:r>
            <a:r>
              <a:rPr lang="fr-FR" sz="2000" dirty="0">
                <a:solidFill>
                  <a:schemeClr val="bg1"/>
                </a:solidFill>
              </a:rPr>
              <a:t>pas non plus </a:t>
            </a:r>
            <a:r>
              <a:rPr lang="fr-FR" sz="2400" dirty="0">
                <a:solidFill>
                  <a:schemeClr val="bg1"/>
                </a:solidFill>
              </a:rPr>
              <a:t>le </a:t>
            </a:r>
            <a:r>
              <a:rPr lang="fr-FR" sz="2400" dirty="0" smtClean="0">
                <a:solidFill>
                  <a:schemeClr val="bg1"/>
                </a:solidFill>
              </a:rPr>
              <a:t>Père           il a  </a:t>
            </a:r>
            <a:endParaRPr lang="es-ES" sz="2400" dirty="0" smtClean="0">
              <a:solidFill>
                <a:schemeClr val="bg1"/>
              </a:solidFill>
            </a:endParaRPr>
          </a:p>
          <a:p>
            <a:r>
              <a:rPr lang="en-US" sz="3200" b="1" dirty="0" smtClean="0">
                <a:solidFill>
                  <a:schemeClr val="bg1"/>
                </a:solidFill>
              </a:rPr>
              <a:t>       </a:t>
            </a:r>
            <a:r>
              <a:rPr lang="el-GR" sz="3200" b="1" dirty="0" smtClean="0">
                <a:solidFill>
                  <a:schemeClr val="bg1"/>
                </a:solidFill>
              </a:rPr>
              <a:t>ὁ </a:t>
            </a:r>
            <a:r>
              <a:rPr lang="el-GR" sz="3200" b="1" dirty="0">
                <a:solidFill>
                  <a:schemeClr val="bg1"/>
                </a:solidFill>
              </a:rPr>
              <a:t>ὁμολογῶν τὸν υἱὸν </a:t>
            </a:r>
            <a:r>
              <a:rPr lang="en-US" sz="3200" b="1" dirty="0" smtClean="0">
                <a:solidFill>
                  <a:schemeClr val="bg1"/>
                </a:solidFill>
              </a:rPr>
              <a:t> </a:t>
            </a:r>
            <a:r>
              <a:rPr lang="el-GR" sz="3200" b="1" dirty="0" smtClean="0">
                <a:solidFill>
                  <a:schemeClr val="bg1"/>
                </a:solidFill>
              </a:rPr>
              <a:t>καὶ </a:t>
            </a:r>
            <a:r>
              <a:rPr lang="el-GR" sz="3200" b="1" dirty="0">
                <a:solidFill>
                  <a:schemeClr val="bg1"/>
                </a:solidFill>
              </a:rPr>
              <a:t>τὸν πατέρα ἔχει</a:t>
            </a:r>
            <a:r>
              <a:rPr lang="el-GR" sz="3200" b="1" dirty="0" smtClean="0">
                <a:solidFill>
                  <a:schemeClr val="bg1"/>
                </a:solidFill>
              </a:rPr>
              <a:t>.</a:t>
            </a:r>
            <a:endParaRPr lang="en-US" sz="2400" b="1" dirty="0" smtClean="0">
              <a:solidFill>
                <a:schemeClr val="bg1"/>
              </a:solidFill>
            </a:endParaRPr>
          </a:p>
          <a:p>
            <a:r>
              <a:rPr lang="fr-FR" sz="2400" dirty="0" smtClean="0">
                <a:solidFill>
                  <a:schemeClr val="bg1"/>
                </a:solidFill>
              </a:rPr>
              <a:t> celui qui    reconnaît      le       Fils    </a:t>
            </a:r>
            <a:r>
              <a:rPr lang="fr-FR" sz="2400" dirty="0">
                <a:solidFill>
                  <a:schemeClr val="bg1"/>
                </a:solidFill>
              </a:rPr>
              <a:t>aussi </a:t>
            </a:r>
            <a:r>
              <a:rPr lang="fr-FR" sz="2400" dirty="0" smtClean="0">
                <a:solidFill>
                  <a:schemeClr val="bg1"/>
                </a:solidFill>
              </a:rPr>
              <a:t>   le       Père   </a:t>
            </a:r>
            <a:r>
              <a:rPr lang="es-ES" sz="2400" dirty="0">
                <a:solidFill>
                  <a:schemeClr val="bg1"/>
                </a:solidFill>
              </a:rPr>
              <a:t> </a:t>
            </a:r>
            <a:r>
              <a:rPr lang="es-ES" sz="2400" dirty="0" smtClean="0">
                <a:solidFill>
                  <a:schemeClr val="bg1"/>
                </a:solidFill>
              </a:rPr>
              <a:t>      </a:t>
            </a:r>
            <a:r>
              <a:rPr lang="es-ES" sz="2400" dirty="0" err="1" smtClean="0">
                <a:solidFill>
                  <a:schemeClr val="bg1"/>
                </a:solidFill>
              </a:rPr>
              <a:t>il</a:t>
            </a:r>
            <a:r>
              <a:rPr lang="es-ES" sz="2400" dirty="0" smtClean="0">
                <a:solidFill>
                  <a:schemeClr val="bg1"/>
                </a:solidFill>
              </a:rPr>
              <a:t> a</a:t>
            </a:r>
            <a:endParaRPr lang="en-US" sz="2400" b="1" dirty="0">
              <a:solidFill>
                <a:schemeClr val="bg1"/>
              </a:solidFill>
            </a:endParaRPr>
          </a:p>
          <a:p>
            <a:r>
              <a:rPr lang="en-US" sz="2400" b="1" dirty="0" smtClean="0">
                <a:solidFill>
                  <a:srgbClr val="FFFF00"/>
                </a:solidFill>
              </a:rPr>
              <a:t>24 </a:t>
            </a:r>
            <a:r>
              <a:rPr lang="el-GR" sz="3200" b="1" dirty="0">
                <a:solidFill>
                  <a:schemeClr val="bg1"/>
                </a:solidFill>
              </a:rPr>
              <a:t>ὑμεῖς ὃ </a:t>
            </a:r>
            <a:r>
              <a:rPr lang="en-US" sz="3200" b="1" dirty="0" smtClean="0">
                <a:solidFill>
                  <a:schemeClr val="bg1"/>
                </a:solidFill>
              </a:rPr>
              <a:t> </a:t>
            </a:r>
            <a:r>
              <a:rPr lang="el-GR" sz="3200" b="1" dirty="0" smtClean="0">
                <a:solidFill>
                  <a:schemeClr val="bg1"/>
                </a:solidFill>
              </a:rPr>
              <a:t>ἠκούσατε </a:t>
            </a:r>
            <a:r>
              <a:rPr lang="en-US" sz="3200" b="1" dirty="0" smtClean="0">
                <a:solidFill>
                  <a:schemeClr val="bg1"/>
                </a:solidFill>
              </a:rPr>
              <a:t>  </a:t>
            </a:r>
            <a:r>
              <a:rPr lang="el-GR" sz="3200" b="1" dirty="0" smtClean="0">
                <a:solidFill>
                  <a:schemeClr val="bg1"/>
                </a:solidFill>
              </a:rPr>
              <a:t>ἀπ</a:t>
            </a:r>
            <a:r>
              <a:rPr lang="el-GR" sz="3200" b="1" dirty="0">
                <a:solidFill>
                  <a:schemeClr val="bg1"/>
                </a:solidFill>
              </a:rPr>
              <a:t>᾽ ἀρχῆς, ἐν ὑμῖν μενέτω. </a:t>
            </a:r>
            <a:r>
              <a:rPr lang="en-US" sz="3200" b="1" dirty="0" smtClean="0">
                <a:solidFill>
                  <a:schemeClr val="bg1"/>
                </a:solidFill>
              </a:rPr>
              <a:t> </a:t>
            </a:r>
            <a:r>
              <a:rPr lang="el-GR" sz="3200" b="1" dirty="0" smtClean="0">
                <a:solidFill>
                  <a:schemeClr val="bg1"/>
                </a:solidFill>
              </a:rPr>
              <a:t>ἐὰν </a:t>
            </a:r>
            <a:r>
              <a:rPr lang="el-GR" sz="3200" b="1" dirty="0">
                <a:solidFill>
                  <a:schemeClr val="bg1"/>
                </a:solidFill>
              </a:rPr>
              <a:t>ἐν ὑμῖν μείνῃ </a:t>
            </a:r>
            <a:endParaRPr lang="en-US" sz="2400" b="1" dirty="0" smtClean="0">
              <a:solidFill>
                <a:schemeClr val="bg1"/>
              </a:solidFill>
            </a:endParaRPr>
          </a:p>
          <a:p>
            <a:r>
              <a:rPr lang="es-ES" sz="2200" dirty="0" smtClean="0">
                <a:solidFill>
                  <a:schemeClr val="bg1"/>
                </a:solidFill>
              </a:rPr>
              <a:t>      </a:t>
            </a:r>
            <a:r>
              <a:rPr lang="fr-FR" sz="2200" dirty="0" smtClean="0">
                <a:solidFill>
                  <a:schemeClr val="bg1"/>
                </a:solidFill>
              </a:rPr>
              <a:t>vous  </a:t>
            </a:r>
            <a:r>
              <a:rPr lang="fr-FR" sz="2000" dirty="0">
                <a:solidFill>
                  <a:schemeClr val="bg1"/>
                </a:solidFill>
              </a:rPr>
              <a:t>ce que vous avez entendu dès </a:t>
            </a:r>
            <a:r>
              <a:rPr lang="fr-FR" sz="2000" dirty="0" smtClean="0">
                <a:solidFill>
                  <a:schemeClr val="bg1"/>
                </a:solidFill>
              </a:rPr>
              <a:t>commencement </a:t>
            </a:r>
            <a:r>
              <a:rPr lang="fr-FR" sz="2200" dirty="0" smtClean="0">
                <a:solidFill>
                  <a:schemeClr val="bg1"/>
                </a:solidFill>
              </a:rPr>
              <a:t>en vous </a:t>
            </a:r>
            <a:r>
              <a:rPr lang="fr-FR" dirty="0">
                <a:solidFill>
                  <a:schemeClr val="bg1"/>
                </a:solidFill>
              </a:rPr>
              <a:t>laisse-le</a:t>
            </a:r>
            <a:r>
              <a:rPr lang="fr-FR" dirty="0" smtClean="0">
                <a:solidFill>
                  <a:schemeClr val="bg1"/>
                </a:solidFill>
              </a:rPr>
              <a:t> demeure    </a:t>
            </a:r>
            <a:r>
              <a:rPr lang="fr-FR" sz="2200" dirty="0" smtClean="0">
                <a:solidFill>
                  <a:schemeClr val="bg1"/>
                </a:solidFill>
              </a:rPr>
              <a:t>si      en  vous    demeure</a:t>
            </a:r>
            <a:r>
              <a:rPr lang="es-ES" sz="2200" dirty="0" smtClean="0">
                <a:solidFill>
                  <a:schemeClr val="bg1"/>
                </a:solidFill>
              </a:rPr>
              <a:t> </a:t>
            </a:r>
            <a:endParaRPr lang="en-US" sz="2200" b="1" dirty="0" smtClean="0">
              <a:solidFill>
                <a:schemeClr val="bg1"/>
              </a:solidFill>
            </a:endParaRPr>
          </a:p>
          <a:p>
            <a:r>
              <a:rPr lang="en-US" sz="3200" b="1" dirty="0" smtClean="0">
                <a:solidFill>
                  <a:schemeClr val="bg1"/>
                </a:solidFill>
              </a:rPr>
              <a:t>  </a:t>
            </a:r>
            <a:r>
              <a:rPr lang="el-GR" sz="3200" b="1" dirty="0" smtClean="0">
                <a:solidFill>
                  <a:schemeClr val="bg1"/>
                </a:solidFill>
              </a:rPr>
              <a:t>ὃ</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ἀπ᾽ ἀρχῆς ἠκούσατε, καὶ ὑμεῖς ἐν τῷ υἱῷ καὶ ἐν τῷ πατρὶ μενεῖτε.</a:t>
            </a:r>
            <a:endParaRPr lang="en-US" sz="2400" b="1" dirty="0">
              <a:solidFill>
                <a:schemeClr val="bg1"/>
              </a:solidFill>
            </a:endParaRPr>
          </a:p>
          <a:p>
            <a:r>
              <a:rPr lang="fr-FR" sz="1900" dirty="0" smtClean="0">
                <a:solidFill>
                  <a:schemeClr val="bg1"/>
                </a:solidFill>
              </a:rPr>
              <a:t>ce </a:t>
            </a:r>
            <a:r>
              <a:rPr lang="fr-FR" sz="1900" dirty="0">
                <a:solidFill>
                  <a:schemeClr val="bg1"/>
                </a:solidFill>
              </a:rPr>
              <a:t>que </a:t>
            </a:r>
            <a:r>
              <a:rPr lang="fr-FR" sz="1900" dirty="0" smtClean="0">
                <a:solidFill>
                  <a:schemeClr val="bg1"/>
                </a:solidFill>
              </a:rPr>
              <a:t>dès commencement </a:t>
            </a:r>
            <a:r>
              <a:rPr lang="fr-FR" sz="1900" dirty="0">
                <a:solidFill>
                  <a:schemeClr val="bg1"/>
                </a:solidFill>
              </a:rPr>
              <a:t>vous avez </a:t>
            </a:r>
            <a:r>
              <a:rPr lang="fr-FR" sz="1900" dirty="0" smtClean="0">
                <a:solidFill>
                  <a:schemeClr val="bg1"/>
                </a:solidFill>
              </a:rPr>
              <a:t>entendu </a:t>
            </a:r>
            <a:r>
              <a:rPr lang="fr-FR" sz="2000" dirty="0" smtClean="0">
                <a:solidFill>
                  <a:schemeClr val="bg1"/>
                </a:solidFill>
              </a:rPr>
              <a:t>aussi </a:t>
            </a:r>
            <a:r>
              <a:rPr lang="fr-FR" sz="1900" dirty="0" smtClean="0">
                <a:solidFill>
                  <a:schemeClr val="bg1"/>
                </a:solidFill>
              </a:rPr>
              <a:t> </a:t>
            </a:r>
            <a:r>
              <a:rPr lang="fr-FR" sz="2200" dirty="0" smtClean="0">
                <a:solidFill>
                  <a:schemeClr val="bg1"/>
                </a:solidFill>
              </a:rPr>
              <a:t>vous  dans  le   Fils      et   dans   le      </a:t>
            </a:r>
            <a:r>
              <a:rPr lang="fr-FR" sz="2200" dirty="0">
                <a:solidFill>
                  <a:schemeClr val="bg1"/>
                </a:solidFill>
              </a:rPr>
              <a:t>Père </a:t>
            </a:r>
            <a:r>
              <a:rPr lang="fr-FR" sz="2200" dirty="0" smtClean="0">
                <a:solidFill>
                  <a:schemeClr val="bg1"/>
                </a:solidFill>
              </a:rPr>
              <a:t>  demeurerez</a:t>
            </a:r>
            <a:endParaRPr lang="es-ES" sz="900" dirty="0" smtClean="0">
              <a:solidFill>
                <a:schemeClr val="bg1"/>
              </a:solidFill>
            </a:endParaRPr>
          </a:p>
          <a:p>
            <a:endParaRPr lang="en-US" sz="900" baseline="30000" dirty="0">
              <a:solidFill>
                <a:schemeClr val="bg1"/>
              </a:solidFill>
            </a:endParaRPr>
          </a:p>
          <a:p>
            <a:r>
              <a:rPr lang="fr-FR" sz="2200" baseline="30000" dirty="0" smtClean="0">
                <a:solidFill>
                  <a:srgbClr val="FFFF00"/>
                </a:solidFill>
              </a:rPr>
              <a:t>	NEG</a:t>
            </a:r>
            <a:r>
              <a:rPr lang="fr-FR" sz="2200" baseline="30000" dirty="0" smtClean="0">
                <a:solidFill>
                  <a:schemeClr val="bg1"/>
                </a:solidFill>
              </a:rPr>
              <a:t> </a:t>
            </a:r>
            <a:r>
              <a:rPr lang="fr-FR" sz="2200" b="1" dirty="0" smtClean="0">
                <a:solidFill>
                  <a:schemeClr val="bg1"/>
                </a:solidFill>
              </a:rPr>
              <a:t>2:23</a:t>
            </a:r>
            <a:r>
              <a:rPr lang="fr-FR" sz="2200" dirty="0" smtClean="0">
                <a:solidFill>
                  <a:schemeClr val="bg1"/>
                </a:solidFill>
              </a:rPr>
              <a:t> </a:t>
            </a:r>
            <a:r>
              <a:rPr lang="fr-FR" sz="2200" dirty="0">
                <a:solidFill>
                  <a:schemeClr val="bg1"/>
                </a:solidFill>
              </a:rPr>
              <a:t>Quiconque nie le Fils n'a pas non plus le Père; quiconque se déclare publiquement pour le Fils a aussi le Père</a:t>
            </a:r>
            <a:r>
              <a:rPr lang="fr-FR" sz="2200" dirty="0" smtClean="0">
                <a:solidFill>
                  <a:schemeClr val="bg1"/>
                </a:solidFill>
              </a:rPr>
              <a:t>. </a:t>
            </a:r>
            <a:r>
              <a:rPr lang="fr-FR" sz="2200" b="1" dirty="0">
                <a:solidFill>
                  <a:schemeClr val="bg1"/>
                </a:solidFill>
              </a:rPr>
              <a:t>24</a:t>
            </a:r>
            <a:r>
              <a:rPr lang="fr-FR" sz="2200" dirty="0">
                <a:solidFill>
                  <a:schemeClr val="bg1"/>
                </a:solidFill>
              </a:rPr>
              <a:t> Que ce que vous avez entendu dès le commencement demeure en vous. Si ce que vous avez entendu dès le commencement demeure en vous, vous demeurerez aussi dans le Fils et dans le Père</a:t>
            </a:r>
            <a:r>
              <a:rPr lang="fr-FR" sz="2200" dirty="0" smtClean="0">
                <a:solidFill>
                  <a:schemeClr val="bg1"/>
                </a:solidFill>
              </a:rPr>
              <a:t>. / </a:t>
            </a:r>
            <a:r>
              <a:rPr lang="fr-FR" sz="2200" baseline="30000" dirty="0" smtClean="0">
                <a:solidFill>
                  <a:srgbClr val="FFFF00"/>
                </a:solidFill>
              </a:rPr>
              <a:t>BFC</a:t>
            </a:r>
            <a:r>
              <a:rPr lang="fr-FR" sz="2200" baseline="30000" dirty="0" smtClean="0">
                <a:solidFill>
                  <a:schemeClr val="bg1"/>
                </a:solidFill>
              </a:rPr>
              <a:t> </a:t>
            </a:r>
            <a:r>
              <a:rPr lang="fr-FR" sz="2200" b="1" dirty="0" smtClean="0">
                <a:solidFill>
                  <a:schemeClr val="bg1"/>
                </a:solidFill>
              </a:rPr>
              <a:t>2:23</a:t>
            </a:r>
            <a:r>
              <a:rPr lang="fr-FR" sz="2200" dirty="0" smtClean="0">
                <a:solidFill>
                  <a:schemeClr val="bg1"/>
                </a:solidFill>
              </a:rPr>
              <a:t> </a:t>
            </a:r>
            <a:r>
              <a:rPr lang="fr-FR" sz="2200" dirty="0">
                <a:solidFill>
                  <a:schemeClr val="bg1"/>
                </a:solidFill>
              </a:rPr>
              <a:t>En effet, celui qui rejette le Fils n'a pas non plus le Père; celui qui reconnaît le Fils a également le Père</a:t>
            </a:r>
            <a:r>
              <a:rPr lang="fr-FR" sz="2200" dirty="0" smtClean="0">
                <a:solidFill>
                  <a:schemeClr val="bg1"/>
                </a:solidFill>
              </a:rPr>
              <a:t>. </a:t>
            </a:r>
            <a:r>
              <a:rPr lang="fr-FR" sz="2200" b="1" dirty="0" smtClean="0">
                <a:solidFill>
                  <a:schemeClr val="bg1"/>
                </a:solidFill>
              </a:rPr>
              <a:t>24</a:t>
            </a:r>
            <a:r>
              <a:rPr lang="fr-FR" sz="2200" dirty="0" smtClean="0">
                <a:solidFill>
                  <a:schemeClr val="bg1"/>
                </a:solidFill>
              </a:rPr>
              <a:t> </a:t>
            </a:r>
            <a:r>
              <a:rPr lang="fr-FR" sz="2200" dirty="0">
                <a:solidFill>
                  <a:schemeClr val="bg1"/>
                </a:solidFill>
              </a:rPr>
              <a:t>C'est pourquoi, prenez soin de garder dans votre </a:t>
            </a:r>
            <a:r>
              <a:rPr lang="fr-FR" sz="2200" dirty="0" err="1">
                <a:solidFill>
                  <a:schemeClr val="bg1"/>
                </a:solidFill>
              </a:rPr>
              <a:t>coeur</a:t>
            </a:r>
            <a:r>
              <a:rPr lang="fr-FR" sz="2200" dirty="0">
                <a:solidFill>
                  <a:schemeClr val="bg1"/>
                </a:solidFill>
              </a:rPr>
              <a:t> le message que vous avez entendu dès le commencement. Si vous gardez en vous ce que vous avez entendu dès le commencement, vous demeurerez vous aussi unis au Fils et au Père.</a:t>
            </a:r>
            <a:endParaRPr lang="fr-FR"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35809169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39932"/>
          </a:xfrm>
          <a:prstGeom prst="rect">
            <a:avLst/>
          </a:prstGeom>
          <a:solidFill>
            <a:srgbClr val="002060"/>
          </a:solidFill>
        </p:spPr>
        <p:txBody>
          <a:bodyPr wrap="square" lIns="108821" tIns="54411" rIns="108821" bIns="54411">
            <a:spAutoFit/>
          </a:bodyPr>
          <a:lstStyle/>
          <a:p>
            <a:pPr algn="ctr"/>
            <a:endParaRPr lang="en-US" sz="3200" b="1" dirty="0" smtClean="0">
              <a:solidFill>
                <a:srgbClr val="FFFF00"/>
              </a:solidFill>
            </a:endParaRPr>
          </a:p>
          <a:p>
            <a:pPr algn="ctr"/>
            <a:r>
              <a:rPr lang="en-US" sz="3200" b="1" dirty="0" smtClean="0">
                <a:solidFill>
                  <a:srgbClr val="FFFF00"/>
                </a:solidFill>
              </a:rPr>
              <a:t>1 Jean 2:25-26 </a:t>
            </a:r>
          </a:p>
          <a:p>
            <a:pPr algn="ctr"/>
            <a:endParaRPr lang="en-US" sz="1200" b="1" dirty="0" smtClean="0">
              <a:solidFill>
                <a:schemeClr val="bg1"/>
              </a:solidFill>
            </a:endParaRPr>
          </a:p>
          <a:p>
            <a:r>
              <a:rPr lang="en-US" sz="2800" b="1" dirty="0" smtClean="0">
                <a:solidFill>
                  <a:srgbClr val="FFFF00"/>
                </a:solidFill>
              </a:rPr>
              <a:t>  25</a:t>
            </a:r>
            <a:r>
              <a:rPr lang="el-GR" sz="2800" dirty="0" smtClean="0">
                <a:solidFill>
                  <a:srgbClr val="FFFF00"/>
                </a:solidFill>
              </a:rPr>
              <a:t> </a:t>
            </a:r>
            <a:r>
              <a:rPr lang="en-US" sz="2800" dirty="0" smtClean="0">
                <a:solidFill>
                  <a:srgbClr val="FFFF00"/>
                </a:solidFill>
              </a:rPr>
              <a:t>  </a:t>
            </a:r>
            <a:r>
              <a:rPr lang="el-GR" sz="3400" b="1" dirty="0" smtClean="0">
                <a:solidFill>
                  <a:schemeClr val="bg1"/>
                </a:solidFill>
              </a:rPr>
              <a:t>καὶ </a:t>
            </a:r>
            <a:r>
              <a:rPr lang="el-GR" sz="3400" b="1" dirty="0">
                <a:solidFill>
                  <a:schemeClr val="bg1"/>
                </a:solidFill>
              </a:rPr>
              <a:t>αὕτη ἐστὶν ἡ ἐπαγγελία ἣν </a:t>
            </a:r>
            <a:r>
              <a:rPr lang="el-GR" sz="3400" b="1" dirty="0" smtClean="0">
                <a:solidFill>
                  <a:schemeClr val="bg1"/>
                </a:solidFill>
              </a:rPr>
              <a:t>αὐτὸς</a:t>
            </a:r>
            <a:endParaRPr lang="en-US" sz="2400" dirty="0" smtClean="0">
              <a:solidFill>
                <a:schemeClr val="bg1"/>
              </a:solidFill>
            </a:endParaRPr>
          </a:p>
          <a:p>
            <a:r>
              <a:rPr lang="en-US" sz="2400" dirty="0" smtClean="0">
                <a:solidFill>
                  <a:schemeClr val="bg1"/>
                </a:solidFill>
              </a:rPr>
              <a:t>             e</a:t>
            </a:r>
            <a:r>
              <a:rPr lang="fr-FR" sz="2400" dirty="0" smtClean="0">
                <a:solidFill>
                  <a:schemeClr val="bg1"/>
                </a:solidFill>
              </a:rPr>
              <a:t>t              c'est            la       </a:t>
            </a:r>
            <a:r>
              <a:rPr lang="fr-FR" sz="2400" dirty="0">
                <a:solidFill>
                  <a:schemeClr val="bg1"/>
                </a:solidFill>
              </a:rPr>
              <a:t>promesse </a:t>
            </a:r>
            <a:r>
              <a:rPr lang="fr-FR" sz="2400" dirty="0" smtClean="0">
                <a:solidFill>
                  <a:schemeClr val="bg1"/>
                </a:solidFill>
              </a:rPr>
              <a:t>     que      il </a:t>
            </a:r>
            <a:r>
              <a:rPr lang="es-ES" sz="2400" dirty="0" smtClean="0">
                <a:solidFill>
                  <a:schemeClr val="bg1"/>
                </a:solidFill>
              </a:rPr>
              <a:t>  </a:t>
            </a:r>
            <a:r>
              <a:rPr lang="en-US" sz="2400" dirty="0" smtClean="0">
                <a:solidFill>
                  <a:schemeClr val="bg1"/>
                </a:solidFill>
              </a:rPr>
              <a:t>      </a:t>
            </a:r>
          </a:p>
          <a:p>
            <a:r>
              <a:rPr lang="en-US" sz="3200" b="1" dirty="0" smtClean="0">
                <a:solidFill>
                  <a:schemeClr val="bg1"/>
                </a:solidFill>
              </a:rPr>
              <a:t> </a:t>
            </a:r>
            <a:r>
              <a:rPr lang="el-GR" sz="3400" b="1" dirty="0">
                <a:solidFill>
                  <a:schemeClr val="bg1"/>
                </a:solidFill>
              </a:rPr>
              <a:t>ἐπηγγείλατο ἡμῖν, τὴν ζωὴν τὴν αἰώνιον</a:t>
            </a:r>
            <a:r>
              <a:rPr lang="el-GR" sz="3400" b="1" dirty="0" smtClean="0">
                <a:solidFill>
                  <a:schemeClr val="bg1"/>
                </a:solidFill>
              </a:rPr>
              <a:t>.</a:t>
            </a:r>
            <a:endParaRPr lang="en-US" sz="2400" b="1" dirty="0" smtClean="0">
              <a:solidFill>
                <a:schemeClr val="bg1"/>
              </a:solidFill>
            </a:endParaRPr>
          </a:p>
          <a:p>
            <a:r>
              <a:rPr lang="fr-FR" sz="2400" dirty="0" smtClean="0">
                <a:solidFill>
                  <a:schemeClr val="bg1"/>
                </a:solidFill>
              </a:rPr>
              <a:t>       il </a:t>
            </a:r>
            <a:r>
              <a:rPr lang="fr-FR" sz="2400" dirty="0">
                <a:solidFill>
                  <a:schemeClr val="bg1"/>
                </a:solidFill>
              </a:rPr>
              <a:t>a promis </a:t>
            </a:r>
            <a:r>
              <a:rPr lang="fr-FR" sz="2400" dirty="0" smtClean="0">
                <a:solidFill>
                  <a:schemeClr val="bg1"/>
                </a:solidFill>
              </a:rPr>
              <a:t>           vous        </a:t>
            </a:r>
            <a:r>
              <a:rPr lang="fr-FR" sz="2400" dirty="0">
                <a:solidFill>
                  <a:schemeClr val="bg1"/>
                </a:solidFill>
              </a:rPr>
              <a:t>la </a:t>
            </a:r>
            <a:r>
              <a:rPr lang="fr-FR" sz="2400" dirty="0" smtClean="0">
                <a:solidFill>
                  <a:schemeClr val="bg1"/>
                </a:solidFill>
              </a:rPr>
              <a:t>        vie      la       éternelle</a:t>
            </a:r>
            <a:endParaRPr lang="en-US" sz="2400" b="1" dirty="0">
              <a:solidFill>
                <a:schemeClr val="bg1"/>
              </a:solidFill>
            </a:endParaRPr>
          </a:p>
          <a:p>
            <a:r>
              <a:rPr lang="en-US" sz="2800" b="1" dirty="0" smtClean="0">
                <a:solidFill>
                  <a:srgbClr val="FFFF00"/>
                </a:solidFill>
              </a:rPr>
              <a:t>  26</a:t>
            </a:r>
            <a:r>
              <a:rPr lang="el-GR" sz="2800" dirty="0" smtClean="0">
                <a:solidFill>
                  <a:srgbClr val="FFFF00"/>
                </a:solidFill>
              </a:rPr>
              <a:t> </a:t>
            </a:r>
            <a:r>
              <a:rPr lang="en-US" sz="2800" dirty="0" smtClean="0">
                <a:solidFill>
                  <a:srgbClr val="FFFF00"/>
                </a:solidFill>
              </a:rPr>
              <a:t>  </a:t>
            </a:r>
            <a:r>
              <a:rPr lang="el-GR" sz="3400" b="1" dirty="0" smtClean="0">
                <a:solidFill>
                  <a:schemeClr val="bg1"/>
                </a:solidFill>
              </a:rPr>
              <a:t>Ταῦτα </a:t>
            </a:r>
            <a:r>
              <a:rPr lang="el-GR" sz="3400" b="1" dirty="0">
                <a:solidFill>
                  <a:schemeClr val="bg1"/>
                </a:solidFill>
              </a:rPr>
              <a:t>ἔγραψα </a:t>
            </a:r>
            <a:r>
              <a:rPr lang="el-GR" sz="3400" b="1" dirty="0" smtClean="0">
                <a:solidFill>
                  <a:schemeClr val="bg1"/>
                </a:solidFill>
              </a:rPr>
              <a:t>ὑμῖν</a:t>
            </a:r>
            <a:r>
              <a:rPr lang="en-US" sz="3400" b="1" dirty="0" smtClean="0">
                <a:solidFill>
                  <a:schemeClr val="bg1"/>
                </a:solidFill>
              </a:rPr>
              <a:t>  </a:t>
            </a:r>
            <a:r>
              <a:rPr lang="el-GR" sz="3400" b="1" dirty="0" smtClean="0">
                <a:solidFill>
                  <a:schemeClr val="bg1"/>
                </a:solidFill>
              </a:rPr>
              <a:t> περὶ</a:t>
            </a:r>
            <a:r>
              <a:rPr lang="en-US" sz="3400" b="1" dirty="0" smtClean="0">
                <a:solidFill>
                  <a:schemeClr val="bg1"/>
                </a:solidFill>
              </a:rPr>
              <a:t>  </a:t>
            </a:r>
            <a:r>
              <a:rPr lang="el-GR" sz="3400" b="1" dirty="0" smtClean="0">
                <a:solidFill>
                  <a:schemeClr val="bg1"/>
                </a:solidFill>
              </a:rPr>
              <a:t> </a:t>
            </a:r>
            <a:r>
              <a:rPr lang="el-GR" sz="3400" b="1" dirty="0">
                <a:solidFill>
                  <a:schemeClr val="bg1"/>
                </a:solidFill>
              </a:rPr>
              <a:t>τῶν </a:t>
            </a:r>
            <a:r>
              <a:rPr lang="en-US" sz="3400" b="1" dirty="0" smtClean="0">
                <a:solidFill>
                  <a:schemeClr val="bg1"/>
                </a:solidFill>
              </a:rPr>
              <a:t> </a:t>
            </a:r>
            <a:r>
              <a:rPr lang="el-GR" sz="3400" b="1" dirty="0" smtClean="0">
                <a:solidFill>
                  <a:schemeClr val="bg1"/>
                </a:solidFill>
              </a:rPr>
              <a:t>πλανώντων </a:t>
            </a:r>
            <a:r>
              <a:rPr lang="el-GR" sz="3400" b="1" dirty="0">
                <a:solidFill>
                  <a:schemeClr val="bg1"/>
                </a:solidFill>
              </a:rPr>
              <a:t>ὑμᾶς. </a:t>
            </a:r>
            <a:endParaRPr lang="en-US" sz="2400" dirty="0" smtClean="0">
              <a:solidFill>
                <a:schemeClr val="bg1"/>
              </a:solidFill>
            </a:endParaRPr>
          </a:p>
          <a:p>
            <a:r>
              <a:rPr lang="en-US" sz="2400" dirty="0" smtClean="0">
                <a:solidFill>
                  <a:schemeClr val="bg1"/>
                </a:solidFill>
              </a:rPr>
              <a:t>         </a:t>
            </a:r>
            <a:r>
              <a:rPr lang="fr-FR" sz="2400" dirty="0" smtClean="0">
                <a:solidFill>
                  <a:schemeClr val="bg1"/>
                </a:solidFill>
              </a:rPr>
              <a:t>ces </a:t>
            </a:r>
            <a:r>
              <a:rPr lang="fr-FR" sz="2400" dirty="0">
                <a:solidFill>
                  <a:schemeClr val="bg1"/>
                </a:solidFill>
              </a:rPr>
              <a:t>choses </a:t>
            </a:r>
            <a:r>
              <a:rPr lang="fr-FR" sz="2400" dirty="0" smtClean="0">
                <a:solidFill>
                  <a:schemeClr val="bg1"/>
                </a:solidFill>
              </a:rPr>
              <a:t>   J'ai écrit       </a:t>
            </a:r>
            <a:r>
              <a:rPr lang="fr-FR" sz="2400" dirty="0">
                <a:solidFill>
                  <a:schemeClr val="bg1"/>
                </a:solidFill>
              </a:rPr>
              <a:t>vous </a:t>
            </a:r>
            <a:r>
              <a:rPr lang="fr-FR" sz="2400" dirty="0" smtClean="0">
                <a:solidFill>
                  <a:schemeClr val="bg1"/>
                </a:solidFill>
              </a:rPr>
              <a:t> au </a:t>
            </a:r>
            <a:r>
              <a:rPr lang="fr-FR" sz="2400" dirty="0">
                <a:solidFill>
                  <a:schemeClr val="bg1"/>
                </a:solidFill>
              </a:rPr>
              <a:t>sujet </a:t>
            </a:r>
            <a:r>
              <a:rPr lang="fr-FR" sz="2400" dirty="0" smtClean="0">
                <a:solidFill>
                  <a:schemeClr val="bg1"/>
                </a:solidFill>
              </a:rPr>
              <a:t>de  </a:t>
            </a:r>
            <a:r>
              <a:rPr lang="fr-FR" sz="2400" dirty="0">
                <a:solidFill>
                  <a:schemeClr val="bg1"/>
                </a:solidFill>
              </a:rPr>
              <a:t>ceux </a:t>
            </a:r>
            <a:r>
              <a:rPr lang="fr-FR" sz="2400" dirty="0" smtClean="0">
                <a:solidFill>
                  <a:schemeClr val="bg1"/>
                </a:solidFill>
              </a:rPr>
              <a:t>      qui égarent         vous</a:t>
            </a:r>
            <a:endParaRPr lang="fr-FR" sz="1000" dirty="0" smtClean="0">
              <a:solidFill>
                <a:schemeClr val="bg1"/>
              </a:solidFill>
            </a:endParaRPr>
          </a:p>
          <a:p>
            <a:endParaRPr lang="en-US" sz="1000" baseline="30000" dirty="0" smtClean="0">
              <a:solidFill>
                <a:schemeClr val="bg1"/>
              </a:solidFill>
            </a:endParaRPr>
          </a:p>
          <a:p>
            <a:endParaRPr lang="en-US" sz="1000" baseline="30000" dirty="0">
              <a:solidFill>
                <a:schemeClr val="bg1"/>
              </a:solidFill>
            </a:endParaRPr>
          </a:p>
          <a:p>
            <a:r>
              <a:rPr lang="fr-FR" sz="2600" baseline="30000" dirty="0">
                <a:solidFill>
                  <a:srgbClr val="FFFF00"/>
                </a:solidFill>
              </a:rPr>
              <a:t>NEG</a:t>
            </a:r>
            <a:r>
              <a:rPr lang="fr-FR" sz="2600" baseline="30000" dirty="0">
                <a:solidFill>
                  <a:schemeClr val="bg1"/>
                </a:solidFill>
              </a:rPr>
              <a:t> </a:t>
            </a:r>
            <a:r>
              <a:rPr lang="fr-FR" sz="2600" b="1" dirty="0" smtClean="0">
                <a:solidFill>
                  <a:schemeClr val="bg1"/>
                </a:solidFill>
              </a:rPr>
              <a:t>2:25</a:t>
            </a:r>
            <a:r>
              <a:rPr lang="fr-FR" sz="2600" dirty="0" smtClean="0">
                <a:solidFill>
                  <a:schemeClr val="bg1"/>
                </a:solidFill>
              </a:rPr>
              <a:t> </a:t>
            </a:r>
            <a:r>
              <a:rPr lang="fr-FR" sz="2600" dirty="0">
                <a:solidFill>
                  <a:schemeClr val="bg1"/>
                </a:solidFill>
              </a:rPr>
              <a:t>Et la promesse </a:t>
            </a:r>
            <a:r>
              <a:rPr lang="fr-FR" sz="2600" dirty="0" err="1">
                <a:solidFill>
                  <a:schemeClr val="bg1"/>
                </a:solidFill>
              </a:rPr>
              <a:t>qu</a:t>
            </a:r>
            <a:r>
              <a:rPr lang="fr-FR" sz="2600" dirty="0">
                <a:solidFill>
                  <a:schemeClr val="bg1"/>
                </a:solidFill>
              </a:rPr>
              <a:t> 'il nous a faite, c 'est la vie </a:t>
            </a:r>
            <a:r>
              <a:rPr lang="fr-FR" sz="2600" dirty="0" smtClean="0">
                <a:solidFill>
                  <a:schemeClr val="bg1"/>
                </a:solidFill>
              </a:rPr>
              <a:t>éternelle. </a:t>
            </a:r>
            <a:r>
              <a:rPr lang="fr-FR" sz="2600" b="1" dirty="0" smtClean="0">
                <a:solidFill>
                  <a:schemeClr val="bg1"/>
                </a:solidFill>
              </a:rPr>
              <a:t>26</a:t>
            </a:r>
            <a:r>
              <a:rPr lang="fr-FR" sz="2600" dirty="0" smtClean="0">
                <a:solidFill>
                  <a:schemeClr val="bg1"/>
                </a:solidFill>
              </a:rPr>
              <a:t> </a:t>
            </a:r>
            <a:r>
              <a:rPr lang="fr-FR" sz="2600" dirty="0">
                <a:solidFill>
                  <a:schemeClr val="bg1"/>
                </a:solidFill>
              </a:rPr>
              <a:t>Je vous ai écrit ces choses au sujet de ceux qui vous égarent.</a:t>
            </a:r>
          </a:p>
          <a:p>
            <a:r>
              <a:rPr lang="fr-FR" sz="2600" baseline="30000" dirty="0" smtClean="0">
                <a:solidFill>
                  <a:srgbClr val="FFFF00"/>
                </a:solidFill>
              </a:rPr>
              <a:t>BFC</a:t>
            </a:r>
            <a:r>
              <a:rPr lang="fr-FR" sz="2600" baseline="30000" dirty="0" smtClean="0">
                <a:solidFill>
                  <a:schemeClr val="bg1"/>
                </a:solidFill>
              </a:rPr>
              <a:t> </a:t>
            </a:r>
            <a:r>
              <a:rPr lang="fr-FR" sz="2600" b="1" dirty="0" smtClean="0">
                <a:solidFill>
                  <a:schemeClr val="bg1"/>
                </a:solidFill>
              </a:rPr>
              <a:t>2:25</a:t>
            </a:r>
            <a:r>
              <a:rPr lang="fr-FR" sz="2600" dirty="0" smtClean="0">
                <a:solidFill>
                  <a:schemeClr val="bg1"/>
                </a:solidFill>
              </a:rPr>
              <a:t> </a:t>
            </a:r>
            <a:r>
              <a:rPr lang="fr-FR" sz="2600" dirty="0">
                <a:solidFill>
                  <a:schemeClr val="bg1"/>
                </a:solidFill>
              </a:rPr>
              <a:t>Et voici ce que le Christ nous a promis: la vie éternelle</a:t>
            </a:r>
            <a:r>
              <a:rPr lang="fr-FR" sz="2600" dirty="0" smtClean="0">
                <a:solidFill>
                  <a:schemeClr val="bg1"/>
                </a:solidFill>
              </a:rPr>
              <a:t>. </a:t>
            </a:r>
            <a:r>
              <a:rPr lang="fr-FR" sz="2600" b="1" dirty="0">
                <a:solidFill>
                  <a:schemeClr val="bg1"/>
                </a:solidFill>
              </a:rPr>
              <a:t>26</a:t>
            </a:r>
            <a:r>
              <a:rPr lang="fr-FR" sz="2600" dirty="0">
                <a:solidFill>
                  <a:schemeClr val="bg1"/>
                </a:solidFill>
              </a:rPr>
              <a:t> Je tenais à vous écrire ceci au sujet de ceux qui cherchent à vous égarer.</a:t>
            </a:r>
            <a:endParaRPr lang="en-US" sz="1000" dirty="0">
              <a:solidFill>
                <a:schemeClr val="bg1"/>
              </a:solidFill>
            </a:endParaRPr>
          </a:p>
          <a:p>
            <a:endParaRPr lang="es-ES" sz="1000" dirty="0" smtClean="0">
              <a:solidFill>
                <a:schemeClr val="bg1"/>
              </a:solidFill>
            </a:endParaRPr>
          </a:p>
          <a:p>
            <a:endParaRPr lang="es-ES" sz="1000" dirty="0" smtClean="0">
              <a:solidFill>
                <a:schemeClr val="bg1"/>
              </a:solidFill>
            </a:endParaRPr>
          </a:p>
          <a:p>
            <a:endParaRPr lang="es-ES" sz="1000" dirty="0">
              <a:solidFill>
                <a:schemeClr val="bg1"/>
              </a:solidFill>
            </a:endParaRPr>
          </a:p>
          <a:p>
            <a:endParaRPr lang="es-ES" sz="1000" dirty="0" smtClean="0">
              <a:solidFill>
                <a:schemeClr val="bg1"/>
              </a:solidFill>
            </a:endParaRPr>
          </a:p>
          <a:p>
            <a:endParaRPr lang="es-ES" sz="1000" dirty="0">
              <a:solidFill>
                <a:schemeClr val="bg1"/>
              </a:solidFill>
            </a:endParaRPr>
          </a:p>
          <a:p>
            <a:endParaRPr lang="es-ES" sz="1000" dirty="0">
              <a:solidFill>
                <a:schemeClr val="bg1"/>
              </a:solidFill>
            </a:endParaRPr>
          </a:p>
          <a:p>
            <a:endParaRPr lang="es-ES" sz="1000" dirty="0">
              <a:solidFill>
                <a:schemeClr val="bg1"/>
              </a:solidFill>
            </a:endParaRPr>
          </a:p>
        </p:txBody>
      </p:sp>
    </p:spTree>
    <p:extLst>
      <p:ext uri="{BB962C8B-B14F-4D97-AF65-F5344CB8AC3E}">
        <p14:creationId xmlns:p14="http://schemas.microsoft.com/office/powerpoint/2010/main" val="38869410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971"/>
            <a:ext cx="12161838" cy="7019469"/>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2:27 </a:t>
            </a:r>
            <a:endParaRPr lang="en-US" sz="1200" b="1" dirty="0" smtClean="0">
              <a:solidFill>
                <a:srgbClr val="FFFF00"/>
              </a:solidFill>
            </a:endParaRPr>
          </a:p>
          <a:p>
            <a:r>
              <a:rPr lang="en-US" sz="2400" b="1" dirty="0" smtClean="0">
                <a:solidFill>
                  <a:srgbClr val="FFFF00"/>
                </a:solidFill>
              </a:rPr>
              <a:t> 27 </a:t>
            </a:r>
            <a:r>
              <a:rPr lang="en-US" sz="2400" dirty="0" smtClean="0">
                <a:solidFill>
                  <a:srgbClr val="FFFF00"/>
                </a:solidFill>
              </a:rPr>
              <a:t> </a:t>
            </a:r>
            <a:r>
              <a:rPr lang="el-GR" sz="3200" b="1" dirty="0">
                <a:solidFill>
                  <a:schemeClr val="bg1"/>
                </a:solidFill>
              </a:rPr>
              <a:t>καὶ ὑμεῖς τὸ χρῖσμα </a:t>
            </a:r>
            <a:r>
              <a:rPr lang="el-GR" sz="3200" b="1" dirty="0" smtClean="0">
                <a:solidFill>
                  <a:schemeClr val="bg1"/>
                </a:solidFill>
              </a:rPr>
              <a:t>ὃ</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ἐλάβετε </a:t>
            </a:r>
            <a:r>
              <a:rPr lang="en-US" sz="3200" b="1" dirty="0" smtClean="0">
                <a:solidFill>
                  <a:schemeClr val="bg1"/>
                </a:solidFill>
              </a:rPr>
              <a:t> </a:t>
            </a:r>
            <a:r>
              <a:rPr lang="el-GR" sz="3200" b="1" dirty="0" smtClean="0">
                <a:solidFill>
                  <a:schemeClr val="bg1"/>
                </a:solidFill>
              </a:rPr>
              <a:t>ἀπ</a:t>
            </a:r>
            <a:r>
              <a:rPr lang="el-GR" sz="3200" b="1" dirty="0">
                <a:solidFill>
                  <a:schemeClr val="bg1"/>
                </a:solidFill>
              </a:rPr>
              <a:t>᾽ αὐτοῦ μένει </a:t>
            </a:r>
            <a:endParaRPr lang="en-US" sz="2400" b="1" dirty="0" smtClean="0">
              <a:solidFill>
                <a:schemeClr val="bg1"/>
              </a:solidFill>
            </a:endParaRPr>
          </a:p>
          <a:p>
            <a:r>
              <a:rPr lang="es-ES" sz="2200" dirty="0" smtClean="0">
                <a:solidFill>
                  <a:schemeClr val="bg1"/>
                </a:solidFill>
              </a:rPr>
              <a:t>       </a:t>
            </a:r>
            <a:r>
              <a:rPr lang="es-ES" sz="2200" dirty="0" err="1" smtClean="0">
                <a:solidFill>
                  <a:schemeClr val="bg1"/>
                </a:solidFill>
              </a:rPr>
              <a:t>mais</a:t>
            </a:r>
            <a:r>
              <a:rPr lang="es-ES" sz="2200" dirty="0" smtClean="0">
                <a:solidFill>
                  <a:schemeClr val="bg1"/>
                </a:solidFill>
              </a:rPr>
              <a:t>  </a:t>
            </a:r>
            <a:r>
              <a:rPr lang="fr-FR" sz="2200" dirty="0" smtClean="0">
                <a:solidFill>
                  <a:schemeClr val="bg1"/>
                </a:solidFill>
              </a:rPr>
              <a:t>pour vous   </a:t>
            </a:r>
            <a:r>
              <a:rPr lang="fr-FR" sz="2200" dirty="0">
                <a:solidFill>
                  <a:schemeClr val="bg1"/>
                </a:solidFill>
              </a:rPr>
              <a:t>l'onction </a:t>
            </a:r>
            <a:r>
              <a:rPr lang="fr-FR" sz="2200" dirty="0" smtClean="0">
                <a:solidFill>
                  <a:schemeClr val="bg1"/>
                </a:solidFill>
              </a:rPr>
              <a:t>    que </a:t>
            </a:r>
            <a:r>
              <a:rPr lang="fr-FR" sz="2200" dirty="0">
                <a:solidFill>
                  <a:schemeClr val="bg1"/>
                </a:solidFill>
              </a:rPr>
              <a:t>vous avez reçue de </a:t>
            </a:r>
            <a:r>
              <a:rPr lang="fr-FR" sz="2200" dirty="0" smtClean="0">
                <a:solidFill>
                  <a:schemeClr val="bg1"/>
                </a:solidFill>
              </a:rPr>
              <a:t>         lui       demeure </a:t>
            </a:r>
            <a:endParaRPr lang="es-ES" sz="2200" dirty="0" smtClean="0">
              <a:solidFill>
                <a:schemeClr val="bg1"/>
              </a:solidFill>
            </a:endParaRPr>
          </a:p>
          <a:p>
            <a:r>
              <a:rPr lang="en-US" sz="3200" b="1" dirty="0" smtClean="0">
                <a:solidFill>
                  <a:schemeClr val="bg1"/>
                </a:solidFill>
              </a:rPr>
              <a:t>   </a:t>
            </a:r>
            <a:r>
              <a:rPr lang="el-GR" sz="3200" b="1" dirty="0" smtClean="0">
                <a:solidFill>
                  <a:schemeClr val="bg1"/>
                </a:solidFill>
              </a:rPr>
              <a:t>ἐν </a:t>
            </a:r>
            <a:r>
              <a:rPr lang="el-GR" sz="3200" b="1" dirty="0">
                <a:solidFill>
                  <a:schemeClr val="bg1"/>
                </a:solidFill>
              </a:rPr>
              <a:t>ὑμῖν, καὶ οὐ χρείαν </a:t>
            </a:r>
            <a:r>
              <a:rPr lang="el-GR" sz="3200" b="1" dirty="0" smtClean="0">
                <a:solidFill>
                  <a:schemeClr val="bg1"/>
                </a:solidFill>
              </a:rPr>
              <a:t>ἔχετε</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ἵνα </a:t>
            </a:r>
            <a:r>
              <a:rPr lang="en-US" sz="3200" b="1" dirty="0" smtClean="0">
                <a:solidFill>
                  <a:schemeClr val="bg1"/>
                </a:solidFill>
              </a:rPr>
              <a:t> </a:t>
            </a:r>
            <a:r>
              <a:rPr lang="el-GR" sz="3200" b="1" dirty="0" smtClean="0">
                <a:solidFill>
                  <a:schemeClr val="bg1"/>
                </a:solidFill>
              </a:rPr>
              <a:t>τις</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διδάσκῃ ὑμᾶς, </a:t>
            </a:r>
            <a:endParaRPr lang="en-US" sz="2400" b="1" dirty="0">
              <a:solidFill>
                <a:schemeClr val="bg1"/>
              </a:solidFill>
            </a:endParaRPr>
          </a:p>
          <a:p>
            <a:r>
              <a:rPr lang="fr-FR" sz="2200" dirty="0" smtClean="0">
                <a:solidFill>
                  <a:schemeClr val="bg1"/>
                </a:solidFill>
              </a:rPr>
              <a:t>     en    vous      </a:t>
            </a:r>
            <a:r>
              <a:rPr lang="fr-FR" sz="2200" dirty="0">
                <a:solidFill>
                  <a:schemeClr val="bg1"/>
                </a:solidFill>
              </a:rPr>
              <a:t>et </a:t>
            </a:r>
            <a:r>
              <a:rPr lang="fr-FR" sz="2200" dirty="0" smtClean="0">
                <a:solidFill>
                  <a:schemeClr val="bg1"/>
                </a:solidFill>
              </a:rPr>
              <a:t>  ne pas  besoin  vous avez  que  </a:t>
            </a:r>
            <a:r>
              <a:rPr lang="fr-FR" sz="2000" dirty="0">
                <a:solidFill>
                  <a:schemeClr val="bg1"/>
                </a:solidFill>
              </a:rPr>
              <a:t>quelqu'un</a:t>
            </a:r>
            <a:r>
              <a:rPr lang="fr-FR" sz="2200" dirty="0" smtClean="0">
                <a:solidFill>
                  <a:schemeClr val="bg1"/>
                </a:solidFill>
              </a:rPr>
              <a:t>  enseigne</a:t>
            </a:r>
            <a:r>
              <a:rPr lang="fr-FR" sz="2400" dirty="0" smtClean="0"/>
              <a:t>    </a:t>
            </a:r>
            <a:r>
              <a:rPr lang="fr-FR" sz="2400" dirty="0" smtClean="0">
                <a:solidFill>
                  <a:schemeClr val="bg1"/>
                </a:solidFill>
              </a:rPr>
              <a:t>vous</a:t>
            </a:r>
            <a:endParaRPr lang="en-US" sz="2200" b="1" dirty="0">
              <a:solidFill>
                <a:schemeClr val="bg1"/>
              </a:solidFill>
            </a:endParaRPr>
          </a:p>
          <a:p>
            <a:r>
              <a:rPr lang="en-US" sz="3200" b="1" dirty="0" smtClean="0">
                <a:solidFill>
                  <a:schemeClr val="bg1"/>
                </a:solidFill>
              </a:rPr>
              <a:t>  </a:t>
            </a:r>
            <a:r>
              <a:rPr lang="el-GR" sz="3200" b="1" dirty="0" smtClean="0">
                <a:solidFill>
                  <a:schemeClr val="bg1"/>
                </a:solidFill>
              </a:rPr>
              <a:t>ἀλλ</a:t>
            </a:r>
            <a:r>
              <a:rPr lang="el-GR" sz="3200" b="1" dirty="0">
                <a:solidFill>
                  <a:schemeClr val="bg1"/>
                </a:solidFill>
              </a:rPr>
              <a:t>᾽ </a:t>
            </a:r>
            <a:r>
              <a:rPr lang="en-US" sz="3200" b="1" dirty="0" smtClean="0">
                <a:solidFill>
                  <a:schemeClr val="bg1"/>
                </a:solidFill>
              </a:rPr>
              <a:t> </a:t>
            </a:r>
            <a:r>
              <a:rPr lang="el-GR" sz="3200" b="1" dirty="0" smtClean="0">
                <a:solidFill>
                  <a:schemeClr val="bg1"/>
                </a:solidFill>
              </a:rPr>
              <a:t>ὡς </a:t>
            </a:r>
            <a:r>
              <a:rPr lang="en-US" sz="3200" b="1" dirty="0" smtClean="0">
                <a:solidFill>
                  <a:schemeClr val="bg1"/>
                </a:solidFill>
              </a:rPr>
              <a:t> </a:t>
            </a:r>
            <a:r>
              <a:rPr lang="el-GR" sz="3200" b="1" dirty="0" smtClean="0">
                <a:solidFill>
                  <a:schemeClr val="bg1"/>
                </a:solidFill>
              </a:rPr>
              <a:t>τὸ </a:t>
            </a:r>
            <a:r>
              <a:rPr lang="el-GR" sz="3200" b="1" dirty="0">
                <a:solidFill>
                  <a:schemeClr val="bg1"/>
                </a:solidFill>
              </a:rPr>
              <a:t>αὐτοῦ χρῖσμα διδάσκει ὑμᾶς περὶ </a:t>
            </a:r>
            <a:r>
              <a:rPr lang="en-US" sz="3200" b="1" dirty="0" smtClean="0">
                <a:solidFill>
                  <a:schemeClr val="bg1"/>
                </a:solidFill>
              </a:rPr>
              <a:t> </a:t>
            </a:r>
            <a:r>
              <a:rPr lang="el-GR" sz="3200" b="1" dirty="0" smtClean="0">
                <a:solidFill>
                  <a:schemeClr val="bg1"/>
                </a:solidFill>
              </a:rPr>
              <a:t>πάντων</a:t>
            </a:r>
            <a:r>
              <a:rPr lang="el-GR" sz="3200" b="1" dirty="0">
                <a:solidFill>
                  <a:schemeClr val="bg1"/>
                </a:solidFill>
              </a:rPr>
              <a:t>, </a:t>
            </a:r>
            <a:endParaRPr lang="en-US" sz="2400" b="1" dirty="0">
              <a:solidFill>
                <a:schemeClr val="bg1"/>
              </a:solidFill>
            </a:endParaRPr>
          </a:p>
          <a:p>
            <a:r>
              <a:rPr lang="fr-FR" sz="2200" dirty="0" smtClean="0">
                <a:solidFill>
                  <a:schemeClr val="bg1"/>
                </a:solidFill>
              </a:rPr>
              <a:t>   mais  comme         son            l</a:t>
            </a:r>
            <a:r>
              <a:rPr lang="fr-FR" sz="2400" dirty="0">
                <a:solidFill>
                  <a:schemeClr val="bg1"/>
                </a:solidFill>
              </a:rPr>
              <a:t>'</a:t>
            </a:r>
            <a:r>
              <a:rPr lang="fr-FR" sz="2200" dirty="0" smtClean="0">
                <a:solidFill>
                  <a:schemeClr val="bg1"/>
                </a:solidFill>
              </a:rPr>
              <a:t>onction        </a:t>
            </a:r>
            <a:r>
              <a:rPr lang="fr-FR" sz="2200" dirty="0">
                <a:solidFill>
                  <a:schemeClr val="bg1"/>
                </a:solidFill>
              </a:rPr>
              <a:t>enseigne </a:t>
            </a:r>
            <a:r>
              <a:rPr lang="fr-FR" sz="2200" dirty="0" smtClean="0">
                <a:solidFill>
                  <a:schemeClr val="bg1"/>
                </a:solidFill>
              </a:rPr>
              <a:t>       vous         de           tout</a:t>
            </a:r>
            <a:r>
              <a:rPr lang="es-ES" sz="2200" dirty="0" smtClean="0">
                <a:solidFill>
                  <a:schemeClr val="bg1"/>
                </a:solidFill>
              </a:rPr>
              <a:t>  </a:t>
            </a:r>
            <a:endParaRPr lang="en-US" sz="2200" b="1" dirty="0" smtClean="0">
              <a:solidFill>
                <a:schemeClr val="bg1"/>
              </a:solidFill>
            </a:endParaRPr>
          </a:p>
          <a:p>
            <a:r>
              <a:rPr lang="en-US" sz="3200" b="1" dirty="0" smtClean="0">
                <a:solidFill>
                  <a:schemeClr val="bg1"/>
                </a:solidFill>
              </a:rPr>
              <a:t>            </a:t>
            </a:r>
            <a:r>
              <a:rPr lang="el-GR" sz="3200" b="1" dirty="0">
                <a:solidFill>
                  <a:schemeClr val="bg1"/>
                </a:solidFill>
              </a:rPr>
              <a:t>καὶ ἀληθές ἐστιν καὶ οὐκ ἔστιν ψεῦδος, </a:t>
            </a:r>
            <a:endParaRPr lang="en-US" sz="2400" b="1" dirty="0">
              <a:solidFill>
                <a:schemeClr val="bg1"/>
              </a:solidFill>
            </a:endParaRPr>
          </a:p>
          <a:p>
            <a:r>
              <a:rPr lang="fr-FR" sz="2200" dirty="0" smtClean="0">
                <a:solidFill>
                  <a:schemeClr val="bg1"/>
                </a:solidFill>
              </a:rPr>
              <a:t>                   et      véritable      il est       et   ne pas   il est   un mensonge</a:t>
            </a:r>
            <a:r>
              <a:rPr lang="es-ES" sz="2200" dirty="0" smtClean="0">
                <a:solidFill>
                  <a:schemeClr val="bg1"/>
                </a:solidFill>
              </a:rPr>
              <a:t>  </a:t>
            </a:r>
            <a:endParaRPr lang="en-US" sz="2200" b="1" dirty="0">
              <a:solidFill>
                <a:schemeClr val="bg1"/>
              </a:solidFill>
            </a:endParaRPr>
          </a:p>
          <a:p>
            <a:r>
              <a:rPr lang="en-US" sz="3200" b="1" dirty="0" smtClean="0">
                <a:solidFill>
                  <a:schemeClr val="bg1"/>
                </a:solidFill>
              </a:rPr>
              <a:t>    </a:t>
            </a:r>
            <a:r>
              <a:rPr lang="el-GR" sz="3200" b="1" dirty="0" smtClean="0">
                <a:solidFill>
                  <a:schemeClr val="bg1"/>
                </a:solidFill>
              </a:rPr>
              <a:t>καὶ </a:t>
            </a:r>
            <a:r>
              <a:rPr lang="el-GR" sz="3200" b="1" dirty="0">
                <a:solidFill>
                  <a:schemeClr val="bg1"/>
                </a:solidFill>
              </a:rPr>
              <a:t>καθὼς ἐδίδαξεν ὑμᾶς, μένετε </a:t>
            </a:r>
            <a:r>
              <a:rPr lang="en-US" sz="3200" b="1" dirty="0" smtClean="0">
                <a:solidFill>
                  <a:schemeClr val="bg1"/>
                </a:solidFill>
              </a:rPr>
              <a:t> </a:t>
            </a:r>
            <a:r>
              <a:rPr lang="el-GR" sz="3200" b="1" dirty="0" smtClean="0">
                <a:solidFill>
                  <a:schemeClr val="bg1"/>
                </a:solidFill>
              </a:rPr>
              <a:t>ἐν </a:t>
            </a:r>
            <a:r>
              <a:rPr lang="el-GR" sz="3200" b="1" dirty="0">
                <a:solidFill>
                  <a:schemeClr val="bg1"/>
                </a:solidFill>
              </a:rPr>
              <a:t>αὐτῷ. </a:t>
            </a:r>
            <a:endParaRPr lang="en-US" sz="2400" dirty="0" smtClean="0">
              <a:solidFill>
                <a:schemeClr val="bg1"/>
              </a:solidFill>
            </a:endParaRPr>
          </a:p>
          <a:p>
            <a:r>
              <a:rPr lang="fr-FR" sz="2200" dirty="0" smtClean="0">
                <a:solidFill>
                  <a:schemeClr val="bg1"/>
                </a:solidFill>
              </a:rPr>
              <a:t>       et       comme    il </a:t>
            </a:r>
            <a:r>
              <a:rPr lang="fr-FR" sz="2200" dirty="0">
                <a:solidFill>
                  <a:schemeClr val="bg1"/>
                </a:solidFill>
              </a:rPr>
              <a:t>a enseigné </a:t>
            </a:r>
            <a:r>
              <a:rPr lang="fr-FR" sz="2200" dirty="0" smtClean="0">
                <a:solidFill>
                  <a:schemeClr val="bg1"/>
                </a:solidFill>
              </a:rPr>
              <a:t>    vous     demeurez     en     lui </a:t>
            </a:r>
            <a:r>
              <a:rPr lang="es-ES" sz="2200" dirty="0" smtClean="0">
                <a:solidFill>
                  <a:schemeClr val="bg1"/>
                </a:solidFill>
              </a:rPr>
              <a:t>  </a:t>
            </a:r>
            <a:endParaRPr lang="en-US" sz="1000" b="1" dirty="0">
              <a:solidFill>
                <a:schemeClr val="bg1"/>
              </a:solidFill>
            </a:endParaRPr>
          </a:p>
          <a:p>
            <a:r>
              <a:rPr lang="es-ES" sz="1000" dirty="0" smtClean="0">
                <a:solidFill>
                  <a:schemeClr val="bg1"/>
                </a:solidFill>
              </a:rPr>
              <a:t> </a:t>
            </a:r>
            <a:endParaRPr lang="en-US" sz="1000" baseline="30000" dirty="0" smtClean="0">
              <a:solidFill>
                <a:schemeClr val="bg1"/>
              </a:solidFill>
            </a:endParaRPr>
          </a:p>
          <a:p>
            <a:r>
              <a:rPr lang="fr-FR" sz="1900" baseline="30000" dirty="0" smtClean="0">
                <a:solidFill>
                  <a:srgbClr val="FFFF00"/>
                </a:solidFill>
              </a:rPr>
              <a:t>NEG</a:t>
            </a:r>
            <a:r>
              <a:rPr lang="fr-FR" sz="1900" baseline="30000" dirty="0" smtClean="0">
                <a:solidFill>
                  <a:schemeClr val="bg1"/>
                </a:solidFill>
              </a:rPr>
              <a:t> </a:t>
            </a:r>
            <a:r>
              <a:rPr lang="fr-FR" sz="1900" b="1" dirty="0" smtClean="0">
                <a:solidFill>
                  <a:schemeClr val="bg1"/>
                </a:solidFill>
              </a:rPr>
              <a:t>2:27</a:t>
            </a:r>
            <a:r>
              <a:rPr lang="fr-FR" sz="1900" dirty="0" smtClean="0">
                <a:solidFill>
                  <a:schemeClr val="bg1"/>
                </a:solidFill>
              </a:rPr>
              <a:t> Pour vous, l'onction que vous avez reçue de lui demeure en vous, et vous n'avez pas besoin </a:t>
            </a:r>
            <a:r>
              <a:rPr lang="fr-FR" sz="1900" dirty="0" err="1" smtClean="0">
                <a:solidFill>
                  <a:schemeClr val="bg1"/>
                </a:solidFill>
              </a:rPr>
              <a:t>qu</a:t>
            </a:r>
            <a:r>
              <a:rPr lang="fr-FR" sz="1900" dirty="0" smtClean="0">
                <a:solidFill>
                  <a:schemeClr val="bg1"/>
                </a:solidFill>
              </a:rPr>
              <a:t> 'on vous enseigne; mais comme son onction vous enseigne toutes choses, qu'elle est véritable, et qu'elle n'est point un mensonge, demeurez en lui selon les enseignements qu'elle vous a donnés. /</a:t>
            </a:r>
            <a:r>
              <a:rPr lang="fr-FR" sz="1900" dirty="0" smtClean="0">
                <a:solidFill>
                  <a:srgbClr val="FFFF00"/>
                </a:solidFill>
              </a:rPr>
              <a:t> </a:t>
            </a:r>
            <a:r>
              <a:rPr lang="fr-FR" sz="1900" baseline="30000" dirty="0" smtClean="0">
                <a:solidFill>
                  <a:srgbClr val="FFFF00"/>
                </a:solidFill>
              </a:rPr>
              <a:t>BFC </a:t>
            </a:r>
            <a:r>
              <a:rPr lang="fr-FR" sz="1900" b="1" dirty="0" smtClean="0">
                <a:solidFill>
                  <a:schemeClr val="bg1"/>
                </a:solidFill>
              </a:rPr>
              <a:t>2:27</a:t>
            </a:r>
            <a:r>
              <a:rPr lang="fr-FR" sz="1900" dirty="0" smtClean="0">
                <a:solidFill>
                  <a:schemeClr val="bg1"/>
                </a:solidFill>
              </a:rPr>
              <a:t> </a:t>
            </a:r>
            <a:r>
              <a:rPr lang="fr-FR" sz="1900" dirty="0">
                <a:solidFill>
                  <a:schemeClr val="bg1"/>
                </a:solidFill>
              </a:rPr>
              <a:t>Quant à vous, l'Esprit que vous avez reçu du Christ demeure en vous; vous n'avez donc pas besoin qu'on vous instruise. En effet, l'Esprit vous instruit de tout: il enseigne la vérité et non le mensonge. C'est pourquoi, faites ce qu'il vous a enseigné: demeurez unis au Christ</a:t>
            </a:r>
            <a:r>
              <a:rPr lang="fr-FR" sz="1900" dirty="0" smtClean="0">
                <a:solidFill>
                  <a:schemeClr val="bg1"/>
                </a:solidFill>
              </a:rPr>
              <a:t>.</a:t>
            </a:r>
            <a:endParaRPr lang="fr-FR" sz="1050" dirty="0" smtClean="0">
              <a:solidFill>
                <a:schemeClr val="bg1"/>
              </a:solidFill>
            </a:endParaRPr>
          </a:p>
          <a:p>
            <a:endParaRPr lang="fr-FR" sz="1050" dirty="0">
              <a:solidFill>
                <a:schemeClr val="bg1"/>
              </a:solidFill>
            </a:endParaRPr>
          </a:p>
          <a:p>
            <a:endParaRPr lang="en-US" sz="1050" dirty="0">
              <a:solidFill>
                <a:schemeClr val="bg1"/>
              </a:solidFill>
            </a:endParaRPr>
          </a:p>
        </p:txBody>
      </p:sp>
    </p:spTree>
    <p:extLst>
      <p:ext uri="{BB962C8B-B14F-4D97-AF65-F5344CB8AC3E}">
        <p14:creationId xmlns:p14="http://schemas.microsoft.com/office/powerpoint/2010/main" val="36981308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97" y="0"/>
            <a:ext cx="12128941" cy="6896358"/>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pPr algn="ctr"/>
            <a:r>
              <a:rPr lang="en-US" sz="3200" b="1" dirty="0" smtClean="0">
                <a:solidFill>
                  <a:srgbClr val="FFFF00"/>
                </a:solidFill>
              </a:rPr>
              <a:t>1 Jean 2:28-29 </a:t>
            </a:r>
            <a:endParaRPr lang="en-US" sz="1200" b="1" dirty="0" smtClean="0">
              <a:solidFill>
                <a:srgbClr val="FFFF00"/>
              </a:solidFill>
            </a:endParaRPr>
          </a:p>
          <a:p>
            <a:r>
              <a:rPr lang="en-US" sz="2400" b="1" dirty="0" smtClean="0">
                <a:solidFill>
                  <a:srgbClr val="FFFF00"/>
                </a:solidFill>
              </a:rPr>
              <a:t>28</a:t>
            </a:r>
            <a:r>
              <a:rPr lang="en-US" sz="2400" dirty="0" smtClean="0">
                <a:solidFill>
                  <a:schemeClr val="bg1"/>
                </a:solidFill>
              </a:rPr>
              <a:t>  </a:t>
            </a:r>
            <a:r>
              <a:rPr lang="el-GR" sz="3100" b="1" dirty="0" smtClean="0">
                <a:solidFill>
                  <a:schemeClr val="bg1"/>
                </a:solidFill>
              </a:rPr>
              <a:t>Καὶ </a:t>
            </a:r>
            <a:r>
              <a:rPr lang="el-GR" sz="3100" b="1" dirty="0">
                <a:solidFill>
                  <a:schemeClr val="bg1"/>
                </a:solidFill>
              </a:rPr>
              <a:t>νῦν, τεκνία, μένετε ἐν αὐτῷ, ἵνα ἐὰν φανερωθῇ, </a:t>
            </a:r>
            <a:endParaRPr lang="en-US" sz="2400" b="1" dirty="0" smtClean="0">
              <a:solidFill>
                <a:schemeClr val="bg1"/>
              </a:solidFill>
            </a:endParaRPr>
          </a:p>
          <a:p>
            <a:r>
              <a:rPr lang="es-ES" sz="2000" dirty="0">
                <a:solidFill>
                  <a:schemeClr val="bg1"/>
                </a:solidFill>
              </a:rPr>
              <a:t> </a:t>
            </a:r>
            <a:r>
              <a:rPr lang="es-ES" sz="2000" dirty="0" smtClean="0">
                <a:solidFill>
                  <a:schemeClr val="bg1"/>
                </a:solidFill>
              </a:rPr>
              <a:t>   e</a:t>
            </a:r>
            <a:r>
              <a:rPr lang="fr-FR" sz="2000" dirty="0" smtClean="0">
                <a:solidFill>
                  <a:schemeClr val="bg1"/>
                </a:solidFill>
              </a:rPr>
              <a:t>t maintenant </a:t>
            </a:r>
            <a:r>
              <a:rPr lang="fr-FR" sz="2000" dirty="0">
                <a:solidFill>
                  <a:schemeClr val="bg1"/>
                </a:solidFill>
              </a:rPr>
              <a:t>petits </a:t>
            </a:r>
            <a:r>
              <a:rPr lang="fr-FR" sz="2000" dirty="0" smtClean="0">
                <a:solidFill>
                  <a:schemeClr val="bg1"/>
                </a:solidFill>
              </a:rPr>
              <a:t>enfants </a:t>
            </a:r>
            <a:r>
              <a:rPr lang="fr-FR" sz="2200" dirty="0">
                <a:solidFill>
                  <a:schemeClr val="bg1"/>
                </a:solidFill>
              </a:rPr>
              <a:t>demeurez </a:t>
            </a:r>
            <a:r>
              <a:rPr lang="fr-FR" sz="2200" dirty="0" smtClean="0">
                <a:solidFill>
                  <a:schemeClr val="bg1"/>
                </a:solidFill>
              </a:rPr>
              <a:t>en    lui     </a:t>
            </a:r>
            <a:r>
              <a:rPr lang="fr-FR" sz="2200" dirty="0">
                <a:solidFill>
                  <a:schemeClr val="bg1"/>
                </a:solidFill>
              </a:rPr>
              <a:t>afin </a:t>
            </a:r>
            <a:r>
              <a:rPr lang="fr-FR" sz="2200" dirty="0" smtClean="0">
                <a:solidFill>
                  <a:schemeClr val="bg1"/>
                </a:solidFill>
              </a:rPr>
              <a:t>que quand   il paraîtra </a:t>
            </a:r>
            <a:r>
              <a:rPr lang="es-ES" sz="2200" dirty="0" smtClean="0">
                <a:solidFill>
                  <a:schemeClr val="bg1"/>
                </a:solidFill>
              </a:rPr>
              <a:t> </a:t>
            </a:r>
          </a:p>
          <a:p>
            <a:r>
              <a:rPr lang="en-US" sz="3200" b="1" dirty="0" smtClean="0">
                <a:solidFill>
                  <a:schemeClr val="bg1"/>
                </a:solidFill>
              </a:rPr>
              <a:t>  </a:t>
            </a:r>
            <a:r>
              <a:rPr lang="el-GR" sz="3200" b="1" dirty="0" smtClean="0">
                <a:solidFill>
                  <a:schemeClr val="bg1"/>
                </a:solidFill>
              </a:rPr>
              <a:t>σχῶμεν </a:t>
            </a:r>
            <a:r>
              <a:rPr lang="el-GR" sz="3200" b="1" dirty="0">
                <a:solidFill>
                  <a:schemeClr val="bg1"/>
                </a:solidFill>
              </a:rPr>
              <a:t>παρρησίαν καὶ μὴ </a:t>
            </a:r>
            <a:r>
              <a:rPr lang="el-GR" sz="3200" b="1" dirty="0" smtClean="0">
                <a:solidFill>
                  <a:schemeClr val="bg1"/>
                </a:solidFill>
              </a:rPr>
              <a:t>αἰσχυνθῶμεν</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ἀπ᾽ </a:t>
            </a:r>
            <a:r>
              <a:rPr lang="el-GR" sz="3200" b="1" dirty="0" smtClean="0">
                <a:solidFill>
                  <a:schemeClr val="bg1"/>
                </a:solidFill>
              </a:rPr>
              <a:t>αὐτοῦ</a:t>
            </a:r>
            <a:endParaRPr lang="en-US" sz="2400" b="1" dirty="0" smtClean="0">
              <a:solidFill>
                <a:schemeClr val="bg1"/>
              </a:solidFill>
            </a:endParaRPr>
          </a:p>
          <a:p>
            <a:r>
              <a:rPr lang="fr-FR" sz="2200" dirty="0" smtClean="0">
                <a:solidFill>
                  <a:schemeClr val="bg1"/>
                </a:solidFill>
              </a:rPr>
              <a:t>nous </a:t>
            </a:r>
            <a:r>
              <a:rPr lang="fr-FR" sz="2200" dirty="0">
                <a:solidFill>
                  <a:schemeClr val="bg1"/>
                </a:solidFill>
              </a:rPr>
              <a:t>ayons </a:t>
            </a:r>
            <a:r>
              <a:rPr lang="fr-FR" sz="2200" dirty="0" smtClean="0">
                <a:solidFill>
                  <a:schemeClr val="bg1"/>
                </a:solidFill>
              </a:rPr>
              <a:t>de   l'assurance         et   ne pas  nous </a:t>
            </a:r>
            <a:r>
              <a:rPr lang="fr-FR" sz="2200" dirty="0">
                <a:solidFill>
                  <a:schemeClr val="bg1"/>
                </a:solidFill>
              </a:rPr>
              <a:t>avons honte </a:t>
            </a:r>
            <a:r>
              <a:rPr lang="fr-FR" sz="2200" dirty="0" smtClean="0">
                <a:solidFill>
                  <a:schemeClr val="bg1"/>
                </a:solidFill>
              </a:rPr>
              <a:t>  devant     lui </a:t>
            </a:r>
            <a:r>
              <a:rPr lang="es-ES" sz="2200" dirty="0" smtClean="0">
                <a:solidFill>
                  <a:schemeClr val="bg1"/>
                </a:solidFill>
              </a:rPr>
              <a:t>   </a:t>
            </a:r>
            <a:endParaRPr lang="en-US" sz="2200" b="1" dirty="0">
              <a:solidFill>
                <a:schemeClr val="bg1"/>
              </a:solidFill>
            </a:endParaRPr>
          </a:p>
          <a:p>
            <a:r>
              <a:rPr lang="en-US" sz="3200" b="1" dirty="0" smtClean="0">
                <a:solidFill>
                  <a:schemeClr val="bg1"/>
                </a:solidFill>
              </a:rPr>
              <a:t> </a:t>
            </a:r>
            <a:r>
              <a:rPr lang="el-GR" sz="3200" b="1" dirty="0" smtClean="0">
                <a:solidFill>
                  <a:schemeClr val="bg1"/>
                </a:solidFill>
              </a:rPr>
              <a:t>ἐν </a:t>
            </a:r>
            <a:r>
              <a:rPr lang="el-GR" sz="3200" b="1" dirty="0">
                <a:solidFill>
                  <a:schemeClr val="bg1"/>
                </a:solidFill>
              </a:rPr>
              <a:t>τῇ παρουσίᾳ αὐτοῦ. </a:t>
            </a:r>
            <a:r>
              <a:rPr lang="en-US" sz="3200" b="1" dirty="0" smtClean="0">
                <a:solidFill>
                  <a:schemeClr val="bg1"/>
                </a:solidFill>
              </a:rPr>
              <a:t>    </a:t>
            </a:r>
            <a:r>
              <a:rPr lang="en-US" sz="2400" b="1" dirty="0" smtClean="0">
                <a:solidFill>
                  <a:srgbClr val="FFFF00"/>
                </a:solidFill>
              </a:rPr>
              <a:t>29 </a:t>
            </a:r>
            <a:r>
              <a:rPr lang="en-US" sz="2400" b="1" dirty="0" smtClean="0">
                <a:solidFill>
                  <a:schemeClr val="bg1"/>
                </a:solidFill>
              </a:rPr>
              <a:t> </a:t>
            </a:r>
            <a:r>
              <a:rPr lang="el-GR" sz="3200" b="1" dirty="0">
                <a:solidFill>
                  <a:schemeClr val="bg1"/>
                </a:solidFill>
              </a:rPr>
              <a:t>ἐὰν εἰδῆτε ὅτι δίκαιός ἐστιν</a:t>
            </a:r>
            <a:r>
              <a:rPr lang="el-GR" sz="3200" b="1" dirty="0" smtClean="0">
                <a:solidFill>
                  <a:schemeClr val="bg1"/>
                </a:solidFill>
              </a:rPr>
              <a:t>, </a:t>
            </a:r>
            <a:r>
              <a:rPr lang="el-GR" sz="3200" b="1" dirty="0">
                <a:solidFill>
                  <a:schemeClr val="bg1"/>
                </a:solidFill>
              </a:rPr>
              <a:t>γινώσκετε</a:t>
            </a:r>
            <a:endParaRPr lang="en-US" sz="3200" dirty="0">
              <a:solidFill>
                <a:schemeClr val="bg1"/>
              </a:solidFill>
            </a:endParaRPr>
          </a:p>
          <a:p>
            <a:r>
              <a:rPr lang="fr-FR" sz="2200" dirty="0" smtClean="0">
                <a:solidFill>
                  <a:schemeClr val="bg1"/>
                </a:solidFill>
              </a:rPr>
              <a:t>  à        l'avènement              son                         si     vous savez  que      juste           il </a:t>
            </a:r>
            <a:r>
              <a:rPr lang="fr-FR" sz="2200" dirty="0">
                <a:solidFill>
                  <a:schemeClr val="bg1"/>
                </a:solidFill>
              </a:rPr>
              <a:t>est </a:t>
            </a:r>
            <a:r>
              <a:rPr lang="fr-FR" sz="2200" dirty="0" smtClean="0">
                <a:solidFill>
                  <a:schemeClr val="bg1"/>
                </a:solidFill>
              </a:rPr>
              <a:t>       vous </a:t>
            </a:r>
            <a:r>
              <a:rPr lang="fr-FR" sz="2200" dirty="0">
                <a:solidFill>
                  <a:schemeClr val="bg1"/>
                </a:solidFill>
              </a:rPr>
              <a:t>savez </a:t>
            </a:r>
            <a:endParaRPr lang="en-US" sz="2200" b="1" dirty="0" smtClean="0">
              <a:solidFill>
                <a:schemeClr val="bg1"/>
              </a:solidFill>
            </a:endParaRPr>
          </a:p>
          <a:p>
            <a:r>
              <a:rPr lang="en-US" sz="3200" b="1" dirty="0" smtClean="0">
                <a:solidFill>
                  <a:schemeClr val="bg1"/>
                </a:solidFill>
              </a:rPr>
              <a:t>    </a:t>
            </a:r>
            <a:r>
              <a:rPr lang="el-GR" sz="3200" b="1" dirty="0" smtClean="0">
                <a:solidFill>
                  <a:schemeClr val="bg1"/>
                </a:solidFill>
              </a:rPr>
              <a:t>ὅτι </a:t>
            </a:r>
            <a:r>
              <a:rPr lang="en-US" sz="3200" b="1" dirty="0" smtClean="0">
                <a:solidFill>
                  <a:schemeClr val="bg1"/>
                </a:solidFill>
              </a:rPr>
              <a:t> </a:t>
            </a:r>
            <a:r>
              <a:rPr lang="el-GR" sz="3200" b="1" dirty="0" smtClean="0">
                <a:solidFill>
                  <a:schemeClr val="bg1"/>
                </a:solidFill>
              </a:rPr>
              <a:t>καὶ </a:t>
            </a:r>
            <a:r>
              <a:rPr lang="en-US" sz="3200" b="1" dirty="0" smtClean="0">
                <a:solidFill>
                  <a:schemeClr val="bg1"/>
                </a:solidFill>
              </a:rPr>
              <a:t>  </a:t>
            </a:r>
            <a:r>
              <a:rPr lang="el-GR" sz="3200" b="1" dirty="0" smtClean="0">
                <a:solidFill>
                  <a:schemeClr val="bg1"/>
                </a:solidFill>
              </a:rPr>
              <a:t>πᾶς </a:t>
            </a:r>
            <a:r>
              <a:rPr lang="en-US" sz="3200" b="1" dirty="0" smtClean="0">
                <a:solidFill>
                  <a:schemeClr val="bg1"/>
                </a:solidFill>
              </a:rPr>
              <a:t> </a:t>
            </a:r>
            <a:r>
              <a:rPr lang="el-GR" sz="3200" b="1" dirty="0" smtClean="0">
                <a:solidFill>
                  <a:schemeClr val="bg1"/>
                </a:solidFill>
              </a:rPr>
              <a:t>ὁ </a:t>
            </a:r>
            <a:r>
              <a:rPr lang="en-US" sz="3200" b="1" dirty="0" smtClean="0">
                <a:solidFill>
                  <a:schemeClr val="bg1"/>
                </a:solidFill>
              </a:rPr>
              <a:t> </a:t>
            </a:r>
            <a:r>
              <a:rPr lang="el-GR" sz="3200" b="1" dirty="0" smtClean="0">
                <a:solidFill>
                  <a:schemeClr val="bg1"/>
                </a:solidFill>
              </a:rPr>
              <a:t>ποιῶν </a:t>
            </a:r>
            <a:r>
              <a:rPr lang="el-GR" sz="3200" b="1" dirty="0">
                <a:solidFill>
                  <a:schemeClr val="bg1"/>
                </a:solidFill>
              </a:rPr>
              <a:t>τὴν δικαιοσύνην ἐξ αὐτοῦ </a:t>
            </a:r>
            <a:r>
              <a:rPr lang="el-GR" sz="3200" b="1" dirty="0" smtClean="0">
                <a:solidFill>
                  <a:schemeClr val="bg1"/>
                </a:solidFill>
              </a:rPr>
              <a:t>γεγέννηται</a:t>
            </a:r>
            <a:r>
              <a:rPr lang="el-GR" sz="3200" b="1" dirty="0">
                <a:solidFill>
                  <a:schemeClr val="bg1"/>
                </a:solidFill>
              </a:rPr>
              <a:t>. </a:t>
            </a:r>
            <a:endParaRPr lang="en-US" sz="2400" b="1" dirty="0" smtClean="0">
              <a:solidFill>
                <a:schemeClr val="bg1"/>
              </a:solidFill>
            </a:endParaRPr>
          </a:p>
          <a:p>
            <a:r>
              <a:rPr lang="fr-FR" sz="2200" dirty="0" smtClean="0">
                <a:solidFill>
                  <a:schemeClr val="bg1"/>
                </a:solidFill>
              </a:rPr>
              <a:t>      que   aussi   quiconque   pratique     la             justice                de          lui              est </a:t>
            </a:r>
            <a:r>
              <a:rPr lang="fr-FR" sz="2200" dirty="0">
                <a:solidFill>
                  <a:schemeClr val="bg1"/>
                </a:solidFill>
              </a:rPr>
              <a:t>né </a:t>
            </a:r>
            <a:r>
              <a:rPr lang="es-ES" sz="2200" dirty="0" smtClean="0">
                <a:solidFill>
                  <a:schemeClr val="bg1"/>
                </a:solidFill>
              </a:rPr>
              <a:t> </a:t>
            </a:r>
            <a:endParaRPr lang="es-ES" sz="1200" dirty="0" smtClean="0">
              <a:solidFill>
                <a:schemeClr val="bg1"/>
              </a:solidFill>
            </a:endParaRPr>
          </a:p>
          <a:p>
            <a:endParaRPr lang="en-US" sz="1200" baseline="30000" dirty="0" smtClean="0">
              <a:solidFill>
                <a:schemeClr val="bg1"/>
              </a:solidFill>
            </a:endParaRPr>
          </a:p>
          <a:p>
            <a:r>
              <a:rPr lang="fr-FR" sz="2300" baseline="30000" dirty="0">
                <a:solidFill>
                  <a:srgbClr val="FFFF00"/>
                </a:solidFill>
              </a:rPr>
              <a:t>NEG </a:t>
            </a:r>
            <a:r>
              <a:rPr lang="fr-FR" sz="2300" b="1" dirty="0" smtClean="0">
                <a:solidFill>
                  <a:schemeClr val="bg1"/>
                </a:solidFill>
              </a:rPr>
              <a:t>2:28</a:t>
            </a:r>
            <a:r>
              <a:rPr lang="fr-FR" sz="2300" dirty="0" smtClean="0">
                <a:solidFill>
                  <a:schemeClr val="bg1"/>
                </a:solidFill>
              </a:rPr>
              <a:t> </a:t>
            </a:r>
            <a:r>
              <a:rPr lang="fr-FR" sz="2300" dirty="0">
                <a:solidFill>
                  <a:schemeClr val="bg1"/>
                </a:solidFill>
              </a:rPr>
              <a:t>Et maintenant, petits enfants, demeurez en lui, afin que, lorsqu'il paraîtra, nous ayons de l'assurance, et qu'à son avènement nous n'ayons pas la honte d'être éloignés de lui</a:t>
            </a:r>
            <a:r>
              <a:rPr lang="fr-FR" sz="2300" dirty="0" smtClean="0">
                <a:solidFill>
                  <a:schemeClr val="bg1"/>
                </a:solidFill>
              </a:rPr>
              <a:t>. </a:t>
            </a:r>
            <a:r>
              <a:rPr lang="fr-FR" sz="2300" b="1" dirty="0">
                <a:solidFill>
                  <a:schemeClr val="bg1"/>
                </a:solidFill>
              </a:rPr>
              <a:t>29</a:t>
            </a:r>
            <a:r>
              <a:rPr lang="fr-FR" sz="2300" dirty="0">
                <a:solidFill>
                  <a:schemeClr val="bg1"/>
                </a:solidFill>
              </a:rPr>
              <a:t> Si vous savez q 'il est juste, reconnaissez que quiconque pratique la justice est né de lui</a:t>
            </a:r>
            <a:r>
              <a:rPr lang="fr-FR" sz="2300" dirty="0" smtClean="0">
                <a:solidFill>
                  <a:schemeClr val="bg1"/>
                </a:solidFill>
              </a:rPr>
              <a:t>. / </a:t>
            </a:r>
            <a:r>
              <a:rPr lang="fr-FR" sz="2300" baseline="30000" dirty="0" smtClean="0">
                <a:solidFill>
                  <a:srgbClr val="FFFF00"/>
                </a:solidFill>
              </a:rPr>
              <a:t>BFC</a:t>
            </a:r>
            <a:r>
              <a:rPr lang="fr-FR" sz="2300" baseline="30000" dirty="0" smtClean="0">
                <a:solidFill>
                  <a:schemeClr val="bg1"/>
                </a:solidFill>
              </a:rPr>
              <a:t> </a:t>
            </a:r>
            <a:r>
              <a:rPr lang="fr-FR" sz="2300" b="1" dirty="0" smtClean="0">
                <a:solidFill>
                  <a:schemeClr val="bg1"/>
                </a:solidFill>
              </a:rPr>
              <a:t>2:28</a:t>
            </a:r>
            <a:r>
              <a:rPr lang="fr-FR" sz="2300" dirty="0" smtClean="0">
                <a:solidFill>
                  <a:schemeClr val="bg1"/>
                </a:solidFill>
              </a:rPr>
              <a:t> </a:t>
            </a:r>
            <a:r>
              <a:rPr lang="fr-FR" sz="2300" dirty="0">
                <a:solidFill>
                  <a:schemeClr val="bg1"/>
                </a:solidFill>
              </a:rPr>
              <a:t>Oui, mes enfants, demeurez unis au Christ, afin que nous soyons pleins d'assurance quand il paraîtra et que nous n'ayons pas à rougir de honte devant lui le jour de sa venue</a:t>
            </a:r>
            <a:r>
              <a:rPr lang="fr-FR" sz="2300" dirty="0" smtClean="0">
                <a:solidFill>
                  <a:schemeClr val="bg1"/>
                </a:solidFill>
              </a:rPr>
              <a:t>. </a:t>
            </a:r>
            <a:r>
              <a:rPr lang="fr-FR" sz="2300" b="1" dirty="0">
                <a:solidFill>
                  <a:schemeClr val="bg1"/>
                </a:solidFill>
              </a:rPr>
              <a:t>29</a:t>
            </a:r>
            <a:r>
              <a:rPr lang="fr-FR" sz="2300" dirty="0">
                <a:solidFill>
                  <a:schemeClr val="bg1"/>
                </a:solidFill>
              </a:rPr>
              <a:t> Vous savez que le Christ est juste; par conséquent vous devez aussi savoir que quiconque fait ce qui est juste est enfant de Dieu.</a:t>
            </a: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384026318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 y="0"/>
            <a:ext cx="12159986" cy="6880969"/>
          </a:xfrm>
          <a:prstGeom prst="rect">
            <a:avLst/>
          </a:prstGeom>
          <a:solidFill>
            <a:srgbClr val="002060"/>
          </a:solidFill>
        </p:spPr>
        <p:txBody>
          <a:bodyPr wrap="square" lIns="108821" tIns="54411" rIns="108821" bIns="54411">
            <a:spAutoFit/>
          </a:bodyPr>
          <a:lstStyle/>
          <a:p>
            <a:pPr algn="ctr"/>
            <a:endParaRPr lang="en-US" sz="3200" b="1" dirty="0" smtClean="0">
              <a:solidFill>
                <a:schemeClr val="bg1"/>
              </a:solidFill>
            </a:endParaRPr>
          </a:p>
          <a:p>
            <a:pPr algn="ctr"/>
            <a:r>
              <a:rPr lang="en-US" sz="3200" b="1" dirty="0" smtClean="0">
                <a:solidFill>
                  <a:srgbClr val="FFFF00"/>
                </a:solidFill>
              </a:rPr>
              <a:t>1 Jean 2:1-2 </a:t>
            </a:r>
            <a:endParaRPr lang="en-US" sz="1000" b="1" dirty="0" smtClean="0">
              <a:solidFill>
                <a:srgbClr val="FFFF00"/>
              </a:solidFill>
            </a:endParaRPr>
          </a:p>
          <a:p>
            <a:pPr algn="ctr"/>
            <a:endParaRPr lang="en-US" sz="1000" b="1" dirty="0" smtClean="0">
              <a:solidFill>
                <a:schemeClr val="bg1"/>
              </a:solidFill>
            </a:endParaRPr>
          </a:p>
          <a:p>
            <a:pPr algn="ctr"/>
            <a:endParaRPr lang="en-US" sz="1000" b="1" dirty="0" smtClean="0">
              <a:solidFill>
                <a:schemeClr val="bg1"/>
              </a:solidFill>
            </a:endParaRPr>
          </a:p>
          <a:p>
            <a:r>
              <a:rPr lang="en-US" sz="2800" b="1" dirty="0" smtClean="0">
                <a:solidFill>
                  <a:srgbClr val="FFFF00"/>
                </a:solidFill>
              </a:rPr>
              <a:t>1</a:t>
            </a:r>
            <a:r>
              <a:rPr lang="en-US" sz="3200" b="1" dirty="0" smtClean="0">
                <a:solidFill>
                  <a:schemeClr val="bg1"/>
                </a:solidFill>
              </a:rPr>
              <a:t> </a:t>
            </a:r>
            <a:r>
              <a:rPr lang="el-GR" sz="3200" b="1" dirty="0" smtClean="0">
                <a:solidFill>
                  <a:schemeClr val="bg1"/>
                </a:solidFill>
              </a:rPr>
              <a:t>Τεκνία </a:t>
            </a:r>
            <a:r>
              <a:rPr lang="el-GR" sz="3200" b="1" dirty="0">
                <a:solidFill>
                  <a:schemeClr val="bg1"/>
                </a:solidFill>
              </a:rPr>
              <a:t>μου, ταῦτα </a:t>
            </a:r>
            <a:r>
              <a:rPr lang="en-US" sz="3200" b="1" dirty="0" smtClean="0">
                <a:solidFill>
                  <a:schemeClr val="bg1"/>
                </a:solidFill>
              </a:rPr>
              <a:t> </a:t>
            </a:r>
            <a:r>
              <a:rPr lang="el-GR" sz="3200" b="1" dirty="0" smtClean="0">
                <a:solidFill>
                  <a:schemeClr val="bg1"/>
                </a:solidFill>
              </a:rPr>
              <a:t>γράφω </a:t>
            </a:r>
            <a:r>
              <a:rPr lang="el-GR" sz="3200" b="1" dirty="0">
                <a:solidFill>
                  <a:schemeClr val="bg1"/>
                </a:solidFill>
              </a:rPr>
              <a:t>ὑμῖν </a:t>
            </a:r>
            <a:r>
              <a:rPr lang="en-US" sz="3200" b="1" dirty="0" smtClean="0">
                <a:solidFill>
                  <a:schemeClr val="bg1"/>
                </a:solidFill>
              </a:rPr>
              <a:t> </a:t>
            </a:r>
            <a:r>
              <a:rPr lang="el-GR" sz="3200" b="1" dirty="0" smtClean="0">
                <a:solidFill>
                  <a:schemeClr val="bg1"/>
                </a:solidFill>
              </a:rPr>
              <a:t>ἵνα</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μὴ ἁμάρτητε. </a:t>
            </a:r>
            <a:endParaRPr lang="en-US" sz="3200" b="1" dirty="0" smtClean="0">
              <a:solidFill>
                <a:schemeClr val="bg1"/>
              </a:solidFill>
            </a:endParaRPr>
          </a:p>
          <a:p>
            <a:r>
              <a:rPr lang="en-US" sz="2400" dirty="0" smtClean="0">
                <a:solidFill>
                  <a:schemeClr val="bg1"/>
                </a:solidFill>
              </a:rPr>
              <a:t> </a:t>
            </a:r>
            <a:r>
              <a:rPr lang="fr-FR" sz="2200" dirty="0" smtClean="0">
                <a:solidFill>
                  <a:schemeClr val="bg1"/>
                </a:solidFill>
              </a:rPr>
              <a:t>petits enfants mes  ces </a:t>
            </a:r>
            <a:r>
              <a:rPr lang="fr-FR" sz="2200" dirty="0">
                <a:solidFill>
                  <a:schemeClr val="bg1"/>
                </a:solidFill>
              </a:rPr>
              <a:t>choses </a:t>
            </a:r>
            <a:r>
              <a:rPr lang="fr-FR" sz="2200" dirty="0" smtClean="0">
                <a:solidFill>
                  <a:schemeClr val="bg1"/>
                </a:solidFill>
              </a:rPr>
              <a:t>    j</a:t>
            </a:r>
            <a:r>
              <a:rPr lang="fr-FR" sz="2000" dirty="0">
                <a:solidFill>
                  <a:schemeClr val="bg1"/>
                </a:solidFill>
              </a:rPr>
              <a:t>'</a:t>
            </a:r>
            <a:r>
              <a:rPr lang="fr-FR" sz="2200" dirty="0" smtClean="0">
                <a:solidFill>
                  <a:schemeClr val="bg1"/>
                </a:solidFill>
              </a:rPr>
              <a:t>écris       vous  afin </a:t>
            </a:r>
            <a:r>
              <a:rPr lang="fr-FR" sz="2200" dirty="0">
                <a:solidFill>
                  <a:schemeClr val="bg1"/>
                </a:solidFill>
              </a:rPr>
              <a:t>que </a:t>
            </a:r>
            <a:r>
              <a:rPr lang="fr-FR" sz="2200" dirty="0" smtClean="0">
                <a:solidFill>
                  <a:schemeClr val="bg1"/>
                </a:solidFill>
              </a:rPr>
              <a:t>ne pas  vous péchiez </a:t>
            </a:r>
            <a:r>
              <a:rPr lang="en-US" sz="2200" dirty="0" smtClean="0">
                <a:solidFill>
                  <a:schemeClr val="bg1"/>
                </a:solidFill>
              </a:rPr>
              <a:t>     </a:t>
            </a:r>
          </a:p>
          <a:p>
            <a:r>
              <a:rPr lang="en-US" sz="3200" b="1" dirty="0" smtClean="0">
                <a:solidFill>
                  <a:schemeClr val="bg1"/>
                </a:solidFill>
              </a:rPr>
              <a:t> </a:t>
            </a:r>
            <a:r>
              <a:rPr lang="el-GR" sz="3200" b="1" dirty="0">
                <a:solidFill>
                  <a:schemeClr val="bg1"/>
                </a:solidFill>
              </a:rPr>
              <a:t>καὶ </a:t>
            </a:r>
            <a:r>
              <a:rPr lang="el-GR" sz="3200" b="1" dirty="0" smtClean="0">
                <a:solidFill>
                  <a:schemeClr val="bg1"/>
                </a:solidFill>
              </a:rPr>
              <a:t>ἐάν</a:t>
            </a:r>
            <a:r>
              <a:rPr lang="en-US" sz="3200" b="1" dirty="0" smtClean="0">
                <a:solidFill>
                  <a:schemeClr val="bg1"/>
                </a:solidFill>
              </a:rPr>
              <a:t> </a:t>
            </a:r>
            <a:r>
              <a:rPr lang="el-GR" sz="3200" b="1" dirty="0" smtClean="0">
                <a:solidFill>
                  <a:schemeClr val="bg1"/>
                </a:solidFill>
              </a:rPr>
              <a:t> τις</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ἁμάρτῃ, παράκλητον ἔχομεν πρὸς τὸν </a:t>
            </a:r>
            <a:r>
              <a:rPr lang="el-GR" sz="3200" b="1" dirty="0" smtClean="0">
                <a:solidFill>
                  <a:schemeClr val="bg1"/>
                </a:solidFill>
              </a:rPr>
              <a:t>πατέρα</a:t>
            </a:r>
            <a:r>
              <a:rPr lang="en-US" sz="3200" b="1" dirty="0" smtClean="0">
                <a:solidFill>
                  <a:schemeClr val="bg1"/>
                </a:solidFill>
              </a:rPr>
              <a:t> </a:t>
            </a:r>
            <a:r>
              <a:rPr lang="el-GR" sz="3200" b="1" dirty="0">
                <a:solidFill>
                  <a:schemeClr val="bg1"/>
                </a:solidFill>
              </a:rPr>
              <a:t> Ἰησοῦν </a:t>
            </a:r>
            <a:endParaRPr lang="en-US" sz="3200" b="1" dirty="0" smtClean="0">
              <a:solidFill>
                <a:schemeClr val="bg1"/>
              </a:solidFill>
            </a:endParaRPr>
          </a:p>
          <a:p>
            <a:r>
              <a:rPr lang="en-US" sz="2400" dirty="0">
                <a:solidFill>
                  <a:schemeClr val="bg1"/>
                </a:solidFill>
              </a:rPr>
              <a:t> </a:t>
            </a:r>
            <a:r>
              <a:rPr lang="en-US" sz="2400" dirty="0" smtClean="0">
                <a:solidFill>
                  <a:schemeClr val="bg1"/>
                </a:solidFill>
              </a:rPr>
              <a:t>   </a:t>
            </a:r>
            <a:r>
              <a:rPr lang="fr-FR" sz="2200" dirty="0" smtClean="0">
                <a:solidFill>
                  <a:schemeClr val="bg1"/>
                </a:solidFill>
              </a:rPr>
              <a:t>et      </a:t>
            </a:r>
            <a:r>
              <a:rPr lang="fr-FR" sz="2200" dirty="0">
                <a:solidFill>
                  <a:schemeClr val="bg1"/>
                </a:solidFill>
              </a:rPr>
              <a:t>si </a:t>
            </a:r>
            <a:r>
              <a:rPr lang="fr-FR" sz="2200" dirty="0" smtClean="0">
                <a:solidFill>
                  <a:schemeClr val="bg1"/>
                </a:solidFill>
              </a:rPr>
              <a:t> quelqu'un  a péché            un </a:t>
            </a:r>
            <a:r>
              <a:rPr lang="fr-FR" sz="2200" dirty="0">
                <a:solidFill>
                  <a:schemeClr val="bg1"/>
                </a:solidFill>
              </a:rPr>
              <a:t>avocat </a:t>
            </a:r>
            <a:r>
              <a:rPr lang="fr-FR" sz="2200" dirty="0" smtClean="0">
                <a:solidFill>
                  <a:schemeClr val="bg1"/>
                </a:solidFill>
              </a:rPr>
              <a:t>        nous </a:t>
            </a:r>
            <a:r>
              <a:rPr lang="fr-FR" sz="2200" dirty="0">
                <a:solidFill>
                  <a:schemeClr val="bg1"/>
                </a:solidFill>
              </a:rPr>
              <a:t>avons </a:t>
            </a:r>
            <a:r>
              <a:rPr lang="fr-FR" sz="2200" dirty="0" smtClean="0">
                <a:solidFill>
                  <a:schemeClr val="bg1"/>
                </a:solidFill>
              </a:rPr>
              <a:t> auprès   du           Père             </a:t>
            </a:r>
            <a:r>
              <a:rPr lang="fr-FR" sz="2200" dirty="0">
                <a:solidFill>
                  <a:schemeClr val="bg1"/>
                </a:solidFill>
              </a:rPr>
              <a:t>Jésus </a:t>
            </a:r>
            <a:endParaRPr lang="fr-FR" sz="2200" dirty="0" smtClean="0">
              <a:solidFill>
                <a:schemeClr val="bg1"/>
              </a:solidFill>
            </a:endParaRPr>
          </a:p>
          <a:p>
            <a:r>
              <a:rPr lang="el-GR" sz="3000" b="1" dirty="0" smtClean="0">
                <a:solidFill>
                  <a:schemeClr val="bg1"/>
                </a:solidFill>
              </a:rPr>
              <a:t>Χριστὸν </a:t>
            </a:r>
            <a:r>
              <a:rPr lang="el-GR" sz="3000" b="1" dirty="0">
                <a:solidFill>
                  <a:schemeClr val="bg1"/>
                </a:solidFill>
              </a:rPr>
              <a:t>δίκαιον</a:t>
            </a:r>
            <a:r>
              <a:rPr lang="el-GR" sz="3000" b="1" dirty="0" smtClean="0">
                <a:solidFill>
                  <a:schemeClr val="bg1"/>
                </a:solidFill>
              </a:rPr>
              <a:t>·</a:t>
            </a:r>
            <a:r>
              <a:rPr lang="en-US" sz="3000" b="1" dirty="0" smtClean="0">
                <a:solidFill>
                  <a:schemeClr val="bg1"/>
                </a:solidFill>
              </a:rPr>
              <a:t>     </a:t>
            </a:r>
            <a:r>
              <a:rPr lang="en-US" sz="2800" b="1" dirty="0" smtClean="0">
                <a:solidFill>
                  <a:srgbClr val="FFFF00"/>
                </a:solidFill>
              </a:rPr>
              <a:t>2</a:t>
            </a:r>
            <a:r>
              <a:rPr lang="en-US" sz="3000" b="1" dirty="0" smtClean="0">
                <a:solidFill>
                  <a:schemeClr val="bg1"/>
                </a:solidFill>
              </a:rPr>
              <a:t> </a:t>
            </a:r>
            <a:r>
              <a:rPr lang="el-GR" sz="3000" b="1" dirty="0">
                <a:solidFill>
                  <a:schemeClr val="bg1"/>
                </a:solidFill>
              </a:rPr>
              <a:t>καὶ αὐτὸς ἱλασμός ἐστιν περὶ τῶν ἁμαρτιῶν ἡμῶν,</a:t>
            </a:r>
            <a:r>
              <a:rPr lang="el-GR" sz="3000" dirty="0">
                <a:solidFill>
                  <a:schemeClr val="bg1"/>
                </a:solidFill>
              </a:rPr>
              <a:t> </a:t>
            </a:r>
            <a:endParaRPr lang="en-US" sz="3000" dirty="0" smtClean="0">
              <a:solidFill>
                <a:schemeClr val="bg1"/>
              </a:solidFill>
            </a:endParaRPr>
          </a:p>
          <a:p>
            <a:r>
              <a:rPr lang="en-US" sz="2200" dirty="0" smtClean="0">
                <a:solidFill>
                  <a:schemeClr val="bg1"/>
                </a:solidFill>
              </a:rPr>
              <a:t>   </a:t>
            </a:r>
            <a:r>
              <a:rPr lang="fr-FR" sz="2200" dirty="0" smtClean="0">
                <a:solidFill>
                  <a:schemeClr val="bg1"/>
                </a:solidFill>
              </a:rPr>
              <a:t>Christ            </a:t>
            </a:r>
            <a:r>
              <a:rPr lang="fr-FR" sz="2200" dirty="0">
                <a:solidFill>
                  <a:schemeClr val="bg1"/>
                </a:solidFill>
              </a:rPr>
              <a:t>juste</a:t>
            </a:r>
            <a:r>
              <a:rPr lang="en-US" sz="2200" dirty="0" smtClean="0">
                <a:solidFill>
                  <a:schemeClr val="bg1"/>
                </a:solidFill>
              </a:rPr>
              <a:t>                     et    </a:t>
            </a:r>
            <a:r>
              <a:rPr lang="fr-FR" sz="2200" dirty="0" smtClean="0">
                <a:solidFill>
                  <a:schemeClr val="bg1"/>
                </a:solidFill>
              </a:rPr>
              <a:t>Il       </a:t>
            </a:r>
            <a:r>
              <a:rPr lang="fr-FR" sz="2000" dirty="0">
                <a:solidFill>
                  <a:schemeClr val="bg1"/>
                </a:solidFill>
              </a:rPr>
              <a:t>victime </a:t>
            </a:r>
            <a:r>
              <a:rPr lang="fr-FR" sz="2000" dirty="0" smtClean="0">
                <a:solidFill>
                  <a:schemeClr val="bg1"/>
                </a:solidFill>
              </a:rPr>
              <a:t>expiatoire   </a:t>
            </a:r>
            <a:r>
              <a:rPr lang="fr-FR" sz="2200" dirty="0" smtClean="0">
                <a:solidFill>
                  <a:schemeClr val="bg1"/>
                </a:solidFill>
              </a:rPr>
              <a:t>est      pour     les         péchés            nos  </a:t>
            </a:r>
            <a:r>
              <a:rPr lang="en-US" sz="2200" dirty="0" smtClean="0">
                <a:solidFill>
                  <a:schemeClr val="bg1"/>
                </a:solidFill>
              </a:rPr>
              <a:t> </a:t>
            </a:r>
            <a:endParaRPr lang="en-US" sz="2200" dirty="0">
              <a:solidFill>
                <a:schemeClr val="bg1"/>
              </a:solidFill>
            </a:endParaRPr>
          </a:p>
          <a:p>
            <a:r>
              <a:rPr lang="en-US" sz="3200" b="1" dirty="0" smtClean="0">
                <a:solidFill>
                  <a:schemeClr val="bg1"/>
                </a:solidFill>
              </a:rPr>
              <a:t> </a:t>
            </a:r>
            <a:r>
              <a:rPr lang="el-GR" sz="3200" b="1" dirty="0" smtClean="0">
                <a:solidFill>
                  <a:schemeClr val="bg1"/>
                </a:solidFill>
              </a:rPr>
              <a:t>οὐ </a:t>
            </a:r>
            <a:r>
              <a:rPr lang="el-GR" sz="3200" b="1" dirty="0">
                <a:solidFill>
                  <a:schemeClr val="bg1"/>
                </a:solidFill>
              </a:rPr>
              <a:t>περὶ τῶν ἡμετέρων δὲ μόνον ἀλλὰ καὶ περὶ ὅλου τοῦ κόσμου.</a:t>
            </a:r>
            <a:endParaRPr lang="en-US" sz="3200" b="1" dirty="0">
              <a:solidFill>
                <a:schemeClr val="bg1"/>
              </a:solidFill>
            </a:endParaRPr>
          </a:p>
          <a:p>
            <a:r>
              <a:rPr lang="fr-FR" sz="2200" dirty="0" smtClean="0">
                <a:solidFill>
                  <a:schemeClr val="bg1"/>
                </a:solidFill>
              </a:rPr>
              <a:t> non   pour        les        nôtres               seulement       mais   aussi  </a:t>
            </a:r>
            <a:r>
              <a:rPr lang="fr-FR" sz="2200" dirty="0">
                <a:solidFill>
                  <a:schemeClr val="bg1"/>
                </a:solidFill>
              </a:rPr>
              <a:t>pour </a:t>
            </a:r>
            <a:r>
              <a:rPr lang="fr-FR" sz="2200" dirty="0" smtClean="0">
                <a:solidFill>
                  <a:schemeClr val="bg1"/>
                </a:solidFill>
              </a:rPr>
              <a:t>     entier      le       monde</a:t>
            </a:r>
            <a:endParaRPr lang="en-US" sz="1000" dirty="0" smtClean="0">
              <a:solidFill>
                <a:schemeClr val="bg1"/>
              </a:solidFill>
            </a:endParaRPr>
          </a:p>
          <a:p>
            <a:r>
              <a:rPr lang="en-US" sz="1000" dirty="0">
                <a:solidFill>
                  <a:schemeClr val="bg1"/>
                </a:solidFill>
              </a:rPr>
              <a:t> </a:t>
            </a:r>
            <a:r>
              <a:rPr lang="fr-FR" sz="2000" baseline="30000" dirty="0" smtClean="0">
                <a:solidFill>
                  <a:srgbClr val="FFFF00"/>
                </a:solidFill>
              </a:rPr>
              <a:t>	NEG </a:t>
            </a:r>
            <a:r>
              <a:rPr lang="fr-FR" sz="2000" b="1" dirty="0" smtClean="0">
                <a:solidFill>
                  <a:schemeClr val="bg1"/>
                </a:solidFill>
              </a:rPr>
              <a:t>2:1</a:t>
            </a:r>
            <a:r>
              <a:rPr lang="fr-FR" sz="2000" dirty="0" smtClean="0">
                <a:solidFill>
                  <a:schemeClr val="bg1"/>
                </a:solidFill>
              </a:rPr>
              <a:t> </a:t>
            </a:r>
            <a:r>
              <a:rPr lang="fr-FR" sz="2000" dirty="0">
                <a:solidFill>
                  <a:schemeClr val="bg1"/>
                </a:solidFill>
              </a:rPr>
              <a:t>Mes petits enfants, je vous écris ces choses afin que vous ne péchiez point. Et si quelqu'un a péché, nous avons un avocat auprès du Père, Jésus -Christ le juste</a:t>
            </a:r>
            <a:r>
              <a:rPr lang="fr-FR" sz="2000" dirty="0" smtClean="0">
                <a:solidFill>
                  <a:schemeClr val="bg1"/>
                </a:solidFill>
              </a:rPr>
              <a:t>. </a:t>
            </a:r>
            <a:r>
              <a:rPr lang="fr-FR" sz="2000" b="1" dirty="0">
                <a:solidFill>
                  <a:schemeClr val="bg1"/>
                </a:solidFill>
              </a:rPr>
              <a:t>2</a:t>
            </a:r>
            <a:r>
              <a:rPr lang="fr-FR" sz="2000" dirty="0">
                <a:solidFill>
                  <a:schemeClr val="bg1"/>
                </a:solidFill>
              </a:rPr>
              <a:t> Il est lui-même la victime expiatoire pour nos péchés, et non seulement pour les nôtres, mais aussi pour ceux du monde entier.</a:t>
            </a:r>
          </a:p>
          <a:p>
            <a:r>
              <a:rPr lang="fr-FR" sz="2000" baseline="30000" dirty="0" smtClean="0">
                <a:solidFill>
                  <a:srgbClr val="FFFF00"/>
                </a:solidFill>
              </a:rPr>
              <a:t>	BFC </a:t>
            </a:r>
            <a:r>
              <a:rPr lang="fr-FR" sz="2000" b="1" dirty="0" smtClean="0">
                <a:solidFill>
                  <a:schemeClr val="bg1"/>
                </a:solidFill>
              </a:rPr>
              <a:t>2:1</a:t>
            </a:r>
            <a:r>
              <a:rPr lang="fr-FR" sz="2000" dirty="0" smtClean="0">
                <a:solidFill>
                  <a:schemeClr val="bg1"/>
                </a:solidFill>
              </a:rPr>
              <a:t> </a:t>
            </a:r>
            <a:r>
              <a:rPr lang="fr-FR" sz="2000" dirty="0">
                <a:solidFill>
                  <a:schemeClr val="bg1"/>
                </a:solidFill>
              </a:rPr>
              <a:t>Mes enfants, je vous écris ceci afin que vous ne commettiez pas de péché. Mais si quelqu'un en commet, nous avons un avocat auprès du Père: Jésus-Christ, le juste</a:t>
            </a:r>
            <a:r>
              <a:rPr lang="fr-FR" sz="2000" dirty="0" smtClean="0">
                <a:solidFill>
                  <a:schemeClr val="bg1"/>
                </a:solidFill>
              </a:rPr>
              <a:t>. </a:t>
            </a:r>
            <a:r>
              <a:rPr lang="fr-FR" sz="2000" b="1" dirty="0" smtClean="0">
                <a:solidFill>
                  <a:schemeClr val="bg1"/>
                </a:solidFill>
              </a:rPr>
              <a:t>2</a:t>
            </a:r>
            <a:r>
              <a:rPr lang="fr-FR" sz="2000" dirty="0" smtClean="0">
                <a:solidFill>
                  <a:schemeClr val="bg1"/>
                </a:solidFill>
              </a:rPr>
              <a:t> </a:t>
            </a:r>
            <a:r>
              <a:rPr lang="fr-FR" sz="2000" dirty="0">
                <a:solidFill>
                  <a:schemeClr val="bg1"/>
                </a:solidFill>
              </a:rPr>
              <a:t>Car Jésus-Christ s'est offert en sacrifice pour le pardon de nos péchés, et non seulement des nôtres, mais aussi de ceux du monde entier.</a:t>
            </a:r>
            <a:endParaRPr lang="fr-FR"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61837" cy="6788636"/>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2:3-4 </a:t>
            </a:r>
            <a:endParaRPr lang="en-US" sz="1200" b="1" dirty="0" smtClean="0">
              <a:solidFill>
                <a:srgbClr val="FFFF00"/>
              </a:solidFill>
            </a:endParaRPr>
          </a:p>
          <a:p>
            <a:pPr algn="ctr"/>
            <a:endParaRPr lang="en-US" sz="1200" b="1" dirty="0" smtClean="0">
              <a:solidFill>
                <a:schemeClr val="bg1"/>
              </a:solidFill>
            </a:endParaRPr>
          </a:p>
          <a:p>
            <a:r>
              <a:rPr lang="en-US" sz="2800" b="1" dirty="0" smtClean="0">
                <a:solidFill>
                  <a:srgbClr val="FFFF00"/>
                </a:solidFill>
              </a:rPr>
              <a:t>3 </a:t>
            </a:r>
            <a:r>
              <a:rPr lang="en-US" sz="2800" b="1" dirty="0" smtClean="0">
                <a:solidFill>
                  <a:schemeClr val="bg1"/>
                </a:solidFill>
              </a:rPr>
              <a:t> </a:t>
            </a:r>
            <a:r>
              <a:rPr lang="el-GR" sz="3200" b="1" dirty="0" smtClean="0">
                <a:solidFill>
                  <a:schemeClr val="bg1"/>
                </a:solidFill>
              </a:rPr>
              <a:t>Καὶ </a:t>
            </a:r>
            <a:r>
              <a:rPr lang="el-GR" sz="3200" b="1" dirty="0">
                <a:solidFill>
                  <a:schemeClr val="bg1"/>
                </a:solidFill>
              </a:rPr>
              <a:t>ἐν τούτῳ γινώσκομεν ὅτι ἐγνώκαμεν αὐτόν, </a:t>
            </a:r>
            <a:r>
              <a:rPr lang="el-GR" sz="3200" b="1" dirty="0" smtClean="0">
                <a:solidFill>
                  <a:schemeClr val="bg1"/>
                </a:solidFill>
              </a:rPr>
              <a:t> </a:t>
            </a:r>
            <a:endParaRPr lang="en-US" sz="3200" b="1" dirty="0" smtClean="0">
              <a:solidFill>
                <a:schemeClr val="bg1"/>
              </a:solidFill>
            </a:endParaRPr>
          </a:p>
          <a:p>
            <a:r>
              <a:rPr lang="en-US" sz="2400" dirty="0" smtClean="0">
                <a:solidFill>
                  <a:schemeClr val="bg1"/>
                </a:solidFill>
              </a:rPr>
              <a:t>       et    </a:t>
            </a:r>
            <a:r>
              <a:rPr lang="fr-FR" sz="2400" dirty="0" smtClean="0">
                <a:solidFill>
                  <a:schemeClr val="bg1"/>
                </a:solidFill>
              </a:rPr>
              <a:t>par    cela           nous savons    que  nous avons </a:t>
            </a:r>
            <a:r>
              <a:rPr lang="fr-FR" sz="2400" dirty="0">
                <a:solidFill>
                  <a:schemeClr val="bg1"/>
                </a:solidFill>
              </a:rPr>
              <a:t>connu </a:t>
            </a:r>
            <a:r>
              <a:rPr lang="en-US" sz="2400" dirty="0" smtClean="0">
                <a:solidFill>
                  <a:schemeClr val="bg1"/>
                </a:solidFill>
              </a:rPr>
              <a:t>  le</a:t>
            </a:r>
          </a:p>
          <a:p>
            <a:r>
              <a:rPr lang="en-US" sz="3200" b="1" dirty="0" smtClean="0">
                <a:solidFill>
                  <a:schemeClr val="bg1"/>
                </a:solidFill>
              </a:rPr>
              <a:t>         </a:t>
            </a:r>
            <a:r>
              <a:rPr lang="el-GR" sz="3200" b="1" dirty="0" smtClean="0">
                <a:solidFill>
                  <a:schemeClr val="bg1"/>
                </a:solidFill>
              </a:rPr>
              <a:t>ἐὰν </a:t>
            </a:r>
            <a:r>
              <a:rPr lang="en-US" sz="3200" b="1" dirty="0" smtClean="0">
                <a:solidFill>
                  <a:schemeClr val="bg1"/>
                </a:solidFill>
              </a:rPr>
              <a:t> </a:t>
            </a:r>
            <a:r>
              <a:rPr lang="el-GR" sz="3200" b="1" dirty="0" smtClean="0">
                <a:solidFill>
                  <a:schemeClr val="bg1"/>
                </a:solidFill>
              </a:rPr>
              <a:t>τὰς</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ἐντολὰς </a:t>
            </a:r>
            <a:r>
              <a:rPr lang="en-US" sz="3200" b="1" dirty="0" smtClean="0">
                <a:solidFill>
                  <a:schemeClr val="bg1"/>
                </a:solidFill>
              </a:rPr>
              <a:t>   </a:t>
            </a:r>
            <a:r>
              <a:rPr lang="el-GR" sz="3200" b="1" dirty="0" smtClean="0">
                <a:solidFill>
                  <a:schemeClr val="bg1"/>
                </a:solidFill>
              </a:rPr>
              <a:t>αὐτοῦ </a:t>
            </a:r>
            <a:r>
              <a:rPr lang="en-US" sz="3200" b="1" dirty="0" smtClean="0">
                <a:solidFill>
                  <a:schemeClr val="bg1"/>
                </a:solidFill>
              </a:rPr>
              <a:t> </a:t>
            </a:r>
            <a:r>
              <a:rPr lang="el-GR" sz="3200" b="1" dirty="0" smtClean="0">
                <a:solidFill>
                  <a:schemeClr val="bg1"/>
                </a:solidFill>
              </a:rPr>
              <a:t>τηρῶμεν</a:t>
            </a:r>
            <a:r>
              <a:rPr lang="el-GR" sz="3200" b="1" dirty="0">
                <a:solidFill>
                  <a:schemeClr val="bg1"/>
                </a:solidFill>
              </a:rPr>
              <a:t>. </a:t>
            </a:r>
            <a:endParaRPr lang="en-US" sz="3200" b="1" dirty="0" smtClean="0">
              <a:solidFill>
                <a:schemeClr val="bg1"/>
              </a:solidFill>
            </a:endParaRPr>
          </a:p>
          <a:p>
            <a:r>
              <a:rPr lang="fr-FR" sz="2400" dirty="0" smtClean="0">
                <a:solidFill>
                  <a:schemeClr val="bg1"/>
                </a:solidFill>
              </a:rPr>
              <a:t>               si      les commandements    ses      </a:t>
            </a:r>
            <a:r>
              <a:rPr lang="fr-FR" sz="2400" dirty="0">
                <a:solidFill>
                  <a:schemeClr val="bg1"/>
                </a:solidFill>
              </a:rPr>
              <a:t>nous gardons </a:t>
            </a:r>
            <a:r>
              <a:rPr lang="fr-FR" sz="2400" dirty="0" smtClean="0">
                <a:solidFill>
                  <a:schemeClr val="bg1"/>
                </a:solidFill>
              </a:rPr>
              <a:t> </a:t>
            </a:r>
            <a:r>
              <a:rPr lang="en-US" sz="2400" dirty="0" smtClean="0">
                <a:solidFill>
                  <a:schemeClr val="bg1"/>
                </a:solidFill>
              </a:rPr>
              <a:t> </a:t>
            </a:r>
          </a:p>
          <a:p>
            <a:r>
              <a:rPr lang="en-US" sz="2800" b="1" dirty="0" smtClean="0">
                <a:solidFill>
                  <a:srgbClr val="FFFF00"/>
                </a:solidFill>
              </a:rPr>
              <a:t>4</a:t>
            </a:r>
            <a:r>
              <a:rPr lang="en-US" sz="3200" b="1" dirty="0" smtClean="0">
                <a:solidFill>
                  <a:schemeClr val="bg1"/>
                </a:solidFill>
              </a:rPr>
              <a:t>  </a:t>
            </a:r>
            <a:r>
              <a:rPr lang="el-GR" sz="3200" b="1" dirty="0" smtClean="0">
                <a:solidFill>
                  <a:schemeClr val="bg1"/>
                </a:solidFill>
              </a:rPr>
              <a:t>ὁ </a:t>
            </a:r>
            <a:r>
              <a:rPr lang="el-GR" sz="3200" b="1" dirty="0">
                <a:solidFill>
                  <a:schemeClr val="bg1"/>
                </a:solidFill>
              </a:rPr>
              <a:t>λέγων </a:t>
            </a:r>
            <a:r>
              <a:rPr lang="en-US" sz="3200" b="1" dirty="0" smtClean="0">
                <a:solidFill>
                  <a:schemeClr val="bg1"/>
                </a:solidFill>
              </a:rPr>
              <a:t> </a:t>
            </a:r>
            <a:r>
              <a:rPr lang="el-GR" sz="3200" b="1" dirty="0" smtClean="0">
                <a:solidFill>
                  <a:schemeClr val="bg1"/>
                </a:solidFill>
              </a:rPr>
              <a:t>ὅτι </a:t>
            </a:r>
            <a:r>
              <a:rPr lang="el-GR" sz="3200" b="1" dirty="0">
                <a:solidFill>
                  <a:schemeClr val="bg1"/>
                </a:solidFill>
              </a:rPr>
              <a:t>ἔγνωκα </a:t>
            </a:r>
            <a:r>
              <a:rPr lang="el-GR" sz="3200" b="1" dirty="0" smtClean="0">
                <a:solidFill>
                  <a:schemeClr val="bg1"/>
                </a:solidFill>
              </a:rPr>
              <a:t>αὐτὸν καὶ </a:t>
            </a:r>
            <a:r>
              <a:rPr lang="el-GR" sz="3200" b="1" dirty="0">
                <a:solidFill>
                  <a:schemeClr val="bg1"/>
                </a:solidFill>
              </a:rPr>
              <a:t>τὰς </a:t>
            </a:r>
            <a:r>
              <a:rPr lang="en-US" sz="3200" b="1" dirty="0" smtClean="0">
                <a:solidFill>
                  <a:schemeClr val="bg1"/>
                </a:solidFill>
              </a:rPr>
              <a:t> </a:t>
            </a:r>
            <a:r>
              <a:rPr lang="el-GR" sz="3200" b="1" dirty="0" smtClean="0">
                <a:solidFill>
                  <a:schemeClr val="bg1"/>
                </a:solidFill>
              </a:rPr>
              <a:t>ἐντολὰς </a:t>
            </a:r>
            <a:r>
              <a:rPr lang="en-US" sz="3200" b="1" dirty="0" smtClean="0">
                <a:solidFill>
                  <a:schemeClr val="bg1"/>
                </a:solidFill>
              </a:rPr>
              <a:t> </a:t>
            </a:r>
            <a:r>
              <a:rPr lang="el-GR" sz="3200" b="1" dirty="0" smtClean="0">
                <a:solidFill>
                  <a:schemeClr val="bg1"/>
                </a:solidFill>
              </a:rPr>
              <a:t>αὐτοῦ </a:t>
            </a:r>
            <a:endParaRPr lang="en-US" sz="3200" b="1" dirty="0" smtClean="0">
              <a:solidFill>
                <a:schemeClr val="bg1"/>
              </a:solidFill>
            </a:endParaRPr>
          </a:p>
          <a:p>
            <a:r>
              <a:rPr lang="en-US" sz="2400" dirty="0" smtClean="0">
                <a:solidFill>
                  <a:schemeClr val="bg1"/>
                </a:solidFill>
              </a:rPr>
              <a:t> c</a:t>
            </a:r>
            <a:r>
              <a:rPr lang="fr-FR" sz="2400" dirty="0" err="1" smtClean="0">
                <a:solidFill>
                  <a:schemeClr val="bg1"/>
                </a:solidFill>
              </a:rPr>
              <a:t>elui</a:t>
            </a:r>
            <a:r>
              <a:rPr lang="fr-FR" sz="2400" dirty="0" smtClean="0">
                <a:solidFill>
                  <a:schemeClr val="bg1"/>
                </a:solidFill>
              </a:rPr>
              <a:t> </a:t>
            </a:r>
            <a:r>
              <a:rPr lang="fr-FR" sz="2400" dirty="0">
                <a:solidFill>
                  <a:schemeClr val="bg1"/>
                </a:solidFill>
              </a:rPr>
              <a:t>qui </a:t>
            </a:r>
            <a:r>
              <a:rPr lang="fr-FR" sz="2400" dirty="0" smtClean="0">
                <a:solidFill>
                  <a:schemeClr val="bg1"/>
                </a:solidFill>
              </a:rPr>
              <a:t>dit      que  j'ai connu        le         et     </a:t>
            </a:r>
            <a:r>
              <a:rPr lang="fr-FR" sz="2400" dirty="0">
                <a:solidFill>
                  <a:schemeClr val="bg1"/>
                </a:solidFill>
              </a:rPr>
              <a:t>les commandements  </a:t>
            </a:r>
            <a:r>
              <a:rPr lang="fr-FR" sz="2400" dirty="0" smtClean="0">
                <a:solidFill>
                  <a:schemeClr val="bg1"/>
                </a:solidFill>
              </a:rPr>
              <a:t>ses  </a:t>
            </a:r>
            <a:endParaRPr lang="en-US" sz="2400" dirty="0" smtClean="0">
              <a:solidFill>
                <a:schemeClr val="bg1"/>
              </a:solidFill>
            </a:endParaRPr>
          </a:p>
          <a:p>
            <a:r>
              <a:rPr lang="en-US" sz="3200" b="1" dirty="0" smtClean="0">
                <a:solidFill>
                  <a:schemeClr val="bg1"/>
                </a:solidFill>
              </a:rPr>
              <a:t>  </a:t>
            </a:r>
            <a:r>
              <a:rPr lang="el-GR" sz="3200" b="1" dirty="0" smtClean="0">
                <a:solidFill>
                  <a:schemeClr val="bg1"/>
                </a:solidFill>
              </a:rPr>
              <a:t>μὴ </a:t>
            </a:r>
            <a:r>
              <a:rPr lang="en-US" sz="3200" b="1" dirty="0" smtClean="0">
                <a:solidFill>
                  <a:schemeClr val="bg1"/>
                </a:solidFill>
              </a:rPr>
              <a:t> </a:t>
            </a:r>
            <a:r>
              <a:rPr lang="el-GR" sz="3200" b="1" dirty="0" smtClean="0">
                <a:solidFill>
                  <a:schemeClr val="bg1"/>
                </a:solidFill>
              </a:rPr>
              <a:t>τηρῶν </a:t>
            </a:r>
            <a:r>
              <a:rPr lang="en-US" sz="3200" b="1" dirty="0" smtClean="0">
                <a:solidFill>
                  <a:schemeClr val="bg1"/>
                </a:solidFill>
              </a:rPr>
              <a:t> </a:t>
            </a:r>
            <a:r>
              <a:rPr lang="el-GR" sz="3200" b="1" dirty="0" smtClean="0">
                <a:solidFill>
                  <a:schemeClr val="bg1"/>
                </a:solidFill>
              </a:rPr>
              <a:t>ψεύστης </a:t>
            </a:r>
            <a:r>
              <a:rPr lang="el-GR" sz="3200" b="1" dirty="0">
                <a:solidFill>
                  <a:schemeClr val="bg1"/>
                </a:solidFill>
              </a:rPr>
              <a:t>ἐστίν, </a:t>
            </a:r>
            <a:r>
              <a:rPr lang="el-GR" sz="3200" b="1" dirty="0" smtClean="0">
                <a:solidFill>
                  <a:schemeClr val="bg1"/>
                </a:solidFill>
              </a:rPr>
              <a:t>καὶ </a:t>
            </a:r>
            <a:r>
              <a:rPr lang="el-GR" sz="3200" b="1" dirty="0">
                <a:solidFill>
                  <a:schemeClr val="bg1"/>
                </a:solidFill>
              </a:rPr>
              <a:t>ἐν τούτῳ ἡ ἀλήθεια οὐκ ἔστιν·</a:t>
            </a:r>
            <a:endParaRPr lang="en-US" sz="3200" b="1" dirty="0">
              <a:solidFill>
                <a:schemeClr val="bg1"/>
              </a:solidFill>
            </a:endParaRPr>
          </a:p>
          <a:p>
            <a:r>
              <a:rPr lang="fr-FR" sz="2400" dirty="0" smtClean="0">
                <a:solidFill>
                  <a:schemeClr val="bg1"/>
                </a:solidFill>
              </a:rPr>
              <a:t>ne pas    garde     </a:t>
            </a:r>
            <a:r>
              <a:rPr lang="fr-FR" sz="2400" dirty="0">
                <a:solidFill>
                  <a:schemeClr val="bg1"/>
                </a:solidFill>
              </a:rPr>
              <a:t>un </a:t>
            </a:r>
            <a:r>
              <a:rPr lang="fr-FR" sz="2400" dirty="0" smtClean="0">
                <a:solidFill>
                  <a:schemeClr val="bg1"/>
                </a:solidFill>
              </a:rPr>
              <a:t>menteur    est          et    en     lui         </a:t>
            </a:r>
            <a:r>
              <a:rPr lang="fr-FR" sz="2400" dirty="0">
                <a:solidFill>
                  <a:schemeClr val="bg1"/>
                </a:solidFill>
              </a:rPr>
              <a:t>la </a:t>
            </a:r>
            <a:r>
              <a:rPr lang="fr-FR" sz="2400" dirty="0" smtClean="0">
                <a:solidFill>
                  <a:schemeClr val="bg1"/>
                </a:solidFill>
              </a:rPr>
              <a:t>     vérité          n'est pas</a:t>
            </a:r>
            <a:endParaRPr lang="en-US" sz="2000" dirty="0" smtClean="0">
              <a:solidFill>
                <a:schemeClr val="bg1"/>
              </a:solidFill>
            </a:endParaRPr>
          </a:p>
          <a:p>
            <a:r>
              <a:rPr lang="en-US" sz="2000" dirty="0">
                <a:solidFill>
                  <a:schemeClr val="bg1"/>
                </a:solidFill>
              </a:rPr>
              <a:t> </a:t>
            </a:r>
          </a:p>
          <a:p>
            <a:r>
              <a:rPr lang="fr-FR" sz="2200" baseline="30000" dirty="0">
                <a:solidFill>
                  <a:srgbClr val="FFFF00"/>
                </a:solidFill>
              </a:rPr>
              <a:t>NEG </a:t>
            </a:r>
            <a:r>
              <a:rPr lang="fr-FR" sz="2200" b="1" dirty="0" smtClean="0">
                <a:solidFill>
                  <a:schemeClr val="bg1"/>
                </a:solidFill>
              </a:rPr>
              <a:t>2:3</a:t>
            </a:r>
            <a:r>
              <a:rPr lang="fr-FR" sz="2200" dirty="0" smtClean="0">
                <a:solidFill>
                  <a:schemeClr val="bg1"/>
                </a:solidFill>
              </a:rPr>
              <a:t> </a:t>
            </a:r>
            <a:r>
              <a:rPr lang="fr-FR" sz="2200" dirty="0">
                <a:solidFill>
                  <a:schemeClr val="bg1"/>
                </a:solidFill>
              </a:rPr>
              <a:t>Si nous gardons ses commandements, nous savons par cela que nous l 'avons connu</a:t>
            </a:r>
            <a:r>
              <a:rPr lang="fr-FR" sz="2200" dirty="0" smtClean="0">
                <a:solidFill>
                  <a:schemeClr val="bg1"/>
                </a:solidFill>
              </a:rPr>
              <a:t>. </a:t>
            </a:r>
            <a:r>
              <a:rPr lang="fr-FR" sz="2200" b="1" dirty="0">
                <a:solidFill>
                  <a:schemeClr val="bg1"/>
                </a:solidFill>
              </a:rPr>
              <a:t>4</a:t>
            </a:r>
            <a:r>
              <a:rPr lang="fr-FR" sz="2200" dirty="0">
                <a:solidFill>
                  <a:schemeClr val="bg1"/>
                </a:solidFill>
              </a:rPr>
              <a:t> Celui qui dit: Je l'ai </a:t>
            </a:r>
            <a:r>
              <a:rPr lang="fr-FR" sz="2200" dirty="0" smtClean="0">
                <a:solidFill>
                  <a:schemeClr val="bg1"/>
                </a:solidFill>
              </a:rPr>
              <a:t>connu</a:t>
            </a:r>
            <a:r>
              <a:rPr lang="fr-FR" sz="2200" dirty="0">
                <a:solidFill>
                  <a:schemeClr val="bg1"/>
                </a:solidFill>
              </a:rPr>
              <a:t>, et qui ne garde pas ses commandements, est un menteur, et la vérité n'est point en lui.</a:t>
            </a:r>
          </a:p>
          <a:p>
            <a:r>
              <a:rPr lang="fr-FR" sz="2200" baseline="30000" dirty="0" smtClean="0">
                <a:solidFill>
                  <a:srgbClr val="FFFF00"/>
                </a:solidFill>
              </a:rPr>
              <a:t>BFC  </a:t>
            </a:r>
            <a:r>
              <a:rPr lang="fr-FR" sz="2200" b="1" dirty="0" smtClean="0">
                <a:solidFill>
                  <a:schemeClr val="bg1"/>
                </a:solidFill>
              </a:rPr>
              <a:t>2:3</a:t>
            </a:r>
            <a:r>
              <a:rPr lang="fr-FR" sz="2200" dirty="0" smtClean="0">
                <a:solidFill>
                  <a:schemeClr val="bg1"/>
                </a:solidFill>
              </a:rPr>
              <a:t> </a:t>
            </a:r>
            <a:r>
              <a:rPr lang="fr-FR" sz="2200" dirty="0">
                <a:solidFill>
                  <a:schemeClr val="bg1"/>
                </a:solidFill>
              </a:rPr>
              <a:t>Si nous obéissons aux commandements de Dieu, nous pouvons avoir la certitude que nous connaissons Dieu</a:t>
            </a:r>
            <a:r>
              <a:rPr lang="fr-FR" sz="2200" dirty="0" smtClean="0">
                <a:solidFill>
                  <a:schemeClr val="bg1"/>
                </a:solidFill>
              </a:rPr>
              <a:t>. </a:t>
            </a:r>
            <a:r>
              <a:rPr lang="fr-FR" sz="2200" b="1" dirty="0" smtClean="0">
                <a:solidFill>
                  <a:schemeClr val="bg1"/>
                </a:solidFill>
              </a:rPr>
              <a:t>4</a:t>
            </a:r>
            <a:r>
              <a:rPr lang="fr-FR" sz="2200" dirty="0" smtClean="0">
                <a:solidFill>
                  <a:schemeClr val="bg1"/>
                </a:solidFill>
              </a:rPr>
              <a:t> </a:t>
            </a:r>
            <a:r>
              <a:rPr lang="fr-FR" sz="2200" dirty="0">
                <a:solidFill>
                  <a:schemeClr val="bg1"/>
                </a:solidFill>
              </a:rPr>
              <a:t>Si quelqu'un affirme: «Je le connais», mais n'obéit pas à ses commandements, c'est un menteur et la vérité n'est pas en lui.</a:t>
            </a:r>
            <a:endParaRPr lang="fr-FR" sz="1200" dirty="0">
              <a:solidFill>
                <a:schemeClr val="bg1"/>
              </a:solidFill>
            </a:endParaRPr>
          </a:p>
          <a:p>
            <a:endParaRPr lang="en-US" sz="1200" dirty="0" smtClean="0">
              <a:solidFill>
                <a:schemeClr val="bg1"/>
              </a:solidFill>
            </a:endParaRPr>
          </a:p>
          <a:p>
            <a:endParaRPr lang="en-US" sz="1200"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17034028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2:5-6 </a:t>
            </a:r>
          </a:p>
          <a:p>
            <a:pPr algn="ctr"/>
            <a:endParaRPr lang="en-US" sz="3200" b="1" dirty="0" smtClean="0">
              <a:solidFill>
                <a:schemeClr val="bg1"/>
              </a:solidFill>
            </a:endParaRPr>
          </a:p>
          <a:p>
            <a:r>
              <a:rPr lang="en-US" sz="2800" b="1" dirty="0" smtClean="0">
                <a:solidFill>
                  <a:srgbClr val="FFFF00"/>
                </a:solidFill>
              </a:rPr>
              <a:t>5 </a:t>
            </a:r>
            <a:r>
              <a:rPr lang="en-US" sz="2800" b="1" dirty="0" smtClean="0">
                <a:solidFill>
                  <a:schemeClr val="bg1"/>
                </a:solidFill>
              </a:rPr>
              <a:t> </a:t>
            </a:r>
            <a:r>
              <a:rPr lang="el-GR" sz="3200" b="1" dirty="0" smtClean="0">
                <a:solidFill>
                  <a:schemeClr val="bg1"/>
                </a:solidFill>
              </a:rPr>
              <a:t>ὃς </a:t>
            </a:r>
            <a:r>
              <a:rPr lang="en-US" sz="3200" b="1" dirty="0" smtClean="0">
                <a:solidFill>
                  <a:schemeClr val="bg1"/>
                </a:solidFill>
              </a:rPr>
              <a:t> </a:t>
            </a:r>
            <a:r>
              <a:rPr lang="el-GR" sz="3200" b="1" dirty="0" smtClean="0">
                <a:solidFill>
                  <a:schemeClr val="bg1"/>
                </a:solidFill>
              </a:rPr>
              <a:t>δ</a:t>
            </a:r>
            <a:r>
              <a:rPr lang="el-GR" sz="3200" b="1" dirty="0">
                <a:solidFill>
                  <a:schemeClr val="bg1"/>
                </a:solidFill>
              </a:rPr>
              <a:t>᾽ ἂν τηρῇ αὐτοῦ τὸν λόγον, </a:t>
            </a:r>
            <a:r>
              <a:rPr lang="en-US" sz="3200" b="1" dirty="0" smtClean="0">
                <a:solidFill>
                  <a:schemeClr val="bg1"/>
                </a:solidFill>
              </a:rPr>
              <a:t> </a:t>
            </a:r>
            <a:r>
              <a:rPr lang="el-GR" sz="3200" b="1" dirty="0" smtClean="0">
                <a:solidFill>
                  <a:schemeClr val="bg1"/>
                </a:solidFill>
              </a:rPr>
              <a:t>ἀληθῶς  </a:t>
            </a:r>
            <a:r>
              <a:rPr lang="el-GR" sz="3200" b="1" dirty="0">
                <a:solidFill>
                  <a:schemeClr val="bg1"/>
                </a:solidFill>
              </a:rPr>
              <a:t>ἐν τούτῳ </a:t>
            </a:r>
            <a:r>
              <a:rPr lang="el-GR" sz="3200" b="1" dirty="0" smtClean="0">
                <a:solidFill>
                  <a:schemeClr val="bg1"/>
                </a:solidFill>
              </a:rPr>
              <a:t> </a:t>
            </a:r>
            <a:endParaRPr lang="en-US" sz="3200" b="1" dirty="0" smtClean="0">
              <a:solidFill>
                <a:schemeClr val="bg1"/>
              </a:solidFill>
            </a:endParaRPr>
          </a:p>
          <a:p>
            <a:r>
              <a:rPr lang="fr-FR" sz="2200" dirty="0">
                <a:solidFill>
                  <a:schemeClr val="bg1"/>
                </a:solidFill>
              </a:rPr>
              <a:t>celui qui </a:t>
            </a:r>
            <a:r>
              <a:rPr lang="fr-FR" sz="2200" dirty="0" smtClean="0">
                <a:solidFill>
                  <a:schemeClr val="bg1"/>
                </a:solidFill>
              </a:rPr>
              <a:t> mais     </a:t>
            </a:r>
            <a:r>
              <a:rPr lang="fr-FR" sz="2400" dirty="0" smtClean="0">
                <a:solidFill>
                  <a:schemeClr val="bg1"/>
                </a:solidFill>
              </a:rPr>
              <a:t>garde         </a:t>
            </a:r>
            <a:r>
              <a:rPr lang="fr-FR" sz="2400" dirty="0">
                <a:solidFill>
                  <a:schemeClr val="bg1"/>
                </a:solidFill>
              </a:rPr>
              <a:t>sa </a:t>
            </a:r>
            <a:r>
              <a:rPr lang="fr-FR" sz="2400" dirty="0" smtClean="0">
                <a:solidFill>
                  <a:schemeClr val="bg1"/>
                </a:solidFill>
              </a:rPr>
              <a:t>                parole   véritablement  en     lui </a:t>
            </a:r>
            <a:r>
              <a:rPr lang="en-US" sz="2400" dirty="0" smtClean="0">
                <a:solidFill>
                  <a:schemeClr val="bg1"/>
                </a:solidFill>
              </a:rPr>
              <a:t>     </a:t>
            </a:r>
          </a:p>
          <a:p>
            <a:r>
              <a:rPr lang="el-GR" sz="3200" b="1" dirty="0" smtClean="0">
                <a:solidFill>
                  <a:schemeClr val="bg1"/>
                </a:solidFill>
              </a:rPr>
              <a:t>ἡ </a:t>
            </a:r>
            <a:r>
              <a:rPr lang="el-GR" sz="3200" b="1" dirty="0">
                <a:solidFill>
                  <a:schemeClr val="bg1"/>
                </a:solidFill>
              </a:rPr>
              <a:t>ἀγάπη τοῦ θεοῦ τετελείωται· </a:t>
            </a:r>
            <a:r>
              <a:rPr lang="en-US" sz="3200" b="1" dirty="0" smtClean="0">
                <a:solidFill>
                  <a:schemeClr val="bg1"/>
                </a:solidFill>
              </a:rPr>
              <a:t> </a:t>
            </a:r>
            <a:r>
              <a:rPr lang="el-GR" sz="3200" b="1" dirty="0" smtClean="0">
                <a:solidFill>
                  <a:schemeClr val="bg1"/>
                </a:solidFill>
              </a:rPr>
              <a:t>ἐν </a:t>
            </a:r>
            <a:r>
              <a:rPr lang="el-GR" sz="3200" b="1" dirty="0">
                <a:solidFill>
                  <a:schemeClr val="bg1"/>
                </a:solidFill>
              </a:rPr>
              <a:t>τούτῳ γινώσκομεν </a:t>
            </a:r>
            <a:endParaRPr lang="en-US" sz="3200" b="1" dirty="0" smtClean="0">
              <a:solidFill>
                <a:schemeClr val="bg1"/>
              </a:solidFill>
            </a:endParaRPr>
          </a:p>
          <a:p>
            <a:r>
              <a:rPr lang="fr-FR" sz="2400" dirty="0" smtClean="0">
                <a:solidFill>
                  <a:schemeClr val="bg1"/>
                </a:solidFill>
              </a:rPr>
              <a:t>  l'amour         </a:t>
            </a:r>
            <a:r>
              <a:rPr lang="fr-FR" sz="2400" dirty="0">
                <a:solidFill>
                  <a:schemeClr val="bg1"/>
                </a:solidFill>
              </a:rPr>
              <a:t>de </a:t>
            </a:r>
            <a:r>
              <a:rPr lang="fr-FR" sz="2400" dirty="0" smtClean="0">
                <a:solidFill>
                  <a:schemeClr val="bg1"/>
                </a:solidFill>
              </a:rPr>
              <a:t>    Dieu        est parfait           par    cela         nous </a:t>
            </a:r>
            <a:r>
              <a:rPr lang="fr-FR" sz="2400" dirty="0">
                <a:solidFill>
                  <a:schemeClr val="bg1"/>
                </a:solidFill>
              </a:rPr>
              <a:t>savons </a:t>
            </a:r>
            <a:endParaRPr lang="fr-FR" sz="2400" dirty="0" smtClean="0">
              <a:solidFill>
                <a:schemeClr val="bg1"/>
              </a:solidFill>
            </a:endParaRPr>
          </a:p>
          <a:p>
            <a:r>
              <a:rPr lang="en-US" sz="3200" b="1" dirty="0" smtClean="0">
                <a:solidFill>
                  <a:schemeClr val="bg1"/>
                </a:solidFill>
              </a:rPr>
              <a:t>   </a:t>
            </a:r>
            <a:r>
              <a:rPr lang="el-GR" sz="3200" b="1" dirty="0" smtClean="0">
                <a:solidFill>
                  <a:schemeClr val="bg1"/>
                </a:solidFill>
              </a:rPr>
              <a:t>ὅτι </a:t>
            </a:r>
            <a:r>
              <a:rPr lang="el-GR" sz="3200" b="1" dirty="0">
                <a:solidFill>
                  <a:schemeClr val="bg1"/>
                </a:solidFill>
              </a:rPr>
              <a:t>ἐν αὐτῷ ἐσμεν. </a:t>
            </a:r>
            <a:r>
              <a:rPr lang="en-US" sz="3200" b="1" dirty="0" smtClean="0">
                <a:solidFill>
                  <a:schemeClr val="bg1"/>
                </a:solidFill>
              </a:rPr>
              <a:t>            </a:t>
            </a:r>
            <a:r>
              <a:rPr lang="en-US" sz="2800" b="1" dirty="0" smtClean="0">
                <a:solidFill>
                  <a:srgbClr val="FFFF00"/>
                </a:solidFill>
              </a:rPr>
              <a:t>6  </a:t>
            </a:r>
            <a:r>
              <a:rPr lang="el-GR" sz="3200" b="1" dirty="0" smtClean="0">
                <a:solidFill>
                  <a:schemeClr val="bg1"/>
                </a:solidFill>
              </a:rPr>
              <a:t>ὁ </a:t>
            </a:r>
            <a:r>
              <a:rPr lang="el-GR" sz="3200" b="1" dirty="0">
                <a:solidFill>
                  <a:schemeClr val="bg1"/>
                </a:solidFill>
              </a:rPr>
              <a:t>λέγων ἐν αὐτῷ μένειν </a:t>
            </a:r>
            <a:r>
              <a:rPr lang="en-US" sz="3200" b="1" dirty="0" smtClean="0">
                <a:solidFill>
                  <a:schemeClr val="bg1"/>
                </a:solidFill>
              </a:rPr>
              <a:t> </a:t>
            </a:r>
            <a:r>
              <a:rPr lang="el-GR" sz="3200" b="1" dirty="0" smtClean="0">
                <a:solidFill>
                  <a:schemeClr val="bg1"/>
                </a:solidFill>
              </a:rPr>
              <a:t>ὀφείλει</a:t>
            </a:r>
            <a:r>
              <a:rPr lang="el-GR" sz="3200" b="1" dirty="0">
                <a:solidFill>
                  <a:schemeClr val="bg1"/>
                </a:solidFill>
              </a:rPr>
              <a:t>, </a:t>
            </a:r>
            <a:endParaRPr lang="en-US" sz="3200" b="1" dirty="0" smtClean="0">
              <a:solidFill>
                <a:schemeClr val="bg1"/>
              </a:solidFill>
            </a:endParaRPr>
          </a:p>
          <a:p>
            <a:r>
              <a:rPr lang="en-US" sz="2400" dirty="0" smtClean="0">
                <a:solidFill>
                  <a:schemeClr val="bg1"/>
                </a:solidFill>
              </a:rPr>
              <a:t>   </a:t>
            </a:r>
            <a:r>
              <a:rPr lang="fr-FR" sz="2400" dirty="0">
                <a:solidFill>
                  <a:schemeClr val="bg1"/>
                </a:solidFill>
              </a:rPr>
              <a:t>que </a:t>
            </a:r>
            <a:r>
              <a:rPr lang="fr-FR" sz="2400" dirty="0" smtClean="0">
                <a:solidFill>
                  <a:schemeClr val="bg1"/>
                </a:solidFill>
              </a:rPr>
              <a:t>  en     lui   nous </a:t>
            </a:r>
            <a:r>
              <a:rPr lang="fr-FR" sz="2400" dirty="0">
                <a:solidFill>
                  <a:schemeClr val="bg1"/>
                </a:solidFill>
              </a:rPr>
              <a:t>sommes </a:t>
            </a:r>
            <a:r>
              <a:rPr lang="fr-FR" sz="2400" dirty="0" smtClean="0">
                <a:solidFill>
                  <a:schemeClr val="bg1"/>
                </a:solidFill>
              </a:rPr>
              <a:t>           celui </a:t>
            </a:r>
            <a:r>
              <a:rPr lang="fr-FR" sz="2400" dirty="0">
                <a:solidFill>
                  <a:schemeClr val="bg1"/>
                </a:solidFill>
              </a:rPr>
              <a:t>qui </a:t>
            </a:r>
            <a:r>
              <a:rPr lang="fr-FR" sz="2400" dirty="0" smtClean="0">
                <a:solidFill>
                  <a:schemeClr val="bg1"/>
                </a:solidFill>
              </a:rPr>
              <a:t>  dit      en     lui       demeure      il doit</a:t>
            </a:r>
            <a:r>
              <a:rPr lang="en-US" sz="2400" dirty="0" smtClean="0">
                <a:solidFill>
                  <a:schemeClr val="bg1"/>
                </a:solidFill>
              </a:rPr>
              <a:t> </a:t>
            </a:r>
          </a:p>
          <a:p>
            <a:r>
              <a:rPr lang="el-GR" sz="3200" b="1" dirty="0" smtClean="0">
                <a:solidFill>
                  <a:schemeClr val="bg1"/>
                </a:solidFill>
              </a:rPr>
              <a:t>καθὼς </a:t>
            </a:r>
            <a:r>
              <a:rPr lang="el-GR" sz="3200" b="1" dirty="0">
                <a:solidFill>
                  <a:schemeClr val="bg1"/>
                </a:solidFill>
              </a:rPr>
              <a:t>ἐκεῖνος περιεπάτησεν, </a:t>
            </a:r>
            <a:r>
              <a:rPr lang="en-US" sz="3200" b="1" dirty="0" smtClean="0">
                <a:solidFill>
                  <a:schemeClr val="bg1"/>
                </a:solidFill>
              </a:rPr>
              <a:t> </a:t>
            </a:r>
            <a:r>
              <a:rPr lang="el-GR" sz="3200" b="1" dirty="0" smtClean="0">
                <a:solidFill>
                  <a:schemeClr val="bg1"/>
                </a:solidFill>
              </a:rPr>
              <a:t>καὶ </a:t>
            </a:r>
            <a:r>
              <a:rPr lang="en-US" sz="3200" b="1" dirty="0" smtClean="0">
                <a:solidFill>
                  <a:schemeClr val="bg1"/>
                </a:solidFill>
              </a:rPr>
              <a:t>  </a:t>
            </a:r>
            <a:r>
              <a:rPr lang="el-GR" sz="3200" b="1" dirty="0" smtClean="0">
                <a:solidFill>
                  <a:schemeClr val="bg1"/>
                </a:solidFill>
              </a:rPr>
              <a:t>αὐτὸς </a:t>
            </a:r>
            <a:r>
              <a:rPr lang="en-US" sz="3200" b="1" dirty="0" smtClean="0">
                <a:solidFill>
                  <a:schemeClr val="bg1"/>
                </a:solidFill>
              </a:rPr>
              <a:t> </a:t>
            </a:r>
            <a:r>
              <a:rPr lang="el-GR" sz="3200" b="1" dirty="0" smtClean="0">
                <a:solidFill>
                  <a:schemeClr val="bg1"/>
                </a:solidFill>
              </a:rPr>
              <a:t>οὕτως </a:t>
            </a:r>
            <a:r>
              <a:rPr lang="en-US" sz="3200" b="1" dirty="0" smtClean="0">
                <a:solidFill>
                  <a:schemeClr val="bg1"/>
                </a:solidFill>
              </a:rPr>
              <a:t> </a:t>
            </a:r>
            <a:r>
              <a:rPr lang="el-GR" sz="3200" b="1" dirty="0" smtClean="0">
                <a:solidFill>
                  <a:schemeClr val="bg1"/>
                </a:solidFill>
              </a:rPr>
              <a:t>περιπατεῖν.</a:t>
            </a:r>
            <a:endParaRPr lang="en-US" sz="3200" b="1" dirty="0">
              <a:solidFill>
                <a:schemeClr val="bg1"/>
              </a:solidFill>
            </a:endParaRPr>
          </a:p>
          <a:p>
            <a:r>
              <a:rPr lang="fr-FR" sz="2400" dirty="0" smtClean="0">
                <a:solidFill>
                  <a:schemeClr val="bg1"/>
                </a:solidFill>
              </a:rPr>
              <a:t> comme          il                 a </a:t>
            </a:r>
            <a:r>
              <a:rPr lang="fr-FR" sz="2400" dirty="0">
                <a:solidFill>
                  <a:schemeClr val="bg1"/>
                </a:solidFill>
              </a:rPr>
              <a:t>marché </a:t>
            </a:r>
            <a:r>
              <a:rPr lang="fr-FR" sz="2400" dirty="0" smtClean="0">
                <a:solidFill>
                  <a:schemeClr val="bg1"/>
                </a:solidFill>
              </a:rPr>
              <a:t>               aussi         il             donc           marcher</a:t>
            </a:r>
            <a:endParaRPr lang="en-US" sz="1000" dirty="0" smtClean="0">
              <a:solidFill>
                <a:schemeClr val="bg1"/>
              </a:solidFill>
            </a:endParaRPr>
          </a:p>
          <a:p>
            <a:r>
              <a:rPr lang="en-US" sz="1000" dirty="0">
                <a:solidFill>
                  <a:schemeClr val="bg1"/>
                </a:solidFill>
              </a:rPr>
              <a:t> </a:t>
            </a:r>
          </a:p>
          <a:p>
            <a:r>
              <a:rPr lang="fr-FR" sz="2200" baseline="30000" dirty="0">
                <a:solidFill>
                  <a:srgbClr val="FFFF00"/>
                </a:solidFill>
              </a:rPr>
              <a:t>NEG</a:t>
            </a:r>
            <a:r>
              <a:rPr lang="fr-FR" sz="2200" baseline="30000" dirty="0">
                <a:solidFill>
                  <a:schemeClr val="bg1"/>
                </a:solidFill>
              </a:rPr>
              <a:t> </a:t>
            </a:r>
            <a:r>
              <a:rPr lang="fr-FR" sz="2200" b="1" dirty="0" smtClean="0">
                <a:solidFill>
                  <a:schemeClr val="bg1"/>
                </a:solidFill>
              </a:rPr>
              <a:t>2:5</a:t>
            </a:r>
            <a:r>
              <a:rPr lang="fr-FR" sz="2200" dirty="0" smtClean="0">
                <a:solidFill>
                  <a:schemeClr val="bg1"/>
                </a:solidFill>
              </a:rPr>
              <a:t> </a:t>
            </a:r>
            <a:r>
              <a:rPr lang="fr-FR" sz="2200" dirty="0">
                <a:solidFill>
                  <a:schemeClr val="bg1"/>
                </a:solidFill>
              </a:rPr>
              <a:t>Mais l'amour de Dieu est véritablement parfait en celui qui garde sa parole: par cela nous savons que nous sommes en lui</a:t>
            </a:r>
            <a:r>
              <a:rPr lang="fr-FR" sz="2200" dirty="0" smtClean="0">
                <a:solidFill>
                  <a:schemeClr val="bg1"/>
                </a:solidFill>
              </a:rPr>
              <a:t>. </a:t>
            </a:r>
            <a:r>
              <a:rPr lang="fr-FR" sz="2200" b="1" dirty="0">
                <a:solidFill>
                  <a:schemeClr val="bg1"/>
                </a:solidFill>
              </a:rPr>
              <a:t>6</a:t>
            </a:r>
            <a:r>
              <a:rPr lang="fr-FR" sz="2200" dirty="0">
                <a:solidFill>
                  <a:schemeClr val="bg1"/>
                </a:solidFill>
              </a:rPr>
              <a:t> Celui qui dit qu'il demeure en lui doit marcher aussi comme il a marché lui-même</a:t>
            </a:r>
            <a:r>
              <a:rPr lang="fr-FR" sz="2200" dirty="0" smtClean="0">
                <a:solidFill>
                  <a:schemeClr val="bg1"/>
                </a:solidFill>
              </a:rPr>
              <a:t>. / </a:t>
            </a:r>
            <a:r>
              <a:rPr lang="fr-FR" sz="2200" baseline="30000" dirty="0" smtClean="0">
                <a:solidFill>
                  <a:srgbClr val="FFFF00"/>
                </a:solidFill>
              </a:rPr>
              <a:t>BFC </a:t>
            </a:r>
            <a:r>
              <a:rPr lang="fr-FR" sz="2200" b="1" dirty="0" smtClean="0">
                <a:solidFill>
                  <a:schemeClr val="bg1"/>
                </a:solidFill>
              </a:rPr>
              <a:t>2:5</a:t>
            </a:r>
            <a:r>
              <a:rPr lang="fr-FR" sz="2200" dirty="0" smtClean="0">
                <a:solidFill>
                  <a:schemeClr val="bg1"/>
                </a:solidFill>
              </a:rPr>
              <a:t> </a:t>
            </a:r>
            <a:r>
              <a:rPr lang="fr-FR" sz="2200" dirty="0">
                <a:solidFill>
                  <a:schemeClr val="bg1"/>
                </a:solidFill>
              </a:rPr>
              <a:t>Par contre, si quelqu'un obéit à sa parole, l'amour de Dieu est véritablement parfait en lui. Voilà comment nous pouvons avoir la certitude d'être unis à Dieu</a:t>
            </a:r>
            <a:r>
              <a:rPr lang="fr-FR" sz="2200" dirty="0" smtClean="0">
                <a:solidFill>
                  <a:schemeClr val="bg1"/>
                </a:solidFill>
              </a:rPr>
              <a:t>. </a:t>
            </a:r>
            <a:r>
              <a:rPr lang="fr-FR" sz="2200" b="1" dirty="0">
                <a:solidFill>
                  <a:schemeClr val="bg1"/>
                </a:solidFill>
              </a:rPr>
              <a:t>6</a:t>
            </a:r>
            <a:r>
              <a:rPr lang="fr-FR" sz="2200" dirty="0">
                <a:solidFill>
                  <a:schemeClr val="bg1"/>
                </a:solidFill>
              </a:rPr>
              <a:t> Celui qui déclare demeurer uni à lui doit vivre comme Jésus a vécu.</a:t>
            </a:r>
          </a:p>
          <a:p>
            <a:endParaRPr lang="en-US" sz="2000" dirty="0">
              <a:solidFill>
                <a:schemeClr val="bg1"/>
              </a:solidFill>
            </a:endParaRPr>
          </a:p>
        </p:txBody>
      </p:sp>
    </p:spTree>
    <p:extLst>
      <p:ext uri="{BB962C8B-B14F-4D97-AF65-F5344CB8AC3E}">
        <p14:creationId xmlns:p14="http://schemas.microsoft.com/office/powerpoint/2010/main" val="27422687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0560" cy="6963043"/>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2:7-8 </a:t>
            </a:r>
            <a:endParaRPr lang="en-US" sz="1200" b="1" dirty="0" smtClean="0">
              <a:solidFill>
                <a:srgbClr val="FFFF00"/>
              </a:solidFill>
            </a:endParaRPr>
          </a:p>
          <a:p>
            <a:r>
              <a:rPr lang="en-US" sz="2400" b="1" dirty="0" smtClean="0">
                <a:solidFill>
                  <a:schemeClr val="bg1"/>
                </a:solidFill>
              </a:rPr>
              <a:t> </a:t>
            </a:r>
            <a:r>
              <a:rPr lang="en-US" sz="3000" b="1" dirty="0" smtClean="0">
                <a:solidFill>
                  <a:srgbClr val="FFFF00"/>
                </a:solidFill>
              </a:rPr>
              <a:t>7</a:t>
            </a:r>
            <a:r>
              <a:rPr lang="en-US" sz="3200" b="1" dirty="0" smtClean="0">
                <a:solidFill>
                  <a:schemeClr val="bg1"/>
                </a:solidFill>
              </a:rPr>
              <a:t>  </a:t>
            </a:r>
            <a:r>
              <a:rPr lang="el-GR" sz="3200" b="1" dirty="0" smtClean="0">
                <a:solidFill>
                  <a:schemeClr val="bg1"/>
                </a:solidFill>
              </a:rPr>
              <a:t>Ἀγαπητοί</a:t>
            </a:r>
            <a:r>
              <a:rPr lang="el-GR" sz="3200" b="1" dirty="0">
                <a:solidFill>
                  <a:schemeClr val="bg1"/>
                </a:solidFill>
              </a:rPr>
              <a:t>, οὐκ ἐντολὴν καινὴν γράφω </a:t>
            </a:r>
            <a:r>
              <a:rPr lang="el-GR" sz="3200" b="1" dirty="0" smtClean="0">
                <a:solidFill>
                  <a:schemeClr val="bg1"/>
                </a:solidFill>
              </a:rPr>
              <a:t>ὑμῖν</a:t>
            </a:r>
            <a:r>
              <a:rPr lang="en-US" sz="3200" b="1" dirty="0" smtClean="0">
                <a:solidFill>
                  <a:schemeClr val="bg1"/>
                </a:solidFill>
              </a:rPr>
              <a:t> </a:t>
            </a:r>
            <a:r>
              <a:rPr lang="el-GR" sz="3200" b="1" dirty="0">
                <a:solidFill>
                  <a:schemeClr val="bg1"/>
                </a:solidFill>
              </a:rPr>
              <a:t>ἀλλ᾽</a:t>
            </a:r>
            <a:endParaRPr lang="en-US" sz="3200" b="1" dirty="0" smtClean="0">
              <a:solidFill>
                <a:schemeClr val="bg1"/>
              </a:solidFill>
            </a:endParaRPr>
          </a:p>
          <a:p>
            <a:r>
              <a:rPr lang="en-US" sz="2200" dirty="0" smtClean="0">
                <a:solidFill>
                  <a:schemeClr val="bg1"/>
                </a:solidFill>
              </a:rPr>
              <a:t>          b</a:t>
            </a:r>
            <a:r>
              <a:rPr lang="fr-FR" sz="2200" dirty="0" err="1" smtClean="0">
                <a:solidFill>
                  <a:schemeClr val="bg1"/>
                </a:solidFill>
              </a:rPr>
              <a:t>ien-aimés</a:t>
            </a:r>
            <a:r>
              <a:rPr lang="fr-FR" sz="2200" dirty="0" smtClean="0">
                <a:solidFill>
                  <a:schemeClr val="bg1"/>
                </a:solidFill>
              </a:rPr>
              <a:t>   ne pas </a:t>
            </a:r>
            <a:r>
              <a:rPr lang="fr-FR" sz="2000" dirty="0" smtClean="0">
                <a:solidFill>
                  <a:schemeClr val="bg1"/>
                </a:solidFill>
              </a:rPr>
              <a:t>commandement</a:t>
            </a:r>
            <a:r>
              <a:rPr lang="fr-FR" sz="2200" dirty="0" smtClean="0">
                <a:solidFill>
                  <a:schemeClr val="bg1"/>
                </a:solidFill>
              </a:rPr>
              <a:t>  nouveau    j</a:t>
            </a:r>
            <a:r>
              <a:rPr lang="fr-FR" sz="2000" dirty="0">
                <a:solidFill>
                  <a:schemeClr val="bg1"/>
                </a:solidFill>
              </a:rPr>
              <a:t>'</a:t>
            </a:r>
            <a:r>
              <a:rPr lang="fr-FR" sz="2200" dirty="0" smtClean="0">
                <a:solidFill>
                  <a:schemeClr val="bg1"/>
                </a:solidFill>
              </a:rPr>
              <a:t>écris       vous    </a:t>
            </a:r>
            <a:r>
              <a:rPr lang="fr-FR" sz="2200" dirty="0">
                <a:solidFill>
                  <a:schemeClr val="bg1"/>
                </a:solidFill>
              </a:rPr>
              <a:t>mais </a:t>
            </a:r>
            <a:r>
              <a:rPr lang="en-US" sz="2200" dirty="0" smtClean="0">
                <a:solidFill>
                  <a:schemeClr val="bg1"/>
                </a:solidFill>
              </a:rPr>
              <a:t>      </a:t>
            </a:r>
          </a:p>
          <a:p>
            <a:r>
              <a:rPr lang="en-US" sz="3200" b="1" dirty="0" smtClean="0">
                <a:solidFill>
                  <a:schemeClr val="bg1"/>
                </a:solidFill>
              </a:rPr>
              <a:t>   </a:t>
            </a:r>
            <a:r>
              <a:rPr lang="el-GR" sz="3200" b="1" dirty="0" smtClean="0">
                <a:solidFill>
                  <a:schemeClr val="bg1"/>
                </a:solidFill>
              </a:rPr>
              <a:t>ἐντολὴν </a:t>
            </a:r>
            <a:r>
              <a:rPr lang="el-GR" sz="3200" b="1" dirty="0">
                <a:solidFill>
                  <a:schemeClr val="bg1"/>
                </a:solidFill>
              </a:rPr>
              <a:t>παλαιὰν ἣν εἴχετε ἀπ᾽ ἀρχῆς</a:t>
            </a:r>
            <a:r>
              <a:rPr lang="el-GR" sz="3200" b="1" dirty="0" smtClean="0">
                <a:solidFill>
                  <a:schemeClr val="bg1"/>
                </a:solidFill>
              </a:rPr>
              <a:t>·</a:t>
            </a:r>
            <a:r>
              <a:rPr lang="en-US" sz="3200" b="1" dirty="0" smtClean="0">
                <a:solidFill>
                  <a:schemeClr val="bg1"/>
                </a:solidFill>
              </a:rPr>
              <a:t>     </a:t>
            </a:r>
            <a:r>
              <a:rPr lang="el-GR" sz="3200" b="1" dirty="0" smtClean="0">
                <a:solidFill>
                  <a:schemeClr val="bg1"/>
                </a:solidFill>
              </a:rPr>
              <a:t>ἡ </a:t>
            </a:r>
            <a:r>
              <a:rPr lang="en-US" sz="3200" b="1" dirty="0" smtClean="0">
                <a:solidFill>
                  <a:schemeClr val="bg1"/>
                </a:solidFill>
              </a:rPr>
              <a:t> </a:t>
            </a:r>
            <a:r>
              <a:rPr lang="el-GR" sz="3200" b="1" dirty="0" smtClean="0">
                <a:solidFill>
                  <a:schemeClr val="bg1"/>
                </a:solidFill>
              </a:rPr>
              <a:t>ἐντολὴ </a:t>
            </a:r>
            <a:endParaRPr lang="en-US" sz="3200" b="1" dirty="0" smtClean="0">
              <a:solidFill>
                <a:schemeClr val="bg1"/>
              </a:solidFill>
            </a:endParaRPr>
          </a:p>
          <a:p>
            <a:r>
              <a:rPr lang="fr-FR" sz="2200" dirty="0" smtClean="0">
                <a:solidFill>
                  <a:schemeClr val="bg1"/>
                </a:solidFill>
              </a:rPr>
              <a:t>commandement    ancien     que  vous avez  dès </a:t>
            </a:r>
            <a:r>
              <a:rPr lang="fr-FR" sz="2000" dirty="0" smtClean="0">
                <a:solidFill>
                  <a:schemeClr val="bg1"/>
                </a:solidFill>
              </a:rPr>
              <a:t>commencement</a:t>
            </a:r>
            <a:r>
              <a:rPr lang="fr-FR" sz="2200" dirty="0" smtClean="0">
                <a:solidFill>
                  <a:schemeClr val="bg1"/>
                </a:solidFill>
              </a:rPr>
              <a:t> le </a:t>
            </a:r>
            <a:r>
              <a:rPr lang="fr-FR" sz="2000" dirty="0">
                <a:solidFill>
                  <a:schemeClr val="bg1"/>
                </a:solidFill>
              </a:rPr>
              <a:t>commandement </a:t>
            </a:r>
            <a:r>
              <a:rPr lang="fr-FR" sz="2200" dirty="0" smtClean="0">
                <a:solidFill>
                  <a:schemeClr val="bg1"/>
                </a:solidFill>
              </a:rPr>
              <a:t> </a:t>
            </a:r>
            <a:r>
              <a:rPr lang="en-US" sz="2200" dirty="0" smtClean="0">
                <a:solidFill>
                  <a:schemeClr val="bg1"/>
                </a:solidFill>
              </a:rPr>
              <a:t>       </a:t>
            </a:r>
            <a:endParaRPr lang="en-US" sz="2200" b="1" dirty="0">
              <a:solidFill>
                <a:schemeClr val="bg1"/>
              </a:solidFill>
            </a:endParaRPr>
          </a:p>
          <a:p>
            <a:r>
              <a:rPr lang="en-US" sz="3200" b="1" dirty="0" smtClean="0">
                <a:solidFill>
                  <a:schemeClr val="bg1"/>
                </a:solidFill>
              </a:rPr>
              <a:t> </a:t>
            </a:r>
            <a:r>
              <a:rPr lang="el-GR" sz="3200" b="1" dirty="0" smtClean="0">
                <a:solidFill>
                  <a:schemeClr val="bg1"/>
                </a:solidFill>
              </a:rPr>
              <a:t>ἡ </a:t>
            </a:r>
            <a:r>
              <a:rPr lang="el-GR" sz="3200" b="1" dirty="0">
                <a:solidFill>
                  <a:schemeClr val="bg1"/>
                </a:solidFill>
              </a:rPr>
              <a:t>παλαιά ἐστιν ὁ λόγος ὃν </a:t>
            </a:r>
            <a:r>
              <a:rPr lang="el-GR" sz="3200" b="1" dirty="0" smtClean="0">
                <a:solidFill>
                  <a:schemeClr val="bg1"/>
                </a:solidFill>
              </a:rPr>
              <a:t>ἠκούσατε.</a:t>
            </a:r>
            <a:r>
              <a:rPr lang="en-US" sz="3200" b="1" dirty="0" smtClean="0">
                <a:solidFill>
                  <a:schemeClr val="bg1"/>
                </a:solidFill>
              </a:rPr>
              <a:t>          </a:t>
            </a:r>
            <a:r>
              <a:rPr lang="en-US" sz="3200" b="1" dirty="0" smtClean="0">
                <a:solidFill>
                  <a:srgbClr val="FFFF00"/>
                </a:solidFill>
              </a:rPr>
              <a:t> </a:t>
            </a:r>
            <a:r>
              <a:rPr lang="en-US" sz="3000" b="1" dirty="0" smtClean="0">
                <a:solidFill>
                  <a:srgbClr val="FFFF00"/>
                </a:solidFill>
              </a:rPr>
              <a:t>8  </a:t>
            </a:r>
            <a:r>
              <a:rPr lang="el-GR" sz="3200" b="1" dirty="0" smtClean="0">
                <a:solidFill>
                  <a:schemeClr val="bg1"/>
                </a:solidFill>
              </a:rPr>
              <a:t>πάλιν </a:t>
            </a:r>
            <a:r>
              <a:rPr lang="el-GR" sz="3200" b="1" dirty="0">
                <a:solidFill>
                  <a:schemeClr val="bg1"/>
                </a:solidFill>
              </a:rPr>
              <a:t>ἐντολὴν </a:t>
            </a:r>
            <a:endParaRPr lang="en-US" sz="3200" b="1" dirty="0" smtClean="0">
              <a:solidFill>
                <a:schemeClr val="bg1"/>
              </a:solidFill>
            </a:endParaRPr>
          </a:p>
          <a:p>
            <a:r>
              <a:rPr lang="en-US" sz="2200" dirty="0" smtClean="0">
                <a:solidFill>
                  <a:schemeClr val="bg1"/>
                </a:solidFill>
              </a:rPr>
              <a:t> </a:t>
            </a:r>
            <a:r>
              <a:rPr lang="fr-FR" sz="2200" dirty="0" smtClean="0">
                <a:solidFill>
                  <a:schemeClr val="bg1"/>
                </a:solidFill>
              </a:rPr>
              <a:t>le      ancien          est      la    parole   </a:t>
            </a:r>
            <a:r>
              <a:rPr lang="fr-FR" sz="2200" dirty="0">
                <a:solidFill>
                  <a:schemeClr val="bg1"/>
                </a:solidFill>
              </a:rPr>
              <a:t>que </a:t>
            </a:r>
            <a:r>
              <a:rPr lang="fr-FR" sz="2200" dirty="0" smtClean="0">
                <a:solidFill>
                  <a:schemeClr val="bg1"/>
                </a:solidFill>
              </a:rPr>
              <a:t> vous </a:t>
            </a:r>
            <a:r>
              <a:rPr lang="fr-FR" sz="2200" dirty="0">
                <a:solidFill>
                  <a:schemeClr val="bg1"/>
                </a:solidFill>
              </a:rPr>
              <a:t>avez </a:t>
            </a:r>
            <a:r>
              <a:rPr lang="fr-FR" sz="2200" dirty="0" smtClean="0">
                <a:solidFill>
                  <a:schemeClr val="bg1"/>
                </a:solidFill>
              </a:rPr>
              <a:t>entendue              encore  </a:t>
            </a:r>
            <a:r>
              <a:rPr lang="fr-FR" sz="2000" dirty="0" smtClean="0">
                <a:solidFill>
                  <a:schemeClr val="bg1"/>
                </a:solidFill>
              </a:rPr>
              <a:t>commandement </a:t>
            </a:r>
            <a:endParaRPr lang="en-US" sz="2000" dirty="0">
              <a:solidFill>
                <a:schemeClr val="bg1"/>
              </a:solidFill>
            </a:endParaRPr>
          </a:p>
          <a:p>
            <a:r>
              <a:rPr lang="en-US" sz="3200" b="1" dirty="0" smtClean="0">
                <a:solidFill>
                  <a:schemeClr val="bg1"/>
                </a:solidFill>
              </a:rPr>
              <a:t>     </a:t>
            </a:r>
            <a:r>
              <a:rPr lang="el-GR" sz="3200" b="1" dirty="0" smtClean="0">
                <a:solidFill>
                  <a:schemeClr val="bg1"/>
                </a:solidFill>
              </a:rPr>
              <a:t>καινὴν γράφω </a:t>
            </a:r>
            <a:r>
              <a:rPr lang="el-GR" sz="3200" b="1" dirty="0">
                <a:solidFill>
                  <a:schemeClr val="bg1"/>
                </a:solidFill>
              </a:rPr>
              <a:t>ὑμῖν ὅ ἐστιν ἀληθὲς ἐν αὐτῷ καὶ ἐν ὑμῖν, </a:t>
            </a:r>
            <a:endParaRPr lang="en-US" sz="3200" b="1" dirty="0" smtClean="0">
              <a:solidFill>
                <a:schemeClr val="bg1"/>
              </a:solidFill>
            </a:endParaRPr>
          </a:p>
          <a:p>
            <a:r>
              <a:rPr lang="fr-FR" sz="2200" dirty="0" smtClean="0">
                <a:solidFill>
                  <a:schemeClr val="bg1"/>
                </a:solidFill>
              </a:rPr>
              <a:t>        nouveau       j</a:t>
            </a:r>
            <a:r>
              <a:rPr lang="fr-FR" sz="2400" dirty="0">
                <a:solidFill>
                  <a:schemeClr val="bg1"/>
                </a:solidFill>
              </a:rPr>
              <a:t>'</a:t>
            </a:r>
            <a:r>
              <a:rPr lang="fr-FR" sz="2200" dirty="0" smtClean="0">
                <a:solidFill>
                  <a:schemeClr val="bg1"/>
                </a:solidFill>
              </a:rPr>
              <a:t>écris        vous   </a:t>
            </a:r>
            <a:r>
              <a:rPr lang="fr-FR" sz="2200" dirty="0">
                <a:solidFill>
                  <a:schemeClr val="bg1"/>
                </a:solidFill>
              </a:rPr>
              <a:t>qui </a:t>
            </a:r>
            <a:r>
              <a:rPr lang="fr-FR" sz="2200" dirty="0" smtClean="0">
                <a:solidFill>
                  <a:schemeClr val="bg1"/>
                </a:solidFill>
              </a:rPr>
              <a:t>   est            vrai         </a:t>
            </a:r>
            <a:r>
              <a:rPr lang="fr-FR" sz="2200" dirty="0">
                <a:solidFill>
                  <a:schemeClr val="bg1"/>
                </a:solidFill>
              </a:rPr>
              <a:t>en </a:t>
            </a:r>
            <a:r>
              <a:rPr lang="fr-FR" sz="2200" dirty="0" smtClean="0">
                <a:solidFill>
                  <a:schemeClr val="bg1"/>
                </a:solidFill>
              </a:rPr>
              <a:t>      lui         et     </a:t>
            </a:r>
            <a:r>
              <a:rPr lang="fr-FR" sz="2200" dirty="0">
                <a:solidFill>
                  <a:schemeClr val="bg1"/>
                </a:solidFill>
              </a:rPr>
              <a:t>en </a:t>
            </a:r>
            <a:r>
              <a:rPr lang="fr-FR" sz="2200" dirty="0" smtClean="0">
                <a:solidFill>
                  <a:schemeClr val="bg1"/>
                </a:solidFill>
              </a:rPr>
              <a:t>   vous </a:t>
            </a:r>
            <a:endParaRPr lang="en-US" sz="2200" dirty="0">
              <a:solidFill>
                <a:schemeClr val="bg1"/>
              </a:solidFill>
            </a:endParaRPr>
          </a:p>
          <a:p>
            <a:r>
              <a:rPr lang="en-US" sz="3200" b="1" dirty="0" smtClean="0">
                <a:solidFill>
                  <a:schemeClr val="bg1"/>
                </a:solidFill>
              </a:rPr>
              <a:t>  </a:t>
            </a:r>
            <a:r>
              <a:rPr lang="el-GR" sz="3200" b="1" dirty="0" smtClean="0">
                <a:solidFill>
                  <a:schemeClr val="bg1"/>
                </a:solidFill>
              </a:rPr>
              <a:t>ὅτι </a:t>
            </a:r>
            <a:r>
              <a:rPr lang="el-GR" sz="3200" b="1" dirty="0">
                <a:solidFill>
                  <a:schemeClr val="bg1"/>
                </a:solidFill>
              </a:rPr>
              <a:t>ἡ </a:t>
            </a:r>
            <a:r>
              <a:rPr lang="el-GR" sz="3200" b="1" dirty="0" smtClean="0">
                <a:solidFill>
                  <a:schemeClr val="bg1"/>
                </a:solidFill>
              </a:rPr>
              <a:t>σκοτία</a:t>
            </a:r>
            <a:r>
              <a:rPr lang="en-US" sz="3200" b="1" dirty="0" smtClean="0">
                <a:solidFill>
                  <a:schemeClr val="bg1"/>
                </a:solidFill>
              </a:rPr>
              <a:t> </a:t>
            </a:r>
            <a:r>
              <a:rPr lang="el-GR" sz="3200" b="1" dirty="0" smtClean="0">
                <a:solidFill>
                  <a:schemeClr val="bg1"/>
                </a:solidFill>
              </a:rPr>
              <a:t>παράγεται </a:t>
            </a:r>
            <a:r>
              <a:rPr lang="el-GR" sz="3200" b="1" dirty="0">
                <a:solidFill>
                  <a:schemeClr val="bg1"/>
                </a:solidFill>
              </a:rPr>
              <a:t>καὶ τὸ φῶς τὸ ἀληθινὸν ἤδη φαίνει</a:t>
            </a:r>
            <a:r>
              <a:rPr lang="el-GR" sz="3200" b="1" dirty="0" smtClean="0">
                <a:solidFill>
                  <a:schemeClr val="bg1"/>
                </a:solidFill>
              </a:rPr>
              <a:t>.</a:t>
            </a:r>
            <a:endParaRPr lang="en-US" sz="3200" b="1" dirty="0" smtClean="0">
              <a:solidFill>
                <a:schemeClr val="bg1"/>
              </a:solidFill>
            </a:endParaRPr>
          </a:p>
          <a:p>
            <a:r>
              <a:rPr lang="fr-FR" sz="2200" dirty="0" smtClean="0">
                <a:solidFill>
                  <a:schemeClr val="bg1"/>
                </a:solidFill>
              </a:rPr>
              <a:t>    car     l'obscurité          </a:t>
            </a:r>
            <a:r>
              <a:rPr lang="fr-FR" sz="2400" dirty="0" smtClean="0">
                <a:solidFill>
                  <a:schemeClr val="bg1"/>
                </a:solidFill>
              </a:rPr>
              <a:t>s'en </a:t>
            </a:r>
            <a:r>
              <a:rPr lang="fr-FR" sz="2400" dirty="0">
                <a:solidFill>
                  <a:schemeClr val="bg1"/>
                </a:solidFill>
              </a:rPr>
              <a:t>va </a:t>
            </a:r>
            <a:r>
              <a:rPr lang="fr-FR" sz="2400" dirty="0" smtClean="0">
                <a:solidFill>
                  <a:schemeClr val="bg1"/>
                </a:solidFill>
              </a:rPr>
              <a:t>          </a:t>
            </a:r>
            <a:r>
              <a:rPr lang="fr-FR" sz="2200" dirty="0" smtClean="0">
                <a:solidFill>
                  <a:schemeClr val="bg1"/>
                </a:solidFill>
              </a:rPr>
              <a:t>et      la  lumière  la       véritable        </a:t>
            </a:r>
            <a:r>
              <a:rPr lang="fr-FR" sz="2200" dirty="0">
                <a:solidFill>
                  <a:schemeClr val="bg1"/>
                </a:solidFill>
              </a:rPr>
              <a:t>déjà </a:t>
            </a:r>
            <a:r>
              <a:rPr lang="fr-FR" sz="2200" dirty="0" smtClean="0">
                <a:solidFill>
                  <a:schemeClr val="bg1"/>
                </a:solidFill>
              </a:rPr>
              <a:t> </a:t>
            </a:r>
            <a:r>
              <a:rPr lang="fr-FR" sz="2400" dirty="0" smtClean="0">
                <a:solidFill>
                  <a:schemeClr val="bg1"/>
                </a:solidFill>
              </a:rPr>
              <a:t>resplendit</a:t>
            </a:r>
            <a:endParaRPr lang="en-US" sz="2200" dirty="0">
              <a:solidFill>
                <a:schemeClr val="bg1"/>
              </a:solidFill>
            </a:endParaRPr>
          </a:p>
          <a:p>
            <a:r>
              <a:rPr lang="fr-FR" baseline="30000" dirty="0" smtClean="0">
                <a:solidFill>
                  <a:srgbClr val="FFFF00"/>
                </a:solidFill>
              </a:rPr>
              <a:t>	NEG</a:t>
            </a:r>
            <a:r>
              <a:rPr lang="fr-FR" baseline="30000" dirty="0" smtClean="0">
                <a:solidFill>
                  <a:schemeClr val="bg1"/>
                </a:solidFill>
              </a:rPr>
              <a:t>  </a:t>
            </a:r>
            <a:r>
              <a:rPr lang="fr-FR" b="1" dirty="0" smtClean="0">
                <a:solidFill>
                  <a:schemeClr val="bg1"/>
                </a:solidFill>
              </a:rPr>
              <a:t>2:7</a:t>
            </a:r>
            <a:r>
              <a:rPr lang="fr-FR" dirty="0" smtClean="0">
                <a:solidFill>
                  <a:schemeClr val="bg1"/>
                </a:solidFill>
              </a:rPr>
              <a:t> </a:t>
            </a:r>
            <a:r>
              <a:rPr lang="fr-FR" dirty="0">
                <a:solidFill>
                  <a:schemeClr val="bg1"/>
                </a:solidFill>
              </a:rPr>
              <a:t>Bien-aimés, ce n'est pas un commandement nouveau que je vous écris, mais un commandement ancien que vous avez eu dès le commencement; ce commandement ancien, c'est la parole que vous avez entendue</a:t>
            </a:r>
            <a:r>
              <a:rPr lang="fr-FR" dirty="0" smtClean="0">
                <a:solidFill>
                  <a:schemeClr val="bg1"/>
                </a:solidFill>
              </a:rPr>
              <a:t>. </a:t>
            </a:r>
            <a:r>
              <a:rPr lang="fr-FR" b="1" dirty="0">
                <a:solidFill>
                  <a:schemeClr val="bg1"/>
                </a:solidFill>
              </a:rPr>
              <a:t>8</a:t>
            </a:r>
            <a:r>
              <a:rPr lang="fr-FR" dirty="0">
                <a:solidFill>
                  <a:schemeClr val="bg1"/>
                </a:solidFill>
              </a:rPr>
              <a:t> Toutefois, c'est un commandement nouveau que je vous écris, qui est vrai en lui et en vous, car les ténèbres se dissipent et la lumière véritable paraît déjà</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smtClean="0">
                <a:solidFill>
                  <a:schemeClr val="bg1"/>
                </a:solidFill>
              </a:rPr>
              <a:t>2:7</a:t>
            </a:r>
            <a:r>
              <a:rPr lang="fr-FR" dirty="0" smtClean="0">
                <a:solidFill>
                  <a:schemeClr val="bg1"/>
                </a:solidFill>
              </a:rPr>
              <a:t> </a:t>
            </a:r>
            <a:r>
              <a:rPr lang="fr-FR" dirty="0">
                <a:solidFill>
                  <a:schemeClr val="bg1"/>
                </a:solidFill>
              </a:rPr>
              <a:t>Mes chers amis, ce n'est pas un commandement nouveau que je vous écris; c'est le commandement ancien, que vous avez reçu dès le commencement. Ce commandement ancien est le message que vous avez déjà entendu</a:t>
            </a:r>
            <a:r>
              <a:rPr lang="fr-FR" dirty="0" smtClean="0">
                <a:solidFill>
                  <a:schemeClr val="bg1"/>
                </a:solidFill>
              </a:rPr>
              <a:t>. </a:t>
            </a:r>
            <a:r>
              <a:rPr lang="fr-FR" b="1" dirty="0" smtClean="0">
                <a:solidFill>
                  <a:schemeClr val="bg1"/>
                </a:solidFill>
              </a:rPr>
              <a:t>8</a:t>
            </a:r>
            <a:r>
              <a:rPr lang="fr-FR" dirty="0" smtClean="0">
                <a:solidFill>
                  <a:schemeClr val="bg1"/>
                </a:solidFill>
              </a:rPr>
              <a:t> </a:t>
            </a:r>
            <a:r>
              <a:rPr lang="fr-FR" dirty="0">
                <a:solidFill>
                  <a:schemeClr val="bg1"/>
                </a:solidFill>
              </a:rPr>
              <a:t>Pourtant, c'est un commandement nouveau que je vous écris, dont la vérité se manifeste en Christ et en vous aussi. En effet, l'obscurité s'en va et la véritable lumière resplendit déjà.</a:t>
            </a:r>
            <a:endParaRPr lang="fr-FR"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41505019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586"/>
            <a:ext cx="12161838" cy="6880969"/>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2:9-10 </a:t>
            </a:r>
          </a:p>
          <a:p>
            <a:pPr algn="ctr"/>
            <a:endParaRPr lang="en-US" sz="1200" b="1" dirty="0" smtClean="0">
              <a:solidFill>
                <a:schemeClr val="bg1"/>
              </a:solidFill>
            </a:endParaRPr>
          </a:p>
          <a:p>
            <a:r>
              <a:rPr lang="en-US" sz="2400" b="1" dirty="0" smtClean="0">
                <a:solidFill>
                  <a:schemeClr val="bg1"/>
                </a:solidFill>
              </a:rPr>
              <a:t> </a:t>
            </a:r>
            <a:r>
              <a:rPr lang="en-US" sz="3000" b="1" dirty="0" smtClean="0">
                <a:solidFill>
                  <a:srgbClr val="FFFF00"/>
                </a:solidFill>
              </a:rPr>
              <a:t>9 </a:t>
            </a:r>
            <a:r>
              <a:rPr lang="en-US" sz="3000" b="1" dirty="0" smtClean="0">
                <a:solidFill>
                  <a:schemeClr val="bg1"/>
                </a:solidFill>
              </a:rPr>
              <a:t> </a:t>
            </a:r>
            <a:r>
              <a:rPr lang="en-US" sz="3200" dirty="0" smtClean="0">
                <a:solidFill>
                  <a:schemeClr val="bg1"/>
                </a:solidFill>
              </a:rPr>
              <a:t> </a:t>
            </a:r>
            <a:r>
              <a:rPr lang="el-GR" sz="3400" b="1" dirty="0">
                <a:solidFill>
                  <a:schemeClr val="bg1"/>
                </a:solidFill>
              </a:rPr>
              <a:t>Ὁ </a:t>
            </a:r>
            <a:r>
              <a:rPr lang="en-US" sz="3400" b="1" dirty="0" smtClean="0">
                <a:solidFill>
                  <a:schemeClr val="bg1"/>
                </a:solidFill>
              </a:rPr>
              <a:t> </a:t>
            </a:r>
            <a:r>
              <a:rPr lang="el-GR" sz="3400" b="1" dirty="0" smtClean="0">
                <a:solidFill>
                  <a:schemeClr val="bg1"/>
                </a:solidFill>
              </a:rPr>
              <a:t>λέγων </a:t>
            </a:r>
            <a:r>
              <a:rPr lang="el-GR" sz="3400" b="1" dirty="0">
                <a:solidFill>
                  <a:schemeClr val="bg1"/>
                </a:solidFill>
              </a:rPr>
              <a:t>ἐν τῷ φωτὶ εἶναι καὶ τὸν </a:t>
            </a:r>
            <a:r>
              <a:rPr lang="el-GR" sz="3400" b="1" dirty="0" smtClean="0">
                <a:solidFill>
                  <a:schemeClr val="bg1"/>
                </a:solidFill>
              </a:rPr>
              <a:t>ἀδελφὸν</a:t>
            </a:r>
            <a:endParaRPr lang="en-US" sz="3400" b="1" dirty="0" smtClean="0">
              <a:solidFill>
                <a:schemeClr val="bg1"/>
              </a:solidFill>
            </a:endParaRPr>
          </a:p>
          <a:p>
            <a:r>
              <a:rPr lang="fr-FR" sz="2400" dirty="0" smtClean="0">
                <a:solidFill>
                  <a:schemeClr val="bg1"/>
                </a:solidFill>
              </a:rPr>
              <a:t>   celui </a:t>
            </a:r>
            <a:r>
              <a:rPr lang="fr-FR" sz="2400" dirty="0">
                <a:solidFill>
                  <a:schemeClr val="bg1"/>
                </a:solidFill>
              </a:rPr>
              <a:t>qui </a:t>
            </a:r>
            <a:r>
              <a:rPr lang="fr-FR" sz="2400" dirty="0" smtClean="0">
                <a:solidFill>
                  <a:schemeClr val="bg1"/>
                </a:solidFill>
              </a:rPr>
              <a:t>  dit     dans   la   lumière    être      </a:t>
            </a:r>
            <a:r>
              <a:rPr lang="fr-FR" sz="2400" dirty="0">
                <a:solidFill>
                  <a:schemeClr val="bg1"/>
                </a:solidFill>
              </a:rPr>
              <a:t>et </a:t>
            </a:r>
            <a:r>
              <a:rPr lang="fr-FR" sz="2400" dirty="0" smtClean="0">
                <a:solidFill>
                  <a:schemeClr val="bg1"/>
                </a:solidFill>
              </a:rPr>
              <a:t>      le          frère</a:t>
            </a:r>
            <a:r>
              <a:rPr lang="en-US" sz="2400" dirty="0" smtClean="0">
                <a:solidFill>
                  <a:schemeClr val="bg1"/>
                </a:solidFill>
              </a:rPr>
              <a:t>       </a:t>
            </a:r>
          </a:p>
          <a:p>
            <a:r>
              <a:rPr lang="en-US" sz="3200" b="1" dirty="0" smtClean="0">
                <a:solidFill>
                  <a:schemeClr val="bg1"/>
                </a:solidFill>
              </a:rPr>
              <a:t>      </a:t>
            </a:r>
            <a:r>
              <a:rPr lang="el-GR" sz="3400" b="1" dirty="0" smtClean="0">
                <a:solidFill>
                  <a:schemeClr val="bg1"/>
                </a:solidFill>
              </a:rPr>
              <a:t>αὐτοῦ μισῶν </a:t>
            </a:r>
            <a:r>
              <a:rPr lang="el-GR" sz="3400" b="1" dirty="0">
                <a:solidFill>
                  <a:schemeClr val="bg1"/>
                </a:solidFill>
              </a:rPr>
              <a:t>ἐν τῇ σκοτίᾳ ἐστὶν ἕως ἄρτι.</a:t>
            </a:r>
            <a:r>
              <a:rPr lang="en-US" sz="3400" b="1" dirty="0" smtClean="0">
                <a:solidFill>
                  <a:schemeClr val="bg1"/>
                </a:solidFill>
              </a:rPr>
              <a:t> </a:t>
            </a:r>
            <a:endParaRPr lang="en-US" sz="3400" dirty="0" smtClean="0">
              <a:solidFill>
                <a:schemeClr val="bg1"/>
              </a:solidFill>
            </a:endParaRPr>
          </a:p>
          <a:p>
            <a:r>
              <a:rPr lang="fr-FR" sz="2400" dirty="0" smtClean="0">
                <a:solidFill>
                  <a:schemeClr val="bg1"/>
                </a:solidFill>
              </a:rPr>
              <a:t>            son        </a:t>
            </a:r>
            <a:r>
              <a:rPr lang="fr-FR" sz="2400" dirty="0">
                <a:solidFill>
                  <a:schemeClr val="bg1"/>
                </a:solidFill>
              </a:rPr>
              <a:t>qui hait </a:t>
            </a:r>
            <a:r>
              <a:rPr lang="fr-FR" sz="2400" dirty="0" smtClean="0">
                <a:solidFill>
                  <a:schemeClr val="bg1"/>
                </a:solidFill>
              </a:rPr>
              <a:t> dans   l'obscurité        est    </a:t>
            </a:r>
            <a:r>
              <a:rPr lang="en-US" sz="2200" dirty="0" err="1" smtClean="0">
                <a:solidFill>
                  <a:schemeClr val="bg1"/>
                </a:solidFill>
              </a:rPr>
              <a:t>jusqu'à</a:t>
            </a:r>
            <a:r>
              <a:rPr lang="en-US" sz="2200" dirty="0" smtClean="0">
                <a:solidFill>
                  <a:schemeClr val="bg1"/>
                </a:solidFill>
              </a:rPr>
              <a:t>  </a:t>
            </a:r>
            <a:r>
              <a:rPr lang="en-US" sz="2200" dirty="0" err="1" smtClean="0">
                <a:solidFill>
                  <a:schemeClr val="bg1"/>
                </a:solidFill>
              </a:rPr>
              <a:t>maintenant</a:t>
            </a:r>
            <a:endParaRPr lang="en-US" sz="2200" b="1" dirty="0">
              <a:solidFill>
                <a:schemeClr val="bg1"/>
              </a:solidFill>
            </a:endParaRPr>
          </a:p>
          <a:p>
            <a:r>
              <a:rPr lang="en-US" sz="2800" b="1" dirty="0" smtClean="0">
                <a:solidFill>
                  <a:srgbClr val="FFFF00"/>
                </a:solidFill>
              </a:rPr>
              <a:t> 10   </a:t>
            </a:r>
            <a:r>
              <a:rPr lang="el-GR" sz="3400" b="1" dirty="0">
                <a:solidFill>
                  <a:schemeClr val="bg1"/>
                </a:solidFill>
              </a:rPr>
              <a:t>ὁ ἀγαπῶν </a:t>
            </a:r>
            <a:r>
              <a:rPr lang="el-GR" sz="3400" b="1" dirty="0" smtClean="0">
                <a:solidFill>
                  <a:schemeClr val="bg1"/>
                </a:solidFill>
              </a:rPr>
              <a:t>τὸν </a:t>
            </a:r>
            <a:r>
              <a:rPr lang="el-GR" sz="3400" b="1" dirty="0">
                <a:solidFill>
                  <a:schemeClr val="bg1"/>
                </a:solidFill>
              </a:rPr>
              <a:t>ἀδελφὸν </a:t>
            </a:r>
            <a:r>
              <a:rPr lang="en-US" sz="3400" b="1" dirty="0" smtClean="0">
                <a:solidFill>
                  <a:schemeClr val="bg1"/>
                </a:solidFill>
              </a:rPr>
              <a:t> </a:t>
            </a:r>
            <a:r>
              <a:rPr lang="el-GR" sz="3400" b="1" dirty="0">
                <a:solidFill>
                  <a:schemeClr val="bg1"/>
                </a:solidFill>
              </a:rPr>
              <a:t>αὐτοῦ ἐν τῷ φωτὶ </a:t>
            </a:r>
            <a:r>
              <a:rPr lang="en-US" sz="3400" b="1" dirty="0" smtClean="0">
                <a:solidFill>
                  <a:schemeClr val="bg1"/>
                </a:solidFill>
              </a:rPr>
              <a:t> </a:t>
            </a:r>
            <a:r>
              <a:rPr lang="el-GR" sz="3400" b="1" dirty="0" smtClean="0">
                <a:solidFill>
                  <a:schemeClr val="bg1"/>
                </a:solidFill>
              </a:rPr>
              <a:t>μένει</a:t>
            </a:r>
            <a:r>
              <a:rPr lang="el-GR" sz="3400" b="1" dirty="0">
                <a:solidFill>
                  <a:schemeClr val="bg1"/>
                </a:solidFill>
              </a:rPr>
              <a:t>, </a:t>
            </a:r>
            <a:endParaRPr lang="en-US" sz="3400" b="1" dirty="0" smtClean="0">
              <a:solidFill>
                <a:schemeClr val="bg1"/>
              </a:solidFill>
            </a:endParaRPr>
          </a:p>
          <a:p>
            <a:r>
              <a:rPr lang="en-US" sz="2200" dirty="0" smtClean="0">
                <a:solidFill>
                  <a:schemeClr val="bg1"/>
                </a:solidFill>
              </a:rPr>
              <a:t>       c</a:t>
            </a:r>
            <a:r>
              <a:rPr lang="fr-FR" sz="2400" dirty="0" err="1" smtClean="0">
                <a:solidFill>
                  <a:schemeClr val="bg1"/>
                </a:solidFill>
              </a:rPr>
              <a:t>elui</a:t>
            </a:r>
            <a:r>
              <a:rPr lang="fr-FR" sz="2400" dirty="0" smtClean="0">
                <a:solidFill>
                  <a:schemeClr val="bg1"/>
                </a:solidFill>
              </a:rPr>
              <a:t>  qui </a:t>
            </a:r>
            <a:r>
              <a:rPr lang="fr-FR" sz="2400" dirty="0">
                <a:solidFill>
                  <a:schemeClr val="bg1"/>
                </a:solidFill>
              </a:rPr>
              <a:t>aime </a:t>
            </a:r>
            <a:r>
              <a:rPr lang="fr-FR" sz="2400" dirty="0" smtClean="0">
                <a:solidFill>
                  <a:schemeClr val="bg1"/>
                </a:solidFill>
              </a:rPr>
              <a:t>        le           frère              son       </a:t>
            </a:r>
            <a:r>
              <a:rPr lang="fr-FR" sz="2400" dirty="0">
                <a:solidFill>
                  <a:schemeClr val="bg1"/>
                </a:solidFill>
              </a:rPr>
              <a:t>dans </a:t>
            </a:r>
            <a:r>
              <a:rPr lang="fr-FR" sz="2400" dirty="0" smtClean="0">
                <a:solidFill>
                  <a:schemeClr val="bg1"/>
                </a:solidFill>
              </a:rPr>
              <a:t> la  lumière  demeure</a:t>
            </a:r>
            <a:endParaRPr lang="en-US" sz="2400" dirty="0" smtClean="0">
              <a:solidFill>
                <a:schemeClr val="bg1"/>
              </a:solidFill>
            </a:endParaRPr>
          </a:p>
          <a:p>
            <a:r>
              <a:rPr lang="en-US" sz="3200" b="1" dirty="0" smtClean="0">
                <a:solidFill>
                  <a:schemeClr val="bg1"/>
                </a:solidFill>
              </a:rPr>
              <a:t>               </a:t>
            </a:r>
            <a:r>
              <a:rPr lang="el-GR" sz="3400" b="1" dirty="0" smtClean="0">
                <a:solidFill>
                  <a:schemeClr val="bg1"/>
                </a:solidFill>
              </a:rPr>
              <a:t>καὶ σκάνδαλον </a:t>
            </a:r>
            <a:r>
              <a:rPr lang="en-US" sz="3400" b="1" dirty="0" smtClean="0">
                <a:solidFill>
                  <a:schemeClr val="bg1"/>
                </a:solidFill>
              </a:rPr>
              <a:t> </a:t>
            </a:r>
            <a:r>
              <a:rPr lang="el-GR" sz="3400" b="1" dirty="0" smtClean="0">
                <a:solidFill>
                  <a:schemeClr val="bg1"/>
                </a:solidFill>
              </a:rPr>
              <a:t>ἐν αὐτῷ </a:t>
            </a:r>
            <a:r>
              <a:rPr lang="en-US" sz="3400" b="1" dirty="0" smtClean="0">
                <a:solidFill>
                  <a:schemeClr val="bg1"/>
                </a:solidFill>
              </a:rPr>
              <a:t> </a:t>
            </a:r>
            <a:r>
              <a:rPr lang="el-GR" sz="3400" b="1" dirty="0" smtClean="0">
                <a:solidFill>
                  <a:schemeClr val="bg1"/>
                </a:solidFill>
              </a:rPr>
              <a:t>οὐκ ἔστιν·</a:t>
            </a:r>
            <a:endParaRPr lang="en-US" sz="3400" b="1" baseline="30000" dirty="0" smtClean="0">
              <a:solidFill>
                <a:schemeClr val="bg1"/>
              </a:solidFill>
            </a:endParaRPr>
          </a:p>
          <a:p>
            <a:r>
              <a:rPr lang="fr-FR" sz="2400" dirty="0" smtClean="0">
                <a:solidFill>
                  <a:schemeClr val="bg1"/>
                </a:solidFill>
              </a:rPr>
              <a:t>                     </a:t>
            </a:r>
            <a:r>
              <a:rPr lang="fr-FR" sz="2400" dirty="0">
                <a:solidFill>
                  <a:schemeClr val="bg1"/>
                </a:solidFill>
              </a:rPr>
              <a:t>et </a:t>
            </a:r>
            <a:r>
              <a:rPr lang="fr-FR" sz="2400" dirty="0" smtClean="0">
                <a:solidFill>
                  <a:schemeClr val="bg1"/>
                </a:solidFill>
              </a:rPr>
              <a:t>   occasion </a:t>
            </a:r>
            <a:r>
              <a:rPr lang="fr-FR" sz="2400" dirty="0">
                <a:solidFill>
                  <a:schemeClr val="bg1"/>
                </a:solidFill>
              </a:rPr>
              <a:t>de chute </a:t>
            </a:r>
            <a:r>
              <a:rPr lang="fr-FR" sz="2400" dirty="0" smtClean="0">
                <a:solidFill>
                  <a:schemeClr val="bg1"/>
                </a:solidFill>
              </a:rPr>
              <a:t>  en      lui            </a:t>
            </a:r>
            <a:r>
              <a:rPr lang="fr-FR" sz="2400" dirty="0">
                <a:solidFill>
                  <a:schemeClr val="bg1"/>
                </a:solidFill>
              </a:rPr>
              <a:t>il n'y a pas</a:t>
            </a:r>
            <a:endParaRPr lang="en-US" sz="1200" dirty="0" smtClean="0">
              <a:solidFill>
                <a:schemeClr val="bg1"/>
              </a:solidFill>
            </a:endParaRPr>
          </a:p>
          <a:p>
            <a:endParaRPr lang="en-US" sz="1200" baseline="30000" dirty="0">
              <a:solidFill>
                <a:schemeClr val="bg1"/>
              </a:solidFill>
            </a:endParaRPr>
          </a:p>
          <a:p>
            <a:r>
              <a:rPr lang="fr-FR" sz="2400" baseline="30000" dirty="0">
                <a:solidFill>
                  <a:srgbClr val="FFFF00"/>
                </a:solidFill>
              </a:rPr>
              <a:t>NEG</a:t>
            </a:r>
            <a:r>
              <a:rPr lang="fr-FR" sz="2400" baseline="30000" dirty="0">
                <a:solidFill>
                  <a:schemeClr val="bg1"/>
                </a:solidFill>
              </a:rPr>
              <a:t> </a:t>
            </a:r>
            <a:r>
              <a:rPr lang="fr-FR" sz="2400" b="1" dirty="0" smtClean="0">
                <a:solidFill>
                  <a:schemeClr val="bg1"/>
                </a:solidFill>
              </a:rPr>
              <a:t>2:9</a:t>
            </a:r>
            <a:r>
              <a:rPr lang="fr-FR" sz="2400" dirty="0" smtClean="0">
                <a:solidFill>
                  <a:schemeClr val="bg1"/>
                </a:solidFill>
              </a:rPr>
              <a:t> </a:t>
            </a:r>
            <a:r>
              <a:rPr lang="fr-FR" sz="2400" dirty="0">
                <a:solidFill>
                  <a:schemeClr val="bg1"/>
                </a:solidFill>
              </a:rPr>
              <a:t>Celui qui prétend être dans la lumière, et qui hait son frère, est encore dans les ténèbres</a:t>
            </a:r>
            <a:r>
              <a:rPr lang="fr-FR" sz="2400" dirty="0" smtClean="0">
                <a:solidFill>
                  <a:schemeClr val="bg1"/>
                </a:solidFill>
              </a:rPr>
              <a:t>. </a:t>
            </a:r>
            <a:r>
              <a:rPr lang="fr-FR" sz="2400" b="1" dirty="0">
                <a:solidFill>
                  <a:schemeClr val="bg1"/>
                </a:solidFill>
              </a:rPr>
              <a:t>10</a:t>
            </a:r>
            <a:r>
              <a:rPr lang="fr-FR" sz="2400" dirty="0">
                <a:solidFill>
                  <a:schemeClr val="bg1"/>
                </a:solidFill>
              </a:rPr>
              <a:t> Celui qui aime son frère demeure dans la lumière, et aucune occasion de chute n'est en lui.</a:t>
            </a:r>
          </a:p>
          <a:p>
            <a:r>
              <a:rPr lang="fr-FR" sz="2400" baseline="30000" dirty="0" smtClean="0">
                <a:solidFill>
                  <a:srgbClr val="FFFF00"/>
                </a:solidFill>
              </a:rPr>
              <a:t>BFC</a:t>
            </a:r>
            <a:r>
              <a:rPr lang="fr-FR" sz="2400" baseline="30000" dirty="0" smtClean="0">
                <a:solidFill>
                  <a:schemeClr val="bg1"/>
                </a:solidFill>
              </a:rPr>
              <a:t> </a:t>
            </a:r>
            <a:r>
              <a:rPr lang="fr-FR" sz="2400" b="1" dirty="0" smtClean="0">
                <a:solidFill>
                  <a:schemeClr val="bg1"/>
                </a:solidFill>
              </a:rPr>
              <a:t>2:9</a:t>
            </a:r>
            <a:r>
              <a:rPr lang="fr-FR" sz="2400" dirty="0" smtClean="0">
                <a:solidFill>
                  <a:schemeClr val="bg1"/>
                </a:solidFill>
              </a:rPr>
              <a:t> </a:t>
            </a:r>
            <a:r>
              <a:rPr lang="fr-FR" sz="2400" dirty="0">
                <a:solidFill>
                  <a:schemeClr val="bg1"/>
                </a:solidFill>
              </a:rPr>
              <a:t>Celui qui prétend vivre dans la lumière, tout en haïssant son frère, se trouve encore dans l'obscurité</a:t>
            </a:r>
            <a:r>
              <a:rPr lang="fr-FR" sz="2400" dirty="0" smtClean="0">
                <a:solidFill>
                  <a:schemeClr val="bg1"/>
                </a:solidFill>
              </a:rPr>
              <a:t>. </a:t>
            </a:r>
            <a:r>
              <a:rPr lang="fr-FR" sz="2400" b="1" dirty="0" smtClean="0">
                <a:solidFill>
                  <a:schemeClr val="bg1"/>
                </a:solidFill>
              </a:rPr>
              <a:t>10</a:t>
            </a:r>
            <a:r>
              <a:rPr lang="fr-FR" sz="2400" dirty="0" smtClean="0">
                <a:solidFill>
                  <a:schemeClr val="bg1"/>
                </a:solidFill>
              </a:rPr>
              <a:t> </a:t>
            </a:r>
            <a:r>
              <a:rPr lang="fr-FR" sz="2400" dirty="0">
                <a:solidFill>
                  <a:schemeClr val="bg1"/>
                </a:solidFill>
              </a:rPr>
              <a:t>Celui qui aime son frère demeure dans la lumière, et ainsi il n'y a rien en lui qui puisse l'entraîner dans l'erreur.</a:t>
            </a:r>
            <a:endParaRPr lang="fr-FR"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126886229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7"/>
            <a:ext cx="12100560" cy="6819414"/>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2:11-12 </a:t>
            </a:r>
            <a:endParaRPr lang="en-US" sz="1200" b="1" dirty="0" smtClean="0">
              <a:solidFill>
                <a:srgbClr val="FFFF00"/>
              </a:solidFill>
            </a:endParaRPr>
          </a:p>
          <a:p>
            <a:r>
              <a:rPr lang="en-US" sz="2400" b="1" dirty="0" smtClean="0">
                <a:solidFill>
                  <a:schemeClr val="bg1"/>
                </a:solidFill>
              </a:rPr>
              <a:t> </a:t>
            </a:r>
            <a:r>
              <a:rPr lang="en-US" sz="2400" b="1" dirty="0" smtClean="0">
                <a:solidFill>
                  <a:srgbClr val="FFFF00"/>
                </a:solidFill>
              </a:rPr>
              <a:t>11</a:t>
            </a:r>
            <a:r>
              <a:rPr lang="en-US" sz="2400" b="1" dirty="0" smtClean="0">
                <a:solidFill>
                  <a:schemeClr val="bg1"/>
                </a:solidFill>
              </a:rPr>
              <a:t>   </a:t>
            </a:r>
            <a:r>
              <a:rPr lang="el-GR" sz="3200" b="1" dirty="0" smtClean="0">
                <a:solidFill>
                  <a:schemeClr val="bg1"/>
                </a:solidFill>
              </a:rPr>
              <a:t>ὁ </a:t>
            </a:r>
            <a:r>
              <a:rPr lang="en-US" sz="3200" b="1" dirty="0" smtClean="0">
                <a:solidFill>
                  <a:schemeClr val="bg1"/>
                </a:solidFill>
              </a:rPr>
              <a:t>  </a:t>
            </a:r>
            <a:r>
              <a:rPr lang="el-GR" sz="3200" b="1" dirty="0" smtClean="0">
                <a:solidFill>
                  <a:schemeClr val="bg1"/>
                </a:solidFill>
              </a:rPr>
              <a:t>δὲ </a:t>
            </a:r>
            <a:r>
              <a:rPr lang="en-US" sz="3200" b="1" dirty="0" smtClean="0">
                <a:solidFill>
                  <a:schemeClr val="bg1"/>
                </a:solidFill>
              </a:rPr>
              <a:t> </a:t>
            </a:r>
            <a:r>
              <a:rPr lang="el-GR" sz="3200" b="1" dirty="0" smtClean="0">
                <a:solidFill>
                  <a:schemeClr val="bg1"/>
                </a:solidFill>
              </a:rPr>
              <a:t>μισῶν </a:t>
            </a:r>
            <a:r>
              <a:rPr lang="el-GR" sz="3200" b="1" dirty="0">
                <a:solidFill>
                  <a:schemeClr val="bg1"/>
                </a:solidFill>
              </a:rPr>
              <a:t>τὸν ἀδελφὸν αὐτοῦ ἐν τῇ σκοτίᾳ </a:t>
            </a:r>
            <a:endParaRPr lang="en-US" sz="3200" b="1" dirty="0" smtClean="0">
              <a:solidFill>
                <a:schemeClr val="bg1"/>
              </a:solidFill>
            </a:endParaRPr>
          </a:p>
          <a:p>
            <a:r>
              <a:rPr lang="en-US" sz="2400" dirty="0" smtClean="0">
                <a:solidFill>
                  <a:schemeClr val="bg1"/>
                </a:solidFill>
              </a:rPr>
              <a:t>     </a:t>
            </a:r>
            <a:r>
              <a:rPr lang="fr-FR" sz="2200" dirty="0" smtClean="0">
                <a:solidFill>
                  <a:schemeClr val="bg1"/>
                </a:solidFill>
              </a:rPr>
              <a:t> </a:t>
            </a:r>
            <a:r>
              <a:rPr lang="fr-FR" sz="2200" dirty="0">
                <a:solidFill>
                  <a:schemeClr val="bg1"/>
                </a:solidFill>
              </a:rPr>
              <a:t>celui </a:t>
            </a:r>
            <a:r>
              <a:rPr lang="fr-FR" sz="2200" dirty="0" smtClean="0">
                <a:solidFill>
                  <a:schemeClr val="bg1"/>
                </a:solidFill>
              </a:rPr>
              <a:t> mais   qui hait      le          frère               son       </a:t>
            </a:r>
            <a:r>
              <a:rPr lang="fr-FR" sz="2200" dirty="0">
                <a:solidFill>
                  <a:schemeClr val="bg1"/>
                </a:solidFill>
              </a:rPr>
              <a:t>dans </a:t>
            </a:r>
            <a:r>
              <a:rPr lang="fr-FR" sz="2200" dirty="0" smtClean="0">
                <a:solidFill>
                  <a:schemeClr val="bg1"/>
                </a:solidFill>
              </a:rPr>
              <a:t>  l'obscurité </a:t>
            </a:r>
            <a:r>
              <a:rPr lang="en-US" sz="2200" dirty="0" smtClean="0">
                <a:solidFill>
                  <a:schemeClr val="bg1"/>
                </a:solidFill>
              </a:rPr>
              <a:t>       </a:t>
            </a:r>
          </a:p>
          <a:p>
            <a:r>
              <a:rPr lang="en-US" sz="3200" b="1" dirty="0" smtClean="0">
                <a:solidFill>
                  <a:schemeClr val="bg1"/>
                </a:solidFill>
              </a:rPr>
              <a:t>   </a:t>
            </a:r>
            <a:r>
              <a:rPr lang="el-GR" sz="3200" b="1" dirty="0" smtClean="0">
                <a:solidFill>
                  <a:schemeClr val="bg1"/>
                </a:solidFill>
              </a:rPr>
              <a:t>ἐστὶν </a:t>
            </a:r>
            <a:r>
              <a:rPr lang="el-GR" sz="3200" b="1" dirty="0">
                <a:solidFill>
                  <a:schemeClr val="bg1"/>
                </a:solidFill>
              </a:rPr>
              <a:t>καὶ ἐν τῇ σκοτίᾳ περιπατεῖ καὶ οὐκ οἶδεν </a:t>
            </a:r>
            <a:endParaRPr lang="en-US" sz="3200" b="1" dirty="0" smtClean="0">
              <a:solidFill>
                <a:schemeClr val="bg1"/>
              </a:solidFill>
            </a:endParaRPr>
          </a:p>
          <a:p>
            <a:r>
              <a:rPr lang="fr-FR" sz="2200" dirty="0" smtClean="0">
                <a:solidFill>
                  <a:schemeClr val="bg1"/>
                </a:solidFill>
              </a:rPr>
              <a:t>        est        et    dans   </a:t>
            </a:r>
            <a:r>
              <a:rPr lang="fr-FR" sz="2200" dirty="0">
                <a:solidFill>
                  <a:schemeClr val="bg1"/>
                </a:solidFill>
              </a:rPr>
              <a:t>l'obscurité</a:t>
            </a:r>
            <a:r>
              <a:rPr lang="fr-FR" sz="2200" dirty="0" smtClean="0">
                <a:solidFill>
                  <a:schemeClr val="bg1"/>
                </a:solidFill>
              </a:rPr>
              <a:t>           il </a:t>
            </a:r>
            <a:r>
              <a:rPr lang="fr-FR" sz="2200" dirty="0">
                <a:solidFill>
                  <a:schemeClr val="bg1"/>
                </a:solidFill>
              </a:rPr>
              <a:t>marche </a:t>
            </a:r>
            <a:r>
              <a:rPr lang="fr-FR" sz="2200" dirty="0" smtClean="0">
                <a:solidFill>
                  <a:schemeClr val="bg1"/>
                </a:solidFill>
              </a:rPr>
              <a:t>       et   ne pas   il sait </a:t>
            </a:r>
            <a:r>
              <a:rPr lang="en-US" sz="2200" dirty="0" smtClean="0">
                <a:solidFill>
                  <a:schemeClr val="bg1"/>
                </a:solidFill>
              </a:rPr>
              <a:t> </a:t>
            </a:r>
          </a:p>
          <a:p>
            <a:r>
              <a:rPr lang="en-US" sz="3200" b="1" dirty="0" smtClean="0">
                <a:solidFill>
                  <a:schemeClr val="bg1"/>
                </a:solidFill>
              </a:rPr>
              <a:t>   </a:t>
            </a:r>
            <a:r>
              <a:rPr lang="el-GR" sz="3200" b="1" dirty="0" smtClean="0">
                <a:solidFill>
                  <a:schemeClr val="bg1"/>
                </a:solidFill>
              </a:rPr>
              <a:t>ποῦ </a:t>
            </a:r>
            <a:r>
              <a:rPr lang="el-GR" sz="3200" b="1" dirty="0">
                <a:solidFill>
                  <a:schemeClr val="bg1"/>
                </a:solidFill>
              </a:rPr>
              <a:t>ὑπάγει,</a:t>
            </a:r>
            <a:r>
              <a:rPr lang="en-US" sz="2200" dirty="0">
                <a:solidFill>
                  <a:schemeClr val="bg1"/>
                </a:solidFill>
              </a:rPr>
              <a:t> </a:t>
            </a:r>
            <a:r>
              <a:rPr lang="en-US" sz="2200" dirty="0" smtClean="0">
                <a:solidFill>
                  <a:schemeClr val="bg1"/>
                </a:solidFill>
              </a:rPr>
              <a:t> </a:t>
            </a:r>
            <a:r>
              <a:rPr lang="el-GR" sz="3200" b="1" dirty="0" smtClean="0">
                <a:solidFill>
                  <a:schemeClr val="bg1"/>
                </a:solidFill>
              </a:rPr>
              <a:t>ὅτι </a:t>
            </a:r>
            <a:r>
              <a:rPr lang="en-US" sz="3200" b="1" dirty="0" smtClean="0">
                <a:solidFill>
                  <a:schemeClr val="bg1"/>
                </a:solidFill>
              </a:rPr>
              <a:t> </a:t>
            </a:r>
            <a:r>
              <a:rPr lang="el-GR" sz="3200" b="1" dirty="0" smtClean="0">
                <a:solidFill>
                  <a:schemeClr val="bg1"/>
                </a:solidFill>
              </a:rPr>
              <a:t>ἡ </a:t>
            </a:r>
            <a:r>
              <a:rPr lang="el-GR" sz="3200" b="1" dirty="0">
                <a:solidFill>
                  <a:schemeClr val="bg1"/>
                </a:solidFill>
              </a:rPr>
              <a:t>σκοτία ἐτύφλωσεν τοὺς ὀφθαλμοὺς αὐτοῦ.</a:t>
            </a:r>
            <a:endParaRPr lang="en-US" sz="3200" b="1" dirty="0">
              <a:solidFill>
                <a:schemeClr val="bg1"/>
              </a:solidFill>
            </a:endParaRPr>
          </a:p>
          <a:p>
            <a:r>
              <a:rPr lang="fr-FR" sz="2200" dirty="0" smtClean="0">
                <a:solidFill>
                  <a:schemeClr val="bg1"/>
                </a:solidFill>
              </a:rPr>
              <a:t>       où          il va     </a:t>
            </a:r>
            <a:r>
              <a:rPr lang="fr-FR" sz="2200" dirty="0">
                <a:solidFill>
                  <a:schemeClr val="bg1"/>
                </a:solidFill>
              </a:rPr>
              <a:t>parce </a:t>
            </a:r>
            <a:r>
              <a:rPr lang="fr-FR" sz="2200" dirty="0" smtClean="0">
                <a:solidFill>
                  <a:schemeClr val="bg1"/>
                </a:solidFill>
              </a:rPr>
              <a:t>que  </a:t>
            </a:r>
            <a:r>
              <a:rPr lang="fr-FR" sz="2200" dirty="0">
                <a:solidFill>
                  <a:schemeClr val="bg1"/>
                </a:solidFill>
              </a:rPr>
              <a:t>l'obscurité </a:t>
            </a:r>
            <a:r>
              <a:rPr lang="fr-FR" sz="2200" dirty="0" smtClean="0">
                <a:solidFill>
                  <a:schemeClr val="bg1"/>
                </a:solidFill>
              </a:rPr>
              <a:t>  a rendu aveugle       les                yeux                ses</a:t>
            </a:r>
            <a:endParaRPr lang="en-US" sz="2200" b="1" dirty="0">
              <a:solidFill>
                <a:schemeClr val="bg1"/>
              </a:solidFill>
            </a:endParaRPr>
          </a:p>
          <a:p>
            <a:r>
              <a:rPr lang="en-US" sz="2400" b="1" dirty="0" smtClean="0">
                <a:solidFill>
                  <a:srgbClr val="FFFF00"/>
                </a:solidFill>
              </a:rPr>
              <a:t>12</a:t>
            </a:r>
            <a:r>
              <a:rPr lang="en-US" sz="3200" b="1" dirty="0" smtClean="0">
                <a:solidFill>
                  <a:schemeClr val="bg1"/>
                </a:solidFill>
              </a:rPr>
              <a:t>    </a:t>
            </a:r>
            <a:r>
              <a:rPr lang="el-GR" sz="3200" b="1" dirty="0" smtClean="0">
                <a:solidFill>
                  <a:schemeClr val="bg1"/>
                </a:solidFill>
              </a:rPr>
              <a:t>Γράφω </a:t>
            </a:r>
            <a:r>
              <a:rPr lang="el-GR" sz="3200" b="1" dirty="0">
                <a:solidFill>
                  <a:schemeClr val="bg1"/>
                </a:solidFill>
              </a:rPr>
              <a:t>ὑμῖν, </a:t>
            </a:r>
            <a:r>
              <a:rPr lang="en-US" sz="3200" b="1" dirty="0" smtClean="0">
                <a:solidFill>
                  <a:schemeClr val="bg1"/>
                </a:solidFill>
              </a:rPr>
              <a:t> </a:t>
            </a:r>
            <a:r>
              <a:rPr lang="el-GR" sz="3200" b="1" dirty="0" smtClean="0">
                <a:solidFill>
                  <a:schemeClr val="bg1"/>
                </a:solidFill>
              </a:rPr>
              <a:t>τεκνία</a:t>
            </a:r>
            <a:r>
              <a:rPr lang="el-GR" sz="3200" b="1" dirty="0">
                <a:solidFill>
                  <a:schemeClr val="bg1"/>
                </a:solidFill>
              </a:rPr>
              <a:t>, </a:t>
            </a:r>
            <a:r>
              <a:rPr lang="en-US" sz="3200" b="1" dirty="0" smtClean="0">
                <a:solidFill>
                  <a:schemeClr val="bg1"/>
                </a:solidFill>
              </a:rPr>
              <a:t>     </a:t>
            </a:r>
            <a:r>
              <a:rPr lang="el-GR" sz="3200" b="1" dirty="0" smtClean="0">
                <a:solidFill>
                  <a:schemeClr val="bg1"/>
                </a:solidFill>
              </a:rPr>
              <a:t>ὅτι </a:t>
            </a:r>
            <a:r>
              <a:rPr lang="en-US" sz="3200" b="1" dirty="0" smtClean="0">
                <a:solidFill>
                  <a:schemeClr val="bg1"/>
                </a:solidFill>
              </a:rPr>
              <a:t>      </a:t>
            </a:r>
            <a:r>
              <a:rPr lang="el-GR" sz="3200" b="1" dirty="0" smtClean="0">
                <a:solidFill>
                  <a:schemeClr val="bg1"/>
                </a:solidFill>
              </a:rPr>
              <a:t>ἀφέωνται</a:t>
            </a:r>
            <a:r>
              <a:rPr lang="en-US" sz="3200" b="1" dirty="0" smtClean="0">
                <a:solidFill>
                  <a:schemeClr val="bg1"/>
                </a:solidFill>
              </a:rPr>
              <a:t>     </a:t>
            </a:r>
            <a:r>
              <a:rPr lang="el-GR" sz="3200" b="1" dirty="0" smtClean="0">
                <a:solidFill>
                  <a:schemeClr val="bg1"/>
                </a:solidFill>
              </a:rPr>
              <a:t>ὑμῖν </a:t>
            </a:r>
            <a:endParaRPr lang="en-US" sz="3200" b="1" dirty="0" smtClean="0">
              <a:solidFill>
                <a:schemeClr val="bg1"/>
              </a:solidFill>
            </a:endParaRPr>
          </a:p>
          <a:p>
            <a:r>
              <a:rPr lang="en-US" sz="2400" dirty="0" smtClean="0">
                <a:solidFill>
                  <a:schemeClr val="bg1"/>
                </a:solidFill>
              </a:rPr>
              <a:t>              </a:t>
            </a:r>
            <a:r>
              <a:rPr lang="fr-FR" sz="2200" dirty="0" smtClean="0">
                <a:solidFill>
                  <a:schemeClr val="bg1"/>
                </a:solidFill>
              </a:rPr>
              <a:t>j</a:t>
            </a:r>
            <a:r>
              <a:rPr lang="fr-FR" sz="2000" dirty="0" smtClean="0">
                <a:solidFill>
                  <a:schemeClr val="bg1"/>
                </a:solidFill>
              </a:rPr>
              <a:t>'</a:t>
            </a:r>
            <a:r>
              <a:rPr lang="fr-FR" sz="2200" dirty="0" smtClean="0">
                <a:solidFill>
                  <a:schemeClr val="bg1"/>
                </a:solidFill>
              </a:rPr>
              <a:t>écris       vous   petits enfants  </a:t>
            </a:r>
            <a:r>
              <a:rPr lang="fr-FR" sz="2200" dirty="0">
                <a:solidFill>
                  <a:schemeClr val="bg1"/>
                </a:solidFill>
              </a:rPr>
              <a:t>parce que </a:t>
            </a:r>
            <a:r>
              <a:rPr lang="fr-FR" sz="2200" dirty="0" smtClean="0">
                <a:solidFill>
                  <a:schemeClr val="bg1"/>
                </a:solidFill>
              </a:rPr>
              <a:t> ils sont </a:t>
            </a:r>
            <a:r>
              <a:rPr lang="fr-FR" sz="2200" dirty="0">
                <a:solidFill>
                  <a:schemeClr val="bg1"/>
                </a:solidFill>
              </a:rPr>
              <a:t>pardonnés </a:t>
            </a:r>
            <a:r>
              <a:rPr lang="fr-FR" sz="2200" dirty="0" smtClean="0">
                <a:solidFill>
                  <a:schemeClr val="bg1"/>
                </a:solidFill>
              </a:rPr>
              <a:t>   a vous </a:t>
            </a:r>
            <a:endParaRPr lang="en-US" sz="2400" dirty="0" smtClean="0">
              <a:solidFill>
                <a:schemeClr val="bg1"/>
              </a:solidFill>
            </a:endParaRPr>
          </a:p>
          <a:p>
            <a:r>
              <a:rPr lang="en-US" sz="3200" b="1" dirty="0" smtClean="0">
                <a:solidFill>
                  <a:schemeClr val="bg1"/>
                </a:solidFill>
              </a:rPr>
              <a:t>                 </a:t>
            </a:r>
            <a:r>
              <a:rPr lang="el-GR" sz="3200" b="1" dirty="0" smtClean="0">
                <a:solidFill>
                  <a:schemeClr val="bg1"/>
                </a:solidFill>
              </a:rPr>
              <a:t>αἱ </a:t>
            </a:r>
            <a:r>
              <a:rPr lang="el-GR" sz="3200" b="1" dirty="0">
                <a:solidFill>
                  <a:schemeClr val="bg1"/>
                </a:solidFill>
              </a:rPr>
              <a:t>ἁμαρτίαι διὰ </a:t>
            </a:r>
            <a:r>
              <a:rPr lang="en-US" sz="3200" b="1" dirty="0" smtClean="0">
                <a:solidFill>
                  <a:schemeClr val="bg1"/>
                </a:solidFill>
              </a:rPr>
              <a:t>   </a:t>
            </a:r>
            <a:r>
              <a:rPr lang="el-GR" sz="3200" b="1" dirty="0" smtClean="0">
                <a:solidFill>
                  <a:schemeClr val="bg1"/>
                </a:solidFill>
              </a:rPr>
              <a:t>τὸ </a:t>
            </a:r>
            <a:r>
              <a:rPr lang="el-GR" sz="3200" b="1" dirty="0">
                <a:solidFill>
                  <a:schemeClr val="bg1"/>
                </a:solidFill>
              </a:rPr>
              <a:t>ὄνομα αὐτοῦ. </a:t>
            </a:r>
            <a:endParaRPr lang="en-US" sz="3200" b="1" dirty="0">
              <a:solidFill>
                <a:schemeClr val="bg1"/>
              </a:solidFill>
            </a:endParaRPr>
          </a:p>
          <a:p>
            <a:r>
              <a:rPr lang="fr-FR" sz="2400" dirty="0" smtClean="0">
                <a:solidFill>
                  <a:schemeClr val="bg1"/>
                </a:solidFill>
              </a:rPr>
              <a:t>                       les      </a:t>
            </a:r>
            <a:r>
              <a:rPr lang="fr-FR" sz="2400" dirty="0">
                <a:solidFill>
                  <a:schemeClr val="bg1"/>
                </a:solidFill>
              </a:rPr>
              <a:t>péchés</a:t>
            </a:r>
            <a:r>
              <a:rPr lang="fr-FR" sz="2400" dirty="0" smtClean="0">
                <a:solidFill>
                  <a:schemeClr val="bg1"/>
                </a:solidFill>
              </a:rPr>
              <a:t>  à </a:t>
            </a:r>
            <a:r>
              <a:rPr lang="fr-FR" sz="2400" dirty="0">
                <a:solidFill>
                  <a:schemeClr val="bg1"/>
                </a:solidFill>
              </a:rPr>
              <a:t>cause de </a:t>
            </a:r>
            <a:r>
              <a:rPr lang="fr-FR" sz="2400" dirty="0" smtClean="0">
                <a:solidFill>
                  <a:schemeClr val="bg1"/>
                </a:solidFill>
              </a:rPr>
              <a:t> le      </a:t>
            </a:r>
            <a:r>
              <a:rPr lang="fr-FR" sz="2400" dirty="0">
                <a:solidFill>
                  <a:schemeClr val="bg1"/>
                </a:solidFill>
              </a:rPr>
              <a:t>nom </a:t>
            </a:r>
            <a:r>
              <a:rPr lang="fr-FR" sz="2400" dirty="0" smtClean="0">
                <a:solidFill>
                  <a:schemeClr val="bg1"/>
                </a:solidFill>
              </a:rPr>
              <a:t>       son</a:t>
            </a:r>
            <a:endParaRPr lang="en-US" sz="2400" b="1" dirty="0">
              <a:solidFill>
                <a:schemeClr val="bg1"/>
              </a:solidFill>
            </a:endParaRPr>
          </a:p>
          <a:p>
            <a:endParaRPr lang="en-US" sz="800" dirty="0">
              <a:solidFill>
                <a:schemeClr val="bg1"/>
              </a:solidFill>
            </a:endParaRPr>
          </a:p>
          <a:p>
            <a:r>
              <a:rPr lang="fr-FR" sz="2000" baseline="30000" dirty="0">
                <a:solidFill>
                  <a:srgbClr val="FFFF00"/>
                </a:solidFill>
              </a:rPr>
              <a:t>NEG</a:t>
            </a:r>
            <a:r>
              <a:rPr lang="fr-FR" sz="2000" baseline="30000" dirty="0">
                <a:solidFill>
                  <a:schemeClr val="bg1"/>
                </a:solidFill>
              </a:rPr>
              <a:t> </a:t>
            </a:r>
            <a:r>
              <a:rPr lang="fr-FR" sz="2000" b="1" dirty="0" smtClean="0">
                <a:solidFill>
                  <a:schemeClr val="bg1"/>
                </a:solidFill>
              </a:rPr>
              <a:t>2:11</a:t>
            </a:r>
            <a:r>
              <a:rPr lang="fr-FR" sz="2000" dirty="0" smtClean="0">
                <a:solidFill>
                  <a:schemeClr val="bg1"/>
                </a:solidFill>
              </a:rPr>
              <a:t> </a:t>
            </a:r>
            <a:r>
              <a:rPr lang="fr-FR" sz="2000" dirty="0">
                <a:solidFill>
                  <a:schemeClr val="bg1"/>
                </a:solidFill>
              </a:rPr>
              <a:t>Mais celui qui hait son frère est dans les ténèbres, il marche dans les ténèbres, et il ne sait où il va, parce que les ténèbres ont aveuglé ses yeux</a:t>
            </a:r>
            <a:r>
              <a:rPr lang="fr-FR" sz="2000" dirty="0" smtClean="0">
                <a:solidFill>
                  <a:schemeClr val="bg1"/>
                </a:solidFill>
              </a:rPr>
              <a:t>. </a:t>
            </a:r>
            <a:r>
              <a:rPr lang="fr-FR" sz="2000" b="1" dirty="0">
                <a:solidFill>
                  <a:schemeClr val="bg1"/>
                </a:solidFill>
              </a:rPr>
              <a:t>12</a:t>
            </a:r>
            <a:r>
              <a:rPr lang="fr-FR" sz="2000" dirty="0">
                <a:solidFill>
                  <a:schemeClr val="bg1"/>
                </a:solidFill>
              </a:rPr>
              <a:t> Je vous écris, petits enfants, parce que vos péchés vous sont pardonnés à cause de son nom</a:t>
            </a:r>
            <a:r>
              <a:rPr lang="fr-FR" sz="2000" dirty="0" smtClean="0">
                <a:solidFill>
                  <a:schemeClr val="bg1"/>
                </a:solidFill>
              </a:rPr>
              <a:t>. / </a:t>
            </a:r>
            <a:r>
              <a:rPr lang="fr-FR" sz="2000" baseline="30000" dirty="0" smtClean="0">
                <a:solidFill>
                  <a:srgbClr val="FFFF00"/>
                </a:solidFill>
              </a:rPr>
              <a:t>BFC </a:t>
            </a:r>
            <a:r>
              <a:rPr lang="fr-FR" sz="2000" b="1" dirty="0" smtClean="0">
                <a:solidFill>
                  <a:schemeClr val="bg1"/>
                </a:solidFill>
              </a:rPr>
              <a:t>2:11</a:t>
            </a:r>
            <a:r>
              <a:rPr lang="fr-FR" sz="2000" dirty="0" smtClean="0">
                <a:solidFill>
                  <a:schemeClr val="bg1"/>
                </a:solidFill>
              </a:rPr>
              <a:t> </a:t>
            </a:r>
            <a:r>
              <a:rPr lang="fr-FR" sz="2000" dirty="0">
                <a:solidFill>
                  <a:schemeClr val="bg1"/>
                </a:solidFill>
              </a:rPr>
              <a:t>Mais celui qui a de la haine pour son frère se trouve dans l'obscurité; il marche dans l'obscurité sans savoir où il va parce que l'obscurité l'a rendu aveugle</a:t>
            </a:r>
            <a:r>
              <a:rPr lang="fr-FR" sz="2000" dirty="0" smtClean="0">
                <a:solidFill>
                  <a:schemeClr val="bg1"/>
                </a:solidFill>
              </a:rPr>
              <a:t>. </a:t>
            </a:r>
            <a:r>
              <a:rPr lang="fr-FR" sz="2000" b="1" dirty="0">
                <a:solidFill>
                  <a:schemeClr val="bg1"/>
                </a:solidFill>
              </a:rPr>
              <a:t>12</a:t>
            </a:r>
            <a:r>
              <a:rPr lang="fr-FR" sz="2000" dirty="0">
                <a:solidFill>
                  <a:schemeClr val="bg1"/>
                </a:solidFill>
              </a:rPr>
              <a:t> Je vous écris, mes enfants, parce que vos péchés sont pardonnés grâce au nom de Jésus-Christ.</a:t>
            </a:r>
          </a:p>
          <a:p>
            <a:endParaRPr lang="en-US" sz="2000" dirty="0">
              <a:solidFill>
                <a:schemeClr val="bg1"/>
              </a:solidFill>
            </a:endParaRPr>
          </a:p>
        </p:txBody>
      </p:sp>
    </p:spTree>
    <p:extLst>
      <p:ext uri="{BB962C8B-B14F-4D97-AF65-F5344CB8AC3E}">
        <p14:creationId xmlns:p14="http://schemas.microsoft.com/office/powerpoint/2010/main" val="22356214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78" y="24424"/>
            <a:ext cx="12100560" cy="6865580"/>
          </a:xfrm>
          <a:prstGeom prst="rect">
            <a:avLst/>
          </a:prstGeom>
          <a:solidFill>
            <a:srgbClr val="002060"/>
          </a:solidFill>
        </p:spPr>
        <p:txBody>
          <a:bodyPr wrap="square" lIns="108821" tIns="54411" rIns="108821" bIns="54411">
            <a:spAutoFit/>
          </a:bodyPr>
          <a:lstStyle/>
          <a:p>
            <a:pPr algn="ctr"/>
            <a:r>
              <a:rPr lang="en-US" sz="3000" b="1" dirty="0" smtClean="0">
                <a:solidFill>
                  <a:srgbClr val="FFFF00"/>
                </a:solidFill>
              </a:rPr>
              <a:t>1 Jean 2:13-14</a:t>
            </a:r>
          </a:p>
          <a:p>
            <a:r>
              <a:rPr lang="en-US" sz="2400" b="1" dirty="0" smtClean="0">
                <a:solidFill>
                  <a:srgbClr val="FFFF00"/>
                </a:solidFill>
              </a:rPr>
              <a:t>13 </a:t>
            </a:r>
            <a:r>
              <a:rPr lang="en-US" sz="2400" b="1" dirty="0" smtClean="0">
                <a:solidFill>
                  <a:schemeClr val="bg1"/>
                </a:solidFill>
              </a:rPr>
              <a:t> </a:t>
            </a:r>
            <a:r>
              <a:rPr lang="el-GR" sz="3000" b="1" dirty="0" smtClean="0">
                <a:solidFill>
                  <a:schemeClr val="bg1"/>
                </a:solidFill>
              </a:rPr>
              <a:t>γράφω </a:t>
            </a:r>
            <a:r>
              <a:rPr lang="el-GR" sz="3000" b="1" dirty="0">
                <a:solidFill>
                  <a:schemeClr val="bg1"/>
                </a:solidFill>
              </a:rPr>
              <a:t>ὑμῖν, πατέρες</a:t>
            </a:r>
            <a:r>
              <a:rPr lang="el-GR" sz="3000" b="1" dirty="0" smtClean="0">
                <a:solidFill>
                  <a:schemeClr val="bg1"/>
                </a:solidFill>
              </a:rPr>
              <a:t>,</a:t>
            </a:r>
            <a:r>
              <a:rPr lang="en-US" sz="3000" b="1" dirty="0" smtClean="0">
                <a:solidFill>
                  <a:schemeClr val="bg1"/>
                </a:solidFill>
              </a:rPr>
              <a:t> </a:t>
            </a:r>
            <a:r>
              <a:rPr lang="el-GR" sz="3000" b="1" dirty="0" smtClean="0">
                <a:solidFill>
                  <a:schemeClr val="bg1"/>
                </a:solidFill>
              </a:rPr>
              <a:t> ὅτι</a:t>
            </a:r>
            <a:r>
              <a:rPr lang="en-US" sz="3000" b="1" dirty="0" smtClean="0">
                <a:solidFill>
                  <a:schemeClr val="bg1"/>
                </a:solidFill>
              </a:rPr>
              <a:t>  </a:t>
            </a:r>
            <a:r>
              <a:rPr lang="el-GR" sz="3000" b="1" dirty="0" smtClean="0">
                <a:solidFill>
                  <a:schemeClr val="bg1"/>
                </a:solidFill>
              </a:rPr>
              <a:t> </a:t>
            </a:r>
            <a:r>
              <a:rPr lang="el-GR" sz="3000" b="1" dirty="0">
                <a:solidFill>
                  <a:schemeClr val="bg1"/>
                </a:solidFill>
              </a:rPr>
              <a:t>ἐγνώκατε </a:t>
            </a:r>
            <a:r>
              <a:rPr lang="en-US" sz="3000" b="1" dirty="0" smtClean="0">
                <a:solidFill>
                  <a:schemeClr val="bg1"/>
                </a:solidFill>
              </a:rPr>
              <a:t> </a:t>
            </a:r>
            <a:r>
              <a:rPr lang="el-GR" sz="3000" b="1" dirty="0" smtClean="0">
                <a:solidFill>
                  <a:schemeClr val="bg1"/>
                </a:solidFill>
              </a:rPr>
              <a:t>τὸν </a:t>
            </a:r>
            <a:r>
              <a:rPr lang="en-US" sz="3000" b="1" dirty="0" smtClean="0">
                <a:solidFill>
                  <a:schemeClr val="bg1"/>
                </a:solidFill>
              </a:rPr>
              <a:t> </a:t>
            </a:r>
            <a:r>
              <a:rPr lang="el-GR" sz="3000" b="1" dirty="0" smtClean="0">
                <a:solidFill>
                  <a:schemeClr val="bg1"/>
                </a:solidFill>
              </a:rPr>
              <a:t>ἀπ</a:t>
            </a:r>
            <a:r>
              <a:rPr lang="el-GR" sz="3000" b="1" dirty="0">
                <a:solidFill>
                  <a:schemeClr val="bg1"/>
                </a:solidFill>
              </a:rPr>
              <a:t>᾽ ἀρχῆς. </a:t>
            </a:r>
            <a:endParaRPr lang="en-US" sz="2000" b="1" dirty="0" smtClean="0">
              <a:solidFill>
                <a:schemeClr val="bg1"/>
              </a:solidFill>
            </a:endParaRPr>
          </a:p>
          <a:p>
            <a:r>
              <a:rPr lang="es-ES" sz="2000" dirty="0" smtClean="0">
                <a:solidFill>
                  <a:schemeClr val="bg1"/>
                </a:solidFill>
              </a:rPr>
              <a:t>            </a:t>
            </a:r>
            <a:r>
              <a:rPr lang="fr-FR" sz="2000" dirty="0">
                <a:solidFill>
                  <a:schemeClr val="bg1"/>
                </a:solidFill>
              </a:rPr>
              <a:t>j'écris </a:t>
            </a:r>
            <a:r>
              <a:rPr lang="fr-FR" sz="2000" dirty="0" smtClean="0">
                <a:solidFill>
                  <a:schemeClr val="bg1"/>
                </a:solidFill>
              </a:rPr>
              <a:t>        vous        pères     parce que  </a:t>
            </a:r>
            <a:r>
              <a:rPr lang="fr-FR" sz="2000" dirty="0">
                <a:solidFill>
                  <a:schemeClr val="bg1"/>
                </a:solidFill>
              </a:rPr>
              <a:t>vous avez connu </a:t>
            </a:r>
            <a:r>
              <a:rPr lang="fr-FR" sz="2000" dirty="0" smtClean="0">
                <a:solidFill>
                  <a:schemeClr val="bg1"/>
                </a:solidFill>
              </a:rPr>
              <a:t> </a:t>
            </a:r>
            <a:r>
              <a:rPr lang="fr-FR" dirty="0" smtClean="0">
                <a:solidFill>
                  <a:schemeClr val="bg1"/>
                </a:solidFill>
              </a:rPr>
              <a:t>celui </a:t>
            </a:r>
            <a:r>
              <a:rPr lang="fr-FR" dirty="0">
                <a:solidFill>
                  <a:schemeClr val="bg1"/>
                </a:solidFill>
              </a:rPr>
              <a:t>qui </a:t>
            </a:r>
            <a:r>
              <a:rPr lang="fr-FR" dirty="0" smtClean="0">
                <a:solidFill>
                  <a:schemeClr val="bg1"/>
                </a:solidFill>
              </a:rPr>
              <a:t>dès commencement</a:t>
            </a:r>
            <a:endParaRPr lang="en-US" sz="2000" dirty="0" smtClean="0">
              <a:solidFill>
                <a:schemeClr val="bg1"/>
              </a:solidFill>
            </a:endParaRPr>
          </a:p>
          <a:p>
            <a:r>
              <a:rPr lang="en-US" sz="3200" b="1" dirty="0" smtClean="0">
                <a:solidFill>
                  <a:schemeClr val="bg1"/>
                </a:solidFill>
              </a:rPr>
              <a:t>   </a:t>
            </a:r>
            <a:r>
              <a:rPr lang="el-GR" sz="3000" b="1" dirty="0" smtClean="0">
                <a:solidFill>
                  <a:schemeClr val="bg1"/>
                </a:solidFill>
              </a:rPr>
              <a:t>γράφω </a:t>
            </a:r>
            <a:r>
              <a:rPr lang="el-GR" sz="3000" b="1" dirty="0">
                <a:solidFill>
                  <a:schemeClr val="bg1"/>
                </a:solidFill>
              </a:rPr>
              <a:t>ὑμῖν, νεανίσκοι, ὅτι </a:t>
            </a:r>
            <a:r>
              <a:rPr lang="en-US" sz="3000" b="1" dirty="0" smtClean="0">
                <a:solidFill>
                  <a:schemeClr val="bg1"/>
                </a:solidFill>
              </a:rPr>
              <a:t> </a:t>
            </a:r>
            <a:r>
              <a:rPr lang="el-GR" sz="3000" b="1" dirty="0" smtClean="0">
                <a:solidFill>
                  <a:schemeClr val="bg1"/>
                </a:solidFill>
              </a:rPr>
              <a:t>νενικήκατε </a:t>
            </a:r>
            <a:r>
              <a:rPr lang="el-GR" sz="3000" b="1" dirty="0">
                <a:solidFill>
                  <a:schemeClr val="bg1"/>
                </a:solidFill>
              </a:rPr>
              <a:t>τὸν πονηρόν</a:t>
            </a:r>
            <a:r>
              <a:rPr lang="el-GR" sz="3000" b="1" dirty="0" smtClean="0">
                <a:solidFill>
                  <a:schemeClr val="bg1"/>
                </a:solidFill>
              </a:rPr>
              <a:t>.</a:t>
            </a:r>
            <a:endParaRPr lang="en-US" sz="2200" b="1" dirty="0" smtClean="0">
              <a:solidFill>
                <a:schemeClr val="bg1"/>
              </a:solidFill>
            </a:endParaRPr>
          </a:p>
          <a:p>
            <a:r>
              <a:rPr lang="fr-FR" sz="2000" dirty="0" smtClean="0">
                <a:solidFill>
                  <a:schemeClr val="bg1"/>
                </a:solidFill>
              </a:rPr>
              <a:t>         j'écris         </a:t>
            </a:r>
            <a:r>
              <a:rPr lang="fr-FR" sz="2000" dirty="0">
                <a:solidFill>
                  <a:schemeClr val="bg1"/>
                </a:solidFill>
              </a:rPr>
              <a:t>vous </a:t>
            </a:r>
            <a:r>
              <a:rPr lang="fr-FR" sz="2000" dirty="0" smtClean="0">
                <a:solidFill>
                  <a:schemeClr val="bg1"/>
                </a:solidFill>
              </a:rPr>
              <a:t>     jeunes gens  </a:t>
            </a:r>
            <a:r>
              <a:rPr lang="fr-FR" sz="2000" dirty="0">
                <a:solidFill>
                  <a:schemeClr val="bg1"/>
                </a:solidFill>
              </a:rPr>
              <a:t>parce que vous avez </a:t>
            </a:r>
            <a:r>
              <a:rPr lang="fr-FR" sz="2000" dirty="0" smtClean="0">
                <a:solidFill>
                  <a:schemeClr val="bg1"/>
                </a:solidFill>
              </a:rPr>
              <a:t>vaincu    le       Mauvais  </a:t>
            </a:r>
            <a:r>
              <a:rPr lang="es-ES" sz="2000" dirty="0" smtClean="0">
                <a:solidFill>
                  <a:schemeClr val="bg1"/>
                </a:solidFill>
              </a:rPr>
              <a:t> </a:t>
            </a:r>
          </a:p>
          <a:p>
            <a:r>
              <a:rPr lang="en-US" sz="2400" b="1" dirty="0" smtClean="0">
                <a:solidFill>
                  <a:srgbClr val="FFFF00"/>
                </a:solidFill>
              </a:rPr>
              <a:t>14</a:t>
            </a:r>
            <a:r>
              <a:rPr lang="en-US" sz="3200" b="1" dirty="0" smtClean="0">
                <a:solidFill>
                  <a:srgbClr val="FFFF00"/>
                </a:solidFill>
              </a:rPr>
              <a:t>   </a:t>
            </a:r>
            <a:r>
              <a:rPr lang="el-GR" sz="3000" b="1" dirty="0" smtClean="0">
                <a:solidFill>
                  <a:schemeClr val="bg1"/>
                </a:solidFill>
              </a:rPr>
              <a:t>ἔγραψα </a:t>
            </a:r>
            <a:r>
              <a:rPr lang="el-GR" sz="3000" b="1" dirty="0">
                <a:solidFill>
                  <a:schemeClr val="bg1"/>
                </a:solidFill>
              </a:rPr>
              <a:t>ὑμῖν, </a:t>
            </a:r>
            <a:r>
              <a:rPr lang="en-US" sz="3000" b="1" dirty="0" smtClean="0">
                <a:solidFill>
                  <a:schemeClr val="bg1"/>
                </a:solidFill>
              </a:rPr>
              <a:t> </a:t>
            </a:r>
            <a:r>
              <a:rPr lang="el-GR" sz="3000" b="1" dirty="0" smtClean="0">
                <a:solidFill>
                  <a:schemeClr val="bg1"/>
                </a:solidFill>
              </a:rPr>
              <a:t>παιδία</a:t>
            </a:r>
            <a:r>
              <a:rPr lang="el-GR" sz="3000" b="1" dirty="0">
                <a:solidFill>
                  <a:schemeClr val="bg1"/>
                </a:solidFill>
              </a:rPr>
              <a:t>, </a:t>
            </a:r>
            <a:r>
              <a:rPr lang="en-US" sz="3000" b="1" dirty="0" smtClean="0">
                <a:solidFill>
                  <a:schemeClr val="bg1"/>
                </a:solidFill>
              </a:rPr>
              <a:t>    </a:t>
            </a:r>
            <a:r>
              <a:rPr lang="el-GR" sz="3000" b="1" dirty="0" smtClean="0">
                <a:solidFill>
                  <a:schemeClr val="bg1"/>
                </a:solidFill>
              </a:rPr>
              <a:t>ὅτι </a:t>
            </a:r>
            <a:r>
              <a:rPr lang="en-US" sz="3000" b="1" dirty="0" smtClean="0">
                <a:solidFill>
                  <a:schemeClr val="bg1"/>
                </a:solidFill>
              </a:rPr>
              <a:t>    </a:t>
            </a:r>
            <a:r>
              <a:rPr lang="el-GR" sz="3000" b="1" dirty="0" smtClean="0">
                <a:solidFill>
                  <a:schemeClr val="bg1"/>
                </a:solidFill>
              </a:rPr>
              <a:t>ἐγνώκατε </a:t>
            </a:r>
            <a:r>
              <a:rPr lang="en-US" sz="3000" b="1" dirty="0" smtClean="0">
                <a:solidFill>
                  <a:schemeClr val="bg1"/>
                </a:solidFill>
              </a:rPr>
              <a:t>  </a:t>
            </a:r>
            <a:r>
              <a:rPr lang="el-GR" sz="3000" b="1" dirty="0" smtClean="0">
                <a:solidFill>
                  <a:schemeClr val="bg1"/>
                </a:solidFill>
              </a:rPr>
              <a:t>τὸν </a:t>
            </a:r>
            <a:r>
              <a:rPr lang="el-GR" sz="3000" b="1" dirty="0">
                <a:solidFill>
                  <a:schemeClr val="bg1"/>
                </a:solidFill>
              </a:rPr>
              <a:t>πατέρα. </a:t>
            </a:r>
            <a:endParaRPr lang="en-US" sz="2200" b="1" dirty="0" smtClean="0">
              <a:solidFill>
                <a:schemeClr val="bg1"/>
              </a:solidFill>
            </a:endParaRPr>
          </a:p>
          <a:p>
            <a:r>
              <a:rPr lang="es-ES" sz="2000" dirty="0" smtClean="0">
                <a:solidFill>
                  <a:schemeClr val="bg1"/>
                </a:solidFill>
              </a:rPr>
              <a:t>               </a:t>
            </a:r>
            <a:r>
              <a:rPr lang="fr-FR" sz="2000" dirty="0" smtClean="0">
                <a:solidFill>
                  <a:schemeClr val="bg1"/>
                </a:solidFill>
              </a:rPr>
              <a:t>j'ai écrit      vous    petits enfants  </a:t>
            </a:r>
            <a:r>
              <a:rPr lang="fr-FR" sz="2000" dirty="0">
                <a:solidFill>
                  <a:schemeClr val="bg1"/>
                </a:solidFill>
              </a:rPr>
              <a:t>parce </a:t>
            </a:r>
            <a:r>
              <a:rPr lang="fr-FR" sz="2000" dirty="0" smtClean="0">
                <a:solidFill>
                  <a:schemeClr val="bg1"/>
                </a:solidFill>
              </a:rPr>
              <a:t>que  </a:t>
            </a:r>
            <a:r>
              <a:rPr lang="fr-FR" sz="2000" dirty="0">
                <a:solidFill>
                  <a:schemeClr val="bg1"/>
                </a:solidFill>
              </a:rPr>
              <a:t>vous avez </a:t>
            </a:r>
            <a:r>
              <a:rPr lang="fr-FR" sz="2000" dirty="0" smtClean="0">
                <a:solidFill>
                  <a:schemeClr val="bg1"/>
                </a:solidFill>
              </a:rPr>
              <a:t>connu       </a:t>
            </a:r>
            <a:r>
              <a:rPr lang="fr-FR" sz="2000" dirty="0">
                <a:solidFill>
                  <a:schemeClr val="bg1"/>
                </a:solidFill>
              </a:rPr>
              <a:t>le </a:t>
            </a:r>
            <a:r>
              <a:rPr lang="fr-FR" sz="2000" dirty="0" smtClean="0">
                <a:solidFill>
                  <a:schemeClr val="bg1"/>
                </a:solidFill>
              </a:rPr>
              <a:t>       Père</a:t>
            </a:r>
            <a:r>
              <a:rPr lang="es-ES" sz="2000" dirty="0" smtClean="0">
                <a:solidFill>
                  <a:schemeClr val="bg1"/>
                </a:solidFill>
              </a:rPr>
              <a:t> </a:t>
            </a:r>
          </a:p>
          <a:p>
            <a:r>
              <a:rPr lang="el-GR" sz="2800" b="1" dirty="0" smtClean="0">
                <a:solidFill>
                  <a:schemeClr val="bg1"/>
                </a:solidFill>
              </a:rPr>
              <a:t>ἔγραψα </a:t>
            </a:r>
            <a:r>
              <a:rPr lang="en-US" sz="2800" b="1" dirty="0" smtClean="0">
                <a:solidFill>
                  <a:schemeClr val="bg1"/>
                </a:solidFill>
              </a:rPr>
              <a:t> </a:t>
            </a:r>
            <a:r>
              <a:rPr lang="el-GR" sz="2800" b="1" dirty="0" smtClean="0">
                <a:solidFill>
                  <a:schemeClr val="bg1"/>
                </a:solidFill>
              </a:rPr>
              <a:t>ὑμῖν</a:t>
            </a:r>
            <a:r>
              <a:rPr lang="el-GR" sz="2800" b="1" dirty="0">
                <a:solidFill>
                  <a:schemeClr val="bg1"/>
                </a:solidFill>
              </a:rPr>
              <a:t>, πατέρες, </a:t>
            </a:r>
            <a:r>
              <a:rPr lang="el-GR" sz="2800" b="1" dirty="0" smtClean="0">
                <a:solidFill>
                  <a:schemeClr val="bg1"/>
                </a:solidFill>
              </a:rPr>
              <a:t>ὅτι</a:t>
            </a:r>
            <a:r>
              <a:rPr lang="en-US" sz="2800" b="1" dirty="0" smtClean="0">
                <a:solidFill>
                  <a:schemeClr val="bg1"/>
                </a:solidFill>
              </a:rPr>
              <a:t> </a:t>
            </a:r>
            <a:r>
              <a:rPr lang="el-GR" sz="2800" b="1" dirty="0" smtClean="0">
                <a:solidFill>
                  <a:schemeClr val="bg1"/>
                </a:solidFill>
              </a:rPr>
              <a:t> </a:t>
            </a:r>
            <a:r>
              <a:rPr lang="el-GR" sz="2800" b="1" dirty="0">
                <a:solidFill>
                  <a:schemeClr val="bg1"/>
                </a:solidFill>
              </a:rPr>
              <a:t>ἐγνώκατε </a:t>
            </a:r>
            <a:r>
              <a:rPr lang="en-US" sz="2800" b="1" dirty="0" smtClean="0">
                <a:solidFill>
                  <a:schemeClr val="bg1"/>
                </a:solidFill>
              </a:rPr>
              <a:t> </a:t>
            </a:r>
            <a:r>
              <a:rPr lang="el-GR" sz="2800" b="1" dirty="0" smtClean="0">
                <a:solidFill>
                  <a:schemeClr val="bg1"/>
                </a:solidFill>
              </a:rPr>
              <a:t>τὸν </a:t>
            </a:r>
            <a:r>
              <a:rPr lang="en-US" sz="2800" b="1" dirty="0" smtClean="0">
                <a:solidFill>
                  <a:schemeClr val="bg1"/>
                </a:solidFill>
              </a:rPr>
              <a:t> </a:t>
            </a:r>
            <a:r>
              <a:rPr lang="el-GR" sz="2800" b="1" dirty="0" smtClean="0">
                <a:solidFill>
                  <a:schemeClr val="bg1"/>
                </a:solidFill>
              </a:rPr>
              <a:t>ἀπ</a:t>
            </a:r>
            <a:r>
              <a:rPr lang="el-GR" sz="2800" b="1" dirty="0">
                <a:solidFill>
                  <a:schemeClr val="bg1"/>
                </a:solidFill>
              </a:rPr>
              <a:t>᾽ ἀρχῆς. ἔγραψα ὑμῖν,</a:t>
            </a:r>
            <a:r>
              <a:rPr lang="en-US" sz="2800" dirty="0" smtClean="0">
                <a:solidFill>
                  <a:schemeClr val="bg1"/>
                </a:solidFill>
              </a:rPr>
              <a:t> </a:t>
            </a:r>
            <a:r>
              <a:rPr lang="el-GR" sz="2800" b="1" dirty="0">
                <a:solidFill>
                  <a:schemeClr val="bg1"/>
                </a:solidFill>
              </a:rPr>
              <a:t>νεανίσκοι</a:t>
            </a:r>
            <a:r>
              <a:rPr lang="el-GR" sz="2800" b="1" dirty="0" smtClean="0">
                <a:solidFill>
                  <a:schemeClr val="bg1"/>
                </a:solidFill>
              </a:rPr>
              <a:t>,</a:t>
            </a:r>
            <a:r>
              <a:rPr lang="en-US" sz="2800" dirty="0" smtClean="0">
                <a:solidFill>
                  <a:schemeClr val="bg1"/>
                </a:solidFill>
              </a:rPr>
              <a:t> </a:t>
            </a:r>
            <a:endParaRPr lang="en-US" sz="2200" dirty="0" smtClean="0">
              <a:solidFill>
                <a:schemeClr val="bg1"/>
              </a:solidFill>
            </a:endParaRPr>
          </a:p>
          <a:p>
            <a:r>
              <a:rPr lang="fr-FR" sz="2000" dirty="0" smtClean="0">
                <a:solidFill>
                  <a:schemeClr val="bg1"/>
                </a:solidFill>
              </a:rPr>
              <a:t>    j'ai </a:t>
            </a:r>
            <a:r>
              <a:rPr lang="fr-FR" sz="2000" dirty="0">
                <a:solidFill>
                  <a:schemeClr val="bg1"/>
                </a:solidFill>
              </a:rPr>
              <a:t>écrit      vous </a:t>
            </a:r>
            <a:r>
              <a:rPr lang="fr-FR" sz="2000" dirty="0" smtClean="0">
                <a:solidFill>
                  <a:schemeClr val="bg1"/>
                </a:solidFill>
              </a:rPr>
              <a:t>         pères    </a:t>
            </a:r>
            <a:r>
              <a:rPr lang="fr-FR" sz="2000" dirty="0">
                <a:solidFill>
                  <a:schemeClr val="bg1"/>
                </a:solidFill>
              </a:rPr>
              <a:t>parce </a:t>
            </a:r>
            <a:r>
              <a:rPr lang="fr-FR" dirty="0">
                <a:solidFill>
                  <a:schemeClr val="bg1"/>
                </a:solidFill>
              </a:rPr>
              <a:t>que vous avez connu celui qui </a:t>
            </a:r>
            <a:r>
              <a:rPr lang="fr-FR" dirty="0" smtClean="0">
                <a:solidFill>
                  <a:schemeClr val="bg1"/>
                </a:solidFill>
              </a:rPr>
              <a:t>dès commencement</a:t>
            </a:r>
            <a:r>
              <a:rPr lang="fr-FR" sz="2000" dirty="0" smtClean="0">
                <a:solidFill>
                  <a:schemeClr val="bg1"/>
                </a:solidFill>
              </a:rPr>
              <a:t>  </a:t>
            </a:r>
            <a:r>
              <a:rPr lang="fr-FR" sz="2000" dirty="0">
                <a:solidFill>
                  <a:schemeClr val="bg1"/>
                </a:solidFill>
              </a:rPr>
              <a:t>j'ai écrit  </a:t>
            </a:r>
            <a:r>
              <a:rPr lang="fr-FR" sz="2000" dirty="0" smtClean="0">
                <a:solidFill>
                  <a:schemeClr val="bg1"/>
                </a:solidFill>
              </a:rPr>
              <a:t>vous   jeunes gens</a:t>
            </a:r>
            <a:r>
              <a:rPr lang="es-ES" sz="2000" dirty="0" smtClean="0">
                <a:solidFill>
                  <a:schemeClr val="bg1"/>
                </a:solidFill>
              </a:rPr>
              <a:t> </a:t>
            </a:r>
          </a:p>
          <a:p>
            <a:r>
              <a:rPr lang="el-GR" sz="2700" b="1" dirty="0" smtClean="0">
                <a:solidFill>
                  <a:schemeClr val="bg1"/>
                </a:solidFill>
              </a:rPr>
              <a:t>ὅτι </a:t>
            </a:r>
            <a:r>
              <a:rPr lang="el-GR" sz="2700" b="1" dirty="0">
                <a:solidFill>
                  <a:schemeClr val="bg1"/>
                </a:solidFill>
              </a:rPr>
              <a:t>ἰσχυροί ἐστε καὶ ὁ λόγος τοῦ θεοῦ ἐν ὑμῖν </a:t>
            </a:r>
            <a:r>
              <a:rPr lang="en-US" sz="2700" b="1" dirty="0" smtClean="0">
                <a:solidFill>
                  <a:schemeClr val="bg1"/>
                </a:solidFill>
              </a:rPr>
              <a:t> </a:t>
            </a:r>
            <a:r>
              <a:rPr lang="el-GR" sz="2700" b="1" dirty="0" smtClean="0">
                <a:solidFill>
                  <a:schemeClr val="bg1"/>
                </a:solidFill>
              </a:rPr>
              <a:t>μένει</a:t>
            </a:r>
            <a:r>
              <a:rPr lang="en-US" sz="2700" b="1" dirty="0" smtClean="0">
                <a:solidFill>
                  <a:schemeClr val="bg1"/>
                </a:solidFill>
              </a:rPr>
              <a:t> </a:t>
            </a:r>
            <a:r>
              <a:rPr lang="en-US" sz="2700" dirty="0" smtClean="0">
                <a:solidFill>
                  <a:schemeClr val="bg1"/>
                </a:solidFill>
              </a:rPr>
              <a:t> </a:t>
            </a:r>
            <a:r>
              <a:rPr lang="el-GR" sz="2700" b="1" dirty="0">
                <a:solidFill>
                  <a:schemeClr val="bg1"/>
                </a:solidFill>
              </a:rPr>
              <a:t>καὶ νενικήκατε τὸν πονηρόν. </a:t>
            </a:r>
            <a:endParaRPr lang="en-US" sz="2700" b="1" dirty="0">
              <a:solidFill>
                <a:schemeClr val="bg1"/>
              </a:solidFill>
            </a:endParaRPr>
          </a:p>
          <a:p>
            <a:r>
              <a:rPr lang="fr-FR" dirty="0" smtClean="0">
                <a:solidFill>
                  <a:schemeClr val="bg1"/>
                </a:solidFill>
              </a:rPr>
              <a:t>parce </a:t>
            </a:r>
            <a:r>
              <a:rPr lang="fr-FR" dirty="0">
                <a:solidFill>
                  <a:schemeClr val="bg1"/>
                </a:solidFill>
              </a:rPr>
              <a:t>que </a:t>
            </a:r>
            <a:r>
              <a:rPr lang="fr-FR" dirty="0" smtClean="0">
                <a:solidFill>
                  <a:schemeClr val="bg1"/>
                </a:solidFill>
              </a:rPr>
              <a:t> forts  vous </a:t>
            </a:r>
            <a:r>
              <a:rPr lang="fr-FR" dirty="0">
                <a:solidFill>
                  <a:schemeClr val="bg1"/>
                </a:solidFill>
              </a:rPr>
              <a:t>êtes </a:t>
            </a:r>
            <a:r>
              <a:rPr lang="fr-FR" dirty="0" smtClean="0">
                <a:solidFill>
                  <a:schemeClr val="bg1"/>
                </a:solidFill>
              </a:rPr>
              <a:t> </a:t>
            </a:r>
            <a:r>
              <a:rPr lang="fr-FR" sz="2000" dirty="0">
                <a:solidFill>
                  <a:schemeClr val="bg1"/>
                </a:solidFill>
              </a:rPr>
              <a:t>et </a:t>
            </a:r>
            <a:r>
              <a:rPr lang="fr-FR" sz="2000" dirty="0" smtClean="0">
                <a:solidFill>
                  <a:schemeClr val="bg1"/>
                </a:solidFill>
              </a:rPr>
              <a:t>  la  </a:t>
            </a:r>
            <a:r>
              <a:rPr lang="fr-FR" sz="2000" dirty="0">
                <a:solidFill>
                  <a:schemeClr val="bg1"/>
                </a:solidFill>
              </a:rPr>
              <a:t>parole </a:t>
            </a:r>
            <a:r>
              <a:rPr lang="fr-FR" sz="2000" dirty="0" smtClean="0">
                <a:solidFill>
                  <a:schemeClr val="bg1"/>
                </a:solidFill>
              </a:rPr>
              <a:t>    de      Dieu     en  vous   demeure   </a:t>
            </a:r>
            <a:r>
              <a:rPr lang="fr-FR" sz="2000" dirty="0">
                <a:solidFill>
                  <a:schemeClr val="bg1"/>
                </a:solidFill>
              </a:rPr>
              <a:t>et </a:t>
            </a:r>
            <a:r>
              <a:rPr lang="fr-FR" sz="2000" dirty="0" smtClean="0">
                <a:solidFill>
                  <a:schemeClr val="bg1"/>
                </a:solidFill>
              </a:rPr>
              <a:t>  </a:t>
            </a:r>
            <a:r>
              <a:rPr lang="fr-FR" sz="2000" dirty="0">
                <a:solidFill>
                  <a:schemeClr val="bg1"/>
                </a:solidFill>
              </a:rPr>
              <a:t>vous avez vaincu </a:t>
            </a:r>
            <a:r>
              <a:rPr lang="fr-FR" sz="2000" dirty="0" smtClean="0">
                <a:solidFill>
                  <a:schemeClr val="bg1"/>
                </a:solidFill>
              </a:rPr>
              <a:t>  le      Mauvais</a:t>
            </a:r>
            <a:endParaRPr lang="en-US" sz="800" dirty="0">
              <a:solidFill>
                <a:schemeClr val="bg1"/>
              </a:solidFill>
            </a:endParaRPr>
          </a:p>
          <a:p>
            <a:r>
              <a:rPr lang="fr-FR" baseline="30000" dirty="0">
                <a:solidFill>
                  <a:srgbClr val="FFFF00"/>
                </a:solidFill>
              </a:rPr>
              <a:t>	</a:t>
            </a:r>
            <a:r>
              <a:rPr lang="fr-FR" baseline="30000" dirty="0" smtClean="0">
                <a:solidFill>
                  <a:srgbClr val="FFFF00"/>
                </a:solidFill>
              </a:rPr>
              <a:t>NEG</a:t>
            </a:r>
            <a:r>
              <a:rPr lang="fr-FR" baseline="30000" dirty="0" smtClean="0">
                <a:solidFill>
                  <a:schemeClr val="bg1"/>
                </a:solidFill>
              </a:rPr>
              <a:t> </a:t>
            </a:r>
            <a:r>
              <a:rPr lang="fr-FR" b="1" dirty="0" smtClean="0">
                <a:solidFill>
                  <a:schemeClr val="bg1"/>
                </a:solidFill>
              </a:rPr>
              <a:t>2:13</a:t>
            </a:r>
            <a:r>
              <a:rPr lang="fr-FR" dirty="0" smtClean="0">
                <a:solidFill>
                  <a:schemeClr val="bg1"/>
                </a:solidFill>
              </a:rPr>
              <a:t> </a:t>
            </a:r>
            <a:r>
              <a:rPr lang="fr-FR" dirty="0">
                <a:solidFill>
                  <a:schemeClr val="bg1"/>
                </a:solidFill>
              </a:rPr>
              <a:t>Je vous écris, pères, parce que vous avez connu celui qui est dès le commencement. Je vous écris, jeunes gens, parce que vous avez vaincu le malin. Je vous ai écrit, petits enfants, parce que vous avez connu le Père. 14</a:t>
            </a:r>
            <a:r>
              <a:rPr lang="fr-FR" dirty="0" smtClean="0">
                <a:solidFill>
                  <a:schemeClr val="bg1"/>
                </a:solidFill>
              </a:rPr>
              <a:t> </a:t>
            </a:r>
            <a:r>
              <a:rPr lang="fr-FR" dirty="0">
                <a:solidFill>
                  <a:schemeClr val="bg1"/>
                </a:solidFill>
              </a:rPr>
              <a:t>Je vous ai écrit, pères, parce que vous avez connu celui qui est dès le commencement. Je vous ai écrit, jeunes gens, parce que vous êtes forts, et que la parole de Dieu demeure en vous, et que vous avez vaincu le malin</a:t>
            </a:r>
            <a:r>
              <a:rPr lang="fr-FR" dirty="0" smtClean="0">
                <a:solidFill>
                  <a:schemeClr val="bg1"/>
                </a:solidFill>
              </a:rPr>
              <a:t>. / </a:t>
            </a:r>
            <a:r>
              <a:rPr lang="fr-FR" baseline="30000" dirty="0" smtClean="0">
                <a:solidFill>
                  <a:srgbClr val="FFFF00"/>
                </a:solidFill>
              </a:rPr>
              <a:t>BFC </a:t>
            </a:r>
            <a:r>
              <a:rPr lang="fr-FR" b="1" dirty="0" smtClean="0">
                <a:solidFill>
                  <a:schemeClr val="bg1"/>
                </a:solidFill>
              </a:rPr>
              <a:t>2:13</a:t>
            </a:r>
            <a:r>
              <a:rPr lang="fr-FR" dirty="0" smtClean="0">
                <a:solidFill>
                  <a:schemeClr val="bg1"/>
                </a:solidFill>
              </a:rPr>
              <a:t> </a:t>
            </a:r>
            <a:r>
              <a:rPr lang="fr-FR" dirty="0">
                <a:solidFill>
                  <a:schemeClr val="bg1"/>
                </a:solidFill>
              </a:rPr>
              <a:t>Je vous écris, pères, parce que vous connaissez celui qui a existé dès le commencement. Je vous écris, jeunes gens, parce que vous avez vaincu le Mauvais. </a:t>
            </a:r>
            <a:r>
              <a:rPr lang="fr-FR" b="1" dirty="0" smtClean="0">
                <a:solidFill>
                  <a:schemeClr val="bg1"/>
                </a:solidFill>
              </a:rPr>
              <a:t>14</a:t>
            </a:r>
            <a:r>
              <a:rPr lang="fr-FR" dirty="0" smtClean="0">
                <a:solidFill>
                  <a:schemeClr val="bg1"/>
                </a:solidFill>
              </a:rPr>
              <a:t> </a:t>
            </a:r>
            <a:r>
              <a:rPr lang="fr-FR" dirty="0">
                <a:solidFill>
                  <a:schemeClr val="bg1"/>
                </a:solidFill>
              </a:rPr>
              <a:t>Je vous écris, mes enfants, parce que vous connaissez le Père. Je vous écris, pères, parce que vous connaissez celui qui a existé dès le commencement. Je vous écris, jeunes gens, parce que vous êtes forts: la parole de Dieu demeure en vous et vous avez vaincu le Mauvais. </a:t>
            </a:r>
            <a:endParaRPr lang="fr-FR" dirty="0" smtClean="0">
              <a:solidFill>
                <a:schemeClr val="bg1"/>
              </a:solidFill>
            </a:endParaRPr>
          </a:p>
          <a:p>
            <a:endParaRPr lang="fr-FR"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4206488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0560" cy="69117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2:15-16 </a:t>
            </a:r>
            <a:endParaRPr lang="en-US" sz="1200" b="1" dirty="0" smtClean="0">
              <a:solidFill>
                <a:srgbClr val="FFFF00"/>
              </a:solidFill>
            </a:endParaRPr>
          </a:p>
          <a:p>
            <a:r>
              <a:rPr lang="en-US" sz="2400" b="1" dirty="0" smtClean="0">
                <a:solidFill>
                  <a:schemeClr val="bg1"/>
                </a:solidFill>
              </a:rPr>
              <a:t> </a:t>
            </a:r>
            <a:r>
              <a:rPr lang="en-US" sz="2800" b="1" dirty="0" smtClean="0">
                <a:solidFill>
                  <a:srgbClr val="FFFF00"/>
                </a:solidFill>
              </a:rPr>
              <a:t>15 </a:t>
            </a:r>
            <a:r>
              <a:rPr lang="en-US" sz="3200" b="1" dirty="0" smtClean="0">
                <a:solidFill>
                  <a:schemeClr val="bg1"/>
                </a:solidFill>
              </a:rPr>
              <a:t> </a:t>
            </a:r>
            <a:r>
              <a:rPr lang="el-GR" sz="3200" b="1" dirty="0">
                <a:solidFill>
                  <a:schemeClr val="bg1"/>
                </a:solidFill>
              </a:rPr>
              <a:t>Μὴ ἀγαπᾶτε τὸν κόσμον </a:t>
            </a:r>
            <a:r>
              <a:rPr lang="el-GR" sz="3200" b="1" dirty="0" smtClean="0">
                <a:solidFill>
                  <a:schemeClr val="bg1"/>
                </a:solidFill>
              </a:rPr>
              <a:t>μηδὲ </a:t>
            </a:r>
            <a:r>
              <a:rPr lang="en-US" sz="3200" b="1" dirty="0" smtClean="0">
                <a:solidFill>
                  <a:schemeClr val="bg1"/>
                </a:solidFill>
              </a:rPr>
              <a:t>  </a:t>
            </a:r>
            <a:r>
              <a:rPr lang="el-GR" sz="3200" b="1" dirty="0" smtClean="0">
                <a:solidFill>
                  <a:schemeClr val="bg1"/>
                </a:solidFill>
              </a:rPr>
              <a:t>τὰ </a:t>
            </a:r>
            <a:r>
              <a:rPr lang="en-US" sz="3200" b="1" dirty="0" smtClean="0">
                <a:solidFill>
                  <a:schemeClr val="bg1"/>
                </a:solidFill>
              </a:rPr>
              <a:t>  </a:t>
            </a:r>
            <a:r>
              <a:rPr lang="el-GR" sz="3200" b="1" dirty="0" smtClean="0">
                <a:solidFill>
                  <a:schemeClr val="bg1"/>
                </a:solidFill>
              </a:rPr>
              <a:t>ἐν </a:t>
            </a:r>
            <a:r>
              <a:rPr lang="en-US" sz="3200" b="1" dirty="0" smtClean="0">
                <a:solidFill>
                  <a:schemeClr val="bg1"/>
                </a:solidFill>
              </a:rPr>
              <a:t> </a:t>
            </a:r>
            <a:r>
              <a:rPr lang="el-GR" sz="3200" b="1" dirty="0" smtClean="0">
                <a:solidFill>
                  <a:schemeClr val="bg1"/>
                </a:solidFill>
              </a:rPr>
              <a:t>τῷ </a:t>
            </a:r>
            <a:r>
              <a:rPr lang="el-GR" sz="3200" b="1" dirty="0">
                <a:solidFill>
                  <a:schemeClr val="bg1"/>
                </a:solidFill>
              </a:rPr>
              <a:t>κόσμῳ. </a:t>
            </a:r>
            <a:endParaRPr lang="en-US" sz="2200" b="1" dirty="0" smtClean="0">
              <a:solidFill>
                <a:schemeClr val="bg1"/>
              </a:solidFill>
            </a:endParaRPr>
          </a:p>
          <a:p>
            <a:r>
              <a:rPr lang="en-US" sz="2200" dirty="0" smtClean="0">
                <a:solidFill>
                  <a:schemeClr val="bg1"/>
                </a:solidFill>
              </a:rPr>
              <a:t>        ne pas   </a:t>
            </a:r>
            <a:r>
              <a:rPr lang="fr-FR" sz="2200" dirty="0" smtClean="0">
                <a:solidFill>
                  <a:schemeClr val="bg1"/>
                </a:solidFill>
              </a:rPr>
              <a:t>  aimez             le          monde      ni     </a:t>
            </a:r>
            <a:r>
              <a:rPr lang="fr-FR" sz="2000" dirty="0">
                <a:solidFill>
                  <a:schemeClr val="bg1"/>
                </a:solidFill>
              </a:rPr>
              <a:t>les choses </a:t>
            </a:r>
            <a:r>
              <a:rPr lang="fr-FR" sz="2000" dirty="0" smtClean="0">
                <a:solidFill>
                  <a:schemeClr val="bg1"/>
                </a:solidFill>
              </a:rPr>
              <a:t> dans   le      monde</a:t>
            </a:r>
            <a:endParaRPr lang="en-US" sz="2200" dirty="0" smtClean="0">
              <a:solidFill>
                <a:schemeClr val="bg1"/>
              </a:solidFill>
            </a:endParaRPr>
          </a:p>
          <a:p>
            <a:r>
              <a:rPr lang="en-US" sz="3200" b="1" dirty="0" smtClean="0">
                <a:solidFill>
                  <a:schemeClr val="bg1"/>
                </a:solidFill>
              </a:rPr>
              <a:t>        </a:t>
            </a:r>
            <a:r>
              <a:rPr lang="el-GR" sz="3200" b="1" dirty="0" smtClean="0">
                <a:solidFill>
                  <a:schemeClr val="bg1"/>
                </a:solidFill>
              </a:rPr>
              <a:t>ἐάν </a:t>
            </a:r>
            <a:r>
              <a:rPr lang="el-GR" sz="3200" b="1" dirty="0">
                <a:solidFill>
                  <a:schemeClr val="bg1"/>
                </a:solidFill>
              </a:rPr>
              <a:t>τις ἀγαπᾷ τὸν κόσμον, οὐκ ἔστιν ἡ </a:t>
            </a:r>
            <a:r>
              <a:rPr lang="el-GR" sz="3200" b="1" dirty="0" smtClean="0">
                <a:solidFill>
                  <a:schemeClr val="bg1"/>
                </a:solidFill>
              </a:rPr>
              <a:t>ἀγάπη</a:t>
            </a:r>
            <a:endParaRPr lang="en-US" sz="2200" b="1" dirty="0" smtClean="0">
              <a:solidFill>
                <a:schemeClr val="bg1"/>
              </a:solidFill>
            </a:endParaRPr>
          </a:p>
          <a:p>
            <a:r>
              <a:rPr lang="fr-FR" sz="2200" dirty="0" smtClean="0">
                <a:solidFill>
                  <a:schemeClr val="bg1"/>
                </a:solidFill>
              </a:rPr>
              <a:t>            si   </a:t>
            </a:r>
            <a:r>
              <a:rPr lang="fr-FR" sz="2200" dirty="0">
                <a:solidFill>
                  <a:schemeClr val="bg1"/>
                </a:solidFill>
              </a:rPr>
              <a:t>quelqu'un </a:t>
            </a:r>
            <a:r>
              <a:rPr lang="fr-FR" sz="2200" dirty="0" smtClean="0">
                <a:solidFill>
                  <a:schemeClr val="bg1"/>
                </a:solidFill>
              </a:rPr>
              <a:t>  aime      le       monde           n'est </a:t>
            </a:r>
            <a:r>
              <a:rPr lang="fr-FR" sz="2200" dirty="0">
                <a:solidFill>
                  <a:schemeClr val="bg1"/>
                </a:solidFill>
              </a:rPr>
              <a:t>point </a:t>
            </a:r>
            <a:r>
              <a:rPr lang="fr-FR" sz="2200" dirty="0" smtClean="0">
                <a:solidFill>
                  <a:schemeClr val="bg1"/>
                </a:solidFill>
              </a:rPr>
              <a:t>       l'amour </a:t>
            </a:r>
            <a:endParaRPr lang="es-ES" sz="2200" dirty="0" smtClean="0">
              <a:solidFill>
                <a:schemeClr val="bg1"/>
              </a:solidFill>
            </a:endParaRPr>
          </a:p>
          <a:p>
            <a:r>
              <a:rPr lang="en-US" sz="3200" b="1" dirty="0" smtClean="0">
                <a:solidFill>
                  <a:schemeClr val="bg1"/>
                </a:solidFill>
              </a:rPr>
              <a:t>  </a:t>
            </a:r>
            <a:r>
              <a:rPr lang="el-GR" sz="3200" b="1" dirty="0" smtClean="0">
                <a:solidFill>
                  <a:schemeClr val="bg1"/>
                </a:solidFill>
              </a:rPr>
              <a:t>τοῦ πατρὸς </a:t>
            </a:r>
            <a:r>
              <a:rPr lang="el-GR" sz="3200" b="1" dirty="0">
                <a:solidFill>
                  <a:schemeClr val="bg1"/>
                </a:solidFill>
              </a:rPr>
              <a:t>ἐν </a:t>
            </a:r>
            <a:r>
              <a:rPr lang="el-GR" sz="3200" b="1" dirty="0" smtClean="0">
                <a:solidFill>
                  <a:schemeClr val="bg1"/>
                </a:solidFill>
              </a:rPr>
              <a:t>αὐτῷ·</a:t>
            </a:r>
            <a:r>
              <a:rPr lang="en-US" sz="3200" b="1" dirty="0" smtClean="0">
                <a:solidFill>
                  <a:schemeClr val="bg1"/>
                </a:solidFill>
              </a:rPr>
              <a:t>           </a:t>
            </a:r>
            <a:r>
              <a:rPr lang="en-US" sz="2800" b="1" dirty="0" smtClean="0">
                <a:solidFill>
                  <a:srgbClr val="FFFF00"/>
                </a:solidFill>
              </a:rPr>
              <a:t>16</a:t>
            </a:r>
            <a:r>
              <a:rPr lang="en-US" sz="3000" b="1" dirty="0" smtClean="0">
                <a:solidFill>
                  <a:schemeClr val="bg1"/>
                </a:solidFill>
              </a:rPr>
              <a:t> </a:t>
            </a:r>
            <a:r>
              <a:rPr lang="el-GR" sz="3200" dirty="0" smtClean="0">
                <a:solidFill>
                  <a:schemeClr val="bg1"/>
                </a:solidFill>
              </a:rPr>
              <a:t> </a:t>
            </a:r>
            <a:r>
              <a:rPr lang="en-US" sz="3200" dirty="0" smtClean="0">
                <a:solidFill>
                  <a:schemeClr val="bg1"/>
                </a:solidFill>
              </a:rPr>
              <a:t> </a:t>
            </a:r>
            <a:r>
              <a:rPr lang="el-GR" sz="3200" b="1" dirty="0" smtClean="0">
                <a:solidFill>
                  <a:schemeClr val="bg1"/>
                </a:solidFill>
              </a:rPr>
              <a:t>ὅτι </a:t>
            </a:r>
            <a:r>
              <a:rPr lang="el-GR" sz="3200" b="1" dirty="0">
                <a:solidFill>
                  <a:schemeClr val="bg1"/>
                </a:solidFill>
              </a:rPr>
              <a:t>πᾶν </a:t>
            </a:r>
            <a:r>
              <a:rPr lang="el-GR" sz="3200" b="1" dirty="0" smtClean="0">
                <a:solidFill>
                  <a:schemeClr val="bg1"/>
                </a:solidFill>
              </a:rPr>
              <a:t>τὸ </a:t>
            </a:r>
            <a:r>
              <a:rPr lang="en-US" sz="3200" b="1" dirty="0" smtClean="0">
                <a:solidFill>
                  <a:schemeClr val="bg1"/>
                </a:solidFill>
              </a:rPr>
              <a:t> </a:t>
            </a:r>
            <a:r>
              <a:rPr lang="el-GR" sz="3200" b="1" dirty="0" smtClean="0">
                <a:solidFill>
                  <a:schemeClr val="bg1"/>
                </a:solidFill>
              </a:rPr>
              <a:t>ἐν </a:t>
            </a:r>
            <a:r>
              <a:rPr lang="el-GR" sz="3200" b="1" dirty="0">
                <a:solidFill>
                  <a:schemeClr val="bg1"/>
                </a:solidFill>
              </a:rPr>
              <a:t>τῷ κόσμῳ, </a:t>
            </a:r>
            <a:r>
              <a:rPr lang="el-GR" sz="3200" b="1" dirty="0" smtClean="0">
                <a:solidFill>
                  <a:schemeClr val="bg1"/>
                </a:solidFill>
              </a:rPr>
              <a:t>ἡ ἐπιθυμία</a:t>
            </a:r>
            <a:endParaRPr lang="en-US" sz="2200" dirty="0" smtClean="0">
              <a:solidFill>
                <a:schemeClr val="bg1"/>
              </a:solidFill>
            </a:endParaRPr>
          </a:p>
          <a:p>
            <a:r>
              <a:rPr lang="fr-FR" sz="2200" dirty="0" smtClean="0">
                <a:solidFill>
                  <a:schemeClr val="bg1"/>
                </a:solidFill>
              </a:rPr>
              <a:t>      du        Père         </a:t>
            </a:r>
            <a:r>
              <a:rPr lang="fr-FR" sz="2200" dirty="0">
                <a:solidFill>
                  <a:schemeClr val="bg1"/>
                </a:solidFill>
              </a:rPr>
              <a:t>en </a:t>
            </a:r>
            <a:r>
              <a:rPr lang="fr-FR" sz="2200" dirty="0" smtClean="0">
                <a:solidFill>
                  <a:schemeClr val="bg1"/>
                </a:solidFill>
              </a:rPr>
              <a:t>    lui                                    car   tout  ce </a:t>
            </a:r>
            <a:r>
              <a:rPr lang="fr-FR" sz="2200" dirty="0">
                <a:solidFill>
                  <a:schemeClr val="bg1"/>
                </a:solidFill>
              </a:rPr>
              <a:t>qui </a:t>
            </a:r>
            <a:r>
              <a:rPr lang="fr-FR" sz="2200" dirty="0" smtClean="0">
                <a:solidFill>
                  <a:schemeClr val="bg1"/>
                </a:solidFill>
              </a:rPr>
              <a:t>dans  le    monde       le       </a:t>
            </a:r>
            <a:r>
              <a:rPr lang="fr-FR" sz="2400" dirty="0" smtClean="0">
                <a:solidFill>
                  <a:schemeClr val="bg1"/>
                </a:solidFill>
              </a:rPr>
              <a:t>désir </a:t>
            </a:r>
            <a:r>
              <a:rPr lang="fr-FR" sz="2200" dirty="0" smtClean="0">
                <a:solidFill>
                  <a:schemeClr val="bg1"/>
                </a:solidFill>
              </a:rPr>
              <a:t> </a:t>
            </a:r>
            <a:endParaRPr lang="es-ES" sz="2200" dirty="0" smtClean="0">
              <a:solidFill>
                <a:schemeClr val="bg1"/>
              </a:solidFill>
            </a:endParaRPr>
          </a:p>
          <a:p>
            <a:r>
              <a:rPr lang="en-US" sz="3200" b="1" dirty="0" smtClean="0">
                <a:solidFill>
                  <a:schemeClr val="bg1"/>
                </a:solidFill>
              </a:rPr>
              <a:t>   </a:t>
            </a:r>
            <a:r>
              <a:rPr lang="el-GR" sz="3200" b="1" dirty="0" smtClean="0">
                <a:solidFill>
                  <a:schemeClr val="bg1"/>
                </a:solidFill>
              </a:rPr>
              <a:t>τῆς </a:t>
            </a:r>
            <a:r>
              <a:rPr lang="el-GR" sz="3200" b="1" dirty="0">
                <a:solidFill>
                  <a:schemeClr val="bg1"/>
                </a:solidFill>
              </a:rPr>
              <a:t>σαρκὸς καὶ ἡ ἐπιθυμία τῶν ὀφθαλμῶν καὶ ἡ </a:t>
            </a:r>
            <a:r>
              <a:rPr lang="el-GR" sz="3200" b="1" dirty="0" smtClean="0">
                <a:solidFill>
                  <a:schemeClr val="bg1"/>
                </a:solidFill>
              </a:rPr>
              <a:t>ἀλαζονεία</a:t>
            </a:r>
            <a:endParaRPr lang="en-US" sz="2200" b="1" dirty="0" smtClean="0">
              <a:solidFill>
                <a:schemeClr val="bg1"/>
              </a:solidFill>
            </a:endParaRPr>
          </a:p>
          <a:p>
            <a:r>
              <a:rPr lang="fr-FR" sz="2200" dirty="0" smtClean="0">
                <a:solidFill>
                  <a:schemeClr val="bg1"/>
                </a:solidFill>
              </a:rPr>
              <a:t>    de la      chair           et    le        </a:t>
            </a:r>
            <a:r>
              <a:rPr lang="fr-FR" sz="2400" dirty="0">
                <a:solidFill>
                  <a:schemeClr val="bg1"/>
                </a:solidFill>
              </a:rPr>
              <a:t>désir </a:t>
            </a:r>
            <a:r>
              <a:rPr lang="fr-FR" sz="2400" dirty="0" smtClean="0">
                <a:solidFill>
                  <a:schemeClr val="bg1"/>
                </a:solidFill>
              </a:rPr>
              <a:t>         </a:t>
            </a:r>
            <a:r>
              <a:rPr lang="fr-FR" sz="2200" dirty="0" smtClean="0">
                <a:solidFill>
                  <a:schemeClr val="bg1"/>
                </a:solidFill>
              </a:rPr>
              <a:t> des               yeux             et        </a:t>
            </a:r>
            <a:r>
              <a:rPr lang="fr-FR" sz="2200" dirty="0">
                <a:solidFill>
                  <a:schemeClr val="bg1"/>
                </a:solidFill>
              </a:rPr>
              <a:t>l'orgueil </a:t>
            </a:r>
            <a:r>
              <a:rPr lang="en-US" sz="2200" b="1" dirty="0" smtClean="0">
                <a:solidFill>
                  <a:schemeClr val="bg1"/>
                </a:solidFill>
              </a:rPr>
              <a:t> </a:t>
            </a:r>
          </a:p>
          <a:p>
            <a:r>
              <a:rPr lang="en-US" sz="3200" b="1" dirty="0" smtClean="0">
                <a:solidFill>
                  <a:schemeClr val="bg1"/>
                </a:solidFill>
              </a:rPr>
              <a:t>   </a:t>
            </a:r>
            <a:r>
              <a:rPr lang="el-GR" sz="3200" b="1" dirty="0" smtClean="0">
                <a:solidFill>
                  <a:schemeClr val="bg1"/>
                </a:solidFill>
              </a:rPr>
              <a:t>τοῦ </a:t>
            </a:r>
            <a:r>
              <a:rPr lang="el-GR" sz="3200" b="1" dirty="0">
                <a:solidFill>
                  <a:schemeClr val="bg1"/>
                </a:solidFill>
              </a:rPr>
              <a:t>βίου, </a:t>
            </a:r>
            <a:r>
              <a:rPr lang="en-US" sz="3200" b="1" dirty="0" smtClean="0">
                <a:solidFill>
                  <a:schemeClr val="bg1"/>
                </a:solidFill>
              </a:rPr>
              <a:t> </a:t>
            </a:r>
            <a:r>
              <a:rPr lang="el-GR" sz="3200" b="1" dirty="0" smtClean="0">
                <a:solidFill>
                  <a:schemeClr val="bg1"/>
                </a:solidFill>
              </a:rPr>
              <a:t>οὐκ </a:t>
            </a:r>
            <a:r>
              <a:rPr lang="el-GR" sz="3200" b="1" dirty="0">
                <a:solidFill>
                  <a:schemeClr val="bg1"/>
                </a:solidFill>
              </a:rPr>
              <a:t>ἔστιν ἐκ τοῦ πατρὸς ἀλλ᾽ ἐκ τοῦ κόσμου ἐστίν. </a:t>
            </a:r>
            <a:endParaRPr lang="en-US" sz="2200" b="1" dirty="0" smtClean="0">
              <a:solidFill>
                <a:schemeClr val="bg1"/>
              </a:solidFill>
            </a:endParaRPr>
          </a:p>
          <a:p>
            <a:r>
              <a:rPr lang="es-ES" sz="2200" dirty="0" smtClean="0">
                <a:solidFill>
                  <a:schemeClr val="bg1"/>
                </a:solidFill>
              </a:rPr>
              <a:t>  </a:t>
            </a:r>
            <a:r>
              <a:rPr lang="fr-FR" sz="2000" dirty="0" smtClean="0">
                <a:solidFill>
                  <a:schemeClr val="bg1"/>
                </a:solidFill>
              </a:rPr>
              <a:t>des </a:t>
            </a:r>
            <a:r>
              <a:rPr lang="fr-FR" sz="2000" dirty="0">
                <a:solidFill>
                  <a:schemeClr val="bg1"/>
                </a:solidFill>
              </a:rPr>
              <a:t>biens </a:t>
            </a:r>
            <a:r>
              <a:rPr lang="fr-FR" sz="2000" dirty="0" smtClean="0">
                <a:solidFill>
                  <a:schemeClr val="bg1"/>
                </a:solidFill>
              </a:rPr>
              <a:t>terrestres  </a:t>
            </a:r>
            <a:r>
              <a:rPr lang="fr-FR" sz="2200" dirty="0" smtClean="0">
                <a:solidFill>
                  <a:schemeClr val="bg1"/>
                </a:solidFill>
              </a:rPr>
              <a:t>ne pas  est        </a:t>
            </a:r>
            <a:r>
              <a:rPr lang="fr-FR" sz="2200" dirty="0">
                <a:solidFill>
                  <a:schemeClr val="bg1"/>
                </a:solidFill>
              </a:rPr>
              <a:t>du </a:t>
            </a:r>
            <a:r>
              <a:rPr lang="fr-FR" sz="2200" dirty="0" smtClean="0">
                <a:solidFill>
                  <a:schemeClr val="bg1"/>
                </a:solidFill>
              </a:rPr>
              <a:t>             Père           </a:t>
            </a:r>
            <a:r>
              <a:rPr lang="fr-FR" sz="2200" dirty="0">
                <a:solidFill>
                  <a:schemeClr val="bg1"/>
                </a:solidFill>
              </a:rPr>
              <a:t>mais </a:t>
            </a:r>
            <a:r>
              <a:rPr lang="fr-FR" sz="2200" dirty="0" smtClean="0">
                <a:solidFill>
                  <a:schemeClr val="bg1"/>
                </a:solidFill>
              </a:rPr>
              <a:t>    </a:t>
            </a:r>
            <a:r>
              <a:rPr lang="fr-FR" sz="2200" dirty="0">
                <a:solidFill>
                  <a:schemeClr val="bg1"/>
                </a:solidFill>
              </a:rPr>
              <a:t>du </a:t>
            </a:r>
            <a:r>
              <a:rPr lang="fr-FR" sz="2200" dirty="0" smtClean="0">
                <a:solidFill>
                  <a:schemeClr val="bg1"/>
                </a:solidFill>
              </a:rPr>
              <a:t>             monde </a:t>
            </a:r>
            <a:r>
              <a:rPr lang="es-ES" sz="2200" dirty="0">
                <a:solidFill>
                  <a:schemeClr val="bg1"/>
                </a:solidFill>
              </a:rPr>
              <a:t> </a:t>
            </a:r>
            <a:r>
              <a:rPr lang="es-ES" sz="2200" dirty="0" smtClean="0">
                <a:solidFill>
                  <a:schemeClr val="bg1"/>
                </a:solidFill>
              </a:rPr>
              <a:t>      </a:t>
            </a:r>
            <a:r>
              <a:rPr lang="es-ES" sz="2200" dirty="0" err="1" smtClean="0">
                <a:solidFill>
                  <a:schemeClr val="bg1"/>
                </a:solidFill>
              </a:rPr>
              <a:t>est</a:t>
            </a:r>
            <a:endParaRPr lang="en-US" sz="2200" b="1" dirty="0">
              <a:solidFill>
                <a:schemeClr val="bg1"/>
              </a:solidFill>
            </a:endParaRPr>
          </a:p>
          <a:p>
            <a:r>
              <a:rPr lang="fr-FR" sz="2000" baseline="30000" dirty="0" smtClean="0">
                <a:solidFill>
                  <a:srgbClr val="FFFF00"/>
                </a:solidFill>
              </a:rPr>
              <a:t>	NEG </a:t>
            </a:r>
            <a:r>
              <a:rPr lang="fr-FR" sz="2000" b="1" dirty="0" smtClean="0">
                <a:solidFill>
                  <a:schemeClr val="bg1"/>
                </a:solidFill>
              </a:rPr>
              <a:t>2:15</a:t>
            </a:r>
            <a:r>
              <a:rPr lang="fr-FR" sz="2000" dirty="0" smtClean="0">
                <a:solidFill>
                  <a:schemeClr val="bg1"/>
                </a:solidFill>
              </a:rPr>
              <a:t> </a:t>
            </a:r>
            <a:r>
              <a:rPr lang="fr-FR" sz="2000" dirty="0">
                <a:solidFill>
                  <a:schemeClr val="bg1"/>
                </a:solidFill>
              </a:rPr>
              <a:t>N'aimez point le monde, ni les choses qui sont dans le monde. Si quelqu'un aime le monde, l'amour du Père n'est point en lui</a:t>
            </a:r>
            <a:r>
              <a:rPr lang="fr-FR" sz="2000" dirty="0" smtClean="0">
                <a:solidFill>
                  <a:schemeClr val="bg1"/>
                </a:solidFill>
              </a:rPr>
              <a:t>; </a:t>
            </a:r>
            <a:r>
              <a:rPr lang="fr-FR" sz="2000" b="1" dirty="0">
                <a:solidFill>
                  <a:schemeClr val="bg1"/>
                </a:solidFill>
              </a:rPr>
              <a:t>16</a:t>
            </a:r>
            <a:r>
              <a:rPr lang="fr-FR" sz="2000" dirty="0">
                <a:solidFill>
                  <a:schemeClr val="bg1"/>
                </a:solidFill>
              </a:rPr>
              <a:t> car tout ce qui est dans le monde, la convoitise de la chair, la convoitise des yeux, et l'orgueil de la vie, ne vient point du Père, mais vient du monde</a:t>
            </a:r>
            <a:r>
              <a:rPr lang="fr-FR" sz="2000" dirty="0" smtClean="0">
                <a:solidFill>
                  <a:schemeClr val="bg1"/>
                </a:solidFill>
              </a:rPr>
              <a:t>. / </a:t>
            </a:r>
            <a:r>
              <a:rPr lang="fr-FR" sz="2000" baseline="30000" dirty="0" smtClean="0">
                <a:solidFill>
                  <a:srgbClr val="FFFF00"/>
                </a:solidFill>
              </a:rPr>
              <a:t>BFC </a:t>
            </a:r>
            <a:r>
              <a:rPr lang="fr-FR" sz="2000" b="1" dirty="0" smtClean="0">
                <a:solidFill>
                  <a:schemeClr val="bg1"/>
                </a:solidFill>
              </a:rPr>
              <a:t>2:15</a:t>
            </a:r>
            <a:r>
              <a:rPr lang="fr-FR" sz="2000" dirty="0" smtClean="0">
                <a:solidFill>
                  <a:schemeClr val="bg1"/>
                </a:solidFill>
              </a:rPr>
              <a:t> </a:t>
            </a:r>
            <a:r>
              <a:rPr lang="fr-FR" sz="2000" dirty="0">
                <a:solidFill>
                  <a:schemeClr val="bg1"/>
                </a:solidFill>
              </a:rPr>
              <a:t>N'aimez pas le monde, ni rien de ce qui appartient au monde. Si quelqu'un aime le monde, il ne lui est plus possible d'aimer le Père</a:t>
            </a:r>
            <a:r>
              <a:rPr lang="fr-FR" sz="2000" dirty="0" smtClean="0">
                <a:solidFill>
                  <a:schemeClr val="bg1"/>
                </a:solidFill>
              </a:rPr>
              <a:t>. </a:t>
            </a:r>
            <a:r>
              <a:rPr lang="fr-FR" sz="2000" b="1" dirty="0" smtClean="0">
                <a:solidFill>
                  <a:schemeClr val="bg1"/>
                </a:solidFill>
              </a:rPr>
              <a:t>16</a:t>
            </a:r>
            <a:r>
              <a:rPr lang="fr-FR" sz="2000" dirty="0" smtClean="0">
                <a:solidFill>
                  <a:schemeClr val="bg1"/>
                </a:solidFill>
              </a:rPr>
              <a:t> </a:t>
            </a:r>
            <a:r>
              <a:rPr lang="fr-FR" sz="2000" dirty="0">
                <a:solidFill>
                  <a:schemeClr val="bg1"/>
                </a:solidFill>
              </a:rPr>
              <a:t>En effet, voici ce qui appartient au monde: la volonté de satisfaire ses propres désirs ou de posséder ce que l'on voit, ainsi que l'orgueil fondé sur les biens terrestres. Eh bien, tout cela vient non pas du Père, mais du monde.</a:t>
            </a:r>
            <a:endParaRPr lang="fr-FR"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21254811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TotalTime>
  <Words>2324</Words>
  <Application>Microsoft Office PowerPoint</Application>
  <PresentationFormat>Custom</PresentationFormat>
  <Paragraphs>214</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Première Épître de Jean Chapitre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143</cp:revision>
  <dcterms:created xsi:type="dcterms:W3CDTF">2020-04-05T11:02:49Z</dcterms:created>
  <dcterms:modified xsi:type="dcterms:W3CDTF">2020-04-30T00:33:58Z</dcterms:modified>
</cp:coreProperties>
</file>