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3" r:id="rId2"/>
    <p:sldId id="260" r:id="rId3"/>
    <p:sldId id="283" r:id="rId4"/>
    <p:sldId id="294" r:id="rId5"/>
    <p:sldId id="285" r:id="rId6"/>
    <p:sldId id="286" r:id="rId7"/>
    <p:sldId id="295" r:id="rId8"/>
    <p:sldId id="287" r:id="rId9"/>
    <p:sldId id="288" r:id="rId10"/>
    <p:sldId id="289" r:id="rId11"/>
    <p:sldId id="296" r:id="rId12"/>
    <p:sldId id="290" r:id="rId13"/>
    <p:sldId id="291" r:id="rId14"/>
    <p:sldId id="292" r:id="rId15"/>
    <p:sldId id="297"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5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5/4/2020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12241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122410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5/4/2020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Première </a:t>
            </a:r>
            <a:r>
              <a:rPr lang="en-US" sz="6600" b="1" dirty="0" smtClean="0"/>
              <a:t>É</a:t>
            </a:r>
            <a:r>
              <a:rPr lang="fr-FR" sz="6600" b="1" dirty="0" err="1" smtClean="0"/>
              <a:t>pître</a:t>
            </a:r>
            <a:r>
              <a:rPr lang="fr-FR" sz="6600" b="1" dirty="0" smtClean="0"/>
              <a:t> </a:t>
            </a:r>
            <a:r>
              <a:rPr lang="fr-FR" sz="6600" b="1" dirty="0"/>
              <a:t>de </a:t>
            </a:r>
            <a:r>
              <a:rPr lang="fr-FR" sz="6600" b="1" dirty="0" smtClean="0"/>
              <a:t>Jean</a:t>
            </a:r>
            <a:r>
              <a:rPr lang="fr-FR" sz="6000" b="1" dirty="0" smtClean="0"/>
              <a:t/>
            </a:r>
            <a:br>
              <a:rPr lang="fr-FR" sz="6000" b="1" dirty="0" smtClean="0"/>
            </a:br>
            <a:r>
              <a:rPr lang="fr-FR" sz="5400" b="1" dirty="0" smtClean="0"/>
              <a:t>Chapitre 3</a:t>
            </a:r>
            <a:endParaRPr lang="en-US" sz="54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1815882"/>
          </a:xfrm>
          <a:prstGeom prst="rect">
            <a:avLst/>
          </a:prstGeom>
        </p:spPr>
        <p:txBody>
          <a:bodyPr wrap="square">
            <a:spAutoFit/>
          </a:bodyPr>
          <a:lstStyle/>
          <a:p>
            <a:pPr algn="ctr"/>
            <a:r>
              <a:rPr lang="en-US" sz="4000" b="1" dirty="0" smtClean="0">
                <a:solidFill>
                  <a:srgbClr val="FF0000"/>
                </a:solidFill>
              </a:rPr>
              <a:t>Nouveau </a:t>
            </a:r>
            <a:r>
              <a:rPr lang="en-US" sz="4000" b="1" dirty="0">
                <a:solidFill>
                  <a:srgbClr val="FF0000"/>
                </a:solidFill>
              </a:rPr>
              <a:t>Testament </a:t>
            </a:r>
            <a:endParaRPr lang="en-US" sz="4000" b="1" dirty="0" smtClean="0">
              <a:solidFill>
                <a:srgbClr val="FF0000"/>
              </a:solidFill>
            </a:endParaRPr>
          </a:p>
          <a:p>
            <a:pPr algn="ctr"/>
            <a:r>
              <a:rPr lang="en-US" sz="4000" b="1" dirty="0" err="1">
                <a:solidFill>
                  <a:srgbClr val="FF0000"/>
                </a:solidFill>
              </a:rPr>
              <a:t>I</a:t>
            </a:r>
            <a:r>
              <a:rPr lang="en-US" sz="4000" b="1" dirty="0" err="1" smtClean="0">
                <a:solidFill>
                  <a:srgbClr val="FF0000"/>
                </a:solidFill>
              </a:rPr>
              <a:t>nterlinéaire</a:t>
            </a:r>
            <a:r>
              <a:rPr lang="en-US" sz="4000" b="1" dirty="0" smtClean="0">
                <a:solidFill>
                  <a:srgbClr val="FF0000"/>
                </a:solidFill>
              </a:rPr>
              <a:t> </a:t>
            </a:r>
            <a:r>
              <a:rPr lang="en-US" sz="4000" b="1" dirty="0" err="1">
                <a:solidFill>
                  <a:srgbClr val="FF0000"/>
                </a:solidFill>
              </a:rPr>
              <a:t>Grec</a:t>
            </a:r>
            <a:r>
              <a:rPr lang="en-US" sz="4000" b="1" dirty="0">
                <a:solidFill>
                  <a:srgbClr val="FF0000"/>
                </a:solidFill>
              </a:rPr>
              <a:t> – </a:t>
            </a:r>
            <a:r>
              <a:rPr lang="en-US" sz="4000" b="1" dirty="0" err="1" smtClean="0">
                <a:solidFill>
                  <a:srgbClr val="FF0000"/>
                </a:solidFill>
              </a:rPr>
              <a:t>Français</a:t>
            </a:r>
            <a:endParaRPr lang="en-US" sz="40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72285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96358"/>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endParaRPr lang="en-US" sz="1400" b="1" dirty="0" smtClean="0">
              <a:solidFill>
                <a:srgbClr val="FFFF00"/>
              </a:solidFill>
            </a:endParaRPr>
          </a:p>
          <a:p>
            <a:pPr algn="ctr"/>
            <a:endParaRPr lang="en-US" sz="1400" b="1" dirty="0" smtClean="0">
              <a:solidFill>
                <a:srgbClr val="FFFF00"/>
              </a:solidFill>
            </a:endParaRPr>
          </a:p>
          <a:p>
            <a:pPr algn="ctr"/>
            <a:r>
              <a:rPr lang="en-US" sz="3600" b="1" dirty="0" smtClean="0">
                <a:solidFill>
                  <a:srgbClr val="FFFF00"/>
                </a:solidFill>
              </a:rPr>
              <a:t>1 Jean 3:16 </a:t>
            </a:r>
          </a:p>
          <a:p>
            <a:pPr algn="ctr"/>
            <a:endParaRPr lang="en-US" sz="1000" b="1" dirty="0" smtClean="0">
              <a:solidFill>
                <a:schemeClr val="bg1"/>
              </a:solidFill>
            </a:endParaRPr>
          </a:p>
          <a:p>
            <a:pPr algn="ctr"/>
            <a:endParaRPr lang="en-US" sz="1000" b="1" dirty="0" smtClean="0">
              <a:solidFill>
                <a:schemeClr val="bg1"/>
              </a:solidFill>
            </a:endParaRPr>
          </a:p>
          <a:p>
            <a:pPr algn="ctr"/>
            <a:endParaRPr lang="en-US" sz="1000" b="1" dirty="0">
              <a:solidFill>
                <a:schemeClr val="bg1"/>
              </a:solidFill>
            </a:endParaRPr>
          </a:p>
          <a:p>
            <a:pPr algn="ctr"/>
            <a:endParaRPr lang="en-US" sz="1000" b="1" dirty="0" smtClean="0">
              <a:solidFill>
                <a:schemeClr val="bg1"/>
              </a:solidFill>
            </a:endParaRPr>
          </a:p>
          <a:p>
            <a:r>
              <a:rPr lang="en-US" sz="2400" b="1" dirty="0" smtClean="0">
                <a:solidFill>
                  <a:srgbClr val="FFFF00"/>
                </a:solidFill>
              </a:rPr>
              <a:t> </a:t>
            </a:r>
            <a:r>
              <a:rPr lang="en-US" sz="2800" b="1" dirty="0" smtClean="0">
                <a:solidFill>
                  <a:srgbClr val="FFFF00"/>
                </a:solidFill>
              </a:rPr>
              <a:t>16 </a:t>
            </a:r>
            <a:r>
              <a:rPr lang="en-US" sz="2400" b="1" dirty="0" smtClean="0">
                <a:solidFill>
                  <a:srgbClr val="FFFF00"/>
                </a:solidFill>
              </a:rPr>
              <a:t> </a:t>
            </a:r>
            <a:r>
              <a:rPr lang="el-GR" sz="3500" dirty="0">
                <a:solidFill>
                  <a:schemeClr val="bg1"/>
                </a:solidFill>
              </a:rPr>
              <a:t>ἐν τούτῳ ἐγνώκαμεν τὴν ἀγάπην, ὅτι ἐκεῖνος </a:t>
            </a:r>
            <a:endParaRPr lang="en-US" sz="3500" dirty="0" smtClean="0">
              <a:solidFill>
                <a:schemeClr val="bg1"/>
              </a:solidFill>
            </a:endParaRPr>
          </a:p>
          <a:p>
            <a:r>
              <a:rPr lang="en-US" sz="2300" dirty="0">
                <a:solidFill>
                  <a:schemeClr val="bg1"/>
                </a:solidFill>
              </a:rPr>
              <a:t> </a:t>
            </a:r>
            <a:r>
              <a:rPr lang="en-US" sz="2300" dirty="0" smtClean="0">
                <a:solidFill>
                  <a:schemeClr val="bg1"/>
                </a:solidFill>
              </a:rPr>
              <a:t>        en         </a:t>
            </a:r>
            <a:r>
              <a:rPr lang="en-US" sz="2300" dirty="0" err="1" smtClean="0">
                <a:solidFill>
                  <a:schemeClr val="bg1"/>
                </a:solidFill>
              </a:rPr>
              <a:t>ce</a:t>
            </a:r>
            <a:r>
              <a:rPr lang="en-US" sz="2300" dirty="0" smtClean="0">
                <a:solidFill>
                  <a:schemeClr val="bg1"/>
                </a:solidFill>
              </a:rPr>
              <a:t>       n</a:t>
            </a:r>
            <a:r>
              <a:rPr lang="fr-FR" sz="2400" dirty="0" err="1" smtClean="0">
                <a:solidFill>
                  <a:schemeClr val="bg1"/>
                </a:solidFill>
              </a:rPr>
              <a:t>ous</a:t>
            </a:r>
            <a:r>
              <a:rPr lang="fr-FR" sz="2400" dirty="0" smtClean="0">
                <a:solidFill>
                  <a:schemeClr val="bg1"/>
                </a:solidFill>
              </a:rPr>
              <a:t> </a:t>
            </a:r>
            <a:r>
              <a:rPr lang="fr-FR" sz="2400" dirty="0">
                <a:solidFill>
                  <a:schemeClr val="bg1"/>
                </a:solidFill>
              </a:rPr>
              <a:t>avons connu </a:t>
            </a:r>
            <a:r>
              <a:rPr lang="fr-FR" sz="2400" dirty="0" smtClean="0">
                <a:solidFill>
                  <a:schemeClr val="bg1"/>
                </a:solidFill>
              </a:rPr>
              <a:t>      l'amour             que        il </a:t>
            </a:r>
            <a:r>
              <a:rPr lang="es-ES" sz="2300" dirty="0" smtClean="0">
                <a:solidFill>
                  <a:schemeClr val="bg1"/>
                </a:solidFill>
              </a:rPr>
              <a:t> </a:t>
            </a:r>
          </a:p>
          <a:p>
            <a:r>
              <a:rPr lang="en-US" sz="3300" dirty="0" smtClean="0">
                <a:solidFill>
                  <a:schemeClr val="bg1"/>
                </a:solidFill>
              </a:rPr>
              <a:t>    </a:t>
            </a:r>
            <a:r>
              <a:rPr lang="el-GR" sz="3500" dirty="0" smtClean="0">
                <a:solidFill>
                  <a:schemeClr val="bg1"/>
                </a:solidFill>
              </a:rPr>
              <a:t>ὑπὲρ </a:t>
            </a:r>
            <a:r>
              <a:rPr lang="el-GR" sz="3500" dirty="0">
                <a:solidFill>
                  <a:schemeClr val="bg1"/>
                </a:solidFill>
              </a:rPr>
              <a:t>ἡμῶν τὴν ψυχὴν αὐτοῦ ἔθηκεν, καὶ </a:t>
            </a:r>
            <a:r>
              <a:rPr lang="en-US" sz="3500" dirty="0" smtClean="0">
                <a:solidFill>
                  <a:schemeClr val="bg1"/>
                </a:solidFill>
              </a:rPr>
              <a:t> </a:t>
            </a:r>
            <a:r>
              <a:rPr lang="el-GR" sz="3500" dirty="0" smtClean="0">
                <a:solidFill>
                  <a:schemeClr val="bg1"/>
                </a:solidFill>
              </a:rPr>
              <a:t>ἡμεῖς </a:t>
            </a:r>
            <a:endParaRPr lang="en-US" sz="3500" dirty="0">
              <a:solidFill>
                <a:schemeClr val="bg1"/>
              </a:solidFill>
            </a:endParaRPr>
          </a:p>
          <a:p>
            <a:r>
              <a:rPr lang="fr-FR" sz="2400" dirty="0" smtClean="0">
                <a:solidFill>
                  <a:schemeClr val="bg1"/>
                </a:solidFill>
              </a:rPr>
              <a:t>        pour      nous       la   vie </a:t>
            </a:r>
            <a:r>
              <a:rPr lang="fr-FR" sz="2400" dirty="0">
                <a:solidFill>
                  <a:schemeClr val="bg1"/>
                </a:solidFill>
              </a:rPr>
              <a:t>physique</a:t>
            </a:r>
            <a:r>
              <a:rPr lang="fr-FR" sz="2400" dirty="0" smtClean="0">
                <a:solidFill>
                  <a:schemeClr val="bg1"/>
                </a:solidFill>
              </a:rPr>
              <a:t>     sa        il a </a:t>
            </a:r>
            <a:r>
              <a:rPr lang="fr-FR" sz="2400" dirty="0">
                <a:solidFill>
                  <a:schemeClr val="bg1"/>
                </a:solidFill>
              </a:rPr>
              <a:t>donné </a:t>
            </a:r>
            <a:r>
              <a:rPr lang="fr-FR" sz="2400" dirty="0" smtClean="0">
                <a:solidFill>
                  <a:schemeClr val="bg1"/>
                </a:solidFill>
              </a:rPr>
              <a:t>   aussi    </a:t>
            </a:r>
            <a:r>
              <a:rPr lang="fr-FR" sz="2400" dirty="0">
                <a:solidFill>
                  <a:schemeClr val="bg1"/>
                </a:solidFill>
              </a:rPr>
              <a:t>nous </a:t>
            </a:r>
            <a:r>
              <a:rPr lang="es-ES" sz="2300" dirty="0" smtClean="0">
                <a:solidFill>
                  <a:schemeClr val="bg1"/>
                </a:solidFill>
              </a:rPr>
              <a:t> </a:t>
            </a:r>
          </a:p>
          <a:p>
            <a:r>
              <a:rPr lang="en-US" sz="3300" dirty="0" smtClean="0">
                <a:solidFill>
                  <a:schemeClr val="bg1"/>
                </a:solidFill>
              </a:rPr>
              <a:t>      </a:t>
            </a:r>
            <a:r>
              <a:rPr lang="el-GR" sz="3500" dirty="0">
                <a:solidFill>
                  <a:schemeClr val="bg1"/>
                </a:solidFill>
              </a:rPr>
              <a:t>ὀφείλομεν ὑπὲρ τῶν ἀδελφῶν τὰς ψυχὰς </a:t>
            </a:r>
            <a:r>
              <a:rPr lang="en-US" sz="3500" dirty="0" smtClean="0">
                <a:solidFill>
                  <a:schemeClr val="bg1"/>
                </a:solidFill>
              </a:rPr>
              <a:t> </a:t>
            </a:r>
            <a:r>
              <a:rPr lang="el-GR" sz="3500" dirty="0" smtClean="0">
                <a:solidFill>
                  <a:schemeClr val="bg1"/>
                </a:solidFill>
              </a:rPr>
              <a:t>θεῖναι</a:t>
            </a:r>
            <a:r>
              <a:rPr lang="el-GR" sz="3500" dirty="0">
                <a:solidFill>
                  <a:schemeClr val="bg1"/>
                </a:solidFill>
              </a:rPr>
              <a:t>. </a:t>
            </a:r>
            <a:endParaRPr lang="en-US" sz="3500" dirty="0">
              <a:solidFill>
                <a:schemeClr val="bg1"/>
              </a:solidFill>
            </a:endParaRPr>
          </a:p>
          <a:p>
            <a:r>
              <a:rPr lang="fr-FR" sz="2400" dirty="0" smtClean="0">
                <a:solidFill>
                  <a:schemeClr val="bg1"/>
                </a:solidFill>
              </a:rPr>
              <a:t>           nous </a:t>
            </a:r>
            <a:r>
              <a:rPr lang="fr-FR" sz="2400" dirty="0">
                <a:solidFill>
                  <a:schemeClr val="bg1"/>
                </a:solidFill>
              </a:rPr>
              <a:t>devons </a:t>
            </a:r>
            <a:r>
              <a:rPr lang="fr-FR" sz="2400" dirty="0" smtClean="0">
                <a:solidFill>
                  <a:schemeClr val="bg1"/>
                </a:solidFill>
              </a:rPr>
              <a:t>      pour      les            frères          </a:t>
            </a:r>
            <a:r>
              <a:rPr lang="fr-FR" sz="2400" dirty="0">
                <a:solidFill>
                  <a:schemeClr val="bg1"/>
                </a:solidFill>
              </a:rPr>
              <a:t>la   vie physique </a:t>
            </a:r>
            <a:r>
              <a:rPr lang="fr-FR" sz="2400" dirty="0" smtClean="0">
                <a:solidFill>
                  <a:schemeClr val="bg1"/>
                </a:solidFill>
              </a:rPr>
              <a:t> donner </a:t>
            </a:r>
            <a:endParaRPr lang="es-ES" sz="23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r>
              <a:rPr lang="en-US" sz="2000" baseline="30000" dirty="0" smtClean="0">
                <a:solidFill>
                  <a:srgbClr val="FFFF00"/>
                </a:solidFill>
              </a:rPr>
              <a:t>NEG </a:t>
            </a:r>
            <a:r>
              <a:rPr lang="en-US" sz="2000" baseline="30000" dirty="0" smtClean="0">
                <a:solidFill>
                  <a:schemeClr val="bg1"/>
                </a:solidFill>
              </a:rPr>
              <a:t> </a:t>
            </a:r>
            <a:r>
              <a:rPr lang="fr-FR" sz="2000" b="1" dirty="0">
                <a:solidFill>
                  <a:schemeClr val="bg1"/>
                </a:solidFill>
              </a:rPr>
              <a:t>3:16</a:t>
            </a:r>
            <a:r>
              <a:rPr lang="fr-FR" sz="2000" dirty="0">
                <a:solidFill>
                  <a:schemeClr val="bg1"/>
                </a:solidFill>
              </a:rPr>
              <a:t> Nous avons connu l'amour, en ce </a:t>
            </a:r>
            <a:r>
              <a:rPr lang="fr-FR" sz="2000" dirty="0" smtClean="0">
                <a:solidFill>
                  <a:schemeClr val="bg1"/>
                </a:solidFill>
              </a:rPr>
              <a:t>qu'il </a:t>
            </a:r>
            <a:r>
              <a:rPr lang="fr-FR" sz="2000" dirty="0">
                <a:solidFill>
                  <a:schemeClr val="bg1"/>
                </a:solidFill>
              </a:rPr>
              <a:t>a donné sa vie pour nous; nous aussi, nous devons donner notre vie pour les frères</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3:16</a:t>
            </a:r>
            <a:r>
              <a:rPr lang="fr-FR" sz="2000" dirty="0" smtClean="0">
                <a:solidFill>
                  <a:schemeClr val="bg1"/>
                </a:solidFill>
              </a:rPr>
              <a:t> </a:t>
            </a:r>
            <a:r>
              <a:rPr lang="fr-FR" sz="2000" dirty="0">
                <a:solidFill>
                  <a:schemeClr val="bg1"/>
                </a:solidFill>
              </a:rPr>
              <a:t>Voici comment nous savons ce qu'est l'amour: Jésus-Christ a donné sa vie pour nous. Donc, nous aussi, nous devons être prêts à donner notre vie pour nos frères</a:t>
            </a:r>
            <a:r>
              <a:rPr lang="fr-FR" sz="2000" dirty="0" smtClean="0">
                <a:solidFill>
                  <a:schemeClr val="bg1"/>
                </a:solidFill>
              </a:rPr>
              <a:t>.</a:t>
            </a:r>
            <a:endParaRPr lang="fr-FR" sz="1400" dirty="0" smtClean="0">
              <a:solidFill>
                <a:schemeClr val="bg1"/>
              </a:solidFill>
            </a:endParaRPr>
          </a:p>
          <a:p>
            <a:endParaRPr lang="fr-FR" sz="1400" dirty="0">
              <a:solidFill>
                <a:schemeClr val="bg1"/>
              </a:solidFill>
            </a:endParaRPr>
          </a:p>
          <a:p>
            <a:endParaRPr lang="fr-FR" sz="1400" dirty="0" smtClean="0">
              <a:solidFill>
                <a:schemeClr val="bg1"/>
              </a:solidFill>
            </a:endParaRPr>
          </a:p>
          <a:p>
            <a:endParaRPr lang="fr-FR" sz="1400" dirty="0" smtClean="0">
              <a:solidFill>
                <a:schemeClr val="bg1"/>
              </a:solidFill>
            </a:endParaRPr>
          </a:p>
          <a:p>
            <a:endParaRPr lang="fr-FR" sz="1400" dirty="0">
              <a:solidFill>
                <a:schemeClr val="bg1"/>
              </a:solidFill>
            </a:endParaRPr>
          </a:p>
          <a:p>
            <a:endParaRPr lang="es-ES" sz="1400" dirty="0">
              <a:solidFill>
                <a:schemeClr val="bg1"/>
              </a:solidFill>
            </a:endParaRPr>
          </a:p>
        </p:txBody>
      </p:sp>
    </p:spTree>
    <p:extLst>
      <p:ext uri="{BB962C8B-B14F-4D97-AF65-F5344CB8AC3E}">
        <p14:creationId xmlns:p14="http://schemas.microsoft.com/office/powerpoint/2010/main" val="18607088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8869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3:17-18 </a:t>
            </a:r>
            <a:endParaRPr lang="en-US" sz="1000" b="1" dirty="0" smtClean="0">
              <a:solidFill>
                <a:srgbClr val="FFFF00"/>
              </a:solidFill>
            </a:endParaRPr>
          </a:p>
          <a:p>
            <a:r>
              <a:rPr lang="en-US" sz="2600" b="1" dirty="0" smtClean="0">
                <a:solidFill>
                  <a:srgbClr val="FFFF00"/>
                </a:solidFill>
              </a:rPr>
              <a:t>17  </a:t>
            </a:r>
            <a:r>
              <a:rPr lang="el-GR" sz="3400" dirty="0" smtClean="0">
                <a:solidFill>
                  <a:schemeClr val="bg1"/>
                </a:solidFill>
              </a:rPr>
              <a:t>ὃς </a:t>
            </a:r>
            <a:r>
              <a:rPr lang="el-GR" sz="3400" dirty="0">
                <a:solidFill>
                  <a:schemeClr val="bg1"/>
                </a:solidFill>
              </a:rPr>
              <a:t>δ᾽ </a:t>
            </a:r>
            <a:r>
              <a:rPr lang="el-GR" sz="3400" dirty="0" smtClean="0">
                <a:solidFill>
                  <a:schemeClr val="bg1"/>
                </a:solidFill>
              </a:rPr>
              <a:t>ἂν</a:t>
            </a:r>
            <a:r>
              <a:rPr lang="en-US" sz="3400" dirty="0" smtClean="0">
                <a:solidFill>
                  <a:schemeClr val="bg1"/>
                </a:solidFill>
              </a:rPr>
              <a:t> </a:t>
            </a:r>
            <a:r>
              <a:rPr lang="el-GR" sz="3400" dirty="0" smtClean="0">
                <a:solidFill>
                  <a:schemeClr val="bg1"/>
                </a:solidFill>
              </a:rPr>
              <a:t> </a:t>
            </a:r>
            <a:r>
              <a:rPr lang="el-GR" sz="3400" dirty="0">
                <a:solidFill>
                  <a:schemeClr val="bg1"/>
                </a:solidFill>
              </a:rPr>
              <a:t>ἔχῃ τὸν βίον τοῦ κόσμου καὶ </a:t>
            </a:r>
            <a:r>
              <a:rPr lang="el-GR" sz="3400" dirty="0" smtClean="0">
                <a:solidFill>
                  <a:schemeClr val="bg1"/>
                </a:solidFill>
              </a:rPr>
              <a:t>θεωρῇ</a:t>
            </a:r>
            <a:endParaRPr lang="en-US" sz="3400" dirty="0" smtClean="0">
              <a:solidFill>
                <a:schemeClr val="bg1"/>
              </a:solidFill>
            </a:endParaRPr>
          </a:p>
          <a:p>
            <a:r>
              <a:rPr lang="fr-FR" sz="2400" dirty="0" smtClean="0">
                <a:solidFill>
                  <a:schemeClr val="bg1"/>
                </a:solidFill>
              </a:rPr>
              <a:t>     </a:t>
            </a:r>
            <a:r>
              <a:rPr lang="fr-FR" sz="2200" dirty="0" smtClean="0">
                <a:solidFill>
                  <a:schemeClr val="bg1"/>
                </a:solidFill>
              </a:rPr>
              <a:t>si quelqu'un  possède   </a:t>
            </a:r>
            <a:r>
              <a:rPr lang="fr-FR" sz="2400" dirty="0" smtClean="0">
                <a:solidFill>
                  <a:schemeClr val="bg1"/>
                </a:solidFill>
              </a:rPr>
              <a:t>les  biens     </a:t>
            </a:r>
            <a:r>
              <a:rPr lang="fr-FR" sz="2400" dirty="0">
                <a:solidFill>
                  <a:schemeClr val="bg1"/>
                </a:solidFill>
              </a:rPr>
              <a:t>du </a:t>
            </a:r>
            <a:r>
              <a:rPr lang="fr-FR" sz="2400" dirty="0" smtClean="0">
                <a:solidFill>
                  <a:schemeClr val="bg1"/>
                </a:solidFill>
              </a:rPr>
              <a:t>      monde       </a:t>
            </a:r>
            <a:r>
              <a:rPr lang="fr-FR" sz="2400" dirty="0">
                <a:solidFill>
                  <a:schemeClr val="bg1"/>
                </a:solidFill>
              </a:rPr>
              <a:t>et </a:t>
            </a:r>
            <a:r>
              <a:rPr lang="fr-FR" sz="2400" dirty="0" smtClean="0">
                <a:solidFill>
                  <a:schemeClr val="bg1"/>
                </a:solidFill>
              </a:rPr>
              <a:t>     </a:t>
            </a:r>
            <a:r>
              <a:rPr lang="fr-FR" sz="2400" dirty="0">
                <a:solidFill>
                  <a:schemeClr val="bg1"/>
                </a:solidFill>
              </a:rPr>
              <a:t>voyant </a:t>
            </a:r>
            <a:r>
              <a:rPr lang="es-ES" sz="2300" dirty="0" smtClean="0">
                <a:solidFill>
                  <a:schemeClr val="bg1"/>
                </a:solidFill>
              </a:rPr>
              <a:t>  </a:t>
            </a:r>
          </a:p>
          <a:p>
            <a:r>
              <a:rPr lang="en-US" sz="3200" dirty="0" smtClean="0">
                <a:solidFill>
                  <a:schemeClr val="bg1"/>
                </a:solidFill>
              </a:rPr>
              <a:t>    </a:t>
            </a:r>
            <a:r>
              <a:rPr lang="el-GR" sz="3400" dirty="0" smtClean="0">
                <a:solidFill>
                  <a:schemeClr val="bg1"/>
                </a:solidFill>
              </a:rPr>
              <a:t>τὸν </a:t>
            </a:r>
            <a:r>
              <a:rPr lang="el-GR" sz="3400" dirty="0">
                <a:solidFill>
                  <a:schemeClr val="bg1"/>
                </a:solidFill>
              </a:rPr>
              <a:t>ἀδελφὸν αὐτοῦ</a:t>
            </a:r>
            <a:r>
              <a:rPr lang="en-US" sz="3400" dirty="0" smtClean="0">
                <a:solidFill>
                  <a:schemeClr val="bg1"/>
                </a:solidFill>
              </a:rPr>
              <a:t> </a:t>
            </a:r>
            <a:r>
              <a:rPr lang="el-GR" sz="3400" dirty="0" smtClean="0">
                <a:solidFill>
                  <a:schemeClr val="bg1"/>
                </a:solidFill>
              </a:rPr>
              <a:t>χρείαν </a:t>
            </a:r>
            <a:r>
              <a:rPr lang="el-GR" sz="3400" dirty="0">
                <a:solidFill>
                  <a:schemeClr val="bg1"/>
                </a:solidFill>
              </a:rPr>
              <a:t>ἔχοντα καὶ </a:t>
            </a:r>
            <a:r>
              <a:rPr lang="el-GR" sz="3400" dirty="0" smtClean="0">
                <a:solidFill>
                  <a:schemeClr val="bg1"/>
                </a:solidFill>
              </a:rPr>
              <a:t>κλείσῃ</a:t>
            </a:r>
            <a:r>
              <a:rPr lang="en-US" sz="3400" dirty="0" smtClean="0">
                <a:solidFill>
                  <a:schemeClr val="bg1"/>
                </a:solidFill>
              </a:rPr>
              <a:t> </a:t>
            </a:r>
          </a:p>
          <a:p>
            <a:r>
              <a:rPr lang="fr-FR" sz="2400" dirty="0" smtClean="0">
                <a:solidFill>
                  <a:schemeClr val="bg1"/>
                </a:solidFill>
              </a:rPr>
              <a:t>        le          </a:t>
            </a:r>
            <a:r>
              <a:rPr lang="fr-FR" sz="2400" dirty="0">
                <a:solidFill>
                  <a:schemeClr val="bg1"/>
                </a:solidFill>
              </a:rPr>
              <a:t>frère </a:t>
            </a:r>
            <a:r>
              <a:rPr lang="fr-FR" sz="2400" dirty="0" smtClean="0">
                <a:solidFill>
                  <a:schemeClr val="bg1"/>
                </a:solidFill>
              </a:rPr>
              <a:t>             son         besoin        ayant       et      </a:t>
            </a:r>
            <a:r>
              <a:rPr lang="fr-FR" sz="2400" dirty="0">
                <a:solidFill>
                  <a:schemeClr val="bg1"/>
                </a:solidFill>
              </a:rPr>
              <a:t>il </a:t>
            </a:r>
            <a:r>
              <a:rPr lang="fr-FR" sz="2400" dirty="0" smtClean="0">
                <a:solidFill>
                  <a:schemeClr val="bg1"/>
                </a:solidFill>
              </a:rPr>
              <a:t>ferme</a:t>
            </a:r>
            <a:r>
              <a:rPr lang="es-ES" sz="2300" dirty="0" smtClean="0">
                <a:solidFill>
                  <a:schemeClr val="bg1"/>
                </a:solidFill>
              </a:rPr>
              <a:t> </a:t>
            </a:r>
            <a:endParaRPr lang="en-US" sz="2300" dirty="0" smtClean="0">
              <a:solidFill>
                <a:schemeClr val="bg1"/>
              </a:solidFill>
            </a:endParaRPr>
          </a:p>
          <a:p>
            <a:r>
              <a:rPr lang="en-US" sz="3300" dirty="0" smtClean="0">
                <a:solidFill>
                  <a:schemeClr val="bg1"/>
                </a:solidFill>
              </a:rPr>
              <a:t>    </a:t>
            </a:r>
            <a:r>
              <a:rPr lang="el-GR" sz="3600" dirty="0" smtClean="0">
                <a:solidFill>
                  <a:schemeClr val="bg1"/>
                </a:solidFill>
              </a:rPr>
              <a:t>τὰ </a:t>
            </a:r>
            <a:r>
              <a:rPr lang="el-GR" sz="3600" dirty="0">
                <a:solidFill>
                  <a:schemeClr val="bg1"/>
                </a:solidFill>
              </a:rPr>
              <a:t>σπλάγχνα </a:t>
            </a:r>
            <a:r>
              <a:rPr lang="el-GR" sz="3300" dirty="0" smtClean="0">
                <a:solidFill>
                  <a:schemeClr val="bg1"/>
                </a:solidFill>
              </a:rPr>
              <a:t>αὐτοῦ </a:t>
            </a:r>
            <a:r>
              <a:rPr lang="el-GR" sz="3300" dirty="0">
                <a:solidFill>
                  <a:schemeClr val="bg1"/>
                </a:solidFill>
              </a:rPr>
              <a:t>ἀπ᾽ αὐτοῦ</a:t>
            </a:r>
            <a:r>
              <a:rPr lang="el-GR" sz="3300" dirty="0" smtClean="0">
                <a:solidFill>
                  <a:schemeClr val="bg1"/>
                </a:solidFill>
              </a:rPr>
              <a:t>,</a:t>
            </a:r>
            <a:r>
              <a:rPr lang="en-US" sz="3300" dirty="0" smtClean="0">
                <a:solidFill>
                  <a:schemeClr val="bg1"/>
                </a:solidFill>
              </a:rPr>
              <a:t> </a:t>
            </a:r>
            <a:r>
              <a:rPr lang="el-GR" sz="3300" dirty="0" smtClean="0">
                <a:solidFill>
                  <a:schemeClr val="bg1"/>
                </a:solidFill>
              </a:rPr>
              <a:t>πῶς </a:t>
            </a:r>
            <a:r>
              <a:rPr lang="en-US" sz="3300" dirty="0" smtClean="0">
                <a:solidFill>
                  <a:schemeClr val="bg1"/>
                </a:solidFill>
              </a:rPr>
              <a:t> </a:t>
            </a:r>
            <a:r>
              <a:rPr lang="el-GR" sz="3300" dirty="0" smtClean="0">
                <a:solidFill>
                  <a:schemeClr val="bg1"/>
                </a:solidFill>
              </a:rPr>
              <a:t>ἡ </a:t>
            </a:r>
            <a:r>
              <a:rPr lang="el-GR" sz="3300" dirty="0">
                <a:solidFill>
                  <a:schemeClr val="bg1"/>
                </a:solidFill>
              </a:rPr>
              <a:t>ἀγάπη τοῦ </a:t>
            </a:r>
            <a:r>
              <a:rPr lang="el-GR" sz="3300" dirty="0" smtClean="0">
                <a:solidFill>
                  <a:schemeClr val="bg1"/>
                </a:solidFill>
              </a:rPr>
              <a:t>θεοῦ</a:t>
            </a:r>
            <a:endParaRPr lang="en-US" sz="2300" dirty="0" smtClean="0">
              <a:solidFill>
                <a:schemeClr val="bg1"/>
              </a:solidFill>
            </a:endParaRPr>
          </a:p>
          <a:p>
            <a:r>
              <a:rPr lang="fr-FR" sz="2400" dirty="0" smtClean="0">
                <a:solidFill>
                  <a:schemeClr val="bg1"/>
                </a:solidFill>
              </a:rPr>
              <a:t>       les       entrailles           ses        de          lui   comment    l'amour     de le    Dieu</a:t>
            </a:r>
            <a:endParaRPr lang="es-ES" sz="2300" dirty="0" smtClean="0">
              <a:solidFill>
                <a:schemeClr val="bg1"/>
              </a:solidFill>
            </a:endParaRPr>
          </a:p>
          <a:p>
            <a:r>
              <a:rPr lang="en-US" sz="3400" dirty="0" smtClean="0">
                <a:solidFill>
                  <a:schemeClr val="bg1"/>
                </a:solidFill>
              </a:rPr>
              <a:t>   </a:t>
            </a:r>
            <a:r>
              <a:rPr lang="el-GR" sz="3400" dirty="0" smtClean="0">
                <a:solidFill>
                  <a:schemeClr val="bg1"/>
                </a:solidFill>
              </a:rPr>
              <a:t>μένει </a:t>
            </a:r>
            <a:r>
              <a:rPr lang="en-US" sz="3400" dirty="0" smtClean="0">
                <a:solidFill>
                  <a:schemeClr val="bg1"/>
                </a:solidFill>
              </a:rPr>
              <a:t>  </a:t>
            </a:r>
            <a:r>
              <a:rPr lang="el-GR" sz="3400" dirty="0">
                <a:solidFill>
                  <a:schemeClr val="bg1"/>
                </a:solidFill>
              </a:rPr>
              <a:t>ἐν αὐτῷ; </a:t>
            </a:r>
            <a:r>
              <a:rPr lang="en-US" sz="3400" dirty="0" smtClean="0">
                <a:solidFill>
                  <a:schemeClr val="bg1"/>
                </a:solidFill>
              </a:rPr>
              <a:t>                 </a:t>
            </a:r>
            <a:r>
              <a:rPr lang="en-US" sz="2600" dirty="0" smtClean="0">
                <a:solidFill>
                  <a:srgbClr val="FFFF00"/>
                </a:solidFill>
              </a:rPr>
              <a:t>18</a:t>
            </a:r>
            <a:r>
              <a:rPr lang="en-US" sz="2600" dirty="0" smtClean="0">
                <a:solidFill>
                  <a:schemeClr val="bg1"/>
                </a:solidFill>
              </a:rPr>
              <a:t>   </a:t>
            </a:r>
            <a:r>
              <a:rPr lang="el-GR" sz="3400" dirty="0" smtClean="0">
                <a:solidFill>
                  <a:schemeClr val="bg1"/>
                </a:solidFill>
              </a:rPr>
              <a:t>Τεκνία</a:t>
            </a:r>
            <a:r>
              <a:rPr lang="el-GR" sz="3400" dirty="0">
                <a:solidFill>
                  <a:schemeClr val="bg1"/>
                </a:solidFill>
              </a:rPr>
              <a:t>, μὴ ἀγαπῶμεν λόγῳ </a:t>
            </a:r>
            <a:endParaRPr lang="en-US" sz="3400" dirty="0" smtClean="0">
              <a:solidFill>
                <a:schemeClr val="bg1"/>
              </a:solidFill>
            </a:endParaRPr>
          </a:p>
          <a:p>
            <a:r>
              <a:rPr lang="fr-FR" sz="2400" dirty="0" smtClean="0">
                <a:solidFill>
                  <a:schemeClr val="bg1"/>
                </a:solidFill>
              </a:rPr>
              <a:t>   demeure    en      lui?</a:t>
            </a:r>
            <a:r>
              <a:rPr lang="fr-FR" sz="2400" dirty="0">
                <a:solidFill>
                  <a:schemeClr val="bg1"/>
                </a:solidFill>
              </a:rPr>
              <a:t> </a:t>
            </a:r>
            <a:r>
              <a:rPr lang="fr-FR" sz="2400" dirty="0" smtClean="0">
                <a:solidFill>
                  <a:schemeClr val="bg1"/>
                </a:solidFill>
              </a:rPr>
              <a:t>                                petits enfants  ne pas   aimons     </a:t>
            </a:r>
            <a:r>
              <a:rPr lang="fr-FR" sz="2400" dirty="0">
                <a:solidFill>
                  <a:schemeClr val="bg1"/>
                </a:solidFill>
              </a:rPr>
              <a:t>en </a:t>
            </a:r>
            <a:r>
              <a:rPr lang="fr-FR" sz="2400" dirty="0" smtClean="0">
                <a:solidFill>
                  <a:schemeClr val="bg1"/>
                </a:solidFill>
              </a:rPr>
              <a:t>paroles</a:t>
            </a:r>
            <a:endParaRPr lang="es-ES" sz="2400" dirty="0">
              <a:solidFill>
                <a:schemeClr val="bg1"/>
              </a:solidFill>
            </a:endParaRPr>
          </a:p>
          <a:p>
            <a:r>
              <a:rPr lang="en-US" sz="3200" dirty="0">
                <a:solidFill>
                  <a:schemeClr val="bg1"/>
                </a:solidFill>
              </a:rPr>
              <a:t> </a:t>
            </a:r>
            <a:r>
              <a:rPr lang="en-US" sz="3200" dirty="0" smtClean="0">
                <a:solidFill>
                  <a:schemeClr val="bg1"/>
                </a:solidFill>
              </a:rPr>
              <a:t>         </a:t>
            </a:r>
            <a:r>
              <a:rPr lang="el-GR" sz="3400" dirty="0">
                <a:solidFill>
                  <a:schemeClr val="bg1"/>
                </a:solidFill>
              </a:rPr>
              <a:t>μηδὲ τῇ γλώσσῃ, </a:t>
            </a:r>
            <a:r>
              <a:rPr lang="el-GR" sz="3400" dirty="0" smtClean="0">
                <a:solidFill>
                  <a:schemeClr val="bg1"/>
                </a:solidFill>
              </a:rPr>
              <a:t>ἀλλ᾽</a:t>
            </a:r>
            <a:r>
              <a:rPr lang="en-US" sz="3400" dirty="0" smtClean="0">
                <a:solidFill>
                  <a:schemeClr val="bg1"/>
                </a:solidFill>
              </a:rPr>
              <a:t> </a:t>
            </a:r>
            <a:r>
              <a:rPr lang="el-GR" sz="3400" dirty="0">
                <a:solidFill>
                  <a:schemeClr val="bg1"/>
                </a:solidFill>
              </a:rPr>
              <a:t>ἐν ἔργῳ καὶ ἀληθείᾳ, </a:t>
            </a:r>
            <a:r>
              <a:rPr lang="en-US" sz="3400" dirty="0">
                <a:solidFill>
                  <a:schemeClr val="bg1"/>
                </a:solidFill>
              </a:rPr>
              <a:t>     </a:t>
            </a:r>
          </a:p>
          <a:p>
            <a:r>
              <a:rPr lang="fr-FR" sz="2400" dirty="0" smtClean="0">
                <a:solidFill>
                  <a:schemeClr val="bg1"/>
                </a:solidFill>
              </a:rPr>
              <a:t>                et ni     avec </a:t>
            </a:r>
            <a:r>
              <a:rPr lang="fr-FR" sz="2400" dirty="0">
                <a:solidFill>
                  <a:schemeClr val="bg1"/>
                </a:solidFill>
              </a:rPr>
              <a:t>la </a:t>
            </a:r>
            <a:r>
              <a:rPr lang="fr-FR" sz="2400" dirty="0" smtClean="0">
                <a:solidFill>
                  <a:schemeClr val="bg1"/>
                </a:solidFill>
              </a:rPr>
              <a:t>langue    mais    </a:t>
            </a:r>
            <a:r>
              <a:rPr lang="fr-FR" sz="2400" dirty="0">
                <a:solidFill>
                  <a:schemeClr val="bg1"/>
                </a:solidFill>
              </a:rPr>
              <a:t>en </a:t>
            </a:r>
            <a:r>
              <a:rPr lang="fr-FR" sz="2400" dirty="0" smtClean="0">
                <a:solidFill>
                  <a:schemeClr val="bg1"/>
                </a:solidFill>
              </a:rPr>
              <a:t>  actions   </a:t>
            </a:r>
            <a:r>
              <a:rPr lang="fr-FR" sz="2400" dirty="0">
                <a:solidFill>
                  <a:schemeClr val="bg1"/>
                </a:solidFill>
              </a:rPr>
              <a:t>et </a:t>
            </a:r>
            <a:r>
              <a:rPr lang="fr-FR" sz="2400" dirty="0" smtClean="0">
                <a:solidFill>
                  <a:schemeClr val="bg1"/>
                </a:solidFill>
              </a:rPr>
              <a:t>    avec vérité</a:t>
            </a:r>
            <a:endParaRPr lang="es-ES" sz="2400" dirty="0" smtClean="0">
              <a:solidFill>
                <a:schemeClr val="bg1"/>
              </a:solidFill>
            </a:endParaRPr>
          </a:p>
          <a:p>
            <a:r>
              <a:rPr lang="en-US" sz="1900" baseline="30000" dirty="0" smtClean="0">
                <a:solidFill>
                  <a:srgbClr val="FFFF00"/>
                </a:solidFill>
              </a:rPr>
              <a:t>	NEG </a:t>
            </a:r>
            <a:r>
              <a:rPr lang="en-US" sz="1900" baseline="30000" dirty="0" smtClean="0">
                <a:solidFill>
                  <a:schemeClr val="bg1"/>
                </a:solidFill>
              </a:rPr>
              <a:t> </a:t>
            </a:r>
            <a:r>
              <a:rPr lang="fr-FR" sz="1900" b="1" dirty="0">
                <a:solidFill>
                  <a:schemeClr val="bg1"/>
                </a:solidFill>
              </a:rPr>
              <a:t>3:17</a:t>
            </a:r>
            <a:r>
              <a:rPr lang="fr-FR" sz="1900" dirty="0">
                <a:solidFill>
                  <a:schemeClr val="bg1"/>
                </a:solidFill>
              </a:rPr>
              <a:t> Si quelqu'un possède les biens du monde, et que, voyant son frère dans le besoin, il lui ferme ses entrailles, comment l'amour de Dieu demeure -t-il en lui </a:t>
            </a:r>
            <a:r>
              <a:rPr lang="fr-FR" sz="1900" dirty="0" smtClean="0">
                <a:solidFill>
                  <a:schemeClr val="bg1"/>
                </a:solidFill>
              </a:rPr>
              <a:t>? </a:t>
            </a:r>
            <a:r>
              <a:rPr lang="fr-FR" sz="1900" b="1" dirty="0">
                <a:solidFill>
                  <a:schemeClr val="bg1"/>
                </a:solidFill>
              </a:rPr>
              <a:t>18</a:t>
            </a:r>
            <a:r>
              <a:rPr lang="fr-FR" sz="1900" dirty="0">
                <a:solidFill>
                  <a:schemeClr val="bg1"/>
                </a:solidFill>
              </a:rPr>
              <a:t> Petits enfants, n'aimons pas en paroles et avec la langue, mais en actions et avec vérité</a:t>
            </a:r>
            <a:r>
              <a:rPr lang="fr-FR" sz="1900" dirty="0" smtClean="0">
                <a:solidFill>
                  <a:schemeClr val="bg1"/>
                </a:solidFill>
              </a:rPr>
              <a:t>. / </a:t>
            </a:r>
            <a:r>
              <a:rPr lang="fr-FR" sz="1900" baseline="30000" dirty="0" smtClean="0">
                <a:solidFill>
                  <a:schemeClr val="bg1"/>
                </a:solidFill>
              </a:rPr>
              <a:t>BFC </a:t>
            </a:r>
            <a:r>
              <a:rPr lang="fr-FR" sz="1900" b="1" dirty="0" smtClean="0">
                <a:solidFill>
                  <a:schemeClr val="bg1"/>
                </a:solidFill>
              </a:rPr>
              <a:t>3:17</a:t>
            </a:r>
            <a:r>
              <a:rPr lang="fr-FR" sz="1900" dirty="0" smtClean="0">
                <a:solidFill>
                  <a:schemeClr val="bg1"/>
                </a:solidFill>
              </a:rPr>
              <a:t> </a:t>
            </a:r>
            <a:r>
              <a:rPr lang="fr-FR" sz="1900" dirty="0">
                <a:solidFill>
                  <a:schemeClr val="bg1"/>
                </a:solidFill>
              </a:rPr>
              <a:t>Si quelqu'un, ayant largement de quoi vivre, voit son frère dans le besoin mais lui ferme son </a:t>
            </a:r>
            <a:r>
              <a:rPr lang="fr-FR" sz="1900" dirty="0" err="1">
                <a:solidFill>
                  <a:schemeClr val="bg1"/>
                </a:solidFill>
              </a:rPr>
              <a:t>coeur</a:t>
            </a:r>
            <a:r>
              <a:rPr lang="fr-FR" sz="1900" dirty="0">
                <a:solidFill>
                  <a:schemeClr val="bg1"/>
                </a:solidFill>
              </a:rPr>
              <a:t>, comment peut-il prétendre qu'il aime Dieu</a:t>
            </a:r>
            <a:r>
              <a:rPr lang="fr-FR" sz="1900" dirty="0" smtClean="0">
                <a:solidFill>
                  <a:schemeClr val="bg1"/>
                </a:solidFill>
              </a:rPr>
              <a:t>? </a:t>
            </a:r>
            <a:r>
              <a:rPr lang="fr-FR" sz="1900" b="1" dirty="0">
                <a:solidFill>
                  <a:schemeClr val="bg1"/>
                </a:solidFill>
              </a:rPr>
              <a:t>18</a:t>
            </a:r>
            <a:r>
              <a:rPr lang="fr-FR" sz="1900" dirty="0">
                <a:solidFill>
                  <a:schemeClr val="bg1"/>
                </a:solidFill>
              </a:rPr>
              <a:t> Mes enfants, n'aimons pas seulement en paroles, avec de beaux discours; faisons preuve d'un véritable amour qui se manifeste par des actes.</a:t>
            </a:r>
          </a:p>
          <a:p>
            <a:endParaRPr lang="es-ES" dirty="0">
              <a:solidFill>
                <a:schemeClr val="bg1"/>
              </a:solidFill>
            </a:endParaRPr>
          </a:p>
        </p:txBody>
      </p:sp>
    </p:spTree>
    <p:extLst>
      <p:ext uri="{BB962C8B-B14F-4D97-AF65-F5344CB8AC3E}">
        <p14:creationId xmlns:p14="http://schemas.microsoft.com/office/powerpoint/2010/main" val="406131974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pPr algn="ctr"/>
            <a:endParaRPr lang="en-US" sz="3200" b="1" dirty="0" smtClean="0">
              <a:solidFill>
                <a:srgbClr val="FFFF00"/>
              </a:solidFill>
            </a:endParaRPr>
          </a:p>
          <a:p>
            <a:pPr algn="ctr"/>
            <a:r>
              <a:rPr lang="en-US" sz="3200" b="1" dirty="0" smtClean="0">
                <a:solidFill>
                  <a:srgbClr val="FFFF00"/>
                </a:solidFill>
              </a:rPr>
              <a:t>1 Jean 3:19-20</a:t>
            </a:r>
            <a:r>
              <a:rPr lang="en-US" sz="3200" b="1" dirty="0" smtClean="0">
                <a:solidFill>
                  <a:schemeClr val="bg1"/>
                </a:solidFill>
              </a:rPr>
              <a:t> </a:t>
            </a:r>
          </a:p>
          <a:p>
            <a:pPr algn="ctr"/>
            <a:endParaRPr lang="en-US" sz="1000" b="1" dirty="0" smtClean="0">
              <a:solidFill>
                <a:schemeClr val="bg1"/>
              </a:solidFill>
            </a:endParaRPr>
          </a:p>
          <a:p>
            <a:r>
              <a:rPr lang="en-US" sz="2400" b="1" dirty="0" smtClean="0">
                <a:solidFill>
                  <a:srgbClr val="FFFF00"/>
                </a:solidFill>
              </a:rPr>
              <a:t>19</a:t>
            </a:r>
            <a:r>
              <a:rPr lang="el-GR" sz="3300" dirty="0" smtClean="0">
                <a:solidFill>
                  <a:schemeClr val="bg1"/>
                </a:solidFill>
              </a:rPr>
              <a:t> </a:t>
            </a:r>
            <a:r>
              <a:rPr lang="el-GR" sz="3200" dirty="0">
                <a:solidFill>
                  <a:schemeClr val="bg1"/>
                </a:solidFill>
              </a:rPr>
              <a:t>Καὶ ἐν τούτῳ γνωσόμεθα ὅτι ἐκ τῆς ἀληθείας ἐσμέν. </a:t>
            </a:r>
            <a:endParaRPr lang="en-US" sz="3200" dirty="0">
              <a:solidFill>
                <a:schemeClr val="bg1"/>
              </a:solidFill>
            </a:endParaRPr>
          </a:p>
          <a:p>
            <a:r>
              <a:rPr lang="es-ES" sz="2400" dirty="0" smtClean="0">
                <a:solidFill>
                  <a:schemeClr val="bg1"/>
                </a:solidFill>
              </a:rPr>
              <a:t>        et    </a:t>
            </a:r>
            <a:r>
              <a:rPr lang="fr-FR" sz="2400" dirty="0">
                <a:solidFill>
                  <a:schemeClr val="bg1"/>
                </a:solidFill>
              </a:rPr>
              <a:t>par </a:t>
            </a:r>
            <a:r>
              <a:rPr lang="fr-FR" sz="2400" dirty="0" smtClean="0">
                <a:solidFill>
                  <a:schemeClr val="bg1"/>
                </a:solidFill>
              </a:rPr>
              <a:t>    </a:t>
            </a:r>
            <a:r>
              <a:rPr lang="fr-FR" sz="2400" dirty="0">
                <a:solidFill>
                  <a:schemeClr val="bg1"/>
                </a:solidFill>
              </a:rPr>
              <a:t>là </a:t>
            </a:r>
            <a:r>
              <a:rPr lang="fr-FR" sz="2400" dirty="0" smtClean="0">
                <a:solidFill>
                  <a:schemeClr val="bg1"/>
                </a:solidFill>
              </a:rPr>
              <a:t>     </a:t>
            </a:r>
            <a:r>
              <a:rPr lang="fr-FR" sz="2400" dirty="0">
                <a:solidFill>
                  <a:schemeClr val="bg1"/>
                </a:solidFill>
              </a:rPr>
              <a:t>nous connaîtrons que </a:t>
            </a:r>
            <a:r>
              <a:rPr lang="fr-FR" sz="2400" dirty="0" smtClean="0">
                <a:solidFill>
                  <a:schemeClr val="bg1"/>
                </a:solidFill>
              </a:rPr>
              <a:t>  de   la         vérité  nous </a:t>
            </a:r>
            <a:r>
              <a:rPr lang="fr-FR" sz="2400" dirty="0">
                <a:solidFill>
                  <a:schemeClr val="bg1"/>
                </a:solidFill>
              </a:rPr>
              <a:t>sommes</a:t>
            </a:r>
            <a:r>
              <a:rPr lang="fr-FR" sz="2400" dirty="0" smtClean="0">
                <a:solidFill>
                  <a:schemeClr val="bg1"/>
                </a:solidFill>
              </a:rPr>
              <a:t> </a:t>
            </a:r>
            <a:r>
              <a:rPr lang="es-ES" sz="2400" dirty="0" smtClean="0">
                <a:solidFill>
                  <a:schemeClr val="bg1"/>
                </a:solidFill>
              </a:rPr>
              <a:t>  </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ἔμπροσθεν αὐτοῦ </a:t>
            </a:r>
            <a:r>
              <a:rPr lang="el-GR" sz="3200" dirty="0" smtClean="0">
                <a:solidFill>
                  <a:schemeClr val="bg1"/>
                </a:solidFill>
              </a:rPr>
              <a:t>πείσομεν</a:t>
            </a:r>
            <a:r>
              <a:rPr lang="en-US" sz="3200" dirty="0" smtClean="0">
                <a:solidFill>
                  <a:schemeClr val="bg1"/>
                </a:solidFill>
              </a:rPr>
              <a:t> </a:t>
            </a:r>
            <a:r>
              <a:rPr lang="el-GR" sz="3200" dirty="0">
                <a:solidFill>
                  <a:schemeClr val="bg1"/>
                </a:solidFill>
              </a:rPr>
              <a:t>τὴν καρδίαν ἡμῶν,</a:t>
            </a:r>
            <a:r>
              <a:rPr lang="en-US" sz="3200" dirty="0">
                <a:solidFill>
                  <a:schemeClr val="bg1"/>
                </a:solidFill>
              </a:rPr>
              <a:t> </a:t>
            </a:r>
            <a:endParaRPr lang="en-US" sz="3200" dirty="0" smtClean="0">
              <a:solidFill>
                <a:schemeClr val="bg1"/>
              </a:solidFill>
            </a:endParaRPr>
          </a:p>
          <a:p>
            <a:r>
              <a:rPr lang="fr-FR" sz="2400" dirty="0" smtClean="0">
                <a:solidFill>
                  <a:schemeClr val="bg1"/>
                </a:solidFill>
              </a:rPr>
              <a:t>       et          devant               lui   </a:t>
            </a:r>
            <a:r>
              <a:rPr lang="fr-FR" sz="2200" dirty="0" smtClean="0">
                <a:solidFill>
                  <a:schemeClr val="bg1"/>
                </a:solidFill>
              </a:rPr>
              <a:t>nous </a:t>
            </a:r>
            <a:r>
              <a:rPr lang="fr-FR" sz="2200" dirty="0">
                <a:solidFill>
                  <a:schemeClr val="bg1"/>
                </a:solidFill>
              </a:rPr>
              <a:t>rassurerons </a:t>
            </a:r>
            <a:r>
              <a:rPr lang="fr-FR" sz="2200" dirty="0" smtClean="0">
                <a:solidFill>
                  <a:schemeClr val="bg1"/>
                </a:solidFill>
              </a:rPr>
              <a:t>  le       </a:t>
            </a:r>
            <a:r>
              <a:rPr lang="fr-FR" sz="2400" dirty="0" err="1" smtClean="0">
                <a:solidFill>
                  <a:schemeClr val="bg1"/>
                </a:solidFill>
              </a:rPr>
              <a:t>coeurs</a:t>
            </a:r>
            <a:r>
              <a:rPr lang="fr-FR" sz="2400" dirty="0" smtClean="0">
                <a:solidFill>
                  <a:schemeClr val="bg1"/>
                </a:solidFill>
              </a:rPr>
              <a:t>        no</a:t>
            </a:r>
            <a:r>
              <a:rPr lang="es-ES" sz="2400" dirty="0" smtClean="0">
                <a:solidFill>
                  <a:schemeClr val="bg1"/>
                </a:solidFill>
              </a:rPr>
              <a:t>s </a:t>
            </a:r>
          </a:p>
          <a:p>
            <a:r>
              <a:rPr lang="en-US" sz="2400" b="1" dirty="0" smtClean="0">
                <a:solidFill>
                  <a:srgbClr val="FFFF00"/>
                </a:solidFill>
              </a:rPr>
              <a:t>20</a:t>
            </a:r>
            <a:r>
              <a:rPr lang="en-US" sz="3300" b="1" dirty="0" smtClean="0">
                <a:solidFill>
                  <a:srgbClr val="FFFF00"/>
                </a:solidFill>
              </a:rPr>
              <a:t>     </a:t>
            </a:r>
            <a:r>
              <a:rPr lang="el-GR" sz="3300" dirty="0" smtClean="0">
                <a:solidFill>
                  <a:schemeClr val="bg1"/>
                </a:solidFill>
              </a:rPr>
              <a:t>ὅτι </a:t>
            </a:r>
            <a:r>
              <a:rPr lang="el-GR" sz="3300" dirty="0">
                <a:solidFill>
                  <a:schemeClr val="bg1"/>
                </a:solidFill>
              </a:rPr>
              <a:t>ἐὰν καταγινώσκῃ ἡμῶν ἡ καρδία, </a:t>
            </a:r>
            <a:endParaRPr lang="en-US" sz="2400" dirty="0" smtClean="0">
              <a:solidFill>
                <a:schemeClr val="bg1"/>
              </a:solidFill>
            </a:endParaRPr>
          </a:p>
          <a:p>
            <a:r>
              <a:rPr lang="es-ES" sz="2400" dirty="0" smtClean="0">
                <a:solidFill>
                  <a:schemeClr val="bg1"/>
                </a:solidFill>
              </a:rPr>
              <a:t>            </a:t>
            </a:r>
            <a:r>
              <a:rPr lang="fr-FR" sz="2400" dirty="0" smtClean="0">
                <a:solidFill>
                  <a:schemeClr val="bg1"/>
                </a:solidFill>
              </a:rPr>
              <a:t>car      si        il </a:t>
            </a:r>
            <a:r>
              <a:rPr lang="fr-FR" sz="2400" dirty="0">
                <a:solidFill>
                  <a:schemeClr val="bg1"/>
                </a:solidFill>
              </a:rPr>
              <a:t>condamne </a:t>
            </a:r>
            <a:r>
              <a:rPr lang="fr-FR" sz="2400" dirty="0" smtClean="0">
                <a:solidFill>
                  <a:schemeClr val="bg1"/>
                </a:solidFill>
              </a:rPr>
              <a:t>        nous      le   </a:t>
            </a:r>
            <a:r>
              <a:rPr lang="fr-FR" sz="2400" dirty="0" err="1" smtClean="0">
                <a:solidFill>
                  <a:schemeClr val="bg1"/>
                </a:solidFill>
              </a:rPr>
              <a:t>coeur</a:t>
            </a:r>
            <a:r>
              <a:rPr lang="es-ES" sz="2400" dirty="0" smtClean="0">
                <a:solidFill>
                  <a:schemeClr val="bg1"/>
                </a:solidFill>
              </a:rPr>
              <a:t>  </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ὅτι </a:t>
            </a:r>
            <a:r>
              <a:rPr lang="el-GR" sz="3300" dirty="0">
                <a:solidFill>
                  <a:schemeClr val="bg1"/>
                </a:solidFill>
              </a:rPr>
              <a:t>μείζων ἐστὶν ὁ θεὸς τῆς καρδίας ἡμῶν καὶ γινώσκει </a:t>
            </a:r>
            <a:r>
              <a:rPr lang="en-US" sz="3300" dirty="0" smtClean="0">
                <a:solidFill>
                  <a:schemeClr val="bg1"/>
                </a:solidFill>
              </a:rPr>
              <a:t> </a:t>
            </a:r>
            <a:r>
              <a:rPr lang="el-GR" sz="3300" dirty="0" smtClean="0">
                <a:solidFill>
                  <a:schemeClr val="bg1"/>
                </a:solidFill>
              </a:rPr>
              <a:t>πάντα</a:t>
            </a:r>
            <a:r>
              <a:rPr lang="el-GR" sz="3300" dirty="0">
                <a:solidFill>
                  <a:schemeClr val="bg1"/>
                </a:solidFill>
              </a:rPr>
              <a:t>. </a:t>
            </a:r>
            <a:endParaRPr lang="en-US" sz="2400" dirty="0" smtClean="0">
              <a:solidFill>
                <a:schemeClr val="bg1"/>
              </a:solidFill>
            </a:endParaRPr>
          </a:p>
          <a:p>
            <a:r>
              <a:rPr lang="fr-FR" sz="2400" dirty="0" smtClean="0">
                <a:solidFill>
                  <a:schemeClr val="bg1"/>
                </a:solidFill>
              </a:rPr>
              <a:t>   que  plus grand    est          Dieu   </a:t>
            </a:r>
            <a:r>
              <a:rPr lang="fr-FR" sz="2400" dirty="0">
                <a:solidFill>
                  <a:schemeClr val="bg1"/>
                </a:solidFill>
              </a:rPr>
              <a:t>que </a:t>
            </a:r>
            <a:r>
              <a:rPr lang="fr-FR" sz="2400" dirty="0" smtClean="0">
                <a:solidFill>
                  <a:schemeClr val="bg1"/>
                </a:solidFill>
              </a:rPr>
              <a:t>le    cœur          notre</a:t>
            </a:r>
            <a:r>
              <a:rPr lang="fr-FR" sz="2400" dirty="0">
                <a:solidFill>
                  <a:schemeClr val="bg1"/>
                </a:solidFill>
              </a:rPr>
              <a:t> </a:t>
            </a:r>
            <a:r>
              <a:rPr lang="fr-FR" sz="2400" dirty="0" smtClean="0">
                <a:solidFill>
                  <a:schemeClr val="bg1"/>
                </a:solidFill>
              </a:rPr>
              <a:t>    </a:t>
            </a:r>
            <a:r>
              <a:rPr lang="fr-FR" sz="2400" dirty="0">
                <a:solidFill>
                  <a:schemeClr val="bg1"/>
                </a:solidFill>
              </a:rPr>
              <a:t>et </a:t>
            </a:r>
            <a:r>
              <a:rPr lang="fr-FR" sz="2400" dirty="0" smtClean="0">
                <a:solidFill>
                  <a:schemeClr val="bg1"/>
                </a:solidFill>
              </a:rPr>
              <a:t>      il </a:t>
            </a:r>
            <a:r>
              <a:rPr lang="fr-FR" sz="2400" dirty="0">
                <a:solidFill>
                  <a:schemeClr val="bg1"/>
                </a:solidFill>
              </a:rPr>
              <a:t>connaît </a:t>
            </a:r>
            <a:r>
              <a:rPr lang="fr-FR" sz="2400" dirty="0" smtClean="0">
                <a:solidFill>
                  <a:schemeClr val="bg1"/>
                </a:solidFill>
              </a:rPr>
              <a:t> toutes choses</a:t>
            </a:r>
            <a:endParaRPr lang="en-US" sz="2400" dirty="0">
              <a:solidFill>
                <a:schemeClr val="bg1"/>
              </a:solidFill>
            </a:endParaRPr>
          </a:p>
          <a:p>
            <a:endParaRPr lang="en-US" sz="900" dirty="0">
              <a:solidFill>
                <a:schemeClr val="bg1"/>
              </a:solidFill>
            </a:endParaRPr>
          </a:p>
          <a:p>
            <a:r>
              <a:rPr lang="en-US" sz="2000" baseline="30000" dirty="0" smtClean="0">
                <a:solidFill>
                  <a:srgbClr val="FFFF00"/>
                </a:solidFill>
              </a:rPr>
              <a:t>NEG </a:t>
            </a:r>
            <a:r>
              <a:rPr lang="fr-FR" sz="2000" b="1" dirty="0">
                <a:solidFill>
                  <a:schemeClr val="bg1"/>
                </a:solidFill>
              </a:rPr>
              <a:t>3:19</a:t>
            </a:r>
            <a:r>
              <a:rPr lang="fr-FR" sz="2000" dirty="0">
                <a:solidFill>
                  <a:schemeClr val="bg1"/>
                </a:solidFill>
              </a:rPr>
              <a:t> Par là nous connaîtrons que nous sommes de la vérité, et nous rassurerons nos </a:t>
            </a:r>
            <a:r>
              <a:rPr lang="fr-FR" sz="2000" dirty="0" err="1">
                <a:solidFill>
                  <a:schemeClr val="bg1"/>
                </a:solidFill>
              </a:rPr>
              <a:t>coeurs</a:t>
            </a:r>
            <a:r>
              <a:rPr lang="fr-FR" sz="2000" dirty="0">
                <a:solidFill>
                  <a:schemeClr val="bg1"/>
                </a:solidFill>
              </a:rPr>
              <a:t> devant lui</a:t>
            </a:r>
            <a:r>
              <a:rPr lang="fr-FR" sz="2000" dirty="0" smtClean="0">
                <a:solidFill>
                  <a:schemeClr val="bg1"/>
                </a:solidFill>
              </a:rPr>
              <a:t>; </a:t>
            </a:r>
            <a:r>
              <a:rPr lang="fr-FR" sz="2000" b="1" dirty="0">
                <a:solidFill>
                  <a:schemeClr val="bg1"/>
                </a:solidFill>
              </a:rPr>
              <a:t>20</a:t>
            </a:r>
            <a:r>
              <a:rPr lang="fr-FR" sz="2000" dirty="0">
                <a:solidFill>
                  <a:schemeClr val="bg1"/>
                </a:solidFill>
              </a:rPr>
              <a:t> car si notre </a:t>
            </a:r>
            <a:r>
              <a:rPr lang="fr-FR" sz="2000" dirty="0" err="1">
                <a:solidFill>
                  <a:schemeClr val="bg1"/>
                </a:solidFill>
              </a:rPr>
              <a:t>coeur</a:t>
            </a:r>
            <a:r>
              <a:rPr lang="fr-FR" sz="2000" dirty="0">
                <a:solidFill>
                  <a:schemeClr val="bg1"/>
                </a:solidFill>
              </a:rPr>
              <a:t> nous condamne, Dieu est plus grand que notre </a:t>
            </a:r>
            <a:r>
              <a:rPr lang="fr-FR" sz="2000" dirty="0" err="1">
                <a:solidFill>
                  <a:schemeClr val="bg1"/>
                </a:solidFill>
              </a:rPr>
              <a:t>coeur</a:t>
            </a:r>
            <a:r>
              <a:rPr lang="fr-FR" sz="2000" dirty="0">
                <a:solidFill>
                  <a:schemeClr val="bg1"/>
                </a:solidFill>
              </a:rPr>
              <a:t>, et il connaît toutes choses</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3:19</a:t>
            </a:r>
            <a:r>
              <a:rPr lang="fr-FR" sz="2000" dirty="0" smtClean="0">
                <a:solidFill>
                  <a:schemeClr val="bg1"/>
                </a:solidFill>
              </a:rPr>
              <a:t> </a:t>
            </a:r>
            <a:r>
              <a:rPr lang="fr-FR" sz="2000" dirty="0">
                <a:solidFill>
                  <a:schemeClr val="bg1"/>
                </a:solidFill>
              </a:rPr>
              <a:t>Voilà comment nous saurons que nous appartenons à la vérité. Voilà comment notre </a:t>
            </a:r>
            <a:r>
              <a:rPr lang="fr-FR" sz="2000" dirty="0" err="1">
                <a:solidFill>
                  <a:schemeClr val="bg1"/>
                </a:solidFill>
              </a:rPr>
              <a:t>coeur</a:t>
            </a:r>
            <a:r>
              <a:rPr lang="fr-FR" sz="2000" dirty="0">
                <a:solidFill>
                  <a:schemeClr val="bg1"/>
                </a:solidFill>
              </a:rPr>
              <a:t> pourra se sentir rassuré devant Dieu</a:t>
            </a:r>
            <a:r>
              <a:rPr lang="fr-FR" sz="2000" dirty="0" smtClean="0">
                <a:solidFill>
                  <a:schemeClr val="bg1"/>
                </a:solidFill>
              </a:rPr>
              <a:t>. </a:t>
            </a:r>
            <a:r>
              <a:rPr lang="fr-FR" sz="2000" b="1" dirty="0">
                <a:solidFill>
                  <a:schemeClr val="bg1"/>
                </a:solidFill>
              </a:rPr>
              <a:t>20</a:t>
            </a:r>
            <a:r>
              <a:rPr lang="fr-FR" sz="2000" dirty="0">
                <a:solidFill>
                  <a:schemeClr val="bg1"/>
                </a:solidFill>
              </a:rPr>
              <a:t> En effet, même si notre </a:t>
            </a:r>
            <a:r>
              <a:rPr lang="fr-FR" sz="2000" dirty="0" err="1">
                <a:solidFill>
                  <a:schemeClr val="bg1"/>
                </a:solidFill>
              </a:rPr>
              <a:t>coeur</a:t>
            </a:r>
            <a:r>
              <a:rPr lang="fr-FR" sz="2000" dirty="0">
                <a:solidFill>
                  <a:schemeClr val="bg1"/>
                </a:solidFill>
              </a:rPr>
              <a:t> nous condamne, nous savons que Dieu est plus grand que notre </a:t>
            </a:r>
            <a:r>
              <a:rPr lang="fr-FR" sz="2000" dirty="0" err="1">
                <a:solidFill>
                  <a:schemeClr val="bg1"/>
                </a:solidFill>
              </a:rPr>
              <a:t>coeur</a:t>
            </a:r>
            <a:r>
              <a:rPr lang="fr-FR" sz="2000" dirty="0">
                <a:solidFill>
                  <a:schemeClr val="bg1"/>
                </a:solidFill>
              </a:rPr>
              <a:t> et qu'il connaît tout.</a:t>
            </a:r>
            <a:endParaRPr lang="fr-FR" sz="1000" dirty="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342562504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14257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3:21-22 </a:t>
            </a:r>
            <a:endParaRPr lang="en-US" sz="1200" b="1" dirty="0" smtClean="0">
              <a:solidFill>
                <a:srgbClr val="FFFF00"/>
              </a:solidFill>
            </a:endParaRPr>
          </a:p>
          <a:p>
            <a:r>
              <a:rPr lang="en-US" sz="2800" b="1" dirty="0" smtClean="0">
                <a:solidFill>
                  <a:srgbClr val="FFFF00"/>
                </a:solidFill>
              </a:rPr>
              <a:t>21</a:t>
            </a:r>
            <a:r>
              <a:rPr lang="en-US" sz="2800" b="1" dirty="0" smtClean="0">
                <a:solidFill>
                  <a:schemeClr val="bg1"/>
                </a:solidFill>
              </a:rPr>
              <a:t> </a:t>
            </a:r>
            <a:r>
              <a:rPr lang="en-US" sz="3600" b="1" dirty="0" smtClean="0">
                <a:solidFill>
                  <a:schemeClr val="bg1"/>
                </a:solidFill>
              </a:rPr>
              <a:t> </a:t>
            </a:r>
            <a:r>
              <a:rPr lang="el-GR" sz="3400" dirty="0" smtClean="0">
                <a:solidFill>
                  <a:schemeClr val="bg1"/>
                </a:solidFill>
              </a:rPr>
              <a:t>Ἀγαπητοί</a:t>
            </a:r>
            <a:r>
              <a:rPr lang="el-GR" sz="3400" dirty="0">
                <a:solidFill>
                  <a:schemeClr val="bg1"/>
                </a:solidFill>
              </a:rPr>
              <a:t>, ἐὰν ἡ καρδία ἡμῶν μὴ καταγινώσκῃ, </a:t>
            </a:r>
            <a:endParaRPr lang="en-US" sz="2400" dirty="0" smtClean="0">
              <a:solidFill>
                <a:schemeClr val="bg1"/>
              </a:solidFill>
            </a:endParaRPr>
          </a:p>
          <a:p>
            <a:r>
              <a:rPr lang="fr-FR" sz="2400" dirty="0" smtClean="0">
                <a:solidFill>
                  <a:schemeClr val="bg1"/>
                </a:solidFill>
              </a:rPr>
              <a:t>          bien-aimés         </a:t>
            </a:r>
            <a:r>
              <a:rPr lang="fr-FR" sz="2400" dirty="0">
                <a:solidFill>
                  <a:schemeClr val="bg1"/>
                </a:solidFill>
              </a:rPr>
              <a:t>si </a:t>
            </a:r>
            <a:r>
              <a:rPr lang="fr-FR" sz="2400" dirty="0" smtClean="0">
                <a:solidFill>
                  <a:schemeClr val="bg1"/>
                </a:solidFill>
              </a:rPr>
              <a:t>    le   </a:t>
            </a:r>
            <a:r>
              <a:rPr lang="fr-FR" sz="2400" dirty="0" err="1" smtClean="0">
                <a:solidFill>
                  <a:schemeClr val="bg1"/>
                </a:solidFill>
              </a:rPr>
              <a:t>coeur</a:t>
            </a:r>
            <a:r>
              <a:rPr lang="fr-FR" sz="2400" dirty="0" smtClean="0">
                <a:solidFill>
                  <a:schemeClr val="bg1"/>
                </a:solidFill>
              </a:rPr>
              <a:t>       notre   ne pas    il condamne</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παρρησίαν ἔχομεν</a:t>
            </a:r>
            <a:r>
              <a:rPr lang="en-US" sz="3400" dirty="0" smtClean="0">
                <a:solidFill>
                  <a:schemeClr val="bg1"/>
                </a:solidFill>
              </a:rPr>
              <a:t>  </a:t>
            </a:r>
            <a:r>
              <a:rPr lang="el-GR" sz="3400" dirty="0" smtClean="0">
                <a:solidFill>
                  <a:schemeClr val="bg1"/>
                </a:solidFill>
              </a:rPr>
              <a:t> </a:t>
            </a:r>
            <a:r>
              <a:rPr lang="el-GR" sz="3400" dirty="0">
                <a:solidFill>
                  <a:schemeClr val="bg1"/>
                </a:solidFill>
              </a:rPr>
              <a:t>πρὸς </a:t>
            </a:r>
            <a:r>
              <a:rPr lang="en-US" sz="3400" dirty="0" smtClean="0">
                <a:solidFill>
                  <a:schemeClr val="bg1"/>
                </a:solidFill>
              </a:rPr>
              <a:t> </a:t>
            </a:r>
            <a:r>
              <a:rPr lang="el-GR" sz="3400" dirty="0" smtClean="0">
                <a:solidFill>
                  <a:schemeClr val="bg1"/>
                </a:solidFill>
              </a:rPr>
              <a:t>τὸν </a:t>
            </a:r>
            <a:r>
              <a:rPr lang="el-GR" sz="3400" dirty="0">
                <a:solidFill>
                  <a:schemeClr val="bg1"/>
                </a:solidFill>
              </a:rPr>
              <a:t>θεὸν </a:t>
            </a:r>
            <a:endParaRPr lang="en-US" sz="3400" dirty="0">
              <a:solidFill>
                <a:schemeClr val="bg1"/>
              </a:solidFill>
            </a:endParaRPr>
          </a:p>
          <a:p>
            <a:r>
              <a:rPr lang="fr-FR" sz="2400" dirty="0" smtClean="0">
                <a:solidFill>
                  <a:schemeClr val="bg1"/>
                </a:solidFill>
              </a:rPr>
              <a:t>                         assurance     nous </a:t>
            </a:r>
            <a:r>
              <a:rPr lang="fr-FR" sz="2400" dirty="0">
                <a:solidFill>
                  <a:schemeClr val="bg1"/>
                </a:solidFill>
              </a:rPr>
              <a:t>avons </a:t>
            </a:r>
            <a:r>
              <a:rPr lang="fr-FR" sz="2400" dirty="0" smtClean="0">
                <a:solidFill>
                  <a:schemeClr val="bg1"/>
                </a:solidFill>
              </a:rPr>
              <a:t>  devant      le      Dieu</a:t>
            </a:r>
            <a:endParaRPr lang="es-ES" sz="2400" dirty="0" smtClean="0">
              <a:solidFill>
                <a:schemeClr val="bg1"/>
              </a:solidFill>
            </a:endParaRPr>
          </a:p>
          <a:p>
            <a:r>
              <a:rPr lang="en-US" sz="2800" b="1" dirty="0" smtClean="0">
                <a:solidFill>
                  <a:srgbClr val="FFFF00"/>
                </a:solidFill>
              </a:rPr>
              <a:t>22</a:t>
            </a:r>
            <a:r>
              <a:rPr lang="en-US" sz="3600" b="1" dirty="0" smtClean="0">
                <a:solidFill>
                  <a:schemeClr val="bg1"/>
                </a:solidFill>
              </a:rPr>
              <a:t>  </a:t>
            </a:r>
            <a:r>
              <a:rPr lang="el-GR" sz="3400" dirty="0" smtClean="0">
                <a:solidFill>
                  <a:schemeClr val="bg1"/>
                </a:solidFill>
              </a:rPr>
              <a:t>καὶ </a:t>
            </a:r>
            <a:r>
              <a:rPr lang="en-US" sz="3400" dirty="0" smtClean="0">
                <a:solidFill>
                  <a:schemeClr val="bg1"/>
                </a:solidFill>
              </a:rPr>
              <a:t>  </a:t>
            </a:r>
            <a:r>
              <a:rPr lang="el-GR" sz="3400" dirty="0" smtClean="0">
                <a:solidFill>
                  <a:schemeClr val="bg1"/>
                </a:solidFill>
              </a:rPr>
              <a:t>ὃ </a:t>
            </a:r>
            <a:r>
              <a:rPr lang="el-GR" sz="3400" dirty="0">
                <a:solidFill>
                  <a:schemeClr val="bg1"/>
                </a:solidFill>
              </a:rPr>
              <a:t>ἐὰν </a:t>
            </a:r>
            <a:r>
              <a:rPr lang="en-US" sz="3400" dirty="0" smtClean="0">
                <a:solidFill>
                  <a:schemeClr val="bg1"/>
                </a:solidFill>
              </a:rPr>
              <a:t>   </a:t>
            </a:r>
            <a:r>
              <a:rPr lang="el-GR" sz="3400" dirty="0" smtClean="0">
                <a:solidFill>
                  <a:schemeClr val="bg1"/>
                </a:solidFill>
              </a:rPr>
              <a:t>αἰτῶμεν</a:t>
            </a:r>
            <a:r>
              <a:rPr lang="el-GR" sz="3400" dirty="0">
                <a:solidFill>
                  <a:schemeClr val="bg1"/>
                </a:solidFill>
              </a:rPr>
              <a:t>, </a:t>
            </a:r>
            <a:r>
              <a:rPr lang="en-US" sz="3400" dirty="0" smtClean="0">
                <a:solidFill>
                  <a:schemeClr val="bg1"/>
                </a:solidFill>
              </a:rPr>
              <a:t>  </a:t>
            </a:r>
            <a:r>
              <a:rPr lang="el-GR" sz="3400" dirty="0" smtClean="0">
                <a:solidFill>
                  <a:schemeClr val="bg1"/>
                </a:solidFill>
              </a:rPr>
              <a:t>λαμβάνομεν </a:t>
            </a:r>
            <a:r>
              <a:rPr lang="el-GR" sz="3400" dirty="0">
                <a:solidFill>
                  <a:schemeClr val="bg1"/>
                </a:solidFill>
              </a:rPr>
              <a:t>ἀπ᾽ αὐτοῦ, </a:t>
            </a:r>
            <a:endParaRPr lang="en-US" sz="2400" dirty="0" smtClean="0">
              <a:solidFill>
                <a:schemeClr val="bg1"/>
              </a:solidFill>
            </a:endParaRPr>
          </a:p>
          <a:p>
            <a:r>
              <a:rPr lang="fr-FR" sz="2400" dirty="0" smtClean="0">
                <a:solidFill>
                  <a:schemeClr val="bg1"/>
                </a:solidFill>
              </a:rPr>
              <a:t>          et   quoi   si    nous demandions    nous recevons      de          lui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ὅτι</a:t>
            </a:r>
            <a:r>
              <a:rPr lang="en-US" sz="3400" dirty="0" smtClean="0">
                <a:solidFill>
                  <a:schemeClr val="bg1"/>
                </a:solidFill>
              </a:rPr>
              <a:t> </a:t>
            </a:r>
            <a:r>
              <a:rPr lang="el-GR" sz="3400" dirty="0" smtClean="0">
                <a:solidFill>
                  <a:schemeClr val="bg1"/>
                </a:solidFill>
              </a:rPr>
              <a:t> τὰς</a:t>
            </a:r>
            <a:r>
              <a:rPr lang="en-US" sz="3400" dirty="0" smtClean="0">
                <a:solidFill>
                  <a:schemeClr val="bg1"/>
                </a:solidFill>
              </a:rPr>
              <a:t> </a:t>
            </a:r>
            <a:r>
              <a:rPr lang="el-GR" sz="3400" dirty="0" smtClean="0">
                <a:solidFill>
                  <a:schemeClr val="bg1"/>
                </a:solidFill>
              </a:rPr>
              <a:t> </a:t>
            </a:r>
            <a:r>
              <a:rPr lang="el-GR" sz="3400" dirty="0">
                <a:solidFill>
                  <a:schemeClr val="bg1"/>
                </a:solidFill>
              </a:rPr>
              <a:t>ἐντολὰς </a:t>
            </a:r>
            <a:r>
              <a:rPr lang="en-US" sz="3400" dirty="0" smtClean="0">
                <a:solidFill>
                  <a:schemeClr val="bg1"/>
                </a:solidFill>
              </a:rPr>
              <a:t> </a:t>
            </a:r>
            <a:r>
              <a:rPr lang="el-GR" sz="3400" dirty="0" smtClean="0">
                <a:solidFill>
                  <a:schemeClr val="bg1"/>
                </a:solidFill>
              </a:rPr>
              <a:t>αὐτοῦ </a:t>
            </a:r>
            <a:r>
              <a:rPr lang="el-GR" sz="3400" dirty="0">
                <a:solidFill>
                  <a:schemeClr val="bg1"/>
                </a:solidFill>
              </a:rPr>
              <a:t>τηροῦμεν </a:t>
            </a:r>
            <a:endParaRPr lang="en-US" sz="2400" dirty="0">
              <a:solidFill>
                <a:schemeClr val="bg1"/>
              </a:solidFill>
            </a:endParaRPr>
          </a:p>
          <a:p>
            <a:r>
              <a:rPr lang="fr-FR" sz="2400" dirty="0" smtClean="0">
                <a:solidFill>
                  <a:schemeClr val="bg1"/>
                </a:solidFill>
              </a:rPr>
              <a:t>              parce </a:t>
            </a:r>
            <a:r>
              <a:rPr lang="fr-FR" sz="2400" dirty="0">
                <a:solidFill>
                  <a:schemeClr val="bg1"/>
                </a:solidFill>
              </a:rPr>
              <a:t>que </a:t>
            </a:r>
            <a:r>
              <a:rPr lang="fr-FR" sz="2400" dirty="0" smtClean="0">
                <a:solidFill>
                  <a:schemeClr val="bg1"/>
                </a:solidFill>
              </a:rPr>
              <a:t> les </a:t>
            </a:r>
            <a:r>
              <a:rPr lang="fr-FR" sz="2200" dirty="0">
                <a:solidFill>
                  <a:schemeClr val="bg1"/>
                </a:solidFill>
              </a:rPr>
              <a:t>commandements </a:t>
            </a:r>
            <a:r>
              <a:rPr lang="fr-FR" sz="2200" dirty="0" smtClean="0">
                <a:solidFill>
                  <a:schemeClr val="bg1"/>
                </a:solidFill>
              </a:rPr>
              <a:t>   </a:t>
            </a:r>
            <a:r>
              <a:rPr lang="fr-FR" sz="2400" dirty="0" smtClean="0">
                <a:solidFill>
                  <a:schemeClr val="bg1"/>
                </a:solidFill>
              </a:rPr>
              <a:t>ses      nous </a:t>
            </a:r>
            <a:r>
              <a:rPr lang="fr-FR" sz="2400" dirty="0">
                <a:solidFill>
                  <a:schemeClr val="bg1"/>
                </a:solidFill>
              </a:rPr>
              <a:t>gardons </a:t>
            </a:r>
            <a:r>
              <a:rPr lang="es-ES" sz="2400" dirty="0" smtClean="0">
                <a:solidFill>
                  <a:schemeClr val="bg1"/>
                </a:solidFill>
              </a:rPr>
              <a:t> </a:t>
            </a:r>
          </a:p>
          <a:p>
            <a:r>
              <a:rPr lang="en-US" sz="3400" dirty="0" smtClean="0">
                <a:solidFill>
                  <a:schemeClr val="bg1"/>
                </a:solidFill>
              </a:rPr>
              <a:t>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n-US" sz="3400" dirty="0" smtClean="0">
                <a:solidFill>
                  <a:schemeClr val="bg1"/>
                </a:solidFill>
              </a:rPr>
              <a:t> </a:t>
            </a:r>
            <a:r>
              <a:rPr lang="el-GR" sz="3400" dirty="0" smtClean="0">
                <a:solidFill>
                  <a:schemeClr val="bg1"/>
                </a:solidFill>
              </a:rPr>
              <a:t>τὰ </a:t>
            </a:r>
            <a:r>
              <a:rPr lang="en-US" sz="3400" dirty="0" smtClean="0">
                <a:solidFill>
                  <a:schemeClr val="bg1"/>
                </a:solidFill>
              </a:rPr>
              <a:t>  </a:t>
            </a:r>
            <a:r>
              <a:rPr lang="el-GR" sz="3400" dirty="0" smtClean="0">
                <a:solidFill>
                  <a:schemeClr val="bg1"/>
                </a:solidFill>
              </a:rPr>
              <a:t>ἀρεστὰ </a:t>
            </a:r>
            <a:r>
              <a:rPr lang="en-US" sz="3400" dirty="0" smtClean="0">
                <a:solidFill>
                  <a:schemeClr val="bg1"/>
                </a:solidFill>
              </a:rPr>
              <a:t> </a:t>
            </a:r>
            <a:r>
              <a:rPr lang="el-GR" sz="3400" dirty="0" smtClean="0">
                <a:solidFill>
                  <a:schemeClr val="bg1"/>
                </a:solidFill>
              </a:rPr>
              <a:t>ἐνώπιον </a:t>
            </a:r>
            <a:r>
              <a:rPr lang="el-GR" sz="3400" dirty="0">
                <a:solidFill>
                  <a:schemeClr val="bg1"/>
                </a:solidFill>
              </a:rPr>
              <a:t>αὐτοῦ </a:t>
            </a:r>
            <a:r>
              <a:rPr lang="el-GR" sz="3400" dirty="0" smtClean="0">
                <a:solidFill>
                  <a:schemeClr val="bg1"/>
                </a:solidFill>
              </a:rPr>
              <a:t>ποιοῦμεν.</a:t>
            </a:r>
            <a:r>
              <a:rPr lang="es-ES" sz="3400" dirty="0" smtClean="0">
                <a:solidFill>
                  <a:schemeClr val="bg1"/>
                </a:solidFill>
              </a:rPr>
              <a:t>    </a:t>
            </a:r>
          </a:p>
          <a:p>
            <a:r>
              <a:rPr lang="fr-FR" sz="2400" dirty="0" smtClean="0">
                <a:solidFill>
                  <a:schemeClr val="bg1"/>
                </a:solidFill>
              </a:rPr>
              <a:t>                 et   ceux </a:t>
            </a:r>
            <a:r>
              <a:rPr lang="fr-FR" sz="2400" dirty="0">
                <a:solidFill>
                  <a:schemeClr val="bg1"/>
                </a:solidFill>
              </a:rPr>
              <a:t>qui </a:t>
            </a:r>
            <a:r>
              <a:rPr lang="fr-FR" sz="2400" dirty="0" smtClean="0">
                <a:solidFill>
                  <a:schemeClr val="bg1"/>
                </a:solidFill>
              </a:rPr>
              <a:t>  </a:t>
            </a:r>
            <a:r>
              <a:rPr lang="fr-FR" sz="2400" dirty="0">
                <a:solidFill>
                  <a:schemeClr val="bg1"/>
                </a:solidFill>
              </a:rPr>
              <a:t>plaisent </a:t>
            </a:r>
            <a:r>
              <a:rPr lang="fr-FR" sz="2400" dirty="0" smtClean="0">
                <a:solidFill>
                  <a:schemeClr val="bg1"/>
                </a:solidFill>
              </a:rPr>
              <a:t>       devant            lui        nous </a:t>
            </a:r>
            <a:r>
              <a:rPr lang="fr-FR" sz="2400" dirty="0">
                <a:solidFill>
                  <a:schemeClr val="bg1"/>
                </a:solidFill>
              </a:rPr>
              <a:t>faisons </a:t>
            </a:r>
            <a:endParaRPr lang="es-ES" sz="800" dirty="0" smtClean="0">
              <a:solidFill>
                <a:schemeClr val="bg1"/>
              </a:solidFill>
            </a:endParaRPr>
          </a:p>
          <a:p>
            <a:endParaRPr lang="en-US" sz="800" dirty="0" smtClean="0">
              <a:solidFill>
                <a:schemeClr val="bg1"/>
              </a:solidFill>
            </a:endParaRPr>
          </a:p>
          <a:p>
            <a:r>
              <a:rPr lang="en-US" sz="2000" baseline="30000" dirty="0" smtClean="0">
                <a:solidFill>
                  <a:srgbClr val="FFFF00"/>
                </a:solidFill>
              </a:rPr>
              <a:t>NEG  </a:t>
            </a:r>
            <a:r>
              <a:rPr lang="fr-FR" sz="2000" b="1" dirty="0">
                <a:solidFill>
                  <a:schemeClr val="bg1"/>
                </a:solidFill>
              </a:rPr>
              <a:t>3:21</a:t>
            </a:r>
            <a:r>
              <a:rPr lang="fr-FR" sz="2000" dirty="0">
                <a:solidFill>
                  <a:schemeClr val="bg1"/>
                </a:solidFill>
              </a:rPr>
              <a:t> Bien-aimés, si notre </a:t>
            </a:r>
            <a:r>
              <a:rPr lang="fr-FR" sz="2000" dirty="0" err="1">
                <a:solidFill>
                  <a:schemeClr val="bg1"/>
                </a:solidFill>
              </a:rPr>
              <a:t>coeur</a:t>
            </a:r>
            <a:r>
              <a:rPr lang="fr-FR" sz="2000" dirty="0">
                <a:solidFill>
                  <a:schemeClr val="bg1"/>
                </a:solidFill>
              </a:rPr>
              <a:t> ne nous condamne pas, nous avons de l'assurance devant Dieu</a:t>
            </a:r>
            <a:r>
              <a:rPr lang="fr-FR" sz="2000" dirty="0" smtClean="0">
                <a:solidFill>
                  <a:schemeClr val="bg1"/>
                </a:solidFill>
              </a:rPr>
              <a:t>. </a:t>
            </a:r>
            <a:r>
              <a:rPr lang="fr-FR" sz="2000" b="1" dirty="0">
                <a:solidFill>
                  <a:schemeClr val="bg1"/>
                </a:solidFill>
              </a:rPr>
              <a:t>22</a:t>
            </a:r>
            <a:r>
              <a:rPr lang="fr-FR" sz="2000" dirty="0">
                <a:solidFill>
                  <a:schemeClr val="bg1"/>
                </a:solidFill>
              </a:rPr>
              <a:t> Quoi que ce soit que nous demandions, nous le recevons de lui, parce que nous gardons ses commandements et que nous faisons ce qui lui est agréable</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3:21</a:t>
            </a:r>
            <a:r>
              <a:rPr lang="fr-FR" sz="2000" dirty="0" smtClean="0">
                <a:solidFill>
                  <a:schemeClr val="bg1"/>
                </a:solidFill>
              </a:rPr>
              <a:t> </a:t>
            </a:r>
            <a:r>
              <a:rPr lang="fr-FR" sz="2000" dirty="0">
                <a:solidFill>
                  <a:schemeClr val="bg1"/>
                </a:solidFill>
              </a:rPr>
              <a:t>Et si, mes chers amis, notre </a:t>
            </a:r>
            <a:r>
              <a:rPr lang="fr-FR" sz="2000" dirty="0" err="1">
                <a:solidFill>
                  <a:schemeClr val="bg1"/>
                </a:solidFill>
              </a:rPr>
              <a:t>coeur</a:t>
            </a:r>
            <a:r>
              <a:rPr lang="fr-FR" sz="2000" dirty="0">
                <a:solidFill>
                  <a:schemeClr val="bg1"/>
                </a:solidFill>
              </a:rPr>
              <a:t> ne nous condamne pas, nous pouvons regarder à Dieu avec assurance</a:t>
            </a:r>
            <a:r>
              <a:rPr lang="fr-FR" sz="2000" dirty="0" smtClean="0">
                <a:solidFill>
                  <a:schemeClr val="bg1"/>
                </a:solidFill>
              </a:rPr>
              <a:t>. </a:t>
            </a:r>
            <a:r>
              <a:rPr lang="fr-FR" sz="2000" b="1" dirty="0">
                <a:solidFill>
                  <a:schemeClr val="bg1"/>
                </a:solidFill>
              </a:rPr>
              <a:t>22</a:t>
            </a:r>
            <a:r>
              <a:rPr lang="fr-FR" sz="2000" dirty="0">
                <a:solidFill>
                  <a:schemeClr val="bg1"/>
                </a:solidFill>
              </a:rPr>
              <a:t> Nous recevons de lui tout ce que nous demandons, parce que nous obéissons à ses commandements et faisons ce qui lui plaît.</a:t>
            </a:r>
          </a:p>
          <a:p>
            <a:endParaRPr lang="es-ES" sz="1200" dirty="0">
              <a:solidFill>
                <a:schemeClr val="bg1"/>
              </a:solidFill>
            </a:endParaRPr>
          </a:p>
        </p:txBody>
      </p:sp>
    </p:spTree>
    <p:extLst>
      <p:ext uri="{BB962C8B-B14F-4D97-AF65-F5344CB8AC3E}">
        <p14:creationId xmlns:p14="http://schemas.microsoft.com/office/powerpoint/2010/main" val="659172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endParaRPr lang="en-US" sz="1200" b="1" dirty="0" smtClean="0">
              <a:solidFill>
                <a:srgbClr val="FFFF00"/>
              </a:solidFill>
            </a:endParaRPr>
          </a:p>
          <a:p>
            <a:pPr algn="ctr"/>
            <a:r>
              <a:rPr lang="en-US" sz="4000" b="1" dirty="0" smtClean="0">
                <a:solidFill>
                  <a:srgbClr val="FFFF00"/>
                </a:solidFill>
              </a:rPr>
              <a:t>1 Jean 3:23 </a:t>
            </a:r>
            <a:endParaRPr lang="en-US" sz="4000" dirty="0" smtClean="0">
              <a:solidFill>
                <a:srgbClr val="FFFF00"/>
              </a:solidFill>
            </a:endParaRPr>
          </a:p>
          <a:p>
            <a:pPr algn="ctr"/>
            <a:endParaRPr lang="en-US" sz="1000" dirty="0" smtClean="0">
              <a:solidFill>
                <a:schemeClr val="bg1"/>
              </a:solidFill>
            </a:endParaRPr>
          </a:p>
          <a:p>
            <a:pPr algn="ctr"/>
            <a:endParaRPr lang="en-US" sz="1000" dirty="0" smtClean="0">
              <a:solidFill>
                <a:schemeClr val="bg1"/>
              </a:solidFill>
            </a:endParaRPr>
          </a:p>
          <a:p>
            <a:pPr algn="ctr"/>
            <a:endParaRPr lang="en-US" sz="1000" dirty="0" smtClean="0">
              <a:solidFill>
                <a:schemeClr val="bg1"/>
              </a:solidFill>
            </a:endParaRPr>
          </a:p>
          <a:p>
            <a:pPr algn="ctr"/>
            <a:endParaRPr lang="en-US" sz="1000" dirty="0" smtClean="0">
              <a:solidFill>
                <a:schemeClr val="bg1"/>
              </a:solidFill>
            </a:endParaRPr>
          </a:p>
          <a:p>
            <a:r>
              <a:rPr lang="en-US" sz="2400" b="1" dirty="0" smtClean="0">
                <a:solidFill>
                  <a:srgbClr val="FFFF00"/>
                </a:solidFill>
              </a:rPr>
              <a:t> 23  </a:t>
            </a:r>
            <a:r>
              <a:rPr lang="el-GR" sz="3400" dirty="0">
                <a:solidFill>
                  <a:schemeClr val="bg1"/>
                </a:solidFill>
              </a:rPr>
              <a:t>Καὶ αὕτη ἐστὶν </a:t>
            </a:r>
            <a:r>
              <a:rPr lang="el-GR" sz="3400" dirty="0" smtClean="0">
                <a:solidFill>
                  <a:schemeClr val="bg1"/>
                </a:solidFill>
              </a:rPr>
              <a:t>ἡ</a:t>
            </a:r>
            <a:r>
              <a:rPr lang="en-US" sz="3400" dirty="0" smtClean="0">
                <a:solidFill>
                  <a:schemeClr val="bg1"/>
                </a:solidFill>
              </a:rPr>
              <a:t> </a:t>
            </a:r>
            <a:r>
              <a:rPr lang="el-GR" sz="3400" dirty="0" smtClean="0">
                <a:solidFill>
                  <a:schemeClr val="bg1"/>
                </a:solidFill>
              </a:rPr>
              <a:t> </a:t>
            </a:r>
            <a:r>
              <a:rPr lang="el-GR" sz="3400" dirty="0">
                <a:solidFill>
                  <a:schemeClr val="bg1"/>
                </a:solidFill>
              </a:rPr>
              <a:t>ἐντολὴ αὐτοῦ, ἵνα πιστεύσωμεν </a:t>
            </a:r>
            <a:endParaRPr lang="en-US" sz="3400" dirty="0" smtClean="0">
              <a:solidFill>
                <a:schemeClr val="bg1"/>
              </a:solidFill>
            </a:endParaRPr>
          </a:p>
          <a:p>
            <a:r>
              <a:rPr lang="fr-FR" sz="2400" dirty="0" smtClean="0">
                <a:solidFill>
                  <a:schemeClr val="bg1"/>
                </a:solidFill>
              </a:rPr>
              <a:t>          et              c'est         </a:t>
            </a:r>
            <a:r>
              <a:rPr lang="fr-FR" sz="2200" dirty="0" smtClean="0">
                <a:solidFill>
                  <a:schemeClr val="bg1"/>
                </a:solidFill>
              </a:rPr>
              <a:t>le commandement  son </a:t>
            </a:r>
            <a:r>
              <a:rPr lang="fr-FR" sz="2400" dirty="0" smtClean="0">
                <a:solidFill>
                  <a:schemeClr val="bg1"/>
                </a:solidFill>
              </a:rPr>
              <a:t>       que       nous croyions</a:t>
            </a:r>
            <a:r>
              <a:rPr lang="es-ES" sz="2400" dirty="0" smtClean="0">
                <a:solidFill>
                  <a:schemeClr val="bg1"/>
                </a:solidFill>
              </a:rPr>
              <a:t> </a:t>
            </a:r>
            <a:r>
              <a:rPr lang="es-ES" sz="2300" dirty="0" smtClean="0">
                <a:solidFill>
                  <a:schemeClr val="bg1"/>
                </a:solidFill>
              </a:rPr>
              <a:t> </a:t>
            </a:r>
          </a:p>
          <a:p>
            <a:r>
              <a:rPr lang="en-US" sz="3300" dirty="0" smtClean="0">
                <a:solidFill>
                  <a:schemeClr val="bg1"/>
                </a:solidFill>
              </a:rPr>
              <a:t>          </a:t>
            </a:r>
            <a:r>
              <a:rPr lang="el-GR" sz="3400" dirty="0" smtClean="0">
                <a:solidFill>
                  <a:schemeClr val="bg1"/>
                </a:solidFill>
              </a:rPr>
              <a:t>τῷ </a:t>
            </a:r>
            <a:r>
              <a:rPr lang="el-GR" sz="3400" dirty="0">
                <a:solidFill>
                  <a:schemeClr val="bg1"/>
                </a:solidFill>
              </a:rPr>
              <a:t>ὀνόματι τοῦ υἱοῦ αὐτοῦ </a:t>
            </a:r>
            <a:r>
              <a:rPr lang="en-US" sz="3400" dirty="0" smtClean="0">
                <a:solidFill>
                  <a:schemeClr val="bg1"/>
                </a:solidFill>
              </a:rPr>
              <a:t> </a:t>
            </a:r>
            <a:r>
              <a:rPr lang="el-GR" sz="3400" dirty="0" smtClean="0">
                <a:solidFill>
                  <a:schemeClr val="bg1"/>
                </a:solidFill>
              </a:rPr>
              <a:t>Ἰησοῦ </a:t>
            </a:r>
            <a:r>
              <a:rPr lang="el-GR" sz="3400" dirty="0">
                <a:solidFill>
                  <a:schemeClr val="bg1"/>
                </a:solidFill>
              </a:rPr>
              <a:t>Χριστοῦ </a:t>
            </a:r>
            <a:endParaRPr lang="en-US" sz="3400" dirty="0">
              <a:solidFill>
                <a:schemeClr val="bg1"/>
              </a:solidFill>
            </a:endParaRPr>
          </a:p>
          <a:p>
            <a:r>
              <a:rPr lang="fr-FR" sz="2400" dirty="0" smtClean="0">
                <a:solidFill>
                  <a:schemeClr val="bg1"/>
                </a:solidFill>
              </a:rPr>
              <a:t>               au          </a:t>
            </a:r>
            <a:r>
              <a:rPr lang="fr-FR" sz="2400" dirty="0">
                <a:solidFill>
                  <a:schemeClr val="bg1"/>
                </a:solidFill>
              </a:rPr>
              <a:t>nom </a:t>
            </a:r>
            <a:r>
              <a:rPr lang="fr-FR" sz="2400" dirty="0" smtClean="0">
                <a:solidFill>
                  <a:schemeClr val="bg1"/>
                </a:solidFill>
              </a:rPr>
              <a:t>      de le     </a:t>
            </a:r>
            <a:r>
              <a:rPr lang="fr-FR" sz="2400" dirty="0">
                <a:solidFill>
                  <a:schemeClr val="bg1"/>
                </a:solidFill>
              </a:rPr>
              <a:t>Fils </a:t>
            </a:r>
            <a:r>
              <a:rPr lang="fr-FR" sz="2400" dirty="0" smtClean="0">
                <a:solidFill>
                  <a:schemeClr val="bg1"/>
                </a:solidFill>
              </a:rPr>
              <a:t>       son          Jésus       Christ</a:t>
            </a:r>
            <a:r>
              <a:rPr lang="en-US" sz="2400" dirty="0" smtClean="0">
                <a:solidFill>
                  <a:schemeClr val="bg1"/>
                </a:solidFill>
              </a:rPr>
              <a:t> </a:t>
            </a:r>
            <a:endParaRPr lang="en-US" sz="2400" dirty="0">
              <a:solidFill>
                <a:schemeClr val="bg1"/>
              </a:solidFill>
            </a:endParaRPr>
          </a:p>
          <a:p>
            <a:r>
              <a:rPr lang="en-US" sz="3300" dirty="0" smtClean="0">
                <a:solidFill>
                  <a:schemeClr val="bg1"/>
                </a:solidFill>
              </a:rPr>
              <a:t>      </a:t>
            </a:r>
            <a:r>
              <a:rPr lang="el-GR" sz="3400" dirty="0">
                <a:solidFill>
                  <a:schemeClr val="bg1"/>
                </a:solidFill>
              </a:rPr>
              <a:t>καὶ </a:t>
            </a:r>
            <a:r>
              <a:rPr lang="el-GR" sz="3400" dirty="0" smtClean="0">
                <a:solidFill>
                  <a:schemeClr val="bg1"/>
                </a:solidFill>
              </a:rPr>
              <a:t>ἀγαπῶμεν</a:t>
            </a:r>
            <a:r>
              <a:rPr lang="en-US" sz="3400" dirty="0" smtClean="0">
                <a:solidFill>
                  <a:schemeClr val="bg1"/>
                </a:solidFill>
              </a:rPr>
              <a:t> </a:t>
            </a:r>
            <a:r>
              <a:rPr lang="el-GR" sz="3400" dirty="0" smtClean="0">
                <a:solidFill>
                  <a:schemeClr val="bg1"/>
                </a:solidFill>
              </a:rPr>
              <a:t> </a:t>
            </a:r>
            <a:r>
              <a:rPr lang="el-GR" sz="3400" dirty="0">
                <a:solidFill>
                  <a:schemeClr val="bg1"/>
                </a:solidFill>
              </a:rPr>
              <a:t>ἀλλήλους, καθὼς ἔδωκεν </a:t>
            </a:r>
            <a:r>
              <a:rPr lang="en-US" sz="3400" dirty="0" smtClean="0">
                <a:solidFill>
                  <a:schemeClr val="bg1"/>
                </a:solidFill>
              </a:rPr>
              <a:t> </a:t>
            </a:r>
            <a:r>
              <a:rPr lang="el-GR" sz="3400" dirty="0" smtClean="0">
                <a:solidFill>
                  <a:schemeClr val="bg1"/>
                </a:solidFill>
              </a:rPr>
              <a:t>ἐντολὴν </a:t>
            </a:r>
            <a:r>
              <a:rPr lang="en-US" sz="3400" dirty="0" smtClean="0">
                <a:solidFill>
                  <a:schemeClr val="bg1"/>
                </a:solidFill>
              </a:rPr>
              <a:t> </a:t>
            </a:r>
            <a:r>
              <a:rPr lang="el-GR" sz="3400" dirty="0" smtClean="0">
                <a:solidFill>
                  <a:schemeClr val="bg1"/>
                </a:solidFill>
              </a:rPr>
              <a:t>ἡμῖν</a:t>
            </a:r>
            <a:r>
              <a:rPr lang="el-GR" sz="3400" dirty="0">
                <a:solidFill>
                  <a:schemeClr val="bg1"/>
                </a:solidFill>
              </a:rPr>
              <a:t>. </a:t>
            </a:r>
            <a:endParaRPr lang="en-US" sz="3400" dirty="0">
              <a:solidFill>
                <a:schemeClr val="bg1"/>
              </a:solidFill>
            </a:endParaRPr>
          </a:p>
          <a:p>
            <a:r>
              <a:rPr lang="fr-FR" sz="2400" dirty="0" smtClean="0">
                <a:solidFill>
                  <a:schemeClr val="bg1"/>
                </a:solidFill>
              </a:rPr>
              <a:t>           et    </a:t>
            </a:r>
            <a:r>
              <a:rPr lang="fr-FR" sz="2400" dirty="0">
                <a:solidFill>
                  <a:schemeClr val="bg1"/>
                </a:solidFill>
              </a:rPr>
              <a:t>nous </a:t>
            </a:r>
            <a:r>
              <a:rPr lang="fr-FR" sz="2400" dirty="0" smtClean="0">
                <a:solidFill>
                  <a:schemeClr val="bg1"/>
                </a:solidFill>
              </a:rPr>
              <a:t>aimions  </a:t>
            </a:r>
            <a:r>
              <a:rPr lang="fr-FR" sz="2400" dirty="0">
                <a:solidFill>
                  <a:schemeClr val="bg1"/>
                </a:solidFill>
              </a:rPr>
              <a:t>les uns les </a:t>
            </a:r>
            <a:r>
              <a:rPr lang="fr-FR" sz="2400" dirty="0" smtClean="0">
                <a:solidFill>
                  <a:schemeClr val="bg1"/>
                </a:solidFill>
              </a:rPr>
              <a:t>autres   </a:t>
            </a:r>
            <a:r>
              <a:rPr lang="fr-FR" sz="2400" dirty="0">
                <a:solidFill>
                  <a:schemeClr val="bg1"/>
                </a:solidFill>
              </a:rPr>
              <a:t>selon </a:t>
            </a:r>
            <a:r>
              <a:rPr lang="fr-FR" sz="2400" dirty="0" smtClean="0">
                <a:solidFill>
                  <a:schemeClr val="bg1"/>
                </a:solidFill>
              </a:rPr>
              <a:t>     il a </a:t>
            </a:r>
            <a:r>
              <a:rPr lang="fr-FR" sz="2400" dirty="0">
                <a:solidFill>
                  <a:schemeClr val="bg1"/>
                </a:solidFill>
              </a:rPr>
              <a:t>donné </a:t>
            </a:r>
            <a:r>
              <a:rPr lang="fr-FR" sz="2400" dirty="0" smtClean="0">
                <a:solidFill>
                  <a:schemeClr val="bg1"/>
                </a:solidFill>
              </a:rPr>
              <a:t> </a:t>
            </a:r>
            <a:r>
              <a:rPr lang="fr-FR" sz="2100" dirty="0">
                <a:solidFill>
                  <a:schemeClr val="bg1"/>
                </a:solidFill>
              </a:rPr>
              <a:t>commandement</a:t>
            </a:r>
            <a:r>
              <a:rPr lang="fr-FR" sz="2400" dirty="0">
                <a:solidFill>
                  <a:schemeClr val="bg1"/>
                </a:solidFill>
              </a:rPr>
              <a:t> </a:t>
            </a:r>
            <a:r>
              <a:rPr lang="fr-FR" sz="2400" dirty="0" smtClean="0">
                <a:solidFill>
                  <a:schemeClr val="bg1"/>
                </a:solidFill>
              </a:rPr>
              <a:t> nous</a:t>
            </a:r>
            <a:endParaRPr lang="es-ES" sz="2400" dirty="0" smtClean="0">
              <a:solidFill>
                <a:schemeClr val="bg1"/>
              </a:solidFill>
            </a:endParaRPr>
          </a:p>
          <a:p>
            <a:endParaRPr lang="es-ES" sz="1000" dirty="0" smtClean="0">
              <a:solidFill>
                <a:schemeClr val="bg1"/>
              </a:solidFill>
            </a:endParaRPr>
          </a:p>
          <a:p>
            <a:r>
              <a:rPr lang="en-US" sz="2000" baseline="30000" dirty="0" smtClean="0">
                <a:solidFill>
                  <a:srgbClr val="FFFF00"/>
                </a:solidFill>
              </a:rPr>
              <a:t>NEG</a:t>
            </a:r>
            <a:r>
              <a:rPr lang="en-US" sz="2000" baseline="30000" dirty="0" smtClean="0">
                <a:solidFill>
                  <a:schemeClr val="bg1"/>
                </a:solidFill>
              </a:rPr>
              <a:t>  </a:t>
            </a:r>
            <a:r>
              <a:rPr lang="fr-FR" sz="2000" b="1" dirty="0">
                <a:solidFill>
                  <a:schemeClr val="bg1"/>
                </a:solidFill>
              </a:rPr>
              <a:t>3:23</a:t>
            </a:r>
            <a:r>
              <a:rPr lang="fr-FR" sz="2000" dirty="0">
                <a:solidFill>
                  <a:schemeClr val="bg1"/>
                </a:solidFill>
              </a:rPr>
              <a:t> Et c'est ici son commandement: que nous croyions au nom de son Fils Jésus -Christ, et que nous nous aimions les uns les autres, selon le commandement qu'il nous a donné.</a:t>
            </a:r>
          </a:p>
          <a:p>
            <a:r>
              <a:rPr lang="fr-FR" sz="2000" baseline="30000" dirty="0" smtClean="0">
                <a:solidFill>
                  <a:srgbClr val="FFFF00"/>
                </a:solidFill>
              </a:rPr>
              <a:t>BFC </a:t>
            </a:r>
            <a:r>
              <a:rPr lang="fr-FR" sz="2000" b="1" dirty="0" smtClean="0">
                <a:solidFill>
                  <a:schemeClr val="bg1"/>
                </a:solidFill>
              </a:rPr>
              <a:t>3:23</a:t>
            </a:r>
            <a:r>
              <a:rPr lang="fr-FR" sz="2000" dirty="0" smtClean="0">
                <a:solidFill>
                  <a:schemeClr val="bg1"/>
                </a:solidFill>
              </a:rPr>
              <a:t> </a:t>
            </a:r>
            <a:r>
              <a:rPr lang="fr-FR" sz="2000" dirty="0">
                <a:solidFill>
                  <a:schemeClr val="bg1"/>
                </a:solidFill>
              </a:rPr>
              <a:t>Voici ce qu'il nous commande: c'est que nous croyions au nom de son Fils Jésus-Christ et que nous nous aimions les uns les autres, comme le Christ nous l'a ordonné</a:t>
            </a:r>
            <a:r>
              <a:rPr lang="fr-FR" sz="2000" dirty="0" smtClean="0">
                <a:solidFill>
                  <a:schemeClr val="bg1"/>
                </a:solidFill>
              </a:rPr>
              <a:t>.</a:t>
            </a:r>
            <a:endParaRPr lang="fr-FR" sz="1000" dirty="0" smtClean="0">
              <a:solidFill>
                <a:schemeClr val="bg1"/>
              </a:solidFill>
            </a:endParaRPr>
          </a:p>
          <a:p>
            <a:endParaRPr lang="fr-FR" sz="1000" dirty="0" smtClean="0">
              <a:solidFill>
                <a:schemeClr val="bg1"/>
              </a:solidFill>
            </a:endParaRPr>
          </a:p>
          <a:p>
            <a:endParaRPr lang="fr-FR" sz="1000" dirty="0">
              <a:solidFill>
                <a:schemeClr val="bg1"/>
              </a:solidFill>
            </a:endParaRPr>
          </a:p>
          <a:p>
            <a:endParaRPr lang="fr-FR" sz="1000" dirty="0">
              <a:solidFill>
                <a:schemeClr val="bg1"/>
              </a:solidFill>
            </a:endParaRPr>
          </a:p>
          <a:p>
            <a:endParaRPr lang="fr-FR" sz="1000" dirty="0" smtClean="0">
              <a:solidFill>
                <a:schemeClr val="bg1"/>
              </a:solidFill>
            </a:endParaRPr>
          </a:p>
          <a:p>
            <a:endParaRPr lang="es-ES" sz="1000" dirty="0" smtClean="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203635917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73302"/>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smtClean="0">
              <a:solidFill>
                <a:srgbClr val="FFFF00"/>
              </a:solidFill>
            </a:endParaRPr>
          </a:p>
          <a:p>
            <a:pPr algn="ctr"/>
            <a:endParaRPr lang="en-US" sz="1000" b="1" dirty="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1 Jean 3:24 </a:t>
            </a:r>
            <a:endParaRPr lang="en-US" sz="1000" dirty="0" smtClean="0">
              <a:solidFill>
                <a:srgbClr val="FFFF00"/>
              </a:solidFill>
            </a:endParaRPr>
          </a:p>
          <a:p>
            <a:pPr algn="ctr"/>
            <a:endParaRPr lang="en-US" sz="1000" dirty="0" smtClean="0">
              <a:solidFill>
                <a:schemeClr val="bg1"/>
              </a:solidFill>
            </a:endParaRPr>
          </a:p>
          <a:p>
            <a:pPr algn="ctr"/>
            <a:endParaRPr lang="en-US" sz="1000" dirty="0" smtClean="0">
              <a:solidFill>
                <a:schemeClr val="bg1"/>
              </a:solidFill>
            </a:endParaRPr>
          </a:p>
          <a:p>
            <a:pPr algn="ctr"/>
            <a:endParaRPr lang="en-US" sz="1000" dirty="0" smtClean="0">
              <a:solidFill>
                <a:schemeClr val="bg1"/>
              </a:solidFill>
            </a:endParaRPr>
          </a:p>
          <a:p>
            <a:r>
              <a:rPr lang="en-US" sz="2400" b="1" dirty="0" smtClean="0">
                <a:solidFill>
                  <a:srgbClr val="FFFF00"/>
                </a:solidFill>
              </a:rPr>
              <a:t>24</a:t>
            </a:r>
            <a:r>
              <a:rPr lang="en-US" sz="3600" b="1" dirty="0" smtClean="0">
                <a:solidFill>
                  <a:srgbClr val="FFFF00"/>
                </a:solidFill>
              </a:rPr>
              <a:t>   </a:t>
            </a:r>
            <a:r>
              <a:rPr lang="el-GR" sz="3300" dirty="0" smtClean="0">
                <a:solidFill>
                  <a:schemeClr val="bg1"/>
                </a:solidFill>
              </a:rPr>
              <a:t>καὶ</a:t>
            </a:r>
            <a:r>
              <a:rPr lang="en-US" sz="3300" dirty="0" smtClean="0">
                <a:solidFill>
                  <a:schemeClr val="bg1"/>
                </a:solidFill>
              </a:rPr>
              <a:t> </a:t>
            </a:r>
            <a:r>
              <a:rPr lang="el-GR" sz="3300" dirty="0" smtClean="0">
                <a:solidFill>
                  <a:schemeClr val="bg1"/>
                </a:solidFill>
              </a:rPr>
              <a:t> </a:t>
            </a:r>
            <a:r>
              <a:rPr lang="el-GR" sz="3300" dirty="0">
                <a:solidFill>
                  <a:schemeClr val="bg1"/>
                </a:solidFill>
              </a:rPr>
              <a:t>ὁ </a:t>
            </a:r>
            <a:r>
              <a:rPr lang="en-US" sz="3300" dirty="0" smtClean="0">
                <a:solidFill>
                  <a:schemeClr val="bg1"/>
                </a:solidFill>
              </a:rPr>
              <a:t>  </a:t>
            </a:r>
            <a:r>
              <a:rPr lang="el-GR" sz="3300" dirty="0" smtClean="0">
                <a:solidFill>
                  <a:schemeClr val="bg1"/>
                </a:solidFill>
              </a:rPr>
              <a:t>τηρῶν </a:t>
            </a:r>
            <a:r>
              <a:rPr lang="el-GR" sz="3300" dirty="0">
                <a:solidFill>
                  <a:schemeClr val="bg1"/>
                </a:solidFill>
              </a:rPr>
              <a:t>τὰς </a:t>
            </a:r>
            <a:r>
              <a:rPr lang="el-GR" sz="3300" dirty="0" smtClean="0">
                <a:solidFill>
                  <a:schemeClr val="bg1"/>
                </a:solidFill>
              </a:rPr>
              <a:t>ἐντολὰς</a:t>
            </a:r>
            <a:r>
              <a:rPr lang="en-US" sz="3300" dirty="0" smtClean="0">
                <a:solidFill>
                  <a:schemeClr val="bg1"/>
                </a:solidFill>
              </a:rPr>
              <a:t> </a:t>
            </a:r>
            <a:r>
              <a:rPr lang="el-GR" sz="3300" dirty="0" smtClean="0">
                <a:solidFill>
                  <a:schemeClr val="bg1"/>
                </a:solidFill>
              </a:rPr>
              <a:t> </a:t>
            </a:r>
            <a:r>
              <a:rPr lang="el-GR" sz="3300" dirty="0">
                <a:solidFill>
                  <a:schemeClr val="bg1"/>
                </a:solidFill>
              </a:rPr>
              <a:t>αὐτοῦ ἐν αὐτῷ μένει </a:t>
            </a:r>
            <a:endParaRPr lang="en-US" sz="3300" dirty="0" smtClean="0">
              <a:solidFill>
                <a:schemeClr val="bg1"/>
              </a:solidFill>
            </a:endParaRPr>
          </a:p>
          <a:p>
            <a:r>
              <a:rPr lang="fr-FR" sz="2400" dirty="0" smtClean="0">
                <a:solidFill>
                  <a:schemeClr val="bg1"/>
                </a:solidFill>
              </a:rPr>
              <a:t>          et   celui </a:t>
            </a:r>
            <a:r>
              <a:rPr lang="fr-FR" sz="2400" dirty="0">
                <a:solidFill>
                  <a:schemeClr val="bg1"/>
                </a:solidFill>
              </a:rPr>
              <a:t>qui garde </a:t>
            </a:r>
            <a:r>
              <a:rPr lang="fr-FR" sz="2400" dirty="0" smtClean="0">
                <a:solidFill>
                  <a:schemeClr val="bg1"/>
                </a:solidFill>
              </a:rPr>
              <a:t> les </a:t>
            </a:r>
            <a:r>
              <a:rPr lang="fr-FR" sz="2100" dirty="0">
                <a:solidFill>
                  <a:schemeClr val="bg1"/>
                </a:solidFill>
              </a:rPr>
              <a:t>commandements </a:t>
            </a:r>
            <a:r>
              <a:rPr lang="fr-FR" sz="2100" dirty="0" smtClean="0">
                <a:solidFill>
                  <a:schemeClr val="bg1"/>
                </a:solidFill>
              </a:rPr>
              <a:t>  </a:t>
            </a:r>
            <a:r>
              <a:rPr lang="fr-FR" sz="2400" dirty="0" smtClean="0">
                <a:solidFill>
                  <a:schemeClr val="bg1"/>
                </a:solidFill>
              </a:rPr>
              <a:t>ses       en lui (</a:t>
            </a:r>
            <a:r>
              <a:rPr lang="fr-FR" sz="2400" dirty="0" smtClean="0">
                <a:solidFill>
                  <a:srgbClr val="FFFF00"/>
                </a:solidFill>
              </a:rPr>
              <a:t>Dieu</a:t>
            </a:r>
            <a:r>
              <a:rPr lang="fr-FR" sz="2400" dirty="0" smtClean="0">
                <a:solidFill>
                  <a:schemeClr val="bg1"/>
                </a:solidFill>
              </a:rPr>
              <a:t>) demeure</a:t>
            </a:r>
            <a:r>
              <a:rPr lang="es-ES" sz="2400" dirty="0" smtClean="0">
                <a:solidFill>
                  <a:schemeClr val="bg1"/>
                </a:solidFill>
              </a:rPr>
              <a:t>  </a:t>
            </a:r>
          </a:p>
          <a:p>
            <a:r>
              <a:rPr lang="en-US" sz="3300" dirty="0" smtClean="0">
                <a:solidFill>
                  <a:schemeClr val="bg1"/>
                </a:solidFill>
              </a:rPr>
              <a:t>        </a:t>
            </a:r>
            <a:r>
              <a:rPr lang="el-GR" sz="3300" dirty="0">
                <a:solidFill>
                  <a:schemeClr val="bg1"/>
                </a:solidFill>
              </a:rPr>
              <a:t>καὶ αὐτὸς ἐν αὐτῷ· καὶ ἐν τούτῳ γινώσκομεν </a:t>
            </a:r>
            <a:endParaRPr lang="en-US" sz="2400" dirty="0">
              <a:solidFill>
                <a:schemeClr val="bg1"/>
              </a:solidFill>
            </a:endParaRPr>
          </a:p>
          <a:p>
            <a:r>
              <a:rPr lang="fr-FR" sz="2400" dirty="0" smtClean="0">
                <a:solidFill>
                  <a:schemeClr val="bg1"/>
                </a:solidFill>
              </a:rPr>
              <a:t>             et    Il (</a:t>
            </a:r>
            <a:r>
              <a:rPr lang="fr-FR" sz="2400" dirty="0" smtClean="0">
                <a:solidFill>
                  <a:srgbClr val="FFFF00"/>
                </a:solidFill>
              </a:rPr>
              <a:t>Dieu</a:t>
            </a:r>
            <a:r>
              <a:rPr lang="fr-FR" sz="2400" dirty="0" smtClean="0">
                <a:solidFill>
                  <a:schemeClr val="bg1"/>
                </a:solidFill>
              </a:rPr>
              <a:t>)  </a:t>
            </a:r>
            <a:r>
              <a:rPr lang="fr-FR" sz="2400" dirty="0">
                <a:solidFill>
                  <a:schemeClr val="bg1"/>
                </a:solidFill>
              </a:rPr>
              <a:t>en </a:t>
            </a:r>
            <a:r>
              <a:rPr lang="fr-FR" sz="2400" dirty="0" smtClean="0">
                <a:solidFill>
                  <a:schemeClr val="bg1"/>
                </a:solidFill>
              </a:rPr>
              <a:t>     lui           et    par     </a:t>
            </a:r>
            <a:r>
              <a:rPr lang="fr-FR" sz="2400" dirty="0">
                <a:solidFill>
                  <a:schemeClr val="bg1"/>
                </a:solidFill>
              </a:rPr>
              <a:t>là      </a:t>
            </a:r>
            <a:r>
              <a:rPr lang="fr-FR" sz="2400" dirty="0" smtClean="0">
                <a:solidFill>
                  <a:schemeClr val="bg1"/>
                </a:solidFill>
              </a:rPr>
              <a:t>  nous </a:t>
            </a:r>
            <a:r>
              <a:rPr lang="fr-FR" sz="2400" dirty="0">
                <a:solidFill>
                  <a:schemeClr val="bg1"/>
                </a:solidFill>
              </a:rPr>
              <a:t>connaissons </a:t>
            </a:r>
            <a:r>
              <a:rPr lang="es-ES" sz="2400" dirty="0" smtClean="0">
                <a:solidFill>
                  <a:schemeClr val="bg1"/>
                </a:solidFill>
              </a:rPr>
              <a:t>  </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ὅτι</a:t>
            </a:r>
            <a:r>
              <a:rPr lang="en-US" sz="3300" dirty="0" smtClean="0">
                <a:solidFill>
                  <a:schemeClr val="bg1"/>
                </a:solidFill>
              </a:rPr>
              <a:t>   </a:t>
            </a:r>
            <a:r>
              <a:rPr lang="el-GR" sz="3300" dirty="0" smtClean="0">
                <a:solidFill>
                  <a:schemeClr val="bg1"/>
                </a:solidFill>
              </a:rPr>
              <a:t> μένει</a:t>
            </a:r>
            <a:r>
              <a:rPr lang="en-US" sz="3300" dirty="0" smtClean="0">
                <a:solidFill>
                  <a:schemeClr val="bg1"/>
                </a:solidFill>
              </a:rPr>
              <a:t>  </a:t>
            </a:r>
            <a:r>
              <a:rPr lang="el-GR" sz="3300" dirty="0" smtClean="0">
                <a:solidFill>
                  <a:schemeClr val="bg1"/>
                </a:solidFill>
              </a:rPr>
              <a:t> ἐν</a:t>
            </a:r>
            <a:r>
              <a:rPr lang="en-US" sz="3300" dirty="0" smtClean="0">
                <a:solidFill>
                  <a:schemeClr val="bg1"/>
                </a:solidFill>
              </a:rPr>
              <a:t> </a:t>
            </a:r>
            <a:r>
              <a:rPr lang="el-GR" sz="3300" dirty="0" smtClean="0">
                <a:solidFill>
                  <a:schemeClr val="bg1"/>
                </a:solidFill>
              </a:rPr>
              <a:t> </a:t>
            </a:r>
            <a:r>
              <a:rPr lang="el-GR" sz="3300" dirty="0">
                <a:solidFill>
                  <a:schemeClr val="bg1"/>
                </a:solidFill>
              </a:rPr>
              <a:t>ἡμῖν, </a:t>
            </a:r>
            <a:r>
              <a:rPr lang="en-US" sz="3300" dirty="0" smtClean="0">
                <a:solidFill>
                  <a:schemeClr val="bg1"/>
                </a:solidFill>
              </a:rPr>
              <a:t> </a:t>
            </a:r>
            <a:r>
              <a:rPr lang="el-GR" sz="3300" dirty="0" smtClean="0">
                <a:solidFill>
                  <a:schemeClr val="bg1"/>
                </a:solidFill>
              </a:rPr>
              <a:t>ἐκ </a:t>
            </a:r>
            <a:r>
              <a:rPr lang="el-GR" sz="3300" dirty="0">
                <a:solidFill>
                  <a:schemeClr val="bg1"/>
                </a:solidFill>
              </a:rPr>
              <a:t>τοῦ πνεύματος οὗ ἡμῖν ἔδωκεν. </a:t>
            </a:r>
            <a:endParaRPr lang="en-US" sz="2400" dirty="0">
              <a:solidFill>
                <a:schemeClr val="bg1"/>
              </a:solidFill>
            </a:endParaRPr>
          </a:p>
          <a:p>
            <a:r>
              <a:rPr lang="fr-FR" sz="2400" dirty="0" smtClean="0">
                <a:solidFill>
                  <a:schemeClr val="bg1"/>
                </a:solidFill>
              </a:rPr>
              <a:t>       que   il </a:t>
            </a:r>
            <a:r>
              <a:rPr lang="fr-FR" sz="2400" dirty="0">
                <a:solidFill>
                  <a:schemeClr val="bg1"/>
                </a:solidFill>
              </a:rPr>
              <a:t>demeure </a:t>
            </a:r>
            <a:r>
              <a:rPr lang="fr-FR" sz="2400" dirty="0" smtClean="0">
                <a:solidFill>
                  <a:schemeClr val="bg1"/>
                </a:solidFill>
              </a:rPr>
              <a:t> en    nous      par        </a:t>
            </a:r>
            <a:r>
              <a:rPr lang="fr-FR" sz="2400" dirty="0">
                <a:solidFill>
                  <a:schemeClr val="bg1"/>
                </a:solidFill>
              </a:rPr>
              <a:t>l'Esprit </a:t>
            </a:r>
            <a:r>
              <a:rPr lang="fr-FR" sz="2400" dirty="0" smtClean="0">
                <a:solidFill>
                  <a:schemeClr val="bg1"/>
                </a:solidFill>
              </a:rPr>
              <a:t>                  que   nous   il a </a:t>
            </a:r>
            <a:r>
              <a:rPr lang="fr-FR" sz="2400" dirty="0">
                <a:solidFill>
                  <a:schemeClr val="bg1"/>
                </a:solidFill>
              </a:rPr>
              <a:t>donné </a:t>
            </a:r>
            <a:r>
              <a:rPr lang="es-ES" sz="2400" dirty="0" smtClean="0">
                <a:solidFill>
                  <a:schemeClr val="bg1"/>
                </a:solidFill>
              </a:rPr>
              <a:t> </a:t>
            </a:r>
            <a:endParaRPr lang="es-ES" sz="1000" dirty="0" smtClean="0">
              <a:solidFill>
                <a:schemeClr val="bg1"/>
              </a:solidFill>
            </a:endParaRPr>
          </a:p>
          <a:p>
            <a:endParaRPr lang="es-ES" sz="1000" dirty="0" smtClean="0">
              <a:solidFill>
                <a:schemeClr val="bg1"/>
              </a:solidFill>
            </a:endParaRPr>
          </a:p>
          <a:p>
            <a:endParaRPr lang="es-ES" sz="1000" dirty="0" smtClean="0">
              <a:solidFill>
                <a:schemeClr val="bg1"/>
              </a:solidFill>
            </a:endParaRPr>
          </a:p>
          <a:p>
            <a:r>
              <a:rPr lang="en-US" sz="2000" baseline="30000" dirty="0" smtClean="0">
                <a:solidFill>
                  <a:srgbClr val="FFFF00"/>
                </a:solidFill>
              </a:rPr>
              <a:t>NEG</a:t>
            </a:r>
            <a:r>
              <a:rPr lang="en-US" sz="2000" baseline="30000" dirty="0" smtClean="0">
                <a:solidFill>
                  <a:schemeClr val="bg1"/>
                </a:solidFill>
              </a:rPr>
              <a:t>  </a:t>
            </a:r>
            <a:r>
              <a:rPr lang="fr-FR" sz="2000" b="1" dirty="0">
                <a:solidFill>
                  <a:schemeClr val="bg1"/>
                </a:solidFill>
              </a:rPr>
              <a:t>3:24</a:t>
            </a:r>
            <a:r>
              <a:rPr lang="fr-FR" sz="2000" dirty="0">
                <a:solidFill>
                  <a:schemeClr val="bg1"/>
                </a:solidFill>
              </a:rPr>
              <a:t> Celui qui garde ses commandements demeure en Dieu, et Dieu en lui; et nous connaissons </a:t>
            </a:r>
            <a:r>
              <a:rPr lang="fr-FR" sz="2000" dirty="0" err="1">
                <a:solidFill>
                  <a:schemeClr val="bg1"/>
                </a:solidFill>
              </a:rPr>
              <a:t>qu</a:t>
            </a:r>
            <a:r>
              <a:rPr lang="fr-FR" sz="2000" dirty="0">
                <a:solidFill>
                  <a:schemeClr val="bg1"/>
                </a:solidFill>
              </a:rPr>
              <a:t> 'il demeure en nous par l'Esprit </a:t>
            </a:r>
            <a:r>
              <a:rPr lang="fr-FR" sz="2000" dirty="0" smtClean="0">
                <a:solidFill>
                  <a:schemeClr val="bg1"/>
                </a:solidFill>
              </a:rPr>
              <a:t>qu'il </a:t>
            </a:r>
            <a:r>
              <a:rPr lang="fr-FR" sz="2000" dirty="0">
                <a:solidFill>
                  <a:schemeClr val="bg1"/>
                </a:solidFill>
              </a:rPr>
              <a:t>nous a donné.</a:t>
            </a:r>
          </a:p>
          <a:p>
            <a:r>
              <a:rPr lang="fr-FR" sz="2000" baseline="30000" dirty="0" smtClean="0">
                <a:solidFill>
                  <a:srgbClr val="FFFF00"/>
                </a:solidFill>
              </a:rPr>
              <a:t>BFC </a:t>
            </a:r>
            <a:r>
              <a:rPr lang="fr-FR" sz="2000" b="1" dirty="0" smtClean="0">
                <a:solidFill>
                  <a:schemeClr val="bg1"/>
                </a:solidFill>
              </a:rPr>
              <a:t>3:24</a:t>
            </a:r>
            <a:r>
              <a:rPr lang="fr-FR" sz="2000" dirty="0" smtClean="0">
                <a:solidFill>
                  <a:schemeClr val="bg1"/>
                </a:solidFill>
              </a:rPr>
              <a:t> </a:t>
            </a:r>
            <a:r>
              <a:rPr lang="fr-FR" sz="2000" dirty="0">
                <a:solidFill>
                  <a:schemeClr val="bg1"/>
                </a:solidFill>
              </a:rPr>
              <a:t>Celui qui obéit aux commandements de Dieu demeure uni à Dieu et Dieu est présent en lui. Voici comment nous savons que Dieu demeure en nous: c'est grâce à l'Esprit Saint qu'il nous a donné</a:t>
            </a:r>
            <a:r>
              <a:rPr lang="fr-FR" sz="2000" dirty="0" smtClean="0">
                <a:solidFill>
                  <a:schemeClr val="bg1"/>
                </a:solidFill>
              </a:rPr>
              <a:t>.</a:t>
            </a:r>
          </a:p>
          <a:p>
            <a:endParaRPr lang="fr-FR" sz="2000" dirty="0">
              <a:solidFill>
                <a:schemeClr val="bg1"/>
              </a:solidFill>
            </a:endParaRPr>
          </a:p>
          <a:p>
            <a:endParaRPr lang="es-ES" sz="2000" dirty="0" smtClean="0">
              <a:solidFill>
                <a:schemeClr val="bg1"/>
              </a:solidFill>
            </a:endParaRPr>
          </a:p>
          <a:p>
            <a:endParaRPr lang="es-ES" sz="2000" dirty="0">
              <a:solidFill>
                <a:schemeClr val="bg1"/>
              </a:solidFill>
            </a:endParaRPr>
          </a:p>
        </p:txBody>
      </p:sp>
    </p:spTree>
    <p:extLst>
      <p:ext uri="{BB962C8B-B14F-4D97-AF65-F5344CB8AC3E}">
        <p14:creationId xmlns:p14="http://schemas.microsoft.com/office/powerpoint/2010/main" val="348020068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9633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3:1-2 </a:t>
            </a:r>
            <a:endParaRPr lang="en-US" sz="800" b="1" dirty="0" smtClean="0">
              <a:solidFill>
                <a:srgbClr val="FFFF00"/>
              </a:solidFill>
            </a:endParaRPr>
          </a:p>
          <a:p>
            <a:r>
              <a:rPr lang="en-US" sz="2800" b="1" dirty="0" smtClean="0">
                <a:solidFill>
                  <a:srgbClr val="FFFF00"/>
                </a:solidFill>
              </a:rPr>
              <a:t>1  </a:t>
            </a:r>
            <a:r>
              <a:rPr lang="en-US" sz="3200" b="1" dirty="0" smtClean="0">
                <a:solidFill>
                  <a:schemeClr val="bg1"/>
                </a:solidFill>
              </a:rPr>
              <a:t> </a:t>
            </a:r>
            <a:r>
              <a:rPr lang="el-GR" sz="3200" dirty="0">
                <a:solidFill>
                  <a:schemeClr val="bg1"/>
                </a:solidFill>
              </a:rPr>
              <a:t>Ἴδετε ποταπὴν ἀγάπην δέδωκεν ἡμῖν ὁ πατήρ, </a:t>
            </a:r>
            <a:endParaRPr lang="en-US" sz="3200" dirty="0" smtClean="0">
              <a:solidFill>
                <a:schemeClr val="bg1"/>
              </a:solidFill>
            </a:endParaRPr>
          </a:p>
          <a:p>
            <a:r>
              <a:rPr lang="fr-FR" sz="2200" dirty="0" smtClean="0">
                <a:solidFill>
                  <a:schemeClr val="bg1"/>
                </a:solidFill>
              </a:rPr>
              <a:t>         voyez         quel              </a:t>
            </a:r>
            <a:r>
              <a:rPr lang="fr-FR" sz="2200" dirty="0">
                <a:solidFill>
                  <a:schemeClr val="bg1"/>
                </a:solidFill>
              </a:rPr>
              <a:t>amour </a:t>
            </a:r>
            <a:r>
              <a:rPr lang="fr-FR" sz="2200" dirty="0" smtClean="0">
                <a:solidFill>
                  <a:schemeClr val="bg1"/>
                </a:solidFill>
              </a:rPr>
              <a:t>       </a:t>
            </a:r>
            <a:r>
              <a:rPr lang="en-US" sz="2200" dirty="0" err="1" smtClean="0">
                <a:solidFill>
                  <a:schemeClr val="bg1"/>
                </a:solidFill>
              </a:rPr>
              <a:t>il</a:t>
            </a:r>
            <a:r>
              <a:rPr lang="en-US" sz="2200" dirty="0" smtClean="0">
                <a:solidFill>
                  <a:schemeClr val="bg1"/>
                </a:solidFill>
              </a:rPr>
              <a:t> </a:t>
            </a:r>
            <a:r>
              <a:rPr lang="en-US" sz="2200" dirty="0">
                <a:solidFill>
                  <a:schemeClr val="bg1"/>
                </a:solidFill>
              </a:rPr>
              <a:t>a </a:t>
            </a:r>
            <a:r>
              <a:rPr lang="en-US" sz="2200" dirty="0" err="1">
                <a:solidFill>
                  <a:schemeClr val="bg1"/>
                </a:solidFill>
              </a:rPr>
              <a:t>donné</a:t>
            </a:r>
            <a:r>
              <a:rPr lang="en-US" sz="2200" dirty="0">
                <a:solidFill>
                  <a:schemeClr val="bg1"/>
                </a:solidFill>
              </a:rPr>
              <a:t> </a:t>
            </a:r>
            <a:r>
              <a:rPr lang="en-US" sz="2200" dirty="0" smtClean="0">
                <a:solidFill>
                  <a:schemeClr val="bg1"/>
                </a:solidFill>
              </a:rPr>
              <a:t>     nous    </a:t>
            </a:r>
            <a:r>
              <a:rPr lang="fr-FR" sz="2200" dirty="0" smtClean="0">
                <a:solidFill>
                  <a:schemeClr val="bg1"/>
                </a:solidFill>
              </a:rPr>
              <a:t>le    </a:t>
            </a:r>
            <a:r>
              <a:rPr lang="fr-FR" sz="2200" dirty="0">
                <a:solidFill>
                  <a:schemeClr val="bg1"/>
                </a:solidFill>
              </a:rPr>
              <a:t>Père </a:t>
            </a:r>
            <a:endParaRPr lang="es-ES" sz="2200" dirty="0" smtClean="0">
              <a:solidFill>
                <a:schemeClr val="bg1"/>
              </a:solidFill>
            </a:endParaRPr>
          </a:p>
          <a:p>
            <a:r>
              <a:rPr lang="en-US" sz="3200" b="1" dirty="0" smtClean="0">
                <a:solidFill>
                  <a:schemeClr val="bg1"/>
                </a:solidFill>
              </a:rPr>
              <a:t>   </a:t>
            </a:r>
            <a:r>
              <a:rPr lang="el-GR" sz="3200" dirty="0" smtClean="0">
                <a:solidFill>
                  <a:schemeClr val="bg1"/>
                </a:solidFill>
              </a:rPr>
              <a:t>ἵνα</a:t>
            </a:r>
            <a:r>
              <a:rPr lang="en-US" sz="3200" dirty="0" smtClean="0">
                <a:solidFill>
                  <a:schemeClr val="bg1"/>
                </a:solidFill>
              </a:rPr>
              <a:t> </a:t>
            </a:r>
            <a:r>
              <a:rPr lang="el-GR" sz="3200" dirty="0" smtClean="0">
                <a:solidFill>
                  <a:schemeClr val="bg1"/>
                </a:solidFill>
              </a:rPr>
              <a:t> τέκνα θεοῦ</a:t>
            </a:r>
            <a:r>
              <a:rPr lang="en-US" sz="3200" dirty="0" smtClean="0">
                <a:solidFill>
                  <a:schemeClr val="bg1"/>
                </a:solidFill>
              </a:rPr>
              <a:t> </a:t>
            </a:r>
            <a:r>
              <a:rPr lang="el-GR" sz="3200" dirty="0" smtClean="0">
                <a:solidFill>
                  <a:schemeClr val="bg1"/>
                </a:solidFill>
              </a:rPr>
              <a:t> </a:t>
            </a:r>
            <a:r>
              <a:rPr lang="el-GR" sz="3200" dirty="0">
                <a:solidFill>
                  <a:schemeClr val="bg1"/>
                </a:solidFill>
              </a:rPr>
              <a:t>κληθῶμεν, καὶ ἐσμέν. </a:t>
            </a:r>
            <a:r>
              <a:rPr lang="en-US" sz="3200" dirty="0" smtClean="0">
                <a:solidFill>
                  <a:schemeClr val="bg1"/>
                </a:solidFill>
              </a:rPr>
              <a:t>  </a:t>
            </a:r>
            <a:r>
              <a:rPr lang="el-GR" sz="3200" dirty="0" smtClean="0">
                <a:solidFill>
                  <a:schemeClr val="bg1"/>
                </a:solidFill>
              </a:rPr>
              <a:t>διὰ </a:t>
            </a:r>
            <a:r>
              <a:rPr lang="el-GR" sz="3200" dirty="0">
                <a:solidFill>
                  <a:schemeClr val="bg1"/>
                </a:solidFill>
              </a:rPr>
              <a:t>τοῦτο</a:t>
            </a:r>
            <a:endParaRPr lang="en-US" sz="3200" b="1" dirty="0" smtClean="0">
              <a:solidFill>
                <a:schemeClr val="bg1"/>
              </a:solidFill>
            </a:endParaRPr>
          </a:p>
          <a:p>
            <a:r>
              <a:rPr lang="fr-FR" sz="2200" dirty="0" smtClean="0">
                <a:solidFill>
                  <a:schemeClr val="bg1"/>
                </a:solidFill>
              </a:rPr>
              <a:t>pour </a:t>
            </a:r>
            <a:r>
              <a:rPr lang="fr-FR" sz="2200" dirty="0">
                <a:solidFill>
                  <a:schemeClr val="bg1"/>
                </a:solidFill>
              </a:rPr>
              <a:t>que enfants de Dieu </a:t>
            </a:r>
            <a:r>
              <a:rPr lang="fr-FR" sz="2200" dirty="0" smtClean="0">
                <a:solidFill>
                  <a:schemeClr val="bg1"/>
                </a:solidFill>
              </a:rPr>
              <a:t> </a:t>
            </a:r>
            <a:r>
              <a:rPr lang="fr-FR" sz="2000" dirty="0" smtClean="0">
                <a:solidFill>
                  <a:schemeClr val="bg1"/>
                </a:solidFill>
              </a:rPr>
              <a:t>nous </a:t>
            </a:r>
            <a:r>
              <a:rPr lang="fr-FR" sz="2000" dirty="0">
                <a:solidFill>
                  <a:schemeClr val="bg1"/>
                </a:solidFill>
              </a:rPr>
              <a:t>soyons </a:t>
            </a:r>
            <a:r>
              <a:rPr lang="fr-FR" sz="2000" dirty="0" smtClean="0">
                <a:solidFill>
                  <a:schemeClr val="bg1"/>
                </a:solidFill>
              </a:rPr>
              <a:t>appelés e</a:t>
            </a:r>
            <a:r>
              <a:rPr lang="fr-FR" sz="2200" dirty="0" smtClean="0">
                <a:solidFill>
                  <a:schemeClr val="bg1"/>
                </a:solidFill>
              </a:rPr>
              <a:t>t </a:t>
            </a:r>
            <a:r>
              <a:rPr lang="fr-FR" sz="2000" dirty="0" smtClean="0">
                <a:solidFill>
                  <a:schemeClr val="bg1"/>
                </a:solidFill>
              </a:rPr>
              <a:t>nous sommes </a:t>
            </a:r>
            <a:r>
              <a:rPr lang="fr-FR" sz="2000" dirty="0">
                <a:solidFill>
                  <a:schemeClr val="bg1"/>
                </a:solidFill>
              </a:rPr>
              <a:t>à cause de cela </a:t>
            </a:r>
            <a:endParaRPr lang="fr-FR" sz="2000" dirty="0" smtClean="0">
              <a:solidFill>
                <a:schemeClr val="bg1"/>
              </a:solidFill>
            </a:endParaRPr>
          </a:p>
          <a:p>
            <a:r>
              <a:rPr lang="en-US" sz="3200" dirty="0" smtClean="0">
                <a:solidFill>
                  <a:schemeClr val="bg1"/>
                </a:solidFill>
              </a:rPr>
              <a:t> </a:t>
            </a:r>
            <a:r>
              <a:rPr lang="el-GR" sz="3200" dirty="0" smtClean="0">
                <a:solidFill>
                  <a:schemeClr val="bg1"/>
                </a:solidFill>
              </a:rPr>
              <a:t>ὁ </a:t>
            </a:r>
            <a:r>
              <a:rPr lang="el-GR" sz="3200" dirty="0">
                <a:solidFill>
                  <a:schemeClr val="bg1"/>
                </a:solidFill>
              </a:rPr>
              <a:t>κόσμος οὐ γινώσκει ἡμᾶς</a:t>
            </a:r>
            <a:r>
              <a:rPr lang="el-GR" sz="3200" dirty="0" smtClean="0">
                <a:solidFill>
                  <a:schemeClr val="bg1"/>
                </a:solidFill>
              </a:rPr>
              <a:t>,</a:t>
            </a:r>
            <a:r>
              <a:rPr lang="en-US" sz="3200" dirty="0" smtClean="0">
                <a:solidFill>
                  <a:schemeClr val="bg1"/>
                </a:solidFill>
              </a:rPr>
              <a:t> </a:t>
            </a:r>
            <a:r>
              <a:rPr lang="el-GR" sz="3200" dirty="0" smtClean="0">
                <a:solidFill>
                  <a:schemeClr val="bg1"/>
                </a:solidFill>
              </a:rPr>
              <a:t> </a:t>
            </a:r>
            <a:r>
              <a:rPr lang="el-GR" sz="3200" dirty="0">
                <a:solidFill>
                  <a:schemeClr val="bg1"/>
                </a:solidFill>
              </a:rPr>
              <a:t>ὅτι </a:t>
            </a:r>
            <a:r>
              <a:rPr lang="en-US" sz="3200" dirty="0" smtClean="0">
                <a:solidFill>
                  <a:schemeClr val="bg1"/>
                </a:solidFill>
              </a:rPr>
              <a:t> </a:t>
            </a:r>
            <a:r>
              <a:rPr lang="el-GR" sz="3200" dirty="0" smtClean="0">
                <a:solidFill>
                  <a:schemeClr val="bg1"/>
                </a:solidFill>
              </a:rPr>
              <a:t>οὐκ </a:t>
            </a:r>
            <a:r>
              <a:rPr lang="en-US" sz="3200" dirty="0" smtClean="0">
                <a:solidFill>
                  <a:schemeClr val="bg1"/>
                </a:solidFill>
              </a:rPr>
              <a:t> </a:t>
            </a:r>
            <a:r>
              <a:rPr lang="el-GR" sz="3200" dirty="0" smtClean="0">
                <a:solidFill>
                  <a:schemeClr val="bg1"/>
                </a:solidFill>
              </a:rPr>
              <a:t>ἔγνω </a:t>
            </a:r>
            <a:r>
              <a:rPr lang="el-GR" sz="3200" dirty="0">
                <a:solidFill>
                  <a:schemeClr val="bg1"/>
                </a:solidFill>
              </a:rPr>
              <a:t>αὐτόν</a:t>
            </a:r>
            <a:r>
              <a:rPr lang="el-GR" sz="3200" dirty="0" smtClean="0">
                <a:solidFill>
                  <a:schemeClr val="bg1"/>
                </a:solidFill>
              </a:rPr>
              <a:t>.</a:t>
            </a:r>
            <a:r>
              <a:rPr lang="en-US" sz="3200" dirty="0" smtClean="0">
                <a:solidFill>
                  <a:schemeClr val="bg1"/>
                </a:solidFill>
              </a:rPr>
              <a:t>    </a:t>
            </a:r>
            <a:r>
              <a:rPr lang="en-US" sz="2800" b="1" dirty="0" smtClean="0">
                <a:solidFill>
                  <a:srgbClr val="FFFF00"/>
                </a:solidFill>
              </a:rPr>
              <a:t>2</a:t>
            </a:r>
            <a:r>
              <a:rPr lang="en-US" sz="3000" b="1" dirty="0" smtClean="0">
                <a:solidFill>
                  <a:schemeClr val="bg1"/>
                </a:solidFill>
              </a:rPr>
              <a:t> </a:t>
            </a:r>
            <a:r>
              <a:rPr lang="el-GR" sz="3200" dirty="0">
                <a:solidFill>
                  <a:schemeClr val="bg1"/>
                </a:solidFill>
              </a:rPr>
              <a:t>ἀγαπητοὶ νῦν </a:t>
            </a:r>
            <a:endParaRPr lang="en-US" sz="3200" dirty="0" smtClean="0">
              <a:solidFill>
                <a:schemeClr val="bg1"/>
              </a:solidFill>
            </a:endParaRPr>
          </a:p>
          <a:p>
            <a:r>
              <a:rPr lang="fr-FR" sz="2200" dirty="0" smtClean="0">
                <a:solidFill>
                  <a:schemeClr val="bg1"/>
                </a:solidFill>
              </a:rPr>
              <a:t> </a:t>
            </a:r>
            <a:r>
              <a:rPr lang="fr-FR" sz="2200" dirty="0">
                <a:solidFill>
                  <a:schemeClr val="bg1"/>
                </a:solidFill>
              </a:rPr>
              <a:t>le </a:t>
            </a:r>
            <a:r>
              <a:rPr lang="fr-FR" sz="2200" dirty="0" smtClean="0">
                <a:solidFill>
                  <a:schemeClr val="bg1"/>
                </a:solidFill>
              </a:rPr>
              <a:t>   monde   ne pas   </a:t>
            </a:r>
            <a:r>
              <a:rPr lang="fr-FR" sz="2200" dirty="0">
                <a:solidFill>
                  <a:schemeClr val="bg1"/>
                </a:solidFill>
              </a:rPr>
              <a:t>connaît </a:t>
            </a:r>
            <a:r>
              <a:rPr lang="fr-FR" sz="2200" dirty="0" smtClean="0">
                <a:solidFill>
                  <a:schemeClr val="bg1"/>
                </a:solidFill>
              </a:rPr>
              <a:t>        nous  </a:t>
            </a:r>
            <a:r>
              <a:rPr lang="fr-FR" sz="2000" dirty="0" smtClean="0">
                <a:solidFill>
                  <a:schemeClr val="bg1"/>
                </a:solidFill>
              </a:rPr>
              <a:t>pourquoi</a:t>
            </a:r>
            <a:r>
              <a:rPr lang="fr-FR" sz="2400" dirty="0" smtClean="0">
                <a:solidFill>
                  <a:schemeClr val="bg1"/>
                </a:solidFill>
              </a:rPr>
              <a:t>  </a:t>
            </a:r>
            <a:r>
              <a:rPr lang="fr-FR" sz="2000" dirty="0" smtClean="0">
                <a:solidFill>
                  <a:schemeClr val="bg1"/>
                </a:solidFill>
              </a:rPr>
              <a:t>ne pas il a connu </a:t>
            </a:r>
            <a:r>
              <a:rPr lang="es-ES" sz="2000" dirty="0" smtClean="0">
                <a:solidFill>
                  <a:schemeClr val="bg1"/>
                </a:solidFill>
              </a:rPr>
              <a:t>    le                  </a:t>
            </a:r>
            <a:r>
              <a:rPr lang="fr-FR" sz="2000" dirty="0" smtClean="0">
                <a:solidFill>
                  <a:schemeClr val="bg1"/>
                </a:solidFill>
              </a:rPr>
              <a:t> </a:t>
            </a:r>
            <a:r>
              <a:rPr lang="fr-FR" sz="2200" dirty="0">
                <a:solidFill>
                  <a:schemeClr val="bg1"/>
                </a:solidFill>
              </a:rPr>
              <a:t>b</a:t>
            </a:r>
            <a:r>
              <a:rPr lang="fr-FR" sz="2200" dirty="0" smtClean="0">
                <a:solidFill>
                  <a:schemeClr val="bg1"/>
                </a:solidFill>
              </a:rPr>
              <a:t>ien-aimés   </a:t>
            </a:r>
            <a:r>
              <a:rPr lang="fr-FR" sz="2000" dirty="0" smtClean="0">
                <a:solidFill>
                  <a:schemeClr val="bg1"/>
                </a:solidFill>
              </a:rPr>
              <a:t>maintenant</a:t>
            </a:r>
            <a:r>
              <a:rPr lang="fr-FR" sz="2200" dirty="0" smtClean="0">
                <a:solidFill>
                  <a:schemeClr val="bg1"/>
                </a:solidFill>
              </a:rPr>
              <a:t> </a:t>
            </a:r>
            <a:endParaRPr lang="es-ES" sz="2200" dirty="0">
              <a:solidFill>
                <a:schemeClr val="bg1"/>
              </a:solidFill>
            </a:endParaRPr>
          </a:p>
          <a:p>
            <a:r>
              <a:rPr lang="el-GR" sz="3200" dirty="0" smtClean="0">
                <a:solidFill>
                  <a:schemeClr val="bg1"/>
                </a:solidFill>
              </a:rPr>
              <a:t>τέκνα </a:t>
            </a:r>
            <a:r>
              <a:rPr lang="el-GR" sz="3200" dirty="0">
                <a:solidFill>
                  <a:schemeClr val="bg1"/>
                </a:solidFill>
              </a:rPr>
              <a:t>θεοῦ ἐσμεν, καὶ οὔπω ἐφανερώθη τί ἐσόμεθα. οἴδαμεν ὅτι ἐὰν </a:t>
            </a:r>
            <a:endParaRPr lang="en-US" sz="2400" dirty="0" smtClean="0">
              <a:solidFill>
                <a:schemeClr val="bg1"/>
              </a:solidFill>
            </a:endParaRPr>
          </a:p>
          <a:p>
            <a:r>
              <a:rPr lang="fr-FR" sz="2200" dirty="0" smtClean="0">
                <a:solidFill>
                  <a:schemeClr val="bg1"/>
                </a:solidFill>
              </a:rPr>
              <a:t>enfants </a:t>
            </a:r>
            <a:r>
              <a:rPr lang="fr-FR" sz="2200" dirty="0">
                <a:solidFill>
                  <a:schemeClr val="bg1"/>
                </a:solidFill>
              </a:rPr>
              <a:t>de Dieu </a:t>
            </a:r>
            <a:r>
              <a:rPr lang="fr-FR" sz="2000" dirty="0" smtClean="0">
                <a:solidFill>
                  <a:schemeClr val="bg1"/>
                </a:solidFill>
              </a:rPr>
              <a:t>nous sommes </a:t>
            </a:r>
            <a:r>
              <a:rPr lang="fr-FR" sz="2200" dirty="0" smtClean="0">
                <a:solidFill>
                  <a:schemeClr val="bg1"/>
                </a:solidFill>
              </a:rPr>
              <a:t> </a:t>
            </a:r>
            <a:r>
              <a:rPr lang="fr-FR" sz="2200" dirty="0">
                <a:solidFill>
                  <a:schemeClr val="bg1"/>
                </a:solidFill>
              </a:rPr>
              <a:t>et </a:t>
            </a:r>
            <a:r>
              <a:rPr lang="fr-FR" sz="2000" dirty="0">
                <a:solidFill>
                  <a:schemeClr val="bg1"/>
                </a:solidFill>
              </a:rPr>
              <a:t>pas </a:t>
            </a:r>
            <a:r>
              <a:rPr lang="fr-FR" sz="2000" dirty="0" smtClean="0">
                <a:solidFill>
                  <a:schemeClr val="bg1"/>
                </a:solidFill>
              </a:rPr>
              <a:t>encore   a </a:t>
            </a:r>
            <a:r>
              <a:rPr lang="fr-FR" sz="2000" dirty="0">
                <a:solidFill>
                  <a:schemeClr val="bg1"/>
                </a:solidFill>
              </a:rPr>
              <a:t>été manifesté </a:t>
            </a:r>
            <a:r>
              <a:rPr lang="fr-FR" sz="2000" dirty="0" smtClean="0">
                <a:solidFill>
                  <a:schemeClr val="bg1"/>
                </a:solidFill>
              </a:rPr>
              <a:t> ce </a:t>
            </a:r>
            <a:r>
              <a:rPr lang="fr-FR" sz="2000" dirty="0">
                <a:solidFill>
                  <a:schemeClr val="bg1"/>
                </a:solidFill>
              </a:rPr>
              <a:t>que nous </a:t>
            </a:r>
            <a:r>
              <a:rPr lang="fr-FR" sz="2000" dirty="0" smtClean="0">
                <a:solidFill>
                  <a:schemeClr val="bg1"/>
                </a:solidFill>
              </a:rPr>
              <a:t>serons</a:t>
            </a:r>
            <a:r>
              <a:rPr lang="fr-FR" sz="2200" dirty="0" smtClean="0">
                <a:solidFill>
                  <a:schemeClr val="bg1"/>
                </a:solidFill>
              </a:rPr>
              <a:t>   </a:t>
            </a:r>
            <a:r>
              <a:rPr lang="fr-FR" sz="2200" dirty="0">
                <a:solidFill>
                  <a:schemeClr val="bg1"/>
                </a:solidFill>
              </a:rPr>
              <a:t>nous savons </a:t>
            </a:r>
            <a:r>
              <a:rPr lang="fr-FR" sz="2200" dirty="0" smtClean="0">
                <a:solidFill>
                  <a:schemeClr val="bg1"/>
                </a:solidFill>
              </a:rPr>
              <a:t> que    si </a:t>
            </a:r>
          </a:p>
          <a:p>
            <a:r>
              <a:rPr lang="el-GR" sz="3200" dirty="0" smtClean="0">
                <a:solidFill>
                  <a:schemeClr val="bg1"/>
                </a:solidFill>
              </a:rPr>
              <a:t>φανερωθῇ</a:t>
            </a:r>
            <a:r>
              <a:rPr lang="el-GR" sz="3200" dirty="0">
                <a:solidFill>
                  <a:schemeClr val="bg1"/>
                </a:solidFill>
              </a:rPr>
              <a:t>, </a:t>
            </a:r>
            <a:r>
              <a:rPr lang="en-US" sz="3200" dirty="0" smtClean="0">
                <a:solidFill>
                  <a:schemeClr val="bg1"/>
                </a:solidFill>
              </a:rPr>
              <a:t> </a:t>
            </a:r>
            <a:r>
              <a:rPr lang="el-GR" sz="3200" dirty="0" smtClean="0">
                <a:solidFill>
                  <a:schemeClr val="bg1"/>
                </a:solidFill>
              </a:rPr>
              <a:t>ὅμοιοι </a:t>
            </a:r>
            <a:r>
              <a:rPr lang="el-GR" sz="3200" dirty="0">
                <a:solidFill>
                  <a:schemeClr val="bg1"/>
                </a:solidFill>
              </a:rPr>
              <a:t>αὐτῷ ἐσόμεθα, </a:t>
            </a:r>
            <a:r>
              <a:rPr lang="el-GR" sz="3200" dirty="0" smtClean="0">
                <a:solidFill>
                  <a:schemeClr val="bg1"/>
                </a:solidFill>
              </a:rPr>
              <a:t>ὅτι</a:t>
            </a:r>
            <a:r>
              <a:rPr lang="en-US" sz="3200" dirty="0" smtClean="0">
                <a:solidFill>
                  <a:schemeClr val="bg1"/>
                </a:solidFill>
              </a:rPr>
              <a:t> </a:t>
            </a:r>
            <a:r>
              <a:rPr lang="el-GR" sz="3200" dirty="0" smtClean="0">
                <a:solidFill>
                  <a:schemeClr val="bg1"/>
                </a:solidFill>
              </a:rPr>
              <a:t> </a:t>
            </a:r>
            <a:r>
              <a:rPr lang="el-GR" sz="3200" dirty="0">
                <a:solidFill>
                  <a:schemeClr val="bg1"/>
                </a:solidFill>
              </a:rPr>
              <a:t>ὀψόμεθα αὐτόν, καθώς ἐστιν</a:t>
            </a:r>
            <a:r>
              <a:rPr lang="el-GR" sz="3200" dirty="0" smtClean="0">
                <a:solidFill>
                  <a:schemeClr val="bg1"/>
                </a:solidFill>
              </a:rPr>
              <a:t>.</a:t>
            </a:r>
            <a:endParaRPr lang="en-US" sz="2400" dirty="0" smtClean="0">
              <a:solidFill>
                <a:schemeClr val="bg1"/>
              </a:solidFill>
            </a:endParaRPr>
          </a:p>
          <a:p>
            <a:r>
              <a:rPr lang="fr-FR" sz="2200" dirty="0" smtClean="0">
                <a:solidFill>
                  <a:schemeClr val="bg1"/>
                </a:solidFill>
              </a:rPr>
              <a:t>     il paraîtra         semblables   à lui     nous serons </a:t>
            </a:r>
            <a:r>
              <a:rPr lang="fr-FR" sz="2000" dirty="0">
                <a:solidFill>
                  <a:schemeClr val="bg1"/>
                </a:solidFill>
              </a:rPr>
              <a:t>parce que </a:t>
            </a:r>
            <a:r>
              <a:rPr lang="fr-FR" sz="2000" dirty="0" smtClean="0">
                <a:solidFill>
                  <a:schemeClr val="bg1"/>
                </a:solidFill>
              </a:rPr>
              <a:t> </a:t>
            </a:r>
            <a:r>
              <a:rPr lang="fr-FR" sz="2200" dirty="0" smtClean="0">
                <a:solidFill>
                  <a:schemeClr val="bg1"/>
                </a:solidFill>
              </a:rPr>
              <a:t>nous verrons    le               tel </a:t>
            </a:r>
            <a:r>
              <a:rPr lang="fr-FR" sz="2200" dirty="0">
                <a:solidFill>
                  <a:schemeClr val="bg1"/>
                </a:solidFill>
              </a:rPr>
              <a:t>qu'il </a:t>
            </a:r>
            <a:r>
              <a:rPr lang="fr-FR" sz="2200" dirty="0" smtClean="0">
                <a:solidFill>
                  <a:schemeClr val="bg1"/>
                </a:solidFill>
              </a:rPr>
              <a:t>est</a:t>
            </a:r>
            <a:endParaRPr lang="en-US" sz="2200" dirty="0" smtClean="0">
              <a:solidFill>
                <a:schemeClr val="bg1"/>
              </a:solidFill>
            </a:endParaRPr>
          </a:p>
          <a:p>
            <a:r>
              <a:rPr lang="en-US" sz="1750" dirty="0">
                <a:solidFill>
                  <a:schemeClr val="bg1"/>
                </a:solidFill>
              </a:rPr>
              <a:t> </a:t>
            </a:r>
            <a:r>
              <a:rPr lang="en-US" sz="1750" baseline="30000" dirty="0" smtClean="0">
                <a:solidFill>
                  <a:srgbClr val="FFFF00"/>
                </a:solidFill>
              </a:rPr>
              <a:t>NEG </a:t>
            </a:r>
            <a:r>
              <a:rPr lang="fr-FR" sz="1750" b="1" dirty="0">
                <a:solidFill>
                  <a:schemeClr val="bg1"/>
                </a:solidFill>
              </a:rPr>
              <a:t>3:</a:t>
            </a:r>
            <a:r>
              <a:rPr lang="en-US" sz="1750" b="1" dirty="0" smtClean="0">
                <a:solidFill>
                  <a:schemeClr val="bg1"/>
                </a:solidFill>
              </a:rPr>
              <a:t>1 </a:t>
            </a:r>
            <a:r>
              <a:rPr lang="fr-FR" sz="1750" dirty="0">
                <a:solidFill>
                  <a:schemeClr val="bg1"/>
                </a:solidFill>
              </a:rPr>
              <a:t>Voyez quel amour le Père nous a témoigné, pour que nous soyons appelés enfants de Dieu ! Et nous le sommes. Si le monde ne nous connaît pas, c'est 'il qu'il ne l 'a pas connu</a:t>
            </a:r>
            <a:r>
              <a:rPr lang="fr-FR" sz="1750" dirty="0" smtClean="0">
                <a:solidFill>
                  <a:schemeClr val="bg1"/>
                </a:solidFill>
              </a:rPr>
              <a:t>. </a:t>
            </a:r>
            <a:r>
              <a:rPr lang="fr-FR" sz="1750" b="1" dirty="0">
                <a:solidFill>
                  <a:schemeClr val="bg1"/>
                </a:solidFill>
              </a:rPr>
              <a:t>2</a:t>
            </a:r>
            <a:r>
              <a:rPr lang="fr-FR" sz="1750" dirty="0">
                <a:solidFill>
                  <a:schemeClr val="bg1"/>
                </a:solidFill>
              </a:rPr>
              <a:t> Bien-aimés, nous sommes maintenant enfants de Dieu, et ce que nous serons n'a pas encore été manifesté; mais nous savons que, </a:t>
            </a:r>
            <a:r>
              <a:rPr lang="fr-FR" sz="1750" dirty="0" err="1">
                <a:solidFill>
                  <a:schemeClr val="bg1"/>
                </a:solidFill>
              </a:rPr>
              <a:t>lorsqu</a:t>
            </a:r>
            <a:r>
              <a:rPr lang="fr-FR" sz="1750" dirty="0">
                <a:solidFill>
                  <a:schemeClr val="bg1"/>
                </a:solidFill>
              </a:rPr>
              <a:t> 'il paraîtra, nous serons semblables à lui, parce que nous le verrons tel qu'il est</a:t>
            </a:r>
            <a:r>
              <a:rPr lang="fr-FR" sz="1750" dirty="0" smtClean="0">
                <a:solidFill>
                  <a:schemeClr val="bg1"/>
                </a:solidFill>
              </a:rPr>
              <a:t>. / </a:t>
            </a:r>
            <a:r>
              <a:rPr lang="fr-FR" sz="1750" baseline="30000" dirty="0" smtClean="0">
                <a:solidFill>
                  <a:srgbClr val="FFFF00"/>
                </a:solidFill>
              </a:rPr>
              <a:t>BFC </a:t>
            </a:r>
            <a:r>
              <a:rPr lang="fr-FR" sz="1750" b="1" dirty="0" smtClean="0">
                <a:solidFill>
                  <a:schemeClr val="bg1"/>
                </a:solidFill>
              </a:rPr>
              <a:t>3:1</a:t>
            </a:r>
            <a:r>
              <a:rPr lang="fr-FR" sz="1750" dirty="0" smtClean="0">
                <a:solidFill>
                  <a:schemeClr val="bg1"/>
                </a:solidFill>
              </a:rPr>
              <a:t> </a:t>
            </a:r>
            <a:r>
              <a:rPr lang="fr-FR" sz="1750" dirty="0">
                <a:solidFill>
                  <a:schemeClr val="bg1"/>
                </a:solidFill>
              </a:rPr>
              <a:t>Voyez à quel point le Père nous a aimés! Son amour est tel que nous sommes appelés enfants de Dieu, et c'est ce que nous sommes réellement. Voici pourquoi le monde ne nous connaît pas: il n'a pas connu Dieu</a:t>
            </a:r>
            <a:r>
              <a:rPr lang="fr-FR" sz="1750" dirty="0" smtClean="0">
                <a:solidFill>
                  <a:schemeClr val="bg1"/>
                </a:solidFill>
              </a:rPr>
              <a:t>. </a:t>
            </a:r>
            <a:r>
              <a:rPr lang="fr-FR" sz="1750" b="1" dirty="0">
                <a:solidFill>
                  <a:schemeClr val="bg1"/>
                </a:solidFill>
              </a:rPr>
              <a:t>3:2</a:t>
            </a:r>
            <a:r>
              <a:rPr lang="fr-FR" sz="1750" dirty="0">
                <a:solidFill>
                  <a:schemeClr val="bg1"/>
                </a:solidFill>
              </a:rPr>
              <a:t> Mes chers amis, nous sommes maintenant enfants de Dieu, mais ce que nous deviendrons n'est pas encore clairement révélé. Cependant, nous savons ceci: quand le Christ paraîtra, nous deviendrons semblables à lui, parce que nous le verrons tel qu'il est.</a:t>
            </a:r>
          </a:p>
          <a:p>
            <a:endParaRPr lang="es-ES"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11747"/>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pPr algn="ctr"/>
            <a:r>
              <a:rPr lang="en-US" sz="3200" b="1" dirty="0" smtClean="0">
                <a:solidFill>
                  <a:srgbClr val="FFFF00"/>
                </a:solidFill>
              </a:rPr>
              <a:t>1 Jean 3:3-4 </a:t>
            </a:r>
            <a:endParaRPr lang="en-US" sz="1200" b="1" dirty="0" smtClean="0">
              <a:solidFill>
                <a:srgbClr val="FFFF00"/>
              </a:solidFill>
            </a:endParaRPr>
          </a:p>
          <a:p>
            <a:pPr algn="ctr"/>
            <a:endParaRPr lang="en-US" sz="1200" b="1" dirty="0" smtClean="0">
              <a:solidFill>
                <a:schemeClr val="bg1"/>
              </a:solidFill>
            </a:endParaRPr>
          </a:p>
          <a:p>
            <a:pPr algn="ctr"/>
            <a:endParaRPr lang="en-US" sz="1200" b="1" dirty="0" smtClean="0">
              <a:solidFill>
                <a:schemeClr val="bg1"/>
              </a:solidFill>
            </a:endParaRPr>
          </a:p>
          <a:p>
            <a:r>
              <a:rPr lang="en-US" sz="2800" b="1" dirty="0" smtClean="0">
                <a:solidFill>
                  <a:srgbClr val="FFFF00"/>
                </a:solidFill>
              </a:rPr>
              <a:t>  3 </a:t>
            </a:r>
            <a:r>
              <a:rPr lang="en-US" sz="3200" b="1" dirty="0" smtClean="0">
                <a:solidFill>
                  <a:schemeClr val="bg1"/>
                </a:solidFill>
              </a:rPr>
              <a:t> </a:t>
            </a:r>
            <a:r>
              <a:rPr lang="el-GR" sz="3400" dirty="0">
                <a:solidFill>
                  <a:schemeClr val="bg1"/>
                </a:solidFill>
              </a:rPr>
              <a:t>καὶ πᾶς </a:t>
            </a:r>
            <a:r>
              <a:rPr lang="en-US" sz="3400" dirty="0" smtClean="0">
                <a:solidFill>
                  <a:schemeClr val="bg1"/>
                </a:solidFill>
              </a:rPr>
              <a:t> </a:t>
            </a:r>
            <a:r>
              <a:rPr lang="el-GR" sz="3400" dirty="0" smtClean="0">
                <a:solidFill>
                  <a:schemeClr val="bg1"/>
                </a:solidFill>
              </a:rPr>
              <a:t>ὁ </a:t>
            </a:r>
            <a:r>
              <a:rPr lang="en-US" sz="3400" dirty="0" smtClean="0">
                <a:solidFill>
                  <a:schemeClr val="bg1"/>
                </a:solidFill>
              </a:rPr>
              <a:t> </a:t>
            </a:r>
            <a:r>
              <a:rPr lang="el-GR" sz="3400" dirty="0" smtClean="0">
                <a:solidFill>
                  <a:schemeClr val="bg1"/>
                </a:solidFill>
              </a:rPr>
              <a:t>ἔχων</a:t>
            </a:r>
            <a:r>
              <a:rPr lang="en-US" sz="3400" dirty="0" smtClean="0">
                <a:solidFill>
                  <a:schemeClr val="bg1"/>
                </a:solidFill>
              </a:rPr>
              <a:t> </a:t>
            </a:r>
            <a:r>
              <a:rPr lang="el-GR" sz="3400" dirty="0" smtClean="0">
                <a:solidFill>
                  <a:schemeClr val="bg1"/>
                </a:solidFill>
              </a:rPr>
              <a:t> </a:t>
            </a:r>
            <a:r>
              <a:rPr lang="el-GR" sz="3400" dirty="0">
                <a:solidFill>
                  <a:schemeClr val="bg1"/>
                </a:solidFill>
              </a:rPr>
              <a:t>τὴν ἐλπίδα ταύτην ἐπ᾽ </a:t>
            </a:r>
            <a:r>
              <a:rPr lang="el-GR" sz="3400" dirty="0" smtClean="0">
                <a:solidFill>
                  <a:schemeClr val="bg1"/>
                </a:solidFill>
              </a:rPr>
              <a:t>αὐτῷ</a:t>
            </a:r>
            <a:r>
              <a:rPr lang="en-US" sz="3400" dirty="0" smtClean="0">
                <a:solidFill>
                  <a:schemeClr val="bg1"/>
                </a:solidFill>
              </a:rPr>
              <a:t> </a:t>
            </a:r>
            <a:endParaRPr lang="es-ES" sz="2400" dirty="0" smtClean="0">
              <a:solidFill>
                <a:schemeClr val="bg1"/>
              </a:solidFill>
            </a:endParaRPr>
          </a:p>
          <a:p>
            <a:r>
              <a:rPr lang="fr-FR" sz="2400" dirty="0" smtClean="0">
                <a:solidFill>
                  <a:schemeClr val="bg1"/>
                </a:solidFill>
              </a:rPr>
              <a:t>        et   quiconque     a                 l</a:t>
            </a:r>
            <a:r>
              <a:rPr lang="fr-FR" sz="2400" dirty="0">
                <a:solidFill>
                  <a:schemeClr val="bg1"/>
                </a:solidFill>
              </a:rPr>
              <a:t>'</a:t>
            </a:r>
            <a:r>
              <a:rPr lang="fr-FR" sz="2400" dirty="0" smtClean="0">
                <a:solidFill>
                  <a:schemeClr val="bg1"/>
                </a:solidFill>
              </a:rPr>
              <a:t>espérance      cette       en        lui  </a:t>
            </a:r>
            <a:endParaRPr lang="es-ES" sz="2400" dirty="0" smtClean="0">
              <a:solidFill>
                <a:schemeClr val="bg1"/>
              </a:solidFill>
            </a:endParaRPr>
          </a:p>
          <a:p>
            <a:r>
              <a:rPr lang="en-US" sz="3400" b="1" dirty="0" smtClean="0">
                <a:solidFill>
                  <a:schemeClr val="bg1"/>
                </a:solidFill>
              </a:rPr>
              <a:t>      </a:t>
            </a:r>
            <a:r>
              <a:rPr lang="el-GR" sz="3400" dirty="0">
                <a:solidFill>
                  <a:schemeClr val="bg1"/>
                </a:solidFill>
              </a:rPr>
              <a:t>ἁγνίζει ἑαυτόν, καθὼς ἐκεῖνος ἁγνός ἐστιν. </a:t>
            </a:r>
            <a:endParaRPr lang="en-US" sz="2400" dirty="0" smtClean="0">
              <a:solidFill>
                <a:schemeClr val="bg1"/>
              </a:solidFill>
            </a:endParaRPr>
          </a:p>
          <a:p>
            <a:r>
              <a:rPr lang="fr-FR" sz="2400" dirty="0" smtClean="0">
                <a:solidFill>
                  <a:schemeClr val="bg1"/>
                </a:solidFill>
              </a:rPr>
              <a:t>            purifie         se             </a:t>
            </a:r>
            <a:r>
              <a:rPr lang="fr-FR" sz="2400" dirty="0">
                <a:solidFill>
                  <a:schemeClr val="bg1"/>
                </a:solidFill>
              </a:rPr>
              <a:t>comme </a:t>
            </a:r>
            <a:r>
              <a:rPr lang="fr-FR" sz="2400" dirty="0" smtClean="0">
                <a:solidFill>
                  <a:schemeClr val="bg1"/>
                </a:solidFill>
              </a:rPr>
              <a:t>    lui-même       pur         est</a:t>
            </a:r>
            <a:endParaRPr lang="es-ES" sz="2400" dirty="0" smtClean="0">
              <a:solidFill>
                <a:schemeClr val="bg1"/>
              </a:solidFill>
            </a:endParaRPr>
          </a:p>
          <a:p>
            <a:r>
              <a:rPr lang="en-US" sz="2800" b="1" dirty="0" smtClean="0">
                <a:solidFill>
                  <a:srgbClr val="FFFF00"/>
                </a:solidFill>
              </a:rPr>
              <a:t>  4</a:t>
            </a:r>
            <a:r>
              <a:rPr lang="en-US" sz="3200" b="1" dirty="0" smtClean="0">
                <a:solidFill>
                  <a:srgbClr val="FFFF00"/>
                </a:solidFill>
              </a:rPr>
              <a:t>  </a:t>
            </a:r>
            <a:r>
              <a:rPr lang="el-GR" sz="3400" dirty="0" smtClean="0">
                <a:solidFill>
                  <a:schemeClr val="bg1"/>
                </a:solidFill>
              </a:rPr>
              <a:t>Πᾶς </a:t>
            </a:r>
            <a:r>
              <a:rPr lang="el-GR" sz="3400" dirty="0">
                <a:solidFill>
                  <a:schemeClr val="bg1"/>
                </a:solidFill>
              </a:rPr>
              <a:t>ὁ ποιῶν τὴν ἁμαρτίαν καὶ τὴν ἀνομίαν ποιεῖ, </a:t>
            </a:r>
            <a:endParaRPr lang="en-US" sz="2400" dirty="0" smtClean="0">
              <a:solidFill>
                <a:schemeClr val="bg1"/>
              </a:solidFill>
            </a:endParaRPr>
          </a:p>
          <a:p>
            <a:r>
              <a:rPr lang="es-ES" sz="2400" dirty="0" smtClean="0">
                <a:solidFill>
                  <a:schemeClr val="bg1"/>
                </a:solidFill>
              </a:rPr>
              <a:t>    </a:t>
            </a:r>
            <a:r>
              <a:rPr lang="fr-FR" sz="2400" dirty="0" smtClean="0">
                <a:solidFill>
                  <a:schemeClr val="bg1"/>
                </a:solidFill>
              </a:rPr>
              <a:t>quiconque </a:t>
            </a:r>
            <a:r>
              <a:rPr lang="fr-FR" sz="2400" dirty="0">
                <a:solidFill>
                  <a:schemeClr val="bg1"/>
                </a:solidFill>
              </a:rPr>
              <a:t>pratique </a:t>
            </a:r>
            <a:r>
              <a:rPr lang="fr-FR" sz="2400" dirty="0" smtClean="0">
                <a:solidFill>
                  <a:schemeClr val="bg1"/>
                </a:solidFill>
              </a:rPr>
              <a:t>    le         péché            et          l</a:t>
            </a:r>
            <a:r>
              <a:rPr lang="fr-FR" sz="2400" dirty="0">
                <a:solidFill>
                  <a:schemeClr val="bg1"/>
                </a:solidFill>
              </a:rPr>
              <a:t>'</a:t>
            </a:r>
            <a:r>
              <a:rPr lang="fr-FR" sz="2400" dirty="0" smtClean="0">
                <a:solidFill>
                  <a:schemeClr val="bg1"/>
                </a:solidFill>
              </a:rPr>
              <a:t>iniquité            il fait   </a:t>
            </a:r>
            <a:r>
              <a:rPr lang="es-ES" sz="2400" dirty="0" smtClean="0">
                <a:solidFill>
                  <a:schemeClr val="bg1"/>
                </a:solidFill>
              </a:rPr>
              <a:t> </a:t>
            </a:r>
          </a:p>
          <a:p>
            <a:r>
              <a:rPr lang="en-US" sz="3200" dirty="0" smtClean="0">
                <a:solidFill>
                  <a:schemeClr val="bg1"/>
                </a:solidFill>
              </a:rPr>
              <a:t>                </a:t>
            </a:r>
            <a:r>
              <a:rPr lang="el-GR" sz="3400" dirty="0" smtClean="0">
                <a:solidFill>
                  <a:schemeClr val="bg1"/>
                </a:solidFill>
              </a:rPr>
              <a:t>καὶ </a:t>
            </a:r>
            <a:r>
              <a:rPr lang="el-GR" sz="3400" dirty="0">
                <a:solidFill>
                  <a:schemeClr val="bg1"/>
                </a:solidFill>
              </a:rPr>
              <a:t>ἡ ἁμαρτία ἐστὶν ἡ ἀνομία. </a:t>
            </a:r>
            <a:endParaRPr lang="en-US" sz="1200" dirty="0">
              <a:solidFill>
                <a:schemeClr val="bg1"/>
              </a:solidFill>
            </a:endParaRPr>
          </a:p>
          <a:p>
            <a:r>
              <a:rPr lang="fr-FR" sz="2400" dirty="0" smtClean="0">
                <a:solidFill>
                  <a:schemeClr val="bg1"/>
                </a:solidFill>
              </a:rPr>
              <a:t>                        </a:t>
            </a:r>
            <a:r>
              <a:rPr lang="fr-FR" sz="2400" dirty="0">
                <a:solidFill>
                  <a:schemeClr val="bg1"/>
                </a:solidFill>
              </a:rPr>
              <a:t>et </a:t>
            </a:r>
            <a:r>
              <a:rPr lang="fr-FR" sz="2400" dirty="0" smtClean="0">
                <a:solidFill>
                  <a:schemeClr val="bg1"/>
                </a:solidFill>
              </a:rPr>
              <a:t>  le       péché          est         l'iniquité </a:t>
            </a:r>
            <a:r>
              <a:rPr lang="en-US" sz="2400" dirty="0" smtClean="0">
                <a:solidFill>
                  <a:schemeClr val="bg1"/>
                </a:solidFill>
              </a:rPr>
              <a:t>             </a:t>
            </a:r>
          </a:p>
          <a:p>
            <a:r>
              <a:rPr lang="en-US" sz="1200" dirty="0" smtClean="0">
                <a:solidFill>
                  <a:schemeClr val="bg1"/>
                </a:solidFill>
              </a:rPr>
              <a:t> </a:t>
            </a:r>
          </a:p>
          <a:p>
            <a:endParaRPr lang="en-US" sz="1200" dirty="0">
              <a:solidFill>
                <a:schemeClr val="bg1"/>
              </a:solidFill>
            </a:endParaRPr>
          </a:p>
          <a:p>
            <a:r>
              <a:rPr lang="en-US" sz="2000" baseline="30000" dirty="0" smtClean="0">
                <a:solidFill>
                  <a:srgbClr val="FFFF00"/>
                </a:solidFill>
              </a:rPr>
              <a:t>NEG </a:t>
            </a:r>
            <a:r>
              <a:rPr lang="fr-FR" sz="2000" b="1" dirty="0">
                <a:solidFill>
                  <a:schemeClr val="bg1"/>
                </a:solidFill>
              </a:rPr>
              <a:t>3:3</a:t>
            </a:r>
            <a:r>
              <a:rPr lang="fr-FR" sz="2000" dirty="0">
                <a:solidFill>
                  <a:schemeClr val="bg1"/>
                </a:solidFill>
              </a:rPr>
              <a:t> Quiconque a cette espérance en lui se purifie, comme lui-même est pur</a:t>
            </a:r>
            <a:r>
              <a:rPr lang="fr-FR" sz="2000" dirty="0" smtClean="0">
                <a:solidFill>
                  <a:schemeClr val="bg1"/>
                </a:solidFill>
              </a:rPr>
              <a:t>. </a:t>
            </a:r>
            <a:r>
              <a:rPr lang="fr-FR" sz="2000" b="1" dirty="0">
                <a:solidFill>
                  <a:schemeClr val="bg1"/>
                </a:solidFill>
              </a:rPr>
              <a:t>4</a:t>
            </a:r>
            <a:r>
              <a:rPr lang="fr-FR" sz="2000" dirty="0">
                <a:solidFill>
                  <a:schemeClr val="bg1"/>
                </a:solidFill>
              </a:rPr>
              <a:t> Quiconque pratique le péché transgresse la loi, et le péché est la transgression de la loi.</a:t>
            </a:r>
          </a:p>
          <a:p>
            <a:r>
              <a:rPr lang="fr-FR" sz="2000" baseline="30000" dirty="0" smtClean="0">
                <a:solidFill>
                  <a:srgbClr val="FFFF00"/>
                </a:solidFill>
              </a:rPr>
              <a:t>BFC </a:t>
            </a:r>
            <a:r>
              <a:rPr lang="fr-FR" sz="2000" b="1" dirty="0" smtClean="0">
                <a:solidFill>
                  <a:schemeClr val="bg1"/>
                </a:solidFill>
              </a:rPr>
              <a:t>3:3</a:t>
            </a:r>
            <a:r>
              <a:rPr lang="fr-FR" sz="2000" dirty="0" smtClean="0">
                <a:solidFill>
                  <a:schemeClr val="bg1"/>
                </a:solidFill>
              </a:rPr>
              <a:t> </a:t>
            </a:r>
            <a:r>
              <a:rPr lang="fr-FR" sz="2000" dirty="0">
                <a:solidFill>
                  <a:schemeClr val="bg1"/>
                </a:solidFill>
              </a:rPr>
              <a:t>Quiconque met une telle espérance en lui se rend pur, comme Jésus-Christ lui-même est pur</a:t>
            </a:r>
            <a:r>
              <a:rPr lang="fr-FR" sz="2000" dirty="0" smtClean="0">
                <a:solidFill>
                  <a:schemeClr val="bg1"/>
                </a:solidFill>
              </a:rPr>
              <a:t>. </a:t>
            </a:r>
            <a:r>
              <a:rPr lang="fr-FR" sz="2000" b="1" dirty="0">
                <a:solidFill>
                  <a:schemeClr val="bg1"/>
                </a:solidFill>
              </a:rPr>
              <a:t>4</a:t>
            </a:r>
            <a:r>
              <a:rPr lang="fr-FR" sz="2000" dirty="0">
                <a:solidFill>
                  <a:schemeClr val="bg1"/>
                </a:solidFill>
              </a:rPr>
              <a:t> Quiconque pèche s'oppose à la loi de Dieu, car le péché est la révolte contre cette loi.</a:t>
            </a:r>
            <a:endParaRPr lang="fr-FR" sz="1000" dirty="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13970796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25030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r>
              <a:rPr lang="en-US" sz="3200" b="1" dirty="0" smtClean="0">
                <a:solidFill>
                  <a:srgbClr val="FFFF00"/>
                </a:solidFill>
              </a:rPr>
              <a:t>1 Jean 3:5-6 </a:t>
            </a:r>
            <a:endParaRPr lang="en-US" sz="1200" b="1" dirty="0" smtClean="0">
              <a:solidFill>
                <a:srgbClr val="FFFF00"/>
              </a:solidFill>
            </a:endParaRPr>
          </a:p>
          <a:p>
            <a:pPr algn="ctr"/>
            <a:endParaRPr lang="en-US" sz="1200" b="1" dirty="0" smtClean="0">
              <a:solidFill>
                <a:schemeClr val="bg1"/>
              </a:solidFill>
            </a:endParaRPr>
          </a:p>
          <a:p>
            <a:pPr algn="ctr"/>
            <a:endParaRPr lang="en-US" sz="1200" b="1" dirty="0" smtClean="0">
              <a:solidFill>
                <a:schemeClr val="bg1"/>
              </a:solidFill>
            </a:endParaRPr>
          </a:p>
          <a:p>
            <a:r>
              <a:rPr lang="en-US" sz="2800" b="1" dirty="0" smtClean="0">
                <a:solidFill>
                  <a:srgbClr val="FFFF00"/>
                </a:solidFill>
              </a:rPr>
              <a:t>  5</a:t>
            </a:r>
            <a:r>
              <a:rPr lang="en-US" sz="2800" b="1" dirty="0" smtClean="0">
                <a:solidFill>
                  <a:schemeClr val="bg1"/>
                </a:solidFill>
              </a:rPr>
              <a:t>      </a:t>
            </a:r>
            <a:r>
              <a:rPr lang="el-GR" sz="3400" dirty="0" smtClean="0">
                <a:solidFill>
                  <a:schemeClr val="bg1"/>
                </a:solidFill>
              </a:rPr>
              <a:t>καὶ </a:t>
            </a:r>
            <a:r>
              <a:rPr lang="el-GR" sz="3400" dirty="0">
                <a:solidFill>
                  <a:schemeClr val="bg1"/>
                </a:solidFill>
              </a:rPr>
              <a:t>οἴδατε ὅτι ἐκεῖνος ἐφανερώθη, </a:t>
            </a:r>
            <a:endParaRPr lang="en-US" sz="2400" dirty="0" smtClean="0">
              <a:solidFill>
                <a:schemeClr val="bg1"/>
              </a:solidFill>
            </a:endParaRPr>
          </a:p>
          <a:p>
            <a:r>
              <a:rPr lang="es-ES" sz="2400" dirty="0" smtClean="0">
                <a:solidFill>
                  <a:schemeClr val="bg1"/>
                </a:solidFill>
              </a:rPr>
              <a:t>             et  </a:t>
            </a:r>
            <a:r>
              <a:rPr lang="fr-FR" sz="2400" dirty="0" smtClean="0">
                <a:solidFill>
                  <a:schemeClr val="bg1"/>
                </a:solidFill>
              </a:rPr>
              <a:t> </a:t>
            </a:r>
            <a:r>
              <a:rPr lang="fr-FR" sz="2400" dirty="0">
                <a:solidFill>
                  <a:schemeClr val="bg1"/>
                </a:solidFill>
              </a:rPr>
              <a:t>vous </a:t>
            </a:r>
            <a:r>
              <a:rPr lang="fr-FR" sz="2400" dirty="0" smtClean="0">
                <a:solidFill>
                  <a:schemeClr val="bg1"/>
                </a:solidFill>
              </a:rPr>
              <a:t>savez  que        il                est </a:t>
            </a:r>
            <a:r>
              <a:rPr lang="fr-FR" sz="2400" dirty="0">
                <a:solidFill>
                  <a:schemeClr val="bg1"/>
                </a:solidFill>
              </a:rPr>
              <a:t>apparu </a:t>
            </a:r>
            <a:endParaRPr lang="en-US" sz="2400" dirty="0">
              <a:solidFill>
                <a:schemeClr val="bg1"/>
              </a:solidFill>
            </a:endParaRPr>
          </a:p>
          <a:p>
            <a:r>
              <a:rPr lang="en-US" sz="3400" dirty="0">
                <a:solidFill>
                  <a:schemeClr val="bg1"/>
                </a:solidFill>
              </a:rPr>
              <a:t> </a:t>
            </a:r>
            <a:r>
              <a:rPr lang="en-US" sz="3400" dirty="0" smtClean="0">
                <a:solidFill>
                  <a:schemeClr val="bg1"/>
                </a:solidFill>
              </a:rPr>
              <a:t> </a:t>
            </a:r>
            <a:r>
              <a:rPr lang="el-GR" sz="3300" dirty="0" smtClean="0">
                <a:solidFill>
                  <a:schemeClr val="bg1"/>
                </a:solidFill>
              </a:rPr>
              <a:t>ἵνα </a:t>
            </a:r>
            <a:r>
              <a:rPr lang="el-GR" sz="3300" dirty="0">
                <a:solidFill>
                  <a:schemeClr val="bg1"/>
                </a:solidFill>
              </a:rPr>
              <a:t>τὰς ἁμαρτίας ἄρῃ, καὶ ἁμαρτία ἐν αὐτῷ οὐκ ἔστιν. </a:t>
            </a:r>
            <a:endParaRPr lang="en-US" sz="3300" dirty="0">
              <a:solidFill>
                <a:schemeClr val="bg1"/>
              </a:solidFill>
            </a:endParaRPr>
          </a:p>
          <a:p>
            <a:r>
              <a:rPr lang="fr-FR" sz="2400" dirty="0" smtClean="0">
                <a:solidFill>
                  <a:schemeClr val="bg1"/>
                </a:solidFill>
              </a:rPr>
              <a:t>   pour   les      péchés         ôter       et      de </a:t>
            </a:r>
            <a:r>
              <a:rPr lang="fr-FR" sz="2400" dirty="0">
                <a:solidFill>
                  <a:schemeClr val="bg1"/>
                </a:solidFill>
              </a:rPr>
              <a:t>péché </a:t>
            </a:r>
            <a:r>
              <a:rPr lang="fr-FR" sz="2400" dirty="0" smtClean="0">
                <a:solidFill>
                  <a:schemeClr val="bg1"/>
                </a:solidFill>
              </a:rPr>
              <a:t>   en     lui </a:t>
            </a:r>
            <a:r>
              <a:rPr lang="en-US" sz="2400" dirty="0">
                <a:solidFill>
                  <a:schemeClr val="bg1"/>
                </a:solidFill>
              </a:rPr>
              <a:t> </a:t>
            </a:r>
            <a:r>
              <a:rPr lang="en-US" sz="2400" dirty="0" smtClean="0">
                <a:solidFill>
                  <a:schemeClr val="bg1"/>
                </a:solidFill>
              </a:rPr>
              <a:t>      </a:t>
            </a:r>
            <a:r>
              <a:rPr lang="fr-FR" sz="2400" dirty="0" smtClean="0">
                <a:solidFill>
                  <a:schemeClr val="bg1"/>
                </a:solidFill>
              </a:rPr>
              <a:t> </a:t>
            </a:r>
            <a:r>
              <a:rPr lang="fr-FR" sz="2400" dirty="0">
                <a:solidFill>
                  <a:schemeClr val="bg1"/>
                </a:solidFill>
              </a:rPr>
              <a:t>il n'y a </a:t>
            </a:r>
            <a:r>
              <a:rPr lang="fr-FR" sz="2400" dirty="0" smtClean="0">
                <a:solidFill>
                  <a:schemeClr val="bg1"/>
                </a:solidFill>
              </a:rPr>
              <a:t>pas </a:t>
            </a:r>
            <a:endParaRPr lang="en-US" sz="2400" dirty="0" smtClean="0">
              <a:solidFill>
                <a:schemeClr val="bg1"/>
              </a:solidFill>
            </a:endParaRPr>
          </a:p>
          <a:p>
            <a:r>
              <a:rPr lang="en-US" sz="2800" b="1" dirty="0" smtClean="0">
                <a:solidFill>
                  <a:srgbClr val="FFFF00"/>
                </a:solidFill>
              </a:rPr>
              <a:t>  6</a:t>
            </a:r>
            <a:r>
              <a:rPr lang="en-US" sz="3600" b="1" dirty="0" smtClean="0">
                <a:solidFill>
                  <a:schemeClr val="bg1"/>
                </a:solidFill>
              </a:rPr>
              <a:t>  </a:t>
            </a:r>
            <a:r>
              <a:rPr lang="el-GR" sz="3600" dirty="0" smtClean="0">
                <a:solidFill>
                  <a:schemeClr val="bg1"/>
                </a:solidFill>
              </a:rPr>
              <a:t>πᾶς </a:t>
            </a:r>
            <a:r>
              <a:rPr lang="el-GR" sz="3600" dirty="0">
                <a:solidFill>
                  <a:schemeClr val="bg1"/>
                </a:solidFill>
              </a:rPr>
              <a:t>ὁ ἐν αὐτῷ μένων οὐχ ἁμαρτάνει· </a:t>
            </a:r>
            <a:r>
              <a:rPr lang="en-US" sz="3600" dirty="0" smtClean="0">
                <a:solidFill>
                  <a:schemeClr val="bg1"/>
                </a:solidFill>
              </a:rPr>
              <a:t>  </a:t>
            </a:r>
            <a:r>
              <a:rPr lang="el-GR" sz="3600" dirty="0" smtClean="0">
                <a:solidFill>
                  <a:schemeClr val="bg1"/>
                </a:solidFill>
              </a:rPr>
              <a:t>πᾶς </a:t>
            </a:r>
            <a:r>
              <a:rPr lang="el-GR" sz="3600" dirty="0">
                <a:solidFill>
                  <a:schemeClr val="bg1"/>
                </a:solidFill>
              </a:rPr>
              <a:t>ὁ ἁμαρτάνων</a:t>
            </a:r>
            <a:endParaRPr lang="en-US" sz="2400" dirty="0">
              <a:solidFill>
                <a:schemeClr val="bg1"/>
              </a:solidFill>
            </a:endParaRPr>
          </a:p>
          <a:p>
            <a:r>
              <a:rPr lang="fr-FR" sz="2400" dirty="0" smtClean="0">
                <a:solidFill>
                  <a:schemeClr val="bg1"/>
                </a:solidFill>
              </a:rPr>
              <a:t>    quiconque    en      lui      demeure  ne pas  </a:t>
            </a:r>
            <a:r>
              <a:rPr lang="fr-FR" sz="2200" dirty="0">
                <a:solidFill>
                  <a:schemeClr val="bg1"/>
                </a:solidFill>
              </a:rPr>
              <a:t>pratique </a:t>
            </a:r>
            <a:r>
              <a:rPr lang="fr-FR" sz="2200" dirty="0" smtClean="0">
                <a:solidFill>
                  <a:schemeClr val="bg1"/>
                </a:solidFill>
              </a:rPr>
              <a:t>le péché   quiconque   pratique </a:t>
            </a:r>
            <a:r>
              <a:rPr lang="fr-FR" sz="2200" dirty="0">
                <a:solidFill>
                  <a:schemeClr val="bg1"/>
                </a:solidFill>
              </a:rPr>
              <a:t>le péché </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οὐχ </a:t>
            </a:r>
            <a:r>
              <a:rPr lang="el-GR" sz="3600" dirty="0">
                <a:solidFill>
                  <a:schemeClr val="bg1"/>
                </a:solidFill>
              </a:rPr>
              <a:t>ἑώρακεν αὐτὸν οὐδὲ ἔγνωκεν αὐτόν. </a:t>
            </a:r>
            <a:endParaRPr lang="en-US" sz="3600" dirty="0" smtClean="0">
              <a:solidFill>
                <a:schemeClr val="bg1"/>
              </a:solidFill>
            </a:endParaRPr>
          </a:p>
          <a:p>
            <a:r>
              <a:rPr lang="fr-FR" sz="2400" dirty="0" smtClean="0">
                <a:solidFill>
                  <a:schemeClr val="bg1"/>
                </a:solidFill>
              </a:rPr>
              <a:t>                 ne pas        il a vu             lui        et ne pas   il a connu        lui</a:t>
            </a:r>
            <a:endParaRPr lang="es-ES" sz="2400" dirty="0" smtClean="0">
              <a:solidFill>
                <a:schemeClr val="bg1"/>
              </a:solidFill>
            </a:endParaRPr>
          </a:p>
          <a:p>
            <a:endParaRPr lang="en-US" sz="1200" dirty="0">
              <a:solidFill>
                <a:schemeClr val="bg1"/>
              </a:solidFill>
            </a:endParaRPr>
          </a:p>
          <a:p>
            <a:r>
              <a:rPr lang="en-US" sz="2000" baseline="30000" dirty="0" smtClean="0">
                <a:solidFill>
                  <a:srgbClr val="FFFF00"/>
                </a:solidFill>
              </a:rPr>
              <a:t>NEG </a:t>
            </a:r>
            <a:r>
              <a:rPr lang="en-US" sz="2000" b="1" dirty="0" smtClean="0">
                <a:solidFill>
                  <a:schemeClr val="bg1"/>
                </a:solidFill>
              </a:rPr>
              <a:t> </a:t>
            </a:r>
            <a:r>
              <a:rPr lang="es-ES" sz="2000" b="1" dirty="0" smtClean="0">
                <a:solidFill>
                  <a:schemeClr val="bg1"/>
                </a:solidFill>
              </a:rPr>
              <a:t>3</a:t>
            </a:r>
            <a:r>
              <a:rPr lang="es-ES" sz="2000" dirty="0" smtClean="0">
                <a:solidFill>
                  <a:schemeClr val="bg1"/>
                </a:solidFill>
              </a:rPr>
              <a:t>:</a:t>
            </a:r>
            <a:r>
              <a:rPr lang="es-ES" sz="2000" b="1" dirty="0" smtClean="0">
                <a:solidFill>
                  <a:schemeClr val="bg1"/>
                </a:solidFill>
              </a:rPr>
              <a:t>5</a:t>
            </a:r>
            <a:r>
              <a:rPr lang="es-ES" sz="2000" dirty="0" smtClean="0">
                <a:solidFill>
                  <a:schemeClr val="bg1"/>
                </a:solidFill>
              </a:rPr>
              <a:t> </a:t>
            </a:r>
            <a:r>
              <a:rPr lang="fr-FR" sz="2000" dirty="0">
                <a:solidFill>
                  <a:schemeClr val="bg1"/>
                </a:solidFill>
              </a:rPr>
              <a:t>Or, vous le savez, Jésus a paru pour ôter les péchés, et il n'y a point en lui de péché</a:t>
            </a:r>
            <a:r>
              <a:rPr lang="fr-FR" sz="2000" dirty="0" smtClean="0">
                <a:solidFill>
                  <a:schemeClr val="bg1"/>
                </a:solidFill>
              </a:rPr>
              <a:t>. </a:t>
            </a:r>
            <a:r>
              <a:rPr lang="fr-FR" sz="2000" b="1" dirty="0">
                <a:solidFill>
                  <a:schemeClr val="bg1"/>
                </a:solidFill>
              </a:rPr>
              <a:t>6</a:t>
            </a:r>
            <a:r>
              <a:rPr lang="fr-FR" sz="2000" dirty="0">
                <a:solidFill>
                  <a:schemeClr val="bg1"/>
                </a:solidFill>
              </a:rPr>
              <a:t> Quiconque demeure en lui ne pratique pas le péché; quiconque pratique le péché ne l 'a pas vu, et ne l 'a pas connu.</a:t>
            </a:r>
          </a:p>
          <a:p>
            <a:r>
              <a:rPr lang="fr-FR" sz="2000" baseline="30000" dirty="0" smtClean="0">
                <a:solidFill>
                  <a:srgbClr val="FFFF00"/>
                </a:solidFill>
              </a:rPr>
              <a:t>BFC </a:t>
            </a:r>
            <a:r>
              <a:rPr lang="fr-FR" sz="2000" b="1" dirty="0" smtClean="0">
                <a:solidFill>
                  <a:schemeClr val="bg1"/>
                </a:solidFill>
              </a:rPr>
              <a:t>3:5</a:t>
            </a:r>
            <a:r>
              <a:rPr lang="fr-FR" sz="2000" dirty="0" smtClean="0">
                <a:solidFill>
                  <a:schemeClr val="bg1"/>
                </a:solidFill>
              </a:rPr>
              <a:t> </a:t>
            </a:r>
            <a:r>
              <a:rPr lang="fr-FR" sz="2000" dirty="0">
                <a:solidFill>
                  <a:schemeClr val="bg1"/>
                </a:solidFill>
              </a:rPr>
              <a:t>Vous le savez, Jésus-Christ est apparu pour enlever les péchés et il n'y a pas de péché en lui</a:t>
            </a:r>
            <a:r>
              <a:rPr lang="fr-FR" sz="2000" dirty="0" smtClean="0">
                <a:solidFill>
                  <a:schemeClr val="bg1"/>
                </a:solidFill>
              </a:rPr>
              <a:t>. </a:t>
            </a:r>
          </a:p>
          <a:p>
            <a:r>
              <a:rPr lang="fr-FR" sz="2000" b="1" dirty="0" smtClean="0">
                <a:solidFill>
                  <a:schemeClr val="bg1"/>
                </a:solidFill>
              </a:rPr>
              <a:t>6</a:t>
            </a:r>
            <a:r>
              <a:rPr lang="fr-FR" sz="2000" dirty="0" smtClean="0">
                <a:solidFill>
                  <a:schemeClr val="bg1"/>
                </a:solidFill>
              </a:rPr>
              <a:t> </a:t>
            </a:r>
            <a:r>
              <a:rPr lang="fr-FR" sz="2000" dirty="0">
                <a:solidFill>
                  <a:schemeClr val="bg1"/>
                </a:solidFill>
              </a:rPr>
              <a:t>Ainsi, quiconque demeure uni à lui cesse de pécher; mais celui qui continue à pécher prouve par là qu'il ne l'a pas vu et ne l'a pas connu</a:t>
            </a:r>
            <a:r>
              <a:rPr lang="fr-FR" sz="2000" dirty="0" smtClean="0">
                <a:solidFill>
                  <a:schemeClr val="bg1"/>
                </a:solidFill>
              </a:rPr>
              <a:t>.</a:t>
            </a:r>
          </a:p>
          <a:p>
            <a:endParaRPr lang="fr-FR" sz="1000" dirty="0" smtClean="0">
              <a:solidFill>
                <a:schemeClr val="bg1"/>
              </a:solidFill>
            </a:endParaRPr>
          </a:p>
          <a:p>
            <a:endParaRPr lang="fr-FR" sz="1000" dirty="0">
              <a:solidFill>
                <a:schemeClr val="bg1"/>
              </a:solidFill>
            </a:endParaRPr>
          </a:p>
          <a:p>
            <a:endParaRPr lang="es-ES" sz="1000" dirty="0" smtClean="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36262545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3:7-8</a:t>
            </a:r>
            <a:r>
              <a:rPr lang="en-US" sz="3200" b="1" dirty="0" smtClean="0">
                <a:solidFill>
                  <a:schemeClr val="bg1"/>
                </a:solidFill>
              </a:rPr>
              <a:t> </a:t>
            </a:r>
            <a:endParaRPr lang="en-US" sz="1000" b="1" dirty="0" smtClean="0">
              <a:solidFill>
                <a:schemeClr val="bg1"/>
              </a:solidFill>
            </a:endParaRPr>
          </a:p>
          <a:p>
            <a:r>
              <a:rPr lang="en-US" sz="2400" b="1" dirty="0" smtClean="0">
                <a:solidFill>
                  <a:srgbClr val="FFFF00"/>
                </a:solidFill>
              </a:rPr>
              <a:t>7</a:t>
            </a:r>
            <a:r>
              <a:rPr lang="en-US" sz="3300" dirty="0" smtClean="0">
                <a:solidFill>
                  <a:schemeClr val="bg1"/>
                </a:solidFill>
              </a:rPr>
              <a:t>   </a:t>
            </a:r>
            <a:r>
              <a:rPr lang="el-GR" sz="3300" dirty="0" smtClean="0">
                <a:solidFill>
                  <a:schemeClr val="bg1"/>
                </a:solidFill>
              </a:rPr>
              <a:t>Παιδία, </a:t>
            </a:r>
            <a:r>
              <a:rPr lang="en-US" sz="3300" dirty="0" smtClean="0">
                <a:solidFill>
                  <a:schemeClr val="bg1"/>
                </a:solidFill>
              </a:rPr>
              <a:t> </a:t>
            </a:r>
            <a:r>
              <a:rPr lang="el-GR" sz="3300" dirty="0" smtClean="0">
                <a:solidFill>
                  <a:schemeClr val="bg1"/>
                </a:solidFill>
              </a:rPr>
              <a:t>μηδεὶς </a:t>
            </a:r>
            <a:r>
              <a:rPr lang="en-US" sz="3300" dirty="0" smtClean="0">
                <a:solidFill>
                  <a:schemeClr val="bg1"/>
                </a:solidFill>
              </a:rPr>
              <a:t> </a:t>
            </a:r>
            <a:r>
              <a:rPr lang="el-GR" sz="3300" dirty="0" smtClean="0">
                <a:solidFill>
                  <a:schemeClr val="bg1"/>
                </a:solidFill>
              </a:rPr>
              <a:t>πλανάτω </a:t>
            </a:r>
            <a:r>
              <a:rPr lang="el-GR" sz="3300" dirty="0">
                <a:solidFill>
                  <a:schemeClr val="bg1"/>
                </a:solidFill>
              </a:rPr>
              <a:t>ὑμᾶς· </a:t>
            </a:r>
            <a:r>
              <a:rPr lang="en-US" sz="3300" dirty="0" smtClean="0">
                <a:solidFill>
                  <a:schemeClr val="bg1"/>
                </a:solidFill>
              </a:rPr>
              <a:t> </a:t>
            </a:r>
            <a:r>
              <a:rPr lang="el-GR" sz="3300" dirty="0" smtClean="0">
                <a:solidFill>
                  <a:schemeClr val="bg1"/>
                </a:solidFill>
              </a:rPr>
              <a:t>ὁ ποιῶν</a:t>
            </a:r>
            <a:r>
              <a:rPr lang="en-US" sz="3300" dirty="0" smtClean="0">
                <a:solidFill>
                  <a:schemeClr val="bg1"/>
                </a:solidFill>
              </a:rPr>
              <a:t>   </a:t>
            </a:r>
            <a:r>
              <a:rPr lang="el-GR" sz="3300" dirty="0" smtClean="0">
                <a:solidFill>
                  <a:schemeClr val="bg1"/>
                </a:solidFill>
              </a:rPr>
              <a:t>τὴν </a:t>
            </a:r>
            <a:endParaRPr lang="en-US" sz="3300" dirty="0" smtClean="0">
              <a:solidFill>
                <a:schemeClr val="bg1"/>
              </a:solidFill>
            </a:endParaRPr>
          </a:p>
          <a:p>
            <a:r>
              <a:rPr lang="fr-FR" sz="2300" dirty="0" smtClean="0">
                <a:solidFill>
                  <a:schemeClr val="bg1"/>
                </a:solidFill>
              </a:rPr>
              <a:t> petits enfants  </a:t>
            </a:r>
            <a:r>
              <a:rPr lang="fr-FR" sz="2200" dirty="0" smtClean="0">
                <a:solidFill>
                  <a:schemeClr val="bg1"/>
                </a:solidFill>
              </a:rPr>
              <a:t>personne ne  </a:t>
            </a:r>
            <a:r>
              <a:rPr lang="fr-FR" sz="2200" dirty="0">
                <a:solidFill>
                  <a:schemeClr val="bg1"/>
                </a:solidFill>
              </a:rPr>
              <a:t>que </a:t>
            </a:r>
            <a:r>
              <a:rPr lang="fr-FR" sz="2200" dirty="0" smtClean="0">
                <a:solidFill>
                  <a:schemeClr val="bg1"/>
                </a:solidFill>
              </a:rPr>
              <a:t>séduise      vous</a:t>
            </a:r>
            <a:r>
              <a:rPr lang="fr-FR" sz="2300" dirty="0">
                <a:solidFill>
                  <a:schemeClr val="bg1"/>
                </a:solidFill>
              </a:rPr>
              <a:t> </a:t>
            </a:r>
            <a:r>
              <a:rPr lang="fr-FR" sz="2300" dirty="0" smtClean="0">
                <a:solidFill>
                  <a:schemeClr val="bg1"/>
                </a:solidFill>
              </a:rPr>
              <a:t>  celui </a:t>
            </a:r>
            <a:r>
              <a:rPr lang="fr-FR" sz="2300" dirty="0">
                <a:solidFill>
                  <a:schemeClr val="bg1"/>
                </a:solidFill>
              </a:rPr>
              <a:t>qui pratique la </a:t>
            </a:r>
            <a:endParaRPr lang="es-ES" sz="2300" dirty="0" smtClean="0">
              <a:solidFill>
                <a:schemeClr val="bg1"/>
              </a:solidFill>
            </a:endParaRPr>
          </a:p>
          <a:p>
            <a:r>
              <a:rPr lang="el-GR" sz="3200" dirty="0" smtClean="0">
                <a:solidFill>
                  <a:schemeClr val="bg1"/>
                </a:solidFill>
              </a:rPr>
              <a:t>δικαιοσύνην</a:t>
            </a:r>
            <a:r>
              <a:rPr lang="en-US" sz="3200" dirty="0" smtClean="0">
                <a:solidFill>
                  <a:schemeClr val="bg1"/>
                </a:solidFill>
              </a:rPr>
              <a:t> </a:t>
            </a:r>
            <a:r>
              <a:rPr lang="el-GR" sz="3200" dirty="0" smtClean="0">
                <a:solidFill>
                  <a:schemeClr val="bg1"/>
                </a:solidFill>
              </a:rPr>
              <a:t>δίκαιός </a:t>
            </a:r>
            <a:r>
              <a:rPr lang="el-GR" sz="3200" dirty="0">
                <a:solidFill>
                  <a:schemeClr val="bg1"/>
                </a:solidFill>
              </a:rPr>
              <a:t>ἐστιν, καθὼς ἐκεῖνος δίκαιός ἐστιν· </a:t>
            </a:r>
            <a:endParaRPr lang="en-US" sz="3200" dirty="0">
              <a:solidFill>
                <a:schemeClr val="bg1"/>
              </a:solidFill>
            </a:endParaRPr>
          </a:p>
          <a:p>
            <a:r>
              <a:rPr lang="fr-FR" sz="2300" dirty="0" smtClean="0">
                <a:solidFill>
                  <a:schemeClr val="bg1"/>
                </a:solidFill>
              </a:rPr>
              <a:t>      justice                   juste           est       comme    lui-même      juste </a:t>
            </a:r>
            <a:r>
              <a:rPr lang="es-ES" sz="2300" dirty="0" smtClean="0">
                <a:solidFill>
                  <a:schemeClr val="bg1"/>
                </a:solidFill>
              </a:rPr>
              <a:t>         </a:t>
            </a:r>
            <a:r>
              <a:rPr lang="es-ES" sz="2300" dirty="0" err="1" smtClean="0">
                <a:solidFill>
                  <a:schemeClr val="bg1"/>
                </a:solidFill>
              </a:rPr>
              <a:t>est</a:t>
            </a:r>
            <a:endParaRPr lang="es-ES" sz="2300" dirty="0" smtClean="0">
              <a:solidFill>
                <a:schemeClr val="bg1"/>
              </a:solidFill>
            </a:endParaRPr>
          </a:p>
          <a:p>
            <a:r>
              <a:rPr lang="en-US" sz="2400" b="1" dirty="0" smtClean="0">
                <a:solidFill>
                  <a:srgbClr val="FFFF00"/>
                </a:solidFill>
              </a:rPr>
              <a:t>8  </a:t>
            </a:r>
            <a:r>
              <a:rPr lang="en-US" sz="2000" b="1" dirty="0" smtClean="0">
                <a:solidFill>
                  <a:srgbClr val="FFFF00"/>
                </a:solidFill>
              </a:rPr>
              <a:t>  </a:t>
            </a:r>
            <a:r>
              <a:rPr lang="el-GR" sz="3300" dirty="0" smtClean="0">
                <a:solidFill>
                  <a:schemeClr val="bg1"/>
                </a:solidFill>
              </a:rPr>
              <a:t>ὁ </a:t>
            </a:r>
            <a:r>
              <a:rPr lang="en-US" sz="3300" dirty="0" smtClean="0">
                <a:solidFill>
                  <a:schemeClr val="bg1"/>
                </a:solidFill>
              </a:rPr>
              <a:t> </a:t>
            </a:r>
            <a:r>
              <a:rPr lang="el-GR" sz="3300" dirty="0" smtClean="0">
                <a:solidFill>
                  <a:schemeClr val="bg1"/>
                </a:solidFill>
              </a:rPr>
              <a:t>ποιῶν τὴν </a:t>
            </a:r>
            <a:r>
              <a:rPr lang="el-GR" sz="3300" dirty="0">
                <a:solidFill>
                  <a:schemeClr val="bg1"/>
                </a:solidFill>
              </a:rPr>
              <a:t>ἁμαρτίαν ἐκ τοῦ διαβόλου ἐστίν,</a:t>
            </a:r>
            <a:r>
              <a:rPr lang="en-US" sz="3300" dirty="0">
                <a:solidFill>
                  <a:schemeClr val="bg1"/>
                </a:solidFill>
              </a:rPr>
              <a:t> </a:t>
            </a:r>
          </a:p>
          <a:p>
            <a:r>
              <a:rPr lang="en-US" sz="2300" dirty="0" smtClean="0">
                <a:solidFill>
                  <a:schemeClr val="bg1"/>
                </a:solidFill>
              </a:rPr>
              <a:t> </a:t>
            </a:r>
            <a:r>
              <a:rPr lang="fr-FR" sz="2100" dirty="0" smtClean="0">
                <a:solidFill>
                  <a:schemeClr val="bg1"/>
                </a:solidFill>
              </a:rPr>
              <a:t>celui </a:t>
            </a:r>
            <a:r>
              <a:rPr lang="fr-FR" sz="2100" dirty="0">
                <a:solidFill>
                  <a:schemeClr val="bg1"/>
                </a:solidFill>
              </a:rPr>
              <a:t>qui pratique </a:t>
            </a:r>
            <a:r>
              <a:rPr lang="fr-FR" sz="2100" dirty="0" smtClean="0">
                <a:solidFill>
                  <a:schemeClr val="bg1"/>
                </a:solidFill>
              </a:rPr>
              <a:t>  </a:t>
            </a:r>
            <a:r>
              <a:rPr lang="fr-FR" sz="2300" dirty="0" smtClean="0">
                <a:solidFill>
                  <a:schemeClr val="bg1"/>
                </a:solidFill>
              </a:rPr>
              <a:t>le         péché              du               diable             est </a:t>
            </a:r>
            <a:r>
              <a:rPr lang="es-ES" sz="2300" dirty="0" smtClean="0">
                <a:solidFill>
                  <a:schemeClr val="bg1"/>
                </a:solidFill>
              </a:rPr>
              <a:t>  </a:t>
            </a:r>
            <a:endParaRPr lang="en-US" sz="2300" dirty="0">
              <a:solidFill>
                <a:schemeClr val="bg1"/>
              </a:solidFill>
            </a:endParaRPr>
          </a:p>
          <a:p>
            <a:r>
              <a:rPr lang="en-US" sz="3300" dirty="0" smtClean="0">
                <a:solidFill>
                  <a:schemeClr val="bg1"/>
                </a:solidFill>
              </a:rPr>
              <a:t>  </a:t>
            </a:r>
            <a:r>
              <a:rPr lang="el-GR" sz="3300" dirty="0" smtClean="0">
                <a:solidFill>
                  <a:schemeClr val="bg1"/>
                </a:solidFill>
              </a:rPr>
              <a:t>ὅτι </a:t>
            </a:r>
            <a:r>
              <a:rPr lang="en-US" sz="3300" dirty="0" smtClean="0">
                <a:solidFill>
                  <a:schemeClr val="bg1"/>
                </a:solidFill>
              </a:rPr>
              <a:t>  </a:t>
            </a:r>
            <a:r>
              <a:rPr lang="el-GR" sz="3300" dirty="0" smtClean="0">
                <a:solidFill>
                  <a:schemeClr val="bg1"/>
                </a:solidFill>
              </a:rPr>
              <a:t>ἀπ</a:t>
            </a:r>
            <a:r>
              <a:rPr lang="el-GR" sz="3300" dirty="0">
                <a:solidFill>
                  <a:schemeClr val="bg1"/>
                </a:solidFill>
              </a:rPr>
              <a:t>᾽ ἀρχῆς </a:t>
            </a:r>
            <a:r>
              <a:rPr lang="en-US" sz="3300" dirty="0" smtClean="0">
                <a:solidFill>
                  <a:schemeClr val="bg1"/>
                </a:solidFill>
              </a:rPr>
              <a:t>   </a:t>
            </a:r>
            <a:r>
              <a:rPr lang="el-GR" sz="3300" dirty="0" smtClean="0">
                <a:solidFill>
                  <a:schemeClr val="bg1"/>
                </a:solidFill>
              </a:rPr>
              <a:t>ὁ </a:t>
            </a:r>
            <a:r>
              <a:rPr lang="el-GR" sz="3300" dirty="0">
                <a:solidFill>
                  <a:schemeClr val="bg1"/>
                </a:solidFill>
              </a:rPr>
              <a:t>διάβολος ἁμαρτάνει. εἰς </a:t>
            </a:r>
            <a:r>
              <a:rPr lang="el-GR" sz="3300" dirty="0" smtClean="0">
                <a:solidFill>
                  <a:schemeClr val="bg1"/>
                </a:solidFill>
              </a:rPr>
              <a:t>τοῦτο</a:t>
            </a:r>
            <a:r>
              <a:rPr lang="en-US" sz="3300" dirty="0" smtClean="0">
                <a:solidFill>
                  <a:schemeClr val="bg1"/>
                </a:solidFill>
              </a:rPr>
              <a:t> </a:t>
            </a:r>
            <a:r>
              <a:rPr lang="el-GR" sz="3300" dirty="0">
                <a:solidFill>
                  <a:schemeClr val="bg1"/>
                </a:solidFill>
              </a:rPr>
              <a:t>ἐφανερώθη </a:t>
            </a:r>
            <a:endParaRPr lang="en-US" sz="3300" dirty="0" smtClean="0">
              <a:solidFill>
                <a:schemeClr val="bg1"/>
              </a:solidFill>
            </a:endParaRPr>
          </a:p>
          <a:p>
            <a:r>
              <a:rPr lang="fr-FR" sz="2300" dirty="0" smtClean="0">
                <a:solidFill>
                  <a:schemeClr val="bg1"/>
                </a:solidFill>
              </a:rPr>
              <a:t>    </a:t>
            </a:r>
            <a:r>
              <a:rPr lang="fr-FR" sz="2300" dirty="0">
                <a:solidFill>
                  <a:schemeClr val="bg1"/>
                </a:solidFill>
              </a:rPr>
              <a:t>car </a:t>
            </a:r>
            <a:r>
              <a:rPr lang="fr-FR" sz="2300" dirty="0" smtClean="0">
                <a:solidFill>
                  <a:schemeClr val="bg1"/>
                </a:solidFill>
              </a:rPr>
              <a:t>  </a:t>
            </a:r>
            <a:r>
              <a:rPr lang="fr-FR" sz="2000" dirty="0" smtClean="0">
                <a:solidFill>
                  <a:schemeClr val="bg1"/>
                </a:solidFill>
              </a:rPr>
              <a:t>dès commencement   </a:t>
            </a:r>
            <a:r>
              <a:rPr lang="fr-FR" sz="2300" dirty="0" smtClean="0">
                <a:solidFill>
                  <a:schemeClr val="bg1"/>
                </a:solidFill>
              </a:rPr>
              <a:t>le    diable                   pèche           pour </a:t>
            </a:r>
            <a:r>
              <a:rPr lang="fr-FR" sz="2300" dirty="0">
                <a:solidFill>
                  <a:schemeClr val="bg1"/>
                </a:solidFill>
              </a:rPr>
              <a:t> </a:t>
            </a:r>
            <a:r>
              <a:rPr lang="fr-FR" sz="2300" dirty="0" smtClean="0">
                <a:solidFill>
                  <a:schemeClr val="bg1"/>
                </a:solidFill>
              </a:rPr>
              <a:t>   ça            </a:t>
            </a:r>
            <a:r>
              <a:rPr lang="fr-FR" sz="2300" dirty="0">
                <a:solidFill>
                  <a:schemeClr val="bg1"/>
                </a:solidFill>
              </a:rPr>
              <a:t>est apparu </a:t>
            </a:r>
            <a:r>
              <a:rPr lang="es-ES" sz="2300" dirty="0" smtClean="0">
                <a:solidFill>
                  <a:schemeClr val="bg1"/>
                </a:solidFill>
              </a:rPr>
              <a:t> </a:t>
            </a:r>
            <a:r>
              <a:rPr lang="en-US" sz="2300" dirty="0">
                <a:solidFill>
                  <a:schemeClr val="bg1"/>
                </a:solidFill>
              </a:rPr>
              <a:t> </a:t>
            </a:r>
            <a:endParaRPr lang="en-US" sz="2300" dirty="0" smtClean="0">
              <a:solidFill>
                <a:schemeClr val="bg1"/>
              </a:solidFill>
            </a:endParaRPr>
          </a:p>
          <a:p>
            <a:r>
              <a:rPr lang="en-US" sz="3300" dirty="0" smtClean="0">
                <a:solidFill>
                  <a:schemeClr val="bg1"/>
                </a:solidFill>
              </a:rPr>
              <a:t>         </a:t>
            </a:r>
            <a:r>
              <a:rPr lang="el-GR" sz="3300" dirty="0" smtClean="0">
                <a:solidFill>
                  <a:schemeClr val="bg1"/>
                </a:solidFill>
              </a:rPr>
              <a:t>ὁ </a:t>
            </a:r>
            <a:r>
              <a:rPr lang="el-GR" sz="3300" dirty="0">
                <a:solidFill>
                  <a:schemeClr val="bg1"/>
                </a:solidFill>
              </a:rPr>
              <a:t>υἱὸς τοῦ θεοῦ, ἵνα </a:t>
            </a:r>
            <a:r>
              <a:rPr lang="el-GR" sz="3300" dirty="0" smtClean="0">
                <a:solidFill>
                  <a:schemeClr val="bg1"/>
                </a:solidFill>
              </a:rPr>
              <a:t>λύσῃ τὰ </a:t>
            </a:r>
            <a:r>
              <a:rPr lang="el-GR" sz="3300" dirty="0">
                <a:solidFill>
                  <a:schemeClr val="bg1"/>
                </a:solidFill>
              </a:rPr>
              <a:t>ἔργα </a:t>
            </a:r>
            <a:r>
              <a:rPr lang="en-US" sz="3300" dirty="0" smtClean="0">
                <a:solidFill>
                  <a:schemeClr val="bg1"/>
                </a:solidFill>
              </a:rPr>
              <a:t> </a:t>
            </a:r>
            <a:r>
              <a:rPr lang="el-GR" sz="3300" dirty="0" smtClean="0">
                <a:solidFill>
                  <a:schemeClr val="bg1"/>
                </a:solidFill>
              </a:rPr>
              <a:t>τοῦ </a:t>
            </a:r>
            <a:r>
              <a:rPr lang="el-GR" sz="3300" dirty="0">
                <a:solidFill>
                  <a:schemeClr val="bg1"/>
                </a:solidFill>
              </a:rPr>
              <a:t>διαβόλου. </a:t>
            </a:r>
            <a:r>
              <a:rPr lang="es-ES" sz="3300" dirty="0" smtClean="0">
                <a:solidFill>
                  <a:schemeClr val="bg1"/>
                </a:solidFill>
              </a:rPr>
              <a:t> </a:t>
            </a:r>
          </a:p>
          <a:p>
            <a:r>
              <a:rPr lang="fr-FR" sz="2300" dirty="0" smtClean="0">
                <a:solidFill>
                  <a:schemeClr val="bg1"/>
                </a:solidFill>
              </a:rPr>
              <a:t>             le   Fils        de     Dieu  afin </a:t>
            </a:r>
            <a:r>
              <a:rPr lang="fr-FR" sz="2300" dirty="0">
                <a:solidFill>
                  <a:schemeClr val="bg1"/>
                </a:solidFill>
              </a:rPr>
              <a:t>de </a:t>
            </a:r>
            <a:r>
              <a:rPr lang="fr-FR" sz="2300" dirty="0" smtClean="0">
                <a:solidFill>
                  <a:schemeClr val="bg1"/>
                </a:solidFill>
              </a:rPr>
              <a:t>détruire  </a:t>
            </a:r>
            <a:r>
              <a:rPr lang="fr-FR" sz="2300" dirty="0">
                <a:solidFill>
                  <a:schemeClr val="bg1"/>
                </a:solidFill>
              </a:rPr>
              <a:t>les </a:t>
            </a:r>
            <a:r>
              <a:rPr lang="fr-FR" sz="2300" dirty="0" err="1">
                <a:solidFill>
                  <a:schemeClr val="bg1"/>
                </a:solidFill>
              </a:rPr>
              <a:t>oeuvres</a:t>
            </a:r>
            <a:r>
              <a:rPr lang="fr-FR" sz="2300" dirty="0">
                <a:solidFill>
                  <a:schemeClr val="bg1"/>
                </a:solidFill>
              </a:rPr>
              <a:t> </a:t>
            </a:r>
            <a:r>
              <a:rPr lang="fr-FR" sz="2300" dirty="0" smtClean="0">
                <a:solidFill>
                  <a:schemeClr val="bg1"/>
                </a:solidFill>
              </a:rPr>
              <a:t>  du        diable</a:t>
            </a:r>
            <a:endParaRPr lang="en-US" sz="900" dirty="0">
              <a:solidFill>
                <a:schemeClr val="bg1"/>
              </a:solidFill>
            </a:endParaRPr>
          </a:p>
          <a:p>
            <a:r>
              <a:rPr lang="en-US" sz="1900" baseline="30000" dirty="0" smtClean="0">
                <a:solidFill>
                  <a:srgbClr val="FFFF00"/>
                </a:solidFill>
              </a:rPr>
              <a:t>NEG </a:t>
            </a:r>
            <a:r>
              <a:rPr lang="fr-FR" sz="1900" b="1" dirty="0">
                <a:solidFill>
                  <a:schemeClr val="bg1"/>
                </a:solidFill>
              </a:rPr>
              <a:t>3:7</a:t>
            </a:r>
            <a:r>
              <a:rPr lang="fr-FR" sz="1900" dirty="0">
                <a:solidFill>
                  <a:schemeClr val="bg1"/>
                </a:solidFill>
              </a:rPr>
              <a:t> Petits enfants, que personne ne vous séduise. Celui qui pratique la justice est juste, comme lui-même est juste</a:t>
            </a:r>
            <a:r>
              <a:rPr lang="fr-FR" sz="1900" dirty="0" smtClean="0">
                <a:solidFill>
                  <a:schemeClr val="bg1"/>
                </a:solidFill>
              </a:rPr>
              <a:t>. </a:t>
            </a:r>
          </a:p>
          <a:p>
            <a:r>
              <a:rPr lang="fr-FR" sz="1900" b="1" dirty="0" smtClean="0">
                <a:solidFill>
                  <a:schemeClr val="bg1"/>
                </a:solidFill>
              </a:rPr>
              <a:t>8</a:t>
            </a:r>
            <a:r>
              <a:rPr lang="fr-FR" sz="1900" dirty="0" smtClean="0">
                <a:solidFill>
                  <a:schemeClr val="bg1"/>
                </a:solidFill>
              </a:rPr>
              <a:t> </a:t>
            </a:r>
            <a:r>
              <a:rPr lang="fr-FR" sz="1900" dirty="0">
                <a:solidFill>
                  <a:schemeClr val="bg1"/>
                </a:solidFill>
              </a:rPr>
              <a:t>Celui qui pratique le péché est du diable, car le diable pèche dès le commencement. Le Fils de Dieu a paru afin de détruire les </a:t>
            </a:r>
            <a:r>
              <a:rPr lang="fr-FR" sz="1900" dirty="0" err="1">
                <a:solidFill>
                  <a:schemeClr val="bg1"/>
                </a:solidFill>
              </a:rPr>
              <a:t>oeuvres</a:t>
            </a:r>
            <a:r>
              <a:rPr lang="fr-FR" sz="1900" dirty="0">
                <a:solidFill>
                  <a:schemeClr val="bg1"/>
                </a:solidFill>
              </a:rPr>
              <a:t> du diable</a:t>
            </a:r>
            <a:r>
              <a:rPr lang="fr-FR" sz="1900" dirty="0" smtClean="0">
                <a:solidFill>
                  <a:schemeClr val="bg1"/>
                </a:solidFill>
              </a:rPr>
              <a:t>. / </a:t>
            </a:r>
            <a:r>
              <a:rPr lang="fr-FR" sz="1900" baseline="30000" dirty="0" smtClean="0">
                <a:solidFill>
                  <a:srgbClr val="FFFF00"/>
                </a:solidFill>
              </a:rPr>
              <a:t>BFC </a:t>
            </a:r>
            <a:r>
              <a:rPr lang="fr-FR" sz="1900" b="1" dirty="0" smtClean="0">
                <a:solidFill>
                  <a:schemeClr val="bg1"/>
                </a:solidFill>
              </a:rPr>
              <a:t>3:7</a:t>
            </a:r>
            <a:r>
              <a:rPr lang="fr-FR" sz="1900" dirty="0" smtClean="0">
                <a:solidFill>
                  <a:schemeClr val="bg1"/>
                </a:solidFill>
              </a:rPr>
              <a:t> </a:t>
            </a:r>
            <a:r>
              <a:rPr lang="fr-FR" sz="1900" dirty="0">
                <a:solidFill>
                  <a:schemeClr val="bg1"/>
                </a:solidFill>
              </a:rPr>
              <a:t>Mes enfants, ne vous laissez égarer par personne! Celui qui fait ce qui est juste est lui-même juste, comme Jésus-Christ est juste</a:t>
            </a:r>
            <a:r>
              <a:rPr lang="fr-FR" sz="1900" dirty="0" smtClean="0">
                <a:solidFill>
                  <a:schemeClr val="bg1"/>
                </a:solidFill>
              </a:rPr>
              <a:t>. </a:t>
            </a:r>
            <a:r>
              <a:rPr lang="fr-FR" sz="1900" b="1" dirty="0">
                <a:solidFill>
                  <a:schemeClr val="bg1"/>
                </a:solidFill>
              </a:rPr>
              <a:t>8</a:t>
            </a:r>
            <a:r>
              <a:rPr lang="fr-FR" sz="1900" dirty="0">
                <a:solidFill>
                  <a:schemeClr val="bg1"/>
                </a:solidFill>
              </a:rPr>
              <a:t> Celui qui continue à pécher appartient au diable, car le diable a péché dès le commencement. Le Fils de Dieu est apparu précisément pour détruire les </a:t>
            </a:r>
            <a:r>
              <a:rPr lang="fr-FR" sz="1900" dirty="0" err="1">
                <a:solidFill>
                  <a:schemeClr val="bg1"/>
                </a:solidFill>
              </a:rPr>
              <a:t>oeuvres</a:t>
            </a:r>
            <a:r>
              <a:rPr lang="fr-FR" sz="1900" dirty="0">
                <a:solidFill>
                  <a:schemeClr val="bg1"/>
                </a:solidFill>
              </a:rPr>
              <a:t> du diable.</a:t>
            </a:r>
            <a:endParaRPr lang="fr-FR" sz="1000" dirty="0">
              <a:solidFill>
                <a:schemeClr val="bg1"/>
              </a:solidFill>
            </a:endParaRPr>
          </a:p>
          <a:p>
            <a:endParaRPr lang="es-ES" sz="1000" dirty="0" smtClean="0">
              <a:solidFill>
                <a:schemeClr val="bg1"/>
              </a:solidFill>
            </a:endParaRPr>
          </a:p>
          <a:p>
            <a:endParaRPr lang="es-ES" sz="1000" dirty="0">
              <a:solidFill>
                <a:schemeClr val="bg1"/>
              </a:solidFill>
            </a:endParaRPr>
          </a:p>
          <a:p>
            <a:endParaRPr lang="es-ES" sz="1000" dirty="0">
              <a:solidFill>
                <a:schemeClr val="bg1"/>
              </a:solidFill>
            </a:endParaRPr>
          </a:p>
        </p:txBody>
      </p:sp>
    </p:spTree>
    <p:extLst>
      <p:ext uri="{BB962C8B-B14F-4D97-AF65-F5344CB8AC3E}">
        <p14:creationId xmlns:p14="http://schemas.microsoft.com/office/powerpoint/2010/main" val="27771316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65580"/>
          </a:xfrm>
          <a:prstGeom prst="rect">
            <a:avLst/>
          </a:prstGeom>
          <a:solidFill>
            <a:srgbClr val="002060"/>
          </a:solidFill>
        </p:spPr>
        <p:txBody>
          <a:bodyPr wrap="square" lIns="108821" tIns="54411" rIns="108821" bIns="54411">
            <a:spAutoFit/>
          </a:bodyPr>
          <a:lstStyle/>
          <a:p>
            <a:pPr algn="ctr"/>
            <a:endParaRPr lang="en-US" sz="1600" b="1" dirty="0" smtClean="0">
              <a:solidFill>
                <a:srgbClr val="FFFF00"/>
              </a:solidFill>
            </a:endParaRPr>
          </a:p>
          <a:p>
            <a:pPr algn="ctr"/>
            <a:endParaRPr lang="en-US" sz="1600" b="1" dirty="0" smtClean="0">
              <a:solidFill>
                <a:srgbClr val="FFFF00"/>
              </a:solidFill>
            </a:endParaRPr>
          </a:p>
          <a:p>
            <a:pPr algn="ctr"/>
            <a:endParaRPr lang="en-US" sz="1600" b="1" dirty="0">
              <a:solidFill>
                <a:srgbClr val="FFFF00"/>
              </a:solidFill>
            </a:endParaRPr>
          </a:p>
          <a:p>
            <a:pPr algn="ctr"/>
            <a:endParaRPr lang="en-US" sz="1600" b="1" dirty="0" smtClean="0">
              <a:solidFill>
                <a:srgbClr val="FFFF00"/>
              </a:solidFill>
            </a:endParaRPr>
          </a:p>
          <a:p>
            <a:pPr algn="ctr"/>
            <a:r>
              <a:rPr lang="en-US" sz="3200" b="1" dirty="0" smtClean="0">
                <a:solidFill>
                  <a:srgbClr val="FFFF00"/>
                </a:solidFill>
              </a:rPr>
              <a:t>1 Jean 3:9 </a:t>
            </a:r>
            <a:endParaRPr lang="en-US" sz="1200" b="1" dirty="0" smtClean="0">
              <a:solidFill>
                <a:srgbClr val="FFFF00"/>
              </a:solidFill>
            </a:endParaRPr>
          </a:p>
          <a:p>
            <a:pPr algn="ctr"/>
            <a:endParaRPr lang="en-US" sz="1200" b="1" dirty="0" smtClean="0">
              <a:solidFill>
                <a:schemeClr val="bg1"/>
              </a:solidFill>
            </a:endParaRPr>
          </a:p>
          <a:p>
            <a:pPr algn="ctr"/>
            <a:endParaRPr lang="en-US" sz="1200" b="1" dirty="0" smtClean="0">
              <a:solidFill>
                <a:schemeClr val="bg1"/>
              </a:solidFill>
            </a:endParaRPr>
          </a:p>
          <a:p>
            <a:r>
              <a:rPr lang="en-US" sz="2400" b="1" dirty="0" smtClean="0">
                <a:solidFill>
                  <a:srgbClr val="FFFF00"/>
                </a:solidFill>
              </a:rPr>
              <a:t> </a:t>
            </a:r>
            <a:r>
              <a:rPr lang="en-US" sz="2800" b="1" dirty="0" smtClean="0">
                <a:solidFill>
                  <a:srgbClr val="FFFF00"/>
                </a:solidFill>
              </a:rPr>
              <a:t>9 </a:t>
            </a:r>
            <a:r>
              <a:rPr lang="en-US" sz="2400" b="1" dirty="0" smtClean="0">
                <a:solidFill>
                  <a:schemeClr val="bg1"/>
                </a:solidFill>
              </a:rPr>
              <a:t> </a:t>
            </a:r>
            <a:r>
              <a:rPr lang="el-GR" sz="3300" dirty="0">
                <a:solidFill>
                  <a:schemeClr val="bg1"/>
                </a:solidFill>
              </a:rPr>
              <a:t>Πᾶς ὁ γεγεννημένος ἐκ τοῦ θεοῦ ἁμαρτίαν οὐ ποιεῖ, </a:t>
            </a:r>
            <a:endParaRPr lang="en-US" sz="3300" dirty="0" smtClean="0">
              <a:solidFill>
                <a:schemeClr val="bg1"/>
              </a:solidFill>
            </a:endParaRPr>
          </a:p>
          <a:p>
            <a:r>
              <a:rPr lang="en-US" sz="2400" dirty="0" smtClean="0">
                <a:solidFill>
                  <a:schemeClr val="bg1"/>
                </a:solidFill>
              </a:rPr>
              <a:t>   </a:t>
            </a:r>
            <a:r>
              <a:rPr lang="fr-FR" sz="2400" dirty="0" smtClean="0">
                <a:solidFill>
                  <a:schemeClr val="bg1"/>
                </a:solidFill>
              </a:rPr>
              <a:t>quiconque          est </a:t>
            </a:r>
            <a:r>
              <a:rPr lang="fr-FR" sz="2400" dirty="0">
                <a:solidFill>
                  <a:schemeClr val="bg1"/>
                </a:solidFill>
              </a:rPr>
              <a:t>né </a:t>
            </a:r>
            <a:r>
              <a:rPr lang="fr-FR" sz="2400" dirty="0" smtClean="0">
                <a:solidFill>
                  <a:schemeClr val="bg1"/>
                </a:solidFill>
              </a:rPr>
              <a:t>              de    le       Dieu         péché     ne pas pratique</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ὅτι </a:t>
            </a:r>
            <a:r>
              <a:rPr lang="el-GR" sz="3400" dirty="0">
                <a:solidFill>
                  <a:schemeClr val="bg1"/>
                </a:solidFill>
              </a:rPr>
              <a:t>σπέρμα αὐτοῦ ἐν αὐτῷ μένει, </a:t>
            </a:r>
            <a:endParaRPr lang="en-US" sz="3400" dirty="0" smtClean="0">
              <a:solidFill>
                <a:schemeClr val="bg1"/>
              </a:solidFill>
            </a:endParaRPr>
          </a:p>
          <a:p>
            <a:r>
              <a:rPr lang="fr-FR" sz="2400" dirty="0" smtClean="0">
                <a:solidFill>
                  <a:schemeClr val="bg1"/>
                </a:solidFill>
              </a:rPr>
              <a:t>               parce </a:t>
            </a:r>
            <a:r>
              <a:rPr lang="fr-FR" sz="2400" dirty="0">
                <a:solidFill>
                  <a:schemeClr val="bg1"/>
                </a:solidFill>
              </a:rPr>
              <a:t>que </a:t>
            </a:r>
            <a:r>
              <a:rPr lang="fr-FR" sz="2400" dirty="0" smtClean="0">
                <a:solidFill>
                  <a:schemeClr val="bg1"/>
                </a:solidFill>
              </a:rPr>
              <a:t> semence       sa          en       lui      demeure</a:t>
            </a:r>
            <a:endParaRPr lang="es-ES" sz="2400" dirty="0" smtClean="0">
              <a:solidFill>
                <a:schemeClr val="bg1"/>
              </a:solidFill>
            </a:endParaRPr>
          </a:p>
          <a:p>
            <a:r>
              <a:rPr lang="en-US" sz="3600" dirty="0" smtClean="0">
                <a:solidFill>
                  <a:schemeClr val="bg1"/>
                </a:solidFill>
              </a:rPr>
              <a:t> </a:t>
            </a:r>
            <a:r>
              <a:rPr lang="el-GR" sz="3600" dirty="0">
                <a:solidFill>
                  <a:schemeClr val="bg1"/>
                </a:solidFill>
              </a:rPr>
              <a:t>καὶ οὐ </a:t>
            </a:r>
            <a:r>
              <a:rPr lang="el-GR" sz="3600" dirty="0" smtClean="0">
                <a:solidFill>
                  <a:schemeClr val="bg1"/>
                </a:solidFill>
              </a:rPr>
              <a:t>δύναται</a:t>
            </a:r>
            <a:r>
              <a:rPr lang="en-US" sz="3600" dirty="0" smtClean="0">
                <a:solidFill>
                  <a:schemeClr val="bg1"/>
                </a:solidFill>
              </a:rPr>
              <a:t> </a:t>
            </a:r>
            <a:r>
              <a:rPr lang="el-GR" sz="3400" dirty="0" smtClean="0">
                <a:solidFill>
                  <a:schemeClr val="bg1"/>
                </a:solidFill>
              </a:rPr>
              <a:t>ἁμαρτάνειν</a:t>
            </a:r>
            <a:r>
              <a:rPr lang="el-GR" sz="3400" dirty="0">
                <a:solidFill>
                  <a:schemeClr val="bg1"/>
                </a:solidFill>
              </a:rPr>
              <a:t>, ὅτι </a:t>
            </a:r>
            <a:r>
              <a:rPr lang="en-US" sz="3400" dirty="0" smtClean="0">
                <a:solidFill>
                  <a:schemeClr val="bg1"/>
                </a:solidFill>
              </a:rPr>
              <a:t> </a:t>
            </a:r>
            <a:r>
              <a:rPr lang="el-GR" sz="3400" dirty="0" smtClean="0">
                <a:solidFill>
                  <a:schemeClr val="bg1"/>
                </a:solidFill>
              </a:rPr>
              <a:t>ἐκ </a:t>
            </a:r>
            <a:r>
              <a:rPr lang="el-GR" sz="3400" dirty="0">
                <a:solidFill>
                  <a:schemeClr val="bg1"/>
                </a:solidFill>
              </a:rPr>
              <a:t>τοῦ θεοῦ γεγέννηται.</a:t>
            </a:r>
            <a:r>
              <a:rPr lang="es-ES" sz="3400" dirty="0">
                <a:solidFill>
                  <a:schemeClr val="bg1"/>
                </a:solidFill>
              </a:rPr>
              <a:t> </a:t>
            </a:r>
            <a:endParaRPr lang="es-ES" sz="3400" dirty="0" smtClean="0">
              <a:solidFill>
                <a:schemeClr val="bg1"/>
              </a:solidFill>
            </a:endParaRPr>
          </a:p>
          <a:p>
            <a:r>
              <a:rPr lang="fr-FR" sz="2400" dirty="0" smtClean="0">
                <a:solidFill>
                  <a:schemeClr val="bg1"/>
                </a:solidFill>
              </a:rPr>
              <a:t>   et   ne pas   il peut               pécher      </a:t>
            </a:r>
            <a:r>
              <a:rPr lang="fr-FR" sz="2400" dirty="0">
                <a:solidFill>
                  <a:schemeClr val="bg1"/>
                </a:solidFill>
              </a:rPr>
              <a:t>parce </a:t>
            </a:r>
            <a:r>
              <a:rPr lang="fr-FR" sz="2400" dirty="0" smtClean="0">
                <a:solidFill>
                  <a:schemeClr val="bg1"/>
                </a:solidFill>
              </a:rPr>
              <a:t>que  de   le       Dieu       il </a:t>
            </a:r>
            <a:r>
              <a:rPr lang="fr-FR" sz="2400" dirty="0">
                <a:solidFill>
                  <a:schemeClr val="bg1"/>
                </a:solidFill>
              </a:rPr>
              <a:t>est né </a:t>
            </a:r>
            <a:endParaRPr lang="es-ES" sz="2400" dirty="0" smtClean="0">
              <a:solidFill>
                <a:schemeClr val="bg1"/>
              </a:solidFill>
            </a:endParaRPr>
          </a:p>
          <a:p>
            <a:endParaRPr lang="en-US" sz="1200" dirty="0">
              <a:solidFill>
                <a:schemeClr val="bg1"/>
              </a:solidFill>
            </a:endParaRPr>
          </a:p>
          <a:p>
            <a:r>
              <a:rPr lang="en-US" sz="2200" baseline="30000" dirty="0" smtClean="0">
                <a:solidFill>
                  <a:srgbClr val="FFFF00"/>
                </a:solidFill>
              </a:rPr>
              <a:t>NEG </a:t>
            </a:r>
            <a:r>
              <a:rPr lang="fr-FR" sz="2200" b="1" dirty="0">
                <a:solidFill>
                  <a:schemeClr val="bg1"/>
                </a:solidFill>
              </a:rPr>
              <a:t>3:9</a:t>
            </a:r>
            <a:r>
              <a:rPr lang="fr-FR" sz="2200" dirty="0">
                <a:solidFill>
                  <a:schemeClr val="bg1"/>
                </a:solidFill>
              </a:rPr>
              <a:t> Quiconque est né de Dieu ne pratique pas le péché, parce que la semence de Dieu demeure en lui; et il ne peut pécher, parce </a:t>
            </a:r>
            <a:r>
              <a:rPr lang="fr-FR" sz="2200" dirty="0" smtClean="0">
                <a:solidFill>
                  <a:schemeClr val="bg1"/>
                </a:solidFill>
              </a:rPr>
              <a:t>qu'il </a:t>
            </a:r>
            <a:r>
              <a:rPr lang="fr-FR" sz="2200" dirty="0">
                <a:solidFill>
                  <a:schemeClr val="bg1"/>
                </a:solidFill>
              </a:rPr>
              <a:t>est né de Dieu.</a:t>
            </a:r>
          </a:p>
          <a:p>
            <a:r>
              <a:rPr lang="fr-FR" sz="2200" baseline="30000" dirty="0" smtClean="0">
                <a:solidFill>
                  <a:srgbClr val="FFFF00"/>
                </a:solidFill>
              </a:rPr>
              <a:t>BFC </a:t>
            </a:r>
            <a:r>
              <a:rPr lang="fr-FR" sz="2200" b="1" dirty="0" smtClean="0">
                <a:solidFill>
                  <a:schemeClr val="bg1"/>
                </a:solidFill>
              </a:rPr>
              <a:t>3:9</a:t>
            </a:r>
            <a:r>
              <a:rPr lang="fr-FR" sz="2200" dirty="0" smtClean="0">
                <a:solidFill>
                  <a:schemeClr val="bg1"/>
                </a:solidFill>
              </a:rPr>
              <a:t> </a:t>
            </a:r>
            <a:r>
              <a:rPr lang="fr-FR" sz="2200" dirty="0">
                <a:solidFill>
                  <a:schemeClr val="bg1"/>
                </a:solidFill>
              </a:rPr>
              <a:t>Quiconque est devenu enfant de Dieu cesse de pécher, car la puissance de vie de Dieu agit en lui; puisque Dieu est son Père, il ne peut pas continuer à pécher</a:t>
            </a:r>
            <a:r>
              <a:rPr lang="fr-FR" sz="2200" dirty="0" smtClean="0">
                <a:solidFill>
                  <a:schemeClr val="bg1"/>
                </a:solidFill>
              </a:rPr>
              <a:t>.</a:t>
            </a:r>
          </a:p>
          <a:p>
            <a:endParaRPr lang="fr-FR" sz="2200" dirty="0">
              <a:solidFill>
                <a:schemeClr val="bg1"/>
              </a:solidFill>
            </a:endParaRPr>
          </a:p>
          <a:p>
            <a:endParaRPr lang="es-ES" sz="2200" dirty="0">
              <a:solidFill>
                <a:schemeClr val="bg1"/>
              </a:solidFill>
            </a:endParaRPr>
          </a:p>
        </p:txBody>
      </p:sp>
    </p:spTree>
    <p:extLst>
      <p:ext uri="{BB962C8B-B14F-4D97-AF65-F5344CB8AC3E}">
        <p14:creationId xmlns:p14="http://schemas.microsoft.com/office/powerpoint/2010/main" val="237770100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194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Jean 3:10-11 </a:t>
            </a:r>
          </a:p>
          <a:p>
            <a:pPr algn="ctr"/>
            <a:endParaRPr lang="en-US" sz="800" b="1" dirty="0" smtClean="0">
              <a:solidFill>
                <a:srgbClr val="FFFF00"/>
              </a:solidFill>
            </a:endParaRPr>
          </a:p>
          <a:p>
            <a:r>
              <a:rPr lang="en-US" sz="2800" b="1" dirty="0" smtClean="0">
                <a:solidFill>
                  <a:srgbClr val="FFFF00"/>
                </a:solidFill>
              </a:rPr>
              <a:t>10</a:t>
            </a:r>
            <a:r>
              <a:rPr lang="en-US" sz="3600" b="1" dirty="0" smtClean="0">
                <a:solidFill>
                  <a:srgbClr val="FFFF00"/>
                </a:solidFill>
              </a:rPr>
              <a:t>  </a:t>
            </a:r>
            <a:r>
              <a:rPr lang="el-GR" sz="3400" dirty="0" smtClean="0">
                <a:solidFill>
                  <a:schemeClr val="bg1"/>
                </a:solidFill>
              </a:rPr>
              <a:t>ἐν </a:t>
            </a:r>
            <a:r>
              <a:rPr lang="el-GR" sz="3400" dirty="0">
                <a:solidFill>
                  <a:schemeClr val="bg1"/>
                </a:solidFill>
              </a:rPr>
              <a:t>τούτῳ φανερά ἐστιν τὰ τέκνα τοῦ </a:t>
            </a:r>
            <a:r>
              <a:rPr lang="el-GR" sz="3400" dirty="0" smtClean="0">
                <a:solidFill>
                  <a:schemeClr val="bg1"/>
                </a:solidFill>
              </a:rPr>
              <a:t>θεοῦ</a:t>
            </a:r>
            <a:r>
              <a:rPr lang="en-US" sz="3400" dirty="0" smtClean="0">
                <a:solidFill>
                  <a:schemeClr val="bg1"/>
                </a:solidFill>
              </a:rPr>
              <a:t> </a:t>
            </a:r>
            <a:r>
              <a:rPr lang="en-US" sz="3400" dirty="0">
                <a:solidFill>
                  <a:schemeClr val="bg1"/>
                </a:solidFill>
              </a:rPr>
              <a:t> </a:t>
            </a:r>
            <a:r>
              <a:rPr lang="el-GR" sz="3400" dirty="0">
                <a:solidFill>
                  <a:schemeClr val="bg1"/>
                </a:solidFill>
              </a:rPr>
              <a:t>καὶ </a:t>
            </a:r>
            <a:endParaRPr lang="en-US" sz="3400" dirty="0" smtClean="0">
              <a:solidFill>
                <a:schemeClr val="bg1"/>
              </a:solidFill>
            </a:endParaRPr>
          </a:p>
          <a:p>
            <a:r>
              <a:rPr lang="fr-FR" sz="2300" dirty="0" smtClean="0">
                <a:solidFill>
                  <a:schemeClr val="bg1"/>
                </a:solidFill>
              </a:rPr>
              <a:t>         par  </a:t>
            </a:r>
            <a:r>
              <a:rPr lang="fr-FR" sz="2300" dirty="0">
                <a:solidFill>
                  <a:schemeClr val="bg1"/>
                </a:solidFill>
              </a:rPr>
              <a:t>là que </a:t>
            </a:r>
            <a:r>
              <a:rPr lang="fr-FR" sz="2300" dirty="0" smtClean="0">
                <a:solidFill>
                  <a:schemeClr val="bg1"/>
                </a:solidFill>
              </a:rPr>
              <a:t>      se </a:t>
            </a:r>
            <a:r>
              <a:rPr lang="fr-FR" sz="2300" dirty="0">
                <a:solidFill>
                  <a:schemeClr val="bg1"/>
                </a:solidFill>
              </a:rPr>
              <a:t>font reconnaître </a:t>
            </a:r>
            <a:r>
              <a:rPr lang="fr-FR" sz="2300" dirty="0" smtClean="0">
                <a:solidFill>
                  <a:schemeClr val="bg1"/>
                </a:solidFill>
              </a:rPr>
              <a:t>   les   enfants  de le   Dieu        et </a:t>
            </a:r>
            <a:r>
              <a:rPr lang="es-ES" sz="2300" dirty="0" smtClean="0">
                <a:solidFill>
                  <a:schemeClr val="bg1"/>
                </a:solidFill>
              </a:rPr>
              <a:t> </a:t>
            </a:r>
          </a:p>
          <a:p>
            <a:r>
              <a:rPr lang="el-GR" sz="3200" dirty="0" smtClean="0">
                <a:solidFill>
                  <a:schemeClr val="bg1"/>
                </a:solidFill>
              </a:rPr>
              <a:t>τὰ τέκνα</a:t>
            </a:r>
            <a:r>
              <a:rPr lang="en-US" sz="3200" dirty="0" smtClean="0">
                <a:solidFill>
                  <a:schemeClr val="bg1"/>
                </a:solidFill>
              </a:rPr>
              <a:t> </a:t>
            </a:r>
            <a:r>
              <a:rPr lang="el-GR" sz="3200" dirty="0" smtClean="0">
                <a:solidFill>
                  <a:schemeClr val="bg1"/>
                </a:solidFill>
              </a:rPr>
              <a:t>τοῦ </a:t>
            </a:r>
            <a:r>
              <a:rPr lang="el-GR" sz="3200" dirty="0">
                <a:solidFill>
                  <a:schemeClr val="bg1"/>
                </a:solidFill>
              </a:rPr>
              <a:t>διαβόλου· πᾶς </a:t>
            </a:r>
            <a:r>
              <a:rPr lang="en-US" sz="3200" dirty="0" smtClean="0">
                <a:solidFill>
                  <a:schemeClr val="bg1"/>
                </a:solidFill>
              </a:rPr>
              <a:t> </a:t>
            </a:r>
            <a:r>
              <a:rPr lang="el-GR" sz="3200" dirty="0" smtClean="0">
                <a:solidFill>
                  <a:schemeClr val="bg1"/>
                </a:solidFill>
              </a:rPr>
              <a:t>ὁ </a:t>
            </a:r>
            <a:r>
              <a:rPr lang="en-US" sz="3200" dirty="0" smtClean="0">
                <a:solidFill>
                  <a:schemeClr val="bg1"/>
                </a:solidFill>
              </a:rPr>
              <a:t>  </a:t>
            </a:r>
            <a:r>
              <a:rPr lang="el-GR" sz="3200" dirty="0" smtClean="0">
                <a:solidFill>
                  <a:schemeClr val="bg1"/>
                </a:solidFill>
              </a:rPr>
              <a:t>μὴ </a:t>
            </a:r>
            <a:r>
              <a:rPr lang="el-GR" sz="3200" dirty="0">
                <a:solidFill>
                  <a:schemeClr val="bg1"/>
                </a:solidFill>
              </a:rPr>
              <a:t>ποιῶν </a:t>
            </a:r>
            <a:r>
              <a:rPr lang="el-GR" sz="3200" dirty="0" smtClean="0">
                <a:solidFill>
                  <a:schemeClr val="bg1"/>
                </a:solidFill>
              </a:rPr>
              <a:t>δικαιοσύνην</a:t>
            </a:r>
            <a:endParaRPr lang="en-US" sz="2400" dirty="0">
              <a:solidFill>
                <a:schemeClr val="bg1"/>
              </a:solidFill>
            </a:endParaRPr>
          </a:p>
          <a:p>
            <a:r>
              <a:rPr lang="fr-FR" sz="2300" dirty="0" smtClean="0">
                <a:solidFill>
                  <a:schemeClr val="bg1"/>
                </a:solidFill>
              </a:rPr>
              <a:t> les  enfants    </a:t>
            </a:r>
            <a:r>
              <a:rPr lang="fr-FR" sz="2300" dirty="0">
                <a:solidFill>
                  <a:schemeClr val="bg1"/>
                </a:solidFill>
              </a:rPr>
              <a:t>du </a:t>
            </a:r>
            <a:r>
              <a:rPr lang="fr-FR" sz="2300" dirty="0" smtClean="0">
                <a:solidFill>
                  <a:schemeClr val="bg1"/>
                </a:solidFill>
              </a:rPr>
              <a:t>        diable      quiconque  ne pas  </a:t>
            </a:r>
            <a:r>
              <a:rPr lang="fr-FR" sz="2300" dirty="0">
                <a:solidFill>
                  <a:schemeClr val="bg1"/>
                </a:solidFill>
              </a:rPr>
              <a:t>pratique </a:t>
            </a:r>
            <a:r>
              <a:rPr lang="fr-FR" sz="2300" dirty="0" smtClean="0">
                <a:solidFill>
                  <a:schemeClr val="bg1"/>
                </a:solidFill>
              </a:rPr>
              <a:t>      </a:t>
            </a:r>
            <a:r>
              <a:rPr lang="fr-FR" sz="2300" dirty="0">
                <a:solidFill>
                  <a:schemeClr val="bg1"/>
                </a:solidFill>
              </a:rPr>
              <a:t>justice </a:t>
            </a:r>
            <a:endParaRPr lang="en-US" sz="2300" dirty="0">
              <a:solidFill>
                <a:schemeClr val="bg1"/>
              </a:solidFill>
            </a:endParaRPr>
          </a:p>
          <a:p>
            <a:r>
              <a:rPr lang="en-US" sz="3400" dirty="0" smtClean="0">
                <a:solidFill>
                  <a:schemeClr val="bg1"/>
                </a:solidFill>
              </a:rPr>
              <a:t> </a:t>
            </a:r>
            <a:r>
              <a:rPr lang="el-GR" sz="3400" dirty="0">
                <a:solidFill>
                  <a:schemeClr val="bg1"/>
                </a:solidFill>
              </a:rPr>
              <a:t>οὐκ ἔστιν</a:t>
            </a:r>
            <a:r>
              <a:rPr lang="en-US" sz="3400" dirty="0" smtClean="0">
                <a:solidFill>
                  <a:schemeClr val="bg1"/>
                </a:solidFill>
              </a:rPr>
              <a:t>   </a:t>
            </a:r>
            <a:r>
              <a:rPr lang="el-GR" sz="3400" dirty="0" smtClean="0">
                <a:solidFill>
                  <a:schemeClr val="bg1"/>
                </a:solidFill>
              </a:rPr>
              <a:t>ἐκ </a:t>
            </a:r>
            <a:r>
              <a:rPr lang="el-GR" sz="3400" dirty="0">
                <a:solidFill>
                  <a:schemeClr val="bg1"/>
                </a:solidFill>
              </a:rPr>
              <a:t>τοῦ θεοῦ </a:t>
            </a:r>
            <a:r>
              <a:rPr lang="el-GR" sz="3400" dirty="0" smtClean="0">
                <a:solidFill>
                  <a:schemeClr val="bg1"/>
                </a:solidFill>
              </a:rPr>
              <a:t>καὶ</a:t>
            </a:r>
            <a:r>
              <a:rPr lang="en-US" sz="3400" dirty="0" smtClean="0">
                <a:solidFill>
                  <a:schemeClr val="bg1"/>
                </a:solidFill>
              </a:rPr>
              <a:t>   </a:t>
            </a:r>
            <a:r>
              <a:rPr lang="el-GR" sz="3400" dirty="0" smtClean="0">
                <a:solidFill>
                  <a:schemeClr val="bg1"/>
                </a:solidFill>
              </a:rPr>
              <a:t> </a:t>
            </a:r>
            <a:r>
              <a:rPr lang="el-GR" sz="3400" dirty="0">
                <a:solidFill>
                  <a:schemeClr val="bg1"/>
                </a:solidFill>
              </a:rPr>
              <a:t>ὁ </a:t>
            </a:r>
            <a:r>
              <a:rPr lang="en-US" sz="3400" dirty="0" smtClean="0">
                <a:solidFill>
                  <a:schemeClr val="bg1"/>
                </a:solidFill>
              </a:rPr>
              <a:t>   </a:t>
            </a:r>
            <a:r>
              <a:rPr lang="el-GR" sz="3400" dirty="0" smtClean="0">
                <a:solidFill>
                  <a:schemeClr val="bg1"/>
                </a:solidFill>
              </a:rPr>
              <a:t>μὴ </a:t>
            </a:r>
            <a:r>
              <a:rPr lang="el-GR" sz="3400" dirty="0">
                <a:solidFill>
                  <a:schemeClr val="bg1"/>
                </a:solidFill>
              </a:rPr>
              <a:t>ἀγαπῶν τὸν ἀδελφὸν αὐτοῦ</a:t>
            </a:r>
            <a:r>
              <a:rPr lang="el-GR" sz="3400" dirty="0" smtClean="0">
                <a:solidFill>
                  <a:schemeClr val="bg1"/>
                </a:solidFill>
              </a:rPr>
              <a:t>.</a:t>
            </a:r>
            <a:endParaRPr lang="en-US" sz="3400" dirty="0" smtClean="0">
              <a:solidFill>
                <a:schemeClr val="bg1"/>
              </a:solidFill>
            </a:endParaRPr>
          </a:p>
          <a:p>
            <a:r>
              <a:rPr lang="fr-FR" sz="2300" dirty="0" smtClean="0">
                <a:solidFill>
                  <a:schemeClr val="bg1"/>
                </a:solidFill>
              </a:rPr>
              <a:t> ne pas    est         </a:t>
            </a:r>
            <a:r>
              <a:rPr lang="fr-FR" sz="2300" dirty="0">
                <a:solidFill>
                  <a:schemeClr val="bg1"/>
                </a:solidFill>
              </a:rPr>
              <a:t>de </a:t>
            </a:r>
            <a:r>
              <a:rPr lang="fr-FR" sz="2300" dirty="0" smtClean="0">
                <a:solidFill>
                  <a:schemeClr val="bg1"/>
                </a:solidFill>
              </a:rPr>
              <a:t>    le        Dieu      et  </a:t>
            </a:r>
            <a:r>
              <a:rPr lang="fr-FR" sz="2000" dirty="0" smtClean="0">
                <a:solidFill>
                  <a:schemeClr val="bg1"/>
                </a:solidFill>
              </a:rPr>
              <a:t>celui </a:t>
            </a:r>
            <a:r>
              <a:rPr lang="fr-FR" sz="2000" dirty="0">
                <a:solidFill>
                  <a:schemeClr val="bg1"/>
                </a:solidFill>
              </a:rPr>
              <a:t>qui </a:t>
            </a:r>
            <a:r>
              <a:rPr lang="fr-FR" sz="2000" dirty="0" smtClean="0">
                <a:solidFill>
                  <a:schemeClr val="bg1"/>
                </a:solidFill>
              </a:rPr>
              <a:t> </a:t>
            </a:r>
            <a:r>
              <a:rPr lang="fr-FR" sz="2300" dirty="0" smtClean="0">
                <a:solidFill>
                  <a:schemeClr val="bg1"/>
                </a:solidFill>
              </a:rPr>
              <a:t>ne pas   aime           le           </a:t>
            </a:r>
            <a:r>
              <a:rPr lang="fr-FR" sz="2300" dirty="0">
                <a:solidFill>
                  <a:schemeClr val="bg1"/>
                </a:solidFill>
              </a:rPr>
              <a:t>frère </a:t>
            </a:r>
            <a:r>
              <a:rPr lang="fr-FR" sz="2300" dirty="0" smtClean="0">
                <a:solidFill>
                  <a:schemeClr val="bg1"/>
                </a:solidFill>
              </a:rPr>
              <a:t>            son</a:t>
            </a:r>
            <a:r>
              <a:rPr lang="es-ES" sz="2300" dirty="0" smtClean="0">
                <a:solidFill>
                  <a:schemeClr val="bg1"/>
                </a:solidFill>
              </a:rPr>
              <a:t>  </a:t>
            </a:r>
            <a:r>
              <a:rPr lang="en-US" sz="2400" dirty="0">
                <a:solidFill>
                  <a:schemeClr val="bg1"/>
                </a:solidFill>
              </a:rPr>
              <a:t> </a:t>
            </a:r>
            <a:endParaRPr lang="en-US" sz="2400" dirty="0" smtClean="0">
              <a:solidFill>
                <a:schemeClr val="bg1"/>
              </a:solidFill>
            </a:endParaRPr>
          </a:p>
          <a:p>
            <a:r>
              <a:rPr lang="en-US" sz="2800" b="1" dirty="0">
                <a:solidFill>
                  <a:srgbClr val="FFFF00"/>
                </a:solidFill>
              </a:rPr>
              <a:t>11 </a:t>
            </a:r>
            <a:r>
              <a:rPr lang="en-US" sz="2800" b="1" dirty="0" smtClean="0">
                <a:solidFill>
                  <a:srgbClr val="FFFF00"/>
                </a:solidFill>
              </a:rPr>
              <a:t> </a:t>
            </a:r>
            <a:r>
              <a:rPr lang="en-US" sz="3400" b="1" dirty="0" smtClean="0">
                <a:solidFill>
                  <a:schemeClr val="bg1"/>
                </a:solidFill>
              </a:rPr>
              <a:t> </a:t>
            </a:r>
            <a:r>
              <a:rPr lang="el-GR" sz="3400" dirty="0">
                <a:solidFill>
                  <a:schemeClr val="bg1"/>
                </a:solidFill>
              </a:rPr>
              <a:t>Ὅτι αὕτη ἐστὶν ἡ ἀγγελία ἣν </a:t>
            </a:r>
            <a:r>
              <a:rPr lang="en-US" sz="3400" dirty="0" smtClean="0">
                <a:solidFill>
                  <a:schemeClr val="bg1"/>
                </a:solidFill>
              </a:rPr>
              <a:t> </a:t>
            </a:r>
            <a:r>
              <a:rPr lang="el-GR" sz="3400" dirty="0" smtClean="0">
                <a:solidFill>
                  <a:schemeClr val="bg1"/>
                </a:solidFill>
              </a:rPr>
              <a:t>ἠκούσατε </a:t>
            </a:r>
            <a:r>
              <a:rPr lang="en-US" sz="3400" dirty="0" smtClean="0">
                <a:solidFill>
                  <a:schemeClr val="bg1"/>
                </a:solidFill>
              </a:rPr>
              <a:t>  </a:t>
            </a:r>
            <a:r>
              <a:rPr lang="el-GR" sz="3400" dirty="0" smtClean="0">
                <a:solidFill>
                  <a:schemeClr val="bg1"/>
                </a:solidFill>
              </a:rPr>
              <a:t>ἀπ</a:t>
            </a:r>
            <a:r>
              <a:rPr lang="el-GR" sz="3400" dirty="0">
                <a:solidFill>
                  <a:schemeClr val="bg1"/>
                </a:solidFill>
              </a:rPr>
              <a:t>᾽ </a:t>
            </a:r>
            <a:r>
              <a:rPr lang="en-US" sz="3400" dirty="0" smtClean="0">
                <a:solidFill>
                  <a:schemeClr val="bg1"/>
                </a:solidFill>
              </a:rPr>
              <a:t> </a:t>
            </a:r>
            <a:r>
              <a:rPr lang="el-GR" sz="3400" dirty="0" smtClean="0">
                <a:solidFill>
                  <a:schemeClr val="bg1"/>
                </a:solidFill>
              </a:rPr>
              <a:t>ἀρχῆς</a:t>
            </a:r>
            <a:r>
              <a:rPr lang="el-GR" sz="3400" dirty="0">
                <a:solidFill>
                  <a:schemeClr val="bg1"/>
                </a:solidFill>
              </a:rPr>
              <a:t>,</a:t>
            </a:r>
            <a:endParaRPr lang="en-US" sz="3400" dirty="0">
              <a:solidFill>
                <a:schemeClr val="bg1"/>
              </a:solidFill>
            </a:endParaRPr>
          </a:p>
          <a:p>
            <a:r>
              <a:rPr lang="es-ES" sz="2300" dirty="0">
                <a:solidFill>
                  <a:schemeClr val="bg1"/>
                </a:solidFill>
              </a:rPr>
              <a:t> </a:t>
            </a:r>
            <a:r>
              <a:rPr lang="es-ES" sz="2300" dirty="0" smtClean="0">
                <a:solidFill>
                  <a:schemeClr val="bg1"/>
                </a:solidFill>
              </a:rPr>
              <a:t>          c</a:t>
            </a:r>
            <a:r>
              <a:rPr lang="fr-FR" sz="2300" dirty="0" err="1" smtClean="0">
                <a:solidFill>
                  <a:schemeClr val="bg1"/>
                </a:solidFill>
              </a:rPr>
              <a:t>ar</a:t>
            </a:r>
            <a:r>
              <a:rPr lang="fr-FR" sz="2300" dirty="0" smtClean="0">
                <a:solidFill>
                  <a:schemeClr val="bg1"/>
                </a:solidFill>
              </a:rPr>
              <a:t>       ce           est      le   message    que  </a:t>
            </a:r>
            <a:r>
              <a:rPr lang="fr-FR" sz="2200" dirty="0" smtClean="0">
                <a:solidFill>
                  <a:schemeClr val="bg1"/>
                </a:solidFill>
              </a:rPr>
              <a:t>vous avez entendu  </a:t>
            </a:r>
            <a:r>
              <a:rPr lang="fr-FR" sz="2300" dirty="0" smtClean="0">
                <a:solidFill>
                  <a:schemeClr val="bg1"/>
                </a:solidFill>
              </a:rPr>
              <a:t>dès  commencement</a:t>
            </a:r>
            <a:r>
              <a:rPr lang="es-ES" sz="2300" dirty="0" smtClean="0">
                <a:solidFill>
                  <a:schemeClr val="bg1"/>
                </a:solidFill>
              </a:rPr>
              <a:t> </a:t>
            </a:r>
            <a:endParaRPr lang="es-ES" sz="2300" dirty="0">
              <a:solidFill>
                <a:schemeClr val="bg1"/>
              </a:solidFill>
            </a:endParaRPr>
          </a:p>
          <a:p>
            <a:r>
              <a:rPr lang="en-US" sz="3400" dirty="0">
                <a:solidFill>
                  <a:schemeClr val="bg1"/>
                </a:solidFill>
              </a:rPr>
              <a:t>             </a:t>
            </a:r>
            <a:r>
              <a:rPr lang="en-US" sz="3400" dirty="0" smtClean="0">
                <a:solidFill>
                  <a:schemeClr val="bg1"/>
                </a:solidFill>
              </a:rPr>
              <a:t>           </a:t>
            </a:r>
            <a:r>
              <a:rPr lang="el-GR" sz="3400" dirty="0" smtClean="0">
                <a:solidFill>
                  <a:schemeClr val="bg1"/>
                </a:solidFill>
              </a:rPr>
              <a:t>ἵνα</a:t>
            </a:r>
            <a:r>
              <a:rPr lang="en-US" sz="3400" dirty="0" smtClean="0">
                <a:solidFill>
                  <a:schemeClr val="bg1"/>
                </a:solidFill>
              </a:rPr>
              <a:t>  </a:t>
            </a:r>
            <a:r>
              <a:rPr lang="el-GR" sz="3400" dirty="0" smtClean="0">
                <a:solidFill>
                  <a:schemeClr val="bg1"/>
                </a:solidFill>
              </a:rPr>
              <a:t> </a:t>
            </a:r>
            <a:r>
              <a:rPr lang="el-GR" sz="3400" dirty="0">
                <a:solidFill>
                  <a:schemeClr val="bg1"/>
                </a:solidFill>
              </a:rPr>
              <a:t>ἀγαπῶμεν </a:t>
            </a:r>
            <a:r>
              <a:rPr lang="en-US" sz="3400" dirty="0" smtClean="0">
                <a:solidFill>
                  <a:schemeClr val="bg1"/>
                </a:solidFill>
              </a:rPr>
              <a:t>   </a:t>
            </a:r>
            <a:r>
              <a:rPr lang="el-GR" sz="3400" dirty="0" smtClean="0">
                <a:solidFill>
                  <a:schemeClr val="bg1"/>
                </a:solidFill>
              </a:rPr>
              <a:t>ἀλλήλους</a:t>
            </a:r>
            <a:r>
              <a:rPr lang="el-GR" sz="3400" dirty="0">
                <a:solidFill>
                  <a:schemeClr val="bg1"/>
                </a:solidFill>
              </a:rPr>
              <a:t>,</a:t>
            </a:r>
            <a:r>
              <a:rPr lang="en-US" sz="3400" dirty="0">
                <a:solidFill>
                  <a:schemeClr val="bg1"/>
                </a:solidFill>
              </a:rPr>
              <a:t> </a:t>
            </a:r>
          </a:p>
          <a:p>
            <a:r>
              <a:rPr lang="fr-FR" sz="2400" dirty="0" smtClean="0">
                <a:solidFill>
                  <a:schemeClr val="bg1"/>
                </a:solidFill>
              </a:rPr>
              <a:t>                                  </a:t>
            </a:r>
            <a:r>
              <a:rPr lang="fr-FR" sz="2400" dirty="0">
                <a:solidFill>
                  <a:schemeClr val="bg1"/>
                </a:solidFill>
              </a:rPr>
              <a:t>que </a:t>
            </a:r>
            <a:r>
              <a:rPr lang="fr-FR" sz="2400" dirty="0" smtClean="0">
                <a:solidFill>
                  <a:schemeClr val="bg1"/>
                </a:solidFill>
              </a:rPr>
              <a:t> nous </a:t>
            </a:r>
            <a:r>
              <a:rPr lang="fr-FR" sz="2400" dirty="0">
                <a:solidFill>
                  <a:schemeClr val="bg1"/>
                </a:solidFill>
              </a:rPr>
              <a:t>devons </a:t>
            </a:r>
            <a:r>
              <a:rPr lang="fr-FR" sz="2400" dirty="0" smtClean="0">
                <a:solidFill>
                  <a:schemeClr val="bg1"/>
                </a:solidFill>
              </a:rPr>
              <a:t>aimer  les </a:t>
            </a:r>
            <a:r>
              <a:rPr lang="fr-FR" sz="2400" dirty="0">
                <a:solidFill>
                  <a:schemeClr val="bg1"/>
                </a:solidFill>
              </a:rPr>
              <a:t>uns les </a:t>
            </a:r>
            <a:r>
              <a:rPr lang="fr-FR" sz="2400" dirty="0" smtClean="0">
                <a:solidFill>
                  <a:schemeClr val="bg1"/>
                </a:solidFill>
              </a:rPr>
              <a:t>autres</a:t>
            </a:r>
            <a:r>
              <a:rPr lang="es-ES" sz="2400" dirty="0" smtClean="0">
                <a:solidFill>
                  <a:schemeClr val="bg1"/>
                </a:solidFill>
              </a:rPr>
              <a:t> </a:t>
            </a:r>
            <a:endParaRPr lang="es-ES" sz="2400" dirty="0">
              <a:solidFill>
                <a:schemeClr val="bg1"/>
              </a:solidFill>
            </a:endParaRPr>
          </a:p>
          <a:p>
            <a:r>
              <a:rPr lang="en-US" sz="1900" baseline="30000" dirty="0" smtClean="0">
                <a:solidFill>
                  <a:srgbClr val="FFFF00"/>
                </a:solidFill>
              </a:rPr>
              <a:t>NEG </a:t>
            </a:r>
            <a:r>
              <a:rPr lang="fr-FR" sz="1900" b="1" dirty="0">
                <a:solidFill>
                  <a:schemeClr val="bg1"/>
                </a:solidFill>
              </a:rPr>
              <a:t>3:10</a:t>
            </a:r>
            <a:r>
              <a:rPr lang="fr-FR" sz="1900" dirty="0">
                <a:solidFill>
                  <a:schemeClr val="bg1"/>
                </a:solidFill>
              </a:rPr>
              <a:t> C'est par là que se font reconnaître les enfants de Dieu et les enfants du diable. Quiconque ne pratique pas la justice n'est pas de Dieu, ni celui qui n'aime pas son frère</a:t>
            </a:r>
            <a:r>
              <a:rPr lang="fr-FR" sz="1900" dirty="0" smtClean="0">
                <a:solidFill>
                  <a:schemeClr val="bg1"/>
                </a:solidFill>
              </a:rPr>
              <a:t>. </a:t>
            </a:r>
            <a:r>
              <a:rPr lang="fr-FR" sz="1900" b="1" dirty="0">
                <a:solidFill>
                  <a:schemeClr val="bg1"/>
                </a:solidFill>
              </a:rPr>
              <a:t>11</a:t>
            </a:r>
            <a:r>
              <a:rPr lang="fr-FR" sz="1900" dirty="0">
                <a:solidFill>
                  <a:schemeClr val="bg1"/>
                </a:solidFill>
              </a:rPr>
              <a:t> Car ce qui vous a été annoncé et ce que vous avez entendu dès le commencement, c'est que nous devons nous aimer les uns les autres</a:t>
            </a:r>
            <a:r>
              <a:rPr lang="fr-FR" sz="1900" dirty="0" smtClean="0">
                <a:solidFill>
                  <a:schemeClr val="bg1"/>
                </a:solidFill>
              </a:rPr>
              <a:t>, / </a:t>
            </a:r>
            <a:r>
              <a:rPr lang="fr-FR" sz="1900" baseline="30000" dirty="0" smtClean="0">
                <a:solidFill>
                  <a:srgbClr val="FFFF00"/>
                </a:solidFill>
              </a:rPr>
              <a:t>BFC</a:t>
            </a:r>
            <a:r>
              <a:rPr lang="fr-FR" sz="1900" baseline="30000" dirty="0" smtClean="0">
                <a:solidFill>
                  <a:schemeClr val="bg1"/>
                </a:solidFill>
              </a:rPr>
              <a:t> </a:t>
            </a:r>
            <a:r>
              <a:rPr lang="fr-FR" sz="1900" b="1" dirty="0" smtClean="0">
                <a:solidFill>
                  <a:schemeClr val="bg1"/>
                </a:solidFill>
              </a:rPr>
              <a:t>3:10</a:t>
            </a:r>
            <a:r>
              <a:rPr lang="fr-FR" sz="1900" dirty="0" smtClean="0">
                <a:solidFill>
                  <a:schemeClr val="bg1"/>
                </a:solidFill>
              </a:rPr>
              <a:t> </a:t>
            </a:r>
            <a:r>
              <a:rPr lang="fr-FR" sz="1900" dirty="0">
                <a:solidFill>
                  <a:schemeClr val="bg1"/>
                </a:solidFill>
              </a:rPr>
              <a:t>Voici ce qui distingue clairement les enfants de Dieu des enfants du diable: quiconque ne fait pas ce qui est juste, ou n'aime pas son frère, n'appartient pas à Dieu</a:t>
            </a:r>
            <a:r>
              <a:rPr lang="fr-FR" sz="1900" dirty="0" smtClean="0">
                <a:solidFill>
                  <a:schemeClr val="bg1"/>
                </a:solidFill>
              </a:rPr>
              <a:t>. </a:t>
            </a:r>
            <a:r>
              <a:rPr lang="fr-FR" sz="1900" b="1" dirty="0" smtClean="0">
                <a:solidFill>
                  <a:schemeClr val="bg1"/>
                </a:solidFill>
              </a:rPr>
              <a:t>11</a:t>
            </a:r>
            <a:r>
              <a:rPr lang="fr-FR" sz="1900" dirty="0" smtClean="0">
                <a:solidFill>
                  <a:schemeClr val="bg1"/>
                </a:solidFill>
              </a:rPr>
              <a:t> </a:t>
            </a:r>
            <a:r>
              <a:rPr lang="fr-FR" sz="1900" dirty="0">
                <a:solidFill>
                  <a:schemeClr val="bg1"/>
                </a:solidFill>
              </a:rPr>
              <a:t>En effet, voici le message que vous avez entendu dès le commencement: aimons-nous les uns les autres.</a:t>
            </a:r>
          </a:p>
          <a:p>
            <a:endParaRPr lang="es-ES" sz="900" dirty="0" smtClean="0">
              <a:solidFill>
                <a:schemeClr val="bg1"/>
              </a:solidFill>
            </a:endParaRPr>
          </a:p>
          <a:p>
            <a:endParaRPr lang="es-ES" sz="900" dirty="0">
              <a:solidFill>
                <a:schemeClr val="bg1"/>
              </a:solidFill>
            </a:endParaRPr>
          </a:p>
          <a:p>
            <a:endParaRPr lang="es-ES" sz="900" dirty="0">
              <a:solidFill>
                <a:schemeClr val="bg1"/>
              </a:solidFill>
            </a:endParaRPr>
          </a:p>
        </p:txBody>
      </p:sp>
    </p:spTree>
    <p:extLst>
      <p:ext uri="{BB962C8B-B14F-4D97-AF65-F5344CB8AC3E}">
        <p14:creationId xmlns:p14="http://schemas.microsoft.com/office/powerpoint/2010/main" val="19284728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89" y="31044"/>
            <a:ext cx="12161838" cy="6957913"/>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r>
              <a:rPr lang="en-US" sz="3200" b="1" dirty="0" smtClean="0">
                <a:solidFill>
                  <a:srgbClr val="FFFF00"/>
                </a:solidFill>
              </a:rPr>
              <a:t>1 Jean 3:12-13</a:t>
            </a:r>
            <a:r>
              <a:rPr lang="en-US" sz="3200" b="1" dirty="0" smtClean="0">
                <a:solidFill>
                  <a:schemeClr val="bg1"/>
                </a:solidFill>
              </a:rPr>
              <a:t> </a:t>
            </a:r>
          </a:p>
          <a:p>
            <a:pPr algn="ctr"/>
            <a:endParaRPr lang="en-US" sz="1000" b="1" dirty="0" smtClean="0">
              <a:solidFill>
                <a:schemeClr val="bg1"/>
              </a:solidFill>
            </a:endParaRPr>
          </a:p>
          <a:p>
            <a:pPr algn="ctr"/>
            <a:endParaRPr lang="en-US" sz="1000" b="1" dirty="0" smtClean="0">
              <a:solidFill>
                <a:schemeClr val="bg1"/>
              </a:solidFill>
            </a:endParaRPr>
          </a:p>
          <a:p>
            <a:r>
              <a:rPr lang="en-US" sz="2400" b="1" dirty="0" smtClean="0">
                <a:solidFill>
                  <a:srgbClr val="FFFF00"/>
                </a:solidFill>
              </a:rPr>
              <a:t>12</a:t>
            </a:r>
            <a:r>
              <a:rPr lang="en-US" sz="3200" dirty="0" smtClean="0">
                <a:solidFill>
                  <a:schemeClr val="bg1"/>
                </a:solidFill>
              </a:rPr>
              <a:t>  </a:t>
            </a:r>
            <a:r>
              <a:rPr lang="el-GR" sz="3400" dirty="0">
                <a:solidFill>
                  <a:schemeClr val="bg1"/>
                </a:solidFill>
              </a:rPr>
              <a:t>οὐ καθὼς Κάϊν </a:t>
            </a:r>
            <a:r>
              <a:rPr lang="el-GR" sz="3400" dirty="0" smtClean="0">
                <a:solidFill>
                  <a:schemeClr val="bg1"/>
                </a:solidFill>
              </a:rPr>
              <a:t>ἐκ </a:t>
            </a:r>
            <a:r>
              <a:rPr lang="el-GR" sz="3400" dirty="0">
                <a:solidFill>
                  <a:schemeClr val="bg1"/>
                </a:solidFill>
              </a:rPr>
              <a:t>τοῦ πονηροῦ </a:t>
            </a:r>
            <a:r>
              <a:rPr lang="el-GR" sz="3400" dirty="0" smtClean="0">
                <a:solidFill>
                  <a:schemeClr val="bg1"/>
                </a:solidFill>
              </a:rPr>
              <a:t>ἦν</a:t>
            </a:r>
            <a:r>
              <a:rPr lang="en-US" sz="3400" dirty="0" smtClean="0">
                <a:solidFill>
                  <a:schemeClr val="bg1"/>
                </a:solidFill>
              </a:rPr>
              <a:t> </a:t>
            </a:r>
            <a:r>
              <a:rPr lang="el-GR" sz="3400" dirty="0">
                <a:solidFill>
                  <a:schemeClr val="bg1"/>
                </a:solidFill>
              </a:rPr>
              <a:t>καὶ ἔσφαξεν </a:t>
            </a:r>
            <a:endParaRPr lang="es-ES" sz="3400" dirty="0" smtClean="0">
              <a:solidFill>
                <a:schemeClr val="bg1"/>
              </a:solidFill>
            </a:endParaRPr>
          </a:p>
          <a:p>
            <a:r>
              <a:rPr lang="es-ES" sz="2400" dirty="0" smtClean="0">
                <a:solidFill>
                  <a:schemeClr val="bg1"/>
                </a:solidFill>
              </a:rPr>
              <a:t> </a:t>
            </a:r>
            <a:r>
              <a:rPr lang="fr-FR" sz="2400" dirty="0" smtClean="0">
                <a:solidFill>
                  <a:schemeClr val="bg1"/>
                </a:solidFill>
              </a:rPr>
              <a:t>  ne pas  </a:t>
            </a:r>
            <a:r>
              <a:rPr lang="fr-FR" sz="2400" dirty="0">
                <a:solidFill>
                  <a:schemeClr val="bg1"/>
                </a:solidFill>
              </a:rPr>
              <a:t>comme </a:t>
            </a:r>
            <a:r>
              <a:rPr lang="fr-FR" sz="2400" dirty="0" smtClean="0">
                <a:solidFill>
                  <a:schemeClr val="bg1"/>
                </a:solidFill>
              </a:rPr>
              <a:t>   Caïn         du              malin       était   </a:t>
            </a:r>
            <a:r>
              <a:rPr lang="fr-FR" sz="2400" dirty="0">
                <a:solidFill>
                  <a:schemeClr val="bg1"/>
                </a:solidFill>
              </a:rPr>
              <a:t>et </a:t>
            </a:r>
            <a:r>
              <a:rPr lang="fr-FR" sz="2400" dirty="0" smtClean="0">
                <a:solidFill>
                  <a:schemeClr val="bg1"/>
                </a:solidFill>
              </a:rPr>
              <a:t>     il </a:t>
            </a:r>
            <a:r>
              <a:rPr lang="fr-FR" sz="2400" dirty="0">
                <a:solidFill>
                  <a:schemeClr val="bg1"/>
                </a:solidFill>
              </a:rPr>
              <a:t>tua </a:t>
            </a:r>
            <a:r>
              <a:rPr lang="es-ES" sz="2400" dirty="0" smtClean="0">
                <a:solidFill>
                  <a:schemeClr val="bg1"/>
                </a:solidFill>
              </a:rPr>
              <a:t> </a:t>
            </a:r>
            <a:r>
              <a:rPr lang="es-ES" sz="2300" dirty="0" smtClean="0">
                <a:solidFill>
                  <a:schemeClr val="bg1"/>
                </a:solidFill>
              </a:rPr>
              <a:t>  </a:t>
            </a:r>
          </a:p>
          <a:p>
            <a:r>
              <a:rPr lang="el-GR" sz="3600" dirty="0" smtClean="0">
                <a:solidFill>
                  <a:schemeClr val="bg1"/>
                </a:solidFill>
              </a:rPr>
              <a:t>τὸν </a:t>
            </a:r>
            <a:r>
              <a:rPr lang="el-GR" sz="3600" dirty="0">
                <a:solidFill>
                  <a:schemeClr val="bg1"/>
                </a:solidFill>
              </a:rPr>
              <a:t>ἀδελφὸν αὐτοῦ·</a:t>
            </a:r>
            <a:r>
              <a:rPr lang="es-ES" sz="2800" dirty="0">
                <a:solidFill>
                  <a:schemeClr val="bg1"/>
                </a:solidFill>
              </a:rPr>
              <a:t> </a:t>
            </a:r>
            <a:r>
              <a:rPr lang="el-GR" sz="3400" dirty="0" smtClean="0">
                <a:solidFill>
                  <a:schemeClr val="bg1"/>
                </a:solidFill>
              </a:rPr>
              <a:t>καὶ </a:t>
            </a:r>
            <a:r>
              <a:rPr lang="el-GR" sz="3400" dirty="0">
                <a:solidFill>
                  <a:schemeClr val="bg1"/>
                </a:solidFill>
              </a:rPr>
              <a:t>χάριν τίνος ἔσφαξεν αὐτόν; </a:t>
            </a:r>
            <a:endParaRPr lang="en-US" sz="2300" dirty="0" smtClean="0">
              <a:solidFill>
                <a:schemeClr val="bg1"/>
              </a:solidFill>
            </a:endParaRPr>
          </a:p>
          <a:p>
            <a:r>
              <a:rPr lang="fr-FR" sz="2400" dirty="0" smtClean="0">
                <a:solidFill>
                  <a:schemeClr val="bg1"/>
                </a:solidFill>
              </a:rPr>
              <a:t>   le           frère              son           et            pourquoi               </a:t>
            </a:r>
            <a:r>
              <a:rPr lang="fr-FR" sz="2400" dirty="0">
                <a:solidFill>
                  <a:schemeClr val="bg1"/>
                </a:solidFill>
              </a:rPr>
              <a:t>le tua -t-il? </a:t>
            </a:r>
            <a:r>
              <a:rPr lang="es-ES" sz="2300" dirty="0" smtClean="0">
                <a:solidFill>
                  <a:schemeClr val="bg1"/>
                </a:solidFill>
              </a:rPr>
              <a:t> </a:t>
            </a:r>
            <a:endParaRPr lang="en-US" sz="2300" dirty="0">
              <a:solidFill>
                <a:schemeClr val="bg1"/>
              </a:solidFill>
            </a:endParaRPr>
          </a:p>
          <a:p>
            <a:r>
              <a:rPr lang="en-US" sz="3400" dirty="0" smtClean="0">
                <a:solidFill>
                  <a:schemeClr val="bg1"/>
                </a:solidFill>
              </a:rPr>
              <a:t>   </a:t>
            </a:r>
            <a:r>
              <a:rPr lang="el-GR" sz="3400" dirty="0" smtClean="0">
                <a:solidFill>
                  <a:schemeClr val="bg1"/>
                </a:solidFill>
              </a:rPr>
              <a:t>ὅτι</a:t>
            </a:r>
            <a:r>
              <a:rPr lang="en-US" sz="3400" dirty="0" smtClean="0">
                <a:solidFill>
                  <a:schemeClr val="bg1"/>
                </a:solidFill>
              </a:rPr>
              <a:t> </a:t>
            </a:r>
            <a:r>
              <a:rPr lang="el-GR" sz="3400" dirty="0" smtClean="0">
                <a:solidFill>
                  <a:schemeClr val="bg1"/>
                </a:solidFill>
              </a:rPr>
              <a:t> </a:t>
            </a:r>
            <a:r>
              <a:rPr lang="el-GR" sz="3400" dirty="0">
                <a:solidFill>
                  <a:schemeClr val="bg1"/>
                </a:solidFill>
              </a:rPr>
              <a:t>τὰ ἔργα αὐτοῦ πονηρὰ ἦν, </a:t>
            </a:r>
            <a:r>
              <a:rPr lang="en-US" sz="3400" dirty="0" smtClean="0">
                <a:solidFill>
                  <a:schemeClr val="bg1"/>
                </a:solidFill>
              </a:rPr>
              <a:t> </a:t>
            </a:r>
            <a:r>
              <a:rPr lang="el-GR" sz="3400" dirty="0" smtClean="0">
                <a:solidFill>
                  <a:schemeClr val="bg1"/>
                </a:solidFill>
              </a:rPr>
              <a:t>τὰ </a:t>
            </a:r>
            <a:r>
              <a:rPr lang="el-GR" sz="3400" dirty="0">
                <a:solidFill>
                  <a:schemeClr val="bg1"/>
                </a:solidFill>
              </a:rPr>
              <a:t>δὲ τοῦ ἀδελφοῦ αὐτοῦ δίκαια. </a:t>
            </a:r>
            <a:endParaRPr lang="en-US" sz="2300" dirty="0" smtClean="0">
              <a:solidFill>
                <a:schemeClr val="bg1"/>
              </a:solidFill>
            </a:endParaRPr>
          </a:p>
          <a:p>
            <a:r>
              <a:rPr lang="fr-FR" sz="2000" dirty="0" smtClean="0">
                <a:solidFill>
                  <a:schemeClr val="bg1"/>
                </a:solidFill>
              </a:rPr>
              <a:t>parce </a:t>
            </a:r>
            <a:r>
              <a:rPr lang="fr-FR" sz="2000" dirty="0">
                <a:solidFill>
                  <a:schemeClr val="bg1"/>
                </a:solidFill>
              </a:rPr>
              <a:t>que </a:t>
            </a:r>
            <a:r>
              <a:rPr lang="fr-FR" sz="2000" dirty="0" smtClean="0">
                <a:solidFill>
                  <a:schemeClr val="bg1"/>
                </a:solidFill>
              </a:rPr>
              <a:t> l</a:t>
            </a:r>
            <a:r>
              <a:rPr lang="fr-FR" sz="2400" dirty="0" smtClean="0">
                <a:solidFill>
                  <a:schemeClr val="bg1"/>
                </a:solidFill>
              </a:rPr>
              <a:t>es </a:t>
            </a:r>
            <a:r>
              <a:rPr lang="fr-FR" sz="2400" dirty="0">
                <a:solidFill>
                  <a:schemeClr val="bg1"/>
                </a:solidFill>
              </a:rPr>
              <a:t>actions</a:t>
            </a:r>
            <a:r>
              <a:rPr lang="fr-FR" sz="2400" dirty="0" smtClean="0">
                <a:solidFill>
                  <a:schemeClr val="bg1"/>
                </a:solidFill>
              </a:rPr>
              <a:t>   ses        </a:t>
            </a:r>
            <a:r>
              <a:rPr lang="fr-FR" sz="2200" dirty="0" smtClean="0">
                <a:solidFill>
                  <a:schemeClr val="bg1"/>
                </a:solidFill>
              </a:rPr>
              <a:t>mauvaises  étaient </a:t>
            </a:r>
            <a:r>
              <a:rPr lang="fr-FR" sz="2400" dirty="0" smtClean="0">
                <a:solidFill>
                  <a:schemeClr val="bg1"/>
                </a:solidFill>
              </a:rPr>
              <a:t>celles et    </a:t>
            </a:r>
            <a:r>
              <a:rPr lang="fr-FR" sz="2400" dirty="0">
                <a:solidFill>
                  <a:schemeClr val="bg1"/>
                </a:solidFill>
              </a:rPr>
              <a:t>de </a:t>
            </a:r>
            <a:r>
              <a:rPr lang="fr-FR" sz="2400" dirty="0" smtClean="0">
                <a:solidFill>
                  <a:schemeClr val="bg1"/>
                </a:solidFill>
              </a:rPr>
              <a:t>         frère               son         justes</a:t>
            </a:r>
            <a:r>
              <a:rPr lang="es-ES" sz="2300" dirty="0" smtClean="0">
                <a:solidFill>
                  <a:schemeClr val="bg1"/>
                </a:solidFill>
              </a:rPr>
              <a:t> </a:t>
            </a:r>
            <a:r>
              <a:rPr lang="en-US" sz="2300" dirty="0">
                <a:solidFill>
                  <a:schemeClr val="bg1"/>
                </a:solidFill>
              </a:rPr>
              <a:t> </a:t>
            </a:r>
            <a:endParaRPr lang="en-US" sz="2300" dirty="0" smtClean="0">
              <a:solidFill>
                <a:schemeClr val="bg1"/>
              </a:solidFill>
            </a:endParaRPr>
          </a:p>
          <a:p>
            <a:r>
              <a:rPr lang="en-US" sz="2400" b="1" dirty="0" smtClean="0">
                <a:solidFill>
                  <a:srgbClr val="FFFF00"/>
                </a:solidFill>
              </a:rPr>
              <a:t>13</a:t>
            </a:r>
            <a:r>
              <a:rPr lang="en-US" sz="2800" b="1" dirty="0" smtClean="0">
                <a:solidFill>
                  <a:srgbClr val="FFFF00"/>
                </a:solidFill>
              </a:rPr>
              <a:t>  </a:t>
            </a:r>
            <a:r>
              <a:rPr lang="el-GR" sz="3400" dirty="0" smtClean="0">
                <a:solidFill>
                  <a:schemeClr val="bg1"/>
                </a:solidFill>
              </a:rPr>
              <a:t>Καὶ </a:t>
            </a:r>
            <a:r>
              <a:rPr lang="el-GR" sz="3400" dirty="0">
                <a:solidFill>
                  <a:schemeClr val="bg1"/>
                </a:solidFill>
              </a:rPr>
              <a:t>μὴ θαυμάζετε, ἀδελφοί, εἰ μισεῖ ὑμᾶς ὁ κόσμος</a:t>
            </a:r>
            <a:r>
              <a:rPr lang="el-GR" sz="3400" dirty="0" smtClean="0">
                <a:solidFill>
                  <a:schemeClr val="bg1"/>
                </a:solidFill>
              </a:rPr>
              <a:t>.</a:t>
            </a:r>
            <a:endParaRPr lang="en-US" sz="2300" dirty="0" smtClean="0">
              <a:solidFill>
                <a:schemeClr val="bg1"/>
              </a:solidFill>
            </a:endParaRPr>
          </a:p>
          <a:p>
            <a:r>
              <a:rPr lang="en-US" sz="2300" dirty="0" smtClean="0">
                <a:solidFill>
                  <a:schemeClr val="bg1"/>
                </a:solidFill>
              </a:rPr>
              <a:t>         et  n</a:t>
            </a:r>
            <a:r>
              <a:rPr lang="fr-FR" sz="2400" dirty="0" smtClean="0">
                <a:solidFill>
                  <a:schemeClr val="bg1"/>
                </a:solidFill>
              </a:rPr>
              <a:t>e pas  vous </a:t>
            </a:r>
            <a:r>
              <a:rPr lang="fr-FR" sz="2400" dirty="0">
                <a:solidFill>
                  <a:schemeClr val="bg1"/>
                </a:solidFill>
              </a:rPr>
              <a:t>étonnez </a:t>
            </a:r>
            <a:r>
              <a:rPr lang="fr-FR" sz="2400" dirty="0" smtClean="0">
                <a:solidFill>
                  <a:schemeClr val="bg1"/>
                </a:solidFill>
              </a:rPr>
              <a:t>         frères         </a:t>
            </a:r>
            <a:r>
              <a:rPr lang="fr-FR" sz="2400" dirty="0">
                <a:solidFill>
                  <a:schemeClr val="bg1"/>
                </a:solidFill>
              </a:rPr>
              <a:t>si </a:t>
            </a:r>
            <a:r>
              <a:rPr lang="fr-FR" sz="2400" dirty="0" smtClean="0">
                <a:solidFill>
                  <a:schemeClr val="bg1"/>
                </a:solidFill>
              </a:rPr>
              <a:t>      </a:t>
            </a:r>
            <a:r>
              <a:rPr lang="fr-FR" sz="2400" dirty="0">
                <a:solidFill>
                  <a:schemeClr val="bg1"/>
                </a:solidFill>
              </a:rPr>
              <a:t>hait </a:t>
            </a:r>
            <a:r>
              <a:rPr lang="fr-FR" sz="2400" dirty="0" smtClean="0">
                <a:solidFill>
                  <a:schemeClr val="bg1"/>
                </a:solidFill>
              </a:rPr>
              <a:t>    vous     le    monde</a:t>
            </a:r>
            <a:endParaRPr lang="en-US" sz="2300" dirty="0">
              <a:solidFill>
                <a:schemeClr val="bg1"/>
              </a:solidFill>
            </a:endParaRPr>
          </a:p>
          <a:p>
            <a:endParaRPr lang="en-US" sz="900" dirty="0">
              <a:solidFill>
                <a:schemeClr val="bg1"/>
              </a:solidFill>
            </a:endParaRPr>
          </a:p>
          <a:p>
            <a:r>
              <a:rPr lang="en-US" sz="2000" baseline="30000" dirty="0" smtClean="0">
                <a:solidFill>
                  <a:srgbClr val="FFFF00"/>
                </a:solidFill>
              </a:rPr>
              <a:t>NEG </a:t>
            </a:r>
            <a:r>
              <a:rPr lang="en-US" sz="2000" b="1" dirty="0" smtClean="0">
                <a:solidFill>
                  <a:schemeClr val="bg1"/>
                </a:solidFill>
              </a:rPr>
              <a:t> </a:t>
            </a:r>
            <a:r>
              <a:rPr lang="fr-FR" sz="2000" b="1" dirty="0">
                <a:solidFill>
                  <a:schemeClr val="bg1"/>
                </a:solidFill>
              </a:rPr>
              <a:t>3:12</a:t>
            </a:r>
            <a:r>
              <a:rPr lang="fr-FR" sz="2000" dirty="0">
                <a:solidFill>
                  <a:schemeClr val="bg1"/>
                </a:solidFill>
              </a:rPr>
              <a:t> et ne pas ressembler à Caïn, qui était du malin, et qui tua son frère. Et pourquoi le tua -t-il? Parce que ses </a:t>
            </a:r>
            <a:r>
              <a:rPr lang="fr-FR" sz="2000" dirty="0" err="1">
                <a:solidFill>
                  <a:schemeClr val="bg1"/>
                </a:solidFill>
              </a:rPr>
              <a:t>oeuvres</a:t>
            </a:r>
            <a:r>
              <a:rPr lang="fr-FR" sz="2000" dirty="0">
                <a:solidFill>
                  <a:schemeClr val="bg1"/>
                </a:solidFill>
              </a:rPr>
              <a:t> étaient mauvaises, et que celles de son frère étaient justes</a:t>
            </a:r>
            <a:r>
              <a:rPr lang="fr-FR" sz="2000" dirty="0" smtClean="0">
                <a:solidFill>
                  <a:schemeClr val="bg1"/>
                </a:solidFill>
              </a:rPr>
              <a:t>. </a:t>
            </a:r>
            <a:r>
              <a:rPr lang="fr-FR" sz="2000" b="1" dirty="0">
                <a:solidFill>
                  <a:schemeClr val="bg1"/>
                </a:solidFill>
              </a:rPr>
              <a:t>13</a:t>
            </a:r>
            <a:r>
              <a:rPr lang="fr-FR" sz="2000" dirty="0">
                <a:solidFill>
                  <a:schemeClr val="bg1"/>
                </a:solidFill>
              </a:rPr>
              <a:t> Ne vous étonnez pas, frères, si le monde vous hait</a:t>
            </a:r>
            <a:r>
              <a:rPr lang="fr-FR" sz="2000" dirty="0" smtClean="0">
                <a:solidFill>
                  <a:schemeClr val="bg1"/>
                </a:solidFill>
              </a:rPr>
              <a:t>. / </a:t>
            </a:r>
            <a:r>
              <a:rPr lang="fr-FR" sz="2000" baseline="30000" dirty="0" smtClean="0">
                <a:solidFill>
                  <a:srgbClr val="FFFF00"/>
                </a:solidFill>
              </a:rPr>
              <a:t>BFC</a:t>
            </a:r>
            <a:r>
              <a:rPr lang="fr-FR" sz="2000" baseline="30000" dirty="0" smtClean="0">
                <a:solidFill>
                  <a:schemeClr val="bg1"/>
                </a:solidFill>
              </a:rPr>
              <a:t> </a:t>
            </a:r>
            <a:r>
              <a:rPr lang="fr-FR" sz="2000" b="1" dirty="0" smtClean="0">
                <a:solidFill>
                  <a:schemeClr val="bg1"/>
                </a:solidFill>
              </a:rPr>
              <a:t>3:12</a:t>
            </a:r>
            <a:r>
              <a:rPr lang="fr-FR" sz="2000" dirty="0" smtClean="0">
                <a:solidFill>
                  <a:schemeClr val="bg1"/>
                </a:solidFill>
              </a:rPr>
              <a:t> </a:t>
            </a:r>
            <a:r>
              <a:rPr lang="fr-FR" sz="2000" dirty="0">
                <a:solidFill>
                  <a:schemeClr val="bg1"/>
                </a:solidFill>
              </a:rPr>
              <a:t>Ne soyons pas comme Caïn: il appartenait au Mauvais et tua son frère. Et pourquoi le tua-t-il? Parce que les actions de Caïn étaient mauvaises, tandis que celles de son frère étaient justes</a:t>
            </a:r>
            <a:r>
              <a:rPr lang="fr-FR" sz="2000" dirty="0" smtClean="0">
                <a:solidFill>
                  <a:schemeClr val="bg1"/>
                </a:solidFill>
              </a:rPr>
              <a:t>. </a:t>
            </a:r>
            <a:r>
              <a:rPr lang="fr-FR" sz="2000" b="1" dirty="0">
                <a:solidFill>
                  <a:schemeClr val="bg1"/>
                </a:solidFill>
              </a:rPr>
              <a:t>13</a:t>
            </a:r>
            <a:r>
              <a:rPr lang="fr-FR" sz="2000" dirty="0">
                <a:solidFill>
                  <a:schemeClr val="bg1"/>
                </a:solidFill>
              </a:rPr>
              <a:t> Ne vous étonnez pas, frères, si les gens de ce monde vous haïssent.</a:t>
            </a:r>
          </a:p>
          <a:p>
            <a:endParaRPr lang="es-ES" dirty="0" smtClean="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137606187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27163"/>
          </a:xfrm>
          <a:prstGeom prst="rect">
            <a:avLst/>
          </a:prstGeom>
          <a:solidFill>
            <a:srgbClr val="002060"/>
          </a:solidFill>
        </p:spPr>
        <p:txBody>
          <a:bodyPr wrap="square" lIns="108821" tIns="54411" rIns="108821" bIns="54411">
            <a:spAutoFit/>
          </a:bodyPr>
          <a:lstStyle/>
          <a:p>
            <a:pPr algn="ctr"/>
            <a:endParaRPr lang="en-US" sz="3600" b="1" dirty="0" smtClean="0">
              <a:solidFill>
                <a:srgbClr val="FFFF00"/>
              </a:solidFill>
            </a:endParaRPr>
          </a:p>
          <a:p>
            <a:pPr algn="ctr"/>
            <a:r>
              <a:rPr lang="en-US" sz="3600" b="1" dirty="0" smtClean="0">
                <a:solidFill>
                  <a:srgbClr val="FFFF00"/>
                </a:solidFill>
              </a:rPr>
              <a:t>1 Jean 3:14-15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400" b="1" dirty="0" smtClean="0">
                <a:solidFill>
                  <a:srgbClr val="FFFF00"/>
                </a:solidFill>
              </a:rPr>
              <a:t> </a:t>
            </a:r>
            <a:r>
              <a:rPr lang="en-US" sz="2800" b="1" dirty="0" smtClean="0">
                <a:solidFill>
                  <a:srgbClr val="FFFF00"/>
                </a:solidFill>
              </a:rPr>
              <a:t>14</a:t>
            </a:r>
            <a:r>
              <a:rPr lang="en-US" sz="2400" b="1" dirty="0" smtClean="0">
                <a:solidFill>
                  <a:schemeClr val="bg1"/>
                </a:solidFill>
              </a:rPr>
              <a:t> </a:t>
            </a:r>
            <a:r>
              <a:rPr lang="el-GR" sz="3200" dirty="0" smtClean="0"/>
              <a:t> </a:t>
            </a:r>
            <a:r>
              <a:rPr lang="el-GR" sz="3400" dirty="0">
                <a:solidFill>
                  <a:schemeClr val="bg1"/>
                </a:solidFill>
              </a:rPr>
              <a:t>ἡμεῖς οἴδαμεν ὅτι μεταβεβήκαμεν ἐκ τοῦ θανάτου εἰς τὴν ζωήν, </a:t>
            </a:r>
            <a:endParaRPr lang="en-US" sz="2400" dirty="0" smtClean="0">
              <a:solidFill>
                <a:schemeClr val="bg1"/>
              </a:solidFill>
            </a:endParaRPr>
          </a:p>
          <a:p>
            <a:r>
              <a:rPr lang="en-US" sz="2400" dirty="0" smtClean="0">
                <a:solidFill>
                  <a:schemeClr val="bg1"/>
                </a:solidFill>
              </a:rPr>
              <a:t>           n</a:t>
            </a:r>
            <a:r>
              <a:rPr lang="fr-FR" sz="2400" dirty="0" err="1" smtClean="0">
                <a:solidFill>
                  <a:schemeClr val="bg1"/>
                </a:solidFill>
              </a:rPr>
              <a:t>ous</a:t>
            </a:r>
            <a:r>
              <a:rPr lang="fr-FR" sz="2400" dirty="0" smtClean="0">
                <a:solidFill>
                  <a:schemeClr val="bg1"/>
                </a:solidFill>
              </a:rPr>
              <a:t>         savons      que   </a:t>
            </a:r>
            <a:r>
              <a:rPr lang="fr-FR" sz="2400" dirty="0">
                <a:solidFill>
                  <a:schemeClr val="bg1"/>
                </a:solidFill>
              </a:rPr>
              <a:t>nous sommes passés </a:t>
            </a:r>
            <a:r>
              <a:rPr lang="fr-FR" sz="2400" dirty="0" smtClean="0">
                <a:solidFill>
                  <a:schemeClr val="bg1"/>
                </a:solidFill>
              </a:rPr>
              <a:t>   de     la             mort         </a:t>
            </a:r>
            <a:r>
              <a:rPr lang="fr-FR" sz="2400" dirty="0">
                <a:solidFill>
                  <a:schemeClr val="bg1"/>
                </a:solidFill>
              </a:rPr>
              <a:t>à </a:t>
            </a:r>
            <a:r>
              <a:rPr lang="fr-FR" sz="2400" dirty="0" smtClean="0">
                <a:solidFill>
                  <a:schemeClr val="bg1"/>
                </a:solidFill>
              </a:rPr>
              <a:t>      la       vie</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ὅτι </a:t>
            </a:r>
            <a:r>
              <a:rPr lang="el-GR" sz="3400" dirty="0">
                <a:solidFill>
                  <a:schemeClr val="bg1"/>
                </a:solidFill>
              </a:rPr>
              <a:t>ἀγαπῶμεν τοὺς ἀδελφούς· ὁ μὴ ἀγαπῶν μένει ἐν τῷ θανάτῳ.</a:t>
            </a:r>
            <a:r>
              <a:rPr lang="es-ES" sz="2400" dirty="0" smtClean="0">
                <a:solidFill>
                  <a:schemeClr val="bg1"/>
                </a:solidFill>
              </a:rPr>
              <a:t>  </a:t>
            </a:r>
          </a:p>
          <a:p>
            <a:r>
              <a:rPr lang="fr-FR" sz="2000" dirty="0" smtClean="0">
                <a:solidFill>
                  <a:schemeClr val="bg1"/>
                </a:solidFill>
              </a:rPr>
              <a:t>parce </a:t>
            </a:r>
            <a:r>
              <a:rPr lang="fr-FR" sz="2000" dirty="0">
                <a:solidFill>
                  <a:schemeClr val="bg1"/>
                </a:solidFill>
              </a:rPr>
              <a:t>que </a:t>
            </a:r>
            <a:r>
              <a:rPr lang="fr-FR" sz="2400" dirty="0">
                <a:solidFill>
                  <a:schemeClr val="bg1"/>
                </a:solidFill>
              </a:rPr>
              <a:t>nous </a:t>
            </a:r>
            <a:r>
              <a:rPr lang="fr-FR" sz="2400" dirty="0" smtClean="0">
                <a:solidFill>
                  <a:schemeClr val="bg1"/>
                </a:solidFill>
              </a:rPr>
              <a:t>aimons        les           frères      </a:t>
            </a:r>
            <a:r>
              <a:rPr lang="fr-FR" sz="2200" dirty="0" smtClean="0">
                <a:solidFill>
                  <a:schemeClr val="bg1"/>
                </a:solidFill>
              </a:rPr>
              <a:t>celui ne pas  qui aime   demeure  </a:t>
            </a:r>
            <a:r>
              <a:rPr lang="fr-FR" sz="2200" dirty="0">
                <a:solidFill>
                  <a:schemeClr val="bg1"/>
                </a:solidFill>
              </a:rPr>
              <a:t>dans </a:t>
            </a:r>
            <a:r>
              <a:rPr lang="fr-FR" sz="2200" dirty="0" smtClean="0">
                <a:solidFill>
                  <a:schemeClr val="bg1"/>
                </a:solidFill>
              </a:rPr>
              <a:t> la       mort </a:t>
            </a:r>
            <a:endParaRPr lang="es-ES" sz="2200" dirty="0" smtClean="0">
              <a:solidFill>
                <a:schemeClr val="bg1"/>
              </a:solidFill>
            </a:endParaRPr>
          </a:p>
          <a:p>
            <a:r>
              <a:rPr lang="en-US" sz="2800" b="1" dirty="0" smtClean="0">
                <a:solidFill>
                  <a:srgbClr val="FFFF00"/>
                </a:solidFill>
              </a:rPr>
              <a:t>15</a:t>
            </a:r>
            <a:r>
              <a:rPr lang="en-US" sz="3600" b="1" dirty="0" smtClean="0">
                <a:solidFill>
                  <a:srgbClr val="FFFF00"/>
                </a:solidFill>
              </a:rPr>
              <a:t> </a:t>
            </a:r>
            <a:r>
              <a:rPr lang="el-GR" sz="3200" dirty="0" smtClean="0">
                <a:solidFill>
                  <a:schemeClr val="bg1"/>
                </a:solidFill>
              </a:rPr>
              <a:t>πᾶς ὁ μισῶν τὸν ἀδελφὸν αὐτοῦ ἀνθρωποκτόνος ἐστίν, καὶ οἴδατε </a:t>
            </a:r>
            <a:endParaRPr lang="en-US" sz="2400" dirty="0" smtClean="0">
              <a:solidFill>
                <a:schemeClr val="bg1"/>
              </a:solidFill>
            </a:endParaRPr>
          </a:p>
          <a:p>
            <a:r>
              <a:rPr lang="es-ES" sz="2400" dirty="0" smtClean="0">
                <a:solidFill>
                  <a:schemeClr val="bg1"/>
                </a:solidFill>
              </a:rPr>
              <a:t>   q</a:t>
            </a:r>
            <a:r>
              <a:rPr lang="fr-FR" sz="2400" dirty="0" err="1" smtClean="0">
                <a:solidFill>
                  <a:schemeClr val="bg1"/>
                </a:solidFill>
              </a:rPr>
              <a:t>uiconque</a:t>
            </a:r>
            <a:r>
              <a:rPr lang="fr-FR" sz="2400" dirty="0" smtClean="0">
                <a:solidFill>
                  <a:schemeClr val="bg1"/>
                </a:solidFill>
              </a:rPr>
              <a:t>    hait       le           frère            son               meurtrier                 est       et   </a:t>
            </a:r>
            <a:r>
              <a:rPr lang="fr-FR" sz="2400" dirty="0">
                <a:solidFill>
                  <a:schemeClr val="bg1"/>
                </a:solidFill>
              </a:rPr>
              <a:t>vous </a:t>
            </a:r>
            <a:r>
              <a:rPr lang="fr-FR" sz="2400" dirty="0" smtClean="0">
                <a:solidFill>
                  <a:schemeClr val="bg1"/>
                </a:solidFill>
              </a:rPr>
              <a:t>savez</a:t>
            </a:r>
            <a:r>
              <a:rPr lang="es-ES" sz="2400" dirty="0" smtClean="0">
                <a:solidFill>
                  <a:schemeClr val="bg1"/>
                </a:solidFill>
              </a:rPr>
              <a:t> </a:t>
            </a:r>
          </a:p>
          <a:p>
            <a:r>
              <a:rPr lang="en-US" sz="3200" dirty="0" smtClean="0">
                <a:solidFill>
                  <a:schemeClr val="bg1"/>
                </a:solidFill>
              </a:rPr>
              <a:t> </a:t>
            </a:r>
            <a:r>
              <a:rPr lang="el-GR" sz="3200" dirty="0">
                <a:solidFill>
                  <a:schemeClr val="bg1"/>
                </a:solidFill>
              </a:rPr>
              <a:t>ὅτι πᾶς ἀνθρωποκτόνος οὐκ ἔχει ζωὴν αἰώνιον ἐν αὐτῷ μένουσαν.</a:t>
            </a:r>
            <a:r>
              <a:rPr lang="en-US" sz="2400" dirty="0" smtClean="0">
                <a:solidFill>
                  <a:schemeClr val="bg1"/>
                </a:solidFill>
              </a:rPr>
              <a:t> </a:t>
            </a:r>
          </a:p>
          <a:p>
            <a:r>
              <a:rPr lang="fr-FR" sz="2400" dirty="0" smtClean="0">
                <a:solidFill>
                  <a:schemeClr val="bg1"/>
                </a:solidFill>
              </a:rPr>
              <a:t> que  aucun          meurtrier                    n'a           </a:t>
            </a:r>
            <a:r>
              <a:rPr lang="fr-FR" sz="2400" dirty="0">
                <a:solidFill>
                  <a:schemeClr val="bg1"/>
                </a:solidFill>
              </a:rPr>
              <a:t>vie </a:t>
            </a:r>
            <a:r>
              <a:rPr lang="fr-FR" sz="2400" dirty="0" smtClean="0">
                <a:solidFill>
                  <a:schemeClr val="bg1"/>
                </a:solidFill>
              </a:rPr>
              <a:t>      éternelle   en      lui       demeurant</a:t>
            </a:r>
            <a:r>
              <a:rPr lang="es-ES" sz="2400" dirty="0" smtClean="0">
                <a:solidFill>
                  <a:schemeClr val="bg1"/>
                </a:solidFill>
              </a:rPr>
              <a:t> </a:t>
            </a:r>
            <a:endParaRPr lang="es-ES" sz="1200" dirty="0" smtClean="0">
              <a:solidFill>
                <a:schemeClr val="bg1"/>
              </a:solidFill>
            </a:endParaRPr>
          </a:p>
          <a:p>
            <a:r>
              <a:rPr lang="en-US" baseline="30000" dirty="0" smtClean="0">
                <a:solidFill>
                  <a:srgbClr val="FFFF00"/>
                </a:solidFill>
              </a:rPr>
              <a:t>	NEG  </a:t>
            </a:r>
            <a:r>
              <a:rPr lang="fr-FR" b="1" dirty="0">
                <a:solidFill>
                  <a:schemeClr val="bg1"/>
                </a:solidFill>
              </a:rPr>
              <a:t>3:14</a:t>
            </a:r>
            <a:r>
              <a:rPr lang="fr-FR" dirty="0">
                <a:solidFill>
                  <a:schemeClr val="bg1"/>
                </a:solidFill>
              </a:rPr>
              <a:t> Nous savons que nous sommes passés de la mort à la vie, parce que nous aimons les frères. Celui qui n'aime pas demeure dans la mort</a:t>
            </a:r>
            <a:r>
              <a:rPr lang="fr-FR" dirty="0" smtClean="0">
                <a:solidFill>
                  <a:schemeClr val="bg1"/>
                </a:solidFill>
              </a:rPr>
              <a:t>. </a:t>
            </a:r>
            <a:r>
              <a:rPr lang="fr-FR" b="1" dirty="0">
                <a:solidFill>
                  <a:schemeClr val="bg1"/>
                </a:solidFill>
              </a:rPr>
              <a:t>15</a:t>
            </a:r>
            <a:r>
              <a:rPr lang="fr-FR" dirty="0">
                <a:solidFill>
                  <a:schemeClr val="bg1"/>
                </a:solidFill>
              </a:rPr>
              <a:t> Quiconque hait son frère est un meurtrier, et vous savez </a:t>
            </a:r>
            <a:r>
              <a:rPr lang="fr-FR" dirty="0" err="1">
                <a:solidFill>
                  <a:schemeClr val="bg1"/>
                </a:solidFill>
              </a:rPr>
              <a:t>qu</a:t>
            </a:r>
            <a:r>
              <a:rPr lang="fr-FR" dirty="0">
                <a:solidFill>
                  <a:schemeClr val="bg1"/>
                </a:solidFill>
              </a:rPr>
              <a:t> 'aucun meurtrier n'a la vie éternelle demeurant en lui</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smtClean="0">
                <a:solidFill>
                  <a:schemeClr val="bg1"/>
                </a:solidFill>
              </a:rPr>
              <a:t>3:14</a:t>
            </a:r>
            <a:r>
              <a:rPr lang="fr-FR" dirty="0" smtClean="0">
                <a:solidFill>
                  <a:schemeClr val="bg1"/>
                </a:solidFill>
              </a:rPr>
              <a:t> </a:t>
            </a:r>
            <a:r>
              <a:rPr lang="fr-FR" dirty="0">
                <a:solidFill>
                  <a:schemeClr val="bg1"/>
                </a:solidFill>
              </a:rPr>
              <a:t>Nous savons que nous sommes passés de la mort à la vie; nous le savons parce que nous aimons nos frères. Celui qui n'aime pas est encore sous le pouvoir de la mort</a:t>
            </a:r>
            <a:r>
              <a:rPr lang="fr-FR" dirty="0" smtClean="0">
                <a:solidFill>
                  <a:schemeClr val="bg1"/>
                </a:solidFill>
              </a:rPr>
              <a:t>. </a:t>
            </a:r>
            <a:r>
              <a:rPr lang="fr-FR" b="1" dirty="0">
                <a:solidFill>
                  <a:schemeClr val="bg1"/>
                </a:solidFill>
              </a:rPr>
              <a:t>15</a:t>
            </a:r>
            <a:r>
              <a:rPr lang="fr-FR" dirty="0">
                <a:solidFill>
                  <a:schemeClr val="bg1"/>
                </a:solidFill>
              </a:rPr>
              <a:t> Quiconque a de la haine pour son frère est un meurtrier. Or vous savez qu'aucun meurtrier n'a de place en lui pour la vie éternelle.</a:t>
            </a:r>
          </a:p>
          <a:p>
            <a:endParaRPr lang="es-ES" sz="800" dirty="0">
              <a:solidFill>
                <a:schemeClr val="bg1"/>
              </a:solidFill>
            </a:endParaRPr>
          </a:p>
        </p:txBody>
      </p:sp>
    </p:spTree>
    <p:extLst>
      <p:ext uri="{BB962C8B-B14F-4D97-AF65-F5344CB8AC3E}">
        <p14:creationId xmlns:p14="http://schemas.microsoft.com/office/powerpoint/2010/main" val="95034555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1781</Words>
  <Application>Microsoft Office PowerPoint</Application>
  <PresentationFormat>Custom</PresentationFormat>
  <Paragraphs>238</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Première Épître de Jean Chapitre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215</cp:revision>
  <dcterms:created xsi:type="dcterms:W3CDTF">2020-04-05T11:02:49Z</dcterms:created>
  <dcterms:modified xsi:type="dcterms:W3CDTF">2020-05-04T13:07:24Z</dcterms:modified>
</cp:coreProperties>
</file>