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9" r:id="rId2"/>
    <p:sldId id="260" r:id="rId3"/>
    <p:sldId id="294" r:id="rId4"/>
    <p:sldId id="295" r:id="rId5"/>
    <p:sldId id="296" r:id="rId6"/>
    <p:sldId id="297" r:id="rId7"/>
    <p:sldId id="298" r:id="rId8"/>
    <p:sldId id="300" r:id="rId9"/>
    <p:sldId id="303" r:id="rId10"/>
    <p:sldId id="304" r:id="rId11"/>
    <p:sldId id="305" r:id="rId12"/>
    <p:sldId id="306" r:id="rId13"/>
    <p:sldId id="307" r:id="rId14"/>
    <p:sldId id="308" r:id="rId15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6" autoAdjust="0"/>
    <p:restoredTop sz="94660"/>
  </p:normalViewPr>
  <p:slideViewPr>
    <p:cSldViewPr>
      <p:cViewPr varScale="1">
        <p:scale>
          <a:sx n="84" d="100"/>
          <a:sy n="84" d="100"/>
        </p:scale>
        <p:origin x="-786" y="-7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A7C89-7F9B-4D72-972A-4CB9FFE5E6C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1EC42-BB98-4E7B-A868-ACD34E87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1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C260-82CB-4E87-BDB8-65FC51A009BE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36FD-6829-4C23-8181-82EBC7E9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11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C260-82CB-4E87-BDB8-65FC51A009BE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36FD-6829-4C23-8181-82EBC7E9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91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C260-82CB-4E87-BDB8-65FC51A009BE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36FD-6829-4C23-8181-82EBC7E9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9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C260-82CB-4E87-BDB8-65FC51A009BE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36FD-6829-4C23-8181-82EBC7E9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36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C260-82CB-4E87-BDB8-65FC51A009BE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36FD-6829-4C23-8181-82EBC7E9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6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C260-82CB-4E87-BDB8-65FC51A009BE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36FD-6829-4C23-8181-82EBC7E9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C260-82CB-4E87-BDB8-65FC51A009BE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36FD-6829-4C23-8181-82EBC7E9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09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C260-82CB-4E87-BDB8-65FC51A009BE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36FD-6829-4C23-8181-82EBC7E9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7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C260-82CB-4E87-BDB8-65FC51A009BE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36FD-6829-4C23-8181-82EBC7E9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4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C260-82CB-4E87-BDB8-65FC51A009BE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36FD-6829-4C23-8181-82EBC7E9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17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C260-82CB-4E87-BDB8-65FC51A009BE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36FD-6829-4C23-8181-82EBC7E9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64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8C260-82CB-4E87-BDB8-65FC51A009BE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436FD-6829-4C23-8181-82EBC7E93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8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759" y="2514600"/>
            <a:ext cx="8641160" cy="2590800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fr-FR" sz="6600" b="1" dirty="0" smtClean="0"/>
              <a:t>Première </a:t>
            </a:r>
            <a:r>
              <a:rPr lang="en-US" sz="6600" b="1" dirty="0" smtClean="0"/>
              <a:t>É</a:t>
            </a:r>
            <a:r>
              <a:rPr lang="fr-FR" sz="6600" b="1" dirty="0" err="1" smtClean="0"/>
              <a:t>pître</a:t>
            </a:r>
            <a:r>
              <a:rPr lang="fr-FR" sz="6600" b="1" dirty="0" smtClean="0"/>
              <a:t> </a:t>
            </a:r>
            <a:r>
              <a:rPr lang="fr-FR" sz="6600" b="1" dirty="0"/>
              <a:t>de </a:t>
            </a:r>
            <a:r>
              <a:rPr lang="fr-FR" sz="6600" b="1" dirty="0" smtClean="0"/>
              <a:t>Jean</a:t>
            </a:r>
            <a:r>
              <a:rPr lang="fr-FR" sz="6000" b="1" dirty="0" smtClean="0"/>
              <a:t/>
            </a:r>
            <a:br>
              <a:rPr lang="fr-FR" sz="6000" b="1" dirty="0" smtClean="0"/>
            </a:br>
            <a:r>
              <a:rPr lang="fr-FR" sz="6000" b="1" dirty="0" smtClean="0"/>
              <a:t>Chapitre 4</a:t>
            </a:r>
            <a:endParaRPr lang="en-US" sz="6000" dirty="0"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8759" y="5486400"/>
            <a:ext cx="7315200" cy="685800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tx1"/>
                </a:solidFill>
              </a:rPr>
              <a:t>Préparé et récité par Ezra Kim, </a:t>
            </a:r>
            <a:r>
              <a:rPr lang="fr-FR" sz="3600" b="1" dirty="0" err="1">
                <a:solidFill>
                  <a:schemeClr val="tx1"/>
                </a:solidFill>
              </a:rPr>
              <a:t>Ph.D</a:t>
            </a:r>
            <a:r>
              <a:rPr lang="fr-FR" sz="3600" b="1" dirty="0">
                <a:solidFill>
                  <a:schemeClr val="tx1"/>
                </a:solidFill>
              </a:rPr>
              <a:t>.</a:t>
            </a:r>
            <a:endParaRPr 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2400"/>
            <a:ext cx="890031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Nouveau </a:t>
            </a:r>
            <a:r>
              <a:rPr lang="en-US" sz="5400" b="1" dirty="0">
                <a:solidFill>
                  <a:srgbClr val="FF0000"/>
                </a:solidFill>
              </a:rPr>
              <a:t>Testament </a:t>
            </a:r>
            <a:endParaRPr lang="en-US" sz="5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5400" b="1" dirty="0" err="1">
                <a:solidFill>
                  <a:srgbClr val="FF0000"/>
                </a:solidFill>
              </a:rPr>
              <a:t>I</a:t>
            </a:r>
            <a:r>
              <a:rPr lang="en-US" sz="5400" b="1" dirty="0" err="1" smtClean="0">
                <a:solidFill>
                  <a:srgbClr val="FF0000"/>
                </a:solidFill>
              </a:rPr>
              <a:t>nterlinéaire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Grec</a:t>
            </a:r>
            <a:r>
              <a:rPr lang="en-US" sz="5400" b="1" dirty="0" smtClean="0">
                <a:solidFill>
                  <a:srgbClr val="FF0000"/>
                </a:solidFill>
              </a:rPr>
              <a:t> – </a:t>
            </a:r>
            <a:r>
              <a:rPr lang="en-US" sz="5400" b="1" dirty="0" err="1" smtClean="0">
                <a:solidFill>
                  <a:srgbClr val="FF0000"/>
                </a:solidFill>
              </a:rPr>
              <a:t>Français</a:t>
            </a:r>
            <a:endParaRPr lang="en-US" sz="5400" b="1" dirty="0" smtClean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Écoutez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>
                <a:solidFill>
                  <a:srgbClr val="7030A0"/>
                </a:solidFill>
              </a:rPr>
              <a:t>et </a:t>
            </a:r>
            <a:r>
              <a:rPr lang="en-US" sz="3200" b="1" dirty="0" err="1">
                <a:solidFill>
                  <a:srgbClr val="7030A0"/>
                </a:solidFill>
              </a:rPr>
              <a:t>apprenez</a:t>
            </a:r>
            <a:r>
              <a:rPr lang="en-US" sz="3200" b="1" dirty="0">
                <a:solidFill>
                  <a:srgbClr val="7030A0"/>
                </a:solidFill>
              </a:rPr>
              <a:t> le </a:t>
            </a:r>
            <a:r>
              <a:rPr lang="en-US" sz="3200" b="1" dirty="0" err="1">
                <a:solidFill>
                  <a:srgbClr val="7030A0"/>
                </a:solidFill>
              </a:rPr>
              <a:t>g</a:t>
            </a:r>
            <a:r>
              <a:rPr lang="en-US" sz="3200" b="1" dirty="0" err="1" smtClean="0">
                <a:solidFill>
                  <a:srgbClr val="7030A0"/>
                </a:solidFill>
              </a:rPr>
              <a:t>rec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>
                <a:solidFill>
                  <a:srgbClr val="7030A0"/>
                </a:solidFill>
              </a:rPr>
              <a:t>du Nouveau Testament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8840347" y="4275667"/>
            <a:ext cx="31772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solidFill>
                  <a:srgbClr val="C00000"/>
                </a:solidFill>
              </a:rPr>
              <a:t>מְקוֹר מַיִם חַיִּים </a:t>
            </a:r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l-GR" b="1" dirty="0"/>
              <a:t>ἡ πηγή ὕδατος ζωῆς </a:t>
            </a:r>
            <a:endParaRPr lang="en-US" dirty="0"/>
          </a:p>
          <a:p>
            <a:pPr algn="ctr"/>
            <a:r>
              <a:rPr lang="en-US" b="1" i="1" dirty="0">
                <a:solidFill>
                  <a:srgbClr val="7030A0"/>
                </a:solidFill>
              </a:rPr>
              <a:t>The Spring of Living Water </a:t>
            </a:r>
            <a:endParaRPr lang="en-US" dirty="0">
              <a:solidFill>
                <a:srgbClr val="7030A0"/>
              </a:solidFill>
            </a:endParaRPr>
          </a:p>
          <a:p>
            <a:pPr algn="ctr"/>
            <a:r>
              <a:rPr lang="ko-KR" altLang="en-US" sz="1600" b="1" dirty="0">
                <a:solidFill>
                  <a:srgbClr val="00B050"/>
                </a:solidFill>
              </a:rPr>
              <a:t>생명수 샘</a:t>
            </a:r>
            <a:r>
              <a:rPr lang="ko-KR" altLang="en-US" sz="1600" dirty="0">
                <a:solidFill>
                  <a:srgbClr val="00B050"/>
                </a:solidFill>
              </a:rPr>
              <a:t>  </a:t>
            </a:r>
            <a:r>
              <a:rPr lang="zh-TW" altLang="en-US" sz="1600" b="1" dirty="0">
                <a:latin typeface="SimSun" panose="02010600030101010101" pitchFamily="2" charset="-122"/>
                <a:ea typeface="SimSun" panose="02010600030101010101" pitchFamily="2" charset="-122"/>
              </a:rPr>
              <a:t>生命水的泉源</a:t>
            </a:r>
            <a:endParaRPr lang="en-US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b="1" i="1" dirty="0">
                <a:solidFill>
                  <a:srgbClr val="C00000"/>
                </a:solidFill>
              </a:rPr>
              <a:t>La </a:t>
            </a:r>
            <a:r>
              <a:rPr lang="en-US" b="1" i="1" dirty="0" err="1">
                <a:solidFill>
                  <a:srgbClr val="C00000"/>
                </a:solidFill>
              </a:rPr>
              <a:t>Fuente</a:t>
            </a:r>
            <a:r>
              <a:rPr lang="en-US" b="1" i="1" dirty="0">
                <a:solidFill>
                  <a:srgbClr val="C00000"/>
                </a:solidFill>
              </a:rPr>
              <a:t> de Agua Viva</a:t>
            </a:r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b="1" i="1" dirty="0"/>
              <a:t>La Source </a:t>
            </a:r>
            <a:r>
              <a:rPr lang="en-US" b="1" i="1" dirty="0" err="1"/>
              <a:t>d'Eau</a:t>
            </a:r>
            <a:r>
              <a:rPr lang="en-US" b="1" i="1" dirty="0"/>
              <a:t> Vive</a:t>
            </a:r>
            <a:endParaRPr lang="en-US" dirty="0"/>
          </a:p>
          <a:p>
            <a:pPr algn="ctr"/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Die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</a:rPr>
              <a:t>Quelle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</a:rPr>
              <a:t>Lebendigen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</a:rPr>
              <a:t>Wassers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b="1" i="1" dirty="0" err="1"/>
              <a:t>Fonte</a:t>
            </a:r>
            <a:r>
              <a:rPr lang="en-US" b="1" i="1" dirty="0"/>
              <a:t> de </a:t>
            </a:r>
            <a:r>
              <a:rPr lang="en-US" b="1" i="1" dirty="0" err="1"/>
              <a:t>Água</a:t>
            </a:r>
            <a:r>
              <a:rPr lang="en-US" b="1" i="1" dirty="0"/>
              <a:t> Viva</a:t>
            </a:r>
            <a:endParaRPr lang="en-US" dirty="0"/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‎ </a:t>
            </a:r>
            <a:r>
              <a:rPr lang="ar-SA" b="1" dirty="0">
                <a:solidFill>
                  <a:srgbClr val="C00000"/>
                </a:solidFill>
              </a:rPr>
              <a:t>يَنْبُوعَ الْمِيَاهِ الْحَيَّةِ،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319" y="138289"/>
            <a:ext cx="3086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01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644"/>
            <a:ext cx="12161838" cy="6850191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algn="ctr"/>
            <a:endParaRPr lang="en-US" sz="14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1 Jean 4:16 </a:t>
            </a:r>
          </a:p>
          <a:p>
            <a:pPr algn="ctr"/>
            <a:endParaRPr lang="en-US" sz="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16</a:t>
            </a:r>
            <a:r>
              <a:rPr lang="en-US" sz="3200" b="1" dirty="0" smtClean="0">
                <a:solidFill>
                  <a:schemeClr val="bg1"/>
                </a:solidFill>
              </a:rPr>
              <a:t>   </a:t>
            </a:r>
            <a:r>
              <a:rPr lang="el-GR" sz="3600" dirty="0" smtClean="0">
                <a:solidFill>
                  <a:schemeClr val="bg1"/>
                </a:solidFill>
              </a:rPr>
              <a:t>καὶ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 ἡμεῖς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 ἐγνώκαμεν </a:t>
            </a:r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l-GR" sz="3600" dirty="0" smtClean="0">
                <a:solidFill>
                  <a:schemeClr val="bg1"/>
                </a:solidFill>
              </a:rPr>
              <a:t>καὶ πεπιστεύκαμεν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</a:rPr>
              <a:t>           et         nous     nous </a:t>
            </a:r>
            <a:r>
              <a:rPr lang="fr-FR" sz="2400" dirty="0">
                <a:solidFill>
                  <a:schemeClr val="bg1"/>
                </a:solidFill>
              </a:rPr>
              <a:t>avons connu </a:t>
            </a:r>
            <a:r>
              <a:rPr lang="fr-FR" sz="2400" dirty="0" smtClean="0">
                <a:solidFill>
                  <a:schemeClr val="bg1"/>
                </a:solidFill>
              </a:rPr>
              <a:t>     et        nous </a:t>
            </a:r>
            <a:r>
              <a:rPr lang="fr-FR" sz="2400" dirty="0">
                <a:solidFill>
                  <a:schemeClr val="bg1"/>
                </a:solidFill>
              </a:rPr>
              <a:t>y avons </a:t>
            </a:r>
            <a:r>
              <a:rPr lang="fr-FR" sz="2400" dirty="0" smtClean="0">
                <a:solidFill>
                  <a:schemeClr val="bg1"/>
                </a:solidFill>
              </a:rPr>
              <a:t>cru</a:t>
            </a:r>
            <a:endParaRPr lang="es-ES" sz="2400" dirty="0" smtClean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           </a:t>
            </a:r>
            <a:r>
              <a:rPr lang="el-GR" sz="3600" dirty="0" smtClean="0">
                <a:solidFill>
                  <a:schemeClr val="bg1"/>
                </a:solidFill>
              </a:rPr>
              <a:t>τὴν </a:t>
            </a:r>
            <a:r>
              <a:rPr lang="el-GR" sz="3600" dirty="0">
                <a:solidFill>
                  <a:schemeClr val="bg1"/>
                </a:solidFill>
              </a:rPr>
              <a:t>ἀγάπην </a:t>
            </a:r>
            <a:r>
              <a:rPr lang="el-GR" sz="3600" dirty="0" smtClean="0">
                <a:solidFill>
                  <a:schemeClr val="bg1"/>
                </a:solidFill>
              </a:rPr>
              <a:t>ἣν </a:t>
            </a:r>
            <a:r>
              <a:rPr lang="el-GR" sz="3600" dirty="0">
                <a:solidFill>
                  <a:schemeClr val="bg1"/>
                </a:solidFill>
              </a:rPr>
              <a:t>ἔχει ὁ θεὸς </a:t>
            </a:r>
            <a:r>
              <a:rPr lang="el-GR" sz="3600" dirty="0" smtClean="0">
                <a:solidFill>
                  <a:schemeClr val="bg1"/>
                </a:solidFill>
              </a:rPr>
              <a:t>ἐν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>
                <a:solidFill>
                  <a:schemeClr val="bg1"/>
                </a:solidFill>
              </a:rPr>
              <a:t>ἡμῖν. 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</a:rPr>
              <a:t>                    la        amour       que    </a:t>
            </a:r>
            <a:r>
              <a:rPr lang="fr-FR" sz="2400" dirty="0">
                <a:solidFill>
                  <a:schemeClr val="bg1"/>
                </a:solidFill>
              </a:rPr>
              <a:t>il </a:t>
            </a:r>
            <a:r>
              <a:rPr lang="fr-FR" sz="2400" dirty="0" smtClean="0">
                <a:solidFill>
                  <a:schemeClr val="bg1"/>
                </a:solidFill>
              </a:rPr>
              <a:t>a     le   Dieu     en     nous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   </a:t>
            </a:r>
            <a:r>
              <a:rPr lang="el-GR" sz="3600" dirty="0" smtClean="0">
                <a:solidFill>
                  <a:schemeClr val="bg1"/>
                </a:solidFill>
              </a:rPr>
              <a:t>Ὁ </a:t>
            </a:r>
            <a:r>
              <a:rPr lang="el-GR" sz="3600" dirty="0">
                <a:solidFill>
                  <a:schemeClr val="bg1"/>
                </a:solidFill>
              </a:rPr>
              <a:t>θεὸς ἀγάπη ἐστίν, </a:t>
            </a:r>
            <a:r>
              <a:rPr lang="el-GR" sz="3600" dirty="0" smtClean="0">
                <a:solidFill>
                  <a:schemeClr val="bg1"/>
                </a:solidFill>
              </a:rPr>
              <a:t>καὶ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ὁ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μένων </a:t>
            </a:r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l-GR" sz="3600" dirty="0" smtClean="0">
                <a:solidFill>
                  <a:schemeClr val="bg1"/>
                </a:solidFill>
              </a:rPr>
              <a:t>ἐν τῇ ἀγάπῃ 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</a:rPr>
              <a:t>     le    </a:t>
            </a:r>
            <a:r>
              <a:rPr lang="fr-FR" sz="2400" dirty="0">
                <a:solidFill>
                  <a:schemeClr val="bg1"/>
                </a:solidFill>
              </a:rPr>
              <a:t>Dieu </a:t>
            </a:r>
            <a:r>
              <a:rPr lang="fr-FR" sz="2400" dirty="0" smtClean="0">
                <a:solidFill>
                  <a:schemeClr val="bg1"/>
                </a:solidFill>
              </a:rPr>
              <a:t>      amour        est         et  </a:t>
            </a:r>
            <a:r>
              <a:rPr lang="fr-FR" sz="2400" dirty="0">
                <a:solidFill>
                  <a:schemeClr val="bg1"/>
                </a:solidFill>
              </a:rPr>
              <a:t>celui qui demeure </a:t>
            </a:r>
            <a:r>
              <a:rPr lang="fr-FR" sz="2400" dirty="0" smtClean="0">
                <a:solidFill>
                  <a:schemeClr val="bg1"/>
                </a:solidFill>
              </a:rPr>
              <a:t>  dans    l'amour </a:t>
            </a:r>
            <a:r>
              <a:rPr lang="es-ES" sz="2400" dirty="0" smtClean="0">
                <a:solidFill>
                  <a:schemeClr val="bg1"/>
                </a:solidFill>
              </a:rPr>
              <a:t> 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      </a:t>
            </a:r>
            <a:r>
              <a:rPr lang="el-GR" sz="3600" dirty="0" smtClean="0">
                <a:solidFill>
                  <a:schemeClr val="bg1"/>
                </a:solidFill>
              </a:rPr>
              <a:t>ἐν </a:t>
            </a:r>
            <a:r>
              <a:rPr lang="el-GR" sz="3600" dirty="0">
                <a:solidFill>
                  <a:schemeClr val="bg1"/>
                </a:solidFill>
              </a:rPr>
              <a:t>τῷ θεῷ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μένει</a:t>
            </a:r>
            <a:r>
              <a:rPr lang="el-GR" sz="3600" dirty="0">
                <a:solidFill>
                  <a:schemeClr val="bg1"/>
                </a:solidFill>
              </a:rPr>
              <a:t>,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καὶ </a:t>
            </a:r>
            <a:r>
              <a:rPr lang="el-GR" sz="3600" dirty="0">
                <a:solidFill>
                  <a:schemeClr val="bg1"/>
                </a:solidFill>
              </a:rPr>
              <a:t>ὁ θεὸς ἐν αὐτῷ μένει. 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</a:rPr>
              <a:t>          en    le     Dieu    </a:t>
            </a:r>
            <a:r>
              <a:rPr lang="fr-FR" sz="2400" dirty="0">
                <a:solidFill>
                  <a:schemeClr val="bg1"/>
                </a:solidFill>
              </a:rPr>
              <a:t>demeure </a:t>
            </a:r>
            <a:r>
              <a:rPr lang="fr-FR" sz="2400" dirty="0" smtClean="0">
                <a:solidFill>
                  <a:schemeClr val="bg1"/>
                </a:solidFill>
              </a:rPr>
              <a:t>     et     le  Dieu      en      </a:t>
            </a:r>
            <a:r>
              <a:rPr lang="fr-FR" sz="2400" dirty="0">
                <a:solidFill>
                  <a:schemeClr val="bg1"/>
                </a:solidFill>
              </a:rPr>
              <a:t>lui </a:t>
            </a:r>
            <a:r>
              <a:rPr lang="fr-FR" sz="2400" dirty="0" smtClean="0">
                <a:solidFill>
                  <a:schemeClr val="bg1"/>
                </a:solidFill>
              </a:rPr>
              <a:t>      </a:t>
            </a:r>
            <a:r>
              <a:rPr lang="fr-FR" sz="2400" dirty="0">
                <a:solidFill>
                  <a:schemeClr val="bg1"/>
                </a:solidFill>
              </a:rPr>
              <a:t>demeure</a:t>
            </a:r>
            <a:endParaRPr lang="es-ES" sz="2400" dirty="0" smtClean="0">
              <a:solidFill>
                <a:schemeClr val="bg1"/>
              </a:solidFill>
            </a:endParaRPr>
          </a:p>
          <a:p>
            <a:r>
              <a:rPr lang="en-US" sz="800" dirty="0">
                <a:solidFill>
                  <a:schemeClr val="bg1"/>
                </a:solidFill>
              </a:rPr>
              <a:t> </a:t>
            </a:r>
            <a:endParaRPr lang="en-US" sz="800" dirty="0">
              <a:solidFill>
                <a:srgbClr val="FFFF00"/>
              </a:solidFill>
            </a:endParaRPr>
          </a:p>
          <a:p>
            <a:r>
              <a:rPr lang="en-US" sz="2000" baseline="30000" dirty="0" smtClean="0">
                <a:solidFill>
                  <a:srgbClr val="FFFF00"/>
                </a:solidFill>
              </a:rPr>
              <a:t>NEG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fr-FR" sz="2000" b="1" dirty="0">
                <a:solidFill>
                  <a:schemeClr val="bg1"/>
                </a:solidFill>
              </a:rPr>
              <a:t>4:16</a:t>
            </a:r>
            <a:r>
              <a:rPr lang="fr-FR" sz="2000" dirty="0">
                <a:solidFill>
                  <a:schemeClr val="bg1"/>
                </a:solidFill>
              </a:rPr>
              <a:t> Et nous, nous avons connu l'amour que Dieu a pour nous, et nous y avons cru. Dieu est amour; et celui qui demeure dans l'amour demeure en Dieu, et Dieu demeure en lui.</a:t>
            </a:r>
          </a:p>
          <a:p>
            <a:r>
              <a:rPr lang="fr-FR" sz="2000" baseline="30000" dirty="0" smtClean="0">
                <a:solidFill>
                  <a:srgbClr val="FFFF00"/>
                </a:solidFill>
              </a:rPr>
              <a:t>BFC </a:t>
            </a:r>
            <a:r>
              <a:rPr lang="fr-FR" sz="2000" b="1" dirty="0" smtClean="0">
                <a:solidFill>
                  <a:schemeClr val="bg1"/>
                </a:solidFill>
              </a:rPr>
              <a:t>4:16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>
                <a:solidFill>
                  <a:schemeClr val="bg1"/>
                </a:solidFill>
              </a:rPr>
              <a:t>Et nous, nous savons et nous croyons que Dieu nous aime. Dieu est amour; celui qui demeure dans l'amour demeure uni à Dieu et Dieu demeure en lui.</a:t>
            </a:r>
            <a:endParaRPr lang="es-ES" sz="2000" dirty="0" smtClean="0">
              <a:solidFill>
                <a:schemeClr val="bg1"/>
              </a:solidFill>
            </a:endParaRPr>
          </a:p>
          <a:p>
            <a:endParaRPr lang="es-ES" sz="1200" dirty="0" smtClean="0">
              <a:solidFill>
                <a:schemeClr val="bg1"/>
              </a:solidFill>
            </a:endParaRPr>
          </a:p>
          <a:p>
            <a:endParaRPr lang="es-ES" sz="1200" dirty="0" smtClean="0">
              <a:solidFill>
                <a:schemeClr val="bg1"/>
              </a:solidFill>
            </a:endParaRPr>
          </a:p>
          <a:p>
            <a:endParaRPr lang="es-ES" sz="1200" dirty="0">
              <a:solidFill>
                <a:schemeClr val="bg1"/>
              </a:solidFill>
            </a:endParaRPr>
          </a:p>
          <a:p>
            <a:endParaRPr lang="es-E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96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644"/>
            <a:ext cx="12161838" cy="6850191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algn="ctr"/>
            <a:endParaRPr lang="en-US" sz="12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1 Jean 4:17 </a:t>
            </a:r>
            <a:endParaRPr lang="en-US" sz="1200" b="1" dirty="0" smtClean="0">
              <a:solidFill>
                <a:srgbClr val="FFFF00"/>
              </a:solidFill>
            </a:endParaRPr>
          </a:p>
          <a:p>
            <a:endParaRPr lang="en-US" sz="1200" b="1" dirty="0" smtClean="0">
              <a:solidFill>
                <a:srgbClr val="FFFF00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17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l-GR" sz="3600" dirty="0" smtClean="0">
                <a:solidFill>
                  <a:schemeClr val="bg1"/>
                </a:solidFill>
              </a:rPr>
              <a:t>ἐν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τούτῳ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 ετελείωται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ἡ </a:t>
            </a:r>
            <a:r>
              <a:rPr lang="el-GR" sz="3600" dirty="0">
                <a:solidFill>
                  <a:schemeClr val="bg1"/>
                </a:solidFill>
              </a:rPr>
              <a:t>ἀγάπη μεθ᾽ ἡμῶν, 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</a:rPr>
              <a:t>         en      cela               est </a:t>
            </a:r>
            <a:r>
              <a:rPr lang="fr-FR" sz="2400" dirty="0">
                <a:solidFill>
                  <a:schemeClr val="bg1"/>
                </a:solidFill>
              </a:rPr>
              <a:t>parfait </a:t>
            </a:r>
            <a:r>
              <a:rPr lang="fr-FR" sz="2400" dirty="0" smtClean="0">
                <a:solidFill>
                  <a:schemeClr val="bg1"/>
                </a:solidFill>
              </a:rPr>
              <a:t>         la    amour        en         nous</a:t>
            </a:r>
            <a:r>
              <a:rPr lang="es-ES" sz="2400" dirty="0" smtClean="0">
                <a:solidFill>
                  <a:schemeClr val="bg1"/>
                </a:solidFill>
              </a:rPr>
              <a:t> 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l-GR" sz="3600" dirty="0" smtClean="0">
                <a:solidFill>
                  <a:schemeClr val="bg1"/>
                </a:solidFill>
              </a:rPr>
              <a:t>ἵνα παρρησίαν ἔχωμεν ἐν τῇ ἡμέρᾳ τῆς κρίσεως, 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</a:rPr>
              <a:t>afin </a:t>
            </a:r>
            <a:r>
              <a:rPr lang="fr-FR" sz="2400" dirty="0">
                <a:solidFill>
                  <a:schemeClr val="bg1"/>
                </a:solidFill>
              </a:rPr>
              <a:t>que </a:t>
            </a:r>
            <a:r>
              <a:rPr lang="fr-FR" sz="2400" dirty="0" smtClean="0">
                <a:solidFill>
                  <a:schemeClr val="bg1"/>
                </a:solidFill>
              </a:rPr>
              <a:t>   assurance        nous </a:t>
            </a:r>
            <a:r>
              <a:rPr lang="fr-FR" sz="2400" dirty="0">
                <a:solidFill>
                  <a:schemeClr val="bg1"/>
                </a:solidFill>
              </a:rPr>
              <a:t>ayons </a:t>
            </a:r>
            <a:r>
              <a:rPr lang="fr-FR" sz="2400" dirty="0" smtClean="0">
                <a:solidFill>
                  <a:schemeClr val="bg1"/>
                </a:solidFill>
              </a:rPr>
              <a:t>    au           jour          du       jugement</a:t>
            </a:r>
            <a:endParaRPr lang="es-ES" sz="2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               </a:t>
            </a:r>
            <a:r>
              <a:rPr lang="el-GR" sz="3600" dirty="0" smtClean="0">
                <a:solidFill>
                  <a:schemeClr val="bg1"/>
                </a:solidFill>
              </a:rPr>
              <a:t>ὅτι</a:t>
            </a:r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l-GR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>
                <a:solidFill>
                  <a:schemeClr val="bg1"/>
                </a:solidFill>
              </a:rPr>
              <a:t>καθὼς ἐκεῖνός ἐστιν, 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</a:rPr>
              <a:t>                 parce que     tel                  il               est</a:t>
            </a:r>
            <a:r>
              <a:rPr lang="es-ES" sz="2400" dirty="0" smtClean="0">
                <a:solidFill>
                  <a:schemeClr val="bg1"/>
                </a:solidFill>
              </a:rPr>
              <a:t>   </a:t>
            </a:r>
          </a:p>
          <a:p>
            <a:r>
              <a:rPr lang="en-US" sz="3600" dirty="0">
                <a:solidFill>
                  <a:schemeClr val="bg1"/>
                </a:solidFill>
              </a:rPr>
              <a:t> </a:t>
            </a:r>
            <a:r>
              <a:rPr lang="en-US" sz="3600" dirty="0" smtClean="0">
                <a:solidFill>
                  <a:schemeClr val="bg1"/>
                </a:solidFill>
              </a:rPr>
              <a:t>   </a:t>
            </a:r>
            <a:r>
              <a:rPr lang="el-GR" sz="3600" dirty="0" smtClean="0">
                <a:solidFill>
                  <a:schemeClr val="bg1"/>
                </a:solidFill>
              </a:rPr>
              <a:t>καὶ </a:t>
            </a:r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l-GR" sz="3600" dirty="0" smtClean="0">
                <a:solidFill>
                  <a:schemeClr val="bg1"/>
                </a:solidFill>
              </a:rPr>
              <a:t>ἡμεῖς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ἐσμεν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ἐν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τῷ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κόσμῳ </a:t>
            </a:r>
            <a:r>
              <a:rPr lang="el-GR" sz="3600" dirty="0">
                <a:solidFill>
                  <a:schemeClr val="bg1"/>
                </a:solidFill>
              </a:rPr>
              <a:t>τούτῳ. 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</a:rPr>
              <a:t>  aussi  tels   nous       sommes   dans   le        monde          ce </a:t>
            </a:r>
            <a:endParaRPr lang="es-ES" sz="2400" dirty="0" smtClean="0">
              <a:solidFill>
                <a:schemeClr val="bg1"/>
              </a:solidFill>
            </a:endParaRPr>
          </a:p>
          <a:p>
            <a:endParaRPr lang="es-ES" sz="1000" dirty="0">
              <a:solidFill>
                <a:schemeClr val="bg1"/>
              </a:solidFill>
            </a:endParaRPr>
          </a:p>
          <a:p>
            <a:r>
              <a:rPr lang="en-US" sz="2200" baseline="30000" dirty="0" smtClean="0">
                <a:solidFill>
                  <a:srgbClr val="FFFF00"/>
                </a:solidFill>
              </a:rPr>
              <a:t>NEG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fr-FR" sz="2200" b="1" dirty="0">
                <a:solidFill>
                  <a:schemeClr val="bg1"/>
                </a:solidFill>
              </a:rPr>
              <a:t>4:17</a:t>
            </a:r>
            <a:r>
              <a:rPr lang="fr-FR" sz="2200" dirty="0">
                <a:solidFill>
                  <a:schemeClr val="bg1"/>
                </a:solidFill>
              </a:rPr>
              <a:t> Tel il est, tels nous sommes aussi dans ce monde: c'est en cela que l'amour est parfait en nous, afin que nous ayons de l'assurance au jour du jugement.</a:t>
            </a:r>
          </a:p>
          <a:p>
            <a:r>
              <a:rPr lang="fr-FR" sz="2200" baseline="30000" dirty="0" smtClean="0">
                <a:solidFill>
                  <a:schemeClr val="bg1"/>
                </a:solidFill>
              </a:rPr>
              <a:t>BFC </a:t>
            </a:r>
            <a:r>
              <a:rPr lang="fr-FR" sz="2200" b="1" dirty="0" smtClean="0">
                <a:solidFill>
                  <a:schemeClr val="bg1"/>
                </a:solidFill>
              </a:rPr>
              <a:t>4:17</a:t>
            </a:r>
            <a:r>
              <a:rPr lang="fr-FR" sz="2200" dirty="0" smtClean="0">
                <a:solidFill>
                  <a:schemeClr val="bg1"/>
                </a:solidFill>
              </a:rPr>
              <a:t> </a:t>
            </a:r>
            <a:r>
              <a:rPr lang="fr-FR" sz="2200" dirty="0">
                <a:solidFill>
                  <a:schemeClr val="bg1"/>
                </a:solidFill>
              </a:rPr>
              <a:t>Si l'amour est parfait en nous, alors nous serons pleins d'assurance au jour du Jugement; nous le serons parce que notre vie dans ce monde est semblable à celle de Jésus-Christ</a:t>
            </a:r>
            <a:r>
              <a:rPr lang="fr-FR" sz="2200" dirty="0" smtClean="0">
                <a:solidFill>
                  <a:schemeClr val="bg1"/>
                </a:solidFill>
              </a:rPr>
              <a:t>.</a:t>
            </a:r>
          </a:p>
          <a:p>
            <a:endParaRPr lang="fr-FR" sz="2200" dirty="0">
              <a:solidFill>
                <a:schemeClr val="bg1"/>
              </a:solidFill>
            </a:endParaRPr>
          </a:p>
          <a:p>
            <a:endParaRPr lang="es-ES" sz="2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23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644"/>
            <a:ext cx="12161838" cy="6796331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algn="ctr"/>
            <a:endParaRPr lang="en-US" sz="105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1 Jean 4:18-19 </a:t>
            </a:r>
          </a:p>
          <a:p>
            <a:pPr algn="ctr"/>
            <a:endParaRPr lang="en-US" sz="800" b="1" dirty="0" smtClean="0">
              <a:solidFill>
                <a:srgbClr val="FFFF00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18 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l-GR" sz="3300" dirty="0" smtClean="0">
                <a:solidFill>
                  <a:schemeClr val="bg1"/>
                </a:solidFill>
              </a:rPr>
              <a:t>φόβος </a:t>
            </a:r>
            <a:r>
              <a:rPr lang="el-GR" sz="3300" dirty="0">
                <a:solidFill>
                  <a:schemeClr val="bg1"/>
                </a:solidFill>
              </a:rPr>
              <a:t>οὐκ ἔστιν ἐν τῇ ἀγάπῃ, ἀλλ᾽ ἡ τελεία </a:t>
            </a:r>
            <a:r>
              <a:rPr lang="el-GR" sz="3300" dirty="0" smtClean="0">
                <a:solidFill>
                  <a:schemeClr val="bg1"/>
                </a:solidFill>
              </a:rPr>
              <a:t>ἀγάπη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smtClean="0">
                <a:solidFill>
                  <a:schemeClr val="bg1"/>
                </a:solidFill>
              </a:rPr>
              <a:t>        </a:t>
            </a:r>
            <a:r>
              <a:rPr lang="fr-FR" sz="2400" dirty="0">
                <a:solidFill>
                  <a:schemeClr val="bg1"/>
                </a:solidFill>
              </a:rPr>
              <a:t>crainte </a:t>
            </a:r>
            <a:r>
              <a:rPr lang="fr-FR" sz="2400" dirty="0" smtClean="0">
                <a:solidFill>
                  <a:schemeClr val="bg1"/>
                </a:solidFill>
              </a:rPr>
              <a:t> ne pas    est    dans    l'amour        mais   la    parfait     amour </a:t>
            </a:r>
            <a:endParaRPr lang="es-ES" sz="2400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     </a:t>
            </a:r>
            <a:r>
              <a:rPr lang="el-GR" sz="3400" dirty="0" smtClean="0">
                <a:solidFill>
                  <a:schemeClr val="bg1"/>
                </a:solidFill>
              </a:rPr>
              <a:t>ἔξω </a:t>
            </a:r>
            <a:r>
              <a:rPr lang="el-GR" sz="3400" dirty="0">
                <a:solidFill>
                  <a:schemeClr val="bg1"/>
                </a:solidFill>
              </a:rPr>
              <a:t>βάλλει τὸν </a:t>
            </a:r>
            <a:r>
              <a:rPr lang="el-GR" sz="3400" dirty="0" smtClean="0">
                <a:solidFill>
                  <a:schemeClr val="bg1"/>
                </a:solidFill>
              </a:rPr>
              <a:t>φόβον, ὅτι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l-GR" sz="3400" dirty="0" smtClean="0">
                <a:solidFill>
                  <a:schemeClr val="bg1"/>
                </a:solidFill>
              </a:rPr>
              <a:t>ὁ </a:t>
            </a:r>
            <a:r>
              <a:rPr lang="el-GR" sz="3400" dirty="0">
                <a:solidFill>
                  <a:schemeClr val="bg1"/>
                </a:solidFill>
              </a:rPr>
              <a:t>φόβος κόλασιν ἔχει</a:t>
            </a:r>
            <a:r>
              <a:rPr lang="el-GR" sz="3400" dirty="0" smtClean="0">
                <a:solidFill>
                  <a:schemeClr val="bg1"/>
                </a:solidFill>
              </a:rPr>
              <a:t>, 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</a:rPr>
              <a:t>              bannit               la      crainte      </a:t>
            </a:r>
            <a:r>
              <a:rPr lang="fr-FR" sz="2400" dirty="0">
                <a:solidFill>
                  <a:schemeClr val="bg1"/>
                </a:solidFill>
              </a:rPr>
              <a:t>car </a:t>
            </a:r>
            <a:r>
              <a:rPr lang="fr-FR" sz="2400" dirty="0" smtClean="0">
                <a:solidFill>
                  <a:schemeClr val="bg1"/>
                </a:solidFill>
              </a:rPr>
              <a:t>  la    crainte    châtiment     il a 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     </a:t>
            </a:r>
            <a:r>
              <a:rPr lang="el-GR" sz="3600" dirty="0" smtClean="0">
                <a:solidFill>
                  <a:schemeClr val="bg1"/>
                </a:solidFill>
              </a:rPr>
              <a:t>ὁ </a:t>
            </a:r>
            <a:r>
              <a:rPr lang="el-GR" sz="3600" dirty="0">
                <a:solidFill>
                  <a:schemeClr val="bg1"/>
                </a:solidFill>
              </a:rPr>
              <a:t>δὲ φοβούμενος οὐ τετελείωται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l-GR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ἐν </a:t>
            </a:r>
            <a:r>
              <a:rPr lang="el-GR" sz="3600" dirty="0">
                <a:solidFill>
                  <a:schemeClr val="bg1"/>
                </a:solidFill>
              </a:rPr>
              <a:t>τῇ ἀγάπῃ. 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</a:rPr>
              <a:t>    celui  et         qui craint          ne pas      est </a:t>
            </a:r>
            <a:r>
              <a:rPr lang="fr-FR" sz="2400" dirty="0">
                <a:solidFill>
                  <a:schemeClr val="bg1"/>
                </a:solidFill>
              </a:rPr>
              <a:t>parfait </a:t>
            </a:r>
            <a:r>
              <a:rPr lang="fr-FR" sz="2400" dirty="0" smtClean="0">
                <a:solidFill>
                  <a:schemeClr val="bg1"/>
                </a:solidFill>
              </a:rPr>
              <a:t>          dans     l'amour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endParaRPr lang="es-ES" sz="2400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19</a:t>
            </a:r>
            <a:r>
              <a:rPr lang="en-US" sz="2400" dirty="0" smtClean="0">
                <a:solidFill>
                  <a:schemeClr val="bg1"/>
                </a:solidFill>
              </a:rPr>
              <a:t>   </a:t>
            </a:r>
            <a:r>
              <a:rPr lang="el-GR" sz="3600" dirty="0" smtClean="0">
                <a:solidFill>
                  <a:schemeClr val="bg1"/>
                </a:solidFill>
              </a:rPr>
              <a:t>ἡμεῖς </a:t>
            </a:r>
            <a:r>
              <a:rPr lang="el-GR" sz="3600" dirty="0">
                <a:solidFill>
                  <a:schemeClr val="bg1"/>
                </a:solidFill>
              </a:rPr>
              <a:t>ἀγαπῶμεν</a:t>
            </a:r>
            <a:r>
              <a:rPr lang="el-GR" sz="3600" dirty="0" smtClean="0">
                <a:solidFill>
                  <a:schemeClr val="bg1"/>
                </a:solidFill>
              </a:rPr>
              <a:t>,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>
                <a:solidFill>
                  <a:schemeClr val="bg1"/>
                </a:solidFill>
              </a:rPr>
              <a:t>ὅτι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αὐτὸς </a:t>
            </a:r>
            <a:r>
              <a:rPr lang="el-GR" sz="3600" dirty="0">
                <a:solidFill>
                  <a:schemeClr val="bg1"/>
                </a:solidFill>
              </a:rPr>
              <a:t>πρῶτος ἠγάπησεν ἡμᾶς</a:t>
            </a:r>
            <a:r>
              <a:rPr lang="el-GR" sz="3600" dirty="0" smtClean="0">
                <a:solidFill>
                  <a:schemeClr val="bg1"/>
                </a:solidFill>
              </a:rPr>
              <a:t>.</a:t>
            </a:r>
            <a:r>
              <a:rPr lang="es-ES" sz="3600" dirty="0" smtClean="0">
                <a:solidFill>
                  <a:schemeClr val="bg1"/>
                </a:solidFill>
              </a:rPr>
              <a:t> </a:t>
            </a:r>
            <a:endParaRPr lang="es-ES" sz="2600" dirty="0" smtClean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</a:rPr>
              <a:t>           nous       </a:t>
            </a:r>
            <a:r>
              <a:rPr lang="fr-FR" sz="2400" dirty="0">
                <a:solidFill>
                  <a:schemeClr val="bg1"/>
                </a:solidFill>
              </a:rPr>
              <a:t>nous </a:t>
            </a:r>
            <a:r>
              <a:rPr lang="fr-FR" sz="2400" dirty="0" smtClean="0">
                <a:solidFill>
                  <a:schemeClr val="bg1"/>
                </a:solidFill>
              </a:rPr>
              <a:t>aimons   </a:t>
            </a:r>
            <a:r>
              <a:rPr lang="fr-FR" sz="2400" dirty="0">
                <a:solidFill>
                  <a:schemeClr val="bg1"/>
                </a:solidFill>
              </a:rPr>
              <a:t>parce </a:t>
            </a:r>
            <a:r>
              <a:rPr lang="fr-FR" sz="2400" dirty="0" smtClean="0">
                <a:solidFill>
                  <a:schemeClr val="bg1"/>
                </a:solidFill>
              </a:rPr>
              <a:t>que     il           </a:t>
            </a:r>
            <a:r>
              <a:rPr lang="fr-FR" sz="2400" dirty="0">
                <a:solidFill>
                  <a:schemeClr val="bg1"/>
                </a:solidFill>
              </a:rPr>
              <a:t>le premier</a:t>
            </a:r>
            <a:r>
              <a:rPr lang="fr-FR" sz="2400" dirty="0" smtClean="0">
                <a:solidFill>
                  <a:schemeClr val="bg1"/>
                </a:solidFill>
              </a:rPr>
              <a:t>        </a:t>
            </a:r>
            <a:r>
              <a:rPr lang="fr-FR" sz="2400" dirty="0">
                <a:solidFill>
                  <a:schemeClr val="bg1"/>
                </a:solidFill>
              </a:rPr>
              <a:t>a aimés </a:t>
            </a:r>
            <a:r>
              <a:rPr lang="fr-FR" sz="2400" dirty="0" smtClean="0">
                <a:solidFill>
                  <a:schemeClr val="bg1"/>
                </a:solidFill>
              </a:rPr>
              <a:t>          </a:t>
            </a:r>
            <a:r>
              <a:rPr lang="es-ES" sz="2400" dirty="0" err="1" smtClean="0">
                <a:solidFill>
                  <a:schemeClr val="bg1"/>
                </a:solidFill>
              </a:rPr>
              <a:t>nous</a:t>
            </a:r>
            <a:endParaRPr lang="es-ES" sz="2400" dirty="0">
              <a:solidFill>
                <a:schemeClr val="bg1"/>
              </a:solidFill>
            </a:endParaRPr>
          </a:p>
          <a:p>
            <a:r>
              <a:rPr lang="en-US" sz="900" dirty="0">
                <a:solidFill>
                  <a:schemeClr val="bg1"/>
                </a:solidFill>
              </a:rPr>
              <a:t>  </a:t>
            </a:r>
            <a:endParaRPr lang="es-ES" sz="9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 </a:t>
            </a:r>
            <a:r>
              <a:rPr lang="en-US" sz="2000" baseline="30000" dirty="0" smtClean="0">
                <a:solidFill>
                  <a:srgbClr val="FFFF00"/>
                </a:solidFill>
              </a:rPr>
              <a:t>NEG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fr-FR" sz="2000" b="1" dirty="0">
                <a:solidFill>
                  <a:schemeClr val="bg1"/>
                </a:solidFill>
              </a:rPr>
              <a:t>4:18</a:t>
            </a:r>
            <a:r>
              <a:rPr lang="fr-FR" sz="2000" dirty="0">
                <a:solidFill>
                  <a:schemeClr val="bg1"/>
                </a:solidFill>
              </a:rPr>
              <a:t> La crainte n'est pas dans l'amour, mais l'amour parfait bannit la crainte; car la crainte suppose un châtiment, et celui qui craint n'est pas parfait dans l'amour</a:t>
            </a:r>
            <a:r>
              <a:rPr lang="fr-FR" sz="2000" dirty="0" smtClean="0">
                <a:solidFill>
                  <a:schemeClr val="bg1"/>
                </a:solidFill>
              </a:rPr>
              <a:t>. </a:t>
            </a:r>
            <a:r>
              <a:rPr lang="fr-FR" sz="2000" b="1" dirty="0">
                <a:solidFill>
                  <a:schemeClr val="bg1"/>
                </a:solidFill>
              </a:rPr>
              <a:t>19</a:t>
            </a:r>
            <a:r>
              <a:rPr lang="fr-FR" sz="2000" dirty="0">
                <a:solidFill>
                  <a:schemeClr val="bg1"/>
                </a:solidFill>
              </a:rPr>
              <a:t> Pour nous, nous l'aimons 'aimons, parce </a:t>
            </a:r>
            <a:r>
              <a:rPr lang="fr-FR" sz="2000" dirty="0" smtClean="0">
                <a:solidFill>
                  <a:schemeClr val="bg1"/>
                </a:solidFill>
              </a:rPr>
              <a:t>qu'il </a:t>
            </a:r>
            <a:r>
              <a:rPr lang="fr-FR" sz="2000" dirty="0">
                <a:solidFill>
                  <a:schemeClr val="bg1"/>
                </a:solidFill>
              </a:rPr>
              <a:t>nous a aimés le premier</a:t>
            </a:r>
            <a:r>
              <a:rPr lang="fr-FR" sz="2000" dirty="0" smtClean="0">
                <a:solidFill>
                  <a:schemeClr val="bg1"/>
                </a:solidFill>
              </a:rPr>
              <a:t>. / </a:t>
            </a:r>
            <a:r>
              <a:rPr lang="fr-FR" sz="2000" baseline="30000" dirty="0" smtClean="0">
                <a:solidFill>
                  <a:srgbClr val="FFFF00"/>
                </a:solidFill>
              </a:rPr>
              <a:t>BFC </a:t>
            </a:r>
            <a:r>
              <a:rPr lang="fr-FR" sz="2000" b="1" dirty="0" smtClean="0">
                <a:solidFill>
                  <a:schemeClr val="bg1"/>
                </a:solidFill>
              </a:rPr>
              <a:t>4:18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>
                <a:solidFill>
                  <a:schemeClr val="bg1"/>
                </a:solidFill>
              </a:rPr>
              <a:t>Il n'y a pas de crainte dans l'amour; l'amour parfait exclut la crainte. La crainte est liée à l'attente d'un châtiment et, ainsi, celui qui craint ne connaît pas l'amour dans sa perfection</a:t>
            </a:r>
            <a:r>
              <a:rPr lang="fr-FR" sz="2000" dirty="0" smtClean="0">
                <a:solidFill>
                  <a:schemeClr val="bg1"/>
                </a:solidFill>
              </a:rPr>
              <a:t>. </a:t>
            </a:r>
            <a:r>
              <a:rPr lang="fr-FR" sz="2000" b="1" dirty="0">
                <a:solidFill>
                  <a:schemeClr val="bg1"/>
                </a:solidFill>
              </a:rPr>
              <a:t>19</a:t>
            </a:r>
            <a:r>
              <a:rPr lang="fr-FR" sz="2000" dirty="0">
                <a:solidFill>
                  <a:schemeClr val="bg1"/>
                </a:solidFill>
              </a:rPr>
              <a:t> Quant à nous, nous aimons parce que Dieu nous a aimés le premier.</a:t>
            </a:r>
          </a:p>
          <a:p>
            <a:endParaRPr lang="fr-FR" sz="2400" dirty="0">
              <a:solidFill>
                <a:schemeClr val="bg1"/>
              </a:solidFill>
            </a:endParaRPr>
          </a:p>
          <a:p>
            <a:endParaRPr lang="es-ES" sz="800" dirty="0" smtClean="0">
              <a:solidFill>
                <a:schemeClr val="bg1"/>
              </a:solidFill>
            </a:endParaRPr>
          </a:p>
          <a:p>
            <a:endParaRPr lang="es-ES" sz="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46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644"/>
            <a:ext cx="12161838" cy="6927136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algn="ctr"/>
            <a:endParaRPr lang="en-US" sz="14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3700" b="1" dirty="0" smtClean="0">
                <a:solidFill>
                  <a:srgbClr val="FFFF00"/>
                </a:solidFill>
              </a:rPr>
              <a:t>1 Jean 4:20 </a:t>
            </a:r>
          </a:p>
          <a:p>
            <a:pPr algn="ctr"/>
            <a:endParaRPr lang="en-US" sz="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 20</a:t>
            </a:r>
            <a:r>
              <a:rPr lang="en-US" sz="3200" b="1" dirty="0" smtClean="0">
                <a:solidFill>
                  <a:schemeClr val="bg1"/>
                </a:solidFill>
              </a:rPr>
              <a:t>  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ἐάν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τις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εἴπῃ </a:t>
            </a:r>
            <a:r>
              <a:rPr lang="el-GR" sz="3600" dirty="0">
                <a:solidFill>
                  <a:schemeClr val="bg1"/>
                </a:solidFill>
              </a:rPr>
              <a:t>ὅτι ἀγαπῶ τὸν </a:t>
            </a:r>
            <a:r>
              <a:rPr lang="el-GR" sz="3600" dirty="0" smtClean="0">
                <a:solidFill>
                  <a:schemeClr val="bg1"/>
                </a:solidFill>
              </a:rPr>
              <a:t>θεὸν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</a:rPr>
              <a:t>            si  quelqu'un  dit      que     </a:t>
            </a:r>
            <a:r>
              <a:rPr lang="fr-FR" sz="2400" dirty="0">
                <a:solidFill>
                  <a:schemeClr val="bg1"/>
                </a:solidFill>
              </a:rPr>
              <a:t>J'aime </a:t>
            </a:r>
            <a:r>
              <a:rPr lang="fr-FR" sz="2400" dirty="0" smtClean="0">
                <a:solidFill>
                  <a:schemeClr val="bg1"/>
                </a:solidFill>
              </a:rPr>
              <a:t>        le       Dieu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   </a:t>
            </a:r>
            <a:r>
              <a:rPr lang="el-GR" sz="3600" dirty="0" smtClean="0">
                <a:solidFill>
                  <a:schemeClr val="bg1"/>
                </a:solidFill>
              </a:rPr>
              <a:t>καὶ </a:t>
            </a:r>
            <a:r>
              <a:rPr lang="el-GR" sz="3600" dirty="0">
                <a:solidFill>
                  <a:schemeClr val="bg1"/>
                </a:solidFill>
              </a:rPr>
              <a:t>τὸν ἀδελφὸν αὐτοῦ μισῇ, ψεύστης ἐστίν· 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</a:rPr>
              <a:t>       et       le           frère               son       il </a:t>
            </a:r>
            <a:r>
              <a:rPr lang="fr-FR" sz="2400" dirty="0">
                <a:solidFill>
                  <a:schemeClr val="bg1"/>
                </a:solidFill>
              </a:rPr>
              <a:t>haïsse </a:t>
            </a:r>
            <a:r>
              <a:rPr lang="fr-FR" sz="2400" dirty="0" smtClean="0">
                <a:solidFill>
                  <a:schemeClr val="bg1"/>
                </a:solidFill>
              </a:rPr>
              <a:t>   un menteur     c'est</a:t>
            </a:r>
            <a:endParaRPr lang="es-ES" sz="24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    </a:t>
            </a:r>
            <a:r>
              <a:rPr lang="el-GR" sz="3600" dirty="0" smtClean="0">
                <a:solidFill>
                  <a:schemeClr val="bg1"/>
                </a:solidFill>
              </a:rPr>
              <a:t>ὁ</a:t>
            </a:r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l-GR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>
                <a:solidFill>
                  <a:schemeClr val="bg1"/>
                </a:solidFill>
              </a:rPr>
              <a:t>γὰρ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μὴ </a:t>
            </a:r>
            <a:r>
              <a:rPr lang="el-GR" sz="3600" dirty="0">
                <a:solidFill>
                  <a:schemeClr val="bg1"/>
                </a:solidFill>
              </a:rPr>
              <a:t>ἀγαπῶν τὸν ἀδελφὸν αὐτοῦ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ὃν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>
                <a:solidFill>
                  <a:schemeClr val="bg1"/>
                </a:solidFill>
              </a:rPr>
              <a:t>ἑώρακεν, 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</a:rPr>
              <a:t>   </a:t>
            </a:r>
            <a:r>
              <a:rPr lang="fr-FR" sz="2400" dirty="0">
                <a:solidFill>
                  <a:schemeClr val="bg1"/>
                </a:solidFill>
              </a:rPr>
              <a:t>celui </a:t>
            </a:r>
            <a:r>
              <a:rPr lang="fr-FR" sz="2400" dirty="0" smtClean="0">
                <a:solidFill>
                  <a:schemeClr val="bg1"/>
                </a:solidFill>
              </a:rPr>
              <a:t>   car    ne pas   qui aime        le          </a:t>
            </a:r>
            <a:r>
              <a:rPr lang="fr-FR" sz="2400" dirty="0">
                <a:solidFill>
                  <a:schemeClr val="bg1"/>
                </a:solidFill>
              </a:rPr>
              <a:t>frère </a:t>
            </a:r>
            <a:r>
              <a:rPr lang="fr-FR" sz="2400" dirty="0" smtClean="0">
                <a:solidFill>
                  <a:schemeClr val="bg1"/>
                </a:solidFill>
              </a:rPr>
              <a:t>               son         qui         il voit</a:t>
            </a:r>
            <a:r>
              <a:rPr lang="es-ES" sz="2400" dirty="0" smtClean="0">
                <a:solidFill>
                  <a:schemeClr val="bg1"/>
                </a:solidFill>
              </a:rPr>
              <a:t>  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       </a:t>
            </a:r>
            <a:r>
              <a:rPr lang="el-GR" sz="3600" dirty="0" smtClean="0">
                <a:solidFill>
                  <a:schemeClr val="bg1"/>
                </a:solidFill>
              </a:rPr>
              <a:t>τὸν </a:t>
            </a:r>
            <a:r>
              <a:rPr lang="el-GR" sz="3600" dirty="0">
                <a:solidFill>
                  <a:schemeClr val="bg1"/>
                </a:solidFill>
              </a:rPr>
              <a:t>θεὸν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ὃν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οὐχ </a:t>
            </a:r>
            <a:r>
              <a:rPr lang="el-GR" sz="3600" dirty="0">
                <a:solidFill>
                  <a:schemeClr val="bg1"/>
                </a:solidFill>
              </a:rPr>
              <a:t>ἑώρακεν οὐ δύναται ἀγαπᾶν.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</a:rPr>
              <a:t>             le       Dieu      qui  ne pas        il voit      ne pas    il peut             aimer</a:t>
            </a:r>
            <a:endParaRPr lang="es-ES" sz="2400" dirty="0" smtClean="0">
              <a:solidFill>
                <a:schemeClr val="bg1"/>
              </a:solidFill>
            </a:endParaRPr>
          </a:p>
          <a:p>
            <a:r>
              <a:rPr lang="en-US" sz="800" dirty="0">
                <a:solidFill>
                  <a:schemeClr val="bg1"/>
                </a:solidFill>
              </a:rPr>
              <a:t> </a:t>
            </a:r>
            <a:endParaRPr lang="en-US" sz="800" dirty="0" smtClean="0">
              <a:solidFill>
                <a:srgbClr val="FFFF00"/>
              </a:solidFill>
            </a:endParaRPr>
          </a:p>
          <a:p>
            <a:r>
              <a:rPr lang="en-US" sz="2200" baseline="30000" dirty="0" smtClean="0">
                <a:solidFill>
                  <a:srgbClr val="FFFF00"/>
                </a:solidFill>
              </a:rPr>
              <a:t>NEG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fr-FR" sz="2200" b="1" dirty="0">
                <a:solidFill>
                  <a:schemeClr val="bg1"/>
                </a:solidFill>
              </a:rPr>
              <a:t>4:20</a:t>
            </a:r>
            <a:r>
              <a:rPr lang="fr-FR" sz="2200" dirty="0">
                <a:solidFill>
                  <a:schemeClr val="bg1"/>
                </a:solidFill>
              </a:rPr>
              <a:t> Si quelqu'un dit: J'aime Dieu, et qu'il haïsse son frère, c'est un menteur; car celui qui n'aime pas son frère </a:t>
            </a:r>
            <a:r>
              <a:rPr lang="fr-FR" sz="2200" dirty="0" smtClean="0">
                <a:solidFill>
                  <a:schemeClr val="bg1"/>
                </a:solidFill>
              </a:rPr>
              <a:t>qu'il </a:t>
            </a:r>
            <a:r>
              <a:rPr lang="fr-FR" sz="2200" dirty="0">
                <a:solidFill>
                  <a:schemeClr val="bg1"/>
                </a:solidFill>
              </a:rPr>
              <a:t>voit, comment peut -il aimer Dieu </a:t>
            </a:r>
            <a:r>
              <a:rPr lang="fr-FR" sz="2200" dirty="0" smtClean="0">
                <a:solidFill>
                  <a:schemeClr val="bg1"/>
                </a:solidFill>
              </a:rPr>
              <a:t>qu'il </a:t>
            </a:r>
            <a:r>
              <a:rPr lang="fr-FR" sz="2200" dirty="0">
                <a:solidFill>
                  <a:schemeClr val="bg1"/>
                </a:solidFill>
              </a:rPr>
              <a:t>ne voit pas ?</a:t>
            </a:r>
          </a:p>
          <a:p>
            <a:r>
              <a:rPr lang="fr-FR" sz="2200" baseline="30000" dirty="0" smtClean="0">
                <a:solidFill>
                  <a:srgbClr val="FFFF00"/>
                </a:solidFill>
              </a:rPr>
              <a:t>BFC </a:t>
            </a:r>
            <a:r>
              <a:rPr lang="fr-FR" sz="2200" b="1" dirty="0" smtClean="0">
                <a:solidFill>
                  <a:schemeClr val="bg1"/>
                </a:solidFill>
              </a:rPr>
              <a:t>4:20</a:t>
            </a:r>
            <a:r>
              <a:rPr lang="fr-FR" sz="2200" dirty="0" smtClean="0">
                <a:solidFill>
                  <a:schemeClr val="bg1"/>
                </a:solidFill>
              </a:rPr>
              <a:t> </a:t>
            </a:r>
            <a:r>
              <a:rPr lang="fr-FR" sz="2200" dirty="0">
                <a:solidFill>
                  <a:schemeClr val="bg1"/>
                </a:solidFill>
              </a:rPr>
              <a:t>Si quelqu'un dit: «J'aime Dieu», et qu'il haïsse son frère, c'est un menteur. En effet, s'il n'aime pas son frère qu'il voit, il ne peut pas aimer Dieu qu'il ne voit pas.</a:t>
            </a:r>
            <a:endParaRPr lang="es-ES" sz="2200" dirty="0" smtClean="0">
              <a:solidFill>
                <a:schemeClr val="bg1"/>
              </a:solidFill>
            </a:endParaRPr>
          </a:p>
          <a:p>
            <a:endParaRPr lang="es-ES" sz="1200" dirty="0" smtClean="0">
              <a:solidFill>
                <a:schemeClr val="bg1"/>
              </a:solidFill>
            </a:endParaRPr>
          </a:p>
          <a:p>
            <a:endParaRPr lang="es-ES" sz="1200" dirty="0">
              <a:solidFill>
                <a:schemeClr val="bg1"/>
              </a:solidFill>
            </a:endParaRPr>
          </a:p>
          <a:p>
            <a:endParaRPr lang="es-ES" sz="1200" dirty="0" smtClean="0">
              <a:solidFill>
                <a:schemeClr val="bg1"/>
              </a:solidFill>
            </a:endParaRPr>
          </a:p>
          <a:p>
            <a:endParaRPr lang="es-E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69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644"/>
            <a:ext cx="12161838" cy="6788636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algn="ctr"/>
            <a:endParaRPr lang="en-US" sz="1200" b="1" dirty="0" smtClean="0">
              <a:solidFill>
                <a:srgbClr val="FFFF00"/>
              </a:solidFill>
            </a:endParaRPr>
          </a:p>
          <a:p>
            <a:pPr algn="ctr"/>
            <a:endParaRPr lang="en-US" sz="1200" b="1" dirty="0" smtClean="0">
              <a:solidFill>
                <a:srgbClr val="FFFF00"/>
              </a:solidFill>
            </a:endParaRPr>
          </a:p>
          <a:p>
            <a:pPr algn="ctr"/>
            <a:endParaRPr lang="en-US" sz="1200" b="1" dirty="0">
              <a:solidFill>
                <a:srgbClr val="FFFF00"/>
              </a:solidFill>
            </a:endParaRPr>
          </a:p>
          <a:p>
            <a:pPr algn="ctr"/>
            <a:endParaRPr lang="en-US" sz="1200" b="1" dirty="0" smtClean="0">
              <a:solidFill>
                <a:srgbClr val="FFFF00"/>
              </a:solidFill>
            </a:endParaRPr>
          </a:p>
          <a:p>
            <a:pPr algn="ctr"/>
            <a:endParaRPr lang="en-US" sz="1200" b="1" dirty="0" smtClean="0">
              <a:solidFill>
                <a:srgbClr val="FFFF00"/>
              </a:solidFill>
            </a:endParaRPr>
          </a:p>
          <a:p>
            <a:pPr algn="ctr"/>
            <a:endParaRPr lang="en-US" sz="12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1 Jean 4:21 </a:t>
            </a:r>
          </a:p>
          <a:p>
            <a:endParaRPr lang="en-US" sz="1200" b="1" dirty="0" smtClean="0">
              <a:solidFill>
                <a:srgbClr val="FFFF00"/>
              </a:solidFill>
            </a:endParaRPr>
          </a:p>
          <a:p>
            <a:endParaRPr lang="en-US" sz="1200" b="1" dirty="0">
              <a:solidFill>
                <a:srgbClr val="FFFF00"/>
              </a:solidFill>
            </a:endParaRPr>
          </a:p>
          <a:p>
            <a:endParaRPr lang="en-US" sz="1200" b="1" dirty="0" smtClean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21</a:t>
            </a:r>
            <a:r>
              <a:rPr lang="en-US" sz="2800" dirty="0" smtClean="0">
                <a:solidFill>
                  <a:schemeClr val="bg1"/>
                </a:solidFill>
              </a:rPr>
              <a:t>  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l-GR" sz="3600" dirty="0" smtClean="0">
                <a:solidFill>
                  <a:schemeClr val="bg1"/>
                </a:solidFill>
              </a:rPr>
              <a:t>καὶ </a:t>
            </a:r>
            <a:r>
              <a:rPr lang="el-GR" sz="3600" dirty="0">
                <a:solidFill>
                  <a:schemeClr val="bg1"/>
                </a:solidFill>
              </a:rPr>
              <a:t>ταύτην τὴν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ἐντολὴν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ἔχομεν </a:t>
            </a:r>
            <a:r>
              <a:rPr lang="el-GR" sz="3600" dirty="0">
                <a:solidFill>
                  <a:schemeClr val="bg1"/>
                </a:solidFill>
              </a:rPr>
              <a:t>ἀπ᾽ αὐτοῦ, 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</a:rPr>
              <a:t>            et           ce          le    commandement  </a:t>
            </a:r>
            <a:r>
              <a:rPr lang="fr-FR" sz="2400" dirty="0">
                <a:solidFill>
                  <a:schemeClr val="bg1"/>
                </a:solidFill>
              </a:rPr>
              <a:t>nous </a:t>
            </a:r>
            <a:r>
              <a:rPr lang="fr-FR" sz="2400" dirty="0" smtClean="0">
                <a:solidFill>
                  <a:schemeClr val="bg1"/>
                </a:solidFill>
              </a:rPr>
              <a:t>avons  </a:t>
            </a:r>
            <a:r>
              <a:rPr lang="fr-FR" sz="2400" dirty="0">
                <a:solidFill>
                  <a:schemeClr val="bg1"/>
                </a:solidFill>
              </a:rPr>
              <a:t>de </a:t>
            </a:r>
            <a:r>
              <a:rPr lang="fr-FR" sz="2400" dirty="0" smtClean="0">
                <a:solidFill>
                  <a:schemeClr val="bg1"/>
                </a:solidFill>
              </a:rPr>
              <a:t>        lui 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</a:p>
          <a:p>
            <a:endParaRPr lang="es-ES" sz="2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l-GR" sz="3600" dirty="0" smtClean="0">
                <a:solidFill>
                  <a:schemeClr val="bg1"/>
                </a:solidFill>
              </a:rPr>
              <a:t>ἵνα </a:t>
            </a:r>
            <a:r>
              <a:rPr lang="el-GR" sz="3600" dirty="0">
                <a:solidFill>
                  <a:schemeClr val="bg1"/>
                </a:solidFill>
              </a:rPr>
              <a:t>ὁ ἀγαπῶν τὸν θεὸν ἀγαπᾷ καὶ τὸν ἀδελφὸν αὐτοῦ. 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</a:rPr>
              <a:t>  </a:t>
            </a:r>
            <a:r>
              <a:rPr lang="fr-FR" sz="2400" dirty="0">
                <a:solidFill>
                  <a:schemeClr val="bg1"/>
                </a:solidFill>
              </a:rPr>
              <a:t>que </a:t>
            </a:r>
            <a:r>
              <a:rPr lang="fr-FR" sz="2400" dirty="0" smtClean="0">
                <a:solidFill>
                  <a:schemeClr val="bg1"/>
                </a:solidFill>
              </a:rPr>
              <a:t> celui  </a:t>
            </a:r>
            <a:r>
              <a:rPr lang="fr-FR" sz="2400" dirty="0">
                <a:solidFill>
                  <a:schemeClr val="bg1"/>
                </a:solidFill>
              </a:rPr>
              <a:t>qui aime </a:t>
            </a:r>
            <a:r>
              <a:rPr lang="fr-FR" sz="2400" dirty="0" smtClean="0">
                <a:solidFill>
                  <a:schemeClr val="bg1"/>
                </a:solidFill>
              </a:rPr>
              <a:t>      le        Dieu        aime      aussi    le            </a:t>
            </a:r>
            <a:r>
              <a:rPr lang="fr-FR" sz="2400" dirty="0">
                <a:solidFill>
                  <a:schemeClr val="bg1"/>
                </a:solidFill>
              </a:rPr>
              <a:t>frère </a:t>
            </a:r>
            <a:r>
              <a:rPr lang="fr-FR" sz="2400" dirty="0" smtClean="0">
                <a:solidFill>
                  <a:schemeClr val="bg1"/>
                </a:solidFill>
              </a:rPr>
              <a:t>           son</a:t>
            </a:r>
            <a:endParaRPr lang="es-ES" sz="2400" dirty="0" smtClean="0">
              <a:solidFill>
                <a:schemeClr val="bg1"/>
              </a:solidFill>
            </a:endParaRPr>
          </a:p>
          <a:p>
            <a:endParaRPr lang="es-ES" sz="1000" dirty="0" smtClean="0">
              <a:solidFill>
                <a:schemeClr val="bg1"/>
              </a:solidFill>
            </a:endParaRPr>
          </a:p>
          <a:p>
            <a:endParaRPr lang="es-ES" sz="1000" dirty="0" smtClean="0">
              <a:solidFill>
                <a:schemeClr val="bg1"/>
              </a:solidFill>
            </a:endParaRPr>
          </a:p>
          <a:p>
            <a:endParaRPr lang="es-ES" sz="1000" dirty="0">
              <a:solidFill>
                <a:schemeClr val="bg1"/>
              </a:solidFill>
            </a:endParaRPr>
          </a:p>
          <a:p>
            <a:r>
              <a:rPr lang="en-US" sz="2400" baseline="30000" dirty="0" smtClean="0">
                <a:solidFill>
                  <a:srgbClr val="FFFF00"/>
                </a:solidFill>
              </a:rPr>
              <a:t>NEG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>
                <a:solidFill>
                  <a:schemeClr val="bg1"/>
                </a:solidFill>
              </a:rPr>
              <a:t>4:21</a:t>
            </a:r>
            <a:r>
              <a:rPr lang="fr-FR" sz="2400" dirty="0">
                <a:solidFill>
                  <a:schemeClr val="bg1"/>
                </a:solidFill>
              </a:rPr>
              <a:t> Et nous avons de lui ce commandement: que celui qui aime Dieu aime aussi son frère.</a:t>
            </a:r>
          </a:p>
          <a:p>
            <a:r>
              <a:rPr lang="fr-FR" sz="2400" baseline="30000" dirty="0" smtClean="0">
                <a:solidFill>
                  <a:srgbClr val="FFFF00"/>
                </a:solidFill>
              </a:rPr>
              <a:t>BFC </a:t>
            </a:r>
            <a:r>
              <a:rPr lang="fr-FR" sz="2400" b="1" dirty="0" smtClean="0">
                <a:solidFill>
                  <a:schemeClr val="bg1"/>
                </a:solidFill>
              </a:rPr>
              <a:t>4:21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>
                <a:solidFill>
                  <a:schemeClr val="bg1"/>
                </a:solidFill>
              </a:rPr>
              <a:t>Voici donc le commandement que le Christ nous a donné: celui qui aime Dieu doit aussi aimer son frère.</a:t>
            </a:r>
            <a:endParaRPr lang="es-ES" sz="2400" dirty="0" smtClean="0">
              <a:solidFill>
                <a:schemeClr val="bg1"/>
              </a:solidFill>
            </a:endParaRPr>
          </a:p>
          <a:p>
            <a:endParaRPr lang="es-ES" sz="1200" dirty="0" smtClean="0">
              <a:solidFill>
                <a:schemeClr val="bg1"/>
              </a:solidFill>
            </a:endParaRPr>
          </a:p>
          <a:p>
            <a:endParaRPr lang="es-ES" sz="1200" dirty="0">
              <a:solidFill>
                <a:schemeClr val="bg1"/>
              </a:solidFill>
            </a:endParaRPr>
          </a:p>
          <a:p>
            <a:endParaRPr lang="es-ES" sz="1200" dirty="0" smtClean="0">
              <a:solidFill>
                <a:schemeClr val="bg1"/>
              </a:solidFill>
            </a:endParaRPr>
          </a:p>
          <a:p>
            <a:endParaRPr lang="es-ES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9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644"/>
            <a:ext cx="12161838" cy="6788636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1 Jean 4:1-2 </a:t>
            </a:r>
            <a:endParaRPr lang="en-US" sz="800" b="1" dirty="0" smtClean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1</a:t>
            </a:r>
            <a:r>
              <a:rPr lang="en-US" sz="3200" b="1" dirty="0" smtClean="0">
                <a:solidFill>
                  <a:schemeClr val="bg1"/>
                </a:solidFill>
              </a:rPr>
              <a:t>  </a:t>
            </a:r>
            <a:r>
              <a:rPr lang="el-GR" sz="3200" dirty="0" smtClean="0">
                <a:solidFill>
                  <a:schemeClr val="bg1"/>
                </a:solidFill>
              </a:rPr>
              <a:t>Ἀγαπητοί, μὴ παντὶ πνεύματι πιστεύετε ἀλλὰ 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s-ES" sz="2300" dirty="0" smtClean="0">
                <a:solidFill>
                  <a:schemeClr val="bg1"/>
                </a:solidFill>
              </a:rPr>
              <a:t>       b</a:t>
            </a:r>
            <a:r>
              <a:rPr lang="fr-FR" sz="2300" dirty="0" err="1" smtClean="0">
                <a:solidFill>
                  <a:schemeClr val="bg1"/>
                </a:solidFill>
              </a:rPr>
              <a:t>ien-aimés</a:t>
            </a:r>
            <a:r>
              <a:rPr lang="fr-FR" sz="2300" dirty="0" smtClean="0">
                <a:solidFill>
                  <a:schemeClr val="bg1"/>
                </a:solidFill>
              </a:rPr>
              <a:t>   ne pas   </a:t>
            </a:r>
            <a:r>
              <a:rPr lang="fr-FR" sz="2300" dirty="0">
                <a:solidFill>
                  <a:schemeClr val="bg1"/>
                </a:solidFill>
              </a:rPr>
              <a:t>tout </a:t>
            </a:r>
            <a:r>
              <a:rPr lang="fr-FR" sz="2300" dirty="0" smtClean="0">
                <a:solidFill>
                  <a:schemeClr val="bg1"/>
                </a:solidFill>
              </a:rPr>
              <a:t>        esprit               </a:t>
            </a:r>
            <a:r>
              <a:rPr lang="fr-FR" sz="2400" dirty="0" smtClean="0">
                <a:solidFill>
                  <a:schemeClr val="bg1"/>
                </a:solidFill>
              </a:rPr>
              <a:t>croyez         </a:t>
            </a:r>
            <a:r>
              <a:rPr lang="fr-FR" sz="2300" dirty="0" smtClean="0">
                <a:solidFill>
                  <a:schemeClr val="bg1"/>
                </a:solidFill>
              </a:rPr>
              <a:t>mais </a:t>
            </a:r>
            <a:r>
              <a:rPr lang="es-ES" sz="23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    </a:t>
            </a:r>
            <a:r>
              <a:rPr lang="el-GR" sz="3200" dirty="0">
                <a:solidFill>
                  <a:schemeClr val="bg1"/>
                </a:solidFill>
              </a:rPr>
              <a:t>δοκιμάζετε τὰ πνεύματα εἰ ἐκ τοῦ θεοῦ ἐστιν, 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fr-FR" sz="2000" dirty="0" smtClean="0">
                <a:solidFill>
                  <a:schemeClr val="bg1"/>
                </a:solidFill>
              </a:rPr>
              <a:t>  éprouvez </a:t>
            </a:r>
            <a:r>
              <a:rPr lang="fr-FR" sz="2000" dirty="0">
                <a:solidFill>
                  <a:schemeClr val="bg1"/>
                </a:solidFill>
              </a:rPr>
              <a:t>pour savoir</a:t>
            </a:r>
            <a:r>
              <a:rPr lang="fr-FR" sz="2000" dirty="0" smtClean="0">
                <a:solidFill>
                  <a:schemeClr val="bg1"/>
                </a:solidFill>
              </a:rPr>
              <a:t>  </a:t>
            </a:r>
            <a:r>
              <a:rPr lang="fr-FR" sz="2300" dirty="0" smtClean="0">
                <a:solidFill>
                  <a:schemeClr val="bg1"/>
                </a:solidFill>
              </a:rPr>
              <a:t>les      esprits          si   de      le    Dieu      sont </a:t>
            </a:r>
            <a:endParaRPr lang="es-ES" sz="2300" dirty="0" smtClean="0">
              <a:solidFill>
                <a:schemeClr val="bg1"/>
              </a:solidFill>
            </a:endParaRPr>
          </a:p>
          <a:p>
            <a:r>
              <a:rPr lang="en-US" sz="3300" dirty="0" smtClean="0">
                <a:solidFill>
                  <a:schemeClr val="bg1"/>
                </a:solidFill>
              </a:rPr>
              <a:t>  </a:t>
            </a:r>
            <a:r>
              <a:rPr lang="el-GR" sz="3200" dirty="0" smtClean="0">
                <a:solidFill>
                  <a:schemeClr val="bg1"/>
                </a:solidFill>
              </a:rPr>
              <a:t>ὅτι 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πολλοὶ </a:t>
            </a:r>
            <a:r>
              <a:rPr lang="el-GR" sz="3200" dirty="0">
                <a:solidFill>
                  <a:schemeClr val="bg1"/>
                </a:solidFill>
              </a:rPr>
              <a:t>ψευδοπροφῆται ἐξεληλύθασιν εἰς τὸν κόσμον.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fr-FR" sz="2300" dirty="0" smtClean="0">
                <a:solidFill>
                  <a:schemeClr val="bg1"/>
                </a:solidFill>
              </a:rPr>
              <a:t>   car     plusieurs         </a:t>
            </a:r>
            <a:r>
              <a:rPr lang="fr-FR" sz="2300" dirty="0">
                <a:solidFill>
                  <a:schemeClr val="bg1"/>
                </a:solidFill>
              </a:rPr>
              <a:t>faux prophètes </a:t>
            </a:r>
            <a:r>
              <a:rPr lang="fr-FR" sz="2300" dirty="0" smtClean="0">
                <a:solidFill>
                  <a:schemeClr val="bg1"/>
                </a:solidFill>
              </a:rPr>
              <a:t>               sont </a:t>
            </a:r>
            <a:r>
              <a:rPr lang="fr-FR" sz="2300" dirty="0">
                <a:solidFill>
                  <a:schemeClr val="bg1"/>
                </a:solidFill>
              </a:rPr>
              <a:t>venus </a:t>
            </a:r>
            <a:r>
              <a:rPr lang="fr-FR" sz="2300" dirty="0" smtClean="0">
                <a:solidFill>
                  <a:schemeClr val="bg1"/>
                </a:solidFill>
              </a:rPr>
              <a:t>        dans     le     monde</a:t>
            </a:r>
            <a:r>
              <a:rPr lang="es-ES" sz="23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l-GR" sz="3200" dirty="0">
                <a:solidFill>
                  <a:schemeClr val="bg1"/>
                </a:solidFill>
              </a:rPr>
              <a:t>ἐν τούτῳ γινώσκετε τὸ πνεῦμα τοῦ θεοῦ· πᾶν πνεῦμα ὃ ὁμολογεῖ 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s-ES" sz="2300" dirty="0" smtClean="0">
                <a:solidFill>
                  <a:schemeClr val="bg1"/>
                </a:solidFill>
              </a:rPr>
              <a:t>       </a:t>
            </a:r>
            <a:r>
              <a:rPr lang="fr-FR" sz="2300" dirty="0">
                <a:solidFill>
                  <a:schemeClr val="bg1"/>
                </a:solidFill>
              </a:rPr>
              <a:t>à </a:t>
            </a:r>
            <a:r>
              <a:rPr lang="fr-FR" sz="2300" dirty="0" smtClean="0">
                <a:solidFill>
                  <a:schemeClr val="bg1"/>
                </a:solidFill>
              </a:rPr>
              <a:t>     ceci       reconnaissez       l'Esprit            de le    Dieu      </a:t>
            </a:r>
            <a:r>
              <a:rPr lang="fr-FR" sz="2300" dirty="0">
                <a:solidFill>
                  <a:schemeClr val="bg1"/>
                </a:solidFill>
              </a:rPr>
              <a:t>tout </a:t>
            </a:r>
            <a:r>
              <a:rPr lang="fr-FR" sz="2300" dirty="0" smtClean="0">
                <a:solidFill>
                  <a:schemeClr val="bg1"/>
                </a:solidFill>
              </a:rPr>
              <a:t>      esprit    </a:t>
            </a:r>
            <a:r>
              <a:rPr lang="fr-FR" sz="2300" dirty="0">
                <a:solidFill>
                  <a:schemeClr val="bg1"/>
                </a:solidFill>
              </a:rPr>
              <a:t>qui </a:t>
            </a:r>
            <a:r>
              <a:rPr lang="fr-FR" sz="2300" dirty="0" smtClean="0">
                <a:solidFill>
                  <a:schemeClr val="bg1"/>
                </a:solidFill>
              </a:rPr>
              <a:t>  reconnaît </a:t>
            </a:r>
            <a:r>
              <a:rPr lang="fr-FR" sz="2300" dirty="0">
                <a:solidFill>
                  <a:schemeClr val="bg1"/>
                </a:solidFill>
              </a:rPr>
              <a:t>publiquement pour Jésus -Christ venu en chair est de Dieu </a:t>
            </a:r>
            <a:r>
              <a:rPr lang="es-ES" sz="2300" dirty="0" smtClean="0">
                <a:solidFill>
                  <a:schemeClr val="bg1"/>
                </a:solidFill>
              </a:rPr>
              <a:t>confiesa  </a:t>
            </a:r>
            <a:endParaRPr lang="en-US" sz="23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      </a:t>
            </a:r>
            <a:r>
              <a:rPr lang="el-GR" sz="3200" dirty="0" smtClean="0">
                <a:solidFill>
                  <a:schemeClr val="bg1"/>
                </a:solidFill>
              </a:rPr>
              <a:t>Ἰησοῦν </a:t>
            </a:r>
            <a:r>
              <a:rPr lang="el-GR" sz="3200" dirty="0">
                <a:solidFill>
                  <a:schemeClr val="bg1"/>
                </a:solidFill>
              </a:rPr>
              <a:t>Χριστὸν ἐν σαρκὶ ἐληλυθότα ἐκ τοῦ θεοῦ ἐστιν, 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fr-FR" sz="2300" dirty="0" smtClean="0">
                <a:solidFill>
                  <a:schemeClr val="bg1"/>
                </a:solidFill>
              </a:rPr>
              <a:t>            </a:t>
            </a:r>
            <a:r>
              <a:rPr lang="fr-FR" sz="2300" dirty="0">
                <a:solidFill>
                  <a:schemeClr val="bg1"/>
                </a:solidFill>
              </a:rPr>
              <a:t>Jésus </a:t>
            </a:r>
            <a:r>
              <a:rPr lang="fr-FR" sz="2300" dirty="0" smtClean="0">
                <a:solidFill>
                  <a:schemeClr val="bg1"/>
                </a:solidFill>
              </a:rPr>
              <a:t>        Christ       en    chair             venu             </a:t>
            </a:r>
            <a:r>
              <a:rPr lang="fr-FR" sz="2300" dirty="0">
                <a:solidFill>
                  <a:schemeClr val="bg1"/>
                </a:solidFill>
              </a:rPr>
              <a:t>de </a:t>
            </a:r>
            <a:r>
              <a:rPr lang="fr-FR" sz="2300" dirty="0" smtClean="0">
                <a:solidFill>
                  <a:schemeClr val="bg1"/>
                </a:solidFill>
              </a:rPr>
              <a:t>     le      Dieu      </a:t>
            </a:r>
            <a:r>
              <a:rPr lang="es-ES" sz="2300" dirty="0" err="1" smtClean="0">
                <a:solidFill>
                  <a:schemeClr val="bg1"/>
                </a:solidFill>
              </a:rPr>
              <a:t>est</a:t>
            </a:r>
            <a:r>
              <a:rPr lang="es-ES" sz="2300" dirty="0" smtClean="0">
                <a:solidFill>
                  <a:schemeClr val="bg1"/>
                </a:solidFill>
              </a:rPr>
              <a:t> </a:t>
            </a:r>
            <a:endParaRPr lang="en-US" sz="2300" dirty="0">
              <a:solidFill>
                <a:schemeClr val="bg1"/>
              </a:solidFill>
            </a:endParaRPr>
          </a:p>
          <a:p>
            <a:r>
              <a:rPr lang="en-US" sz="1700" dirty="0">
                <a:solidFill>
                  <a:schemeClr val="bg1"/>
                </a:solidFill>
              </a:rPr>
              <a:t> </a:t>
            </a:r>
            <a:r>
              <a:rPr lang="en-US" sz="1700" baseline="30000" dirty="0" smtClean="0">
                <a:solidFill>
                  <a:srgbClr val="FFFF00"/>
                </a:solidFill>
              </a:rPr>
              <a:t>NEG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>
                <a:solidFill>
                  <a:schemeClr val="bg1"/>
                </a:solidFill>
              </a:rPr>
              <a:t>4:1</a:t>
            </a:r>
            <a:r>
              <a:rPr lang="fr-FR" sz="1700" dirty="0">
                <a:solidFill>
                  <a:schemeClr val="bg1"/>
                </a:solidFill>
              </a:rPr>
              <a:t> Bien-aimés, n'ajoutez pas foi à tout esprit; mais éprouvez les esprits, pour savoir s 'ils sont de Dieu, car plusieurs faux prophètes sont venus dans le monde</a:t>
            </a:r>
            <a:r>
              <a:rPr lang="fr-FR" sz="1700" dirty="0" smtClean="0">
                <a:solidFill>
                  <a:schemeClr val="bg1"/>
                </a:solidFill>
              </a:rPr>
              <a:t>. </a:t>
            </a:r>
            <a:r>
              <a:rPr lang="fr-FR" sz="1700" b="1" dirty="0">
                <a:solidFill>
                  <a:schemeClr val="bg1"/>
                </a:solidFill>
              </a:rPr>
              <a:t>2</a:t>
            </a:r>
            <a:r>
              <a:rPr lang="fr-FR" sz="1700" dirty="0">
                <a:solidFill>
                  <a:schemeClr val="bg1"/>
                </a:solidFill>
              </a:rPr>
              <a:t> Reconnaissez à ceci l'Esprit de Dieu: tout esprit qui se déclare publiquement pour Jésus -Christ venu en chair est de Dieu</a:t>
            </a:r>
            <a:r>
              <a:rPr lang="fr-FR" sz="1700" dirty="0" smtClean="0">
                <a:solidFill>
                  <a:schemeClr val="bg1"/>
                </a:solidFill>
              </a:rPr>
              <a:t>; / </a:t>
            </a:r>
            <a:r>
              <a:rPr lang="fr-FR" sz="1700" baseline="30000" dirty="0" smtClean="0">
                <a:solidFill>
                  <a:srgbClr val="FFFF00"/>
                </a:solidFill>
              </a:rPr>
              <a:t>BFC</a:t>
            </a:r>
            <a:r>
              <a:rPr lang="fr-FR" sz="1700" baseline="30000" dirty="0" smtClean="0">
                <a:solidFill>
                  <a:schemeClr val="bg1"/>
                </a:solidFill>
              </a:rPr>
              <a:t> </a:t>
            </a:r>
            <a:r>
              <a:rPr lang="fr-FR" sz="1700" b="1" dirty="0" smtClean="0">
                <a:solidFill>
                  <a:schemeClr val="bg1"/>
                </a:solidFill>
              </a:rPr>
              <a:t>4:1</a:t>
            </a:r>
            <a:r>
              <a:rPr lang="fr-FR" sz="1700" dirty="0" smtClean="0">
                <a:solidFill>
                  <a:schemeClr val="bg1"/>
                </a:solidFill>
              </a:rPr>
              <a:t> </a:t>
            </a:r>
            <a:r>
              <a:rPr lang="fr-FR" sz="1700" dirty="0">
                <a:solidFill>
                  <a:schemeClr val="bg1"/>
                </a:solidFill>
              </a:rPr>
              <a:t>Mes chers amis, ne croyez pas tous ceux qui prétendent avoir l'Esprit, mais mettez-les à l'épreuve pour vérifier si l'esprit qu'ils ont vient de Dieu. En effet, de nombreux faux prophètes se sont répandus dans le monde</a:t>
            </a:r>
            <a:r>
              <a:rPr lang="fr-FR" sz="1700" dirty="0" smtClean="0">
                <a:solidFill>
                  <a:schemeClr val="bg1"/>
                </a:solidFill>
              </a:rPr>
              <a:t>. </a:t>
            </a:r>
            <a:r>
              <a:rPr lang="fr-FR" sz="1700" b="1" dirty="0">
                <a:solidFill>
                  <a:schemeClr val="bg1"/>
                </a:solidFill>
              </a:rPr>
              <a:t>2</a:t>
            </a:r>
            <a:r>
              <a:rPr lang="fr-FR" sz="1700" dirty="0">
                <a:solidFill>
                  <a:schemeClr val="bg1"/>
                </a:solidFill>
              </a:rPr>
              <a:t> Voici comment vous pouvez savoir s'il s'agit de l'Esprit de Dieu: quiconque reconnaît que Jésus-Christ est réellement devenu homme a l'Esprit de Dieu</a:t>
            </a:r>
            <a:r>
              <a:rPr lang="fr-FR" sz="1700" dirty="0" smtClean="0">
                <a:solidFill>
                  <a:schemeClr val="bg1"/>
                </a:solidFill>
              </a:rPr>
              <a:t>.</a:t>
            </a:r>
          </a:p>
          <a:p>
            <a:endParaRPr lang="fr-FR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4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644"/>
            <a:ext cx="12161838" cy="6804025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1 Jean 4:3-4 </a:t>
            </a:r>
            <a:endParaRPr lang="en-US" sz="800" b="1" dirty="0" smtClean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3</a:t>
            </a:r>
            <a:r>
              <a:rPr lang="en-US" sz="3200" b="1" dirty="0" smtClean="0">
                <a:solidFill>
                  <a:schemeClr val="bg1"/>
                </a:solidFill>
              </a:rPr>
              <a:t>  </a:t>
            </a:r>
            <a:r>
              <a:rPr lang="el-GR" sz="3200" dirty="0" smtClean="0">
                <a:solidFill>
                  <a:schemeClr val="bg1"/>
                </a:solidFill>
              </a:rPr>
              <a:t>καὶ </a:t>
            </a:r>
            <a:r>
              <a:rPr lang="el-GR" sz="3200" dirty="0">
                <a:solidFill>
                  <a:schemeClr val="bg1"/>
                </a:solidFill>
              </a:rPr>
              <a:t>πᾶν πνεῦμα ὃ μὴ ὁμολογεῖ 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τὸν 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Ἰησοῦν ἐκ τοῦ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fr-FR" sz="2200" dirty="0" smtClean="0">
                <a:solidFill>
                  <a:schemeClr val="bg1"/>
                </a:solidFill>
              </a:rPr>
              <a:t>        et     tout       esprit     qui </a:t>
            </a:r>
            <a:r>
              <a:rPr lang="fr-FR" sz="2200" dirty="0">
                <a:solidFill>
                  <a:schemeClr val="bg1"/>
                </a:solidFill>
              </a:rPr>
              <a:t>ne </a:t>
            </a:r>
            <a:r>
              <a:rPr lang="fr-FR" sz="2200" dirty="0" smtClean="0">
                <a:solidFill>
                  <a:schemeClr val="bg1"/>
                </a:solidFill>
              </a:rPr>
              <a:t>pas  </a:t>
            </a:r>
            <a:r>
              <a:rPr lang="fr-FR" sz="2000" dirty="0" smtClean="0">
                <a:solidFill>
                  <a:schemeClr val="bg1"/>
                </a:solidFill>
              </a:rPr>
              <a:t>reconnaît                      </a:t>
            </a:r>
            <a:r>
              <a:rPr lang="fr-FR" sz="2200" dirty="0" smtClean="0">
                <a:solidFill>
                  <a:schemeClr val="bg1"/>
                </a:solidFill>
              </a:rPr>
              <a:t> </a:t>
            </a:r>
            <a:r>
              <a:rPr lang="fr-FR" sz="2200" dirty="0">
                <a:solidFill>
                  <a:schemeClr val="bg1"/>
                </a:solidFill>
              </a:rPr>
              <a:t>Jésus </a:t>
            </a:r>
            <a:r>
              <a:rPr lang="fr-FR" sz="2200" dirty="0" smtClean="0">
                <a:solidFill>
                  <a:schemeClr val="bg1"/>
                </a:solidFill>
              </a:rPr>
              <a:t>      </a:t>
            </a:r>
            <a:r>
              <a:rPr lang="fr-FR" sz="2200" dirty="0">
                <a:solidFill>
                  <a:schemeClr val="bg1"/>
                </a:solidFill>
              </a:rPr>
              <a:t>de </a:t>
            </a:r>
            <a:r>
              <a:rPr lang="fr-FR" sz="2200" dirty="0" smtClean="0">
                <a:solidFill>
                  <a:schemeClr val="bg1"/>
                </a:solidFill>
              </a:rPr>
              <a:t>   le</a:t>
            </a:r>
            <a:r>
              <a:rPr lang="es-ES" sz="2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  </a:t>
            </a:r>
            <a:r>
              <a:rPr lang="el-GR" sz="3200" dirty="0" smtClean="0">
                <a:solidFill>
                  <a:schemeClr val="bg1"/>
                </a:solidFill>
              </a:rPr>
              <a:t>θεοῦ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οὐκ </a:t>
            </a:r>
            <a:r>
              <a:rPr lang="el-GR" sz="3200" dirty="0">
                <a:solidFill>
                  <a:schemeClr val="bg1"/>
                </a:solidFill>
              </a:rPr>
              <a:t>ἔστιν· καὶ τοῦτό ἐστιν τὸ τοῦ </a:t>
            </a:r>
            <a:r>
              <a:rPr lang="el-GR" sz="3200" dirty="0" smtClean="0">
                <a:solidFill>
                  <a:schemeClr val="bg1"/>
                </a:solidFill>
              </a:rPr>
              <a:t>ἀντιχρίστου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fr-FR" sz="2200" dirty="0" smtClean="0">
                <a:solidFill>
                  <a:schemeClr val="bg1"/>
                </a:solidFill>
              </a:rPr>
              <a:t>    Dieu     ne pas   est           et        ce           est    celui  de le     antéchrist</a:t>
            </a:r>
            <a:endParaRPr lang="es-ES" sz="2200" dirty="0" smtClean="0">
              <a:solidFill>
                <a:schemeClr val="bg1"/>
              </a:solidFill>
            </a:endParaRPr>
          </a:p>
          <a:p>
            <a:r>
              <a:rPr lang="en-US" sz="3300" dirty="0" smtClean="0">
                <a:solidFill>
                  <a:schemeClr val="bg1"/>
                </a:solidFill>
              </a:rPr>
              <a:t>   </a:t>
            </a:r>
            <a:r>
              <a:rPr lang="el-GR" sz="3300" dirty="0">
                <a:solidFill>
                  <a:schemeClr val="bg1"/>
                </a:solidFill>
              </a:rPr>
              <a:t>ὃ </a:t>
            </a:r>
            <a:r>
              <a:rPr lang="en-US" sz="3300" dirty="0" smtClean="0">
                <a:solidFill>
                  <a:schemeClr val="bg1"/>
                </a:solidFill>
              </a:rPr>
              <a:t> </a:t>
            </a:r>
            <a:r>
              <a:rPr lang="el-GR" sz="3300" dirty="0" smtClean="0">
                <a:solidFill>
                  <a:schemeClr val="bg1"/>
                </a:solidFill>
              </a:rPr>
              <a:t>ἀκηκόατε ὅτι </a:t>
            </a:r>
            <a:r>
              <a:rPr lang="el-GR" sz="3300" dirty="0">
                <a:solidFill>
                  <a:schemeClr val="bg1"/>
                </a:solidFill>
              </a:rPr>
              <a:t>ἔρχεται, </a:t>
            </a:r>
            <a:r>
              <a:rPr lang="en-US" sz="3300" dirty="0">
                <a:solidFill>
                  <a:schemeClr val="bg1"/>
                </a:solidFill>
              </a:rPr>
              <a:t> </a:t>
            </a:r>
            <a:r>
              <a:rPr lang="el-GR" sz="3300" dirty="0" smtClean="0">
                <a:solidFill>
                  <a:schemeClr val="bg1"/>
                </a:solidFill>
              </a:rPr>
              <a:t>καὶ</a:t>
            </a:r>
            <a:r>
              <a:rPr lang="en-US" sz="3300" dirty="0" smtClean="0">
                <a:solidFill>
                  <a:schemeClr val="bg1"/>
                </a:solidFill>
              </a:rPr>
              <a:t> </a:t>
            </a:r>
            <a:r>
              <a:rPr lang="el-GR" sz="3300" dirty="0" smtClean="0">
                <a:solidFill>
                  <a:schemeClr val="bg1"/>
                </a:solidFill>
              </a:rPr>
              <a:t> νῦν</a:t>
            </a:r>
            <a:r>
              <a:rPr lang="en-US" sz="3300" dirty="0" smtClean="0">
                <a:solidFill>
                  <a:schemeClr val="bg1"/>
                </a:solidFill>
              </a:rPr>
              <a:t> </a:t>
            </a:r>
            <a:r>
              <a:rPr lang="el-GR" sz="3300" dirty="0" smtClean="0">
                <a:solidFill>
                  <a:schemeClr val="bg1"/>
                </a:solidFill>
              </a:rPr>
              <a:t> </a:t>
            </a:r>
            <a:r>
              <a:rPr lang="en-US" sz="3300" dirty="0" smtClean="0">
                <a:solidFill>
                  <a:schemeClr val="bg1"/>
                </a:solidFill>
              </a:rPr>
              <a:t> </a:t>
            </a:r>
            <a:r>
              <a:rPr lang="el-GR" sz="3300" dirty="0" smtClean="0">
                <a:solidFill>
                  <a:schemeClr val="bg1"/>
                </a:solidFill>
              </a:rPr>
              <a:t>ἐν </a:t>
            </a:r>
            <a:r>
              <a:rPr lang="en-US" sz="3300" dirty="0" smtClean="0">
                <a:solidFill>
                  <a:schemeClr val="bg1"/>
                </a:solidFill>
              </a:rPr>
              <a:t> </a:t>
            </a:r>
            <a:r>
              <a:rPr lang="el-GR" sz="3300" dirty="0" smtClean="0">
                <a:solidFill>
                  <a:schemeClr val="bg1"/>
                </a:solidFill>
              </a:rPr>
              <a:t>τῷ </a:t>
            </a:r>
            <a:r>
              <a:rPr lang="el-GR" sz="3300" dirty="0">
                <a:solidFill>
                  <a:schemeClr val="bg1"/>
                </a:solidFill>
              </a:rPr>
              <a:t>κόσμῳ ἐστὶν ἤδη</a:t>
            </a:r>
            <a:r>
              <a:rPr lang="el-GR" sz="33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fr-FR" sz="2200" dirty="0" smtClean="0">
                <a:solidFill>
                  <a:schemeClr val="bg1"/>
                </a:solidFill>
              </a:rPr>
              <a:t> dont </a:t>
            </a:r>
            <a:r>
              <a:rPr lang="fr-FR" sz="2200" dirty="0">
                <a:solidFill>
                  <a:schemeClr val="bg1"/>
                </a:solidFill>
              </a:rPr>
              <a:t>vous avez appris </a:t>
            </a:r>
            <a:r>
              <a:rPr lang="fr-FR" sz="2200" dirty="0" smtClean="0">
                <a:solidFill>
                  <a:schemeClr val="bg1"/>
                </a:solidFill>
              </a:rPr>
              <a:t> que    il vient         et  </a:t>
            </a:r>
            <a:r>
              <a:rPr lang="fr-FR" sz="2000" dirty="0">
                <a:solidFill>
                  <a:schemeClr val="bg1"/>
                </a:solidFill>
              </a:rPr>
              <a:t>maintenant </a:t>
            </a:r>
            <a:r>
              <a:rPr lang="fr-FR" sz="2200" dirty="0" smtClean="0">
                <a:solidFill>
                  <a:schemeClr val="bg1"/>
                </a:solidFill>
              </a:rPr>
              <a:t>dans  le      monde        est        déjà</a:t>
            </a:r>
            <a:r>
              <a:rPr lang="es-ES" sz="2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</a:rPr>
              <a:t>   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Ὑμεῖς </a:t>
            </a:r>
            <a:r>
              <a:rPr lang="el-GR" sz="3200" dirty="0">
                <a:solidFill>
                  <a:schemeClr val="bg1"/>
                </a:solidFill>
              </a:rPr>
              <a:t>ἐκ τοῦ θεοῦ ἐστε, 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l-GR" sz="3200" dirty="0" smtClean="0">
                <a:solidFill>
                  <a:schemeClr val="bg1"/>
                </a:solidFill>
              </a:rPr>
              <a:t>τεκνία</a:t>
            </a:r>
            <a:r>
              <a:rPr lang="el-GR" sz="3200" dirty="0">
                <a:solidFill>
                  <a:schemeClr val="bg1"/>
                </a:solidFill>
              </a:rPr>
              <a:t>, 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καὶ 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νενικήκατε </a:t>
            </a:r>
            <a:r>
              <a:rPr lang="el-GR" sz="3200" dirty="0">
                <a:solidFill>
                  <a:schemeClr val="bg1"/>
                </a:solidFill>
              </a:rPr>
              <a:t>αὐτούς, 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s-ES" sz="2200" dirty="0" smtClean="0">
                <a:solidFill>
                  <a:schemeClr val="bg1"/>
                </a:solidFill>
              </a:rPr>
              <a:t>          v</a:t>
            </a:r>
            <a:r>
              <a:rPr lang="fr-FR" sz="2200" dirty="0" err="1" smtClean="0">
                <a:solidFill>
                  <a:schemeClr val="bg1"/>
                </a:solidFill>
              </a:rPr>
              <a:t>ous</a:t>
            </a:r>
            <a:r>
              <a:rPr lang="fr-FR" sz="2200" dirty="0" smtClean="0">
                <a:solidFill>
                  <a:schemeClr val="bg1"/>
                </a:solidFill>
              </a:rPr>
              <a:t>      de     le     Dieu   vous </a:t>
            </a:r>
            <a:r>
              <a:rPr lang="fr-FR" sz="2200" dirty="0">
                <a:solidFill>
                  <a:schemeClr val="bg1"/>
                </a:solidFill>
              </a:rPr>
              <a:t>êtes </a:t>
            </a:r>
            <a:r>
              <a:rPr lang="fr-FR" sz="2200" dirty="0" smtClean="0">
                <a:solidFill>
                  <a:schemeClr val="bg1"/>
                </a:solidFill>
              </a:rPr>
              <a:t>petits enfants  et    vous avez vaincus     les</a:t>
            </a:r>
            <a:r>
              <a:rPr lang="es-ES" sz="2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         </a:t>
            </a:r>
            <a:r>
              <a:rPr lang="el-GR" sz="3200" dirty="0" smtClean="0">
                <a:solidFill>
                  <a:schemeClr val="bg1"/>
                </a:solidFill>
              </a:rPr>
              <a:t>ὅτι 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μείζων ἐστὶν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>
                <a:solidFill>
                  <a:schemeClr val="bg1"/>
                </a:solidFill>
              </a:rPr>
              <a:t>ὁ </a:t>
            </a:r>
            <a:r>
              <a:rPr lang="en-US" sz="3200" dirty="0" smtClean="0">
                <a:solidFill>
                  <a:schemeClr val="bg1"/>
                </a:solidFill>
              </a:rPr>
              <a:t>   </a:t>
            </a:r>
            <a:r>
              <a:rPr lang="el-GR" sz="3200" dirty="0" smtClean="0">
                <a:solidFill>
                  <a:schemeClr val="bg1"/>
                </a:solidFill>
              </a:rPr>
              <a:t>ἐν 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ὑμῖν 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ἢ </a:t>
            </a:r>
            <a:r>
              <a:rPr lang="en-US" sz="3200" dirty="0" smtClean="0">
                <a:solidFill>
                  <a:schemeClr val="bg1"/>
                </a:solidFill>
              </a:rPr>
              <a:t>   </a:t>
            </a:r>
            <a:r>
              <a:rPr lang="el-GR" sz="3200" dirty="0" smtClean="0">
                <a:solidFill>
                  <a:schemeClr val="bg1"/>
                </a:solidFill>
              </a:rPr>
              <a:t>ὁ </a:t>
            </a:r>
            <a:r>
              <a:rPr lang="en-US" sz="3200" dirty="0" smtClean="0">
                <a:solidFill>
                  <a:schemeClr val="bg1"/>
                </a:solidFill>
              </a:rPr>
              <a:t>    </a:t>
            </a:r>
            <a:r>
              <a:rPr lang="el-GR" sz="3200" dirty="0" smtClean="0">
                <a:solidFill>
                  <a:schemeClr val="bg1"/>
                </a:solidFill>
              </a:rPr>
              <a:t>ἐν 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τῷ </a:t>
            </a:r>
            <a:r>
              <a:rPr lang="el-GR" sz="3200" dirty="0">
                <a:solidFill>
                  <a:schemeClr val="bg1"/>
                </a:solidFill>
              </a:rPr>
              <a:t>κόσμῳ.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fr-FR" sz="2200" dirty="0" smtClean="0">
                <a:solidFill>
                  <a:schemeClr val="bg1"/>
                </a:solidFill>
              </a:rPr>
              <a:t>     parce </a:t>
            </a:r>
            <a:r>
              <a:rPr lang="fr-FR" sz="2200" dirty="0">
                <a:solidFill>
                  <a:schemeClr val="bg1"/>
                </a:solidFill>
              </a:rPr>
              <a:t>que plus grand </a:t>
            </a:r>
            <a:r>
              <a:rPr lang="fr-FR" sz="2200" dirty="0" smtClean="0">
                <a:solidFill>
                  <a:schemeClr val="bg1"/>
                </a:solidFill>
              </a:rPr>
              <a:t>  est   </a:t>
            </a:r>
            <a:r>
              <a:rPr lang="fr-FR" sz="2000" dirty="0" smtClean="0">
                <a:solidFill>
                  <a:schemeClr val="bg1"/>
                </a:solidFill>
              </a:rPr>
              <a:t>celui qui  </a:t>
            </a:r>
            <a:r>
              <a:rPr lang="fr-FR" sz="2200" dirty="0" smtClean="0">
                <a:solidFill>
                  <a:schemeClr val="bg1"/>
                </a:solidFill>
              </a:rPr>
              <a:t>en    vous   que </a:t>
            </a:r>
            <a:r>
              <a:rPr lang="fr-FR" sz="2000" dirty="0">
                <a:solidFill>
                  <a:schemeClr val="bg1"/>
                </a:solidFill>
              </a:rPr>
              <a:t>celui qui </a:t>
            </a:r>
            <a:r>
              <a:rPr lang="fr-FR" sz="2200" dirty="0" smtClean="0">
                <a:solidFill>
                  <a:schemeClr val="bg1"/>
                </a:solidFill>
              </a:rPr>
              <a:t>dans   le    monde</a:t>
            </a:r>
            <a:r>
              <a:rPr lang="es-ES" sz="2200" dirty="0" smtClean="0">
                <a:solidFill>
                  <a:schemeClr val="bg1"/>
                </a:solidFill>
              </a:rPr>
              <a:t> 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en-US" sz="800" dirty="0">
                <a:solidFill>
                  <a:schemeClr val="bg1"/>
                </a:solidFill>
              </a:rPr>
              <a:t> </a:t>
            </a:r>
          </a:p>
          <a:p>
            <a:r>
              <a:rPr lang="en-US" baseline="30000" dirty="0" smtClean="0">
                <a:solidFill>
                  <a:srgbClr val="FFFF00"/>
                </a:solidFill>
              </a:rPr>
              <a:t>NEG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fr-FR" b="1" dirty="0">
                <a:solidFill>
                  <a:schemeClr val="bg1"/>
                </a:solidFill>
              </a:rPr>
              <a:t>4:3</a:t>
            </a:r>
            <a:r>
              <a:rPr lang="fr-FR" dirty="0">
                <a:solidFill>
                  <a:schemeClr val="bg1"/>
                </a:solidFill>
              </a:rPr>
              <a:t> et tout esprit qui ne se déclare pas publiquement pour Jésus n'est pas de Dieu, c 'est celui de l'antéchrist, dont vous avez appris la venue, et qui maintenant est déjà dans le monde</a:t>
            </a:r>
            <a:r>
              <a:rPr lang="fr-FR" dirty="0" smtClean="0">
                <a:solidFill>
                  <a:schemeClr val="bg1"/>
                </a:solidFill>
              </a:rPr>
              <a:t>. </a:t>
            </a:r>
            <a:r>
              <a:rPr lang="fr-FR" b="1" dirty="0">
                <a:solidFill>
                  <a:schemeClr val="bg1"/>
                </a:solidFill>
              </a:rPr>
              <a:t>4</a:t>
            </a:r>
            <a:r>
              <a:rPr lang="fr-FR" dirty="0">
                <a:solidFill>
                  <a:schemeClr val="bg1"/>
                </a:solidFill>
              </a:rPr>
              <a:t> Vous, petits enfants, vous êtes de Dieu, et vous les avez vaincus, parce que celui qui est en vous est plus grand que celui qui est dans le monde</a:t>
            </a:r>
            <a:r>
              <a:rPr lang="fr-FR" dirty="0" smtClean="0">
                <a:solidFill>
                  <a:schemeClr val="bg1"/>
                </a:solidFill>
              </a:rPr>
              <a:t>. / </a:t>
            </a:r>
            <a:r>
              <a:rPr lang="fr-FR" baseline="30000" dirty="0" smtClean="0">
                <a:solidFill>
                  <a:srgbClr val="FFFF00"/>
                </a:solidFill>
              </a:rPr>
              <a:t>BFC </a:t>
            </a:r>
            <a:r>
              <a:rPr lang="fr-FR" b="1" dirty="0" smtClean="0">
                <a:solidFill>
                  <a:schemeClr val="bg1"/>
                </a:solidFill>
              </a:rPr>
              <a:t>4:3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Mais quiconque refuse de reconnaître Jésus en tant que tel n'a pas l'Esprit de Dieu, mais celui de l'Adversaire du Christ: vous avez appris que celui-ci allait venir et, maintenant, il est déjà dans le monde</a:t>
            </a:r>
            <a:r>
              <a:rPr lang="fr-FR" dirty="0" smtClean="0">
                <a:solidFill>
                  <a:schemeClr val="bg1"/>
                </a:solidFill>
              </a:rPr>
              <a:t>. </a:t>
            </a:r>
            <a:r>
              <a:rPr lang="fr-FR" b="1" dirty="0" smtClean="0">
                <a:solidFill>
                  <a:schemeClr val="bg1"/>
                </a:solidFill>
              </a:rPr>
              <a:t>4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Mais vous, mes enfants, vous appartenez à Dieu et vous avez vaincu les faux prophètes; car l'Esprit qui agit en vous est plus puissant que l'esprit qui domine ceux qui appartiennent au monde.</a:t>
            </a:r>
            <a:endParaRPr lang="fr-FR" sz="800" dirty="0">
              <a:solidFill>
                <a:schemeClr val="bg1"/>
              </a:solidFill>
            </a:endParaRPr>
          </a:p>
          <a:p>
            <a:endParaRPr lang="es-E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20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0191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1 Jean </a:t>
            </a:r>
            <a:r>
              <a:rPr lang="en-US" sz="3200" b="1" dirty="0">
                <a:solidFill>
                  <a:srgbClr val="FFFF00"/>
                </a:solidFill>
              </a:rPr>
              <a:t>4</a:t>
            </a:r>
            <a:r>
              <a:rPr lang="en-US" sz="3200" b="1" dirty="0" smtClean="0">
                <a:solidFill>
                  <a:srgbClr val="FFFF00"/>
                </a:solidFill>
              </a:rPr>
              <a:t>:5-6 </a:t>
            </a:r>
            <a:endParaRPr lang="en-US" sz="1200" b="1" dirty="0" smtClean="0">
              <a:solidFill>
                <a:srgbClr val="FFFF00"/>
              </a:solidFill>
            </a:endParaRPr>
          </a:p>
          <a:p>
            <a:pPr algn="ctr"/>
            <a:endParaRPr lang="en-US" sz="12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5 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l-GR" sz="3200" dirty="0">
                <a:solidFill>
                  <a:schemeClr val="bg1"/>
                </a:solidFill>
              </a:rPr>
              <a:t>αὐτοὶ ἐκ τοῦ κόσμου εἰσίν, διὰ τοῦτο 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l-GR" sz="3200" dirty="0" smtClean="0">
                <a:solidFill>
                  <a:schemeClr val="bg1"/>
                </a:solidFill>
              </a:rPr>
              <a:t>ἐκ </a:t>
            </a:r>
            <a:r>
              <a:rPr lang="el-GR" sz="3200" dirty="0">
                <a:solidFill>
                  <a:schemeClr val="bg1"/>
                </a:solidFill>
              </a:rPr>
              <a:t>τοῦ 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        </a:t>
            </a:r>
            <a:r>
              <a:rPr lang="fr-FR" sz="2200" dirty="0" smtClean="0">
                <a:solidFill>
                  <a:schemeClr val="bg1"/>
                </a:solidFill>
              </a:rPr>
              <a:t>eux            </a:t>
            </a:r>
            <a:r>
              <a:rPr lang="fr-FR" sz="2200" dirty="0">
                <a:solidFill>
                  <a:schemeClr val="bg1"/>
                </a:solidFill>
              </a:rPr>
              <a:t>du </a:t>
            </a:r>
            <a:r>
              <a:rPr lang="fr-FR" sz="2200" dirty="0" smtClean="0">
                <a:solidFill>
                  <a:schemeClr val="bg1"/>
                </a:solidFill>
              </a:rPr>
              <a:t>          monde     ils sont     </a:t>
            </a:r>
            <a:r>
              <a:rPr lang="fr-FR" sz="2200" dirty="0">
                <a:solidFill>
                  <a:schemeClr val="bg1"/>
                </a:solidFill>
              </a:rPr>
              <a:t>à cause de ce </a:t>
            </a:r>
            <a:r>
              <a:rPr lang="fr-FR" sz="2200" dirty="0" smtClean="0">
                <a:solidFill>
                  <a:schemeClr val="bg1"/>
                </a:solidFill>
              </a:rPr>
              <a:t>  d'après  le</a:t>
            </a:r>
            <a:r>
              <a:rPr lang="es-ES" sz="2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    </a:t>
            </a:r>
            <a:r>
              <a:rPr lang="el-GR" sz="3200" dirty="0">
                <a:solidFill>
                  <a:schemeClr val="bg1"/>
                </a:solidFill>
              </a:rPr>
              <a:t>κόσμου λαλοῦσιν καὶ ὁ κόσμος αὐτῶν ἀκούει.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fr-FR" sz="2200" dirty="0" smtClean="0">
                <a:solidFill>
                  <a:schemeClr val="bg1"/>
                </a:solidFill>
              </a:rPr>
              <a:t>        monde          ils parlent       et    le     </a:t>
            </a:r>
            <a:r>
              <a:rPr lang="fr-FR" sz="2200" dirty="0">
                <a:solidFill>
                  <a:schemeClr val="bg1"/>
                </a:solidFill>
              </a:rPr>
              <a:t>monde </a:t>
            </a:r>
            <a:r>
              <a:rPr lang="fr-FR" sz="2200" dirty="0" smtClean="0">
                <a:solidFill>
                  <a:schemeClr val="bg1"/>
                </a:solidFill>
              </a:rPr>
              <a:t>         les          écoute</a:t>
            </a:r>
            <a:endParaRPr lang="es-ES" sz="22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6 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ἡμεῖς </a:t>
            </a:r>
            <a:r>
              <a:rPr lang="el-GR" sz="3200" dirty="0">
                <a:solidFill>
                  <a:schemeClr val="bg1"/>
                </a:solidFill>
              </a:rPr>
              <a:t>ἐκ τοῦ θεοῦ ἐσμεν· </a:t>
            </a:r>
            <a:r>
              <a:rPr lang="en-US" sz="3200" dirty="0" smtClean="0">
                <a:solidFill>
                  <a:schemeClr val="bg1"/>
                </a:solidFill>
              </a:rPr>
              <a:t>   </a:t>
            </a:r>
            <a:r>
              <a:rPr lang="el-GR" sz="3200" dirty="0" smtClean="0">
                <a:solidFill>
                  <a:schemeClr val="bg1"/>
                </a:solidFill>
              </a:rPr>
              <a:t>ὁ </a:t>
            </a:r>
            <a:r>
              <a:rPr lang="el-GR" sz="3200" dirty="0">
                <a:solidFill>
                  <a:schemeClr val="bg1"/>
                </a:solidFill>
              </a:rPr>
              <a:t>γινώσκων τὸν θεὸν </a:t>
            </a:r>
            <a:r>
              <a:rPr lang="el-GR" sz="3200" dirty="0" smtClean="0">
                <a:solidFill>
                  <a:schemeClr val="bg1"/>
                </a:solidFill>
              </a:rPr>
              <a:t>ἀκούει </a:t>
            </a:r>
            <a:r>
              <a:rPr lang="el-GR" sz="3200" dirty="0">
                <a:solidFill>
                  <a:schemeClr val="bg1"/>
                </a:solidFill>
              </a:rPr>
              <a:t>ἡμῶν</a:t>
            </a:r>
            <a:r>
              <a:rPr lang="el-GR" sz="3200" dirty="0" smtClean="0">
                <a:solidFill>
                  <a:schemeClr val="bg1"/>
                </a:solidFill>
              </a:rPr>
              <a:t>·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fr-FR" sz="2200" dirty="0" smtClean="0">
                <a:solidFill>
                  <a:schemeClr val="bg1"/>
                </a:solidFill>
              </a:rPr>
              <a:t>       nous      de     le     Dieu  </a:t>
            </a:r>
            <a:r>
              <a:rPr lang="fr-FR" sz="2000" dirty="0" smtClean="0">
                <a:solidFill>
                  <a:schemeClr val="bg1"/>
                </a:solidFill>
              </a:rPr>
              <a:t>nous </a:t>
            </a:r>
            <a:r>
              <a:rPr lang="fr-FR" sz="2000" dirty="0">
                <a:solidFill>
                  <a:schemeClr val="bg1"/>
                </a:solidFill>
              </a:rPr>
              <a:t>sommes 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200" dirty="0" smtClean="0">
                <a:solidFill>
                  <a:schemeClr val="bg1"/>
                </a:solidFill>
              </a:rPr>
              <a:t>celui </a:t>
            </a:r>
            <a:r>
              <a:rPr lang="fr-FR" sz="2200" dirty="0">
                <a:solidFill>
                  <a:schemeClr val="bg1"/>
                </a:solidFill>
              </a:rPr>
              <a:t>qui </a:t>
            </a:r>
            <a:r>
              <a:rPr lang="fr-FR" sz="2200" dirty="0" smtClean="0">
                <a:solidFill>
                  <a:schemeClr val="bg1"/>
                </a:solidFill>
              </a:rPr>
              <a:t> connaît       le      Dieu       écoute      nous</a:t>
            </a:r>
            <a:r>
              <a:rPr lang="es-ES" sz="2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   </a:t>
            </a:r>
            <a:r>
              <a:rPr lang="el-GR" sz="3200" dirty="0">
                <a:solidFill>
                  <a:schemeClr val="bg1"/>
                </a:solidFill>
              </a:rPr>
              <a:t>ὃς 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οὐκ </a:t>
            </a:r>
            <a:r>
              <a:rPr lang="el-GR" sz="3200" dirty="0">
                <a:solidFill>
                  <a:schemeClr val="bg1"/>
                </a:solidFill>
              </a:rPr>
              <a:t>ἔστιν ἐκ τοῦ θεοῦ οὐκ ἀκούει ἡμῶν. ἐκ τούτου γινώσκομεν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fr-FR" sz="2000" dirty="0" smtClean="0">
                <a:solidFill>
                  <a:schemeClr val="bg1"/>
                </a:solidFill>
              </a:rPr>
              <a:t>celui </a:t>
            </a:r>
            <a:r>
              <a:rPr lang="fr-FR" sz="2000" dirty="0">
                <a:solidFill>
                  <a:schemeClr val="bg1"/>
                </a:solidFill>
              </a:rPr>
              <a:t>qui </a:t>
            </a:r>
            <a:r>
              <a:rPr lang="fr-FR" sz="2000" dirty="0" smtClean="0">
                <a:solidFill>
                  <a:schemeClr val="bg1"/>
                </a:solidFill>
              </a:rPr>
              <a:t> ne pas   est        </a:t>
            </a:r>
            <a:r>
              <a:rPr lang="fr-FR" sz="2200" dirty="0">
                <a:solidFill>
                  <a:schemeClr val="bg1"/>
                </a:solidFill>
              </a:rPr>
              <a:t>de </a:t>
            </a:r>
            <a:r>
              <a:rPr lang="fr-FR" sz="2200" dirty="0" smtClean="0">
                <a:solidFill>
                  <a:schemeClr val="bg1"/>
                </a:solidFill>
              </a:rPr>
              <a:t>   le       Dieu    </a:t>
            </a:r>
            <a:r>
              <a:rPr lang="fr-FR" sz="2200" dirty="0">
                <a:solidFill>
                  <a:schemeClr val="bg1"/>
                </a:solidFill>
              </a:rPr>
              <a:t>ne </a:t>
            </a:r>
            <a:r>
              <a:rPr lang="fr-FR" sz="2200" dirty="0" smtClean="0">
                <a:solidFill>
                  <a:schemeClr val="bg1"/>
                </a:solidFill>
              </a:rPr>
              <a:t>pas   </a:t>
            </a:r>
            <a:r>
              <a:rPr lang="fr-FR" sz="2200" dirty="0">
                <a:solidFill>
                  <a:schemeClr val="bg1"/>
                </a:solidFill>
              </a:rPr>
              <a:t>écoute </a:t>
            </a:r>
            <a:r>
              <a:rPr lang="fr-FR" sz="2200" dirty="0" smtClean="0">
                <a:solidFill>
                  <a:schemeClr val="bg1"/>
                </a:solidFill>
              </a:rPr>
              <a:t>      nous      </a:t>
            </a:r>
            <a:r>
              <a:rPr lang="fr-FR" sz="2200" dirty="0">
                <a:solidFill>
                  <a:schemeClr val="bg1"/>
                </a:solidFill>
              </a:rPr>
              <a:t>par </a:t>
            </a:r>
            <a:r>
              <a:rPr lang="fr-FR" sz="2200" dirty="0" smtClean="0">
                <a:solidFill>
                  <a:schemeClr val="bg1"/>
                </a:solidFill>
              </a:rPr>
              <a:t> là </a:t>
            </a:r>
            <a:r>
              <a:rPr lang="fr-FR" sz="2200" dirty="0">
                <a:solidFill>
                  <a:schemeClr val="bg1"/>
                </a:solidFill>
              </a:rPr>
              <a:t>que </a:t>
            </a:r>
            <a:r>
              <a:rPr lang="fr-FR" sz="2200" dirty="0" smtClean="0">
                <a:solidFill>
                  <a:schemeClr val="bg1"/>
                </a:solidFill>
              </a:rPr>
              <a:t>      nous </a:t>
            </a:r>
            <a:r>
              <a:rPr lang="fr-FR" sz="2200" dirty="0">
                <a:solidFill>
                  <a:schemeClr val="bg1"/>
                </a:solidFill>
              </a:rPr>
              <a:t>connaissons </a:t>
            </a:r>
            <a:r>
              <a:rPr lang="es-ES" sz="2200" dirty="0" smtClean="0">
                <a:solidFill>
                  <a:schemeClr val="bg1"/>
                </a:solidFill>
              </a:rPr>
              <a:t> 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       </a:t>
            </a:r>
            <a:r>
              <a:rPr lang="el-GR" sz="3200" dirty="0" smtClean="0">
                <a:solidFill>
                  <a:schemeClr val="bg1"/>
                </a:solidFill>
              </a:rPr>
              <a:t>τὸ </a:t>
            </a:r>
            <a:r>
              <a:rPr lang="el-GR" sz="3200" dirty="0">
                <a:solidFill>
                  <a:schemeClr val="bg1"/>
                </a:solidFill>
              </a:rPr>
              <a:t>πνεῦμα τῆς ἀληθείας καὶ τὸ πνεῦμα τῆς πλάνης.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fr-FR" sz="2200" dirty="0" smtClean="0">
                <a:solidFill>
                  <a:schemeClr val="bg1"/>
                </a:solidFill>
              </a:rPr>
              <a:t>               l'Esprit            de la        </a:t>
            </a:r>
            <a:r>
              <a:rPr lang="fr-FR" sz="2200" dirty="0">
                <a:solidFill>
                  <a:schemeClr val="bg1"/>
                </a:solidFill>
              </a:rPr>
              <a:t>vérité </a:t>
            </a:r>
            <a:r>
              <a:rPr lang="fr-FR" sz="2200" dirty="0" smtClean="0">
                <a:solidFill>
                  <a:schemeClr val="bg1"/>
                </a:solidFill>
              </a:rPr>
              <a:t>          et         l'esprit             de </a:t>
            </a:r>
            <a:r>
              <a:rPr lang="fr-FR" sz="2200" dirty="0">
                <a:solidFill>
                  <a:schemeClr val="bg1"/>
                </a:solidFill>
              </a:rPr>
              <a:t>l'erreur </a:t>
            </a:r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baseline="30000" dirty="0" smtClean="0">
                <a:solidFill>
                  <a:srgbClr val="FFFF00"/>
                </a:solidFill>
              </a:rPr>
              <a:t>NEG </a:t>
            </a:r>
            <a:r>
              <a:rPr lang="fr-FR" b="1" dirty="0">
                <a:solidFill>
                  <a:schemeClr val="bg1"/>
                </a:solidFill>
              </a:rPr>
              <a:t>4:5</a:t>
            </a:r>
            <a:r>
              <a:rPr lang="fr-FR" dirty="0">
                <a:solidFill>
                  <a:schemeClr val="bg1"/>
                </a:solidFill>
              </a:rPr>
              <a:t> Eux, ils sont du monde; c'est pourquoi ils parlent d'après le monde, et le monde les écoute</a:t>
            </a:r>
            <a:r>
              <a:rPr lang="fr-FR" dirty="0" smtClean="0">
                <a:solidFill>
                  <a:schemeClr val="bg1"/>
                </a:solidFill>
              </a:rPr>
              <a:t>. </a:t>
            </a:r>
            <a:r>
              <a:rPr lang="fr-FR" b="1" dirty="0">
                <a:solidFill>
                  <a:schemeClr val="bg1"/>
                </a:solidFill>
              </a:rPr>
              <a:t>6</a:t>
            </a:r>
            <a:r>
              <a:rPr lang="fr-FR" dirty="0">
                <a:solidFill>
                  <a:schemeClr val="bg1"/>
                </a:solidFill>
              </a:rPr>
              <a:t> Nous, nous sommes de Dieu; celui qui connaît Dieu nous écoute; celui qui n'est pas de Dieu ne nous écoute pas: c'est par là que nous connaissons l'Esprit de la vérité et l'esprit de l'erreur</a:t>
            </a:r>
            <a:r>
              <a:rPr lang="fr-FR" dirty="0" smtClean="0">
                <a:solidFill>
                  <a:schemeClr val="bg1"/>
                </a:solidFill>
              </a:rPr>
              <a:t>. / </a:t>
            </a:r>
            <a:r>
              <a:rPr lang="fr-FR" baseline="30000" dirty="0" smtClean="0">
                <a:solidFill>
                  <a:srgbClr val="FFFF00"/>
                </a:solidFill>
              </a:rPr>
              <a:t>BFC </a:t>
            </a:r>
            <a:r>
              <a:rPr lang="fr-FR" b="1" dirty="0" smtClean="0">
                <a:solidFill>
                  <a:schemeClr val="bg1"/>
                </a:solidFill>
              </a:rPr>
              <a:t>4:5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Ces gens appartiennent au monde. Ils parlent donc à la manière du monde et le monde les écoute</a:t>
            </a:r>
            <a:r>
              <a:rPr lang="fr-FR" dirty="0" smtClean="0">
                <a:solidFill>
                  <a:schemeClr val="bg1"/>
                </a:solidFill>
              </a:rPr>
              <a:t>. </a:t>
            </a:r>
            <a:r>
              <a:rPr lang="fr-FR" b="1" dirty="0">
                <a:solidFill>
                  <a:schemeClr val="bg1"/>
                </a:solidFill>
              </a:rPr>
              <a:t>4:6</a:t>
            </a:r>
            <a:r>
              <a:rPr lang="fr-FR" dirty="0">
                <a:solidFill>
                  <a:schemeClr val="bg1"/>
                </a:solidFill>
              </a:rPr>
              <a:t> Mais nous, nous appartenons à Dieu. Celui qui connaît Dieu nous écoute; celui qui n'appartient pas à Dieu ne nous écoute pas. C'est ainsi que nous pouvons savoir où est l'Esprit de la vérité et où est l'esprit de l'erreur.</a:t>
            </a:r>
          </a:p>
          <a:p>
            <a:endParaRPr lang="es-ES" sz="800" dirty="0" smtClean="0">
              <a:solidFill>
                <a:schemeClr val="bg1"/>
              </a:solidFill>
            </a:endParaRPr>
          </a:p>
          <a:p>
            <a:endParaRPr lang="es-ES" sz="800" dirty="0" smtClean="0">
              <a:solidFill>
                <a:schemeClr val="bg1"/>
              </a:solidFill>
            </a:endParaRPr>
          </a:p>
          <a:p>
            <a:endParaRPr lang="es-E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39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644"/>
            <a:ext cx="12161838" cy="6911747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algn="ctr"/>
            <a:endParaRPr lang="en-US" sz="20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1 Jean 4:7-8 </a:t>
            </a:r>
            <a:endParaRPr lang="en-US" sz="800" b="1" dirty="0" smtClean="0">
              <a:solidFill>
                <a:srgbClr val="FFFF00"/>
              </a:solidFill>
            </a:endParaRPr>
          </a:p>
          <a:p>
            <a:pPr algn="ctr"/>
            <a:endParaRPr lang="en-US" sz="800" b="1" dirty="0" smtClean="0">
              <a:solidFill>
                <a:schemeClr val="bg1"/>
              </a:solidFill>
            </a:endParaRPr>
          </a:p>
          <a:p>
            <a:pPr algn="ctr"/>
            <a:endParaRPr lang="en-US" sz="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  7</a:t>
            </a:r>
            <a:r>
              <a:rPr lang="en-US" sz="3200" b="1" dirty="0" smtClean="0">
                <a:solidFill>
                  <a:schemeClr val="bg1"/>
                </a:solidFill>
              </a:rPr>
              <a:t>  </a:t>
            </a:r>
            <a:r>
              <a:rPr lang="el-GR" sz="3600" dirty="0" smtClean="0"/>
              <a:t> </a:t>
            </a:r>
            <a:r>
              <a:rPr lang="en-US" sz="3600" dirty="0" smtClean="0"/>
              <a:t> </a:t>
            </a:r>
            <a:r>
              <a:rPr lang="el-GR" sz="3400" dirty="0" smtClean="0">
                <a:solidFill>
                  <a:schemeClr val="bg1"/>
                </a:solidFill>
              </a:rPr>
              <a:t>Ἀγαπητοί</a:t>
            </a:r>
            <a:r>
              <a:rPr lang="el-GR" sz="3400" dirty="0">
                <a:solidFill>
                  <a:schemeClr val="bg1"/>
                </a:solidFill>
              </a:rPr>
              <a:t>, ἀγαπῶμεν 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l-GR" sz="3400" dirty="0" smtClean="0">
                <a:solidFill>
                  <a:schemeClr val="bg1"/>
                </a:solidFill>
              </a:rPr>
              <a:t>ἀλλήλους</a:t>
            </a:r>
            <a:r>
              <a:rPr lang="el-GR" sz="3400" dirty="0">
                <a:solidFill>
                  <a:schemeClr val="bg1"/>
                </a:solidFill>
              </a:rPr>
              <a:t>, 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fr-FR" sz="2300" dirty="0" smtClean="0">
                <a:solidFill>
                  <a:schemeClr val="bg1"/>
                </a:solidFill>
              </a:rPr>
              <a:t>             bien-aimés       aimons-nous     </a:t>
            </a:r>
            <a:r>
              <a:rPr lang="fr-FR" sz="2300" dirty="0">
                <a:solidFill>
                  <a:schemeClr val="bg1"/>
                </a:solidFill>
              </a:rPr>
              <a:t>les uns les </a:t>
            </a:r>
            <a:r>
              <a:rPr lang="fr-FR" sz="2300" dirty="0" smtClean="0">
                <a:solidFill>
                  <a:schemeClr val="bg1"/>
                </a:solidFill>
              </a:rPr>
              <a:t>autres</a:t>
            </a:r>
            <a:endParaRPr lang="es-ES" sz="2300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l-GR" sz="3200" dirty="0">
                <a:solidFill>
                  <a:schemeClr val="bg1"/>
                </a:solidFill>
              </a:rPr>
              <a:t>ὅτι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l-GR" sz="3200" dirty="0">
                <a:solidFill>
                  <a:schemeClr val="bg1"/>
                </a:solidFill>
              </a:rPr>
              <a:t> ἡ ἀγάπη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l-GR" sz="3400" dirty="0">
                <a:solidFill>
                  <a:schemeClr val="bg1"/>
                </a:solidFill>
              </a:rPr>
              <a:t>ἐκ τοῦ θεοῦ ἐστιν, καὶ </a:t>
            </a:r>
            <a:r>
              <a:rPr lang="el-GR" sz="3400" dirty="0" smtClean="0">
                <a:solidFill>
                  <a:schemeClr val="bg1"/>
                </a:solidFill>
              </a:rPr>
              <a:t>πᾶς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l-GR" sz="3400" dirty="0" smtClean="0">
                <a:solidFill>
                  <a:schemeClr val="bg1"/>
                </a:solidFill>
              </a:rPr>
              <a:t> ὁ 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l-GR" sz="3400" dirty="0" smtClean="0">
                <a:solidFill>
                  <a:schemeClr val="bg1"/>
                </a:solidFill>
              </a:rPr>
              <a:t>ἀγαπῶν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fr-FR" sz="2300" dirty="0" smtClean="0">
                <a:solidFill>
                  <a:schemeClr val="bg1"/>
                </a:solidFill>
              </a:rPr>
              <a:t>  car      </a:t>
            </a:r>
            <a:r>
              <a:rPr lang="fr-FR" sz="2300" dirty="0">
                <a:solidFill>
                  <a:schemeClr val="bg1"/>
                </a:solidFill>
              </a:rPr>
              <a:t>l'amour </a:t>
            </a:r>
            <a:r>
              <a:rPr lang="fr-FR" sz="2300" dirty="0" smtClean="0">
                <a:solidFill>
                  <a:schemeClr val="bg1"/>
                </a:solidFill>
              </a:rPr>
              <a:t>      </a:t>
            </a:r>
            <a:r>
              <a:rPr lang="fr-FR" sz="2300" dirty="0">
                <a:solidFill>
                  <a:schemeClr val="bg1"/>
                </a:solidFill>
              </a:rPr>
              <a:t>de </a:t>
            </a:r>
            <a:r>
              <a:rPr lang="fr-FR" sz="2300" dirty="0" smtClean="0">
                <a:solidFill>
                  <a:schemeClr val="bg1"/>
                </a:solidFill>
              </a:rPr>
              <a:t>     le      Dieu        est         </a:t>
            </a:r>
            <a:r>
              <a:rPr lang="fr-FR" sz="2300" dirty="0">
                <a:solidFill>
                  <a:schemeClr val="bg1"/>
                </a:solidFill>
              </a:rPr>
              <a:t>et </a:t>
            </a:r>
            <a:r>
              <a:rPr lang="fr-FR" sz="2300" dirty="0" smtClean="0">
                <a:solidFill>
                  <a:schemeClr val="bg1"/>
                </a:solidFill>
              </a:rPr>
              <a:t>   quiconque        </a:t>
            </a:r>
            <a:r>
              <a:rPr lang="fr-FR" sz="2300" dirty="0">
                <a:solidFill>
                  <a:schemeClr val="bg1"/>
                </a:solidFill>
              </a:rPr>
              <a:t>aime </a:t>
            </a:r>
            <a:r>
              <a:rPr lang="es-ES" sz="2300" dirty="0" smtClean="0">
                <a:solidFill>
                  <a:schemeClr val="bg1"/>
                </a:solidFill>
              </a:rPr>
              <a:t>  </a:t>
            </a:r>
          </a:p>
          <a:p>
            <a:r>
              <a:rPr lang="en-US" sz="3300" dirty="0" smtClean="0">
                <a:solidFill>
                  <a:schemeClr val="bg1"/>
                </a:solidFill>
              </a:rPr>
              <a:t>   </a:t>
            </a:r>
            <a:r>
              <a:rPr lang="el-GR" sz="3200" dirty="0" smtClean="0">
                <a:solidFill>
                  <a:schemeClr val="bg1"/>
                </a:solidFill>
              </a:rPr>
              <a:t>ἐκ </a:t>
            </a:r>
            <a:r>
              <a:rPr lang="el-GR" sz="3200" dirty="0">
                <a:solidFill>
                  <a:schemeClr val="bg1"/>
                </a:solidFill>
              </a:rPr>
              <a:t>τοῦ </a:t>
            </a:r>
            <a:r>
              <a:rPr lang="el-GR" sz="3200" dirty="0" smtClean="0">
                <a:solidFill>
                  <a:schemeClr val="bg1"/>
                </a:solidFill>
              </a:rPr>
              <a:t>θεοῦ</a:t>
            </a:r>
            <a:r>
              <a:rPr lang="en-US" sz="3300" dirty="0" smtClean="0">
                <a:solidFill>
                  <a:schemeClr val="bg1"/>
                </a:solidFill>
              </a:rPr>
              <a:t> </a:t>
            </a:r>
            <a:r>
              <a:rPr lang="el-GR" sz="3400" dirty="0" smtClean="0">
                <a:solidFill>
                  <a:schemeClr val="bg1"/>
                </a:solidFill>
              </a:rPr>
              <a:t>γεγέννηται </a:t>
            </a:r>
            <a:r>
              <a:rPr lang="el-GR" sz="3400" dirty="0">
                <a:solidFill>
                  <a:schemeClr val="bg1"/>
                </a:solidFill>
              </a:rPr>
              <a:t>καὶ γινώσκει τὸν θεόν.</a:t>
            </a:r>
            <a:endParaRPr lang="en-US" sz="3400" dirty="0">
              <a:solidFill>
                <a:schemeClr val="bg1"/>
              </a:solidFill>
            </a:endParaRPr>
          </a:p>
          <a:p>
            <a:r>
              <a:rPr lang="fr-FR" sz="2300" dirty="0" smtClean="0">
                <a:solidFill>
                  <a:schemeClr val="bg1"/>
                </a:solidFill>
              </a:rPr>
              <a:t>     de    le       Dieu         est </a:t>
            </a:r>
            <a:r>
              <a:rPr lang="fr-FR" sz="2300" dirty="0">
                <a:solidFill>
                  <a:schemeClr val="bg1"/>
                </a:solidFill>
              </a:rPr>
              <a:t>né </a:t>
            </a:r>
            <a:r>
              <a:rPr lang="fr-FR" sz="2300" dirty="0" smtClean="0">
                <a:solidFill>
                  <a:schemeClr val="bg1"/>
                </a:solidFill>
              </a:rPr>
              <a:t>               et         connaît          le     Dieu</a:t>
            </a:r>
            <a:r>
              <a:rPr lang="es-ES" sz="2300" dirty="0" smtClean="0">
                <a:solidFill>
                  <a:schemeClr val="bg1"/>
                </a:solidFill>
              </a:rPr>
              <a:t>  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  8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</a:rPr>
              <a:t>  </a:t>
            </a:r>
            <a:r>
              <a:rPr lang="el-GR" sz="3400" dirty="0" smtClean="0">
                <a:solidFill>
                  <a:schemeClr val="bg1"/>
                </a:solidFill>
              </a:rPr>
              <a:t>ὁ 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l-GR" sz="3400" dirty="0" smtClean="0">
                <a:solidFill>
                  <a:schemeClr val="bg1"/>
                </a:solidFill>
              </a:rPr>
              <a:t>μὴ </a:t>
            </a:r>
            <a:r>
              <a:rPr lang="el-GR" sz="3400" dirty="0">
                <a:solidFill>
                  <a:schemeClr val="bg1"/>
                </a:solidFill>
              </a:rPr>
              <a:t>ἀγαπῶν οὐκ ἔγνω τὸν θεόν, ὅτι ὁ θεὸς ἀγάπη ἐστίν.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s-ES" sz="2300" dirty="0" smtClean="0">
                <a:solidFill>
                  <a:schemeClr val="bg1"/>
                </a:solidFill>
              </a:rPr>
              <a:t>c</a:t>
            </a:r>
            <a:r>
              <a:rPr lang="fr-FR" sz="2300" dirty="0" err="1" smtClean="0">
                <a:solidFill>
                  <a:schemeClr val="bg1"/>
                </a:solidFill>
              </a:rPr>
              <a:t>elui</a:t>
            </a:r>
            <a:r>
              <a:rPr lang="fr-FR" sz="2300" dirty="0" smtClean="0">
                <a:solidFill>
                  <a:schemeClr val="bg1"/>
                </a:solidFill>
              </a:rPr>
              <a:t> </a:t>
            </a:r>
            <a:r>
              <a:rPr lang="fr-FR" sz="2300" dirty="0">
                <a:solidFill>
                  <a:schemeClr val="bg1"/>
                </a:solidFill>
              </a:rPr>
              <a:t>qui </a:t>
            </a:r>
            <a:r>
              <a:rPr lang="fr-FR" sz="2300" dirty="0" smtClean="0">
                <a:solidFill>
                  <a:schemeClr val="bg1"/>
                </a:solidFill>
              </a:rPr>
              <a:t>ne pas   aime     ne pas    </a:t>
            </a:r>
            <a:r>
              <a:rPr lang="fr-FR" sz="2300" dirty="0">
                <a:solidFill>
                  <a:schemeClr val="bg1"/>
                </a:solidFill>
              </a:rPr>
              <a:t>connu </a:t>
            </a:r>
            <a:r>
              <a:rPr lang="fr-FR" sz="2300" dirty="0" smtClean="0">
                <a:solidFill>
                  <a:schemeClr val="bg1"/>
                </a:solidFill>
              </a:rPr>
              <a:t>   le       Dieu      car    le    Dieu     </a:t>
            </a:r>
            <a:r>
              <a:rPr lang="fr-FR" sz="2300" dirty="0">
                <a:solidFill>
                  <a:schemeClr val="bg1"/>
                </a:solidFill>
              </a:rPr>
              <a:t>amour </a:t>
            </a:r>
            <a:r>
              <a:rPr lang="fr-FR" sz="2300" dirty="0" smtClean="0">
                <a:solidFill>
                  <a:schemeClr val="bg1"/>
                </a:solidFill>
              </a:rPr>
              <a:t>      est</a:t>
            </a:r>
            <a:endParaRPr lang="en-US" sz="23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800" dirty="0">
                <a:solidFill>
                  <a:schemeClr val="bg1"/>
                </a:solidFill>
              </a:rPr>
              <a:t> </a:t>
            </a:r>
          </a:p>
          <a:p>
            <a:r>
              <a:rPr lang="en-US" sz="2000" baseline="30000" dirty="0" smtClean="0">
                <a:solidFill>
                  <a:srgbClr val="FFFF00"/>
                </a:solidFill>
              </a:rPr>
              <a:t>NEG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fr-FR" sz="2000" b="1" dirty="0">
                <a:solidFill>
                  <a:schemeClr val="bg1"/>
                </a:solidFill>
              </a:rPr>
              <a:t>4:7</a:t>
            </a:r>
            <a:r>
              <a:rPr lang="fr-FR" sz="2000" dirty="0">
                <a:solidFill>
                  <a:schemeClr val="bg1"/>
                </a:solidFill>
              </a:rPr>
              <a:t> Bien-aimés, aimons -nous les uns les autres; car l'amour est de Dieu, et quiconque aime est né de Dieu et connaît Dieu</a:t>
            </a:r>
            <a:r>
              <a:rPr lang="fr-FR" sz="2000" dirty="0" smtClean="0">
                <a:solidFill>
                  <a:schemeClr val="bg1"/>
                </a:solidFill>
              </a:rPr>
              <a:t>. </a:t>
            </a:r>
            <a:r>
              <a:rPr lang="fr-FR" sz="2000" b="1" dirty="0">
                <a:solidFill>
                  <a:schemeClr val="bg1"/>
                </a:solidFill>
              </a:rPr>
              <a:t>8</a:t>
            </a:r>
            <a:r>
              <a:rPr lang="fr-FR" sz="2000" dirty="0">
                <a:solidFill>
                  <a:schemeClr val="bg1"/>
                </a:solidFill>
              </a:rPr>
              <a:t> Celui qui n'aime pas n'a pas connu Dieu, car Dieu est amour.</a:t>
            </a:r>
          </a:p>
          <a:p>
            <a:r>
              <a:rPr lang="fr-FR" sz="2000" baseline="30000" dirty="0" smtClean="0">
                <a:solidFill>
                  <a:srgbClr val="FFFF00"/>
                </a:solidFill>
              </a:rPr>
              <a:t>BFC</a:t>
            </a:r>
            <a:r>
              <a:rPr lang="fr-FR" sz="2000" baseline="30000" dirty="0" smtClean="0">
                <a:solidFill>
                  <a:schemeClr val="bg1"/>
                </a:solidFill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</a:rPr>
              <a:t>4:7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>
                <a:solidFill>
                  <a:schemeClr val="bg1"/>
                </a:solidFill>
              </a:rPr>
              <a:t>Mes chers amis, aimons-nous les uns les autres, car l'amour vient de Dieu. Quiconque aime est enfant de Dieu et connaît Dieu</a:t>
            </a:r>
            <a:r>
              <a:rPr lang="fr-FR" sz="2000" dirty="0" smtClean="0">
                <a:solidFill>
                  <a:schemeClr val="bg1"/>
                </a:solidFill>
              </a:rPr>
              <a:t>. </a:t>
            </a:r>
            <a:r>
              <a:rPr lang="fr-FR" sz="2000" b="1" dirty="0" smtClean="0">
                <a:solidFill>
                  <a:schemeClr val="bg1"/>
                </a:solidFill>
              </a:rPr>
              <a:t>8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>
                <a:solidFill>
                  <a:schemeClr val="bg1"/>
                </a:solidFill>
              </a:rPr>
              <a:t>Celui qui n'aime pas ne connaît pas Dieu, car Dieu est amour.</a:t>
            </a:r>
          </a:p>
          <a:p>
            <a:endParaRPr lang="es-ES" sz="1600" dirty="0" smtClean="0">
              <a:solidFill>
                <a:schemeClr val="bg1"/>
              </a:solidFill>
            </a:endParaRPr>
          </a:p>
          <a:p>
            <a:endParaRPr lang="es-ES" sz="1600" dirty="0">
              <a:solidFill>
                <a:schemeClr val="bg1"/>
              </a:solidFill>
            </a:endParaRPr>
          </a:p>
          <a:p>
            <a:endParaRPr lang="es-E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40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644"/>
            <a:ext cx="12161838" cy="6773247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algn="ctr"/>
            <a:endParaRPr lang="en-US" sz="2000" b="1" dirty="0" smtClean="0">
              <a:solidFill>
                <a:srgbClr val="FFFF00"/>
              </a:solidFill>
            </a:endParaRPr>
          </a:p>
          <a:p>
            <a:pPr algn="ctr"/>
            <a:endParaRPr lang="en-US" sz="20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1 Jean 4:9 </a:t>
            </a:r>
            <a:endParaRPr lang="en-US" sz="800" b="1" dirty="0" smtClean="0">
              <a:solidFill>
                <a:srgbClr val="FFFF00"/>
              </a:solidFill>
            </a:endParaRPr>
          </a:p>
          <a:p>
            <a:pPr algn="ctr"/>
            <a:endParaRPr lang="en-US" sz="800" b="1" dirty="0" smtClean="0">
              <a:solidFill>
                <a:schemeClr val="bg1"/>
              </a:solidFill>
            </a:endParaRPr>
          </a:p>
          <a:p>
            <a:pPr algn="ctr"/>
            <a:endParaRPr lang="en-US" sz="800" b="1" dirty="0" smtClean="0">
              <a:solidFill>
                <a:schemeClr val="bg1"/>
              </a:solidFill>
            </a:endParaRPr>
          </a:p>
          <a:p>
            <a:pPr algn="ctr"/>
            <a:endParaRPr lang="en-US" sz="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9</a:t>
            </a:r>
            <a:r>
              <a:rPr lang="en-US" sz="3200" b="1" dirty="0" smtClean="0">
                <a:solidFill>
                  <a:schemeClr val="bg1"/>
                </a:solidFill>
              </a:rPr>
              <a:t>  </a:t>
            </a:r>
            <a:r>
              <a:rPr lang="el-GR" sz="3600" dirty="0" smtClean="0"/>
              <a:t> </a:t>
            </a:r>
            <a:r>
              <a:rPr lang="en-US" sz="3600" dirty="0" smtClean="0"/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ἐν </a:t>
            </a:r>
            <a:r>
              <a:rPr lang="el-GR" sz="3600" dirty="0">
                <a:solidFill>
                  <a:schemeClr val="bg1"/>
                </a:solidFill>
              </a:rPr>
              <a:t>τούτῳ ἐφανερώθη ἡ ἀγάπη τοῦ θεοῦ 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s-ES" sz="2300" dirty="0" smtClean="0">
                <a:solidFill>
                  <a:schemeClr val="bg1"/>
                </a:solidFill>
              </a:rPr>
              <a:t>          en      </a:t>
            </a:r>
            <a:r>
              <a:rPr lang="es-ES" sz="2300" dirty="0" err="1" smtClean="0">
                <a:solidFill>
                  <a:schemeClr val="bg1"/>
                </a:solidFill>
              </a:rPr>
              <a:t>ceci</a:t>
            </a:r>
            <a:r>
              <a:rPr lang="es-ES" sz="2300" dirty="0" smtClean="0">
                <a:solidFill>
                  <a:schemeClr val="bg1"/>
                </a:solidFill>
              </a:rPr>
              <a:t>         </a:t>
            </a:r>
            <a:r>
              <a:rPr lang="fr-FR" sz="2300" dirty="0" smtClean="0">
                <a:solidFill>
                  <a:schemeClr val="bg1"/>
                </a:solidFill>
              </a:rPr>
              <a:t>a </a:t>
            </a:r>
            <a:r>
              <a:rPr lang="fr-FR" sz="2300" dirty="0">
                <a:solidFill>
                  <a:schemeClr val="bg1"/>
                </a:solidFill>
              </a:rPr>
              <a:t>été manifesté </a:t>
            </a:r>
            <a:r>
              <a:rPr lang="fr-FR" sz="2300" dirty="0" smtClean="0">
                <a:solidFill>
                  <a:schemeClr val="bg1"/>
                </a:solidFill>
              </a:rPr>
              <a:t>         l'amour         de le     Dieu </a:t>
            </a:r>
            <a:r>
              <a:rPr lang="es-ES" sz="23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     </a:t>
            </a:r>
            <a:r>
              <a:rPr lang="el-GR" sz="3600" dirty="0">
                <a:solidFill>
                  <a:schemeClr val="bg1"/>
                </a:solidFill>
              </a:rPr>
              <a:t>ἐν ἡμῖν</a:t>
            </a:r>
            <a:r>
              <a:rPr lang="el-GR" sz="3600" dirty="0" smtClean="0">
                <a:solidFill>
                  <a:schemeClr val="bg1"/>
                </a:solidFill>
              </a:rPr>
              <a:t>,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>
                <a:solidFill>
                  <a:schemeClr val="bg1"/>
                </a:solidFill>
              </a:rPr>
              <a:t>ὅτι τὸν υἱὸν αὐτοῦ τὸν μονογενῆ 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fr-FR" sz="2300" dirty="0" smtClean="0">
                <a:solidFill>
                  <a:schemeClr val="bg1"/>
                </a:solidFill>
              </a:rPr>
              <a:t>   envers  </a:t>
            </a:r>
            <a:r>
              <a:rPr lang="fr-FR" sz="2300" dirty="0">
                <a:solidFill>
                  <a:schemeClr val="bg1"/>
                </a:solidFill>
              </a:rPr>
              <a:t>nous </a:t>
            </a:r>
            <a:r>
              <a:rPr lang="fr-FR" sz="2300" dirty="0" smtClean="0">
                <a:solidFill>
                  <a:schemeClr val="bg1"/>
                </a:solidFill>
              </a:rPr>
              <a:t>      </a:t>
            </a:r>
            <a:r>
              <a:rPr lang="fr-FR" sz="2300" dirty="0">
                <a:solidFill>
                  <a:schemeClr val="bg1"/>
                </a:solidFill>
              </a:rPr>
              <a:t>que </a:t>
            </a:r>
            <a:r>
              <a:rPr lang="fr-FR" sz="2300" dirty="0" smtClean="0">
                <a:solidFill>
                  <a:schemeClr val="bg1"/>
                </a:solidFill>
              </a:rPr>
              <a:t>     le       Fils           son          le           unique </a:t>
            </a:r>
            <a:r>
              <a:rPr lang="es-ES" sz="2300" dirty="0" smtClean="0">
                <a:solidFill>
                  <a:schemeClr val="bg1"/>
                </a:solidFill>
              </a:rPr>
              <a:t> 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l-GR" sz="3600" dirty="0" smtClean="0">
                <a:solidFill>
                  <a:schemeClr val="bg1"/>
                </a:solidFill>
              </a:rPr>
              <a:t>ἀπέσταλκεν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ὁ </a:t>
            </a:r>
            <a:r>
              <a:rPr lang="el-GR" sz="3600" dirty="0">
                <a:solidFill>
                  <a:schemeClr val="bg1"/>
                </a:solidFill>
              </a:rPr>
              <a:t>θεὸς εἰς τὸν κόσμον, ἵνα ζήσωμεν δι᾽ αὐτοῦ</a:t>
            </a:r>
            <a:r>
              <a:rPr lang="el-GR" sz="3600" dirty="0" smtClean="0">
                <a:solidFill>
                  <a:schemeClr val="bg1"/>
                </a:solidFill>
              </a:rPr>
              <a:t>.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fr-FR" sz="2300" dirty="0" smtClean="0">
                <a:solidFill>
                  <a:schemeClr val="bg1"/>
                </a:solidFill>
              </a:rPr>
              <a:t>         a </a:t>
            </a:r>
            <a:r>
              <a:rPr lang="fr-FR" sz="2300" dirty="0">
                <a:solidFill>
                  <a:schemeClr val="bg1"/>
                </a:solidFill>
              </a:rPr>
              <a:t>envoyé </a:t>
            </a:r>
            <a:r>
              <a:rPr lang="fr-FR" sz="2300" dirty="0" smtClean="0">
                <a:solidFill>
                  <a:schemeClr val="bg1"/>
                </a:solidFill>
              </a:rPr>
              <a:t>               le    Dieu    dans    le         monde   </a:t>
            </a:r>
            <a:r>
              <a:rPr lang="fr-FR" sz="2300" dirty="0">
                <a:solidFill>
                  <a:schemeClr val="bg1"/>
                </a:solidFill>
              </a:rPr>
              <a:t>afin que </a:t>
            </a:r>
            <a:r>
              <a:rPr lang="fr-FR" sz="2300" dirty="0" smtClean="0">
                <a:solidFill>
                  <a:schemeClr val="bg1"/>
                </a:solidFill>
              </a:rPr>
              <a:t> nous vivions   par     </a:t>
            </a:r>
            <a:r>
              <a:rPr lang="fr-FR" sz="2300" dirty="0">
                <a:solidFill>
                  <a:schemeClr val="bg1"/>
                </a:solidFill>
              </a:rPr>
              <a:t>lui </a:t>
            </a:r>
            <a:endParaRPr lang="es-ES" sz="23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800" dirty="0">
                <a:solidFill>
                  <a:schemeClr val="bg1"/>
                </a:solidFill>
              </a:rPr>
              <a:t> </a:t>
            </a:r>
          </a:p>
          <a:p>
            <a:r>
              <a:rPr lang="en-US" sz="2200" baseline="30000" dirty="0" smtClean="0">
                <a:solidFill>
                  <a:srgbClr val="FFFF00"/>
                </a:solidFill>
              </a:rPr>
              <a:t>NEG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>
                <a:solidFill>
                  <a:schemeClr val="bg1"/>
                </a:solidFill>
              </a:rPr>
              <a:t>4:9</a:t>
            </a:r>
            <a:r>
              <a:rPr lang="fr-FR" sz="2400" dirty="0">
                <a:solidFill>
                  <a:schemeClr val="bg1"/>
                </a:solidFill>
              </a:rPr>
              <a:t> L'amour de Dieu a été manifesté envers nous en ce que Dieu a envoyé son Fils unique dans le monde, afin que nous vivions par lui.</a:t>
            </a:r>
          </a:p>
          <a:p>
            <a:r>
              <a:rPr lang="fr-FR" sz="2400" baseline="30000" dirty="0" smtClean="0">
                <a:solidFill>
                  <a:srgbClr val="FFFF00"/>
                </a:solidFill>
              </a:rPr>
              <a:t>BFC</a:t>
            </a:r>
            <a:r>
              <a:rPr lang="fr-FR" sz="2400" baseline="30000" dirty="0" smtClean="0">
                <a:solidFill>
                  <a:schemeClr val="bg1"/>
                </a:solidFill>
              </a:rPr>
              <a:t> </a:t>
            </a:r>
            <a:r>
              <a:rPr lang="fr-FR" sz="2400" b="1" dirty="0" smtClean="0">
                <a:solidFill>
                  <a:schemeClr val="bg1"/>
                </a:solidFill>
              </a:rPr>
              <a:t>4:9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>
                <a:solidFill>
                  <a:schemeClr val="bg1"/>
                </a:solidFill>
              </a:rPr>
              <a:t>Voici comment Dieu a manifesté son amour pour nous: il a envoyé son Fils unique dans le monde, afin que nous ayons la vraie vie par lui.</a:t>
            </a:r>
            <a:endParaRPr lang="es-ES" sz="1600" dirty="0" smtClean="0">
              <a:solidFill>
                <a:schemeClr val="bg1"/>
              </a:solidFill>
            </a:endParaRPr>
          </a:p>
          <a:p>
            <a:endParaRPr lang="es-ES" sz="1600" dirty="0" smtClean="0">
              <a:solidFill>
                <a:schemeClr val="bg1"/>
              </a:solidFill>
            </a:endParaRPr>
          </a:p>
          <a:p>
            <a:endParaRPr lang="es-ES" sz="1600" dirty="0">
              <a:solidFill>
                <a:schemeClr val="bg1"/>
              </a:solidFill>
            </a:endParaRPr>
          </a:p>
          <a:p>
            <a:endParaRPr lang="es-E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1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644"/>
            <a:ext cx="12161838" cy="7004080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1 Jean 4:10-11 </a:t>
            </a:r>
            <a:endParaRPr lang="en-US" sz="800" b="1" dirty="0" smtClean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10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/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ἐν </a:t>
            </a:r>
            <a:r>
              <a:rPr lang="el-GR" sz="3200" dirty="0">
                <a:solidFill>
                  <a:schemeClr val="bg1"/>
                </a:solidFill>
              </a:rPr>
              <a:t>τούτῳ ἐστὶν ἡ ἀγάπη, οὐχ ὅτι ἡμεῖς ἠγαπήκαμεν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fr-FR" sz="2300" dirty="0" smtClean="0">
                <a:solidFill>
                  <a:schemeClr val="bg1"/>
                </a:solidFill>
              </a:rPr>
              <a:t>         en     ceci     consiste  la   amour    ne pas que    nous        </a:t>
            </a:r>
            <a:r>
              <a:rPr lang="fr-FR" sz="2300" dirty="0">
                <a:solidFill>
                  <a:schemeClr val="bg1"/>
                </a:solidFill>
              </a:rPr>
              <a:t>avons </a:t>
            </a:r>
            <a:r>
              <a:rPr lang="fr-FR" sz="2300" dirty="0" smtClean="0">
                <a:solidFill>
                  <a:schemeClr val="bg1"/>
                </a:solidFill>
              </a:rPr>
              <a:t>aimé</a:t>
            </a:r>
            <a:r>
              <a:rPr lang="es-ES" sz="2300" dirty="0" smtClean="0">
                <a:solidFill>
                  <a:schemeClr val="bg1"/>
                </a:solidFill>
              </a:rPr>
              <a:t>  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  </a:t>
            </a:r>
            <a:r>
              <a:rPr lang="el-GR" sz="3200" dirty="0">
                <a:solidFill>
                  <a:schemeClr val="bg1"/>
                </a:solidFill>
              </a:rPr>
              <a:t>τὸν θεόν, ἀλλ᾽ ὅτι αὐτὸς ἠγάπησεν ἡμᾶς καὶ ἀπέστειλεν 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fr-FR" sz="2300" dirty="0" smtClean="0">
                <a:solidFill>
                  <a:schemeClr val="bg1"/>
                </a:solidFill>
              </a:rPr>
              <a:t>     le      Dieu     mais    que       il              </a:t>
            </a:r>
            <a:r>
              <a:rPr lang="fr-FR" sz="2300" dirty="0">
                <a:solidFill>
                  <a:schemeClr val="bg1"/>
                </a:solidFill>
              </a:rPr>
              <a:t>a aimés </a:t>
            </a:r>
            <a:r>
              <a:rPr lang="fr-FR" sz="2300" dirty="0" smtClean="0">
                <a:solidFill>
                  <a:schemeClr val="bg1"/>
                </a:solidFill>
              </a:rPr>
              <a:t>         nous     et        a </a:t>
            </a:r>
            <a:r>
              <a:rPr lang="fr-FR" sz="2300" dirty="0">
                <a:solidFill>
                  <a:schemeClr val="bg1"/>
                </a:solidFill>
              </a:rPr>
              <a:t>envoyé </a:t>
            </a:r>
            <a:r>
              <a:rPr lang="es-ES" sz="2300" dirty="0" smtClean="0">
                <a:solidFill>
                  <a:schemeClr val="bg1"/>
                </a:solidFill>
              </a:rPr>
              <a:t>  </a:t>
            </a:r>
          </a:p>
          <a:p>
            <a:r>
              <a:rPr lang="en-US" sz="3300" dirty="0" smtClean="0">
                <a:solidFill>
                  <a:schemeClr val="bg1"/>
                </a:solidFill>
              </a:rPr>
              <a:t>   </a:t>
            </a:r>
            <a:r>
              <a:rPr lang="el-GR" sz="3200" dirty="0">
                <a:solidFill>
                  <a:schemeClr val="bg1"/>
                </a:solidFill>
              </a:rPr>
              <a:t>τὸν υἱὸν </a:t>
            </a:r>
            <a:r>
              <a:rPr lang="el-GR" sz="3200" dirty="0" smtClean="0">
                <a:solidFill>
                  <a:schemeClr val="bg1"/>
                </a:solidFill>
              </a:rPr>
              <a:t>αὐτοῦ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>
                <a:solidFill>
                  <a:schemeClr val="bg1"/>
                </a:solidFill>
              </a:rPr>
              <a:t>ἱλασμὸν 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περὶ </a:t>
            </a:r>
            <a:r>
              <a:rPr lang="el-GR" sz="3200" dirty="0">
                <a:solidFill>
                  <a:schemeClr val="bg1"/>
                </a:solidFill>
              </a:rPr>
              <a:t>τῶν ἁμαρτιῶν ἡμῶν.</a:t>
            </a:r>
            <a:r>
              <a:rPr lang="es-ES" sz="3200" dirty="0">
                <a:solidFill>
                  <a:schemeClr val="bg1"/>
                </a:solidFill>
              </a:rPr>
              <a:t> </a:t>
            </a:r>
            <a:endParaRPr lang="es-ES" sz="2400" dirty="0">
              <a:solidFill>
                <a:schemeClr val="bg1"/>
              </a:solidFill>
            </a:endParaRPr>
          </a:p>
          <a:p>
            <a:r>
              <a:rPr lang="fr-FR" sz="2300" dirty="0" smtClean="0">
                <a:solidFill>
                  <a:schemeClr val="bg1"/>
                </a:solidFill>
              </a:rPr>
              <a:t>       le       Fils      son    </a:t>
            </a:r>
            <a:r>
              <a:rPr lang="fr-FR" sz="2000" dirty="0" smtClean="0">
                <a:solidFill>
                  <a:schemeClr val="bg1"/>
                </a:solidFill>
              </a:rPr>
              <a:t>victime </a:t>
            </a:r>
            <a:r>
              <a:rPr lang="fr-FR" sz="2000" dirty="0">
                <a:solidFill>
                  <a:schemeClr val="bg1"/>
                </a:solidFill>
              </a:rPr>
              <a:t>expiatoire </a:t>
            </a:r>
            <a:r>
              <a:rPr lang="fr-FR" sz="2000" dirty="0" smtClean="0">
                <a:solidFill>
                  <a:schemeClr val="bg1"/>
                </a:solidFill>
              </a:rPr>
              <a:t>  </a:t>
            </a:r>
            <a:r>
              <a:rPr lang="fr-FR" sz="2300" dirty="0" smtClean="0">
                <a:solidFill>
                  <a:schemeClr val="bg1"/>
                </a:solidFill>
              </a:rPr>
              <a:t>pour    les       </a:t>
            </a:r>
            <a:r>
              <a:rPr lang="fr-FR" sz="2300" dirty="0">
                <a:solidFill>
                  <a:schemeClr val="bg1"/>
                </a:solidFill>
              </a:rPr>
              <a:t>péchés </a:t>
            </a:r>
            <a:r>
              <a:rPr lang="es-ES" sz="2300" dirty="0">
                <a:solidFill>
                  <a:schemeClr val="bg1"/>
                </a:solidFill>
              </a:rPr>
              <a:t> </a:t>
            </a:r>
            <a:r>
              <a:rPr lang="es-ES" sz="2300" dirty="0" smtClean="0">
                <a:solidFill>
                  <a:schemeClr val="bg1"/>
                </a:solidFill>
              </a:rPr>
              <a:t>          </a:t>
            </a:r>
            <a:r>
              <a:rPr lang="es-ES" sz="2300" dirty="0" err="1" smtClean="0">
                <a:solidFill>
                  <a:schemeClr val="bg1"/>
                </a:solidFill>
              </a:rPr>
              <a:t>nous</a:t>
            </a:r>
            <a:endParaRPr lang="es-ES" sz="2300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11</a:t>
            </a:r>
            <a:r>
              <a:rPr lang="en-US" sz="2800" b="1" dirty="0" smtClean="0">
                <a:solidFill>
                  <a:schemeClr val="bg1"/>
                </a:solidFill>
              </a:rPr>
              <a:t>   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/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Ἀγαπητοί</a:t>
            </a:r>
            <a:r>
              <a:rPr lang="el-GR" sz="3200" dirty="0">
                <a:solidFill>
                  <a:schemeClr val="bg1"/>
                </a:solidFill>
              </a:rPr>
              <a:t>, εἰ οὕτως ὁ θεὸς ἠγάπησεν ἡμᾶς,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fr-FR" sz="2300" dirty="0" smtClean="0">
                <a:solidFill>
                  <a:schemeClr val="bg1"/>
                </a:solidFill>
              </a:rPr>
              <a:t>             bien-aimés      </a:t>
            </a:r>
            <a:r>
              <a:rPr lang="fr-FR" sz="2300" dirty="0">
                <a:solidFill>
                  <a:schemeClr val="bg1"/>
                </a:solidFill>
              </a:rPr>
              <a:t>si </a:t>
            </a:r>
            <a:r>
              <a:rPr lang="fr-FR" sz="2300" dirty="0" smtClean="0">
                <a:solidFill>
                  <a:schemeClr val="bg1"/>
                </a:solidFill>
              </a:rPr>
              <a:t>     ainsi      le   Dieu        </a:t>
            </a:r>
            <a:r>
              <a:rPr lang="fr-FR" sz="2300" dirty="0">
                <a:solidFill>
                  <a:schemeClr val="bg1"/>
                </a:solidFill>
              </a:rPr>
              <a:t>a </a:t>
            </a:r>
            <a:r>
              <a:rPr lang="fr-FR" sz="2300" dirty="0" smtClean="0">
                <a:solidFill>
                  <a:schemeClr val="bg1"/>
                </a:solidFill>
              </a:rPr>
              <a:t>aimés         nous</a:t>
            </a:r>
            <a:r>
              <a:rPr lang="es-ES" sz="23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          </a:t>
            </a:r>
            <a:r>
              <a:rPr lang="el-GR" sz="3200" dirty="0">
                <a:solidFill>
                  <a:schemeClr val="bg1"/>
                </a:solidFill>
              </a:rPr>
              <a:t>καὶ 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l-GR" sz="3200" dirty="0" smtClean="0">
                <a:solidFill>
                  <a:schemeClr val="bg1"/>
                </a:solidFill>
              </a:rPr>
              <a:t>ἡμεῖς 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ὀφείλομεν 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ἀλλήλους 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ἀγαπᾶν</a:t>
            </a:r>
            <a:r>
              <a:rPr lang="el-GR" sz="3200" dirty="0">
                <a:solidFill>
                  <a:schemeClr val="bg1"/>
                </a:solidFill>
              </a:rPr>
              <a:t>.</a:t>
            </a:r>
            <a:r>
              <a:rPr lang="es-ES" sz="3200" dirty="0">
                <a:solidFill>
                  <a:schemeClr val="bg1"/>
                </a:solidFill>
              </a:rPr>
              <a:t>    </a:t>
            </a:r>
            <a:endParaRPr lang="es-ES" sz="2400" dirty="0">
              <a:solidFill>
                <a:schemeClr val="bg1"/>
              </a:solidFill>
            </a:endParaRPr>
          </a:p>
          <a:p>
            <a:r>
              <a:rPr lang="fr-FR" sz="2300" dirty="0" smtClean="0">
                <a:solidFill>
                  <a:schemeClr val="bg1"/>
                </a:solidFill>
              </a:rPr>
              <a:t>              aussi     nous           </a:t>
            </a:r>
            <a:r>
              <a:rPr lang="fr-FR" sz="2300" dirty="0">
                <a:solidFill>
                  <a:schemeClr val="bg1"/>
                </a:solidFill>
              </a:rPr>
              <a:t>devons </a:t>
            </a:r>
            <a:r>
              <a:rPr lang="fr-FR" sz="2300" dirty="0" smtClean="0">
                <a:solidFill>
                  <a:schemeClr val="bg1"/>
                </a:solidFill>
              </a:rPr>
              <a:t>       les </a:t>
            </a:r>
            <a:r>
              <a:rPr lang="fr-FR" sz="2300" dirty="0">
                <a:solidFill>
                  <a:schemeClr val="bg1"/>
                </a:solidFill>
              </a:rPr>
              <a:t>uns les autres </a:t>
            </a:r>
            <a:r>
              <a:rPr lang="fr-FR" sz="2300" dirty="0" smtClean="0">
                <a:solidFill>
                  <a:schemeClr val="bg1"/>
                </a:solidFill>
              </a:rPr>
              <a:t>   aimer </a:t>
            </a:r>
            <a:endParaRPr lang="en-US" sz="2300" dirty="0" smtClean="0">
              <a:solidFill>
                <a:schemeClr val="bg1"/>
              </a:solidFill>
            </a:endParaRPr>
          </a:p>
          <a:p>
            <a:r>
              <a:rPr lang="en-US" sz="800" dirty="0" smtClean="0">
                <a:solidFill>
                  <a:schemeClr val="bg1"/>
                </a:solidFill>
              </a:rPr>
              <a:t> </a:t>
            </a:r>
            <a:endParaRPr lang="en-US" sz="800" dirty="0" smtClean="0">
              <a:solidFill>
                <a:srgbClr val="FFFF00"/>
              </a:solidFill>
            </a:endParaRPr>
          </a:p>
          <a:p>
            <a:r>
              <a:rPr lang="en-US" sz="2000" baseline="30000" dirty="0" smtClean="0">
                <a:solidFill>
                  <a:srgbClr val="FFFF00"/>
                </a:solidFill>
              </a:rPr>
              <a:t>NEG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</a:rPr>
              <a:t>4:10</a:t>
            </a:r>
            <a:r>
              <a:rPr lang="fr-FR" sz="2000" dirty="0" smtClean="0">
                <a:solidFill>
                  <a:schemeClr val="bg1"/>
                </a:solidFill>
              </a:rPr>
              <a:t> Et cet amour consiste, non point en ce que nous avons aimé Dieu, mais en ce qu'il nous a aimés et a envoyé son Fils comme victime expiatoire pour nos péchés. </a:t>
            </a:r>
            <a:r>
              <a:rPr lang="fr-FR" sz="2000" b="1" dirty="0" smtClean="0">
                <a:solidFill>
                  <a:schemeClr val="bg1"/>
                </a:solidFill>
              </a:rPr>
              <a:t>11</a:t>
            </a:r>
            <a:r>
              <a:rPr lang="fr-FR" sz="2000" dirty="0" smtClean="0">
                <a:solidFill>
                  <a:schemeClr val="bg1"/>
                </a:solidFill>
              </a:rPr>
              <a:t> Bien-aimés, si Dieu nous a ainsi aimés, nous devons aussi nous aimer les uns les autres. / </a:t>
            </a:r>
            <a:r>
              <a:rPr lang="fr-FR" sz="2000" baseline="30000" dirty="0" smtClean="0">
                <a:solidFill>
                  <a:srgbClr val="FFFF00"/>
                </a:solidFill>
              </a:rPr>
              <a:t>BFC</a:t>
            </a:r>
            <a:r>
              <a:rPr lang="fr-FR" sz="2000" baseline="30000" dirty="0" smtClean="0">
                <a:solidFill>
                  <a:schemeClr val="bg1"/>
                </a:solidFill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</a:rPr>
              <a:t>4:10</a:t>
            </a:r>
            <a:r>
              <a:rPr lang="fr-FR" sz="2000" dirty="0" smtClean="0">
                <a:solidFill>
                  <a:schemeClr val="bg1"/>
                </a:solidFill>
              </a:rPr>
              <a:t> Et l'amour consiste en ceci: ce n'est pas nous qui avons aimé Dieu, mais c'est lui qui nous a aimés; il a envoyé son Fils qui s'est offert en sacrifice pour le pardon de nos péchés. </a:t>
            </a:r>
            <a:r>
              <a:rPr lang="fr-FR" sz="2000" b="1" dirty="0" smtClean="0">
                <a:solidFill>
                  <a:schemeClr val="bg1"/>
                </a:solidFill>
              </a:rPr>
              <a:t>11</a:t>
            </a:r>
            <a:r>
              <a:rPr lang="fr-FR" sz="2000" dirty="0" smtClean="0">
                <a:solidFill>
                  <a:schemeClr val="bg1"/>
                </a:solidFill>
              </a:rPr>
              <a:t> Mes chers amis, si c'est ainsi que Dieu nous a aimés, nous devons, nous aussi, nous aimer les uns les autres.</a:t>
            </a:r>
            <a:endParaRPr lang="fr-FR" sz="800" dirty="0" smtClean="0">
              <a:solidFill>
                <a:schemeClr val="bg1"/>
              </a:solidFill>
            </a:endParaRPr>
          </a:p>
          <a:p>
            <a:endParaRPr lang="fr-FR" sz="800" dirty="0">
              <a:solidFill>
                <a:schemeClr val="bg1"/>
              </a:solidFill>
            </a:endParaRPr>
          </a:p>
          <a:p>
            <a:endParaRPr lang="fr-F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58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644"/>
            <a:ext cx="12161838" cy="7034857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1 Jean 4:12-13 </a:t>
            </a:r>
            <a:endParaRPr lang="en-US" sz="800" b="1" dirty="0" smtClean="0">
              <a:solidFill>
                <a:srgbClr val="FFFF00"/>
              </a:solidFill>
            </a:endParaRPr>
          </a:p>
          <a:p>
            <a:pPr algn="ctr"/>
            <a:endParaRPr lang="en-US" sz="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        </a:t>
            </a:r>
            <a:r>
              <a:rPr lang="en-US" sz="2600" b="1" dirty="0" smtClean="0">
                <a:solidFill>
                  <a:srgbClr val="FFFF00"/>
                </a:solidFill>
              </a:rPr>
              <a:t>12</a:t>
            </a:r>
            <a:r>
              <a:rPr lang="en-US" sz="3200" b="1" dirty="0" smtClean="0">
                <a:solidFill>
                  <a:schemeClr val="bg1"/>
                </a:solidFill>
              </a:rPr>
              <a:t>  </a:t>
            </a:r>
            <a:r>
              <a:rPr lang="el-GR" sz="3600" dirty="0" smtClean="0"/>
              <a:t> </a:t>
            </a:r>
            <a:r>
              <a:rPr lang="el-GR" sz="3300" dirty="0" smtClean="0">
                <a:solidFill>
                  <a:schemeClr val="bg1"/>
                </a:solidFill>
              </a:rPr>
              <a:t>θεὸν</a:t>
            </a:r>
            <a:r>
              <a:rPr lang="en-US" sz="3300" dirty="0" smtClean="0">
                <a:solidFill>
                  <a:schemeClr val="bg1"/>
                </a:solidFill>
              </a:rPr>
              <a:t> </a:t>
            </a:r>
            <a:r>
              <a:rPr lang="el-GR" sz="3300" dirty="0" smtClean="0">
                <a:solidFill>
                  <a:schemeClr val="bg1"/>
                </a:solidFill>
              </a:rPr>
              <a:t> οὐδεὶς</a:t>
            </a:r>
            <a:r>
              <a:rPr lang="en-US" sz="3300" dirty="0" smtClean="0">
                <a:solidFill>
                  <a:schemeClr val="bg1"/>
                </a:solidFill>
              </a:rPr>
              <a:t> </a:t>
            </a:r>
            <a:r>
              <a:rPr lang="el-GR" sz="3300" dirty="0" smtClean="0">
                <a:solidFill>
                  <a:schemeClr val="bg1"/>
                </a:solidFill>
              </a:rPr>
              <a:t> </a:t>
            </a:r>
            <a:r>
              <a:rPr lang="el-GR" sz="3300" dirty="0">
                <a:solidFill>
                  <a:schemeClr val="bg1"/>
                </a:solidFill>
              </a:rPr>
              <a:t>πώποτε τεθέαται. </a:t>
            </a:r>
            <a:endParaRPr lang="en-US" sz="2300" dirty="0" smtClean="0">
              <a:solidFill>
                <a:schemeClr val="bg1"/>
              </a:solidFill>
            </a:endParaRPr>
          </a:p>
          <a:p>
            <a:r>
              <a:rPr lang="fr-FR" sz="2300" dirty="0" smtClean="0">
                <a:solidFill>
                  <a:schemeClr val="bg1"/>
                </a:solidFill>
              </a:rPr>
              <a:t>                     Dieu  personne ne     </a:t>
            </a:r>
            <a:r>
              <a:rPr lang="fr-FR" sz="2300" dirty="0">
                <a:solidFill>
                  <a:schemeClr val="bg1"/>
                </a:solidFill>
              </a:rPr>
              <a:t>jamais </a:t>
            </a:r>
            <a:r>
              <a:rPr lang="fr-FR" sz="2300" dirty="0" smtClean="0">
                <a:solidFill>
                  <a:schemeClr val="bg1"/>
                </a:solidFill>
              </a:rPr>
              <a:t>          a vu </a:t>
            </a:r>
            <a:r>
              <a:rPr lang="es-ES" sz="23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3300" dirty="0" smtClean="0">
                <a:solidFill>
                  <a:schemeClr val="bg1"/>
                </a:solidFill>
              </a:rPr>
              <a:t>  </a:t>
            </a:r>
            <a:r>
              <a:rPr lang="el-GR" sz="3300" dirty="0" smtClean="0">
                <a:solidFill>
                  <a:schemeClr val="bg1"/>
                </a:solidFill>
              </a:rPr>
              <a:t>ἐὰν </a:t>
            </a:r>
            <a:r>
              <a:rPr lang="el-GR" sz="3300" dirty="0">
                <a:solidFill>
                  <a:schemeClr val="bg1"/>
                </a:solidFill>
              </a:rPr>
              <a:t>ἀγαπῶμεν ἀλλήλους, ὁ θεὸς </a:t>
            </a:r>
            <a:r>
              <a:rPr lang="el-GR" sz="3300" dirty="0" smtClean="0">
                <a:solidFill>
                  <a:schemeClr val="bg1"/>
                </a:solidFill>
              </a:rPr>
              <a:t>ἐν</a:t>
            </a:r>
            <a:r>
              <a:rPr lang="en-US" sz="3300" dirty="0" smtClean="0">
                <a:solidFill>
                  <a:schemeClr val="bg1"/>
                </a:solidFill>
              </a:rPr>
              <a:t> </a:t>
            </a:r>
            <a:r>
              <a:rPr lang="el-GR" sz="3300" dirty="0" smtClean="0">
                <a:solidFill>
                  <a:schemeClr val="bg1"/>
                </a:solidFill>
              </a:rPr>
              <a:t> </a:t>
            </a:r>
            <a:r>
              <a:rPr lang="el-GR" sz="3300" dirty="0">
                <a:solidFill>
                  <a:schemeClr val="bg1"/>
                </a:solidFill>
              </a:rPr>
              <a:t>ἡμῖν </a:t>
            </a:r>
            <a:r>
              <a:rPr lang="en-US" sz="3300" dirty="0" smtClean="0">
                <a:solidFill>
                  <a:schemeClr val="bg1"/>
                </a:solidFill>
              </a:rPr>
              <a:t> </a:t>
            </a:r>
            <a:r>
              <a:rPr lang="el-GR" sz="3300" dirty="0" smtClean="0">
                <a:solidFill>
                  <a:schemeClr val="bg1"/>
                </a:solidFill>
              </a:rPr>
              <a:t>μένει </a:t>
            </a:r>
            <a:endParaRPr lang="en-US" sz="2300" dirty="0">
              <a:solidFill>
                <a:schemeClr val="bg1"/>
              </a:solidFill>
            </a:endParaRPr>
          </a:p>
          <a:p>
            <a:r>
              <a:rPr lang="fr-FR" sz="2300" dirty="0" smtClean="0">
                <a:solidFill>
                  <a:schemeClr val="bg1"/>
                </a:solidFill>
              </a:rPr>
              <a:t>     </a:t>
            </a:r>
            <a:r>
              <a:rPr lang="fr-FR" sz="2300" dirty="0">
                <a:solidFill>
                  <a:schemeClr val="bg1"/>
                </a:solidFill>
              </a:rPr>
              <a:t>si </a:t>
            </a:r>
            <a:r>
              <a:rPr lang="fr-FR" sz="2300" dirty="0" smtClean="0">
                <a:solidFill>
                  <a:schemeClr val="bg1"/>
                </a:solidFill>
              </a:rPr>
              <a:t>       </a:t>
            </a:r>
            <a:r>
              <a:rPr lang="fr-FR" sz="2300" dirty="0">
                <a:solidFill>
                  <a:schemeClr val="bg1"/>
                </a:solidFill>
              </a:rPr>
              <a:t>nous </a:t>
            </a:r>
            <a:r>
              <a:rPr lang="fr-FR" sz="2300" dirty="0" smtClean="0">
                <a:solidFill>
                  <a:schemeClr val="bg1"/>
                </a:solidFill>
              </a:rPr>
              <a:t>aimons  </a:t>
            </a:r>
            <a:r>
              <a:rPr lang="fr-FR" sz="2100" dirty="0">
                <a:solidFill>
                  <a:schemeClr val="bg1"/>
                </a:solidFill>
              </a:rPr>
              <a:t>les uns les </a:t>
            </a:r>
            <a:r>
              <a:rPr lang="fr-FR" sz="2100" dirty="0" smtClean="0">
                <a:solidFill>
                  <a:schemeClr val="bg1"/>
                </a:solidFill>
              </a:rPr>
              <a:t>autres   </a:t>
            </a:r>
            <a:r>
              <a:rPr lang="fr-FR" sz="2300" dirty="0" smtClean="0">
                <a:solidFill>
                  <a:schemeClr val="bg1"/>
                </a:solidFill>
              </a:rPr>
              <a:t>le   </a:t>
            </a:r>
            <a:r>
              <a:rPr lang="fr-FR" sz="2300" dirty="0">
                <a:solidFill>
                  <a:schemeClr val="bg1"/>
                </a:solidFill>
              </a:rPr>
              <a:t>Dieu </a:t>
            </a:r>
            <a:r>
              <a:rPr lang="fr-FR" sz="2300" dirty="0" smtClean="0">
                <a:solidFill>
                  <a:schemeClr val="bg1"/>
                </a:solidFill>
              </a:rPr>
              <a:t>   en    nous    demeure</a:t>
            </a:r>
            <a:endParaRPr lang="es-ES" sz="2300" dirty="0" smtClean="0">
              <a:solidFill>
                <a:schemeClr val="bg1"/>
              </a:solidFill>
            </a:endParaRPr>
          </a:p>
          <a:p>
            <a:r>
              <a:rPr lang="en-US" sz="3300" dirty="0" smtClean="0">
                <a:solidFill>
                  <a:schemeClr val="bg1"/>
                </a:solidFill>
              </a:rPr>
              <a:t>  </a:t>
            </a:r>
            <a:r>
              <a:rPr lang="el-GR" sz="3300" dirty="0" smtClean="0">
                <a:solidFill>
                  <a:schemeClr val="bg1"/>
                </a:solidFill>
              </a:rPr>
              <a:t>καὶ </a:t>
            </a:r>
            <a:r>
              <a:rPr lang="el-GR" sz="3300" dirty="0">
                <a:solidFill>
                  <a:schemeClr val="bg1"/>
                </a:solidFill>
              </a:rPr>
              <a:t>ἡ ἀγάπη αὐτοῦ ἐν ἡμῖν τετελειωμένη ἐστίν.</a:t>
            </a:r>
            <a:r>
              <a:rPr lang="es-ES" sz="3300" dirty="0">
                <a:solidFill>
                  <a:schemeClr val="bg1"/>
                </a:solidFill>
              </a:rPr>
              <a:t> </a:t>
            </a:r>
            <a:r>
              <a:rPr lang="es-ES" sz="3300" dirty="0" smtClean="0">
                <a:solidFill>
                  <a:schemeClr val="bg1"/>
                </a:solidFill>
              </a:rPr>
              <a:t>   </a:t>
            </a:r>
            <a:endParaRPr lang="es-ES" sz="2300" dirty="0">
              <a:solidFill>
                <a:schemeClr val="bg1"/>
              </a:solidFill>
            </a:endParaRPr>
          </a:p>
          <a:p>
            <a:r>
              <a:rPr lang="fr-FR" sz="2300" dirty="0" smtClean="0">
                <a:solidFill>
                  <a:schemeClr val="bg1"/>
                </a:solidFill>
              </a:rPr>
              <a:t>     et    la    amour        son        en  nous  </a:t>
            </a:r>
            <a:r>
              <a:rPr lang="fr-FR" sz="2200" dirty="0" smtClean="0">
                <a:solidFill>
                  <a:schemeClr val="bg1"/>
                </a:solidFill>
              </a:rPr>
              <a:t>ayant </a:t>
            </a:r>
            <a:r>
              <a:rPr lang="fr-FR" sz="2200" dirty="0">
                <a:solidFill>
                  <a:schemeClr val="bg1"/>
                </a:solidFill>
              </a:rPr>
              <a:t>été perfectionné</a:t>
            </a:r>
            <a:r>
              <a:rPr lang="fr-FR" sz="2200" dirty="0" smtClean="0">
                <a:solidFill>
                  <a:schemeClr val="bg1"/>
                </a:solidFill>
              </a:rPr>
              <a:t>   </a:t>
            </a:r>
            <a:r>
              <a:rPr lang="fr-FR" sz="2300" dirty="0" smtClean="0">
                <a:solidFill>
                  <a:schemeClr val="bg1"/>
                </a:solidFill>
              </a:rPr>
              <a:t>est</a:t>
            </a:r>
            <a:endParaRPr lang="es-ES" sz="2300" dirty="0" smtClean="0">
              <a:solidFill>
                <a:schemeClr val="bg1"/>
              </a:solidFill>
            </a:endParaRPr>
          </a:p>
          <a:p>
            <a:r>
              <a:rPr lang="en-US" sz="2600" b="1" dirty="0" smtClean="0">
                <a:solidFill>
                  <a:srgbClr val="FFFF00"/>
                </a:solidFill>
              </a:rPr>
              <a:t>13</a:t>
            </a: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Ἐν </a:t>
            </a:r>
            <a:r>
              <a:rPr lang="el-GR" sz="3200" dirty="0">
                <a:solidFill>
                  <a:schemeClr val="bg1"/>
                </a:solidFill>
              </a:rPr>
              <a:t>τούτῳ γινώσκομεν ὅτι ἐν αὐτῷ μένομεν 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καὶ </a:t>
            </a:r>
            <a:r>
              <a:rPr lang="el-GR" sz="3200" dirty="0">
                <a:solidFill>
                  <a:schemeClr val="bg1"/>
                </a:solidFill>
              </a:rPr>
              <a:t>αὐτὸς </a:t>
            </a:r>
            <a:r>
              <a:rPr lang="el-GR" sz="3200" dirty="0" smtClean="0">
                <a:solidFill>
                  <a:schemeClr val="bg1"/>
                </a:solidFill>
              </a:rPr>
              <a:t>ἐν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>
                <a:solidFill>
                  <a:schemeClr val="bg1"/>
                </a:solidFill>
              </a:rPr>
              <a:t>ἡμῖν,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s-ES" sz="2300" dirty="0" smtClean="0">
                <a:solidFill>
                  <a:schemeClr val="bg1"/>
                </a:solidFill>
              </a:rPr>
              <a:t>         en     </a:t>
            </a:r>
            <a:r>
              <a:rPr lang="es-ES" sz="2300" dirty="0" err="1">
                <a:solidFill>
                  <a:schemeClr val="bg1"/>
                </a:solidFill>
              </a:rPr>
              <a:t>ceci</a:t>
            </a:r>
            <a:r>
              <a:rPr lang="es-ES" sz="2300" dirty="0">
                <a:solidFill>
                  <a:schemeClr val="bg1"/>
                </a:solidFill>
              </a:rPr>
              <a:t> </a:t>
            </a:r>
            <a:r>
              <a:rPr lang="es-ES" sz="2300" dirty="0" smtClean="0">
                <a:solidFill>
                  <a:schemeClr val="bg1"/>
                </a:solidFill>
              </a:rPr>
              <a:t>    n</a:t>
            </a:r>
            <a:r>
              <a:rPr lang="fr-FR" sz="2300" dirty="0" err="1" smtClean="0">
                <a:solidFill>
                  <a:schemeClr val="bg1"/>
                </a:solidFill>
              </a:rPr>
              <a:t>ous</a:t>
            </a:r>
            <a:r>
              <a:rPr lang="fr-FR" sz="2300" dirty="0" smtClean="0">
                <a:solidFill>
                  <a:schemeClr val="bg1"/>
                </a:solidFill>
              </a:rPr>
              <a:t> connaissons  </a:t>
            </a:r>
            <a:r>
              <a:rPr lang="fr-FR" sz="2300" dirty="0">
                <a:solidFill>
                  <a:schemeClr val="bg1"/>
                </a:solidFill>
              </a:rPr>
              <a:t>que </a:t>
            </a:r>
            <a:r>
              <a:rPr lang="fr-FR" sz="2300" dirty="0" smtClean="0">
                <a:solidFill>
                  <a:schemeClr val="bg1"/>
                </a:solidFill>
              </a:rPr>
              <a:t>  en   lui    nous </a:t>
            </a:r>
            <a:r>
              <a:rPr lang="fr-FR" sz="2300" dirty="0">
                <a:solidFill>
                  <a:schemeClr val="bg1"/>
                </a:solidFill>
              </a:rPr>
              <a:t>demeurons </a:t>
            </a:r>
            <a:r>
              <a:rPr lang="fr-FR" sz="2300" dirty="0" smtClean="0">
                <a:solidFill>
                  <a:schemeClr val="bg1"/>
                </a:solidFill>
              </a:rPr>
              <a:t> </a:t>
            </a:r>
            <a:r>
              <a:rPr lang="fr-FR" sz="2300" dirty="0">
                <a:solidFill>
                  <a:schemeClr val="bg1"/>
                </a:solidFill>
              </a:rPr>
              <a:t>et </a:t>
            </a:r>
            <a:r>
              <a:rPr lang="fr-FR" sz="2300" dirty="0" smtClean="0">
                <a:solidFill>
                  <a:schemeClr val="bg1"/>
                </a:solidFill>
              </a:rPr>
              <a:t>        il       en     nous</a:t>
            </a:r>
            <a:r>
              <a:rPr lang="es-ES" sz="23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3300" dirty="0" smtClean="0">
                <a:solidFill>
                  <a:schemeClr val="bg1"/>
                </a:solidFill>
              </a:rPr>
              <a:t>               </a:t>
            </a:r>
            <a:r>
              <a:rPr lang="el-GR" sz="3300" dirty="0" smtClean="0">
                <a:solidFill>
                  <a:schemeClr val="bg1"/>
                </a:solidFill>
              </a:rPr>
              <a:t>ὅτι </a:t>
            </a:r>
            <a:r>
              <a:rPr lang="en-US" sz="3300" dirty="0" smtClean="0">
                <a:solidFill>
                  <a:schemeClr val="bg1"/>
                </a:solidFill>
              </a:rPr>
              <a:t> </a:t>
            </a:r>
            <a:r>
              <a:rPr lang="el-GR" sz="3300" dirty="0" smtClean="0">
                <a:solidFill>
                  <a:schemeClr val="bg1"/>
                </a:solidFill>
              </a:rPr>
              <a:t>ἐκ </a:t>
            </a:r>
            <a:r>
              <a:rPr lang="el-GR" sz="3300" dirty="0">
                <a:solidFill>
                  <a:schemeClr val="bg1"/>
                </a:solidFill>
              </a:rPr>
              <a:t>τοῦ πνεύματος αὐτοῦ δέδωκεν </a:t>
            </a:r>
            <a:r>
              <a:rPr lang="el-GR" sz="3300" dirty="0" smtClean="0">
                <a:solidFill>
                  <a:schemeClr val="bg1"/>
                </a:solidFill>
              </a:rPr>
              <a:t>ἡμῖν.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fr-FR" sz="2300" dirty="0" smtClean="0">
                <a:solidFill>
                  <a:schemeClr val="bg1"/>
                </a:solidFill>
              </a:rPr>
              <a:t>               </a:t>
            </a:r>
            <a:r>
              <a:rPr lang="fr-FR" sz="2000" dirty="0" smtClean="0">
                <a:solidFill>
                  <a:schemeClr val="bg1"/>
                </a:solidFill>
              </a:rPr>
              <a:t>parce que   </a:t>
            </a:r>
            <a:r>
              <a:rPr lang="fr-FR" sz="2300" dirty="0" smtClean="0">
                <a:solidFill>
                  <a:schemeClr val="bg1"/>
                </a:solidFill>
              </a:rPr>
              <a:t>de    le           Esprit                 son          il a </a:t>
            </a:r>
            <a:r>
              <a:rPr lang="fr-FR" sz="2300" dirty="0">
                <a:solidFill>
                  <a:schemeClr val="bg1"/>
                </a:solidFill>
              </a:rPr>
              <a:t>donné </a:t>
            </a:r>
            <a:r>
              <a:rPr lang="fr-FR" sz="2300" dirty="0" smtClean="0">
                <a:solidFill>
                  <a:schemeClr val="bg1"/>
                </a:solidFill>
              </a:rPr>
              <a:t>    nous</a:t>
            </a:r>
            <a:r>
              <a:rPr lang="es-ES" sz="2300" dirty="0" smtClean="0">
                <a:solidFill>
                  <a:schemeClr val="bg1"/>
                </a:solidFill>
              </a:rPr>
              <a:t> </a:t>
            </a:r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1900" baseline="30000" dirty="0" smtClean="0">
                <a:solidFill>
                  <a:srgbClr val="FFFF00"/>
                </a:solidFill>
              </a:rPr>
              <a:t>NEG</a:t>
            </a:r>
            <a:r>
              <a:rPr lang="en-US" sz="1900" b="1" dirty="0" smtClean="0">
                <a:solidFill>
                  <a:schemeClr val="bg1"/>
                </a:solidFill>
              </a:rPr>
              <a:t> </a:t>
            </a:r>
            <a:r>
              <a:rPr lang="fr-FR" sz="1900" b="1" dirty="0">
                <a:solidFill>
                  <a:schemeClr val="bg1"/>
                </a:solidFill>
              </a:rPr>
              <a:t>4:12</a:t>
            </a:r>
            <a:r>
              <a:rPr lang="fr-FR" sz="1900" dirty="0">
                <a:solidFill>
                  <a:schemeClr val="bg1"/>
                </a:solidFill>
              </a:rPr>
              <a:t> Personne n'a jamais vu Dieu; si nous nous aimons les uns les autres, Dieu demeure en nous, et son amour est parfait en nous</a:t>
            </a:r>
            <a:r>
              <a:rPr lang="fr-FR" sz="1900" dirty="0" smtClean="0">
                <a:solidFill>
                  <a:schemeClr val="bg1"/>
                </a:solidFill>
              </a:rPr>
              <a:t>. </a:t>
            </a:r>
            <a:r>
              <a:rPr lang="fr-FR" sz="1900" b="1" dirty="0">
                <a:solidFill>
                  <a:schemeClr val="bg1"/>
                </a:solidFill>
              </a:rPr>
              <a:t>13</a:t>
            </a:r>
            <a:r>
              <a:rPr lang="fr-FR" sz="1900" dirty="0">
                <a:solidFill>
                  <a:schemeClr val="bg1"/>
                </a:solidFill>
              </a:rPr>
              <a:t> Nous connaissons que nous demeurons en lui, et qu'il demeure en nous, parce qu'il nous a donné de son Esprit</a:t>
            </a:r>
            <a:r>
              <a:rPr lang="fr-FR" sz="1900" dirty="0" smtClean="0">
                <a:solidFill>
                  <a:schemeClr val="bg1"/>
                </a:solidFill>
              </a:rPr>
              <a:t>. / </a:t>
            </a:r>
            <a:r>
              <a:rPr lang="fr-FR" sz="1900" baseline="30000" dirty="0" smtClean="0">
                <a:solidFill>
                  <a:schemeClr val="bg1"/>
                </a:solidFill>
              </a:rPr>
              <a:t>BFC </a:t>
            </a:r>
            <a:r>
              <a:rPr lang="fr-FR" sz="1900" b="1" dirty="0" smtClean="0">
                <a:solidFill>
                  <a:schemeClr val="bg1"/>
                </a:solidFill>
              </a:rPr>
              <a:t>4:12</a:t>
            </a:r>
            <a:r>
              <a:rPr lang="fr-FR" sz="1900" dirty="0" smtClean="0">
                <a:solidFill>
                  <a:schemeClr val="bg1"/>
                </a:solidFill>
              </a:rPr>
              <a:t> </a:t>
            </a:r>
            <a:r>
              <a:rPr lang="fr-FR" sz="1900" dirty="0">
                <a:solidFill>
                  <a:schemeClr val="bg1"/>
                </a:solidFill>
              </a:rPr>
              <a:t>Personne n'a jamais vu Dieu. Or, si nous nous aimons les uns les autres, Dieu demeure en nous et son amour se manifeste parfaitement en nous</a:t>
            </a:r>
            <a:r>
              <a:rPr lang="fr-FR" sz="1900" dirty="0" smtClean="0">
                <a:solidFill>
                  <a:schemeClr val="bg1"/>
                </a:solidFill>
              </a:rPr>
              <a:t>. </a:t>
            </a:r>
            <a:r>
              <a:rPr lang="fr-FR" sz="1900" b="1" dirty="0">
                <a:solidFill>
                  <a:schemeClr val="bg1"/>
                </a:solidFill>
              </a:rPr>
              <a:t>4:13</a:t>
            </a:r>
            <a:r>
              <a:rPr lang="fr-FR" sz="1900" dirty="0">
                <a:solidFill>
                  <a:schemeClr val="bg1"/>
                </a:solidFill>
              </a:rPr>
              <a:t> Voici comment nous savons que nous demeurons unis à Dieu et qu'il est présent en nous: il nous a donné son Esprit.</a:t>
            </a:r>
            <a:endParaRPr lang="fr-FR" sz="800" dirty="0">
              <a:solidFill>
                <a:schemeClr val="bg1"/>
              </a:solidFill>
            </a:endParaRPr>
          </a:p>
          <a:p>
            <a:endParaRPr lang="es-E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95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644"/>
            <a:ext cx="12161838" cy="6896358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algn="ctr"/>
            <a:endParaRPr lang="en-US" sz="20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1 Jean 4:14-15 </a:t>
            </a:r>
            <a:endParaRPr lang="en-US" sz="800" b="1" dirty="0" smtClean="0">
              <a:solidFill>
                <a:srgbClr val="FFFF00"/>
              </a:solidFill>
            </a:endParaRPr>
          </a:p>
          <a:p>
            <a:pPr algn="ctr"/>
            <a:endParaRPr lang="en-US" sz="800" b="1" dirty="0" smtClean="0">
              <a:solidFill>
                <a:schemeClr val="bg1"/>
              </a:solidFill>
            </a:endParaRPr>
          </a:p>
          <a:p>
            <a:pPr algn="ctr"/>
            <a:endParaRPr lang="en-US" sz="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 14</a:t>
            </a:r>
            <a:r>
              <a:rPr lang="en-US" sz="3200" b="1" dirty="0" smtClean="0">
                <a:solidFill>
                  <a:schemeClr val="bg1"/>
                </a:solidFill>
              </a:rPr>
              <a:t>  </a:t>
            </a:r>
            <a:r>
              <a:rPr lang="el-GR" sz="3400" dirty="0" smtClean="0">
                <a:solidFill>
                  <a:schemeClr val="bg1"/>
                </a:solidFill>
              </a:rPr>
              <a:t>καὶ </a:t>
            </a:r>
            <a:r>
              <a:rPr lang="el-GR" sz="3400" dirty="0">
                <a:solidFill>
                  <a:schemeClr val="bg1"/>
                </a:solidFill>
              </a:rPr>
              <a:t>ἡμεῖς τεθεάμεθα καὶ μαρτυροῦμεν ὅτι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fr-FR" sz="2300" dirty="0" smtClean="0">
                <a:solidFill>
                  <a:schemeClr val="bg1"/>
                </a:solidFill>
              </a:rPr>
              <a:t>           et      nous       </a:t>
            </a:r>
            <a:r>
              <a:rPr lang="fr-FR" sz="2300" dirty="0">
                <a:solidFill>
                  <a:schemeClr val="bg1"/>
                </a:solidFill>
              </a:rPr>
              <a:t>nous avons vu </a:t>
            </a:r>
            <a:r>
              <a:rPr lang="fr-FR" sz="2300" dirty="0" smtClean="0">
                <a:solidFill>
                  <a:schemeClr val="bg1"/>
                </a:solidFill>
              </a:rPr>
              <a:t>      et      nous attestons         </a:t>
            </a:r>
            <a:r>
              <a:rPr lang="fr-FR" sz="2300" dirty="0">
                <a:solidFill>
                  <a:schemeClr val="bg1"/>
                </a:solidFill>
              </a:rPr>
              <a:t>que </a:t>
            </a:r>
            <a:r>
              <a:rPr lang="es-ES" sz="23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3400" dirty="0" smtClean="0">
                <a:solidFill>
                  <a:schemeClr val="bg1"/>
                </a:solidFill>
              </a:rPr>
              <a:t>  </a:t>
            </a:r>
            <a:r>
              <a:rPr lang="el-GR" sz="3400" dirty="0" smtClean="0">
                <a:solidFill>
                  <a:schemeClr val="bg1"/>
                </a:solidFill>
              </a:rPr>
              <a:t>ὁ </a:t>
            </a:r>
            <a:r>
              <a:rPr lang="el-GR" sz="3400" dirty="0">
                <a:solidFill>
                  <a:schemeClr val="bg1"/>
                </a:solidFill>
              </a:rPr>
              <a:t>πατὴρ ἀπέσταλκεν τὸν υἱὸν σωτῆρα τοῦ κόσμου. 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fr-FR" sz="2300" dirty="0" smtClean="0">
                <a:solidFill>
                  <a:schemeClr val="bg1"/>
                </a:solidFill>
              </a:rPr>
              <a:t>   le     Père           </a:t>
            </a:r>
            <a:r>
              <a:rPr lang="fr-FR" sz="2300" dirty="0">
                <a:solidFill>
                  <a:schemeClr val="bg1"/>
                </a:solidFill>
              </a:rPr>
              <a:t>a envoyé </a:t>
            </a:r>
            <a:r>
              <a:rPr lang="fr-FR" sz="2300" dirty="0" smtClean="0">
                <a:solidFill>
                  <a:schemeClr val="bg1"/>
                </a:solidFill>
              </a:rPr>
              <a:t>               le       </a:t>
            </a:r>
            <a:r>
              <a:rPr lang="fr-FR" sz="2300" dirty="0">
                <a:solidFill>
                  <a:schemeClr val="bg1"/>
                </a:solidFill>
              </a:rPr>
              <a:t>Fils </a:t>
            </a:r>
            <a:r>
              <a:rPr lang="fr-FR" sz="2300" dirty="0" smtClean="0">
                <a:solidFill>
                  <a:schemeClr val="bg1"/>
                </a:solidFill>
              </a:rPr>
              <a:t>       Sauveur      </a:t>
            </a:r>
            <a:r>
              <a:rPr lang="fr-FR" sz="2300" dirty="0">
                <a:solidFill>
                  <a:schemeClr val="bg1"/>
                </a:solidFill>
              </a:rPr>
              <a:t>du </a:t>
            </a:r>
            <a:r>
              <a:rPr lang="fr-FR" sz="2300" dirty="0" smtClean="0">
                <a:solidFill>
                  <a:schemeClr val="bg1"/>
                </a:solidFill>
              </a:rPr>
              <a:t>      monde</a:t>
            </a:r>
            <a:endParaRPr lang="es-ES" sz="23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15</a:t>
            </a:r>
            <a:r>
              <a:rPr lang="en-US" sz="2800" dirty="0" smtClean="0">
                <a:solidFill>
                  <a:schemeClr val="bg1"/>
                </a:solidFill>
              </a:rPr>
              <a:t>  </a:t>
            </a:r>
            <a:r>
              <a:rPr lang="el-GR" sz="3200" dirty="0" smtClean="0"/>
              <a:t> </a:t>
            </a:r>
            <a:r>
              <a:rPr lang="el-GR" sz="3400" dirty="0">
                <a:solidFill>
                  <a:schemeClr val="bg1"/>
                </a:solidFill>
              </a:rPr>
              <a:t>ὃς ἐὰν ὁμολογήσῃ ὅτι Ἰησοῦς ἐστιν ὁ υἱὸς τοῦ θεοῦ,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s-ES" sz="2300" dirty="0" smtClean="0">
                <a:solidFill>
                  <a:schemeClr val="bg1"/>
                </a:solidFill>
              </a:rPr>
              <a:t>    c</a:t>
            </a:r>
            <a:r>
              <a:rPr lang="fr-FR" sz="2300" dirty="0" err="1" smtClean="0">
                <a:solidFill>
                  <a:schemeClr val="bg1"/>
                </a:solidFill>
              </a:rPr>
              <a:t>elui</a:t>
            </a:r>
            <a:r>
              <a:rPr lang="fr-FR" sz="2300" dirty="0" smtClean="0">
                <a:solidFill>
                  <a:schemeClr val="bg1"/>
                </a:solidFill>
              </a:rPr>
              <a:t> </a:t>
            </a:r>
            <a:r>
              <a:rPr lang="fr-FR" sz="2300" dirty="0">
                <a:solidFill>
                  <a:schemeClr val="bg1"/>
                </a:solidFill>
              </a:rPr>
              <a:t>qui </a:t>
            </a:r>
            <a:r>
              <a:rPr lang="fr-FR" sz="2300" dirty="0" smtClean="0">
                <a:solidFill>
                  <a:schemeClr val="bg1"/>
                </a:solidFill>
              </a:rPr>
              <a:t>  si         </a:t>
            </a:r>
            <a:r>
              <a:rPr lang="fr-FR" sz="2400" dirty="0" smtClean="0">
                <a:solidFill>
                  <a:schemeClr val="bg1"/>
                </a:solidFill>
              </a:rPr>
              <a:t>reconnaît</a:t>
            </a:r>
            <a:r>
              <a:rPr lang="fr-FR" sz="2300" dirty="0" smtClean="0">
                <a:solidFill>
                  <a:schemeClr val="bg1"/>
                </a:solidFill>
              </a:rPr>
              <a:t>         que       Jésus          est      le    </a:t>
            </a:r>
            <a:r>
              <a:rPr lang="fr-FR" sz="2300" dirty="0">
                <a:solidFill>
                  <a:schemeClr val="bg1"/>
                </a:solidFill>
              </a:rPr>
              <a:t>Fils </a:t>
            </a:r>
            <a:r>
              <a:rPr lang="fr-FR" sz="2300" dirty="0" smtClean="0">
                <a:solidFill>
                  <a:schemeClr val="bg1"/>
                </a:solidFill>
              </a:rPr>
              <a:t>    de le    Dieu</a:t>
            </a:r>
            <a:r>
              <a:rPr lang="es-ES" sz="2300" dirty="0" smtClean="0">
                <a:solidFill>
                  <a:schemeClr val="bg1"/>
                </a:solidFill>
              </a:rPr>
              <a:t>  </a:t>
            </a:r>
          </a:p>
          <a:p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l-GR" sz="3400" dirty="0">
                <a:solidFill>
                  <a:schemeClr val="bg1"/>
                </a:solidFill>
              </a:rPr>
              <a:t>ὁ θεὸς ἐν αὐτῷ μένει καὶ αὐτὸς ἐν τῷ θεῷ. </a:t>
            </a:r>
            <a:endParaRPr lang="en-US" sz="3400" dirty="0">
              <a:solidFill>
                <a:schemeClr val="bg1"/>
              </a:solidFill>
            </a:endParaRPr>
          </a:p>
          <a:p>
            <a:r>
              <a:rPr lang="fr-FR" sz="2300" dirty="0" smtClean="0">
                <a:solidFill>
                  <a:schemeClr val="bg1"/>
                </a:solidFill>
              </a:rPr>
              <a:t>  le   Dieu     en     lui       demeure   </a:t>
            </a:r>
            <a:r>
              <a:rPr lang="fr-FR" sz="2300" dirty="0">
                <a:solidFill>
                  <a:schemeClr val="bg1"/>
                </a:solidFill>
              </a:rPr>
              <a:t>et </a:t>
            </a:r>
            <a:r>
              <a:rPr lang="fr-FR" sz="2300" dirty="0" smtClean="0">
                <a:solidFill>
                  <a:schemeClr val="bg1"/>
                </a:solidFill>
              </a:rPr>
              <a:t>       lui         en     le    Dieu</a:t>
            </a:r>
            <a:endParaRPr lang="en-US" sz="23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800" dirty="0">
                <a:solidFill>
                  <a:schemeClr val="bg1"/>
                </a:solidFill>
              </a:rPr>
              <a:t> </a:t>
            </a:r>
          </a:p>
          <a:p>
            <a:r>
              <a:rPr lang="en-US" sz="2000" baseline="30000" dirty="0" smtClean="0">
                <a:solidFill>
                  <a:srgbClr val="FFFF00"/>
                </a:solidFill>
              </a:rPr>
              <a:t>NEG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fr-FR" sz="2000" b="1" dirty="0">
                <a:solidFill>
                  <a:schemeClr val="bg1"/>
                </a:solidFill>
              </a:rPr>
              <a:t>4:14</a:t>
            </a:r>
            <a:r>
              <a:rPr lang="fr-FR" sz="2000" dirty="0">
                <a:solidFill>
                  <a:schemeClr val="bg1"/>
                </a:solidFill>
              </a:rPr>
              <a:t> Et nous, nous avons vu et nous attestons que le Père a envoyé le Fils comme Sauveur du monde</a:t>
            </a:r>
            <a:r>
              <a:rPr lang="fr-FR" sz="2000" dirty="0" smtClean="0">
                <a:solidFill>
                  <a:schemeClr val="bg1"/>
                </a:solidFill>
              </a:rPr>
              <a:t>. </a:t>
            </a:r>
            <a:r>
              <a:rPr lang="fr-FR" sz="2000" b="1" dirty="0">
                <a:solidFill>
                  <a:schemeClr val="bg1"/>
                </a:solidFill>
              </a:rPr>
              <a:t>15</a:t>
            </a:r>
            <a:r>
              <a:rPr lang="fr-FR" sz="2000" dirty="0">
                <a:solidFill>
                  <a:schemeClr val="bg1"/>
                </a:solidFill>
              </a:rPr>
              <a:t> Celui qui déclarera publiquement que Jésus est le Fils de Dieu, Dieu demeure en lui, et lui en Dieu.</a:t>
            </a:r>
          </a:p>
          <a:p>
            <a:r>
              <a:rPr lang="fr-FR" sz="2000" baseline="30000" dirty="0" smtClean="0">
                <a:solidFill>
                  <a:srgbClr val="FFFF00"/>
                </a:solidFill>
              </a:rPr>
              <a:t>BFC</a:t>
            </a:r>
            <a:r>
              <a:rPr lang="fr-FR" sz="2000" baseline="30000" dirty="0" smtClean="0">
                <a:solidFill>
                  <a:schemeClr val="bg1"/>
                </a:solidFill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</a:rPr>
              <a:t>4:14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>
                <a:solidFill>
                  <a:schemeClr val="bg1"/>
                </a:solidFill>
              </a:rPr>
              <a:t>Et nous avons vu et nous témoignons que le Père a envoyé son Fils pour être le Sauveur du monde</a:t>
            </a:r>
            <a:r>
              <a:rPr lang="fr-FR" sz="2000" dirty="0" smtClean="0">
                <a:solidFill>
                  <a:schemeClr val="bg1"/>
                </a:solidFill>
              </a:rPr>
              <a:t>. </a:t>
            </a:r>
            <a:r>
              <a:rPr lang="fr-FR" sz="2000" b="1" dirty="0" smtClean="0">
                <a:solidFill>
                  <a:schemeClr val="bg1"/>
                </a:solidFill>
              </a:rPr>
              <a:t>15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>
                <a:solidFill>
                  <a:schemeClr val="bg1"/>
                </a:solidFill>
              </a:rPr>
              <a:t>Si quelqu'un reconnaît que Jésus est le Fils de Dieu, Dieu demeure en lui et il demeure uni à Dieu.</a:t>
            </a:r>
          </a:p>
          <a:p>
            <a:endParaRPr lang="es-ES" sz="1600" dirty="0" smtClean="0">
              <a:solidFill>
                <a:schemeClr val="bg1"/>
              </a:solidFill>
            </a:endParaRPr>
          </a:p>
          <a:p>
            <a:endParaRPr lang="es-ES" sz="1600" dirty="0" smtClean="0">
              <a:solidFill>
                <a:schemeClr val="bg1"/>
              </a:solidFill>
            </a:endParaRPr>
          </a:p>
          <a:p>
            <a:endParaRPr lang="es-E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23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1566</Words>
  <Application>Microsoft Office PowerPoint</Application>
  <PresentationFormat>Custom</PresentationFormat>
  <Paragraphs>214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Première Épître de Jean Chapitre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Testament Greek 新約希臘文</dc:title>
  <dc:creator>Microsoft</dc:creator>
  <cp:lastModifiedBy>Microsoft</cp:lastModifiedBy>
  <cp:revision>251</cp:revision>
  <dcterms:created xsi:type="dcterms:W3CDTF">2020-04-05T11:02:49Z</dcterms:created>
  <dcterms:modified xsi:type="dcterms:W3CDTF">2020-05-02T22:52:24Z</dcterms:modified>
</cp:coreProperties>
</file>