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4" r:id="rId2"/>
    <p:sldId id="260" r:id="rId3"/>
    <p:sldId id="310" r:id="rId4"/>
    <p:sldId id="312" r:id="rId5"/>
    <p:sldId id="313" r:id="rId6"/>
    <p:sldId id="317" r:id="rId7"/>
    <p:sldId id="318" r:id="rId8"/>
    <p:sldId id="319" r:id="rId9"/>
    <p:sldId id="320" r:id="rId10"/>
    <p:sldId id="321" r:id="rId11"/>
    <p:sldId id="322" r:id="rId12"/>
    <p:sldId id="323" r:id="rId1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660"/>
  </p:normalViewPr>
  <p:slideViewPr>
    <p:cSldViewPr>
      <p:cViewPr varScale="1">
        <p:scale>
          <a:sx n="84" d="100"/>
          <a:sy n="84" d="100"/>
        </p:scale>
        <p:origin x="-78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5/5/2020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5/5/2020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Première </a:t>
            </a:r>
            <a:r>
              <a:rPr lang="en-US" sz="6600" b="1" dirty="0" smtClean="0"/>
              <a:t>É</a:t>
            </a:r>
            <a:r>
              <a:rPr lang="fr-FR" sz="6600" b="1" dirty="0" err="1" smtClean="0"/>
              <a:t>pître</a:t>
            </a:r>
            <a:r>
              <a:rPr lang="fr-FR" sz="6600" b="1" dirty="0" smtClean="0"/>
              <a:t> </a:t>
            </a:r>
            <a:r>
              <a:rPr lang="fr-FR" sz="6600" b="1" dirty="0"/>
              <a:t>de </a:t>
            </a:r>
            <a:r>
              <a:rPr lang="fr-FR" sz="6600" b="1" dirty="0" smtClean="0"/>
              <a:t>Jean</a:t>
            </a:r>
            <a:r>
              <a:rPr lang="fr-FR" sz="6000" b="1" dirty="0" smtClean="0"/>
              <a:t/>
            </a:r>
            <a:br>
              <a:rPr lang="fr-FR" sz="6000" b="1" dirty="0" smtClean="0"/>
            </a:br>
            <a:r>
              <a:rPr lang="fr-FR" sz="6000" b="1" dirty="0" smtClean="0"/>
              <a:t>Chapitre 5</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5:15-16 </a:t>
            </a:r>
          </a:p>
          <a:p>
            <a:r>
              <a:rPr lang="en-US" sz="2400" b="1" dirty="0" smtClean="0">
                <a:solidFill>
                  <a:srgbClr val="FFFF00"/>
                </a:solidFill>
              </a:rPr>
              <a:t>15</a:t>
            </a:r>
            <a:r>
              <a:rPr lang="en-US" sz="2800" b="1" dirty="0" smtClean="0">
                <a:solidFill>
                  <a:srgbClr val="FFFF00"/>
                </a:solidFill>
              </a:rPr>
              <a:t> </a:t>
            </a:r>
            <a:r>
              <a:rPr lang="el-GR" sz="3200" dirty="0" smtClean="0">
                <a:solidFill>
                  <a:schemeClr val="bg1"/>
                </a:solidFill>
              </a:rPr>
              <a:t>καὶ </a:t>
            </a:r>
            <a:r>
              <a:rPr lang="el-GR" sz="3200" dirty="0">
                <a:solidFill>
                  <a:schemeClr val="bg1"/>
                </a:solidFill>
              </a:rPr>
              <a:t>ἐὰν οἴδαμεν ὅτι ἀκούει ἡμῶν ὃ ἐὰν αἰτώμεθα, </a:t>
            </a:r>
            <a:endParaRPr lang="en-US" sz="2400" dirty="0" smtClean="0">
              <a:solidFill>
                <a:schemeClr val="bg1"/>
              </a:solidFill>
            </a:endParaRPr>
          </a:p>
          <a:p>
            <a:r>
              <a:rPr lang="fr-FR" sz="2100" dirty="0" smtClean="0">
                <a:solidFill>
                  <a:schemeClr val="bg1"/>
                </a:solidFill>
              </a:rPr>
              <a:t>        et       si      nous savons    que   il écoute      nous     ce que   nous  demandons  </a:t>
            </a:r>
            <a:r>
              <a:rPr lang="es-ES" sz="2100" dirty="0" smtClean="0">
                <a:solidFill>
                  <a:schemeClr val="bg1"/>
                </a:solidFill>
              </a:rPr>
              <a:t> </a:t>
            </a:r>
          </a:p>
          <a:p>
            <a:r>
              <a:rPr lang="es-ES_tradnl" sz="3000" dirty="0" smtClean="0">
                <a:solidFill>
                  <a:schemeClr val="bg1"/>
                </a:solidFill>
              </a:rPr>
              <a:t>  </a:t>
            </a:r>
            <a:r>
              <a:rPr lang="el-GR" sz="3000" dirty="0" smtClean="0">
                <a:solidFill>
                  <a:schemeClr val="bg1"/>
                </a:solidFill>
              </a:rPr>
              <a:t>οἴδαμεν </a:t>
            </a:r>
            <a:r>
              <a:rPr lang="el-GR" sz="3000" dirty="0">
                <a:solidFill>
                  <a:schemeClr val="bg1"/>
                </a:solidFill>
              </a:rPr>
              <a:t>ὅτι ἔχομεν τὰ αἰτήματα ἃ </a:t>
            </a:r>
            <a:r>
              <a:rPr lang="en-US" sz="3000" dirty="0" smtClean="0">
                <a:solidFill>
                  <a:schemeClr val="bg1"/>
                </a:solidFill>
              </a:rPr>
              <a:t> </a:t>
            </a:r>
            <a:r>
              <a:rPr lang="el-GR" sz="3000" dirty="0" smtClean="0">
                <a:solidFill>
                  <a:schemeClr val="bg1"/>
                </a:solidFill>
              </a:rPr>
              <a:t>ᾐτήκαμεν </a:t>
            </a:r>
            <a:r>
              <a:rPr lang="en-US" sz="3000" dirty="0" smtClean="0">
                <a:solidFill>
                  <a:schemeClr val="bg1"/>
                </a:solidFill>
              </a:rPr>
              <a:t> </a:t>
            </a:r>
            <a:r>
              <a:rPr lang="el-GR" sz="3000" dirty="0" smtClean="0">
                <a:solidFill>
                  <a:schemeClr val="bg1"/>
                </a:solidFill>
              </a:rPr>
              <a:t>ἀπ</a:t>
            </a:r>
            <a:r>
              <a:rPr lang="el-GR" sz="3000" dirty="0">
                <a:solidFill>
                  <a:schemeClr val="bg1"/>
                </a:solidFill>
              </a:rPr>
              <a:t>᾽ αὐτοῦ</a:t>
            </a:r>
            <a:r>
              <a:rPr lang="el-GR" sz="3000" dirty="0" smtClean="0">
                <a:solidFill>
                  <a:schemeClr val="bg1"/>
                </a:solidFill>
              </a:rPr>
              <a:t>.</a:t>
            </a:r>
            <a:endParaRPr lang="es-ES" sz="2200" dirty="0" smtClean="0">
              <a:solidFill>
                <a:schemeClr val="bg1"/>
              </a:solidFill>
            </a:endParaRPr>
          </a:p>
          <a:p>
            <a:r>
              <a:rPr lang="fr-FR" sz="2100" dirty="0" smtClean="0">
                <a:solidFill>
                  <a:schemeClr val="bg1"/>
                </a:solidFill>
              </a:rPr>
              <a:t> nous </a:t>
            </a:r>
            <a:r>
              <a:rPr lang="fr-FR" sz="2100" dirty="0">
                <a:solidFill>
                  <a:schemeClr val="bg1"/>
                </a:solidFill>
              </a:rPr>
              <a:t>savons </a:t>
            </a:r>
            <a:r>
              <a:rPr lang="fr-FR" sz="2100" dirty="0" smtClean="0">
                <a:solidFill>
                  <a:schemeClr val="bg1"/>
                </a:solidFill>
              </a:rPr>
              <a:t> que </a:t>
            </a:r>
            <a:r>
              <a:rPr lang="fr-FR" sz="2100" dirty="0">
                <a:solidFill>
                  <a:schemeClr val="bg1"/>
                </a:solidFill>
              </a:rPr>
              <a:t>nous </a:t>
            </a:r>
            <a:r>
              <a:rPr lang="fr-FR" sz="2100" dirty="0" smtClean="0">
                <a:solidFill>
                  <a:schemeClr val="bg1"/>
                </a:solidFill>
              </a:rPr>
              <a:t>avons  les  demandes   </a:t>
            </a:r>
            <a:r>
              <a:rPr lang="fr-FR" sz="2100" dirty="0">
                <a:solidFill>
                  <a:schemeClr val="bg1"/>
                </a:solidFill>
              </a:rPr>
              <a:t>que </a:t>
            </a:r>
            <a:r>
              <a:rPr lang="fr-FR" sz="1900" dirty="0">
                <a:solidFill>
                  <a:schemeClr val="bg1"/>
                </a:solidFill>
              </a:rPr>
              <a:t>nous </a:t>
            </a:r>
            <a:r>
              <a:rPr lang="fr-FR" sz="1900" dirty="0" smtClean="0">
                <a:solidFill>
                  <a:schemeClr val="bg1"/>
                </a:solidFill>
              </a:rPr>
              <a:t>avons demandé   </a:t>
            </a:r>
            <a:r>
              <a:rPr lang="fr-FR" sz="2100" dirty="0" smtClean="0">
                <a:solidFill>
                  <a:schemeClr val="bg1"/>
                </a:solidFill>
              </a:rPr>
              <a:t>lui</a:t>
            </a:r>
            <a:r>
              <a:rPr lang="es-ES" sz="2100" dirty="0" smtClean="0">
                <a:solidFill>
                  <a:schemeClr val="bg1"/>
                </a:solidFill>
              </a:rPr>
              <a:t> </a:t>
            </a:r>
            <a:endParaRPr lang="es-ES" sz="2100" dirty="0" smtClean="0">
              <a:solidFill>
                <a:schemeClr val="bg1"/>
              </a:solidFill>
            </a:endParaRPr>
          </a:p>
          <a:p>
            <a:r>
              <a:rPr lang="en-US" sz="2400" b="1" dirty="0" smtClean="0">
                <a:solidFill>
                  <a:srgbClr val="FFFF00"/>
                </a:solidFill>
              </a:rPr>
              <a:t>16 </a:t>
            </a:r>
            <a:r>
              <a:rPr lang="en-US" sz="3200" b="1" dirty="0" smtClean="0">
                <a:solidFill>
                  <a:srgbClr val="FFFF00"/>
                </a:solidFill>
              </a:rPr>
              <a:t> </a:t>
            </a:r>
            <a:r>
              <a:rPr lang="el-GR" sz="3000" dirty="0" smtClean="0">
                <a:solidFill>
                  <a:schemeClr val="bg1"/>
                </a:solidFill>
              </a:rPr>
              <a:t>Ἐάν </a:t>
            </a:r>
            <a:r>
              <a:rPr lang="el-GR" sz="3000" dirty="0">
                <a:solidFill>
                  <a:schemeClr val="bg1"/>
                </a:solidFill>
              </a:rPr>
              <a:t>τις </a:t>
            </a:r>
            <a:r>
              <a:rPr lang="en-US" sz="3000" dirty="0" smtClean="0">
                <a:solidFill>
                  <a:schemeClr val="bg1"/>
                </a:solidFill>
              </a:rPr>
              <a:t> </a:t>
            </a:r>
            <a:r>
              <a:rPr lang="el-GR" sz="3000" dirty="0" smtClean="0">
                <a:solidFill>
                  <a:schemeClr val="bg1"/>
                </a:solidFill>
              </a:rPr>
              <a:t>ἴδῃ </a:t>
            </a:r>
            <a:r>
              <a:rPr lang="el-GR" sz="3000" dirty="0">
                <a:solidFill>
                  <a:schemeClr val="bg1"/>
                </a:solidFill>
              </a:rPr>
              <a:t>τὸν ἀδελφὸν αὐτοῦ ἁμαρτάνοντα </a:t>
            </a:r>
            <a:r>
              <a:rPr lang="el-GR" sz="3000" dirty="0" smtClean="0">
                <a:solidFill>
                  <a:schemeClr val="bg1"/>
                </a:solidFill>
              </a:rPr>
              <a:t>ἁμαρτίαν</a:t>
            </a:r>
            <a:endParaRPr lang="es-ES_tradnl" sz="2200" dirty="0" smtClean="0">
              <a:solidFill>
                <a:schemeClr val="bg1"/>
              </a:solidFill>
            </a:endParaRPr>
          </a:p>
          <a:p>
            <a:r>
              <a:rPr lang="el-GR" sz="2200" dirty="0" smtClean="0">
                <a:solidFill>
                  <a:schemeClr val="bg1"/>
                </a:solidFill>
              </a:rPr>
              <a:t> </a:t>
            </a:r>
            <a:r>
              <a:rPr lang="fr-FR" sz="2100" dirty="0" smtClean="0">
                <a:solidFill>
                  <a:schemeClr val="bg1"/>
                </a:solidFill>
              </a:rPr>
              <a:t>      s</a:t>
            </a:r>
            <a:r>
              <a:rPr lang="fr-FR" sz="2100" dirty="0" smtClean="0">
                <a:solidFill>
                  <a:schemeClr val="bg1"/>
                </a:solidFill>
              </a:rPr>
              <a:t>i </a:t>
            </a:r>
            <a:r>
              <a:rPr lang="fr-FR" sz="2100" dirty="0">
                <a:solidFill>
                  <a:schemeClr val="bg1"/>
                </a:solidFill>
              </a:rPr>
              <a:t>quelqu'un voit </a:t>
            </a:r>
            <a:r>
              <a:rPr lang="fr-FR" sz="2100" dirty="0" smtClean="0">
                <a:solidFill>
                  <a:schemeClr val="bg1"/>
                </a:solidFill>
              </a:rPr>
              <a:t>    le         </a:t>
            </a:r>
            <a:r>
              <a:rPr lang="fr-FR" sz="2100" dirty="0">
                <a:solidFill>
                  <a:schemeClr val="bg1"/>
                </a:solidFill>
              </a:rPr>
              <a:t>frère </a:t>
            </a:r>
            <a:r>
              <a:rPr lang="fr-FR" sz="2100" dirty="0" smtClean="0">
                <a:solidFill>
                  <a:schemeClr val="bg1"/>
                </a:solidFill>
              </a:rPr>
              <a:t>              son               pécher                 un  péché </a:t>
            </a:r>
            <a:r>
              <a:rPr lang="es-ES" sz="2100" dirty="0" smtClean="0">
                <a:solidFill>
                  <a:schemeClr val="bg1"/>
                </a:solidFill>
              </a:rPr>
              <a:t> </a:t>
            </a:r>
            <a:endParaRPr lang="es-ES" sz="2100" dirty="0" smtClean="0">
              <a:solidFill>
                <a:schemeClr val="bg1"/>
              </a:solidFill>
            </a:endParaRPr>
          </a:p>
          <a:p>
            <a:r>
              <a:rPr lang="el-GR" sz="3000" dirty="0" smtClean="0">
                <a:solidFill>
                  <a:schemeClr val="bg1"/>
                </a:solidFill>
              </a:rPr>
              <a:t>μὴ </a:t>
            </a:r>
            <a:r>
              <a:rPr lang="el-GR" sz="3000" dirty="0">
                <a:solidFill>
                  <a:schemeClr val="bg1"/>
                </a:solidFill>
              </a:rPr>
              <a:t>πρὸς θάνατον, αἰτήσει καὶ δώσει αὐτῷ ζωήν, τοῖς ἁμαρτάνουσιν μὴ </a:t>
            </a:r>
            <a:r>
              <a:rPr lang="el-GR" sz="3000" dirty="0" smtClean="0">
                <a:solidFill>
                  <a:schemeClr val="bg1"/>
                </a:solidFill>
              </a:rPr>
              <a:t>πρὸς </a:t>
            </a:r>
            <a:endParaRPr lang="es-ES_tradnl" sz="3000" dirty="0" smtClean="0">
              <a:solidFill>
                <a:schemeClr val="bg1"/>
              </a:solidFill>
            </a:endParaRPr>
          </a:p>
          <a:p>
            <a:r>
              <a:rPr lang="fr-FR" sz="2100" dirty="0">
                <a:solidFill>
                  <a:schemeClr val="bg1"/>
                </a:solidFill>
              </a:rPr>
              <a:t>p</a:t>
            </a:r>
            <a:r>
              <a:rPr lang="fr-FR" sz="2100" dirty="0" smtClean="0">
                <a:solidFill>
                  <a:schemeClr val="bg1"/>
                </a:solidFill>
              </a:rPr>
              <a:t>as      </a:t>
            </a:r>
            <a:r>
              <a:rPr lang="fr-FR" sz="2100" dirty="0">
                <a:solidFill>
                  <a:schemeClr val="bg1"/>
                </a:solidFill>
              </a:rPr>
              <a:t>à </a:t>
            </a:r>
            <a:r>
              <a:rPr lang="fr-FR" sz="2100" dirty="0" smtClean="0">
                <a:solidFill>
                  <a:schemeClr val="bg1"/>
                </a:solidFill>
              </a:rPr>
              <a:t>            mort             </a:t>
            </a:r>
            <a:r>
              <a:rPr lang="fr-FR" sz="2100" dirty="0">
                <a:solidFill>
                  <a:schemeClr val="bg1"/>
                </a:solidFill>
              </a:rPr>
              <a:t>qu'il </a:t>
            </a:r>
            <a:r>
              <a:rPr lang="fr-FR" sz="2100" dirty="0" smtClean="0">
                <a:solidFill>
                  <a:schemeClr val="bg1"/>
                </a:solidFill>
              </a:rPr>
              <a:t>prie     </a:t>
            </a:r>
            <a:r>
              <a:rPr lang="fr-FR" sz="2100" dirty="0">
                <a:solidFill>
                  <a:schemeClr val="bg1"/>
                </a:solidFill>
              </a:rPr>
              <a:t>et </a:t>
            </a:r>
            <a:r>
              <a:rPr lang="fr-FR" sz="2100" dirty="0" smtClean="0">
                <a:solidFill>
                  <a:schemeClr val="bg1"/>
                </a:solidFill>
              </a:rPr>
              <a:t>  Il donnera   </a:t>
            </a:r>
            <a:r>
              <a:rPr lang="fr-FR" sz="2100" dirty="0">
                <a:solidFill>
                  <a:schemeClr val="bg1"/>
                </a:solidFill>
              </a:rPr>
              <a:t>à </a:t>
            </a:r>
            <a:r>
              <a:rPr lang="fr-FR" sz="2100" dirty="0" smtClean="0">
                <a:solidFill>
                  <a:schemeClr val="bg1"/>
                </a:solidFill>
              </a:rPr>
              <a:t>lui        </a:t>
            </a:r>
            <a:r>
              <a:rPr lang="fr-FR" sz="2100" dirty="0">
                <a:solidFill>
                  <a:schemeClr val="bg1"/>
                </a:solidFill>
              </a:rPr>
              <a:t>vie </a:t>
            </a:r>
            <a:r>
              <a:rPr lang="fr-FR" sz="2100" dirty="0" smtClean="0">
                <a:solidFill>
                  <a:schemeClr val="bg1"/>
                </a:solidFill>
              </a:rPr>
              <a:t>     </a:t>
            </a:r>
            <a:r>
              <a:rPr lang="fr-FR" dirty="0">
                <a:solidFill>
                  <a:schemeClr val="bg1"/>
                </a:solidFill>
              </a:rPr>
              <a:t>à ceux qui commettent un péché </a:t>
            </a:r>
            <a:r>
              <a:rPr lang="fr-FR" sz="2100" dirty="0" smtClean="0">
                <a:solidFill>
                  <a:schemeClr val="bg1"/>
                </a:solidFill>
              </a:rPr>
              <a:t> </a:t>
            </a:r>
            <a:r>
              <a:rPr lang="fr-FR" sz="2100" dirty="0">
                <a:solidFill>
                  <a:schemeClr val="bg1"/>
                </a:solidFill>
              </a:rPr>
              <a:t>pas </a:t>
            </a:r>
            <a:r>
              <a:rPr lang="fr-FR" sz="2100" dirty="0" smtClean="0">
                <a:solidFill>
                  <a:schemeClr val="bg1"/>
                </a:solidFill>
              </a:rPr>
              <a:t>    </a:t>
            </a:r>
            <a:r>
              <a:rPr lang="fr-FR" sz="2100" dirty="0">
                <a:solidFill>
                  <a:schemeClr val="bg1"/>
                </a:solidFill>
              </a:rPr>
              <a:t>à </a:t>
            </a:r>
            <a:r>
              <a:rPr lang="es-ES" sz="2100" dirty="0" smtClean="0">
                <a:solidFill>
                  <a:schemeClr val="bg1"/>
                </a:solidFill>
              </a:rPr>
              <a:t>  </a:t>
            </a:r>
            <a:endParaRPr lang="es-ES" sz="2100" dirty="0" smtClean="0">
              <a:solidFill>
                <a:schemeClr val="bg1"/>
              </a:solidFill>
            </a:endParaRPr>
          </a:p>
          <a:p>
            <a:r>
              <a:rPr lang="el-GR" sz="3000" dirty="0" smtClean="0">
                <a:solidFill>
                  <a:schemeClr val="bg1"/>
                </a:solidFill>
              </a:rPr>
              <a:t>θάνατον. ἔστιν ἁμαρτία πρὸς θάνατον· οὐ περὶ ἐκείνης λέγω ἵνα ἐρωτήσῃ.</a:t>
            </a:r>
            <a:r>
              <a:rPr lang="en-US" sz="3000" dirty="0" smtClean="0">
                <a:solidFill>
                  <a:schemeClr val="bg1"/>
                </a:solidFill>
              </a:rPr>
              <a:t> </a:t>
            </a:r>
          </a:p>
          <a:p>
            <a:r>
              <a:rPr lang="fr-FR" sz="2100" dirty="0">
                <a:solidFill>
                  <a:schemeClr val="bg1"/>
                </a:solidFill>
              </a:rPr>
              <a:t> </a:t>
            </a:r>
            <a:r>
              <a:rPr lang="fr-FR" sz="2100" dirty="0" smtClean="0">
                <a:solidFill>
                  <a:schemeClr val="bg1"/>
                </a:solidFill>
              </a:rPr>
              <a:t>    mort             </a:t>
            </a:r>
            <a:r>
              <a:rPr lang="fr-FR" sz="2100" dirty="0">
                <a:solidFill>
                  <a:schemeClr val="bg1"/>
                </a:solidFill>
              </a:rPr>
              <a:t>Il y a </a:t>
            </a:r>
            <a:r>
              <a:rPr lang="fr-FR" sz="2100" dirty="0" smtClean="0">
                <a:solidFill>
                  <a:schemeClr val="bg1"/>
                </a:solidFill>
              </a:rPr>
              <a:t>      un </a:t>
            </a:r>
            <a:r>
              <a:rPr lang="fr-FR" sz="2100" dirty="0">
                <a:solidFill>
                  <a:schemeClr val="bg1"/>
                </a:solidFill>
              </a:rPr>
              <a:t>péché </a:t>
            </a:r>
            <a:r>
              <a:rPr lang="fr-FR" sz="2100" dirty="0" smtClean="0">
                <a:solidFill>
                  <a:schemeClr val="bg1"/>
                </a:solidFill>
              </a:rPr>
              <a:t>        </a:t>
            </a:r>
            <a:r>
              <a:rPr lang="fr-FR" sz="2100" dirty="0">
                <a:solidFill>
                  <a:schemeClr val="bg1"/>
                </a:solidFill>
              </a:rPr>
              <a:t>à </a:t>
            </a:r>
            <a:r>
              <a:rPr lang="fr-FR" sz="2100" dirty="0" smtClean="0">
                <a:solidFill>
                  <a:schemeClr val="bg1"/>
                </a:solidFill>
              </a:rPr>
              <a:t>              mort     ne pas  </a:t>
            </a:r>
            <a:r>
              <a:rPr lang="fr-FR" sz="2100" dirty="0">
                <a:solidFill>
                  <a:schemeClr val="bg1"/>
                </a:solidFill>
              </a:rPr>
              <a:t>pour </a:t>
            </a:r>
            <a:r>
              <a:rPr lang="fr-FR" sz="2100" dirty="0" smtClean="0">
                <a:solidFill>
                  <a:schemeClr val="bg1"/>
                </a:solidFill>
              </a:rPr>
              <a:t>       ce             </a:t>
            </a:r>
            <a:r>
              <a:rPr lang="fr-FR" sz="2100" dirty="0">
                <a:solidFill>
                  <a:schemeClr val="bg1"/>
                </a:solidFill>
              </a:rPr>
              <a:t>je </a:t>
            </a:r>
            <a:r>
              <a:rPr lang="fr-FR" sz="2100" dirty="0" smtClean="0">
                <a:solidFill>
                  <a:schemeClr val="bg1"/>
                </a:solidFill>
              </a:rPr>
              <a:t>dis       </a:t>
            </a:r>
            <a:r>
              <a:rPr lang="fr-FR" sz="2100" dirty="0">
                <a:solidFill>
                  <a:schemeClr val="bg1"/>
                </a:solidFill>
              </a:rPr>
              <a:t>de prier </a:t>
            </a:r>
            <a:endParaRPr lang="en-US" sz="800" dirty="0" smtClean="0">
              <a:solidFill>
                <a:schemeClr val="bg1"/>
              </a:solidFill>
            </a:endParaRPr>
          </a:p>
          <a:p>
            <a:endParaRPr lang="en-US" sz="800" dirty="0">
              <a:solidFill>
                <a:schemeClr val="bg1"/>
              </a:solidFill>
            </a:endParaRPr>
          </a:p>
          <a:p>
            <a:r>
              <a:rPr lang="en-US" sz="1850" baseline="30000" dirty="0" smtClean="0">
                <a:solidFill>
                  <a:srgbClr val="FFFF00"/>
                </a:solidFill>
              </a:rPr>
              <a:t>NEG</a:t>
            </a:r>
            <a:r>
              <a:rPr lang="fr-FR" sz="1850" b="1" dirty="0"/>
              <a:t> </a:t>
            </a:r>
            <a:r>
              <a:rPr lang="fr-FR" sz="1850" b="1" dirty="0">
                <a:solidFill>
                  <a:schemeClr val="bg1"/>
                </a:solidFill>
              </a:rPr>
              <a:t>5:15</a:t>
            </a:r>
            <a:r>
              <a:rPr lang="fr-FR" sz="1850" dirty="0">
                <a:solidFill>
                  <a:schemeClr val="bg1"/>
                </a:solidFill>
              </a:rPr>
              <a:t> Et si nous savons qu'il 'il nous écoute, nous savons que nous possédons la chose que nous lui avons demandée, quelle qu'elle soit</a:t>
            </a:r>
            <a:r>
              <a:rPr lang="fr-FR" sz="1850" dirty="0" smtClean="0">
                <a:solidFill>
                  <a:schemeClr val="bg1"/>
                </a:solidFill>
              </a:rPr>
              <a:t>. </a:t>
            </a:r>
            <a:r>
              <a:rPr lang="fr-FR" sz="1850" b="1" dirty="0">
                <a:solidFill>
                  <a:schemeClr val="bg1"/>
                </a:solidFill>
              </a:rPr>
              <a:t>16</a:t>
            </a:r>
            <a:r>
              <a:rPr lang="fr-FR" sz="1850" dirty="0">
                <a:solidFill>
                  <a:schemeClr val="bg1"/>
                </a:solidFill>
              </a:rPr>
              <a:t> Si quelqu'un voit son frère commettre un péché qui ne mène point à la mort, qu'il prie, et Dieu donnera la vie à ce frère, il la donnera à ceux qui commettent un péché qui ne mène point à la mort. Il y a un péché qui mène à la mort; ce n'est pas pour ce péché -là que je dis de prier</a:t>
            </a:r>
            <a:r>
              <a:rPr lang="fr-FR" sz="1850" dirty="0" smtClean="0">
                <a:solidFill>
                  <a:schemeClr val="bg1"/>
                </a:solidFill>
              </a:rPr>
              <a:t>. / </a:t>
            </a:r>
            <a:r>
              <a:rPr lang="fr-FR" sz="1850" baseline="30000" dirty="0" smtClean="0">
                <a:solidFill>
                  <a:srgbClr val="FFFF00"/>
                </a:solidFill>
              </a:rPr>
              <a:t>BFC </a:t>
            </a:r>
            <a:r>
              <a:rPr lang="fr-FR" sz="1850" b="1" dirty="0" smtClean="0">
                <a:solidFill>
                  <a:schemeClr val="bg1"/>
                </a:solidFill>
              </a:rPr>
              <a:t>5:15</a:t>
            </a:r>
            <a:r>
              <a:rPr lang="fr-FR" sz="1850" dirty="0" smtClean="0">
                <a:solidFill>
                  <a:schemeClr val="bg1"/>
                </a:solidFill>
              </a:rPr>
              <a:t> </a:t>
            </a:r>
            <a:r>
              <a:rPr lang="fr-FR" sz="1850" dirty="0">
                <a:solidFill>
                  <a:schemeClr val="bg1"/>
                </a:solidFill>
              </a:rPr>
              <a:t>Sachant donc qu'il écoute nos prières, nous avons aussi la certitude d'obtenir ce que nous lui avons demandé</a:t>
            </a:r>
            <a:r>
              <a:rPr lang="fr-FR" sz="1850" dirty="0" smtClean="0">
                <a:solidFill>
                  <a:schemeClr val="bg1"/>
                </a:solidFill>
              </a:rPr>
              <a:t>. </a:t>
            </a:r>
            <a:r>
              <a:rPr lang="fr-FR" sz="1850" b="1" dirty="0">
                <a:solidFill>
                  <a:schemeClr val="bg1"/>
                </a:solidFill>
              </a:rPr>
              <a:t>5:16</a:t>
            </a:r>
            <a:r>
              <a:rPr lang="fr-FR" sz="1850" dirty="0">
                <a:solidFill>
                  <a:schemeClr val="bg1"/>
                </a:solidFill>
              </a:rPr>
              <a:t> Si quelqu'un voit son frère commettre un péché qui ne mène pas à la mort, il faut qu'il prie et Dieu donnera la vie à ce frère. Ceci est valable pour ceux dont les péchés ne mènent pas à la mort. Mais il y a un péché qui mène à la mort, et ce n'est pas à propos d'un tel péché que je demande de prier.</a:t>
            </a:r>
          </a:p>
          <a:p>
            <a:endParaRPr lang="es-ES" sz="800" dirty="0">
              <a:solidFill>
                <a:schemeClr val="bg1"/>
              </a:solidFill>
            </a:endParaRPr>
          </a:p>
        </p:txBody>
      </p:sp>
    </p:spTree>
    <p:extLst>
      <p:ext uri="{BB962C8B-B14F-4D97-AF65-F5344CB8AC3E}">
        <p14:creationId xmlns:p14="http://schemas.microsoft.com/office/powerpoint/2010/main" val="26206173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5:17-19 </a:t>
            </a:r>
            <a:endParaRPr lang="en-US" sz="1200" b="1" dirty="0" smtClean="0">
              <a:solidFill>
                <a:srgbClr val="FFFF00"/>
              </a:solidFill>
            </a:endParaRPr>
          </a:p>
          <a:p>
            <a:r>
              <a:rPr lang="en-US" sz="2400" b="1" dirty="0" smtClean="0">
                <a:solidFill>
                  <a:srgbClr val="FFFF00"/>
                </a:solidFill>
              </a:rPr>
              <a:t>17</a:t>
            </a:r>
            <a:r>
              <a:rPr lang="en-US" sz="2800" b="1" dirty="0" smtClean="0">
                <a:solidFill>
                  <a:srgbClr val="FFFF00"/>
                </a:solidFill>
              </a:rPr>
              <a:t>   </a:t>
            </a:r>
            <a:r>
              <a:rPr lang="el-GR" sz="3200" dirty="0" smtClean="0">
                <a:solidFill>
                  <a:schemeClr val="bg1"/>
                </a:solidFill>
              </a:rPr>
              <a:t>πᾶσα </a:t>
            </a:r>
            <a:r>
              <a:rPr lang="el-GR" sz="3200" dirty="0">
                <a:solidFill>
                  <a:schemeClr val="bg1"/>
                </a:solidFill>
              </a:rPr>
              <a:t>ἀδικία ἁμαρτία ἐστίν, καὶ ἔστιν ἁμαρτία </a:t>
            </a:r>
            <a:endParaRPr lang="es-ES_tradnl" sz="2200" dirty="0" smtClean="0">
              <a:solidFill>
                <a:schemeClr val="bg1"/>
              </a:solidFill>
            </a:endParaRPr>
          </a:p>
          <a:p>
            <a:r>
              <a:rPr lang="fr-FR" sz="2200" dirty="0" smtClean="0">
                <a:solidFill>
                  <a:schemeClr val="bg1"/>
                </a:solidFill>
              </a:rPr>
              <a:t>           toute     </a:t>
            </a:r>
            <a:r>
              <a:rPr lang="fr-FR" sz="2200" dirty="0">
                <a:solidFill>
                  <a:schemeClr val="bg1"/>
                </a:solidFill>
              </a:rPr>
              <a:t>iniquité </a:t>
            </a:r>
            <a:r>
              <a:rPr lang="fr-FR" sz="2200" dirty="0" smtClean="0">
                <a:solidFill>
                  <a:schemeClr val="bg1"/>
                </a:solidFill>
              </a:rPr>
              <a:t>      </a:t>
            </a:r>
            <a:r>
              <a:rPr lang="fr-FR" sz="2200" dirty="0">
                <a:solidFill>
                  <a:schemeClr val="bg1"/>
                </a:solidFill>
              </a:rPr>
              <a:t>un </a:t>
            </a:r>
            <a:r>
              <a:rPr lang="fr-FR" sz="2200" dirty="0" smtClean="0">
                <a:solidFill>
                  <a:schemeClr val="bg1"/>
                </a:solidFill>
              </a:rPr>
              <a:t>péché      est           et       </a:t>
            </a:r>
            <a:r>
              <a:rPr lang="fr-FR" sz="2200" dirty="0">
                <a:solidFill>
                  <a:schemeClr val="bg1"/>
                </a:solidFill>
              </a:rPr>
              <a:t>il y a </a:t>
            </a:r>
            <a:r>
              <a:rPr lang="fr-FR" sz="2200" dirty="0" smtClean="0">
                <a:solidFill>
                  <a:schemeClr val="bg1"/>
                </a:solidFill>
              </a:rPr>
              <a:t>        </a:t>
            </a:r>
            <a:r>
              <a:rPr lang="fr-FR" sz="2200" dirty="0">
                <a:solidFill>
                  <a:schemeClr val="bg1"/>
                </a:solidFill>
              </a:rPr>
              <a:t>péché </a:t>
            </a:r>
            <a:r>
              <a:rPr lang="es-ES" sz="2200" dirty="0" smtClean="0">
                <a:solidFill>
                  <a:schemeClr val="bg1"/>
                </a:solidFill>
              </a:rPr>
              <a:t> </a:t>
            </a:r>
            <a:endParaRPr lang="es-ES" sz="2200" dirty="0" smtClean="0">
              <a:solidFill>
                <a:schemeClr val="bg1"/>
              </a:solidFill>
            </a:endParaRPr>
          </a:p>
          <a:p>
            <a:r>
              <a:rPr lang="el-GR" sz="3100" dirty="0">
                <a:solidFill>
                  <a:schemeClr val="bg1"/>
                </a:solidFill>
              </a:rPr>
              <a:t>οὐ πρὸς θάνατον</a:t>
            </a:r>
            <a:r>
              <a:rPr lang="el-GR" sz="3100" dirty="0" smtClean="0">
                <a:solidFill>
                  <a:schemeClr val="bg1"/>
                </a:solidFill>
              </a:rPr>
              <a:t>.</a:t>
            </a:r>
            <a:r>
              <a:rPr lang="es-ES_tradnl" sz="3100" dirty="0" smtClean="0">
                <a:solidFill>
                  <a:schemeClr val="bg1"/>
                </a:solidFill>
              </a:rPr>
              <a:t>  </a:t>
            </a:r>
            <a:r>
              <a:rPr lang="el-GR" sz="3100" dirty="0" smtClean="0">
                <a:solidFill>
                  <a:schemeClr val="bg1"/>
                </a:solidFill>
              </a:rPr>
              <a:t> </a:t>
            </a:r>
            <a:r>
              <a:rPr lang="en-US" sz="2400" b="1" dirty="0">
                <a:solidFill>
                  <a:srgbClr val="FFFF00"/>
                </a:solidFill>
              </a:rPr>
              <a:t>18</a:t>
            </a:r>
            <a:r>
              <a:rPr lang="en-US" sz="2000" b="1" dirty="0">
                <a:solidFill>
                  <a:srgbClr val="FFFF00"/>
                </a:solidFill>
              </a:rPr>
              <a:t>  </a:t>
            </a:r>
            <a:r>
              <a:rPr lang="el-GR" sz="3200" dirty="0">
                <a:solidFill>
                  <a:schemeClr val="bg1"/>
                </a:solidFill>
              </a:rPr>
              <a:t>Οἴδαμεν ὅτι πᾶς ὁ γεγεννημένος</a:t>
            </a:r>
            <a:r>
              <a:rPr lang="en-US" sz="3200" dirty="0" smtClean="0">
                <a:solidFill>
                  <a:schemeClr val="bg1"/>
                </a:solidFill>
              </a:rPr>
              <a:t> </a:t>
            </a:r>
            <a:endParaRPr lang="en-US" sz="2200" dirty="0">
              <a:solidFill>
                <a:schemeClr val="bg1"/>
              </a:solidFill>
            </a:endParaRPr>
          </a:p>
          <a:p>
            <a:r>
              <a:rPr lang="es-ES" sz="2200" dirty="0" err="1" smtClean="0">
                <a:solidFill>
                  <a:schemeClr val="bg1"/>
                </a:solidFill>
              </a:rPr>
              <a:t>ne</a:t>
            </a:r>
            <a:r>
              <a:rPr lang="es-ES" sz="2200" dirty="0" smtClean="0">
                <a:solidFill>
                  <a:schemeClr val="bg1"/>
                </a:solidFill>
              </a:rPr>
              <a:t> </a:t>
            </a:r>
            <a:r>
              <a:rPr lang="es-ES" sz="2200" dirty="0" err="1" smtClean="0">
                <a:solidFill>
                  <a:schemeClr val="bg1"/>
                </a:solidFill>
              </a:rPr>
              <a:t>pas</a:t>
            </a:r>
            <a:r>
              <a:rPr lang="es-ES" sz="2200" dirty="0" smtClean="0">
                <a:solidFill>
                  <a:schemeClr val="bg1"/>
                </a:solidFill>
              </a:rPr>
              <a:t>   </a:t>
            </a:r>
            <a:r>
              <a:rPr lang="fr-FR" sz="2200" dirty="0">
                <a:solidFill>
                  <a:schemeClr val="bg1"/>
                </a:solidFill>
              </a:rPr>
              <a:t>à </a:t>
            </a:r>
            <a:r>
              <a:rPr lang="fr-FR" sz="2200" dirty="0" smtClean="0">
                <a:solidFill>
                  <a:schemeClr val="bg1"/>
                </a:solidFill>
              </a:rPr>
              <a:t>         </a:t>
            </a:r>
            <a:r>
              <a:rPr lang="fr-FR" sz="2200" dirty="0">
                <a:solidFill>
                  <a:schemeClr val="bg1"/>
                </a:solidFill>
              </a:rPr>
              <a:t>mort </a:t>
            </a:r>
            <a:r>
              <a:rPr lang="fr-FR" sz="2200" dirty="0" smtClean="0">
                <a:solidFill>
                  <a:schemeClr val="bg1"/>
                </a:solidFill>
              </a:rPr>
              <a:t>                   nous </a:t>
            </a:r>
            <a:r>
              <a:rPr lang="fr-FR" sz="2200" dirty="0">
                <a:solidFill>
                  <a:schemeClr val="bg1"/>
                </a:solidFill>
              </a:rPr>
              <a:t>savons </a:t>
            </a:r>
            <a:r>
              <a:rPr lang="fr-FR" sz="2200" dirty="0" smtClean="0">
                <a:solidFill>
                  <a:schemeClr val="bg1"/>
                </a:solidFill>
              </a:rPr>
              <a:t> que  quiconque       est </a:t>
            </a:r>
            <a:r>
              <a:rPr lang="fr-FR" sz="2200" dirty="0">
                <a:solidFill>
                  <a:schemeClr val="bg1"/>
                </a:solidFill>
              </a:rPr>
              <a:t>né </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ἐκ </a:t>
            </a:r>
            <a:r>
              <a:rPr lang="el-GR" sz="3200" dirty="0" smtClean="0">
                <a:solidFill>
                  <a:schemeClr val="bg1"/>
                </a:solidFill>
              </a:rPr>
              <a:t>τοῦ θεοῦ οὐχ ἁμαρτάνει, ἀλλ᾽ ὁ</a:t>
            </a:r>
            <a:r>
              <a:rPr lang="en-US" sz="3200" dirty="0" smtClean="0">
                <a:solidFill>
                  <a:schemeClr val="bg1"/>
                </a:solidFill>
              </a:rPr>
              <a:t> </a:t>
            </a:r>
            <a:r>
              <a:rPr lang="el-GR" sz="3200" dirty="0" smtClean="0">
                <a:solidFill>
                  <a:schemeClr val="bg1"/>
                </a:solidFill>
              </a:rPr>
              <a:t> γεννηθεὶς</a:t>
            </a:r>
            <a:r>
              <a:rPr lang="en-US" sz="3200" dirty="0" smtClean="0">
                <a:solidFill>
                  <a:schemeClr val="bg1"/>
                </a:solidFill>
              </a:rPr>
              <a:t> </a:t>
            </a:r>
            <a:r>
              <a:rPr lang="el-GR" sz="3200" dirty="0" smtClean="0">
                <a:solidFill>
                  <a:schemeClr val="bg1"/>
                </a:solidFill>
              </a:rPr>
              <a:t> ἐκ τοῦ θεοῦ </a:t>
            </a:r>
            <a:endParaRPr lang="es-ES_tradnl" sz="2200" dirty="0" smtClean="0">
              <a:solidFill>
                <a:schemeClr val="bg1"/>
              </a:solidFill>
            </a:endParaRPr>
          </a:p>
          <a:p>
            <a:r>
              <a:rPr lang="fr-FR" sz="2200" dirty="0" smtClean="0">
                <a:solidFill>
                  <a:schemeClr val="bg1"/>
                </a:solidFill>
              </a:rPr>
              <a:t>  de    le       Dieu    ne pas      il pèche            </a:t>
            </a:r>
            <a:r>
              <a:rPr lang="fr-FR" sz="2200" dirty="0">
                <a:solidFill>
                  <a:schemeClr val="bg1"/>
                </a:solidFill>
              </a:rPr>
              <a:t>mais </a:t>
            </a:r>
            <a:r>
              <a:rPr lang="fr-FR" sz="2200" dirty="0" smtClean="0">
                <a:solidFill>
                  <a:schemeClr val="bg1"/>
                </a:solidFill>
              </a:rPr>
              <a:t> celui   qui </a:t>
            </a:r>
            <a:r>
              <a:rPr lang="fr-FR" sz="2200" dirty="0">
                <a:solidFill>
                  <a:schemeClr val="bg1"/>
                </a:solidFill>
              </a:rPr>
              <a:t>est </a:t>
            </a:r>
            <a:r>
              <a:rPr lang="fr-FR" sz="2200" dirty="0" smtClean="0">
                <a:solidFill>
                  <a:schemeClr val="bg1"/>
                </a:solidFill>
              </a:rPr>
              <a:t>né             </a:t>
            </a:r>
            <a:r>
              <a:rPr lang="fr-FR" sz="2200" dirty="0">
                <a:solidFill>
                  <a:schemeClr val="bg1"/>
                </a:solidFill>
              </a:rPr>
              <a:t>de </a:t>
            </a:r>
            <a:r>
              <a:rPr lang="fr-FR" sz="2200" dirty="0" smtClean="0">
                <a:solidFill>
                  <a:schemeClr val="bg1"/>
                </a:solidFill>
              </a:rPr>
              <a:t>         Dieu </a:t>
            </a:r>
          </a:p>
          <a:p>
            <a:r>
              <a:rPr lang="en-US" sz="3200" dirty="0" smtClean="0">
                <a:solidFill>
                  <a:schemeClr val="bg1"/>
                </a:solidFill>
              </a:rPr>
              <a:t>     </a:t>
            </a:r>
            <a:r>
              <a:rPr lang="el-GR" sz="3200" dirty="0" smtClean="0">
                <a:solidFill>
                  <a:schemeClr val="bg1"/>
                </a:solidFill>
              </a:rPr>
              <a:t>τηρεῖ </a:t>
            </a:r>
            <a:r>
              <a:rPr lang="el-GR" sz="3200" dirty="0">
                <a:solidFill>
                  <a:schemeClr val="bg1"/>
                </a:solidFill>
              </a:rPr>
              <a:t>ἑαυτὸν καὶ ὁ πονηρὸς οὐχ ἅπτεται αὐτοῦ. </a:t>
            </a:r>
            <a:endParaRPr lang="es-ES_tradnl" sz="2200" dirty="0" smtClean="0">
              <a:solidFill>
                <a:schemeClr val="bg1"/>
              </a:solidFill>
            </a:endParaRPr>
          </a:p>
          <a:p>
            <a:r>
              <a:rPr lang="fr-FR" sz="2200" dirty="0" smtClean="0">
                <a:solidFill>
                  <a:schemeClr val="bg1"/>
                </a:solidFill>
              </a:rPr>
              <a:t>      se </a:t>
            </a:r>
            <a:r>
              <a:rPr lang="fr-FR" sz="2200" dirty="0">
                <a:solidFill>
                  <a:schemeClr val="bg1"/>
                </a:solidFill>
              </a:rPr>
              <a:t>garde </a:t>
            </a:r>
            <a:r>
              <a:rPr lang="fr-FR" sz="2200" dirty="0" smtClean="0">
                <a:solidFill>
                  <a:schemeClr val="bg1"/>
                </a:solidFill>
              </a:rPr>
              <a:t> lui-même     et    le   Mauvais      ne pas     </a:t>
            </a:r>
            <a:r>
              <a:rPr lang="fr-FR" sz="2200" dirty="0">
                <a:solidFill>
                  <a:schemeClr val="bg1"/>
                </a:solidFill>
              </a:rPr>
              <a:t>touche </a:t>
            </a:r>
            <a:r>
              <a:rPr lang="fr-FR" sz="2200" dirty="0" smtClean="0">
                <a:solidFill>
                  <a:schemeClr val="bg1"/>
                </a:solidFill>
              </a:rPr>
              <a:t>         lui</a:t>
            </a:r>
          </a:p>
          <a:p>
            <a:r>
              <a:rPr lang="en-US" sz="2400" b="1" dirty="0" smtClean="0">
                <a:solidFill>
                  <a:srgbClr val="FFFF00"/>
                </a:solidFill>
              </a:rPr>
              <a:t>19  </a:t>
            </a:r>
            <a:r>
              <a:rPr lang="el-GR" sz="3100" dirty="0" smtClean="0">
                <a:solidFill>
                  <a:schemeClr val="bg1"/>
                </a:solidFill>
              </a:rPr>
              <a:t>οἴδαμεν </a:t>
            </a:r>
            <a:r>
              <a:rPr lang="el-GR" sz="3100" dirty="0">
                <a:solidFill>
                  <a:schemeClr val="bg1"/>
                </a:solidFill>
              </a:rPr>
              <a:t>ὅτι ἐκ τοῦ θεοῦ ἐσμεν καὶ ὁ κόσμος ὅλος ἐν τῷ πονηρῷ κεῖται. </a:t>
            </a:r>
            <a:endParaRPr lang="es-ES_tradnl" sz="3100" dirty="0" smtClean="0">
              <a:solidFill>
                <a:schemeClr val="bg1"/>
              </a:solidFill>
            </a:endParaRPr>
          </a:p>
          <a:p>
            <a:r>
              <a:rPr lang="fr-FR" sz="2200" dirty="0" smtClean="0">
                <a:solidFill>
                  <a:schemeClr val="bg1"/>
                </a:solidFill>
              </a:rPr>
              <a:t>      nous savons  </a:t>
            </a:r>
            <a:r>
              <a:rPr lang="fr-FR" sz="2200" dirty="0">
                <a:solidFill>
                  <a:schemeClr val="bg1"/>
                </a:solidFill>
              </a:rPr>
              <a:t>que </a:t>
            </a:r>
            <a:r>
              <a:rPr lang="fr-FR" sz="2200" dirty="0" smtClean="0">
                <a:solidFill>
                  <a:schemeClr val="bg1"/>
                </a:solidFill>
              </a:rPr>
              <a:t>  de    le     Dieu  </a:t>
            </a:r>
            <a:r>
              <a:rPr lang="fr-FR" sz="1900" dirty="0" smtClean="0">
                <a:solidFill>
                  <a:schemeClr val="bg1"/>
                </a:solidFill>
              </a:rPr>
              <a:t>nous </a:t>
            </a:r>
            <a:r>
              <a:rPr lang="fr-FR" sz="1900" dirty="0">
                <a:solidFill>
                  <a:schemeClr val="bg1"/>
                </a:solidFill>
              </a:rPr>
              <a:t>sommes </a:t>
            </a:r>
            <a:r>
              <a:rPr lang="fr-FR" sz="2200" dirty="0" smtClean="0">
                <a:solidFill>
                  <a:schemeClr val="bg1"/>
                </a:solidFill>
              </a:rPr>
              <a:t> </a:t>
            </a:r>
            <a:r>
              <a:rPr lang="fr-FR" sz="2200" dirty="0">
                <a:solidFill>
                  <a:schemeClr val="bg1"/>
                </a:solidFill>
              </a:rPr>
              <a:t>et </a:t>
            </a:r>
            <a:r>
              <a:rPr lang="fr-FR" sz="2200" dirty="0" smtClean="0">
                <a:solidFill>
                  <a:schemeClr val="bg1"/>
                </a:solidFill>
              </a:rPr>
              <a:t>  le    </a:t>
            </a:r>
            <a:r>
              <a:rPr lang="fr-FR" sz="2200" dirty="0">
                <a:solidFill>
                  <a:schemeClr val="bg1"/>
                </a:solidFill>
              </a:rPr>
              <a:t>monde </a:t>
            </a:r>
            <a:r>
              <a:rPr lang="fr-FR" sz="2200" dirty="0" smtClean="0">
                <a:solidFill>
                  <a:schemeClr val="bg1"/>
                </a:solidFill>
              </a:rPr>
              <a:t>  entier   sous  le    </a:t>
            </a:r>
            <a:r>
              <a:rPr lang="fr-FR" sz="2200" dirty="0">
                <a:solidFill>
                  <a:schemeClr val="bg1"/>
                </a:solidFill>
              </a:rPr>
              <a:t>Mauvais </a:t>
            </a:r>
            <a:r>
              <a:rPr lang="fr-FR" sz="2200" dirty="0" smtClean="0">
                <a:solidFill>
                  <a:schemeClr val="bg1"/>
                </a:solidFill>
              </a:rPr>
              <a:t>     est mis</a:t>
            </a:r>
            <a:r>
              <a:rPr lang="es-ES" sz="2200" dirty="0" smtClean="0">
                <a:solidFill>
                  <a:schemeClr val="bg1"/>
                </a:solidFill>
              </a:rPr>
              <a:t>  </a:t>
            </a:r>
            <a:endParaRPr lang="es-ES" sz="2200" dirty="0" smtClean="0">
              <a:solidFill>
                <a:schemeClr val="bg1"/>
              </a:solidFill>
            </a:endParaRPr>
          </a:p>
          <a:p>
            <a:endParaRPr lang="en-US" sz="800" dirty="0">
              <a:solidFill>
                <a:schemeClr val="bg1"/>
              </a:solidFill>
            </a:endParaRPr>
          </a:p>
          <a:p>
            <a:r>
              <a:rPr lang="en-US" sz="1850" baseline="30000" dirty="0" smtClean="0">
                <a:solidFill>
                  <a:srgbClr val="FFFF00"/>
                </a:solidFill>
              </a:rPr>
              <a:t>NEG</a:t>
            </a:r>
            <a:r>
              <a:rPr lang="fr-FR" sz="1850" b="1" dirty="0"/>
              <a:t> </a:t>
            </a:r>
            <a:r>
              <a:rPr lang="fr-FR" sz="1850" b="1" dirty="0">
                <a:solidFill>
                  <a:schemeClr val="bg1"/>
                </a:solidFill>
              </a:rPr>
              <a:t>5:17</a:t>
            </a:r>
            <a:r>
              <a:rPr lang="fr-FR" sz="1850" dirty="0">
                <a:solidFill>
                  <a:schemeClr val="bg1"/>
                </a:solidFill>
              </a:rPr>
              <a:t> Toute iniquité est un péché, et il y a tel péché qui ne mène pas à la mort</a:t>
            </a:r>
            <a:r>
              <a:rPr lang="fr-FR" sz="1850" dirty="0" smtClean="0">
                <a:solidFill>
                  <a:schemeClr val="bg1"/>
                </a:solidFill>
              </a:rPr>
              <a:t>. </a:t>
            </a:r>
            <a:r>
              <a:rPr lang="fr-FR" sz="1850" b="1" dirty="0">
                <a:solidFill>
                  <a:schemeClr val="bg1"/>
                </a:solidFill>
              </a:rPr>
              <a:t>18</a:t>
            </a:r>
            <a:r>
              <a:rPr lang="fr-FR" sz="1850" dirty="0">
                <a:solidFill>
                  <a:schemeClr val="bg1"/>
                </a:solidFill>
              </a:rPr>
              <a:t> Nous savons que quiconque est né de Dieu ne pratique pas le péché; mais celui qui est né de Dieu se garde lui-même, et le malin ne le touche pas</a:t>
            </a:r>
            <a:r>
              <a:rPr lang="fr-FR" sz="1850" dirty="0" smtClean="0">
                <a:solidFill>
                  <a:schemeClr val="bg1"/>
                </a:solidFill>
              </a:rPr>
              <a:t>. </a:t>
            </a:r>
            <a:r>
              <a:rPr lang="fr-FR" sz="1850" b="1" dirty="0">
                <a:solidFill>
                  <a:schemeClr val="bg1"/>
                </a:solidFill>
              </a:rPr>
              <a:t>19</a:t>
            </a:r>
            <a:r>
              <a:rPr lang="fr-FR" sz="1850" dirty="0">
                <a:solidFill>
                  <a:schemeClr val="bg1"/>
                </a:solidFill>
              </a:rPr>
              <a:t> Nous savons que nous sommes de Dieu, et que le monde entier est sous la puissance du malin.</a:t>
            </a:r>
          </a:p>
          <a:p>
            <a:r>
              <a:rPr lang="fr-FR" sz="1850" baseline="30000" dirty="0" smtClean="0">
                <a:solidFill>
                  <a:srgbClr val="FFFF00"/>
                </a:solidFill>
              </a:rPr>
              <a:t>BFC </a:t>
            </a:r>
            <a:r>
              <a:rPr lang="fr-FR" sz="1850" b="1" dirty="0" smtClean="0">
                <a:solidFill>
                  <a:schemeClr val="bg1"/>
                </a:solidFill>
              </a:rPr>
              <a:t>5:17</a:t>
            </a:r>
            <a:r>
              <a:rPr lang="fr-FR" sz="1850" dirty="0" smtClean="0">
                <a:solidFill>
                  <a:schemeClr val="bg1"/>
                </a:solidFill>
              </a:rPr>
              <a:t> </a:t>
            </a:r>
            <a:r>
              <a:rPr lang="fr-FR" sz="1850" dirty="0">
                <a:solidFill>
                  <a:schemeClr val="bg1"/>
                </a:solidFill>
              </a:rPr>
              <a:t>Toute mauvaise action est un péché, mais tout péché ne mène pas forcément à la mort</a:t>
            </a:r>
            <a:r>
              <a:rPr lang="fr-FR" sz="1850" dirty="0" smtClean="0">
                <a:solidFill>
                  <a:schemeClr val="bg1"/>
                </a:solidFill>
              </a:rPr>
              <a:t>. </a:t>
            </a:r>
            <a:r>
              <a:rPr lang="fr-FR" sz="1850" b="1" dirty="0">
                <a:solidFill>
                  <a:schemeClr val="bg1"/>
                </a:solidFill>
              </a:rPr>
              <a:t>18</a:t>
            </a:r>
            <a:r>
              <a:rPr lang="fr-FR" sz="1850" dirty="0">
                <a:solidFill>
                  <a:schemeClr val="bg1"/>
                </a:solidFill>
              </a:rPr>
              <a:t> Nous savons qu'aucun enfant de Dieu ne continue à pécher, car le Fils de Dieu le garde et le Mauvais ne peut rien contre lui</a:t>
            </a:r>
            <a:r>
              <a:rPr lang="fr-FR" sz="1850" dirty="0" smtClean="0">
                <a:solidFill>
                  <a:schemeClr val="bg1"/>
                </a:solidFill>
              </a:rPr>
              <a:t>. </a:t>
            </a:r>
            <a:r>
              <a:rPr lang="fr-FR" sz="1850" b="1" dirty="0">
                <a:solidFill>
                  <a:schemeClr val="bg1"/>
                </a:solidFill>
              </a:rPr>
              <a:t>19</a:t>
            </a:r>
            <a:r>
              <a:rPr lang="fr-FR" sz="1850" dirty="0">
                <a:solidFill>
                  <a:schemeClr val="bg1"/>
                </a:solidFill>
              </a:rPr>
              <a:t> Nous savons que nous appartenons à Dieu et que le monde entier est au pouvoir du Mauvais.</a:t>
            </a:r>
          </a:p>
          <a:p>
            <a:endParaRPr lang="fr-FR"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7277393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732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5:20-21 </a:t>
            </a:r>
            <a:endParaRPr lang="en-US" sz="1200" b="1" dirty="0" smtClean="0">
              <a:solidFill>
                <a:srgbClr val="FFFF00"/>
              </a:solidFill>
            </a:endParaRPr>
          </a:p>
          <a:p>
            <a:r>
              <a:rPr lang="en-US" sz="2400" b="1" dirty="0" smtClean="0">
                <a:solidFill>
                  <a:srgbClr val="FFFF00"/>
                </a:solidFill>
              </a:rPr>
              <a:t>20</a:t>
            </a:r>
            <a:r>
              <a:rPr lang="en-US" sz="2800" b="1" dirty="0" smtClean="0">
                <a:solidFill>
                  <a:srgbClr val="FFFF00"/>
                </a:solidFill>
              </a:rPr>
              <a:t>  </a:t>
            </a:r>
            <a:r>
              <a:rPr lang="el-GR" sz="3200" dirty="0" smtClean="0">
                <a:solidFill>
                  <a:schemeClr val="bg1"/>
                </a:solidFill>
              </a:rPr>
              <a:t>οἴδαμεν </a:t>
            </a:r>
            <a:r>
              <a:rPr lang="el-GR" sz="3200" dirty="0">
                <a:solidFill>
                  <a:schemeClr val="bg1"/>
                </a:solidFill>
              </a:rPr>
              <a:t>δὲ ὅτι ὁ υἱὸς τοῦ θεοῦ ἥκει καὶ δέδωκεν </a:t>
            </a:r>
            <a:endParaRPr lang="en-US" sz="2300" dirty="0">
              <a:solidFill>
                <a:schemeClr val="bg1"/>
              </a:solidFill>
            </a:endParaRPr>
          </a:p>
          <a:p>
            <a:r>
              <a:rPr lang="fr-FR" sz="2200" dirty="0" smtClean="0">
                <a:solidFill>
                  <a:schemeClr val="bg1"/>
                </a:solidFill>
              </a:rPr>
              <a:t>       nous </a:t>
            </a:r>
            <a:r>
              <a:rPr lang="fr-FR" sz="2200" dirty="0">
                <a:solidFill>
                  <a:schemeClr val="bg1"/>
                </a:solidFill>
              </a:rPr>
              <a:t>savons aussi que </a:t>
            </a:r>
            <a:r>
              <a:rPr lang="fr-FR" sz="2200" dirty="0" smtClean="0">
                <a:solidFill>
                  <a:schemeClr val="bg1"/>
                </a:solidFill>
              </a:rPr>
              <a:t> le    Fils      de      Dieu  </a:t>
            </a:r>
            <a:r>
              <a:rPr lang="fr-FR" sz="2200" dirty="0">
                <a:solidFill>
                  <a:schemeClr val="bg1"/>
                </a:solidFill>
              </a:rPr>
              <a:t>est </a:t>
            </a:r>
            <a:r>
              <a:rPr lang="fr-FR" sz="2200" dirty="0" smtClean="0">
                <a:solidFill>
                  <a:schemeClr val="bg1"/>
                </a:solidFill>
              </a:rPr>
              <a:t>venu  et     il a </a:t>
            </a:r>
            <a:r>
              <a:rPr lang="fr-FR" sz="2200" dirty="0">
                <a:solidFill>
                  <a:schemeClr val="bg1"/>
                </a:solidFill>
              </a:rPr>
              <a:t>donné </a:t>
            </a:r>
            <a:r>
              <a:rPr lang="es-ES" sz="2200" dirty="0" smtClean="0">
                <a:solidFill>
                  <a:schemeClr val="bg1"/>
                </a:solidFill>
              </a:rPr>
              <a:t> </a:t>
            </a:r>
            <a:endParaRPr lang="es-ES" sz="2200" dirty="0" smtClean="0">
              <a:solidFill>
                <a:schemeClr val="bg1"/>
              </a:solidFill>
            </a:endParaRPr>
          </a:p>
          <a:p>
            <a:r>
              <a:rPr lang="es-ES_tradnl" sz="3200" dirty="0" smtClean="0">
                <a:solidFill>
                  <a:schemeClr val="bg1"/>
                </a:solidFill>
              </a:rPr>
              <a:t>  </a:t>
            </a:r>
            <a:r>
              <a:rPr lang="el-GR" sz="3200" dirty="0" smtClean="0">
                <a:solidFill>
                  <a:schemeClr val="bg1"/>
                </a:solidFill>
              </a:rPr>
              <a:t>ἡμῖν </a:t>
            </a:r>
            <a:r>
              <a:rPr lang="el-GR" sz="3200" dirty="0">
                <a:solidFill>
                  <a:schemeClr val="bg1"/>
                </a:solidFill>
              </a:rPr>
              <a:t>διάνοιαν</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a:t>
            </a:r>
            <a:r>
              <a:rPr lang="el-GR" sz="3200" dirty="0">
                <a:solidFill>
                  <a:schemeClr val="bg1"/>
                </a:solidFill>
              </a:rPr>
              <a:t>ἵνα </a:t>
            </a:r>
            <a:r>
              <a:rPr lang="en-US" sz="3200" dirty="0" smtClean="0">
                <a:solidFill>
                  <a:schemeClr val="bg1"/>
                </a:solidFill>
              </a:rPr>
              <a:t>  </a:t>
            </a:r>
            <a:r>
              <a:rPr lang="el-GR" sz="3200" dirty="0" smtClean="0">
                <a:solidFill>
                  <a:schemeClr val="bg1"/>
                </a:solidFill>
              </a:rPr>
              <a:t>γινώσκωμεν </a:t>
            </a:r>
            <a:r>
              <a:rPr lang="el-GR" sz="3200" dirty="0">
                <a:solidFill>
                  <a:schemeClr val="bg1"/>
                </a:solidFill>
              </a:rPr>
              <a:t>τὸν ἀληθινόν, </a:t>
            </a:r>
            <a:endParaRPr lang="en-US" sz="3200" dirty="0">
              <a:solidFill>
                <a:schemeClr val="bg1"/>
              </a:solidFill>
            </a:endParaRPr>
          </a:p>
          <a:p>
            <a:r>
              <a:rPr lang="fr-FR" sz="2200" dirty="0" smtClean="0">
                <a:solidFill>
                  <a:schemeClr val="bg1"/>
                </a:solidFill>
              </a:rPr>
              <a:t>    nous    intelligence  afin </a:t>
            </a:r>
            <a:r>
              <a:rPr lang="fr-FR" sz="2200" dirty="0">
                <a:solidFill>
                  <a:schemeClr val="bg1"/>
                </a:solidFill>
              </a:rPr>
              <a:t>que </a:t>
            </a:r>
            <a:r>
              <a:rPr lang="fr-FR" sz="2200" dirty="0" smtClean="0">
                <a:solidFill>
                  <a:schemeClr val="bg1"/>
                </a:solidFill>
              </a:rPr>
              <a:t> nous </a:t>
            </a:r>
            <a:r>
              <a:rPr lang="fr-FR" sz="2200" dirty="0">
                <a:solidFill>
                  <a:schemeClr val="bg1"/>
                </a:solidFill>
              </a:rPr>
              <a:t>connaissions </a:t>
            </a:r>
            <a:r>
              <a:rPr lang="fr-FR" sz="2200" dirty="0" smtClean="0">
                <a:solidFill>
                  <a:schemeClr val="bg1"/>
                </a:solidFill>
              </a:rPr>
              <a:t>    le     Véritable</a:t>
            </a:r>
            <a:r>
              <a:rPr lang="es-ES" sz="2200" dirty="0" smtClean="0">
                <a:solidFill>
                  <a:schemeClr val="bg1"/>
                </a:solidFill>
              </a:rPr>
              <a:t> </a:t>
            </a:r>
            <a:endParaRPr lang="en-US" sz="2200" dirty="0" smtClean="0">
              <a:solidFill>
                <a:schemeClr val="bg1"/>
              </a:solidFill>
            </a:endParaRPr>
          </a:p>
          <a:p>
            <a:r>
              <a:rPr lang="el-GR" sz="3200" dirty="0" smtClean="0">
                <a:solidFill>
                  <a:schemeClr val="bg1"/>
                </a:solidFill>
              </a:rPr>
              <a:t>καὶ </a:t>
            </a:r>
            <a:r>
              <a:rPr lang="el-GR" sz="3200" dirty="0">
                <a:solidFill>
                  <a:schemeClr val="bg1"/>
                </a:solidFill>
              </a:rPr>
              <a:t>ἐσμὲν ἐν τῷ ἀληθινῷ, ἐν τῷ υἱῷ αὐτοῦ Ἰησοῦ Χριστῷ. </a:t>
            </a:r>
            <a:endParaRPr lang="en-US" sz="2300" dirty="0" smtClean="0">
              <a:solidFill>
                <a:schemeClr val="bg1"/>
              </a:solidFill>
            </a:endParaRPr>
          </a:p>
          <a:p>
            <a:r>
              <a:rPr lang="fr-FR" sz="2200" dirty="0" smtClean="0">
                <a:solidFill>
                  <a:schemeClr val="bg1"/>
                </a:solidFill>
              </a:rPr>
              <a:t> et </a:t>
            </a:r>
            <a:r>
              <a:rPr lang="fr-FR" dirty="0">
                <a:solidFill>
                  <a:schemeClr val="bg1"/>
                </a:solidFill>
              </a:rPr>
              <a:t>nous sommes </a:t>
            </a:r>
            <a:r>
              <a:rPr lang="fr-FR" sz="2200" dirty="0" smtClean="0">
                <a:solidFill>
                  <a:schemeClr val="bg1"/>
                </a:solidFill>
              </a:rPr>
              <a:t>dans  </a:t>
            </a:r>
            <a:r>
              <a:rPr lang="fr-FR" sz="2200" dirty="0">
                <a:solidFill>
                  <a:schemeClr val="bg1"/>
                </a:solidFill>
              </a:rPr>
              <a:t>le </a:t>
            </a:r>
            <a:r>
              <a:rPr lang="fr-FR" sz="2200" dirty="0" smtClean="0">
                <a:solidFill>
                  <a:schemeClr val="bg1"/>
                </a:solidFill>
              </a:rPr>
              <a:t>    Véritable        en     le    </a:t>
            </a:r>
            <a:r>
              <a:rPr lang="fr-FR" sz="2200" dirty="0">
                <a:solidFill>
                  <a:schemeClr val="bg1"/>
                </a:solidFill>
              </a:rPr>
              <a:t>Fils </a:t>
            </a:r>
            <a:r>
              <a:rPr lang="fr-FR" sz="2200" dirty="0" smtClean="0">
                <a:solidFill>
                  <a:schemeClr val="bg1"/>
                </a:solidFill>
              </a:rPr>
              <a:t>       son          Jésus       Christ</a:t>
            </a:r>
            <a:r>
              <a:rPr lang="es-ES" sz="2200" dirty="0" smtClean="0">
                <a:solidFill>
                  <a:schemeClr val="bg1"/>
                </a:solidFill>
              </a:rPr>
              <a:t>  </a:t>
            </a:r>
            <a:endParaRPr lang="es-ES" sz="2200" dirty="0" smtClean="0">
              <a:solidFill>
                <a:schemeClr val="bg1"/>
              </a:solidFill>
            </a:endParaRPr>
          </a:p>
          <a:p>
            <a:r>
              <a:rPr lang="en-US" sz="3200" dirty="0" smtClean="0">
                <a:solidFill>
                  <a:schemeClr val="bg1"/>
                </a:solidFill>
              </a:rPr>
              <a:t>      </a:t>
            </a:r>
            <a:r>
              <a:rPr lang="el-GR" sz="3400" dirty="0">
                <a:solidFill>
                  <a:schemeClr val="bg1"/>
                </a:solidFill>
              </a:rPr>
              <a:t>οὗτός ἐστιν ὁ ἀληθινὸς θεὸς καὶ ζωὴ αἰώνιος.</a:t>
            </a:r>
            <a:endParaRPr lang="en-US" sz="3400" dirty="0">
              <a:solidFill>
                <a:schemeClr val="bg1"/>
              </a:solidFill>
            </a:endParaRPr>
          </a:p>
          <a:p>
            <a:r>
              <a:rPr lang="fr-FR" sz="2200" dirty="0" smtClean="0">
                <a:solidFill>
                  <a:schemeClr val="bg1"/>
                </a:solidFill>
              </a:rPr>
              <a:t>              ce             est       </a:t>
            </a:r>
            <a:r>
              <a:rPr lang="fr-FR" sz="2200" dirty="0">
                <a:solidFill>
                  <a:schemeClr val="bg1"/>
                </a:solidFill>
              </a:rPr>
              <a:t>le </a:t>
            </a:r>
            <a:r>
              <a:rPr lang="fr-FR" sz="2200" dirty="0" smtClean="0">
                <a:solidFill>
                  <a:schemeClr val="bg1"/>
                </a:solidFill>
              </a:rPr>
              <a:t>    véritable          Dieu      </a:t>
            </a:r>
            <a:r>
              <a:rPr lang="fr-FR" sz="2200" dirty="0">
                <a:solidFill>
                  <a:schemeClr val="bg1"/>
                </a:solidFill>
              </a:rPr>
              <a:t>et </a:t>
            </a:r>
            <a:r>
              <a:rPr lang="fr-FR" sz="2200" dirty="0" smtClean="0">
                <a:solidFill>
                  <a:schemeClr val="bg1"/>
                </a:solidFill>
              </a:rPr>
              <a:t>      vie       </a:t>
            </a:r>
            <a:r>
              <a:rPr lang="fr-FR" sz="2200" dirty="0">
                <a:solidFill>
                  <a:schemeClr val="bg1"/>
                </a:solidFill>
              </a:rPr>
              <a:t>éternelle </a:t>
            </a:r>
            <a:endParaRPr lang="es-ES" sz="2200" dirty="0" smtClean="0">
              <a:solidFill>
                <a:schemeClr val="bg1"/>
              </a:solidFill>
            </a:endParaRPr>
          </a:p>
          <a:p>
            <a:r>
              <a:rPr lang="en-US" sz="2400" b="1" dirty="0" smtClean="0">
                <a:solidFill>
                  <a:srgbClr val="FFFF00"/>
                </a:solidFill>
              </a:rPr>
              <a:t>21  </a:t>
            </a:r>
            <a:r>
              <a:rPr lang="en-US" sz="2400" b="1" dirty="0" smtClean="0">
                <a:solidFill>
                  <a:srgbClr val="FFFF00"/>
                </a:solidFill>
              </a:rPr>
              <a:t>    </a:t>
            </a:r>
            <a:r>
              <a:rPr lang="el-GR" sz="3400" dirty="0" smtClean="0">
                <a:solidFill>
                  <a:schemeClr val="bg1"/>
                </a:solidFill>
              </a:rPr>
              <a:t>Τεκνία</a:t>
            </a:r>
            <a:r>
              <a:rPr lang="el-GR" sz="3400" dirty="0">
                <a:solidFill>
                  <a:schemeClr val="bg1"/>
                </a:solidFill>
              </a:rPr>
              <a:t>, </a:t>
            </a:r>
            <a:r>
              <a:rPr lang="en-US" sz="3400" dirty="0" smtClean="0">
                <a:solidFill>
                  <a:schemeClr val="bg1"/>
                </a:solidFill>
              </a:rPr>
              <a:t> </a:t>
            </a:r>
            <a:r>
              <a:rPr lang="el-GR" sz="3400" dirty="0" smtClean="0">
                <a:solidFill>
                  <a:schemeClr val="bg1"/>
                </a:solidFill>
              </a:rPr>
              <a:t>φυλάξατε </a:t>
            </a:r>
            <a:r>
              <a:rPr lang="el-GR" sz="3400" dirty="0">
                <a:solidFill>
                  <a:schemeClr val="bg1"/>
                </a:solidFill>
              </a:rPr>
              <a:t>ἑαυτὰ ἀπὸ τῶν εἰδώλων. </a:t>
            </a:r>
            <a:r>
              <a:rPr lang="el-GR" sz="3400" dirty="0" smtClean="0">
                <a:solidFill>
                  <a:schemeClr val="bg1"/>
                </a:solidFill>
              </a:rPr>
              <a:t> </a:t>
            </a:r>
            <a:endParaRPr lang="es-ES_tradnl" sz="3400" dirty="0" smtClean="0">
              <a:solidFill>
                <a:schemeClr val="bg1"/>
              </a:solidFill>
            </a:endParaRPr>
          </a:p>
          <a:p>
            <a:r>
              <a:rPr lang="es-ES" sz="2200" dirty="0" smtClean="0">
                <a:solidFill>
                  <a:schemeClr val="bg1"/>
                </a:solidFill>
              </a:rPr>
              <a:t>        </a:t>
            </a:r>
            <a:r>
              <a:rPr lang="es-ES" sz="2200" dirty="0" smtClean="0">
                <a:solidFill>
                  <a:schemeClr val="bg1"/>
                </a:solidFill>
              </a:rPr>
              <a:t>p</a:t>
            </a:r>
            <a:r>
              <a:rPr lang="fr-FR" sz="2200" dirty="0" err="1" smtClean="0">
                <a:solidFill>
                  <a:schemeClr val="bg1"/>
                </a:solidFill>
              </a:rPr>
              <a:t>etits</a:t>
            </a:r>
            <a:r>
              <a:rPr lang="fr-FR" sz="2200" dirty="0" smtClean="0">
                <a:solidFill>
                  <a:schemeClr val="bg1"/>
                </a:solidFill>
              </a:rPr>
              <a:t> enfants     vous gardez          vous              des              idole</a:t>
            </a:r>
            <a:r>
              <a:rPr lang="es-ES" sz="2200" dirty="0" smtClean="0">
                <a:solidFill>
                  <a:schemeClr val="bg1"/>
                </a:solidFill>
              </a:rPr>
              <a:t>s</a:t>
            </a:r>
            <a:endParaRPr lang="es-ES" sz="22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1950" baseline="30000" dirty="0" smtClean="0">
                <a:solidFill>
                  <a:srgbClr val="FFFF00"/>
                </a:solidFill>
              </a:rPr>
              <a:t>NEG </a:t>
            </a:r>
            <a:r>
              <a:rPr lang="fr-FR" sz="1950" b="1" dirty="0" smtClean="0">
                <a:solidFill>
                  <a:schemeClr val="bg1"/>
                </a:solidFill>
              </a:rPr>
              <a:t>5:20</a:t>
            </a:r>
            <a:r>
              <a:rPr lang="fr-FR" sz="1950" dirty="0" smtClean="0">
                <a:solidFill>
                  <a:schemeClr val="bg1"/>
                </a:solidFill>
              </a:rPr>
              <a:t> </a:t>
            </a:r>
            <a:r>
              <a:rPr lang="fr-FR" sz="1950" dirty="0">
                <a:solidFill>
                  <a:schemeClr val="bg1"/>
                </a:solidFill>
              </a:rPr>
              <a:t>Nous savons aussi que le Fils de Dieu est venu, et qu'il nous a donné l'intelligence pour connaître le Véritable; et nous sommes dans le </a:t>
            </a:r>
            <a:r>
              <a:rPr lang="fr-FR" sz="1950" dirty="0" smtClean="0">
                <a:solidFill>
                  <a:schemeClr val="bg1"/>
                </a:solidFill>
              </a:rPr>
              <a:t>Véritable </a:t>
            </a:r>
            <a:r>
              <a:rPr lang="fr-FR" sz="1950" dirty="0">
                <a:solidFill>
                  <a:schemeClr val="bg1"/>
                </a:solidFill>
              </a:rPr>
              <a:t>en son Fils Jésus -Christ. C 'est lui qui est le Dieu véritable, et la vie éternelle</a:t>
            </a:r>
            <a:r>
              <a:rPr lang="fr-FR" sz="1950" dirty="0" smtClean="0">
                <a:solidFill>
                  <a:schemeClr val="bg1"/>
                </a:solidFill>
              </a:rPr>
              <a:t>. </a:t>
            </a:r>
            <a:r>
              <a:rPr lang="fr-FR" sz="1950" b="1" dirty="0">
                <a:solidFill>
                  <a:schemeClr val="bg1"/>
                </a:solidFill>
              </a:rPr>
              <a:t>21</a:t>
            </a:r>
            <a:r>
              <a:rPr lang="fr-FR" sz="1950" dirty="0">
                <a:solidFill>
                  <a:schemeClr val="bg1"/>
                </a:solidFill>
              </a:rPr>
              <a:t> Petits enfants, gardez -vous des idoles</a:t>
            </a:r>
            <a:r>
              <a:rPr lang="fr-FR" sz="1950" dirty="0" smtClean="0">
                <a:solidFill>
                  <a:schemeClr val="bg1"/>
                </a:solidFill>
              </a:rPr>
              <a:t>. / </a:t>
            </a:r>
            <a:r>
              <a:rPr lang="fr-FR" sz="1950" baseline="30000" dirty="0" smtClean="0">
                <a:solidFill>
                  <a:srgbClr val="FFFF00"/>
                </a:solidFill>
              </a:rPr>
              <a:t>BFC</a:t>
            </a:r>
            <a:r>
              <a:rPr lang="fr-FR" sz="1950" baseline="30000" dirty="0" smtClean="0">
                <a:solidFill>
                  <a:schemeClr val="bg1"/>
                </a:solidFill>
              </a:rPr>
              <a:t> </a:t>
            </a:r>
            <a:r>
              <a:rPr lang="fr-FR" sz="1950" b="1" dirty="0" smtClean="0">
                <a:solidFill>
                  <a:schemeClr val="bg1"/>
                </a:solidFill>
              </a:rPr>
              <a:t>5:20</a:t>
            </a:r>
            <a:r>
              <a:rPr lang="fr-FR" sz="1950" dirty="0" smtClean="0">
                <a:solidFill>
                  <a:schemeClr val="bg1"/>
                </a:solidFill>
              </a:rPr>
              <a:t> </a:t>
            </a:r>
            <a:r>
              <a:rPr lang="fr-FR" sz="1950" dirty="0">
                <a:solidFill>
                  <a:schemeClr val="bg1"/>
                </a:solidFill>
              </a:rPr>
              <a:t>Nous savons que le Fils de Dieu est venu et qu'il nous a donné l'intelligence nous permettant de reconnaître le Dieu véritable. Nous demeurons unis au Dieu véritable grâce à son Fils Jésus-Christ. C'est lui le Dieu véritable, c'est lui la vie éternelle</a:t>
            </a:r>
            <a:r>
              <a:rPr lang="fr-FR" sz="1950" dirty="0" smtClean="0">
                <a:solidFill>
                  <a:schemeClr val="bg1"/>
                </a:solidFill>
              </a:rPr>
              <a:t>. </a:t>
            </a:r>
            <a:r>
              <a:rPr lang="fr-FR" sz="1950" b="1" dirty="0">
                <a:solidFill>
                  <a:schemeClr val="bg1"/>
                </a:solidFill>
              </a:rPr>
              <a:t>21</a:t>
            </a:r>
            <a:r>
              <a:rPr lang="fr-FR" sz="1950" dirty="0">
                <a:solidFill>
                  <a:schemeClr val="bg1"/>
                </a:solidFill>
              </a:rPr>
              <a:t> Mes enfants, gardez-vous des faux dieux!</a:t>
            </a: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638127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480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5:1-2 </a:t>
            </a: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300" dirty="0" smtClean="0">
                <a:solidFill>
                  <a:schemeClr val="bg1"/>
                </a:solidFill>
              </a:rPr>
              <a:t>Πᾶς </a:t>
            </a:r>
            <a:r>
              <a:rPr lang="el-GR" sz="3300" dirty="0">
                <a:solidFill>
                  <a:schemeClr val="bg1"/>
                </a:solidFill>
              </a:rPr>
              <a:t>ὁ πιστεύων ὅτι Ἰησοῦς ἐστιν ὁ Χριστὸς </a:t>
            </a:r>
            <a:endParaRPr lang="es-ES_tradnl" sz="3300" dirty="0" smtClean="0">
              <a:solidFill>
                <a:schemeClr val="bg1"/>
              </a:solidFill>
            </a:endParaRPr>
          </a:p>
          <a:p>
            <a:r>
              <a:rPr lang="es-ES" sz="2200" dirty="0" smtClean="0">
                <a:solidFill>
                  <a:schemeClr val="bg1"/>
                </a:solidFill>
              </a:rPr>
              <a:t>   q</a:t>
            </a:r>
            <a:r>
              <a:rPr lang="fr-FR" sz="2200" dirty="0" err="1" smtClean="0">
                <a:solidFill>
                  <a:schemeClr val="bg1"/>
                </a:solidFill>
              </a:rPr>
              <a:t>uiconque</a:t>
            </a:r>
            <a:r>
              <a:rPr lang="fr-FR" sz="2200" dirty="0" smtClean="0">
                <a:solidFill>
                  <a:schemeClr val="bg1"/>
                </a:solidFill>
              </a:rPr>
              <a:t>       croit              que       Jésus          est      le      Christ </a:t>
            </a:r>
            <a:r>
              <a:rPr lang="es-ES" sz="2200" dirty="0" smtClean="0">
                <a:solidFill>
                  <a:schemeClr val="bg1"/>
                </a:solidFill>
              </a:rPr>
              <a:t>  </a:t>
            </a:r>
          </a:p>
          <a:p>
            <a:r>
              <a:rPr lang="en-US" sz="3300" b="1" dirty="0" smtClean="0">
                <a:solidFill>
                  <a:schemeClr val="bg1"/>
                </a:solidFill>
              </a:rPr>
              <a:t>    </a:t>
            </a:r>
            <a:r>
              <a:rPr lang="el-GR" sz="3300" dirty="0">
                <a:solidFill>
                  <a:schemeClr val="bg1"/>
                </a:solidFill>
              </a:rPr>
              <a:t>ἐκ τοῦ θεοῦ γεγέννηται, καὶ πᾶς </a:t>
            </a:r>
            <a:r>
              <a:rPr lang="es-ES_tradnl" sz="3300" dirty="0" smtClean="0">
                <a:solidFill>
                  <a:schemeClr val="bg1"/>
                </a:solidFill>
              </a:rPr>
              <a:t> </a:t>
            </a:r>
            <a:r>
              <a:rPr lang="el-GR" sz="3300" dirty="0" smtClean="0">
                <a:solidFill>
                  <a:schemeClr val="bg1"/>
                </a:solidFill>
              </a:rPr>
              <a:t>ὁ </a:t>
            </a:r>
            <a:r>
              <a:rPr lang="el-GR" sz="3300" dirty="0">
                <a:solidFill>
                  <a:schemeClr val="bg1"/>
                </a:solidFill>
              </a:rPr>
              <a:t>ἀγαπῶν</a:t>
            </a:r>
            <a:endParaRPr lang="es-ES_tradnl" sz="3300" dirty="0">
              <a:solidFill>
                <a:schemeClr val="bg1"/>
              </a:solidFill>
            </a:endParaRPr>
          </a:p>
          <a:p>
            <a:r>
              <a:rPr lang="fr-FR" sz="2200" dirty="0" smtClean="0">
                <a:solidFill>
                  <a:schemeClr val="bg1"/>
                </a:solidFill>
              </a:rPr>
              <a:t>       de     le       Dieu            est </a:t>
            </a:r>
            <a:r>
              <a:rPr lang="fr-FR" sz="2200" dirty="0">
                <a:solidFill>
                  <a:schemeClr val="bg1"/>
                </a:solidFill>
              </a:rPr>
              <a:t>né </a:t>
            </a:r>
            <a:r>
              <a:rPr lang="fr-FR" sz="2200" dirty="0" smtClean="0">
                <a:solidFill>
                  <a:schemeClr val="bg1"/>
                </a:solidFill>
              </a:rPr>
              <a:t>               et    quiconque     aime</a:t>
            </a:r>
            <a:r>
              <a:rPr lang="es-ES" sz="2200" dirty="0" smtClean="0">
                <a:solidFill>
                  <a:schemeClr val="bg1"/>
                </a:solidFill>
              </a:rPr>
              <a:t> </a:t>
            </a:r>
          </a:p>
          <a:p>
            <a:r>
              <a:rPr lang="en-US" sz="3300" dirty="0" smtClean="0">
                <a:solidFill>
                  <a:schemeClr val="bg1"/>
                </a:solidFill>
              </a:rPr>
              <a:t>   </a:t>
            </a:r>
            <a:r>
              <a:rPr lang="el-GR" sz="3300" dirty="0">
                <a:solidFill>
                  <a:schemeClr val="bg1"/>
                </a:solidFill>
              </a:rPr>
              <a:t>τὸν γεννήσαντα ἀγαπᾷ </a:t>
            </a:r>
            <a:r>
              <a:rPr lang="el-GR" sz="3300" dirty="0" smtClean="0">
                <a:solidFill>
                  <a:schemeClr val="bg1"/>
                </a:solidFill>
              </a:rPr>
              <a:t>καὶ</a:t>
            </a:r>
            <a:r>
              <a:rPr lang="es-ES_tradnl" sz="3300" dirty="0" smtClean="0">
                <a:solidFill>
                  <a:schemeClr val="bg1"/>
                </a:solidFill>
              </a:rPr>
              <a:t> </a:t>
            </a:r>
            <a:r>
              <a:rPr lang="el-GR" sz="3300" dirty="0" smtClean="0">
                <a:solidFill>
                  <a:schemeClr val="bg1"/>
                </a:solidFill>
              </a:rPr>
              <a:t> </a:t>
            </a:r>
            <a:r>
              <a:rPr lang="el-GR" sz="3300" dirty="0">
                <a:solidFill>
                  <a:schemeClr val="bg1"/>
                </a:solidFill>
              </a:rPr>
              <a:t>τὸν </a:t>
            </a:r>
            <a:r>
              <a:rPr lang="es-ES_tradnl" sz="3300" dirty="0" smtClean="0">
                <a:solidFill>
                  <a:schemeClr val="bg1"/>
                </a:solidFill>
              </a:rPr>
              <a:t> </a:t>
            </a:r>
            <a:r>
              <a:rPr lang="el-GR" sz="3300" dirty="0" smtClean="0">
                <a:solidFill>
                  <a:schemeClr val="bg1"/>
                </a:solidFill>
              </a:rPr>
              <a:t>γεγεννημένον </a:t>
            </a:r>
            <a:r>
              <a:rPr lang="es-ES_tradnl" sz="3300" dirty="0" smtClean="0">
                <a:solidFill>
                  <a:schemeClr val="bg1"/>
                </a:solidFill>
              </a:rPr>
              <a:t> </a:t>
            </a:r>
            <a:r>
              <a:rPr lang="el-GR" sz="3300" dirty="0" smtClean="0">
                <a:solidFill>
                  <a:schemeClr val="bg1"/>
                </a:solidFill>
              </a:rPr>
              <a:t>ἐξ </a:t>
            </a:r>
            <a:r>
              <a:rPr lang="el-GR" sz="3300" dirty="0">
                <a:solidFill>
                  <a:schemeClr val="bg1"/>
                </a:solidFill>
              </a:rPr>
              <a:t>αὐτοῦ. </a:t>
            </a:r>
            <a:endParaRPr lang="es-ES_tradnl" sz="3300" dirty="0" smtClean="0">
              <a:solidFill>
                <a:schemeClr val="bg1"/>
              </a:solidFill>
            </a:endParaRPr>
          </a:p>
          <a:p>
            <a:r>
              <a:rPr lang="fr-FR" sz="2400" dirty="0" smtClean="0">
                <a:solidFill>
                  <a:schemeClr val="bg1"/>
                </a:solidFill>
              </a:rPr>
              <a:t>celui </a:t>
            </a:r>
            <a:r>
              <a:rPr lang="fr-FR" sz="2400" dirty="0">
                <a:solidFill>
                  <a:schemeClr val="bg1"/>
                </a:solidFill>
              </a:rPr>
              <a:t>qui </a:t>
            </a:r>
            <a:r>
              <a:rPr lang="fr-FR" sz="2400" dirty="0" smtClean="0">
                <a:solidFill>
                  <a:schemeClr val="bg1"/>
                </a:solidFill>
              </a:rPr>
              <a:t>   a </a:t>
            </a:r>
            <a:r>
              <a:rPr lang="fr-FR" sz="2400" dirty="0">
                <a:solidFill>
                  <a:schemeClr val="bg1"/>
                </a:solidFill>
              </a:rPr>
              <a:t>engendré </a:t>
            </a:r>
            <a:r>
              <a:rPr lang="fr-FR" sz="2400" dirty="0" smtClean="0">
                <a:solidFill>
                  <a:schemeClr val="bg1"/>
                </a:solidFill>
              </a:rPr>
              <a:t>         aime   aussi  celui </a:t>
            </a:r>
            <a:r>
              <a:rPr lang="fr-FR" sz="2400" dirty="0">
                <a:solidFill>
                  <a:schemeClr val="bg1"/>
                </a:solidFill>
              </a:rPr>
              <a:t>qui </a:t>
            </a:r>
            <a:r>
              <a:rPr lang="fr-FR" sz="2400" dirty="0" smtClean="0">
                <a:solidFill>
                  <a:schemeClr val="bg1"/>
                </a:solidFill>
              </a:rPr>
              <a:t>       est </a:t>
            </a:r>
            <a:r>
              <a:rPr lang="fr-FR" sz="2400" dirty="0">
                <a:solidFill>
                  <a:schemeClr val="bg1"/>
                </a:solidFill>
              </a:rPr>
              <a:t>né </a:t>
            </a:r>
            <a:r>
              <a:rPr lang="fr-FR" sz="2400" dirty="0" smtClean="0">
                <a:solidFill>
                  <a:schemeClr val="bg1"/>
                </a:solidFill>
              </a:rPr>
              <a:t>               de      lui</a:t>
            </a:r>
            <a:endParaRPr lang="es-ES" sz="2400" dirty="0" smtClean="0">
              <a:solidFill>
                <a:schemeClr val="bg1"/>
              </a:solidFill>
            </a:endParaRPr>
          </a:p>
          <a:p>
            <a:r>
              <a:rPr lang="en-US" sz="2800" b="1" dirty="0" smtClean="0">
                <a:solidFill>
                  <a:srgbClr val="FFFF00"/>
                </a:solidFill>
              </a:rPr>
              <a:t>2</a:t>
            </a:r>
            <a:r>
              <a:rPr lang="en-US" sz="2800" b="1" dirty="0" smtClean="0">
                <a:solidFill>
                  <a:schemeClr val="bg1"/>
                </a:solidFill>
              </a:rPr>
              <a:t>  </a:t>
            </a:r>
            <a:r>
              <a:rPr lang="el-GR" sz="3300" dirty="0" smtClean="0">
                <a:solidFill>
                  <a:schemeClr val="bg1"/>
                </a:solidFill>
              </a:rPr>
              <a:t>ἐν </a:t>
            </a:r>
            <a:r>
              <a:rPr lang="el-GR" sz="3300" dirty="0">
                <a:solidFill>
                  <a:schemeClr val="bg1"/>
                </a:solidFill>
              </a:rPr>
              <a:t>τούτῳ γινώσκομεν ὅτι ἀγαπῶμεν τὰ τέκνα τοῦ θεοῦ, </a:t>
            </a:r>
            <a:endParaRPr lang="en-US" sz="3300" dirty="0" smtClean="0">
              <a:solidFill>
                <a:schemeClr val="bg1"/>
              </a:solidFill>
            </a:endParaRPr>
          </a:p>
          <a:p>
            <a:r>
              <a:rPr lang="es-ES" sz="2200" dirty="0" smtClean="0">
                <a:solidFill>
                  <a:schemeClr val="bg1"/>
                </a:solidFill>
              </a:rPr>
              <a:t>       en      ce         n</a:t>
            </a:r>
            <a:r>
              <a:rPr lang="fr-FR" sz="2200" dirty="0" err="1" smtClean="0">
                <a:solidFill>
                  <a:schemeClr val="bg1"/>
                </a:solidFill>
              </a:rPr>
              <a:t>ous</a:t>
            </a:r>
            <a:r>
              <a:rPr lang="fr-FR" sz="2200" dirty="0" smtClean="0">
                <a:solidFill>
                  <a:schemeClr val="bg1"/>
                </a:solidFill>
              </a:rPr>
              <a:t> </a:t>
            </a:r>
            <a:r>
              <a:rPr lang="fr-FR" sz="2200" dirty="0">
                <a:solidFill>
                  <a:schemeClr val="bg1"/>
                </a:solidFill>
              </a:rPr>
              <a:t>connaissons </a:t>
            </a:r>
            <a:r>
              <a:rPr lang="fr-FR" sz="2200" dirty="0" smtClean="0">
                <a:solidFill>
                  <a:schemeClr val="bg1"/>
                </a:solidFill>
              </a:rPr>
              <a:t>  que     nous aimons     </a:t>
            </a:r>
            <a:r>
              <a:rPr lang="fr-FR" sz="2200" dirty="0">
                <a:solidFill>
                  <a:schemeClr val="bg1"/>
                </a:solidFill>
              </a:rPr>
              <a:t>les </a:t>
            </a:r>
            <a:r>
              <a:rPr lang="fr-FR" sz="2200" dirty="0" smtClean="0">
                <a:solidFill>
                  <a:schemeClr val="bg1"/>
                </a:solidFill>
              </a:rPr>
              <a:t>  enfants      de      Dieu</a:t>
            </a:r>
            <a:r>
              <a:rPr lang="es-ES" sz="2200" dirty="0" smtClean="0">
                <a:solidFill>
                  <a:schemeClr val="bg1"/>
                </a:solidFill>
              </a:rPr>
              <a:t>   </a:t>
            </a:r>
            <a:endParaRPr lang="en-US" sz="2200" dirty="0" smtClean="0">
              <a:solidFill>
                <a:schemeClr val="bg1"/>
              </a:solidFill>
            </a:endParaRPr>
          </a:p>
          <a:p>
            <a:r>
              <a:rPr lang="es-ES_tradnl" sz="3300" dirty="0" smtClean="0">
                <a:solidFill>
                  <a:schemeClr val="bg1"/>
                </a:solidFill>
              </a:rPr>
              <a:t>  </a:t>
            </a:r>
            <a:r>
              <a:rPr lang="el-GR" sz="3300" dirty="0" smtClean="0">
                <a:solidFill>
                  <a:schemeClr val="bg1"/>
                </a:solidFill>
              </a:rPr>
              <a:t>ὅταν </a:t>
            </a:r>
            <a:r>
              <a:rPr lang="el-GR" sz="3300" dirty="0">
                <a:solidFill>
                  <a:schemeClr val="bg1"/>
                </a:solidFill>
              </a:rPr>
              <a:t>τὸν θεὸν ἀγαπῶμεν καὶ τὰς ἐντολὰς αὐτοῦ ποιῶμεν. </a:t>
            </a:r>
            <a:endParaRPr lang="es-ES_tradnl" sz="3300" dirty="0" smtClean="0">
              <a:solidFill>
                <a:schemeClr val="bg1"/>
              </a:solidFill>
            </a:endParaRPr>
          </a:p>
          <a:p>
            <a:r>
              <a:rPr lang="fr-FR" sz="2200" dirty="0" smtClean="0">
                <a:solidFill>
                  <a:schemeClr val="bg1"/>
                </a:solidFill>
              </a:rPr>
              <a:t>  lorsque    le       Dieu       nous </a:t>
            </a:r>
            <a:r>
              <a:rPr lang="fr-FR" sz="2200" dirty="0">
                <a:solidFill>
                  <a:schemeClr val="bg1"/>
                </a:solidFill>
              </a:rPr>
              <a:t>aimons </a:t>
            </a:r>
            <a:r>
              <a:rPr lang="fr-FR" sz="2200" dirty="0" smtClean="0">
                <a:solidFill>
                  <a:schemeClr val="bg1"/>
                </a:solidFill>
              </a:rPr>
              <a:t>      </a:t>
            </a:r>
            <a:r>
              <a:rPr lang="fr-FR" sz="2200" dirty="0">
                <a:solidFill>
                  <a:schemeClr val="bg1"/>
                </a:solidFill>
              </a:rPr>
              <a:t>et </a:t>
            </a:r>
            <a:r>
              <a:rPr lang="fr-FR" sz="2200" dirty="0" smtClean="0">
                <a:solidFill>
                  <a:schemeClr val="bg1"/>
                </a:solidFill>
              </a:rPr>
              <a:t>    les  commandements  ses    nous pratiquons</a:t>
            </a:r>
            <a:endParaRPr lang="en-US" sz="2200" dirty="0">
              <a:solidFill>
                <a:schemeClr val="bg1"/>
              </a:solidFill>
            </a:endParaRPr>
          </a:p>
          <a:p>
            <a:r>
              <a:rPr lang="en-US" sz="800" dirty="0">
                <a:solidFill>
                  <a:schemeClr val="bg1"/>
                </a:solidFill>
              </a:rPr>
              <a:t> </a:t>
            </a:r>
          </a:p>
          <a:p>
            <a:r>
              <a:rPr lang="en-US" sz="1900" baseline="30000" dirty="0" smtClean="0">
                <a:solidFill>
                  <a:srgbClr val="FFFF00"/>
                </a:solidFill>
              </a:rPr>
              <a:t>NEG </a:t>
            </a:r>
            <a:r>
              <a:rPr lang="fr-FR" sz="2000" b="1" dirty="0" smtClean="0">
                <a:solidFill>
                  <a:schemeClr val="bg1"/>
                </a:solidFill>
              </a:rPr>
              <a:t>5:1</a:t>
            </a:r>
            <a:r>
              <a:rPr lang="fr-FR" sz="2000" dirty="0" smtClean="0">
                <a:solidFill>
                  <a:schemeClr val="bg1"/>
                </a:solidFill>
              </a:rPr>
              <a:t> </a:t>
            </a:r>
            <a:r>
              <a:rPr lang="fr-FR" sz="2000" dirty="0">
                <a:solidFill>
                  <a:schemeClr val="bg1"/>
                </a:solidFill>
              </a:rPr>
              <a:t>Quiconque croit que Jésus est le Christ est né de Dieu, et quiconque aime celui qui l'a engendré </a:t>
            </a:r>
            <a:r>
              <a:rPr lang="fr-FR" sz="2000" dirty="0" smtClean="0">
                <a:solidFill>
                  <a:schemeClr val="bg1"/>
                </a:solidFill>
              </a:rPr>
              <a:t>aime </a:t>
            </a:r>
            <a:r>
              <a:rPr lang="fr-FR" sz="2000" dirty="0">
                <a:solidFill>
                  <a:schemeClr val="bg1"/>
                </a:solidFill>
              </a:rPr>
              <a:t>aussi celui qui est né de lui</a:t>
            </a:r>
            <a:r>
              <a:rPr lang="fr-FR" sz="2000" dirty="0" smtClean="0">
                <a:solidFill>
                  <a:schemeClr val="bg1"/>
                </a:solidFill>
              </a:rPr>
              <a:t>. </a:t>
            </a:r>
            <a:r>
              <a:rPr lang="fr-FR" sz="2000" b="1" dirty="0">
                <a:solidFill>
                  <a:schemeClr val="bg1"/>
                </a:solidFill>
              </a:rPr>
              <a:t>2</a:t>
            </a:r>
            <a:r>
              <a:rPr lang="fr-FR" sz="2000" dirty="0">
                <a:solidFill>
                  <a:schemeClr val="bg1"/>
                </a:solidFill>
              </a:rPr>
              <a:t> Nous connaissons que nous aimons les enfants de Dieu, lorsque nous aimons Dieu, et que nous pratiquons ses commandements</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5:1</a:t>
            </a:r>
            <a:r>
              <a:rPr lang="fr-FR" sz="2000" dirty="0" smtClean="0">
                <a:solidFill>
                  <a:schemeClr val="bg1"/>
                </a:solidFill>
              </a:rPr>
              <a:t> </a:t>
            </a:r>
            <a:r>
              <a:rPr lang="fr-FR" sz="2000" dirty="0">
                <a:solidFill>
                  <a:schemeClr val="bg1"/>
                </a:solidFill>
              </a:rPr>
              <a:t>Quiconque croit que Jésus est le Christ est enfant de Dieu; et quiconque aime un père aime aussi les enfants de celui-ci</a:t>
            </a:r>
            <a:r>
              <a:rPr lang="fr-FR" sz="2000" dirty="0" smtClean="0">
                <a:solidFill>
                  <a:schemeClr val="bg1"/>
                </a:solidFill>
              </a:rPr>
              <a:t>. </a:t>
            </a:r>
            <a:r>
              <a:rPr lang="fr-FR" sz="2000" b="1" dirty="0">
                <a:solidFill>
                  <a:schemeClr val="bg1"/>
                </a:solidFill>
              </a:rPr>
              <a:t>2</a:t>
            </a:r>
            <a:r>
              <a:rPr lang="fr-FR" sz="2000" dirty="0">
                <a:solidFill>
                  <a:schemeClr val="bg1"/>
                </a:solidFill>
              </a:rPr>
              <a:t> Voici à quoi nous reconnaissons que nous aimons les enfants de Dieu: c'est en aimant Dieu et en mettant ses commandements en pratique.</a:t>
            </a:r>
          </a:p>
          <a:p>
            <a:endParaRPr lang="es-ES" sz="20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r>
              <a:rPr lang="en-US" sz="3200" b="1" dirty="0" smtClean="0">
                <a:solidFill>
                  <a:srgbClr val="FFFF00"/>
                </a:solidFill>
              </a:rPr>
              <a:t>1 Jean 5:3-4 </a:t>
            </a:r>
            <a:endParaRPr lang="en-US" sz="800" b="1" dirty="0" smtClean="0">
              <a:solidFill>
                <a:srgbClr val="FFFF00"/>
              </a:solidFill>
            </a:endParaRPr>
          </a:p>
          <a:p>
            <a:pPr algn="ctr"/>
            <a:endParaRPr lang="es-ES_tradnl"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3</a:t>
            </a:r>
            <a:r>
              <a:rPr lang="en-US" sz="3200" b="1" dirty="0" smtClean="0">
                <a:solidFill>
                  <a:schemeClr val="bg1"/>
                </a:solidFill>
              </a:rPr>
              <a:t>  </a:t>
            </a:r>
            <a:r>
              <a:rPr lang="el-GR" sz="3300" dirty="0">
                <a:solidFill>
                  <a:schemeClr val="bg1"/>
                </a:solidFill>
              </a:rPr>
              <a:t>αὕτη γάρ ἐστιν ἡ ἀγάπη τοῦ θεοῦ, ἵνα τὰς ἐντολὰς </a:t>
            </a:r>
            <a:endParaRPr lang="es-ES_tradnl" sz="3300" dirty="0">
              <a:solidFill>
                <a:schemeClr val="bg1"/>
              </a:solidFill>
            </a:endParaRPr>
          </a:p>
          <a:p>
            <a:r>
              <a:rPr lang="es-ES" sz="2400" dirty="0" smtClean="0">
                <a:solidFill>
                  <a:schemeClr val="bg1"/>
                </a:solidFill>
              </a:rPr>
              <a:t>     </a:t>
            </a:r>
            <a:r>
              <a:rPr lang="es-ES" sz="2400" dirty="0" smtClean="0">
                <a:solidFill>
                  <a:schemeClr val="bg1"/>
                </a:solidFill>
              </a:rPr>
              <a:t> </a:t>
            </a:r>
            <a:r>
              <a:rPr lang="es-ES" sz="2400" dirty="0" err="1" smtClean="0">
                <a:solidFill>
                  <a:schemeClr val="bg1"/>
                </a:solidFill>
              </a:rPr>
              <a:t>cette</a:t>
            </a:r>
            <a:r>
              <a:rPr lang="es-ES" sz="2400" dirty="0" smtClean="0">
                <a:solidFill>
                  <a:schemeClr val="bg1"/>
                </a:solidFill>
              </a:rPr>
              <a:t>     </a:t>
            </a:r>
            <a:r>
              <a:rPr lang="es-ES" sz="2400" dirty="0" smtClean="0">
                <a:solidFill>
                  <a:schemeClr val="bg1"/>
                </a:solidFill>
              </a:rPr>
              <a:t>c</a:t>
            </a:r>
            <a:r>
              <a:rPr lang="fr-FR" sz="2400" dirty="0" err="1" smtClean="0">
                <a:solidFill>
                  <a:schemeClr val="bg1"/>
                </a:solidFill>
              </a:rPr>
              <a:t>ar</a:t>
            </a:r>
            <a:r>
              <a:rPr lang="fr-FR" sz="2400" dirty="0" smtClean="0">
                <a:solidFill>
                  <a:schemeClr val="bg1"/>
                </a:solidFill>
              </a:rPr>
              <a:t>       est        l'amour         de      Dieu   </a:t>
            </a:r>
            <a:r>
              <a:rPr lang="fr-FR" sz="2400" dirty="0" smtClean="0">
                <a:solidFill>
                  <a:schemeClr val="bg1"/>
                </a:solidFill>
              </a:rPr>
              <a:t> </a:t>
            </a:r>
            <a:r>
              <a:rPr lang="fr-FR" sz="2400" dirty="0" smtClean="0">
                <a:solidFill>
                  <a:schemeClr val="bg1"/>
                </a:solidFill>
              </a:rPr>
              <a:t>que  </a:t>
            </a:r>
            <a:r>
              <a:rPr lang="fr-FR" sz="2200" dirty="0" smtClean="0">
                <a:solidFill>
                  <a:schemeClr val="bg1"/>
                </a:solidFill>
              </a:rPr>
              <a:t>les  commandements</a:t>
            </a:r>
            <a:r>
              <a:rPr lang="es-ES" sz="2200" dirty="0" smtClean="0">
                <a:solidFill>
                  <a:schemeClr val="bg1"/>
                </a:solidFill>
              </a:rPr>
              <a:t> </a:t>
            </a:r>
          </a:p>
          <a:p>
            <a:r>
              <a:rPr lang="el-GR" sz="3300" dirty="0" smtClean="0">
                <a:solidFill>
                  <a:schemeClr val="bg1"/>
                </a:solidFill>
              </a:rPr>
              <a:t>αὐτοῦ </a:t>
            </a:r>
            <a:r>
              <a:rPr lang="el-GR" sz="3300" dirty="0">
                <a:solidFill>
                  <a:schemeClr val="bg1"/>
                </a:solidFill>
              </a:rPr>
              <a:t>τηρῶμεν, καὶ αἱ ἐντολαὶ αὐτοῦ βαρεῖαι οὐκ εἰσίν</a:t>
            </a:r>
            <a:r>
              <a:rPr lang="el-GR" sz="3300" dirty="0" smtClean="0">
                <a:solidFill>
                  <a:schemeClr val="bg1"/>
                </a:solidFill>
              </a:rPr>
              <a:t>.</a:t>
            </a:r>
            <a:endParaRPr lang="es-ES_tradnl" sz="3300" dirty="0" smtClean="0">
              <a:solidFill>
                <a:schemeClr val="bg1"/>
              </a:solidFill>
            </a:endParaRPr>
          </a:p>
          <a:p>
            <a:r>
              <a:rPr lang="fr-FR" sz="2400" dirty="0" smtClean="0">
                <a:solidFill>
                  <a:schemeClr val="bg1"/>
                </a:solidFill>
              </a:rPr>
              <a:t>    ses            garder          et  </a:t>
            </a:r>
            <a:r>
              <a:rPr lang="fr-FR" sz="2200" dirty="0" smtClean="0">
                <a:solidFill>
                  <a:schemeClr val="bg1"/>
                </a:solidFill>
              </a:rPr>
              <a:t>les commandements  </a:t>
            </a:r>
            <a:r>
              <a:rPr lang="fr-FR" sz="2400" dirty="0" smtClean="0">
                <a:solidFill>
                  <a:schemeClr val="bg1"/>
                </a:solidFill>
              </a:rPr>
              <a:t> </a:t>
            </a:r>
            <a:r>
              <a:rPr lang="fr-FR" sz="2400" dirty="0">
                <a:solidFill>
                  <a:schemeClr val="bg1"/>
                </a:solidFill>
              </a:rPr>
              <a:t>ses </a:t>
            </a:r>
            <a:r>
              <a:rPr lang="fr-FR" sz="2400" dirty="0" smtClean="0">
                <a:solidFill>
                  <a:schemeClr val="bg1"/>
                </a:solidFill>
              </a:rPr>
              <a:t>    pénibles  </a:t>
            </a:r>
            <a:r>
              <a:rPr lang="fr-FR" sz="2400" dirty="0">
                <a:solidFill>
                  <a:schemeClr val="bg1"/>
                </a:solidFill>
              </a:rPr>
              <a:t>ne </a:t>
            </a:r>
            <a:r>
              <a:rPr lang="fr-FR" sz="2400" dirty="0" smtClean="0">
                <a:solidFill>
                  <a:schemeClr val="bg1"/>
                </a:solidFill>
              </a:rPr>
              <a:t>pas   sont</a:t>
            </a:r>
            <a:endParaRPr lang="es-ES" sz="2400" dirty="0" smtClean="0">
              <a:solidFill>
                <a:schemeClr val="bg1"/>
              </a:solidFill>
            </a:endParaRPr>
          </a:p>
          <a:p>
            <a:r>
              <a:rPr lang="en-US" sz="2800" b="1" dirty="0" smtClean="0">
                <a:solidFill>
                  <a:srgbClr val="FFFF00"/>
                </a:solidFill>
              </a:rPr>
              <a:t>4   </a:t>
            </a:r>
            <a:r>
              <a:rPr lang="en-US" sz="3000" b="1" dirty="0" smtClean="0">
                <a:solidFill>
                  <a:schemeClr val="bg1"/>
                </a:solidFill>
              </a:rPr>
              <a:t> </a:t>
            </a:r>
            <a:r>
              <a:rPr lang="el-GR" sz="3400" dirty="0">
                <a:solidFill>
                  <a:schemeClr val="bg1"/>
                </a:solidFill>
              </a:rPr>
              <a:t>ὅτι </a:t>
            </a:r>
            <a:r>
              <a:rPr lang="es-ES_tradnl" sz="3400" dirty="0" smtClean="0">
                <a:solidFill>
                  <a:schemeClr val="bg1"/>
                </a:solidFill>
              </a:rPr>
              <a:t> </a:t>
            </a:r>
            <a:r>
              <a:rPr lang="el-GR" sz="3400" dirty="0" smtClean="0">
                <a:solidFill>
                  <a:schemeClr val="bg1"/>
                </a:solidFill>
              </a:rPr>
              <a:t>πᾶν </a:t>
            </a:r>
            <a:r>
              <a:rPr lang="es-ES_tradnl" sz="3400" dirty="0" smtClean="0">
                <a:solidFill>
                  <a:schemeClr val="bg1"/>
                </a:solidFill>
              </a:rPr>
              <a:t> </a:t>
            </a:r>
            <a:r>
              <a:rPr lang="el-GR" sz="3400" dirty="0" smtClean="0">
                <a:solidFill>
                  <a:schemeClr val="bg1"/>
                </a:solidFill>
              </a:rPr>
              <a:t>τὸ γεγεννημένον </a:t>
            </a:r>
            <a:r>
              <a:rPr lang="el-GR" sz="3400" dirty="0">
                <a:solidFill>
                  <a:schemeClr val="bg1"/>
                </a:solidFill>
              </a:rPr>
              <a:t>ἐκ τοῦ θεοῦ νικᾷ </a:t>
            </a:r>
            <a:r>
              <a:rPr lang="en-US" sz="3400" dirty="0" smtClean="0">
                <a:solidFill>
                  <a:schemeClr val="bg1"/>
                </a:solidFill>
              </a:rPr>
              <a:t> </a:t>
            </a:r>
            <a:r>
              <a:rPr lang="el-GR" sz="3400" dirty="0" smtClean="0">
                <a:solidFill>
                  <a:schemeClr val="bg1"/>
                </a:solidFill>
              </a:rPr>
              <a:t>τὸν </a:t>
            </a:r>
            <a:r>
              <a:rPr lang="el-GR" sz="3400" dirty="0">
                <a:solidFill>
                  <a:schemeClr val="bg1"/>
                </a:solidFill>
              </a:rPr>
              <a:t>κόσμον· </a:t>
            </a:r>
            <a:endParaRPr lang="es-ES_tradnl" sz="3400" dirty="0">
              <a:solidFill>
                <a:schemeClr val="bg1"/>
              </a:solidFill>
            </a:endParaRPr>
          </a:p>
          <a:p>
            <a:r>
              <a:rPr lang="es-ES" sz="2400" dirty="0" smtClean="0">
                <a:solidFill>
                  <a:schemeClr val="bg1"/>
                </a:solidFill>
              </a:rPr>
              <a:t>        </a:t>
            </a:r>
            <a:r>
              <a:rPr lang="fr-FR" sz="2400" dirty="0" smtClean="0">
                <a:solidFill>
                  <a:schemeClr val="bg1"/>
                </a:solidFill>
              </a:rPr>
              <a:t>car    tout </a:t>
            </a:r>
            <a:r>
              <a:rPr lang="fr-FR" sz="2400" dirty="0">
                <a:solidFill>
                  <a:schemeClr val="bg1"/>
                </a:solidFill>
              </a:rPr>
              <a:t>ce qui </a:t>
            </a:r>
            <a:r>
              <a:rPr lang="fr-FR" sz="2400" dirty="0" smtClean="0">
                <a:solidFill>
                  <a:schemeClr val="bg1"/>
                </a:solidFill>
              </a:rPr>
              <a:t>        est </a:t>
            </a:r>
            <a:r>
              <a:rPr lang="fr-FR" sz="2400" dirty="0">
                <a:solidFill>
                  <a:schemeClr val="bg1"/>
                </a:solidFill>
              </a:rPr>
              <a:t>né </a:t>
            </a:r>
            <a:r>
              <a:rPr lang="fr-FR" sz="2400" dirty="0" smtClean="0">
                <a:solidFill>
                  <a:schemeClr val="bg1"/>
                </a:solidFill>
              </a:rPr>
              <a:t>                  de     le      Dieu  triomphe  </a:t>
            </a:r>
            <a:r>
              <a:rPr lang="fr-FR" sz="2400" dirty="0">
                <a:solidFill>
                  <a:schemeClr val="bg1"/>
                </a:solidFill>
              </a:rPr>
              <a:t>du </a:t>
            </a:r>
            <a:r>
              <a:rPr lang="fr-FR" sz="2400" dirty="0" smtClean="0">
                <a:solidFill>
                  <a:schemeClr val="bg1"/>
                </a:solidFill>
              </a:rPr>
              <a:t>    monde</a:t>
            </a:r>
            <a:r>
              <a:rPr lang="es-ES" sz="2400" dirty="0" smtClean="0">
                <a:solidFill>
                  <a:schemeClr val="bg1"/>
                </a:solidFill>
              </a:rPr>
              <a:t>  </a:t>
            </a:r>
          </a:p>
          <a:p>
            <a:r>
              <a:rPr lang="es-ES_tradnl" sz="3400" dirty="0" smtClean="0">
                <a:solidFill>
                  <a:schemeClr val="bg1"/>
                </a:solidFill>
              </a:rPr>
              <a:t>   </a:t>
            </a:r>
            <a:r>
              <a:rPr lang="el-GR" sz="3400" dirty="0" smtClean="0">
                <a:solidFill>
                  <a:schemeClr val="bg1"/>
                </a:solidFill>
              </a:rPr>
              <a:t>καὶ </a:t>
            </a:r>
            <a:r>
              <a:rPr lang="el-GR" sz="3400" dirty="0">
                <a:solidFill>
                  <a:schemeClr val="bg1"/>
                </a:solidFill>
              </a:rPr>
              <a:t>αὕτη ἐστὶν ἡ νίκη </a:t>
            </a:r>
            <a:r>
              <a:rPr lang="en-US" sz="3400" dirty="0" smtClean="0">
                <a:solidFill>
                  <a:schemeClr val="bg1"/>
                </a:solidFill>
              </a:rPr>
              <a:t> </a:t>
            </a:r>
            <a:r>
              <a:rPr lang="el-GR" sz="3400" dirty="0" smtClean="0">
                <a:solidFill>
                  <a:schemeClr val="bg1"/>
                </a:solidFill>
              </a:rPr>
              <a:t>ἡ </a:t>
            </a:r>
            <a:r>
              <a:rPr lang="el-GR" sz="3400" dirty="0">
                <a:solidFill>
                  <a:schemeClr val="bg1"/>
                </a:solidFill>
              </a:rPr>
              <a:t>νικήσασα τὸν κόσμον, ἡ πίστις ἡμῶν. </a:t>
            </a:r>
            <a:r>
              <a:rPr lang="es-ES" sz="2400" dirty="0" smtClean="0">
                <a:solidFill>
                  <a:schemeClr val="bg1"/>
                </a:solidFill>
              </a:rPr>
              <a:t> </a:t>
            </a:r>
          </a:p>
          <a:p>
            <a:r>
              <a:rPr lang="fr-FR" sz="2400" dirty="0" smtClean="0">
                <a:solidFill>
                  <a:schemeClr val="bg1"/>
                </a:solidFill>
              </a:rPr>
              <a:t>      et     cette       est      la </a:t>
            </a:r>
            <a:r>
              <a:rPr lang="fr-FR" sz="2400" dirty="0">
                <a:solidFill>
                  <a:schemeClr val="bg1"/>
                </a:solidFill>
              </a:rPr>
              <a:t>victoire </a:t>
            </a:r>
            <a:r>
              <a:rPr lang="fr-FR" sz="2400" dirty="0" smtClean="0">
                <a:solidFill>
                  <a:schemeClr val="bg1"/>
                </a:solidFill>
              </a:rPr>
              <a:t>qui   triomphe       </a:t>
            </a:r>
            <a:r>
              <a:rPr lang="fr-FR" sz="2400" dirty="0">
                <a:solidFill>
                  <a:schemeClr val="bg1"/>
                </a:solidFill>
              </a:rPr>
              <a:t>du </a:t>
            </a:r>
            <a:r>
              <a:rPr lang="fr-FR" sz="2400" dirty="0" smtClean="0">
                <a:solidFill>
                  <a:schemeClr val="bg1"/>
                </a:solidFill>
              </a:rPr>
              <a:t>      monde      la      foi          notre</a:t>
            </a:r>
            <a:endParaRPr lang="en-U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r>
              <a:rPr lang="en-US" sz="2000" baseline="30000" dirty="0" smtClean="0">
                <a:solidFill>
                  <a:srgbClr val="FFFF00"/>
                </a:solidFill>
              </a:rPr>
              <a:t>NEG </a:t>
            </a:r>
            <a:r>
              <a:rPr lang="fr-FR" sz="2000" b="1" dirty="0" smtClean="0">
                <a:solidFill>
                  <a:schemeClr val="bg1"/>
                </a:solidFill>
              </a:rPr>
              <a:t>5:3</a:t>
            </a:r>
            <a:r>
              <a:rPr lang="fr-FR" sz="2000" dirty="0" smtClean="0">
                <a:solidFill>
                  <a:schemeClr val="bg1"/>
                </a:solidFill>
              </a:rPr>
              <a:t> </a:t>
            </a:r>
            <a:r>
              <a:rPr lang="fr-FR" sz="2000" dirty="0">
                <a:solidFill>
                  <a:schemeClr val="bg1"/>
                </a:solidFill>
              </a:rPr>
              <a:t>Car l'amour de Dieu consiste à garder ses commandements. Et ses commandements ne sont pas pénibles</a:t>
            </a:r>
            <a:r>
              <a:rPr lang="fr-FR" sz="2000" dirty="0" smtClean="0">
                <a:solidFill>
                  <a:schemeClr val="bg1"/>
                </a:solidFill>
              </a:rPr>
              <a:t>, </a:t>
            </a:r>
          </a:p>
          <a:p>
            <a:r>
              <a:rPr lang="fr-FR" sz="2000" b="1" dirty="0">
                <a:solidFill>
                  <a:schemeClr val="bg1"/>
                </a:solidFill>
              </a:rPr>
              <a:t> </a:t>
            </a:r>
            <a:r>
              <a:rPr lang="fr-FR" sz="2000" b="1" dirty="0" smtClean="0">
                <a:solidFill>
                  <a:schemeClr val="bg1"/>
                </a:solidFill>
              </a:rPr>
              <a:t>     4</a:t>
            </a:r>
            <a:r>
              <a:rPr lang="fr-FR" sz="2000" dirty="0" smtClean="0">
                <a:solidFill>
                  <a:schemeClr val="bg1"/>
                </a:solidFill>
              </a:rPr>
              <a:t> </a:t>
            </a:r>
            <a:r>
              <a:rPr lang="fr-FR" sz="2000" dirty="0">
                <a:solidFill>
                  <a:schemeClr val="bg1"/>
                </a:solidFill>
              </a:rPr>
              <a:t>car tout ce qui est né de Dieu triomphe du monde; et la victoire qui triomphe du monde, c 'est notre foi.</a:t>
            </a:r>
          </a:p>
          <a:p>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5:3</a:t>
            </a:r>
            <a:r>
              <a:rPr lang="fr-FR" sz="2000" dirty="0" smtClean="0">
                <a:solidFill>
                  <a:schemeClr val="bg1"/>
                </a:solidFill>
              </a:rPr>
              <a:t> </a:t>
            </a:r>
            <a:r>
              <a:rPr lang="fr-FR" sz="2000" dirty="0">
                <a:solidFill>
                  <a:schemeClr val="bg1"/>
                </a:solidFill>
              </a:rPr>
              <a:t>En effet, aimer Dieu implique que nous obéissions à ses commandements. Et ses commandements ne sont pas pénibles</a:t>
            </a:r>
            <a:r>
              <a:rPr lang="fr-FR" sz="2000" dirty="0" smtClean="0">
                <a:solidFill>
                  <a:schemeClr val="bg1"/>
                </a:solidFill>
              </a:rPr>
              <a:t>, </a:t>
            </a:r>
            <a:r>
              <a:rPr lang="fr-FR" sz="2000" b="1" dirty="0">
                <a:solidFill>
                  <a:schemeClr val="bg1"/>
                </a:solidFill>
              </a:rPr>
              <a:t>4</a:t>
            </a:r>
            <a:r>
              <a:rPr lang="fr-FR" sz="2000" dirty="0">
                <a:solidFill>
                  <a:schemeClr val="bg1"/>
                </a:solidFill>
              </a:rPr>
              <a:t> car tout enfant de Dieu est vainqueur du monde. Et le moyen de remporter la victoire sur le monde, c'est notre foi.</a:t>
            </a:r>
          </a:p>
          <a:p>
            <a:endParaRPr lang="es-ES" sz="1100" dirty="0">
              <a:solidFill>
                <a:schemeClr val="bg1"/>
              </a:solidFill>
            </a:endParaRPr>
          </a:p>
          <a:p>
            <a:endParaRPr lang="es-ES" sz="1100" dirty="0" smtClean="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7618491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4249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5:5-6 </a:t>
            </a:r>
            <a:endParaRPr lang="en-US" sz="1200" b="1" dirty="0" smtClean="0">
              <a:solidFill>
                <a:srgbClr val="FFFF00"/>
              </a:solidFill>
            </a:endParaRPr>
          </a:p>
          <a:p>
            <a:r>
              <a:rPr lang="en-US" sz="2800" b="1" dirty="0" smtClean="0">
                <a:solidFill>
                  <a:srgbClr val="FFFF00"/>
                </a:solidFill>
              </a:rPr>
              <a:t> 5 </a:t>
            </a:r>
            <a:r>
              <a:rPr lang="en-US" sz="3200" b="1" dirty="0" smtClean="0">
                <a:solidFill>
                  <a:schemeClr val="bg1"/>
                </a:solidFill>
              </a:rPr>
              <a:t> </a:t>
            </a:r>
            <a:r>
              <a:rPr lang="el-GR" sz="3300" dirty="0">
                <a:solidFill>
                  <a:schemeClr val="bg1"/>
                </a:solidFill>
              </a:rPr>
              <a:t>Τίς δέ ἐστιν </a:t>
            </a:r>
            <a:r>
              <a:rPr lang="en-US" sz="3300" dirty="0" smtClean="0">
                <a:solidFill>
                  <a:schemeClr val="bg1"/>
                </a:solidFill>
              </a:rPr>
              <a:t> </a:t>
            </a:r>
            <a:r>
              <a:rPr lang="el-GR" sz="3300" dirty="0" smtClean="0">
                <a:solidFill>
                  <a:schemeClr val="bg1"/>
                </a:solidFill>
              </a:rPr>
              <a:t>ὁ </a:t>
            </a:r>
            <a:r>
              <a:rPr lang="en-US" sz="3300" dirty="0" smtClean="0">
                <a:solidFill>
                  <a:schemeClr val="bg1"/>
                </a:solidFill>
              </a:rPr>
              <a:t>  </a:t>
            </a:r>
            <a:r>
              <a:rPr lang="el-GR" sz="3300" dirty="0" smtClean="0">
                <a:solidFill>
                  <a:schemeClr val="bg1"/>
                </a:solidFill>
              </a:rPr>
              <a:t>νικῶν </a:t>
            </a:r>
            <a:r>
              <a:rPr lang="en-US" sz="3300" dirty="0" smtClean="0">
                <a:solidFill>
                  <a:schemeClr val="bg1"/>
                </a:solidFill>
              </a:rPr>
              <a:t> </a:t>
            </a:r>
            <a:r>
              <a:rPr lang="el-GR" sz="3300" dirty="0" smtClean="0">
                <a:solidFill>
                  <a:schemeClr val="bg1"/>
                </a:solidFill>
              </a:rPr>
              <a:t>τὸν </a:t>
            </a:r>
            <a:r>
              <a:rPr lang="el-GR" sz="3300" dirty="0">
                <a:solidFill>
                  <a:schemeClr val="bg1"/>
                </a:solidFill>
              </a:rPr>
              <a:t>κόσμον εἰ μὴ </a:t>
            </a:r>
            <a:endParaRPr lang="es-ES_tradnl" sz="3300" dirty="0">
              <a:solidFill>
                <a:schemeClr val="bg1"/>
              </a:solidFill>
            </a:endParaRPr>
          </a:p>
          <a:p>
            <a:r>
              <a:rPr lang="es-ES" sz="2400" dirty="0">
                <a:solidFill>
                  <a:schemeClr val="bg1"/>
                </a:solidFill>
              </a:rPr>
              <a:t> </a:t>
            </a:r>
            <a:r>
              <a:rPr lang="es-ES" sz="2400" dirty="0" smtClean="0">
                <a:solidFill>
                  <a:schemeClr val="bg1"/>
                </a:solidFill>
              </a:rPr>
              <a:t>     q</a:t>
            </a:r>
            <a:r>
              <a:rPr lang="fr-FR" sz="2400" dirty="0" err="1" smtClean="0">
                <a:solidFill>
                  <a:schemeClr val="bg1"/>
                </a:solidFill>
              </a:rPr>
              <a:t>ui</a:t>
            </a:r>
            <a:r>
              <a:rPr lang="fr-FR" sz="2400" dirty="0" smtClean="0">
                <a:solidFill>
                  <a:schemeClr val="bg1"/>
                </a:solidFill>
              </a:rPr>
              <a:t>  donc  est  </a:t>
            </a:r>
            <a:r>
              <a:rPr lang="fr-FR" sz="2200" dirty="0" smtClean="0">
                <a:solidFill>
                  <a:schemeClr val="bg1"/>
                </a:solidFill>
              </a:rPr>
              <a:t>celui </a:t>
            </a:r>
            <a:r>
              <a:rPr lang="fr-FR" sz="2200" dirty="0">
                <a:solidFill>
                  <a:schemeClr val="bg1"/>
                </a:solidFill>
              </a:rPr>
              <a:t>qui </a:t>
            </a:r>
            <a:r>
              <a:rPr lang="fr-FR" sz="2200" dirty="0" smtClean="0">
                <a:solidFill>
                  <a:schemeClr val="bg1"/>
                </a:solidFill>
              </a:rPr>
              <a:t>triomphe  </a:t>
            </a:r>
            <a:r>
              <a:rPr lang="fr-FR" sz="2400" dirty="0" smtClean="0">
                <a:solidFill>
                  <a:schemeClr val="bg1"/>
                </a:solidFill>
              </a:rPr>
              <a:t>du      monde     sinon </a:t>
            </a:r>
            <a:r>
              <a:rPr lang="es-ES" sz="2300" dirty="0" smtClean="0">
                <a:solidFill>
                  <a:schemeClr val="bg1"/>
                </a:solidFill>
              </a:rPr>
              <a:t>  </a:t>
            </a:r>
          </a:p>
          <a:p>
            <a:r>
              <a:rPr lang="es-ES_tradnl" sz="3300" dirty="0" smtClean="0">
                <a:solidFill>
                  <a:schemeClr val="bg1"/>
                </a:solidFill>
              </a:rPr>
              <a:t>  </a:t>
            </a:r>
            <a:r>
              <a:rPr lang="el-GR" sz="3300" dirty="0" smtClean="0">
                <a:solidFill>
                  <a:schemeClr val="bg1"/>
                </a:solidFill>
              </a:rPr>
              <a:t>ὁ πιστεύων ὅτι </a:t>
            </a:r>
            <a:r>
              <a:rPr lang="el-GR" sz="3300" dirty="0">
                <a:solidFill>
                  <a:schemeClr val="bg1"/>
                </a:solidFill>
              </a:rPr>
              <a:t>Ἰησοῦς ἐστιν ὁ υἱὸς τοῦ θεοῦ</a:t>
            </a:r>
            <a:r>
              <a:rPr lang="el-GR" sz="3300" dirty="0" smtClean="0">
                <a:solidFill>
                  <a:schemeClr val="bg1"/>
                </a:solidFill>
              </a:rPr>
              <a:t>;</a:t>
            </a:r>
            <a:r>
              <a:rPr lang="es-ES" sz="3300" dirty="0" smtClean="0">
                <a:solidFill>
                  <a:schemeClr val="bg1"/>
                </a:solidFill>
              </a:rPr>
              <a:t>         </a:t>
            </a:r>
          </a:p>
          <a:p>
            <a:r>
              <a:rPr lang="fr-FR" sz="2400" dirty="0" smtClean="0">
                <a:solidFill>
                  <a:schemeClr val="bg1"/>
                </a:solidFill>
              </a:rPr>
              <a:t>celui  qui croit       que     Jésus         </a:t>
            </a:r>
            <a:r>
              <a:rPr lang="fr-FR" sz="2400" dirty="0">
                <a:solidFill>
                  <a:schemeClr val="bg1"/>
                </a:solidFill>
              </a:rPr>
              <a:t>est </a:t>
            </a:r>
            <a:r>
              <a:rPr lang="fr-FR" sz="2400" dirty="0" smtClean="0">
                <a:solidFill>
                  <a:schemeClr val="bg1"/>
                </a:solidFill>
              </a:rPr>
              <a:t>     le    </a:t>
            </a:r>
            <a:r>
              <a:rPr lang="fr-FR" sz="2400" dirty="0">
                <a:solidFill>
                  <a:schemeClr val="bg1"/>
                </a:solidFill>
              </a:rPr>
              <a:t>Fils </a:t>
            </a:r>
            <a:r>
              <a:rPr lang="fr-FR" sz="2400" dirty="0" smtClean="0">
                <a:solidFill>
                  <a:schemeClr val="bg1"/>
                </a:solidFill>
              </a:rPr>
              <a:t>     de     </a:t>
            </a:r>
            <a:r>
              <a:rPr lang="fr-FR" sz="2400" dirty="0">
                <a:solidFill>
                  <a:schemeClr val="bg1"/>
                </a:solidFill>
              </a:rPr>
              <a:t>Dieu </a:t>
            </a:r>
            <a:r>
              <a:rPr lang="es-ES" sz="2400" dirty="0" smtClean="0">
                <a:solidFill>
                  <a:schemeClr val="bg1"/>
                </a:solidFill>
              </a:rPr>
              <a:t> </a:t>
            </a:r>
          </a:p>
          <a:p>
            <a:r>
              <a:rPr lang="en-US" sz="2800" b="1" dirty="0" smtClean="0">
                <a:solidFill>
                  <a:srgbClr val="FFFF00"/>
                </a:solidFill>
              </a:rPr>
              <a:t>6</a:t>
            </a:r>
            <a:r>
              <a:rPr lang="en-US" sz="3200" b="1" dirty="0" smtClean="0">
                <a:solidFill>
                  <a:srgbClr val="FFFF00"/>
                </a:solidFill>
              </a:rPr>
              <a:t>  </a:t>
            </a:r>
            <a:r>
              <a:rPr lang="el-GR" sz="3300" dirty="0" smtClean="0">
                <a:solidFill>
                  <a:schemeClr val="bg1"/>
                </a:solidFill>
              </a:rPr>
              <a:t>οὗτός ἐστιν</a:t>
            </a:r>
            <a:r>
              <a:rPr lang="en-US" sz="3300" dirty="0" smtClean="0">
                <a:solidFill>
                  <a:schemeClr val="bg1"/>
                </a:solidFill>
              </a:rPr>
              <a:t> </a:t>
            </a:r>
            <a:r>
              <a:rPr lang="el-GR" sz="3300" dirty="0" smtClean="0">
                <a:solidFill>
                  <a:schemeClr val="bg1"/>
                </a:solidFill>
              </a:rPr>
              <a:t> </a:t>
            </a:r>
            <a:r>
              <a:rPr lang="el-GR" sz="3300" dirty="0">
                <a:solidFill>
                  <a:schemeClr val="bg1"/>
                </a:solidFill>
              </a:rPr>
              <a:t>ὁ </a:t>
            </a:r>
            <a:r>
              <a:rPr lang="en-US" sz="3300" dirty="0" smtClean="0">
                <a:solidFill>
                  <a:schemeClr val="bg1"/>
                </a:solidFill>
              </a:rPr>
              <a:t>  </a:t>
            </a:r>
            <a:r>
              <a:rPr lang="el-GR" sz="3300" dirty="0" smtClean="0">
                <a:solidFill>
                  <a:schemeClr val="bg1"/>
                </a:solidFill>
              </a:rPr>
              <a:t>ἐλθὼν </a:t>
            </a:r>
            <a:r>
              <a:rPr lang="en-US" sz="3300" dirty="0" smtClean="0">
                <a:solidFill>
                  <a:schemeClr val="bg1"/>
                </a:solidFill>
              </a:rPr>
              <a:t> </a:t>
            </a:r>
            <a:r>
              <a:rPr lang="el-GR" sz="3300" dirty="0" smtClean="0">
                <a:solidFill>
                  <a:schemeClr val="bg1"/>
                </a:solidFill>
              </a:rPr>
              <a:t>δι</a:t>
            </a:r>
            <a:r>
              <a:rPr lang="el-GR" sz="3300" dirty="0">
                <a:solidFill>
                  <a:schemeClr val="bg1"/>
                </a:solidFill>
              </a:rPr>
              <a:t>᾽ </a:t>
            </a:r>
            <a:r>
              <a:rPr lang="es-ES_tradnl" sz="3300" dirty="0" smtClean="0">
                <a:solidFill>
                  <a:schemeClr val="bg1"/>
                </a:solidFill>
              </a:rPr>
              <a:t> </a:t>
            </a:r>
            <a:r>
              <a:rPr lang="el-GR" sz="3300" dirty="0" smtClean="0">
                <a:solidFill>
                  <a:schemeClr val="bg1"/>
                </a:solidFill>
              </a:rPr>
              <a:t>ὕδατος </a:t>
            </a:r>
            <a:r>
              <a:rPr lang="el-GR" sz="3300" dirty="0">
                <a:solidFill>
                  <a:schemeClr val="bg1"/>
                </a:solidFill>
              </a:rPr>
              <a:t>καὶ αἵματος, Ἰησοῦς Χριστός</a:t>
            </a:r>
            <a:r>
              <a:rPr lang="el-GR" sz="3300" dirty="0" smtClean="0">
                <a:solidFill>
                  <a:schemeClr val="bg1"/>
                </a:solidFill>
              </a:rPr>
              <a:t>,</a:t>
            </a:r>
            <a:endParaRPr lang="es-ES_tradnl" sz="3300" dirty="0" smtClean="0">
              <a:solidFill>
                <a:schemeClr val="bg1"/>
              </a:solidFill>
            </a:endParaRPr>
          </a:p>
          <a:p>
            <a:r>
              <a:rPr lang="es-ES" sz="2400" dirty="0" smtClean="0">
                <a:solidFill>
                  <a:schemeClr val="bg1"/>
                </a:solidFill>
              </a:rPr>
              <a:t>         ce         </a:t>
            </a:r>
            <a:r>
              <a:rPr lang="fr-FR" sz="2400" dirty="0" smtClean="0">
                <a:solidFill>
                  <a:schemeClr val="bg1"/>
                </a:solidFill>
              </a:rPr>
              <a:t>est  </a:t>
            </a:r>
            <a:r>
              <a:rPr lang="fr-FR" sz="2200" dirty="0" smtClean="0">
                <a:solidFill>
                  <a:schemeClr val="bg1"/>
                </a:solidFill>
              </a:rPr>
              <a:t> celui qui  est venu  </a:t>
            </a:r>
            <a:r>
              <a:rPr lang="fr-FR" sz="2400" dirty="0" smtClean="0">
                <a:solidFill>
                  <a:schemeClr val="bg1"/>
                </a:solidFill>
              </a:rPr>
              <a:t>avec     de eau       et      du </a:t>
            </a:r>
            <a:r>
              <a:rPr lang="fr-FR" sz="2400" dirty="0">
                <a:solidFill>
                  <a:schemeClr val="bg1"/>
                </a:solidFill>
              </a:rPr>
              <a:t>sang</a:t>
            </a:r>
            <a:r>
              <a:rPr lang="fr-FR" sz="2400" dirty="0" smtClean="0">
                <a:solidFill>
                  <a:schemeClr val="bg1"/>
                </a:solidFill>
              </a:rPr>
              <a:t>           Jésus        Christ</a:t>
            </a:r>
            <a:endParaRPr lang="es-ES" sz="2400" dirty="0" smtClean="0">
              <a:solidFill>
                <a:schemeClr val="bg1"/>
              </a:solidFill>
            </a:endParaRPr>
          </a:p>
          <a:p>
            <a:r>
              <a:rPr lang="en-US" sz="3300" dirty="0" smtClean="0">
                <a:solidFill>
                  <a:schemeClr val="bg1"/>
                </a:solidFill>
              </a:rPr>
              <a:t>       </a:t>
            </a:r>
            <a:r>
              <a:rPr lang="el-GR" sz="3300" dirty="0" smtClean="0">
                <a:solidFill>
                  <a:schemeClr val="bg1"/>
                </a:solidFill>
              </a:rPr>
              <a:t>οὐκ </a:t>
            </a:r>
            <a:r>
              <a:rPr lang="el-GR" sz="3300" dirty="0">
                <a:solidFill>
                  <a:schemeClr val="bg1"/>
                </a:solidFill>
              </a:rPr>
              <a:t>ἐν τῷ ὕδατι μόνον, ἀλλ᾽ ἐν τῷ ὕδατι καὶ ἐν τῷ αἵματι· </a:t>
            </a:r>
            <a:endParaRPr lang="es-ES_tradnl" sz="3300" dirty="0" smtClean="0">
              <a:solidFill>
                <a:schemeClr val="bg1"/>
              </a:solidFill>
            </a:endParaRPr>
          </a:p>
          <a:p>
            <a:r>
              <a:rPr lang="fr-FR" sz="2400" dirty="0" smtClean="0">
                <a:solidFill>
                  <a:schemeClr val="bg1"/>
                </a:solidFill>
              </a:rPr>
              <a:t>          non </a:t>
            </a:r>
            <a:r>
              <a:rPr lang="fr-FR" sz="2400" dirty="0">
                <a:solidFill>
                  <a:schemeClr val="bg1"/>
                </a:solidFill>
              </a:rPr>
              <a:t>avec </a:t>
            </a:r>
            <a:r>
              <a:rPr lang="fr-FR" sz="2400" dirty="0" smtClean="0">
                <a:solidFill>
                  <a:schemeClr val="bg1"/>
                </a:solidFill>
              </a:rPr>
              <a:t>    l'eau    </a:t>
            </a:r>
            <a:r>
              <a:rPr lang="fr-FR" sz="2400" dirty="0" smtClean="0">
                <a:solidFill>
                  <a:schemeClr val="bg1"/>
                </a:solidFill>
              </a:rPr>
              <a:t>   seulement  </a:t>
            </a:r>
            <a:r>
              <a:rPr lang="fr-FR" sz="2400" dirty="0" smtClean="0">
                <a:solidFill>
                  <a:schemeClr val="bg1"/>
                </a:solidFill>
              </a:rPr>
              <a:t>mais   </a:t>
            </a:r>
            <a:r>
              <a:rPr lang="fr-FR" sz="2400" dirty="0">
                <a:solidFill>
                  <a:schemeClr val="bg1"/>
                </a:solidFill>
              </a:rPr>
              <a:t>avec </a:t>
            </a:r>
            <a:r>
              <a:rPr lang="fr-FR" sz="2400" dirty="0" smtClean="0">
                <a:solidFill>
                  <a:schemeClr val="bg1"/>
                </a:solidFill>
              </a:rPr>
              <a:t> </a:t>
            </a:r>
            <a:r>
              <a:rPr lang="fr-FR" sz="2400" dirty="0" smtClean="0">
                <a:solidFill>
                  <a:schemeClr val="bg1"/>
                </a:solidFill>
              </a:rPr>
              <a:t>   </a:t>
            </a:r>
            <a:r>
              <a:rPr lang="fr-FR" sz="2400" dirty="0" smtClean="0">
                <a:solidFill>
                  <a:schemeClr val="bg1"/>
                </a:solidFill>
              </a:rPr>
              <a:t>l'eau            et   avec  le     sang</a:t>
            </a:r>
            <a:r>
              <a:rPr lang="es-ES" sz="2400" dirty="0" smtClean="0">
                <a:solidFill>
                  <a:schemeClr val="bg1"/>
                </a:solidFill>
              </a:rPr>
              <a:t>  </a:t>
            </a:r>
            <a:endParaRPr lang="en-US" sz="2400" dirty="0">
              <a:solidFill>
                <a:schemeClr val="bg1"/>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τὸ πνεῦμά ἐστιν τὸ μαρτυροῦν, ὅτι </a:t>
            </a:r>
            <a:r>
              <a:rPr lang="en-US" sz="3300" dirty="0" smtClean="0">
                <a:solidFill>
                  <a:schemeClr val="bg1"/>
                </a:solidFill>
              </a:rPr>
              <a:t> </a:t>
            </a:r>
            <a:r>
              <a:rPr lang="el-GR" sz="3300" dirty="0" smtClean="0">
                <a:solidFill>
                  <a:schemeClr val="bg1"/>
                </a:solidFill>
              </a:rPr>
              <a:t>τὸ </a:t>
            </a:r>
            <a:r>
              <a:rPr lang="el-GR" sz="3300" dirty="0">
                <a:solidFill>
                  <a:schemeClr val="bg1"/>
                </a:solidFill>
              </a:rPr>
              <a:t>πνεῦμά ἐστιν ἡ ἀλήθεια. </a:t>
            </a:r>
            <a:endParaRPr lang="en-US" sz="3300" dirty="0">
              <a:solidFill>
                <a:schemeClr val="bg1"/>
              </a:solidFill>
            </a:endParaRPr>
          </a:p>
          <a:p>
            <a:r>
              <a:rPr lang="fr-FR" sz="2400" dirty="0" smtClean="0">
                <a:solidFill>
                  <a:schemeClr val="bg1"/>
                </a:solidFill>
              </a:rPr>
              <a:t>   et   </a:t>
            </a:r>
            <a:r>
              <a:rPr lang="fr-FR" sz="2400" dirty="0" smtClean="0">
                <a:solidFill>
                  <a:schemeClr val="bg1"/>
                </a:solidFill>
              </a:rPr>
              <a:t>     </a:t>
            </a:r>
            <a:r>
              <a:rPr lang="fr-FR" sz="2400" dirty="0">
                <a:solidFill>
                  <a:schemeClr val="bg1"/>
                </a:solidFill>
              </a:rPr>
              <a:t>l'Esprit </a:t>
            </a:r>
            <a:r>
              <a:rPr lang="fr-FR" sz="2400" dirty="0" smtClean="0">
                <a:solidFill>
                  <a:schemeClr val="bg1"/>
                </a:solidFill>
              </a:rPr>
              <a:t>         </a:t>
            </a:r>
            <a:r>
              <a:rPr lang="fr-FR" sz="2400" dirty="0" smtClean="0">
                <a:solidFill>
                  <a:schemeClr val="bg1"/>
                </a:solidFill>
              </a:rPr>
              <a:t>   </a:t>
            </a:r>
            <a:r>
              <a:rPr lang="fr-FR" sz="2400" dirty="0" smtClean="0">
                <a:solidFill>
                  <a:schemeClr val="bg1"/>
                </a:solidFill>
              </a:rPr>
              <a:t>est    celui qui témoigne  </a:t>
            </a:r>
            <a:r>
              <a:rPr lang="fr-FR" sz="2200" dirty="0">
                <a:solidFill>
                  <a:schemeClr val="bg1"/>
                </a:solidFill>
              </a:rPr>
              <a:t>parce </a:t>
            </a:r>
            <a:r>
              <a:rPr lang="fr-FR" sz="2200" dirty="0" smtClean="0">
                <a:solidFill>
                  <a:schemeClr val="bg1"/>
                </a:solidFill>
              </a:rPr>
              <a:t>que    </a:t>
            </a:r>
            <a:r>
              <a:rPr lang="fr-FR" sz="2400" dirty="0" smtClean="0">
                <a:solidFill>
                  <a:schemeClr val="bg1"/>
                </a:solidFill>
              </a:rPr>
              <a:t>l'Esprit               </a:t>
            </a:r>
            <a:r>
              <a:rPr lang="fr-FR" sz="2400" dirty="0" smtClean="0">
                <a:solidFill>
                  <a:schemeClr val="bg1"/>
                </a:solidFill>
              </a:rPr>
              <a:t>est      </a:t>
            </a:r>
            <a:r>
              <a:rPr lang="fr-FR" sz="2400" dirty="0">
                <a:solidFill>
                  <a:schemeClr val="bg1"/>
                </a:solidFill>
              </a:rPr>
              <a:t>la </a:t>
            </a:r>
            <a:r>
              <a:rPr lang="fr-FR" sz="2400" dirty="0" smtClean="0">
                <a:solidFill>
                  <a:schemeClr val="bg1"/>
                </a:solidFill>
              </a:rPr>
              <a:t>    vérité</a:t>
            </a:r>
            <a:r>
              <a:rPr lang="es-ES" sz="2400" dirty="0" smtClean="0">
                <a:solidFill>
                  <a:schemeClr val="bg1"/>
                </a:solidFill>
              </a:rPr>
              <a:t>  </a:t>
            </a:r>
            <a:r>
              <a:rPr lang="en-US" sz="2400" dirty="0">
                <a:solidFill>
                  <a:schemeClr val="bg1"/>
                </a:solidFill>
              </a:rPr>
              <a:t> </a:t>
            </a:r>
            <a:endParaRPr lang="en-US" sz="800" dirty="0" smtClean="0">
              <a:solidFill>
                <a:schemeClr val="bg1"/>
              </a:solidFill>
            </a:endParaRPr>
          </a:p>
          <a:p>
            <a:endParaRPr lang="en-US" sz="800" dirty="0">
              <a:solidFill>
                <a:schemeClr val="bg1"/>
              </a:solidFill>
            </a:endParaRPr>
          </a:p>
          <a:p>
            <a:r>
              <a:rPr lang="en-US" sz="1850" baseline="30000" dirty="0" smtClean="0">
                <a:solidFill>
                  <a:srgbClr val="FFFF00"/>
                </a:solidFill>
              </a:rPr>
              <a:t>NEG </a:t>
            </a:r>
            <a:r>
              <a:rPr lang="fr-FR" sz="1850" b="1" dirty="0" smtClean="0">
                <a:solidFill>
                  <a:schemeClr val="bg1"/>
                </a:solidFill>
              </a:rPr>
              <a:t>5:5</a:t>
            </a:r>
            <a:r>
              <a:rPr lang="fr-FR" sz="1850" dirty="0" smtClean="0">
                <a:solidFill>
                  <a:schemeClr val="bg1"/>
                </a:solidFill>
              </a:rPr>
              <a:t> Qui est celui qui a triomphé du monde, sinon celui qui croit que Jésus est le Fils de Dieu? </a:t>
            </a:r>
            <a:r>
              <a:rPr lang="fr-FR" sz="1850" b="1" dirty="0">
                <a:solidFill>
                  <a:schemeClr val="bg1"/>
                </a:solidFill>
              </a:rPr>
              <a:t>6</a:t>
            </a:r>
            <a:r>
              <a:rPr lang="fr-FR" sz="1850" dirty="0">
                <a:solidFill>
                  <a:schemeClr val="bg1"/>
                </a:solidFill>
              </a:rPr>
              <a:t> C 'est lui, Jésus -Christ, qui est venu avec de l'eau et du sang; non avec l'eau seulement, mais avec l'eau et avec le sang; et c'est l'Esprit qui rend témoignage, parce que l'Esprit est la vérité</a:t>
            </a:r>
            <a:r>
              <a:rPr lang="fr-FR" sz="1850" dirty="0" smtClean="0">
                <a:solidFill>
                  <a:schemeClr val="bg1"/>
                </a:solidFill>
              </a:rPr>
              <a:t>. / </a:t>
            </a:r>
            <a:r>
              <a:rPr lang="fr-FR" sz="1850" baseline="30000" dirty="0" smtClean="0">
                <a:solidFill>
                  <a:srgbClr val="FFFF00"/>
                </a:solidFill>
              </a:rPr>
              <a:t>BFC</a:t>
            </a:r>
            <a:r>
              <a:rPr lang="fr-FR" sz="1850" baseline="30000" dirty="0" smtClean="0">
                <a:solidFill>
                  <a:schemeClr val="bg1"/>
                </a:solidFill>
              </a:rPr>
              <a:t>  </a:t>
            </a:r>
            <a:r>
              <a:rPr lang="fr-FR" sz="1850" b="1" dirty="0" smtClean="0">
                <a:solidFill>
                  <a:schemeClr val="bg1"/>
                </a:solidFill>
              </a:rPr>
              <a:t>5:5</a:t>
            </a:r>
            <a:r>
              <a:rPr lang="fr-FR" sz="1850" dirty="0" smtClean="0">
                <a:solidFill>
                  <a:schemeClr val="bg1"/>
                </a:solidFill>
              </a:rPr>
              <a:t> </a:t>
            </a:r>
            <a:r>
              <a:rPr lang="fr-FR" sz="1850" dirty="0">
                <a:solidFill>
                  <a:schemeClr val="bg1"/>
                </a:solidFill>
              </a:rPr>
              <a:t>Qui donc est vainqueur du monde? Seul celui qui croit que Jésus est le Fils de Dieu</a:t>
            </a:r>
            <a:r>
              <a:rPr lang="fr-FR" sz="1850" dirty="0" smtClean="0">
                <a:solidFill>
                  <a:schemeClr val="bg1"/>
                </a:solidFill>
              </a:rPr>
              <a:t>. </a:t>
            </a:r>
            <a:r>
              <a:rPr lang="fr-FR" sz="1850" b="1" dirty="0" smtClean="0">
                <a:solidFill>
                  <a:schemeClr val="bg1"/>
                </a:solidFill>
              </a:rPr>
              <a:t>6</a:t>
            </a:r>
            <a:r>
              <a:rPr lang="fr-FR" sz="1850" dirty="0" smtClean="0">
                <a:solidFill>
                  <a:schemeClr val="bg1"/>
                </a:solidFill>
              </a:rPr>
              <a:t> </a:t>
            </a:r>
            <a:r>
              <a:rPr lang="fr-FR" sz="1850" dirty="0">
                <a:solidFill>
                  <a:schemeClr val="bg1"/>
                </a:solidFill>
              </a:rPr>
              <a:t>C'est Jésus-Christ qui est venu à nous avec l'eau de son baptême et avec le sang de sa mort. Il est venu non pas avec l'eau seulement, mais avec l'eau et le sang. Et l'Esprit Saint témoigne que cela est vrai, car l'Esprit est la vérité.</a:t>
            </a:r>
          </a:p>
          <a:p>
            <a:endParaRPr lang="fr-FR" sz="2000" dirty="0">
              <a:solidFill>
                <a:schemeClr val="bg1"/>
              </a:solidFill>
            </a:endParaRPr>
          </a:p>
        </p:txBody>
      </p:sp>
    </p:spTree>
    <p:extLst>
      <p:ext uri="{BB962C8B-B14F-4D97-AF65-F5344CB8AC3E}">
        <p14:creationId xmlns:p14="http://schemas.microsoft.com/office/powerpoint/2010/main" val="23286540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42524"/>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4000" b="1" dirty="0" smtClean="0">
                <a:solidFill>
                  <a:srgbClr val="FFFF00"/>
                </a:solidFill>
              </a:rPr>
              <a:t>1 </a:t>
            </a:r>
            <a:r>
              <a:rPr lang="en-US" sz="4000" b="1" dirty="0" smtClean="0">
                <a:solidFill>
                  <a:srgbClr val="FFFF00"/>
                </a:solidFill>
              </a:rPr>
              <a:t>Jean </a:t>
            </a:r>
            <a:r>
              <a:rPr lang="en-US" sz="4000" b="1" dirty="0" smtClean="0">
                <a:solidFill>
                  <a:srgbClr val="FFFF00"/>
                </a:solidFill>
              </a:rPr>
              <a:t>5:7-8 </a:t>
            </a:r>
            <a:endParaRPr lang="en-US" sz="4000" b="1" dirty="0" smtClean="0">
              <a:solidFill>
                <a:srgbClr val="FFFF00"/>
              </a:solidFill>
            </a:endParaRPr>
          </a:p>
          <a:p>
            <a:pPr algn="ctr"/>
            <a:endParaRPr lang="en-US" sz="1200" b="1" dirty="0" smtClean="0">
              <a:solidFill>
                <a:schemeClr val="bg1"/>
              </a:solidFill>
            </a:endParaRPr>
          </a:p>
          <a:p>
            <a:r>
              <a:rPr lang="en-US" sz="2800" b="1" dirty="0" smtClean="0">
                <a:solidFill>
                  <a:srgbClr val="FFFF00"/>
                </a:solidFill>
              </a:rPr>
              <a:t> </a:t>
            </a:r>
            <a:r>
              <a:rPr lang="en-US" sz="2800" b="1" dirty="0" smtClean="0">
                <a:solidFill>
                  <a:srgbClr val="FFFF00"/>
                </a:solidFill>
              </a:rPr>
              <a:t>7</a:t>
            </a:r>
            <a:r>
              <a:rPr lang="en-US" sz="2000" b="1" dirty="0" smtClean="0">
                <a:solidFill>
                  <a:srgbClr val="FFFF00"/>
                </a:solidFill>
              </a:rPr>
              <a:t>    </a:t>
            </a:r>
            <a:r>
              <a:rPr lang="en-US" sz="3200" b="1" dirty="0" smtClean="0">
                <a:solidFill>
                  <a:schemeClr val="bg1"/>
                </a:solidFill>
              </a:rPr>
              <a:t> </a:t>
            </a:r>
            <a:r>
              <a:rPr lang="el-GR" sz="3600" dirty="0">
                <a:solidFill>
                  <a:schemeClr val="bg1"/>
                </a:solidFill>
              </a:rPr>
              <a:t>ὅτι τρεῖς εἰσιν οἱ μαρτυροῦντες</a:t>
            </a:r>
            <a:r>
              <a:rPr lang="el-GR" sz="3600" dirty="0" smtClean="0">
                <a:solidFill>
                  <a:schemeClr val="bg1"/>
                </a:solidFill>
              </a:rPr>
              <a:t>,</a:t>
            </a:r>
            <a:endParaRPr lang="en-US" sz="3600" dirty="0" smtClean="0">
              <a:solidFill>
                <a:schemeClr val="bg1"/>
              </a:solidFill>
            </a:endParaRPr>
          </a:p>
          <a:p>
            <a:r>
              <a:rPr lang="fr-FR" sz="2400" dirty="0">
                <a:solidFill>
                  <a:schemeClr val="bg1"/>
                </a:solidFill>
              </a:rPr>
              <a:t> </a:t>
            </a:r>
            <a:r>
              <a:rPr lang="fr-FR" sz="2400" dirty="0" smtClean="0">
                <a:solidFill>
                  <a:schemeClr val="bg1"/>
                </a:solidFill>
              </a:rPr>
              <a:t>         car     trois         </a:t>
            </a:r>
            <a:r>
              <a:rPr lang="fr-FR" sz="2400" dirty="0">
                <a:solidFill>
                  <a:schemeClr val="bg1"/>
                </a:solidFill>
              </a:rPr>
              <a:t>il y </a:t>
            </a:r>
            <a:r>
              <a:rPr lang="fr-FR" sz="2400" dirty="0" smtClean="0">
                <a:solidFill>
                  <a:schemeClr val="bg1"/>
                </a:solidFill>
              </a:rPr>
              <a:t>    </a:t>
            </a:r>
            <a:r>
              <a:rPr lang="fr-FR" sz="2400" dirty="0">
                <a:solidFill>
                  <a:schemeClr val="bg1"/>
                </a:solidFill>
              </a:rPr>
              <a:t>qui </a:t>
            </a:r>
            <a:r>
              <a:rPr lang="fr-FR" sz="2400" dirty="0" smtClean="0">
                <a:solidFill>
                  <a:schemeClr val="bg1"/>
                </a:solidFill>
              </a:rPr>
              <a:t>  rendent </a:t>
            </a:r>
            <a:r>
              <a:rPr lang="fr-FR" sz="2400" dirty="0">
                <a:solidFill>
                  <a:schemeClr val="bg1"/>
                </a:solidFill>
              </a:rPr>
              <a:t>témoignage </a:t>
            </a:r>
            <a:endParaRPr lang="es-ES" sz="2400" dirty="0" smtClean="0">
              <a:solidFill>
                <a:schemeClr val="bg1"/>
              </a:solidFill>
            </a:endParaRPr>
          </a:p>
          <a:p>
            <a:endParaRPr lang="es-ES" sz="2400" dirty="0" smtClean="0">
              <a:solidFill>
                <a:schemeClr val="bg1"/>
              </a:solidFill>
            </a:endParaRPr>
          </a:p>
          <a:p>
            <a:r>
              <a:rPr lang="en-US" sz="2800" b="1" dirty="0">
                <a:solidFill>
                  <a:srgbClr val="FFFF00"/>
                </a:solidFill>
              </a:rPr>
              <a:t> </a:t>
            </a:r>
            <a:r>
              <a:rPr lang="en-US" sz="2800" b="1" dirty="0" smtClean="0">
                <a:solidFill>
                  <a:srgbClr val="FFFF00"/>
                </a:solidFill>
              </a:rPr>
              <a:t>8</a:t>
            </a:r>
            <a:r>
              <a:rPr lang="en-US" sz="2000" b="1" dirty="0" smtClean="0">
                <a:solidFill>
                  <a:srgbClr val="FFFF00"/>
                </a:solidFill>
              </a:rPr>
              <a:t>  </a:t>
            </a:r>
            <a:r>
              <a:rPr lang="en-US" sz="3400" b="1" dirty="0" smtClean="0">
                <a:solidFill>
                  <a:srgbClr val="FFFF00"/>
                </a:solidFill>
              </a:rPr>
              <a:t>  </a:t>
            </a:r>
            <a:r>
              <a:rPr lang="el-GR" sz="3600" dirty="0" smtClean="0">
                <a:solidFill>
                  <a:schemeClr val="bg1"/>
                </a:solidFill>
              </a:rPr>
              <a:t>τὸ </a:t>
            </a:r>
            <a:r>
              <a:rPr lang="el-GR" sz="3600" dirty="0">
                <a:solidFill>
                  <a:schemeClr val="bg1"/>
                </a:solidFill>
              </a:rPr>
              <a:t>πνεῦμα καὶ τὸ ὕδωρ καὶ τὸ αἷμα,</a:t>
            </a:r>
            <a:endParaRPr lang="en-US" sz="3600" dirty="0">
              <a:solidFill>
                <a:schemeClr val="bg1"/>
              </a:solidFill>
            </a:endParaRPr>
          </a:p>
          <a:p>
            <a:r>
              <a:rPr lang="fr-FR" sz="2400" dirty="0" smtClean="0">
                <a:solidFill>
                  <a:schemeClr val="bg1"/>
                </a:solidFill>
              </a:rPr>
              <a:t>             l'Esprit               et          </a:t>
            </a:r>
            <a:r>
              <a:rPr lang="fr-FR" sz="2400" dirty="0">
                <a:solidFill>
                  <a:schemeClr val="bg1"/>
                </a:solidFill>
              </a:rPr>
              <a:t>l'eau </a:t>
            </a:r>
            <a:r>
              <a:rPr lang="fr-FR" sz="2400" dirty="0" smtClean="0">
                <a:solidFill>
                  <a:schemeClr val="bg1"/>
                </a:solidFill>
              </a:rPr>
              <a:t>            et     le     sang</a:t>
            </a:r>
            <a:r>
              <a:rPr lang="es-ES" sz="2400" dirty="0" smtClean="0">
                <a:solidFill>
                  <a:schemeClr val="bg1"/>
                </a:solidFill>
              </a:rPr>
              <a:t>  </a:t>
            </a:r>
            <a:endParaRPr lang="es-ES" sz="2400" dirty="0">
              <a:solidFill>
                <a:schemeClr val="bg1"/>
              </a:solidFill>
            </a:endParaRPr>
          </a:p>
          <a:p>
            <a:r>
              <a:rPr lang="en-US" sz="3200" dirty="0">
                <a:solidFill>
                  <a:schemeClr val="bg1"/>
                </a:solidFill>
              </a:rPr>
              <a:t>             </a:t>
            </a:r>
            <a:r>
              <a:rPr lang="en-US" sz="3200" dirty="0" smtClean="0">
                <a:solidFill>
                  <a:schemeClr val="bg1"/>
                </a:solidFill>
              </a:rPr>
              <a:t>   </a:t>
            </a:r>
            <a:r>
              <a:rPr lang="el-GR" sz="3600" dirty="0">
                <a:solidFill>
                  <a:schemeClr val="bg1"/>
                </a:solidFill>
              </a:rPr>
              <a:t>καὶ οἱ τρεῖς εἰς </a:t>
            </a:r>
            <a:r>
              <a:rPr lang="el-GR" sz="3600" dirty="0" smtClean="0">
                <a:solidFill>
                  <a:schemeClr val="bg1"/>
                </a:solidFill>
              </a:rPr>
              <a:t>τὸ</a:t>
            </a:r>
            <a:r>
              <a:rPr lang="es-ES_tradnl" sz="3600" dirty="0" smtClean="0">
                <a:solidFill>
                  <a:schemeClr val="bg1"/>
                </a:solidFill>
              </a:rPr>
              <a:t> </a:t>
            </a:r>
            <a:r>
              <a:rPr lang="el-GR" sz="3600" dirty="0">
                <a:solidFill>
                  <a:schemeClr val="bg1"/>
                </a:solidFill>
              </a:rPr>
              <a:t>ἕν </a:t>
            </a:r>
            <a:r>
              <a:rPr lang="es-ES_tradnl" sz="3600" dirty="0">
                <a:solidFill>
                  <a:schemeClr val="bg1"/>
                </a:solidFill>
              </a:rPr>
              <a:t> </a:t>
            </a:r>
            <a:r>
              <a:rPr lang="el-GR" sz="3600" dirty="0">
                <a:solidFill>
                  <a:schemeClr val="bg1"/>
                </a:solidFill>
              </a:rPr>
              <a:t>εἰσιν.</a:t>
            </a:r>
            <a:r>
              <a:rPr lang="es-ES" sz="3600" dirty="0">
                <a:solidFill>
                  <a:schemeClr val="bg1"/>
                </a:solidFill>
              </a:rPr>
              <a:t> </a:t>
            </a:r>
          </a:p>
          <a:p>
            <a:r>
              <a:rPr lang="fr-FR" sz="2400" dirty="0" smtClean="0">
                <a:solidFill>
                  <a:schemeClr val="bg1"/>
                </a:solidFill>
              </a:rPr>
              <a:t>                        et    les      trois       d'accord        sont</a:t>
            </a:r>
            <a:r>
              <a:rPr lang="es-ES" sz="2400" dirty="0" smtClean="0">
                <a:solidFill>
                  <a:schemeClr val="bg1"/>
                </a:solidFill>
              </a:rPr>
              <a:t>   </a:t>
            </a:r>
            <a:endParaRPr lang="es-ES" sz="24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400" baseline="30000" dirty="0" smtClean="0">
                <a:solidFill>
                  <a:srgbClr val="FFFF00"/>
                </a:solidFill>
              </a:rPr>
              <a:t>NEG </a:t>
            </a:r>
            <a:r>
              <a:rPr lang="fr-FR" sz="2400" b="1" dirty="0">
                <a:solidFill>
                  <a:schemeClr val="bg1"/>
                </a:solidFill>
              </a:rPr>
              <a:t>5:7</a:t>
            </a:r>
            <a:r>
              <a:rPr lang="fr-FR" sz="2400" dirty="0">
                <a:solidFill>
                  <a:schemeClr val="bg1"/>
                </a:solidFill>
              </a:rPr>
              <a:t> Car il y en a trois qui rendent témoignage</a:t>
            </a:r>
            <a:r>
              <a:rPr lang="fr-FR" sz="2400" dirty="0" smtClean="0">
                <a:solidFill>
                  <a:schemeClr val="bg1"/>
                </a:solidFill>
              </a:rPr>
              <a:t>: </a:t>
            </a:r>
            <a:r>
              <a:rPr lang="fr-FR" sz="2400" b="1" dirty="0">
                <a:solidFill>
                  <a:schemeClr val="bg1"/>
                </a:solidFill>
              </a:rPr>
              <a:t>8</a:t>
            </a:r>
            <a:r>
              <a:rPr lang="fr-FR" sz="2400" dirty="0">
                <a:solidFill>
                  <a:schemeClr val="bg1"/>
                </a:solidFill>
              </a:rPr>
              <a:t> l'Esprit, l'eau et le sang, et les trois sont d'accord.</a:t>
            </a:r>
          </a:p>
          <a:p>
            <a:r>
              <a:rPr lang="fr-FR" sz="2400" baseline="30000" dirty="0" smtClean="0">
                <a:solidFill>
                  <a:srgbClr val="FFFF00"/>
                </a:solidFill>
              </a:rPr>
              <a:t>BFC</a:t>
            </a:r>
            <a:r>
              <a:rPr lang="fr-FR" sz="2400" baseline="30000" dirty="0" smtClean="0">
                <a:solidFill>
                  <a:schemeClr val="bg1"/>
                </a:solidFill>
              </a:rPr>
              <a:t> </a:t>
            </a:r>
            <a:r>
              <a:rPr lang="fr-FR" sz="2400" b="1" dirty="0" smtClean="0">
                <a:solidFill>
                  <a:schemeClr val="bg1"/>
                </a:solidFill>
              </a:rPr>
              <a:t>5:7</a:t>
            </a:r>
            <a:r>
              <a:rPr lang="fr-FR" sz="2400" dirty="0" smtClean="0">
                <a:solidFill>
                  <a:schemeClr val="bg1"/>
                </a:solidFill>
              </a:rPr>
              <a:t> </a:t>
            </a:r>
            <a:r>
              <a:rPr lang="fr-FR" sz="2400" dirty="0">
                <a:solidFill>
                  <a:schemeClr val="bg1"/>
                </a:solidFill>
              </a:rPr>
              <a:t>Il y a donc trois témoins</a:t>
            </a:r>
            <a:r>
              <a:rPr lang="fr-FR" sz="2400" dirty="0" smtClean="0">
                <a:solidFill>
                  <a:schemeClr val="bg1"/>
                </a:solidFill>
              </a:rPr>
              <a:t>: </a:t>
            </a:r>
            <a:r>
              <a:rPr lang="fr-FR" sz="2400" b="1" dirty="0">
                <a:solidFill>
                  <a:schemeClr val="bg1"/>
                </a:solidFill>
              </a:rPr>
              <a:t>8</a:t>
            </a:r>
            <a:r>
              <a:rPr lang="fr-FR" sz="2400" dirty="0">
                <a:solidFill>
                  <a:schemeClr val="bg1"/>
                </a:solidFill>
              </a:rPr>
              <a:t> l'Esprit Saint, l'eau et le sang, et tous les trois sont d'accord.</a:t>
            </a:r>
          </a:p>
          <a:p>
            <a:endParaRPr lang="es-ES_tradnl" sz="1300" dirty="0" smtClean="0">
              <a:solidFill>
                <a:schemeClr val="bg1"/>
              </a:solidFill>
            </a:endParaRPr>
          </a:p>
          <a:p>
            <a:endParaRPr lang="es-ES_tradnl" sz="1300" dirty="0" smtClean="0">
              <a:solidFill>
                <a:schemeClr val="bg1"/>
              </a:solidFill>
            </a:endParaRPr>
          </a:p>
          <a:p>
            <a:endParaRPr lang="es-ES_tradnl" sz="1300" dirty="0" smtClean="0">
              <a:solidFill>
                <a:schemeClr val="bg1"/>
              </a:solidFill>
            </a:endParaRPr>
          </a:p>
          <a:p>
            <a:endParaRPr lang="es-ES_tradnl" sz="1300" dirty="0" smtClean="0">
              <a:solidFill>
                <a:schemeClr val="bg1"/>
              </a:solidFill>
            </a:endParaRPr>
          </a:p>
        </p:txBody>
      </p:sp>
    </p:spTree>
    <p:extLst>
      <p:ext uri="{BB962C8B-B14F-4D97-AF65-F5344CB8AC3E}">
        <p14:creationId xmlns:p14="http://schemas.microsoft.com/office/powerpoint/2010/main" val="20468926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11747"/>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endParaRPr lang="en-US" sz="2000" b="1" dirty="0" smtClean="0">
              <a:solidFill>
                <a:srgbClr val="FFFF00"/>
              </a:solidFill>
            </a:endParaRPr>
          </a:p>
          <a:p>
            <a:pPr algn="ctr"/>
            <a:r>
              <a:rPr lang="en-US" sz="3200" b="1" dirty="0" smtClean="0">
                <a:solidFill>
                  <a:srgbClr val="FFFF00"/>
                </a:solidFill>
              </a:rPr>
              <a:t>1 Jean 5:9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9</a:t>
            </a:r>
            <a:r>
              <a:rPr lang="en-US" sz="3200" b="1" dirty="0" smtClean="0">
                <a:solidFill>
                  <a:schemeClr val="bg1"/>
                </a:solidFill>
              </a:rPr>
              <a:t>  </a:t>
            </a:r>
            <a:r>
              <a:rPr lang="el-GR" sz="3600" dirty="0" smtClean="0">
                <a:solidFill>
                  <a:schemeClr val="bg1"/>
                </a:solidFill>
              </a:rPr>
              <a:t>εἰ </a:t>
            </a:r>
            <a:r>
              <a:rPr lang="el-GR" sz="3600" dirty="0">
                <a:solidFill>
                  <a:schemeClr val="bg1"/>
                </a:solidFill>
              </a:rPr>
              <a:t>τὴν μαρτυρίαν τῶν ἀνθρώπων λαμβάνομεν, </a:t>
            </a:r>
            <a:endParaRPr lang="es-ES_tradnl" sz="3600" dirty="0">
              <a:solidFill>
                <a:schemeClr val="bg1"/>
              </a:solidFill>
            </a:endParaRPr>
          </a:p>
          <a:p>
            <a:r>
              <a:rPr lang="es-ES" sz="2400" dirty="0" smtClean="0">
                <a:solidFill>
                  <a:schemeClr val="bg1"/>
                </a:solidFill>
              </a:rPr>
              <a:t> </a:t>
            </a:r>
            <a:r>
              <a:rPr lang="es-ES" sz="2400" dirty="0" smtClean="0">
                <a:solidFill>
                  <a:schemeClr val="bg1"/>
                </a:solidFill>
              </a:rPr>
              <a:t>     s</a:t>
            </a:r>
            <a:r>
              <a:rPr lang="fr-FR" sz="2400" dirty="0" smtClean="0">
                <a:solidFill>
                  <a:schemeClr val="bg1"/>
                </a:solidFill>
              </a:rPr>
              <a:t>i     le         témoignage         </a:t>
            </a:r>
            <a:r>
              <a:rPr lang="fr-FR" sz="2400" dirty="0">
                <a:solidFill>
                  <a:schemeClr val="bg1"/>
                </a:solidFill>
              </a:rPr>
              <a:t>des </a:t>
            </a:r>
            <a:r>
              <a:rPr lang="fr-FR" sz="2400" dirty="0" smtClean="0">
                <a:solidFill>
                  <a:schemeClr val="bg1"/>
                </a:solidFill>
              </a:rPr>
              <a:t>        hommes            nous recevons</a:t>
            </a:r>
            <a:endParaRPr lang="es-ES" sz="2400" dirty="0" smtClean="0">
              <a:solidFill>
                <a:schemeClr val="bg1"/>
              </a:solidFill>
            </a:endParaRPr>
          </a:p>
          <a:p>
            <a:r>
              <a:rPr lang="es-ES_tradnl" sz="3400" dirty="0" smtClean="0">
                <a:solidFill>
                  <a:schemeClr val="bg1"/>
                </a:solidFill>
              </a:rPr>
              <a:t>  </a:t>
            </a:r>
            <a:r>
              <a:rPr lang="el-GR" sz="3400" dirty="0" smtClean="0">
                <a:solidFill>
                  <a:schemeClr val="bg1"/>
                </a:solidFill>
              </a:rPr>
              <a:t>ἡ </a:t>
            </a:r>
            <a:r>
              <a:rPr lang="el-GR" sz="3400" dirty="0">
                <a:solidFill>
                  <a:schemeClr val="bg1"/>
                </a:solidFill>
              </a:rPr>
              <a:t>μαρτυρία τοῦ θεοῦ μείζων ἐστίν· ὅτι αὕτη ἐστὶν </a:t>
            </a:r>
            <a:endParaRPr lang="es-ES_tradnl" sz="3400" dirty="0" smtClean="0">
              <a:solidFill>
                <a:schemeClr val="bg1"/>
              </a:solidFill>
            </a:endParaRPr>
          </a:p>
          <a:p>
            <a:r>
              <a:rPr lang="fr-FR" sz="2400" dirty="0" smtClean="0">
                <a:solidFill>
                  <a:schemeClr val="bg1"/>
                </a:solidFill>
              </a:rPr>
              <a:t>   le   témoignage      </a:t>
            </a:r>
            <a:r>
              <a:rPr lang="fr-FR" sz="2400" dirty="0">
                <a:solidFill>
                  <a:schemeClr val="bg1"/>
                </a:solidFill>
              </a:rPr>
              <a:t>de </a:t>
            </a:r>
            <a:r>
              <a:rPr lang="fr-FR" sz="2400" dirty="0" smtClean="0">
                <a:solidFill>
                  <a:schemeClr val="bg1"/>
                </a:solidFill>
              </a:rPr>
              <a:t>    Dieu   plus grand    est         </a:t>
            </a:r>
            <a:r>
              <a:rPr lang="fr-FR" sz="2400" dirty="0">
                <a:solidFill>
                  <a:schemeClr val="bg1"/>
                </a:solidFill>
              </a:rPr>
              <a:t>car </a:t>
            </a:r>
            <a:r>
              <a:rPr lang="fr-FR" sz="2400" dirty="0" smtClean="0">
                <a:solidFill>
                  <a:schemeClr val="bg1"/>
                </a:solidFill>
              </a:rPr>
              <a:t>   cette       est </a:t>
            </a:r>
            <a:r>
              <a:rPr lang="es-ES" sz="2400" dirty="0" smtClean="0">
                <a:solidFill>
                  <a:schemeClr val="bg1"/>
                </a:solidFill>
              </a:rPr>
              <a:t>  </a:t>
            </a:r>
            <a:endParaRPr lang="es-ES" sz="2400" dirty="0" smtClean="0">
              <a:solidFill>
                <a:schemeClr val="bg1"/>
              </a:solidFill>
            </a:endParaRPr>
          </a:p>
          <a:p>
            <a:r>
              <a:rPr lang="es-ES_tradnl" sz="3600" dirty="0" smtClean="0">
                <a:solidFill>
                  <a:schemeClr val="bg1"/>
                </a:solidFill>
              </a:rPr>
              <a:t> </a:t>
            </a:r>
            <a:r>
              <a:rPr lang="el-GR" sz="3600" dirty="0" smtClean="0">
                <a:solidFill>
                  <a:schemeClr val="bg1"/>
                </a:solidFill>
              </a:rPr>
              <a:t>ἡ </a:t>
            </a:r>
            <a:r>
              <a:rPr lang="el-GR" sz="3600" dirty="0">
                <a:solidFill>
                  <a:schemeClr val="bg1"/>
                </a:solidFill>
              </a:rPr>
              <a:t>μαρτυρία τοῦ θεοῦ, ὅτι μεμαρτύρηκεν </a:t>
            </a:r>
            <a:r>
              <a:rPr lang="en-US" sz="3600" dirty="0" smtClean="0">
                <a:solidFill>
                  <a:schemeClr val="bg1"/>
                </a:solidFill>
              </a:rPr>
              <a:t> </a:t>
            </a:r>
            <a:r>
              <a:rPr lang="el-GR" sz="3600" dirty="0" smtClean="0">
                <a:solidFill>
                  <a:schemeClr val="bg1"/>
                </a:solidFill>
              </a:rPr>
              <a:t>περὶ </a:t>
            </a:r>
            <a:r>
              <a:rPr lang="el-GR" sz="3600" dirty="0">
                <a:solidFill>
                  <a:schemeClr val="bg1"/>
                </a:solidFill>
              </a:rPr>
              <a:t>τοῦ υἱοῦ αὐτοῦ. </a:t>
            </a:r>
            <a:endParaRPr lang="es-ES" sz="3600" dirty="0">
              <a:solidFill>
                <a:schemeClr val="bg1"/>
              </a:solidFill>
            </a:endParaRPr>
          </a:p>
          <a:p>
            <a:r>
              <a:rPr lang="fr-FR" sz="2400" dirty="0" smtClean="0">
                <a:solidFill>
                  <a:schemeClr val="bg1"/>
                </a:solidFill>
              </a:rPr>
              <a:t>  le    témoignage      de       Dieu      que   il </a:t>
            </a:r>
            <a:r>
              <a:rPr lang="fr-FR" sz="2400" dirty="0">
                <a:solidFill>
                  <a:schemeClr val="bg1"/>
                </a:solidFill>
              </a:rPr>
              <a:t>a rendu témoignage </a:t>
            </a:r>
            <a:r>
              <a:rPr lang="fr-FR" sz="2400" dirty="0" smtClean="0">
                <a:solidFill>
                  <a:schemeClr val="bg1"/>
                </a:solidFill>
              </a:rPr>
              <a:t> </a:t>
            </a:r>
            <a:r>
              <a:rPr lang="fr-FR" sz="2000" dirty="0" smtClean="0">
                <a:solidFill>
                  <a:schemeClr val="bg1"/>
                </a:solidFill>
              </a:rPr>
              <a:t>au </a:t>
            </a:r>
            <a:r>
              <a:rPr lang="fr-FR" sz="2000" dirty="0">
                <a:solidFill>
                  <a:schemeClr val="bg1"/>
                </a:solidFill>
              </a:rPr>
              <a:t>sujet de</a:t>
            </a:r>
            <a:r>
              <a:rPr lang="fr-FR" sz="2000" dirty="0" smtClean="0">
                <a:solidFill>
                  <a:schemeClr val="bg1"/>
                </a:solidFill>
              </a:rPr>
              <a:t>    </a:t>
            </a:r>
            <a:r>
              <a:rPr lang="fr-FR" sz="2400" dirty="0" smtClean="0">
                <a:solidFill>
                  <a:schemeClr val="bg1"/>
                </a:solidFill>
              </a:rPr>
              <a:t>le      Fils        son</a:t>
            </a:r>
            <a:r>
              <a:rPr lang="es-ES" sz="2400" dirty="0" smtClean="0">
                <a:solidFill>
                  <a:schemeClr val="bg1"/>
                </a:solidFill>
              </a:rPr>
              <a:t>   </a:t>
            </a:r>
            <a:endParaRPr lang="es-ES" sz="2400" dirty="0" smtClean="0">
              <a:solidFill>
                <a:schemeClr val="bg1"/>
              </a:solidFill>
            </a:endParaRPr>
          </a:p>
          <a:p>
            <a:endParaRPr lang="en-US" sz="800" dirty="0" smtClean="0">
              <a:solidFill>
                <a:schemeClr val="bg1"/>
              </a:solidFill>
            </a:endParaRPr>
          </a:p>
          <a:p>
            <a:r>
              <a:rPr lang="en-US" sz="800" dirty="0">
                <a:solidFill>
                  <a:schemeClr val="bg1"/>
                </a:solidFill>
              </a:rPr>
              <a:t> </a:t>
            </a:r>
          </a:p>
          <a:p>
            <a:r>
              <a:rPr lang="en-US" sz="2200" baseline="30000" dirty="0" smtClean="0">
                <a:solidFill>
                  <a:srgbClr val="FFFF00"/>
                </a:solidFill>
              </a:rPr>
              <a:t>NEG</a:t>
            </a:r>
            <a:r>
              <a:rPr lang="en-US" sz="2200" b="1" dirty="0" smtClean="0">
                <a:solidFill>
                  <a:schemeClr val="bg1"/>
                </a:solidFill>
              </a:rPr>
              <a:t> </a:t>
            </a:r>
            <a:r>
              <a:rPr lang="fr-FR" sz="2400" b="1" dirty="0">
                <a:solidFill>
                  <a:schemeClr val="bg1"/>
                </a:solidFill>
              </a:rPr>
              <a:t>5:9</a:t>
            </a:r>
            <a:r>
              <a:rPr lang="fr-FR" sz="2400" dirty="0">
                <a:solidFill>
                  <a:schemeClr val="bg1"/>
                </a:solidFill>
              </a:rPr>
              <a:t> Si nous recevons le témoignage des hommes, le témoignage de Dieu est plus grand; car le témoignage de Dieu consiste en ce qu'il 'il a rendu témoignage à son Fils.</a:t>
            </a:r>
          </a:p>
          <a:p>
            <a:r>
              <a:rPr lang="fr-FR" sz="2400" baseline="30000" dirty="0" smtClean="0">
                <a:solidFill>
                  <a:srgbClr val="FFFF00"/>
                </a:solidFill>
              </a:rPr>
              <a:t>BFC</a:t>
            </a:r>
            <a:r>
              <a:rPr lang="fr-FR" sz="2400" baseline="30000" dirty="0" smtClean="0">
                <a:solidFill>
                  <a:schemeClr val="bg1"/>
                </a:solidFill>
              </a:rPr>
              <a:t> </a:t>
            </a:r>
            <a:r>
              <a:rPr lang="fr-FR" sz="2400" b="1" dirty="0" smtClean="0">
                <a:solidFill>
                  <a:schemeClr val="bg1"/>
                </a:solidFill>
              </a:rPr>
              <a:t>5:9</a:t>
            </a:r>
            <a:r>
              <a:rPr lang="fr-FR" sz="2400" dirty="0" smtClean="0">
                <a:solidFill>
                  <a:schemeClr val="bg1"/>
                </a:solidFill>
              </a:rPr>
              <a:t> </a:t>
            </a:r>
            <a:r>
              <a:rPr lang="fr-FR" sz="2400" dirty="0">
                <a:solidFill>
                  <a:schemeClr val="bg1"/>
                </a:solidFill>
              </a:rPr>
              <a:t>Nous acceptons le témoignage des hommes; or, le témoignage de Dieu a bien plus de poids, et il s'agit du témoignage qu'il a rendu au sujet de son Fils.</a:t>
            </a:r>
            <a:endParaRPr lang="es-ES" sz="1600" dirty="0" smtClean="0">
              <a:solidFill>
                <a:schemeClr val="bg1"/>
              </a:solidFill>
            </a:endParaRPr>
          </a:p>
          <a:p>
            <a:endParaRPr lang="es-ES" sz="1600" dirty="0">
              <a:solidFill>
                <a:schemeClr val="bg1"/>
              </a:solidFill>
            </a:endParaRPr>
          </a:p>
          <a:p>
            <a:endParaRPr lang="es-ES" sz="1600" dirty="0" smtClean="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15784702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1 Jean 5:10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10</a:t>
            </a:r>
            <a:r>
              <a:rPr lang="en-US" sz="3200" b="1" dirty="0" smtClean="0">
                <a:solidFill>
                  <a:schemeClr val="bg1"/>
                </a:solidFill>
              </a:rPr>
              <a:t>   </a:t>
            </a:r>
            <a:r>
              <a:rPr lang="el-GR" sz="3400" dirty="0" smtClean="0">
                <a:solidFill>
                  <a:schemeClr val="bg1"/>
                </a:solidFill>
              </a:rPr>
              <a:t>ὁ </a:t>
            </a:r>
            <a:r>
              <a:rPr lang="el-GR" sz="3400" dirty="0">
                <a:solidFill>
                  <a:schemeClr val="bg1"/>
                </a:solidFill>
              </a:rPr>
              <a:t>πιστεύων εἰς τὸν υἱὸν τοῦ θεοῦ ἔχει </a:t>
            </a:r>
            <a:endParaRPr lang="es-ES_tradnl" sz="3400" dirty="0">
              <a:solidFill>
                <a:schemeClr val="bg1"/>
              </a:solidFill>
            </a:endParaRPr>
          </a:p>
          <a:p>
            <a:r>
              <a:rPr lang="es-ES" sz="2400" dirty="0" smtClean="0">
                <a:solidFill>
                  <a:schemeClr val="bg1"/>
                </a:solidFill>
              </a:rPr>
              <a:t> </a:t>
            </a:r>
            <a:r>
              <a:rPr lang="es-ES" sz="2400" dirty="0" smtClean="0">
                <a:solidFill>
                  <a:schemeClr val="bg1"/>
                </a:solidFill>
              </a:rPr>
              <a:t>    c</a:t>
            </a:r>
            <a:r>
              <a:rPr lang="fr-FR" sz="2400" dirty="0" err="1" smtClean="0">
                <a:solidFill>
                  <a:schemeClr val="bg1"/>
                </a:solidFill>
              </a:rPr>
              <a:t>elui</a:t>
            </a:r>
            <a:r>
              <a:rPr lang="fr-FR" sz="2400" dirty="0" smtClean="0">
                <a:solidFill>
                  <a:schemeClr val="bg1"/>
                </a:solidFill>
              </a:rPr>
              <a:t>   </a:t>
            </a:r>
            <a:r>
              <a:rPr lang="fr-FR" sz="2400" dirty="0">
                <a:solidFill>
                  <a:schemeClr val="bg1"/>
                </a:solidFill>
              </a:rPr>
              <a:t>qui croit </a:t>
            </a:r>
            <a:r>
              <a:rPr lang="fr-FR" sz="2400" dirty="0" smtClean="0">
                <a:solidFill>
                  <a:schemeClr val="bg1"/>
                </a:solidFill>
              </a:rPr>
              <a:t>             au            Fils      </a:t>
            </a:r>
            <a:r>
              <a:rPr lang="fr-FR" sz="2400" dirty="0">
                <a:solidFill>
                  <a:schemeClr val="bg1"/>
                </a:solidFill>
              </a:rPr>
              <a:t>de </a:t>
            </a:r>
            <a:r>
              <a:rPr lang="fr-FR" sz="2400" dirty="0" smtClean="0">
                <a:solidFill>
                  <a:schemeClr val="bg1"/>
                </a:solidFill>
              </a:rPr>
              <a:t>     Dieu       a </a:t>
            </a:r>
            <a:r>
              <a:rPr lang="es-ES" sz="2400" dirty="0" smtClean="0">
                <a:solidFill>
                  <a:schemeClr val="bg1"/>
                </a:solidFill>
              </a:rPr>
              <a:t>  </a:t>
            </a:r>
            <a:endParaRPr lang="es-ES" sz="2400" dirty="0" smtClean="0">
              <a:solidFill>
                <a:schemeClr val="bg1"/>
              </a:solidFill>
            </a:endParaRPr>
          </a:p>
          <a:p>
            <a:r>
              <a:rPr lang="en-US" sz="3400" dirty="0" smtClean="0">
                <a:solidFill>
                  <a:schemeClr val="bg1"/>
                </a:solidFill>
              </a:rPr>
              <a:t>  </a:t>
            </a:r>
            <a:r>
              <a:rPr lang="el-GR" sz="3400" dirty="0">
                <a:solidFill>
                  <a:schemeClr val="bg1"/>
                </a:solidFill>
              </a:rPr>
              <a:t>τὴν μαρτυρίαν ἐν αὐτῷ, </a:t>
            </a:r>
            <a:r>
              <a:rPr lang="en-US" sz="3400" dirty="0" smtClean="0">
                <a:solidFill>
                  <a:schemeClr val="bg1"/>
                </a:solidFill>
              </a:rPr>
              <a:t>  </a:t>
            </a:r>
            <a:r>
              <a:rPr lang="el-GR" sz="3400" dirty="0" smtClean="0">
                <a:solidFill>
                  <a:schemeClr val="bg1"/>
                </a:solidFill>
              </a:rPr>
              <a:t>ὁ </a:t>
            </a:r>
            <a:r>
              <a:rPr lang="en-US" sz="3400" dirty="0" smtClean="0">
                <a:solidFill>
                  <a:schemeClr val="bg1"/>
                </a:solidFill>
              </a:rPr>
              <a:t> </a:t>
            </a:r>
            <a:r>
              <a:rPr lang="el-GR" sz="3400" dirty="0" smtClean="0">
                <a:solidFill>
                  <a:schemeClr val="bg1"/>
                </a:solidFill>
              </a:rPr>
              <a:t>μὴ </a:t>
            </a:r>
            <a:r>
              <a:rPr lang="el-GR" sz="3400" dirty="0">
                <a:solidFill>
                  <a:schemeClr val="bg1"/>
                </a:solidFill>
              </a:rPr>
              <a:t>πιστεύων τῷ θεῷ </a:t>
            </a:r>
            <a:endParaRPr lang="es-ES_tradnl" sz="3400" dirty="0">
              <a:solidFill>
                <a:schemeClr val="bg1"/>
              </a:solidFill>
            </a:endParaRPr>
          </a:p>
          <a:p>
            <a:r>
              <a:rPr lang="fr-FR" sz="2400" dirty="0" smtClean="0">
                <a:solidFill>
                  <a:schemeClr val="bg1"/>
                </a:solidFill>
              </a:rPr>
              <a:t>    ce        témoignage    en lui-même  </a:t>
            </a:r>
            <a:r>
              <a:rPr lang="fr-FR" sz="2000" dirty="0" smtClean="0">
                <a:solidFill>
                  <a:schemeClr val="bg1"/>
                </a:solidFill>
              </a:rPr>
              <a:t>celui ne pas    </a:t>
            </a:r>
            <a:r>
              <a:rPr lang="fr-FR" sz="2400" dirty="0" smtClean="0">
                <a:solidFill>
                  <a:schemeClr val="bg1"/>
                </a:solidFill>
              </a:rPr>
              <a:t>qui </a:t>
            </a:r>
            <a:r>
              <a:rPr lang="fr-FR" sz="2400" dirty="0">
                <a:solidFill>
                  <a:schemeClr val="bg1"/>
                </a:solidFill>
              </a:rPr>
              <a:t>croit </a:t>
            </a:r>
            <a:r>
              <a:rPr lang="fr-FR" sz="2400" dirty="0" smtClean="0">
                <a:solidFill>
                  <a:schemeClr val="bg1"/>
                </a:solidFill>
              </a:rPr>
              <a:t>        le    Dieu</a:t>
            </a:r>
            <a:r>
              <a:rPr lang="es-ES" sz="2400" dirty="0" smtClean="0">
                <a:solidFill>
                  <a:schemeClr val="bg1"/>
                </a:solidFill>
              </a:rPr>
              <a:t>    </a:t>
            </a:r>
            <a:endParaRPr lang="es-ES" sz="2400" dirty="0" smtClean="0">
              <a:solidFill>
                <a:schemeClr val="bg1"/>
              </a:solidFill>
            </a:endParaRPr>
          </a:p>
          <a:p>
            <a:r>
              <a:rPr lang="es-ES_tradnl" sz="3400" dirty="0" smtClean="0">
                <a:solidFill>
                  <a:schemeClr val="bg1"/>
                </a:solidFill>
              </a:rPr>
              <a:t>  </a:t>
            </a:r>
            <a:r>
              <a:rPr lang="el-GR" sz="3400" dirty="0" smtClean="0">
                <a:solidFill>
                  <a:schemeClr val="bg1"/>
                </a:solidFill>
              </a:rPr>
              <a:t>ψεύστην </a:t>
            </a:r>
            <a:r>
              <a:rPr lang="el-GR" sz="3400" dirty="0">
                <a:solidFill>
                  <a:schemeClr val="bg1"/>
                </a:solidFill>
              </a:rPr>
              <a:t>πεποίηκεν αὐτόν, </a:t>
            </a:r>
            <a:r>
              <a:rPr lang="en-US" sz="3400" dirty="0">
                <a:solidFill>
                  <a:schemeClr val="bg1"/>
                </a:solidFill>
              </a:rPr>
              <a:t> </a:t>
            </a:r>
            <a:r>
              <a:rPr lang="el-GR" sz="3400" dirty="0" smtClean="0">
                <a:solidFill>
                  <a:schemeClr val="bg1"/>
                </a:solidFill>
              </a:rPr>
              <a:t>ὅτι</a:t>
            </a:r>
            <a:r>
              <a:rPr lang="es-ES_tradnl" sz="3400" dirty="0" smtClean="0">
                <a:solidFill>
                  <a:schemeClr val="bg1"/>
                </a:solidFill>
              </a:rPr>
              <a:t>  </a:t>
            </a:r>
            <a:r>
              <a:rPr lang="el-GR" sz="3400" dirty="0" smtClean="0">
                <a:solidFill>
                  <a:schemeClr val="bg1"/>
                </a:solidFill>
              </a:rPr>
              <a:t>οὐ </a:t>
            </a:r>
            <a:r>
              <a:rPr lang="el-GR" sz="3400" dirty="0">
                <a:solidFill>
                  <a:schemeClr val="bg1"/>
                </a:solidFill>
              </a:rPr>
              <a:t>πεπίστευκεν </a:t>
            </a:r>
            <a:endParaRPr lang="es-ES_tradnl" sz="3400" dirty="0" smtClean="0">
              <a:solidFill>
                <a:schemeClr val="bg1"/>
              </a:solidFill>
            </a:endParaRPr>
          </a:p>
          <a:p>
            <a:r>
              <a:rPr lang="fr-FR" sz="2400" dirty="0" smtClean="0">
                <a:solidFill>
                  <a:schemeClr val="bg1"/>
                </a:solidFill>
              </a:rPr>
              <a:t>      menteur            il fait                lui        </a:t>
            </a:r>
            <a:r>
              <a:rPr lang="fr-FR" sz="2000" dirty="0" smtClean="0">
                <a:solidFill>
                  <a:schemeClr val="bg1"/>
                </a:solidFill>
              </a:rPr>
              <a:t>puisque  ne pas </a:t>
            </a:r>
            <a:r>
              <a:rPr lang="fr-FR" sz="2400" dirty="0">
                <a:solidFill>
                  <a:schemeClr val="bg1"/>
                </a:solidFill>
              </a:rPr>
              <a:t> </a:t>
            </a:r>
            <a:r>
              <a:rPr lang="fr-FR" sz="2400" dirty="0" smtClean="0">
                <a:solidFill>
                  <a:schemeClr val="bg1"/>
                </a:solidFill>
              </a:rPr>
              <a:t>      il croit </a:t>
            </a:r>
            <a:endParaRPr lang="es-ES" sz="2400" dirty="0" smtClean="0">
              <a:solidFill>
                <a:schemeClr val="bg1"/>
              </a:solidFill>
            </a:endParaRPr>
          </a:p>
          <a:p>
            <a:r>
              <a:rPr lang="el-GR" sz="3400" dirty="0">
                <a:solidFill>
                  <a:schemeClr val="bg1"/>
                </a:solidFill>
              </a:rPr>
              <a:t>εἰς τὴν μαρτυρίαν</a:t>
            </a:r>
            <a:r>
              <a:rPr lang="es-ES_tradnl" sz="3400" dirty="0">
                <a:solidFill>
                  <a:schemeClr val="bg1"/>
                </a:solidFill>
              </a:rPr>
              <a:t> </a:t>
            </a:r>
            <a:r>
              <a:rPr lang="el-GR" sz="3400" dirty="0" smtClean="0">
                <a:solidFill>
                  <a:schemeClr val="bg1"/>
                </a:solidFill>
              </a:rPr>
              <a:t>ἣν </a:t>
            </a:r>
            <a:r>
              <a:rPr lang="el-GR" sz="3400" dirty="0">
                <a:solidFill>
                  <a:schemeClr val="bg1"/>
                </a:solidFill>
              </a:rPr>
              <a:t>μεμαρτύρηκεν ὁ θεὸς περὶ τοῦ υἱοῦ αὐτοῦ.</a:t>
            </a:r>
            <a:r>
              <a:rPr lang="es-ES" sz="2400" dirty="0">
                <a:solidFill>
                  <a:schemeClr val="bg1"/>
                </a:solidFill>
              </a:rPr>
              <a:t> </a:t>
            </a:r>
            <a:endParaRPr lang="es-ES" sz="2400" dirty="0" smtClean="0">
              <a:solidFill>
                <a:schemeClr val="bg1"/>
              </a:solidFill>
            </a:endParaRPr>
          </a:p>
          <a:p>
            <a:r>
              <a:rPr lang="fr-FR" sz="2400" dirty="0" smtClean="0">
                <a:solidFill>
                  <a:schemeClr val="bg1"/>
                </a:solidFill>
              </a:rPr>
              <a:t>    au             témoignage    que   a </a:t>
            </a:r>
            <a:r>
              <a:rPr lang="fr-FR" sz="2400" dirty="0">
                <a:solidFill>
                  <a:schemeClr val="bg1"/>
                </a:solidFill>
              </a:rPr>
              <a:t>rendu </a:t>
            </a:r>
            <a:r>
              <a:rPr lang="fr-FR" sz="2400" dirty="0" smtClean="0">
                <a:solidFill>
                  <a:schemeClr val="bg1"/>
                </a:solidFill>
              </a:rPr>
              <a:t>témoignage  le   Dieu </a:t>
            </a:r>
            <a:r>
              <a:rPr lang="fr-FR" sz="2000" dirty="0">
                <a:solidFill>
                  <a:schemeClr val="bg1"/>
                </a:solidFill>
              </a:rPr>
              <a:t>au sujet de</a:t>
            </a:r>
            <a:r>
              <a:rPr lang="fr-FR" sz="2000" dirty="0" smtClean="0">
                <a:solidFill>
                  <a:schemeClr val="bg1"/>
                </a:solidFill>
              </a:rPr>
              <a:t> </a:t>
            </a:r>
            <a:r>
              <a:rPr lang="fr-FR" sz="2400" dirty="0">
                <a:solidFill>
                  <a:schemeClr val="bg1"/>
                </a:solidFill>
              </a:rPr>
              <a:t> </a:t>
            </a:r>
            <a:r>
              <a:rPr lang="fr-FR" sz="2400" dirty="0" smtClean="0">
                <a:solidFill>
                  <a:schemeClr val="bg1"/>
                </a:solidFill>
              </a:rPr>
              <a:t> le      Fils        son</a:t>
            </a:r>
            <a:endParaRPr lang="en-US" sz="24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r>
              <a:rPr lang="en-US" sz="2100" baseline="30000" dirty="0" smtClean="0">
                <a:solidFill>
                  <a:srgbClr val="FFFF00"/>
                </a:solidFill>
              </a:rPr>
              <a:t>NEG</a:t>
            </a:r>
            <a:r>
              <a:rPr lang="fr-FR" sz="2100" b="1" dirty="0"/>
              <a:t> </a:t>
            </a:r>
            <a:r>
              <a:rPr lang="fr-FR" sz="2100" b="1" dirty="0">
                <a:solidFill>
                  <a:schemeClr val="bg1"/>
                </a:solidFill>
              </a:rPr>
              <a:t>5:10</a:t>
            </a:r>
            <a:r>
              <a:rPr lang="fr-FR" sz="2100" dirty="0">
                <a:solidFill>
                  <a:schemeClr val="bg1"/>
                </a:solidFill>
              </a:rPr>
              <a:t> Celui qui croit au Fils de Dieu a ce témoignage en lui-même; celui qui ne croit pas Dieu le fait menteur, puisqu'il ne croit pas au témoignage que Dieu a rendu à son Fils.</a:t>
            </a:r>
          </a:p>
          <a:p>
            <a:r>
              <a:rPr lang="fr-FR" sz="2100" baseline="30000" dirty="0" smtClean="0">
                <a:solidFill>
                  <a:srgbClr val="FFFF00"/>
                </a:solidFill>
              </a:rPr>
              <a:t>BFC</a:t>
            </a:r>
            <a:r>
              <a:rPr lang="fr-FR" sz="2100" baseline="30000" dirty="0" smtClean="0">
                <a:solidFill>
                  <a:schemeClr val="bg1"/>
                </a:solidFill>
              </a:rPr>
              <a:t> </a:t>
            </a:r>
            <a:r>
              <a:rPr lang="fr-FR" sz="2100" b="1" dirty="0" smtClean="0">
                <a:solidFill>
                  <a:schemeClr val="bg1"/>
                </a:solidFill>
              </a:rPr>
              <a:t>5:10</a:t>
            </a:r>
            <a:r>
              <a:rPr lang="fr-FR" sz="2100" dirty="0" smtClean="0">
                <a:solidFill>
                  <a:schemeClr val="bg1"/>
                </a:solidFill>
              </a:rPr>
              <a:t> </a:t>
            </a:r>
            <a:r>
              <a:rPr lang="fr-FR" sz="2100" dirty="0">
                <a:solidFill>
                  <a:schemeClr val="bg1"/>
                </a:solidFill>
              </a:rPr>
              <a:t>Ainsi, celui qui croit au Fils de Dieu possède en lui-même ce témoignage; mais celui qui ne croit pas en Dieu fait de lui un menteur, puisqu'il ne croit pas au témoignage que Dieu a rendu au sujet de son Fils.</a:t>
            </a:r>
            <a:endParaRPr lang="es-ES" sz="2100" dirty="0" smtClean="0">
              <a:solidFill>
                <a:schemeClr val="bg1"/>
              </a:solidFill>
            </a:endParaRPr>
          </a:p>
          <a:p>
            <a:endParaRPr lang="es-ES" sz="1600" dirty="0" smtClean="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35485332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73247"/>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r>
              <a:rPr lang="en-US" sz="3200" b="1" dirty="0" smtClean="0">
                <a:solidFill>
                  <a:srgbClr val="FFFF00"/>
                </a:solidFill>
              </a:rPr>
              <a:t>1 Jean 5:11-12 </a:t>
            </a:r>
            <a:endParaRPr lang="en-US" sz="800" b="1" dirty="0" smtClean="0">
              <a:solidFill>
                <a:srgbClr val="FFFF00"/>
              </a:solidFill>
            </a:endParaRPr>
          </a:p>
          <a:p>
            <a:pPr algn="ctr"/>
            <a:endParaRPr lang="es-ES_tradnl"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11</a:t>
            </a:r>
            <a:r>
              <a:rPr lang="en-US" sz="3200" b="1" dirty="0" smtClean="0">
                <a:solidFill>
                  <a:schemeClr val="bg1"/>
                </a:solidFill>
              </a:rPr>
              <a:t>  </a:t>
            </a:r>
            <a:r>
              <a:rPr lang="el-GR" sz="3100" dirty="0">
                <a:solidFill>
                  <a:schemeClr val="bg1"/>
                </a:solidFill>
              </a:rPr>
              <a:t>καὶ αὕτη ἐστὶν ἡ μαρτυρία, ὅτι ζωὴν αἰώνιον ἔδωκεν </a:t>
            </a:r>
            <a:endParaRPr lang="es-ES_tradnl" sz="3100" dirty="0">
              <a:solidFill>
                <a:schemeClr val="bg1"/>
              </a:solidFill>
            </a:endParaRPr>
          </a:p>
          <a:p>
            <a:r>
              <a:rPr lang="es-ES" sz="2400" dirty="0" smtClean="0">
                <a:solidFill>
                  <a:schemeClr val="bg1"/>
                </a:solidFill>
              </a:rPr>
              <a:t> </a:t>
            </a:r>
            <a:r>
              <a:rPr lang="es-ES" sz="2400" dirty="0" smtClean="0">
                <a:solidFill>
                  <a:schemeClr val="bg1"/>
                </a:solidFill>
              </a:rPr>
              <a:t>        e</a:t>
            </a:r>
            <a:r>
              <a:rPr lang="fr-FR" sz="2400" dirty="0" smtClean="0">
                <a:solidFill>
                  <a:schemeClr val="bg1"/>
                </a:solidFill>
              </a:rPr>
              <a:t>t     cette      est     le  témoignage  </a:t>
            </a:r>
            <a:r>
              <a:rPr lang="fr-FR" sz="2400" dirty="0">
                <a:solidFill>
                  <a:schemeClr val="bg1"/>
                </a:solidFill>
              </a:rPr>
              <a:t>que </a:t>
            </a:r>
            <a:r>
              <a:rPr lang="fr-FR" sz="2400" dirty="0" smtClean="0">
                <a:solidFill>
                  <a:schemeClr val="bg1"/>
                </a:solidFill>
              </a:rPr>
              <a:t>   vie        éternelle  a donné</a:t>
            </a:r>
            <a:r>
              <a:rPr lang="es-ES" sz="2400" dirty="0" smtClean="0">
                <a:solidFill>
                  <a:schemeClr val="bg1"/>
                </a:solidFill>
              </a:rPr>
              <a:t> </a:t>
            </a:r>
            <a:endParaRPr lang="es-ES" sz="2400" dirty="0" smtClean="0">
              <a:solidFill>
                <a:schemeClr val="bg1"/>
              </a:solidFill>
            </a:endParaRPr>
          </a:p>
          <a:p>
            <a:r>
              <a:rPr lang="es-ES_tradnl" sz="3300" dirty="0" smtClean="0">
                <a:solidFill>
                  <a:schemeClr val="bg1"/>
                </a:solidFill>
              </a:rPr>
              <a:t> </a:t>
            </a:r>
            <a:r>
              <a:rPr lang="es-ES_tradnl" sz="3300" dirty="0" smtClean="0">
                <a:solidFill>
                  <a:schemeClr val="bg1"/>
                </a:solidFill>
              </a:rPr>
              <a:t>  </a:t>
            </a:r>
            <a:r>
              <a:rPr lang="el-GR" sz="3300" dirty="0" smtClean="0">
                <a:solidFill>
                  <a:schemeClr val="bg1"/>
                </a:solidFill>
              </a:rPr>
              <a:t>ἡμῖν </a:t>
            </a:r>
            <a:r>
              <a:rPr lang="el-GR" sz="3300" dirty="0">
                <a:solidFill>
                  <a:schemeClr val="bg1"/>
                </a:solidFill>
              </a:rPr>
              <a:t>ὁ θεός, καὶ αὕτη ἡ ζωὴ ἐν τῷ υἱῷ αὐτοῦ ἐστιν</a:t>
            </a:r>
            <a:r>
              <a:rPr lang="el-GR" sz="3300" dirty="0" smtClean="0">
                <a:solidFill>
                  <a:schemeClr val="bg1"/>
                </a:solidFill>
              </a:rPr>
              <a:t>.</a:t>
            </a:r>
            <a:endParaRPr lang="en-US" sz="3300" dirty="0" smtClean="0">
              <a:solidFill>
                <a:schemeClr val="bg1"/>
              </a:solidFill>
            </a:endParaRPr>
          </a:p>
          <a:p>
            <a:r>
              <a:rPr lang="fr-FR" sz="2400" dirty="0" smtClean="0">
                <a:solidFill>
                  <a:schemeClr val="bg1"/>
                </a:solidFill>
              </a:rPr>
              <a:t>     nous   le   Dieu       </a:t>
            </a:r>
            <a:r>
              <a:rPr lang="fr-FR" sz="2400" dirty="0">
                <a:solidFill>
                  <a:schemeClr val="bg1"/>
                </a:solidFill>
              </a:rPr>
              <a:t>et </a:t>
            </a:r>
            <a:r>
              <a:rPr lang="fr-FR" sz="2400" dirty="0" smtClean="0">
                <a:solidFill>
                  <a:schemeClr val="bg1"/>
                </a:solidFill>
              </a:rPr>
              <a:t>    cette   la    vie  </a:t>
            </a:r>
            <a:r>
              <a:rPr lang="fr-FR" sz="2400" dirty="0">
                <a:solidFill>
                  <a:schemeClr val="bg1"/>
                </a:solidFill>
              </a:rPr>
              <a:t>dans </a:t>
            </a:r>
            <a:r>
              <a:rPr lang="fr-FR" sz="2400" dirty="0" smtClean="0">
                <a:solidFill>
                  <a:schemeClr val="bg1"/>
                </a:solidFill>
              </a:rPr>
              <a:t> le    </a:t>
            </a:r>
            <a:r>
              <a:rPr lang="fr-FR" sz="2400" dirty="0">
                <a:solidFill>
                  <a:schemeClr val="bg1"/>
                </a:solidFill>
              </a:rPr>
              <a:t>Fils </a:t>
            </a:r>
            <a:r>
              <a:rPr lang="fr-FR" sz="2400" dirty="0" smtClean="0">
                <a:solidFill>
                  <a:schemeClr val="bg1"/>
                </a:solidFill>
              </a:rPr>
              <a:t>       son         est</a:t>
            </a:r>
            <a:r>
              <a:rPr lang="es-ES" sz="2400" dirty="0" smtClean="0">
                <a:solidFill>
                  <a:schemeClr val="bg1"/>
                </a:solidFill>
              </a:rPr>
              <a:t>  </a:t>
            </a:r>
            <a:endParaRPr lang="es-ES" sz="2400" dirty="0" smtClean="0">
              <a:solidFill>
                <a:schemeClr val="bg1"/>
              </a:solidFill>
            </a:endParaRPr>
          </a:p>
          <a:p>
            <a:r>
              <a:rPr lang="en-US" sz="2800" b="1" dirty="0" smtClean="0">
                <a:solidFill>
                  <a:srgbClr val="FFFF00"/>
                </a:solidFill>
              </a:rPr>
              <a:t>12      </a:t>
            </a:r>
            <a:r>
              <a:rPr lang="el-GR" sz="3400" dirty="0" smtClean="0">
                <a:solidFill>
                  <a:schemeClr val="bg1"/>
                </a:solidFill>
              </a:rPr>
              <a:t>ὁ </a:t>
            </a:r>
            <a:r>
              <a:rPr lang="el-GR" sz="3400" dirty="0">
                <a:solidFill>
                  <a:schemeClr val="bg1"/>
                </a:solidFill>
              </a:rPr>
              <a:t>ἔχων τὸν υἱὸν ἔχει τὴν ζωήν</a:t>
            </a:r>
            <a:r>
              <a:rPr lang="el-GR" sz="3400" dirty="0" smtClean="0">
                <a:solidFill>
                  <a:schemeClr val="bg1"/>
                </a:solidFill>
              </a:rPr>
              <a:t>·</a:t>
            </a:r>
            <a:endParaRPr lang="es-ES_tradnl" sz="3400" dirty="0" smtClean="0">
              <a:solidFill>
                <a:schemeClr val="bg1"/>
              </a:solidFill>
            </a:endParaRPr>
          </a:p>
          <a:p>
            <a:r>
              <a:rPr lang="es-ES" sz="2400" dirty="0" smtClean="0">
                <a:solidFill>
                  <a:schemeClr val="bg1"/>
                </a:solidFill>
              </a:rPr>
              <a:t>       c</a:t>
            </a:r>
            <a:r>
              <a:rPr lang="fr-FR" sz="2400" dirty="0" err="1" smtClean="0">
                <a:solidFill>
                  <a:schemeClr val="bg1"/>
                </a:solidFill>
              </a:rPr>
              <a:t>elui</a:t>
            </a:r>
            <a:r>
              <a:rPr lang="fr-FR" sz="2400" dirty="0" smtClean="0">
                <a:solidFill>
                  <a:schemeClr val="bg1"/>
                </a:solidFill>
              </a:rPr>
              <a:t>  </a:t>
            </a:r>
            <a:r>
              <a:rPr lang="fr-FR" sz="2400" dirty="0">
                <a:solidFill>
                  <a:schemeClr val="bg1"/>
                </a:solidFill>
              </a:rPr>
              <a:t>qui </a:t>
            </a:r>
            <a:r>
              <a:rPr lang="fr-FR" sz="2400" dirty="0" smtClean="0">
                <a:solidFill>
                  <a:schemeClr val="bg1"/>
                </a:solidFill>
              </a:rPr>
              <a:t>a       le        </a:t>
            </a:r>
            <a:r>
              <a:rPr lang="fr-FR" sz="2400" dirty="0">
                <a:solidFill>
                  <a:schemeClr val="bg1"/>
                </a:solidFill>
              </a:rPr>
              <a:t>Fils </a:t>
            </a:r>
            <a:r>
              <a:rPr lang="fr-FR" sz="2400" dirty="0" smtClean="0">
                <a:solidFill>
                  <a:schemeClr val="bg1"/>
                </a:solidFill>
              </a:rPr>
              <a:t>      a         la        vie</a:t>
            </a:r>
            <a:r>
              <a:rPr lang="es-ES" sz="2400" dirty="0" smtClean="0">
                <a:solidFill>
                  <a:schemeClr val="bg1"/>
                </a:solidFill>
              </a:rPr>
              <a:t>   </a:t>
            </a:r>
            <a:endParaRPr lang="es-ES" sz="2400" dirty="0" smtClean="0">
              <a:solidFill>
                <a:schemeClr val="bg1"/>
              </a:solidFill>
            </a:endParaRPr>
          </a:p>
          <a:p>
            <a:r>
              <a:rPr lang="es-ES_tradnl" sz="3400" dirty="0" smtClean="0">
                <a:solidFill>
                  <a:schemeClr val="bg1"/>
                </a:solidFill>
              </a:rPr>
              <a:t>   </a:t>
            </a:r>
            <a:r>
              <a:rPr lang="el-GR" sz="3400" dirty="0" smtClean="0">
                <a:solidFill>
                  <a:schemeClr val="bg1"/>
                </a:solidFill>
              </a:rPr>
              <a:t>ὁ </a:t>
            </a:r>
            <a:r>
              <a:rPr lang="en-US" sz="3400" dirty="0" smtClean="0">
                <a:solidFill>
                  <a:schemeClr val="bg1"/>
                </a:solidFill>
              </a:rPr>
              <a:t> </a:t>
            </a:r>
            <a:r>
              <a:rPr lang="en-US" sz="3400" dirty="0" smtClean="0">
                <a:solidFill>
                  <a:schemeClr val="bg1"/>
                </a:solidFill>
              </a:rPr>
              <a:t> </a:t>
            </a:r>
            <a:r>
              <a:rPr lang="el-GR" sz="3400" dirty="0" smtClean="0">
                <a:solidFill>
                  <a:schemeClr val="bg1"/>
                </a:solidFill>
              </a:rPr>
              <a:t>μὴ </a:t>
            </a:r>
            <a:r>
              <a:rPr lang="en-US" sz="3400" dirty="0" smtClean="0">
                <a:solidFill>
                  <a:schemeClr val="bg1"/>
                </a:solidFill>
              </a:rPr>
              <a:t> </a:t>
            </a:r>
            <a:r>
              <a:rPr lang="el-GR" sz="3400" dirty="0" smtClean="0">
                <a:solidFill>
                  <a:schemeClr val="bg1"/>
                </a:solidFill>
              </a:rPr>
              <a:t>ἔχων </a:t>
            </a:r>
            <a:r>
              <a:rPr lang="el-GR" sz="3400" dirty="0">
                <a:solidFill>
                  <a:schemeClr val="bg1"/>
                </a:solidFill>
              </a:rPr>
              <a:t>τὸν υἱὸν τοῦ θεοῦ τὴν ζωὴν οὐκ ἔχει</a:t>
            </a:r>
            <a:r>
              <a:rPr lang="el-GR" sz="3400" dirty="0" smtClean="0">
                <a:solidFill>
                  <a:schemeClr val="bg1"/>
                </a:solidFill>
              </a:rPr>
              <a:t>.</a:t>
            </a:r>
            <a:endParaRPr lang="en-US" sz="3400" dirty="0" smtClean="0">
              <a:solidFill>
                <a:schemeClr val="bg1"/>
              </a:solidFill>
            </a:endParaRPr>
          </a:p>
          <a:p>
            <a:r>
              <a:rPr lang="fr-FR" sz="2400" dirty="0" smtClean="0">
                <a:solidFill>
                  <a:schemeClr val="bg1"/>
                </a:solidFill>
              </a:rPr>
              <a:t>celui ne pas  qui a       le       </a:t>
            </a:r>
            <a:r>
              <a:rPr lang="fr-FR" sz="2400" dirty="0">
                <a:solidFill>
                  <a:schemeClr val="bg1"/>
                </a:solidFill>
              </a:rPr>
              <a:t>Fils </a:t>
            </a:r>
            <a:r>
              <a:rPr lang="fr-FR" sz="2400" dirty="0" smtClean="0">
                <a:solidFill>
                  <a:schemeClr val="bg1"/>
                </a:solidFill>
              </a:rPr>
              <a:t>     de      Dieu      </a:t>
            </a:r>
            <a:r>
              <a:rPr lang="fr-FR" sz="2400" dirty="0">
                <a:solidFill>
                  <a:schemeClr val="bg1"/>
                </a:solidFill>
              </a:rPr>
              <a:t>la </a:t>
            </a:r>
            <a:r>
              <a:rPr lang="fr-FR" sz="2400" dirty="0" smtClean="0">
                <a:solidFill>
                  <a:schemeClr val="bg1"/>
                </a:solidFill>
              </a:rPr>
              <a:t>        vie   ne pas    a</a:t>
            </a:r>
            <a:endParaRPr lang="en-US" sz="24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NEG</a:t>
            </a:r>
            <a:r>
              <a:rPr lang="fr-FR" sz="2200" b="1" dirty="0"/>
              <a:t> </a:t>
            </a:r>
            <a:r>
              <a:rPr lang="fr-FR" sz="2200" b="1" dirty="0">
                <a:solidFill>
                  <a:schemeClr val="bg1"/>
                </a:solidFill>
              </a:rPr>
              <a:t>5:11</a:t>
            </a:r>
            <a:r>
              <a:rPr lang="fr-FR" sz="2200" dirty="0">
                <a:solidFill>
                  <a:schemeClr val="bg1"/>
                </a:solidFill>
              </a:rPr>
              <a:t> Et voici ce témoignage, c 'est que Dieu nous a donné la vie éternelle, et que cette vie est dans son Fils</a:t>
            </a:r>
            <a:r>
              <a:rPr lang="fr-FR" sz="2200" dirty="0" smtClean="0">
                <a:solidFill>
                  <a:schemeClr val="bg1"/>
                </a:solidFill>
              </a:rPr>
              <a:t>. </a:t>
            </a:r>
            <a:r>
              <a:rPr lang="fr-FR" sz="2200" b="1" dirty="0">
                <a:solidFill>
                  <a:schemeClr val="bg1"/>
                </a:solidFill>
              </a:rPr>
              <a:t>12</a:t>
            </a:r>
            <a:r>
              <a:rPr lang="fr-FR" sz="2200" dirty="0">
                <a:solidFill>
                  <a:schemeClr val="bg1"/>
                </a:solidFill>
              </a:rPr>
              <a:t> Celui qui a le Fils a la vie; celui qui n'a pas le Fils de Dieu n'a pas la vie.</a:t>
            </a:r>
          </a:p>
          <a:p>
            <a:r>
              <a:rPr lang="fr-FR" sz="2200" baseline="30000" dirty="0" smtClean="0">
                <a:solidFill>
                  <a:srgbClr val="FFFF00"/>
                </a:solidFill>
              </a:rPr>
              <a:t>BFC</a:t>
            </a:r>
            <a:r>
              <a:rPr lang="fr-FR" sz="2200" baseline="30000" dirty="0" smtClean="0">
                <a:solidFill>
                  <a:schemeClr val="bg1"/>
                </a:solidFill>
              </a:rPr>
              <a:t> </a:t>
            </a:r>
            <a:r>
              <a:rPr lang="fr-FR" sz="2200" b="1" dirty="0" smtClean="0">
                <a:solidFill>
                  <a:schemeClr val="bg1"/>
                </a:solidFill>
              </a:rPr>
              <a:t>5:11</a:t>
            </a:r>
            <a:r>
              <a:rPr lang="fr-FR" sz="2200" dirty="0" smtClean="0">
                <a:solidFill>
                  <a:schemeClr val="bg1"/>
                </a:solidFill>
              </a:rPr>
              <a:t> </a:t>
            </a:r>
            <a:r>
              <a:rPr lang="fr-FR" sz="2200" dirty="0">
                <a:solidFill>
                  <a:schemeClr val="bg1"/>
                </a:solidFill>
              </a:rPr>
              <a:t>Voici ce témoignage: Dieu nous a donné la vie éternelle et cette vie nous est accordée en son Fils</a:t>
            </a:r>
            <a:r>
              <a:rPr lang="fr-FR" sz="2200" dirty="0" smtClean="0">
                <a:solidFill>
                  <a:schemeClr val="bg1"/>
                </a:solidFill>
              </a:rPr>
              <a:t>. </a:t>
            </a:r>
            <a:r>
              <a:rPr lang="fr-FR" sz="2200" b="1" dirty="0">
                <a:solidFill>
                  <a:schemeClr val="bg1"/>
                </a:solidFill>
              </a:rPr>
              <a:t>12</a:t>
            </a:r>
            <a:r>
              <a:rPr lang="fr-FR" sz="2200" dirty="0">
                <a:solidFill>
                  <a:schemeClr val="bg1"/>
                </a:solidFill>
              </a:rPr>
              <a:t> Celui qui a le Fils a cette vie; celui qui n'a pas le Fils de Dieu n'a pas la vie.</a:t>
            </a:r>
          </a:p>
          <a:p>
            <a:endParaRPr lang="es-ES" sz="1100" dirty="0" smtClean="0">
              <a:solidFill>
                <a:schemeClr val="bg1"/>
              </a:solidFill>
            </a:endParaRPr>
          </a:p>
          <a:p>
            <a:endParaRPr lang="es-ES" sz="1100" dirty="0" smtClean="0">
              <a:solidFill>
                <a:schemeClr val="bg1"/>
              </a:solidFill>
            </a:endParaRPr>
          </a:p>
          <a:p>
            <a:endParaRPr lang="es-ES" sz="1100" dirty="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5212509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4803"/>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r>
              <a:rPr lang="en-US" sz="3200" b="1" dirty="0" smtClean="0">
                <a:solidFill>
                  <a:srgbClr val="FFFF00"/>
                </a:solidFill>
              </a:rPr>
              <a:t>1 Jean 5:13-14 </a:t>
            </a:r>
            <a:endParaRPr lang="en-US" sz="800" b="1" dirty="0" smtClean="0">
              <a:solidFill>
                <a:srgbClr val="FFFF00"/>
              </a:solidFill>
            </a:endParaRPr>
          </a:p>
          <a:p>
            <a:pPr algn="ctr"/>
            <a:endParaRPr lang="es-ES_tradnl" sz="800" b="1" dirty="0" smtClean="0">
              <a:solidFill>
                <a:schemeClr val="bg1"/>
              </a:solidFill>
            </a:endParaRPr>
          </a:p>
          <a:p>
            <a:pPr algn="ctr"/>
            <a:endParaRPr lang="en-US" sz="800" b="1" dirty="0" smtClean="0">
              <a:solidFill>
                <a:schemeClr val="bg1"/>
              </a:solidFill>
            </a:endParaRPr>
          </a:p>
          <a:p>
            <a:r>
              <a:rPr lang="en-US" sz="2400" b="1" dirty="0" smtClean="0">
                <a:solidFill>
                  <a:srgbClr val="FFFF00"/>
                </a:solidFill>
              </a:rPr>
              <a:t>13</a:t>
            </a:r>
            <a:r>
              <a:rPr lang="en-US" sz="3200" b="1" dirty="0" smtClean="0">
                <a:solidFill>
                  <a:schemeClr val="bg1"/>
                </a:solidFill>
              </a:rPr>
              <a:t> </a:t>
            </a:r>
            <a:r>
              <a:rPr lang="el-GR" sz="3100" dirty="0">
                <a:solidFill>
                  <a:schemeClr val="bg1"/>
                </a:solidFill>
              </a:rPr>
              <a:t>Ταῦτα ἔγραψα ὑμῖν, ἵνα εἰδῆτε ὅτι ζωὴν ἔχετε αἰώνιον</a:t>
            </a:r>
            <a:r>
              <a:rPr lang="el-GR" sz="3100" dirty="0" smtClean="0">
                <a:solidFill>
                  <a:schemeClr val="bg1"/>
                </a:solidFill>
              </a:rPr>
              <a:t>,</a:t>
            </a:r>
            <a:endParaRPr lang="es-ES_tradnl" sz="3100" dirty="0" smtClean="0">
              <a:solidFill>
                <a:schemeClr val="bg1"/>
              </a:solidFill>
            </a:endParaRPr>
          </a:p>
          <a:p>
            <a:r>
              <a:rPr lang="es-ES" sz="2400" dirty="0" smtClean="0">
                <a:solidFill>
                  <a:schemeClr val="bg1"/>
                </a:solidFill>
              </a:rPr>
              <a:t> </a:t>
            </a:r>
            <a:r>
              <a:rPr lang="es-ES" sz="2400" dirty="0" smtClean="0">
                <a:solidFill>
                  <a:schemeClr val="bg1"/>
                </a:solidFill>
              </a:rPr>
              <a:t>  </a:t>
            </a:r>
            <a:r>
              <a:rPr lang="fr-FR" sz="2200" dirty="0" smtClean="0">
                <a:solidFill>
                  <a:schemeClr val="bg1"/>
                </a:solidFill>
              </a:rPr>
              <a:t>ces </a:t>
            </a:r>
            <a:r>
              <a:rPr lang="fr-FR" sz="2200" dirty="0">
                <a:solidFill>
                  <a:schemeClr val="bg1"/>
                </a:solidFill>
              </a:rPr>
              <a:t>choses </a:t>
            </a:r>
            <a:r>
              <a:rPr lang="fr-FR" sz="2200" dirty="0" smtClean="0">
                <a:solidFill>
                  <a:schemeClr val="bg1"/>
                </a:solidFill>
              </a:rPr>
              <a:t> je ai écrit  vous  </a:t>
            </a:r>
            <a:r>
              <a:rPr lang="fr-FR" sz="2000" dirty="0">
                <a:solidFill>
                  <a:schemeClr val="bg1"/>
                </a:solidFill>
              </a:rPr>
              <a:t>afin que vous sachiez </a:t>
            </a:r>
            <a:r>
              <a:rPr lang="fr-FR" sz="2200" dirty="0">
                <a:solidFill>
                  <a:schemeClr val="bg1"/>
                </a:solidFill>
              </a:rPr>
              <a:t>que </a:t>
            </a:r>
            <a:r>
              <a:rPr lang="fr-FR" sz="2200" dirty="0" smtClean="0">
                <a:solidFill>
                  <a:schemeClr val="bg1"/>
                </a:solidFill>
              </a:rPr>
              <a:t>  vie  vous </a:t>
            </a:r>
            <a:r>
              <a:rPr lang="fr-FR" sz="2200" dirty="0">
                <a:solidFill>
                  <a:schemeClr val="bg1"/>
                </a:solidFill>
              </a:rPr>
              <a:t>avez </a:t>
            </a:r>
            <a:r>
              <a:rPr lang="fr-FR" sz="2200" dirty="0" smtClean="0">
                <a:solidFill>
                  <a:schemeClr val="bg1"/>
                </a:solidFill>
              </a:rPr>
              <a:t>   éternelle</a:t>
            </a:r>
            <a:r>
              <a:rPr lang="es-ES" sz="2400" dirty="0" smtClean="0">
                <a:solidFill>
                  <a:schemeClr val="bg1"/>
                </a:solidFill>
              </a:rPr>
              <a:t> </a:t>
            </a:r>
            <a:endParaRPr lang="es-ES" sz="2400" dirty="0" smtClean="0">
              <a:solidFill>
                <a:schemeClr val="bg1"/>
              </a:solidFill>
            </a:endParaRPr>
          </a:p>
          <a:p>
            <a:r>
              <a:rPr lang="es-ES_tradnl" sz="3200" dirty="0" smtClean="0">
                <a:solidFill>
                  <a:schemeClr val="bg1"/>
                </a:solidFill>
              </a:rPr>
              <a:t>     </a:t>
            </a:r>
            <a:r>
              <a:rPr lang="el-GR" sz="3200" dirty="0" smtClean="0">
                <a:solidFill>
                  <a:schemeClr val="bg1"/>
                </a:solidFill>
              </a:rPr>
              <a:t>τοῖς </a:t>
            </a:r>
            <a:r>
              <a:rPr lang="el-GR" sz="3200" dirty="0">
                <a:solidFill>
                  <a:schemeClr val="bg1"/>
                </a:solidFill>
              </a:rPr>
              <a:t>πιστεύουσιν εἰς τὸ ὄνομα τοῦ υἱοῦ τοῦ </a:t>
            </a:r>
            <a:r>
              <a:rPr lang="el-GR" sz="3200" dirty="0" smtClean="0">
                <a:solidFill>
                  <a:schemeClr val="bg1"/>
                </a:solidFill>
              </a:rPr>
              <a:t>θεοῦ.</a:t>
            </a:r>
            <a:endParaRPr lang="en-US" sz="3200" dirty="0" smtClean="0">
              <a:solidFill>
                <a:schemeClr val="bg1"/>
              </a:solidFill>
            </a:endParaRPr>
          </a:p>
          <a:p>
            <a:r>
              <a:rPr lang="fr-FR" sz="2300" dirty="0" smtClean="0">
                <a:solidFill>
                  <a:schemeClr val="bg1"/>
                </a:solidFill>
              </a:rPr>
              <a:t>      à ceux      </a:t>
            </a:r>
            <a:r>
              <a:rPr lang="fr-FR" sz="2300" dirty="0">
                <a:solidFill>
                  <a:schemeClr val="bg1"/>
                </a:solidFill>
              </a:rPr>
              <a:t>qui croient </a:t>
            </a:r>
            <a:r>
              <a:rPr lang="fr-FR" sz="2300" dirty="0" smtClean="0">
                <a:solidFill>
                  <a:schemeClr val="bg1"/>
                </a:solidFill>
              </a:rPr>
              <a:t>            </a:t>
            </a:r>
            <a:r>
              <a:rPr lang="fr-FR" sz="2300" dirty="0">
                <a:solidFill>
                  <a:schemeClr val="bg1"/>
                </a:solidFill>
              </a:rPr>
              <a:t>au </a:t>
            </a:r>
            <a:r>
              <a:rPr lang="fr-FR" sz="2300" dirty="0" smtClean="0">
                <a:solidFill>
                  <a:schemeClr val="bg1"/>
                </a:solidFill>
              </a:rPr>
              <a:t>         nom        du      Fils      </a:t>
            </a:r>
            <a:r>
              <a:rPr lang="fr-FR" sz="2300" dirty="0">
                <a:solidFill>
                  <a:schemeClr val="bg1"/>
                </a:solidFill>
              </a:rPr>
              <a:t>de </a:t>
            </a:r>
            <a:r>
              <a:rPr lang="fr-FR" sz="2300" dirty="0" smtClean="0">
                <a:solidFill>
                  <a:schemeClr val="bg1"/>
                </a:solidFill>
              </a:rPr>
              <a:t>     Dieu</a:t>
            </a:r>
            <a:endParaRPr lang="es-ES" sz="2300" dirty="0" smtClean="0">
              <a:solidFill>
                <a:schemeClr val="bg1"/>
              </a:solidFill>
            </a:endParaRPr>
          </a:p>
          <a:p>
            <a:r>
              <a:rPr lang="en-US" sz="2400" b="1" dirty="0" smtClean="0">
                <a:solidFill>
                  <a:srgbClr val="FFFF00"/>
                </a:solidFill>
              </a:rPr>
              <a:t>14 </a:t>
            </a:r>
            <a:r>
              <a:rPr lang="en-US" sz="2800" b="1" dirty="0" smtClean="0">
                <a:solidFill>
                  <a:srgbClr val="FFFF00"/>
                </a:solidFill>
              </a:rPr>
              <a:t>  </a:t>
            </a:r>
            <a:r>
              <a:rPr lang="el-GR" sz="3300" dirty="0">
                <a:solidFill>
                  <a:schemeClr val="bg1"/>
                </a:solidFill>
              </a:rPr>
              <a:t>καὶ αὕτη ἐστὶν ἡ παρρησία ἣν ἔχομεν </a:t>
            </a:r>
            <a:r>
              <a:rPr lang="en-US" sz="3300" dirty="0" smtClean="0">
                <a:solidFill>
                  <a:schemeClr val="bg1"/>
                </a:solidFill>
              </a:rPr>
              <a:t> </a:t>
            </a:r>
            <a:r>
              <a:rPr lang="el-GR" sz="3300" dirty="0" smtClean="0">
                <a:solidFill>
                  <a:schemeClr val="bg1"/>
                </a:solidFill>
              </a:rPr>
              <a:t>πρὸς </a:t>
            </a:r>
            <a:r>
              <a:rPr lang="el-GR" sz="3300" dirty="0">
                <a:solidFill>
                  <a:schemeClr val="bg1"/>
                </a:solidFill>
              </a:rPr>
              <a:t>αὐτόν,</a:t>
            </a:r>
            <a:r>
              <a:rPr lang="es-ES" sz="3300" dirty="0" smtClean="0">
                <a:solidFill>
                  <a:schemeClr val="bg1"/>
                </a:solidFill>
              </a:rPr>
              <a:t> </a:t>
            </a:r>
          </a:p>
          <a:p>
            <a:r>
              <a:rPr lang="fr-FR" sz="2300" dirty="0" smtClean="0">
                <a:solidFill>
                  <a:schemeClr val="bg1"/>
                </a:solidFill>
              </a:rPr>
              <a:t>          et      cette     est       la     assurance    que  nous avons  auprès  </a:t>
            </a:r>
            <a:r>
              <a:rPr lang="fr-FR" sz="2300" dirty="0">
                <a:solidFill>
                  <a:schemeClr val="bg1"/>
                </a:solidFill>
              </a:rPr>
              <a:t>de lui </a:t>
            </a:r>
            <a:r>
              <a:rPr lang="es-ES" sz="2300" dirty="0" smtClean="0">
                <a:solidFill>
                  <a:schemeClr val="bg1"/>
                </a:solidFill>
              </a:rPr>
              <a:t>    </a:t>
            </a:r>
            <a:endParaRPr lang="es-ES" sz="2300" dirty="0" smtClean="0">
              <a:solidFill>
                <a:schemeClr val="bg1"/>
              </a:solidFill>
            </a:endParaRPr>
          </a:p>
          <a:p>
            <a:r>
              <a:rPr lang="es-ES_tradnl" sz="3300" dirty="0" smtClean="0">
                <a:solidFill>
                  <a:schemeClr val="bg1"/>
                </a:solidFill>
              </a:rPr>
              <a:t>   </a:t>
            </a:r>
            <a:r>
              <a:rPr lang="el-GR" sz="3300" dirty="0" smtClean="0">
                <a:solidFill>
                  <a:schemeClr val="bg1"/>
                </a:solidFill>
              </a:rPr>
              <a:t>ὅτι </a:t>
            </a:r>
            <a:r>
              <a:rPr lang="el-GR" sz="3300" dirty="0">
                <a:solidFill>
                  <a:schemeClr val="bg1"/>
                </a:solidFill>
              </a:rPr>
              <a:t>ἐάν </a:t>
            </a:r>
            <a:r>
              <a:rPr lang="en-US" sz="3300" dirty="0" smtClean="0">
                <a:solidFill>
                  <a:schemeClr val="bg1"/>
                </a:solidFill>
              </a:rPr>
              <a:t>  </a:t>
            </a:r>
            <a:r>
              <a:rPr lang="el-GR" sz="3300" dirty="0" smtClean="0">
                <a:solidFill>
                  <a:schemeClr val="bg1"/>
                </a:solidFill>
              </a:rPr>
              <a:t>τι</a:t>
            </a:r>
            <a:r>
              <a:rPr lang="en-US" sz="3300" dirty="0" smtClean="0">
                <a:solidFill>
                  <a:schemeClr val="bg1"/>
                </a:solidFill>
              </a:rPr>
              <a:t>    </a:t>
            </a:r>
            <a:r>
              <a:rPr lang="el-GR" sz="3300" dirty="0" smtClean="0">
                <a:solidFill>
                  <a:schemeClr val="bg1"/>
                </a:solidFill>
              </a:rPr>
              <a:t> </a:t>
            </a:r>
            <a:r>
              <a:rPr lang="el-GR" sz="3300" dirty="0">
                <a:solidFill>
                  <a:schemeClr val="bg1"/>
                </a:solidFill>
              </a:rPr>
              <a:t>αἰτώμεθα </a:t>
            </a:r>
            <a:r>
              <a:rPr lang="en-US" sz="3300" dirty="0" smtClean="0">
                <a:solidFill>
                  <a:schemeClr val="bg1"/>
                </a:solidFill>
              </a:rPr>
              <a:t> </a:t>
            </a:r>
            <a:r>
              <a:rPr lang="el-GR" sz="3300" dirty="0" smtClean="0">
                <a:solidFill>
                  <a:schemeClr val="bg1"/>
                </a:solidFill>
              </a:rPr>
              <a:t>κατὰ </a:t>
            </a:r>
            <a:r>
              <a:rPr lang="el-GR" sz="3300" dirty="0">
                <a:solidFill>
                  <a:schemeClr val="bg1"/>
                </a:solidFill>
              </a:rPr>
              <a:t>τὸ θέλημα αὐτοῦ ἀκούει ἡμῶν. </a:t>
            </a:r>
            <a:endParaRPr lang="es-ES_tradnl" sz="3300" dirty="0" smtClean="0">
              <a:solidFill>
                <a:schemeClr val="bg1"/>
              </a:solidFill>
            </a:endParaRPr>
          </a:p>
          <a:p>
            <a:r>
              <a:rPr lang="fr-FR" sz="2300" dirty="0" smtClean="0">
                <a:solidFill>
                  <a:schemeClr val="bg1"/>
                </a:solidFill>
              </a:rPr>
              <a:t>    que   si  </a:t>
            </a:r>
            <a:r>
              <a:rPr lang="fr-FR" dirty="0" smtClean="0">
                <a:solidFill>
                  <a:schemeClr val="bg1"/>
                </a:solidFill>
              </a:rPr>
              <a:t>quelque </a:t>
            </a:r>
            <a:r>
              <a:rPr lang="fr-FR" dirty="0">
                <a:solidFill>
                  <a:schemeClr val="bg1"/>
                </a:solidFill>
              </a:rPr>
              <a:t>chose </a:t>
            </a:r>
            <a:r>
              <a:rPr lang="fr-FR" dirty="0" smtClean="0">
                <a:solidFill>
                  <a:schemeClr val="bg1"/>
                </a:solidFill>
              </a:rPr>
              <a:t> nous </a:t>
            </a:r>
            <a:r>
              <a:rPr lang="fr-FR" dirty="0">
                <a:solidFill>
                  <a:schemeClr val="bg1"/>
                </a:solidFill>
              </a:rPr>
              <a:t>demandons </a:t>
            </a:r>
            <a:r>
              <a:rPr lang="fr-FR" dirty="0" smtClean="0">
                <a:solidFill>
                  <a:schemeClr val="bg1"/>
                </a:solidFill>
              </a:rPr>
              <a:t>  </a:t>
            </a:r>
            <a:r>
              <a:rPr lang="fr-FR" sz="2300" dirty="0" smtClean="0">
                <a:solidFill>
                  <a:schemeClr val="bg1"/>
                </a:solidFill>
              </a:rPr>
              <a:t>selon     la     volonté          sa          </a:t>
            </a:r>
            <a:r>
              <a:rPr lang="fr-FR" sz="2300" dirty="0">
                <a:solidFill>
                  <a:schemeClr val="bg1"/>
                </a:solidFill>
              </a:rPr>
              <a:t>il </a:t>
            </a:r>
            <a:r>
              <a:rPr lang="fr-FR" sz="2300" dirty="0" smtClean="0">
                <a:solidFill>
                  <a:schemeClr val="bg1"/>
                </a:solidFill>
              </a:rPr>
              <a:t>écoute    nous</a:t>
            </a:r>
            <a:endParaRPr lang="en-US" sz="23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NEG</a:t>
            </a:r>
            <a:r>
              <a:rPr lang="fr-FR" sz="2200" b="1" dirty="0"/>
              <a:t> </a:t>
            </a:r>
            <a:r>
              <a:rPr lang="fr-FR" sz="2200" b="1" dirty="0">
                <a:solidFill>
                  <a:schemeClr val="bg1"/>
                </a:solidFill>
              </a:rPr>
              <a:t>5:13</a:t>
            </a:r>
            <a:r>
              <a:rPr lang="fr-FR" sz="2200" dirty="0">
                <a:solidFill>
                  <a:schemeClr val="bg1"/>
                </a:solidFill>
              </a:rPr>
              <a:t> Je vous ai écrit ces choses, afin que vous sachiez que vous avez la vie éternelle, vous qui croyez au nom du Fils de Dieu</a:t>
            </a:r>
            <a:r>
              <a:rPr lang="fr-FR" sz="2200" dirty="0" smtClean="0">
                <a:solidFill>
                  <a:schemeClr val="bg1"/>
                </a:solidFill>
              </a:rPr>
              <a:t>. </a:t>
            </a:r>
            <a:r>
              <a:rPr lang="fr-FR" sz="2200" b="1" dirty="0">
                <a:solidFill>
                  <a:schemeClr val="bg1"/>
                </a:solidFill>
              </a:rPr>
              <a:t>14</a:t>
            </a:r>
            <a:r>
              <a:rPr lang="fr-FR" sz="2200" dirty="0">
                <a:solidFill>
                  <a:schemeClr val="bg1"/>
                </a:solidFill>
              </a:rPr>
              <a:t> Nous avons auprès de lui cette assurance que si nous demandons quelque chose selon sa volonté, il nous écoute</a:t>
            </a:r>
            <a:r>
              <a:rPr lang="fr-FR" sz="2200" dirty="0" smtClean="0">
                <a:solidFill>
                  <a:schemeClr val="bg1"/>
                </a:solidFill>
              </a:rPr>
              <a:t>. / </a:t>
            </a:r>
            <a:r>
              <a:rPr lang="fr-FR" sz="2200" baseline="30000" dirty="0" smtClean="0">
                <a:solidFill>
                  <a:srgbClr val="FFFF00"/>
                </a:solidFill>
              </a:rPr>
              <a:t>BFC </a:t>
            </a:r>
            <a:r>
              <a:rPr lang="fr-FR" sz="2200" b="1" dirty="0" smtClean="0">
                <a:solidFill>
                  <a:schemeClr val="bg1"/>
                </a:solidFill>
              </a:rPr>
              <a:t>5:13</a:t>
            </a:r>
            <a:r>
              <a:rPr lang="fr-FR" sz="2200" dirty="0" smtClean="0">
                <a:solidFill>
                  <a:schemeClr val="bg1"/>
                </a:solidFill>
              </a:rPr>
              <a:t> </a:t>
            </a:r>
            <a:r>
              <a:rPr lang="fr-FR" sz="2200" dirty="0">
                <a:solidFill>
                  <a:schemeClr val="bg1"/>
                </a:solidFill>
              </a:rPr>
              <a:t>Je vous ai écrit cela afin que vous sachiez que vous avez la vie éternelle, vous qui croyez au nom du Fils de Dieu</a:t>
            </a:r>
            <a:r>
              <a:rPr lang="fr-FR" sz="2200" dirty="0" smtClean="0">
                <a:solidFill>
                  <a:schemeClr val="bg1"/>
                </a:solidFill>
              </a:rPr>
              <a:t>. </a:t>
            </a:r>
            <a:r>
              <a:rPr lang="fr-FR" sz="2200" b="1" dirty="0" smtClean="0">
                <a:solidFill>
                  <a:schemeClr val="bg1"/>
                </a:solidFill>
              </a:rPr>
              <a:t>14</a:t>
            </a:r>
            <a:r>
              <a:rPr lang="fr-FR" sz="2200" dirty="0" smtClean="0">
                <a:solidFill>
                  <a:schemeClr val="bg1"/>
                </a:solidFill>
              </a:rPr>
              <a:t> </a:t>
            </a:r>
            <a:r>
              <a:rPr lang="fr-FR" sz="2200" dirty="0">
                <a:solidFill>
                  <a:schemeClr val="bg1"/>
                </a:solidFill>
              </a:rPr>
              <a:t>Nous pouvons regarder à Dieu avec assurance, car il nous écoute si nous demandons quelque chose de conforme à sa volonté.</a:t>
            </a: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12482986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1710</Words>
  <Application>Microsoft Office PowerPoint</Application>
  <PresentationFormat>Custom</PresentationFormat>
  <Paragraphs>186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Première Épître de Jean Chapitre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305</cp:revision>
  <dcterms:created xsi:type="dcterms:W3CDTF">2020-04-05T11:02:49Z</dcterms:created>
  <dcterms:modified xsi:type="dcterms:W3CDTF">2020-05-06T01:44:52Z</dcterms:modified>
</cp:coreProperties>
</file>