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324" r:id="rId2"/>
    <p:sldId id="402" r:id="rId3"/>
    <p:sldId id="405" r:id="rId4"/>
    <p:sldId id="407" r:id="rId5"/>
    <p:sldId id="409" r:id="rId6"/>
    <p:sldId id="411" r:id="rId7"/>
    <p:sldId id="413" r:id="rId8"/>
    <p:sldId id="415" r:id="rId9"/>
    <p:sldId id="417" r:id="rId10"/>
    <p:sldId id="418" r:id="rId11"/>
    <p:sldId id="401" r:id="rId12"/>
  </p:sldIdLst>
  <p:sldSz cx="12161838"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56" autoAdjust="0"/>
    <p:restoredTop sz="94940" autoAdjust="0"/>
  </p:normalViewPr>
  <p:slideViewPr>
    <p:cSldViewPr>
      <p:cViewPr varScale="1">
        <p:scale>
          <a:sx n="84" d="100"/>
          <a:sy n="84" d="100"/>
        </p:scale>
        <p:origin x="-786" y="-90"/>
      </p:cViewPr>
      <p:guideLst>
        <p:guide orient="horz" pos="2160"/>
        <p:guide pos="3831"/>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15A7C89-7F9B-4D72-972A-4CB9FFE5E6C9}" type="datetimeFigureOut">
              <a:rPr lang="en-US" smtClean="0"/>
              <a:t>5/25/2020</a:t>
            </a:fld>
            <a:endParaRPr lang="en-US"/>
          </a:p>
        </p:txBody>
      </p:sp>
      <p:sp>
        <p:nvSpPr>
          <p:cNvPr id="4" name="Slide Image Placeholder 3"/>
          <p:cNvSpPr>
            <a:spLocks noGrp="1" noRot="1" noChangeAspect="1"/>
          </p:cNvSpPr>
          <p:nvPr>
            <p:ph type="sldImg" idx="2"/>
          </p:nvPr>
        </p:nvSpPr>
        <p:spPr>
          <a:xfrm>
            <a:off x="388938" y="685800"/>
            <a:ext cx="608012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AC1EC42-BB98-4E7B-A868-ACD34E872939}" type="slidenum">
              <a:rPr lang="en-US" smtClean="0"/>
              <a:t>‹#›</a:t>
            </a:fld>
            <a:endParaRPr lang="en-US"/>
          </a:p>
        </p:txBody>
      </p:sp>
    </p:spTree>
    <p:extLst>
      <p:ext uri="{BB962C8B-B14F-4D97-AF65-F5344CB8AC3E}">
        <p14:creationId xmlns:p14="http://schemas.microsoft.com/office/powerpoint/2010/main" val="18496112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2138" y="2130426"/>
            <a:ext cx="10337562"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4276" y="3886200"/>
            <a:ext cx="8513287"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228C260-82CB-4E87-BDB8-65FC51A009BE}" type="datetimeFigureOut">
              <a:rPr lang="en-US" smtClean="0"/>
              <a:t>5/25/2020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4436FD-6829-4C23-8181-82EBC7E9365F}" type="slidenum">
              <a:rPr lang="en-US" smtClean="0"/>
              <a:t>‹#›</a:t>
            </a:fld>
            <a:endParaRPr lang="en-US"/>
          </a:p>
        </p:txBody>
      </p:sp>
    </p:spTree>
    <p:extLst>
      <p:ext uri="{BB962C8B-B14F-4D97-AF65-F5344CB8AC3E}">
        <p14:creationId xmlns:p14="http://schemas.microsoft.com/office/powerpoint/2010/main" val="29539114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28C260-82CB-4E87-BDB8-65FC51A009BE}" type="datetimeFigureOut">
              <a:rPr lang="en-US" smtClean="0"/>
              <a:t>5/25/2020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4436FD-6829-4C23-8181-82EBC7E9365F}" type="slidenum">
              <a:rPr lang="en-US" smtClean="0"/>
              <a:t>‹#›</a:t>
            </a:fld>
            <a:endParaRPr lang="en-US"/>
          </a:p>
        </p:txBody>
      </p:sp>
    </p:spTree>
    <p:extLst>
      <p:ext uri="{BB962C8B-B14F-4D97-AF65-F5344CB8AC3E}">
        <p14:creationId xmlns:p14="http://schemas.microsoft.com/office/powerpoint/2010/main" val="12437916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28995" y="274639"/>
            <a:ext cx="3637994"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08678" y="274639"/>
            <a:ext cx="1071762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28C260-82CB-4E87-BDB8-65FC51A009BE}" type="datetimeFigureOut">
              <a:rPr lang="en-US" smtClean="0"/>
              <a:t>5/25/2020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4436FD-6829-4C23-8181-82EBC7E9365F}" type="slidenum">
              <a:rPr lang="en-US" smtClean="0"/>
              <a:t>‹#›</a:t>
            </a:fld>
            <a:endParaRPr lang="en-US"/>
          </a:p>
        </p:txBody>
      </p:sp>
    </p:spTree>
    <p:extLst>
      <p:ext uri="{BB962C8B-B14F-4D97-AF65-F5344CB8AC3E}">
        <p14:creationId xmlns:p14="http://schemas.microsoft.com/office/powerpoint/2010/main" val="26918991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28C260-82CB-4E87-BDB8-65FC51A009BE}" type="datetimeFigureOut">
              <a:rPr lang="en-US" smtClean="0"/>
              <a:t>5/25/2020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4436FD-6829-4C23-8181-82EBC7E9365F}" type="slidenum">
              <a:rPr lang="en-US" smtClean="0"/>
              <a:t>‹#›</a:t>
            </a:fld>
            <a:endParaRPr lang="en-US"/>
          </a:p>
        </p:txBody>
      </p:sp>
    </p:spTree>
    <p:extLst>
      <p:ext uri="{BB962C8B-B14F-4D97-AF65-F5344CB8AC3E}">
        <p14:creationId xmlns:p14="http://schemas.microsoft.com/office/powerpoint/2010/main" val="23169360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0702" y="4406901"/>
            <a:ext cx="10337562"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0702" y="2906713"/>
            <a:ext cx="10337562"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228C260-82CB-4E87-BDB8-65FC51A009BE}" type="datetimeFigureOut">
              <a:rPr lang="en-US" smtClean="0"/>
              <a:t>5/25/2020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4436FD-6829-4C23-8181-82EBC7E9365F}" type="slidenum">
              <a:rPr lang="en-US" smtClean="0"/>
              <a:t>‹#›</a:t>
            </a:fld>
            <a:endParaRPr lang="en-US"/>
          </a:p>
        </p:txBody>
      </p:sp>
    </p:spTree>
    <p:extLst>
      <p:ext uri="{BB962C8B-B14F-4D97-AF65-F5344CB8AC3E}">
        <p14:creationId xmlns:p14="http://schemas.microsoft.com/office/powerpoint/2010/main" val="37970618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8092" y="1600201"/>
            <a:ext cx="537147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82268" y="1600201"/>
            <a:ext cx="537147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228C260-82CB-4E87-BDB8-65FC51A009BE}" type="datetimeFigureOut">
              <a:rPr lang="en-US" smtClean="0"/>
              <a:t>5/25/2020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4436FD-6829-4C23-8181-82EBC7E9365F}" type="slidenum">
              <a:rPr lang="en-US" smtClean="0"/>
              <a:t>‹#›</a:t>
            </a:fld>
            <a:endParaRPr lang="en-US"/>
          </a:p>
        </p:txBody>
      </p:sp>
    </p:spTree>
    <p:extLst>
      <p:ext uri="{BB962C8B-B14F-4D97-AF65-F5344CB8AC3E}">
        <p14:creationId xmlns:p14="http://schemas.microsoft.com/office/powerpoint/2010/main" val="2319344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8092" y="1535113"/>
            <a:ext cx="537359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8092" y="2174875"/>
            <a:ext cx="537359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8046" y="1535113"/>
            <a:ext cx="537570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8046" y="2174875"/>
            <a:ext cx="537570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228C260-82CB-4E87-BDB8-65FC51A009BE}" type="datetimeFigureOut">
              <a:rPr lang="en-US" smtClean="0"/>
              <a:t>5/25/2020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4436FD-6829-4C23-8181-82EBC7E9365F}" type="slidenum">
              <a:rPr lang="en-US" smtClean="0"/>
              <a:t>‹#›</a:t>
            </a:fld>
            <a:endParaRPr lang="en-US"/>
          </a:p>
        </p:txBody>
      </p:sp>
    </p:spTree>
    <p:extLst>
      <p:ext uri="{BB962C8B-B14F-4D97-AF65-F5344CB8AC3E}">
        <p14:creationId xmlns:p14="http://schemas.microsoft.com/office/powerpoint/2010/main" val="32489096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228C260-82CB-4E87-BDB8-65FC51A009BE}" type="datetimeFigureOut">
              <a:rPr lang="en-US" smtClean="0"/>
              <a:t>5/25/2020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4436FD-6829-4C23-8181-82EBC7E9365F}" type="slidenum">
              <a:rPr lang="en-US" smtClean="0"/>
              <a:t>‹#›</a:t>
            </a:fld>
            <a:endParaRPr lang="en-US"/>
          </a:p>
        </p:txBody>
      </p:sp>
    </p:spTree>
    <p:extLst>
      <p:ext uri="{BB962C8B-B14F-4D97-AF65-F5344CB8AC3E}">
        <p14:creationId xmlns:p14="http://schemas.microsoft.com/office/powerpoint/2010/main" val="13393718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28C260-82CB-4E87-BDB8-65FC51A009BE}" type="datetimeFigureOut">
              <a:rPr lang="en-US" smtClean="0"/>
              <a:t>5/25/2020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4436FD-6829-4C23-8181-82EBC7E9365F}" type="slidenum">
              <a:rPr lang="en-US" smtClean="0"/>
              <a:t>‹#›</a:t>
            </a:fld>
            <a:endParaRPr lang="en-US"/>
          </a:p>
        </p:txBody>
      </p:sp>
    </p:spTree>
    <p:extLst>
      <p:ext uri="{BB962C8B-B14F-4D97-AF65-F5344CB8AC3E}">
        <p14:creationId xmlns:p14="http://schemas.microsoft.com/office/powerpoint/2010/main" val="28049429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8093" y="273050"/>
            <a:ext cx="4001161"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54941" y="273051"/>
            <a:ext cx="679880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8093" y="1435101"/>
            <a:ext cx="4001161"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228C260-82CB-4E87-BDB8-65FC51A009BE}" type="datetimeFigureOut">
              <a:rPr lang="en-US" smtClean="0"/>
              <a:t>5/25/2020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4436FD-6829-4C23-8181-82EBC7E9365F}" type="slidenum">
              <a:rPr lang="en-US" smtClean="0"/>
              <a:t>‹#›</a:t>
            </a:fld>
            <a:endParaRPr lang="en-US"/>
          </a:p>
        </p:txBody>
      </p:sp>
    </p:spTree>
    <p:extLst>
      <p:ext uri="{BB962C8B-B14F-4D97-AF65-F5344CB8AC3E}">
        <p14:creationId xmlns:p14="http://schemas.microsoft.com/office/powerpoint/2010/main" val="33590170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3805" y="4800600"/>
            <a:ext cx="7297103"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3805" y="612775"/>
            <a:ext cx="7297103"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3805" y="5367338"/>
            <a:ext cx="7297103"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228C260-82CB-4E87-BDB8-65FC51A009BE}" type="datetimeFigureOut">
              <a:rPr lang="en-US" smtClean="0"/>
              <a:t>5/25/2020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4436FD-6829-4C23-8181-82EBC7E9365F}" type="slidenum">
              <a:rPr lang="en-US" smtClean="0"/>
              <a:t>‹#›</a:t>
            </a:fld>
            <a:endParaRPr lang="en-US"/>
          </a:p>
        </p:txBody>
      </p:sp>
    </p:spTree>
    <p:extLst>
      <p:ext uri="{BB962C8B-B14F-4D97-AF65-F5344CB8AC3E}">
        <p14:creationId xmlns:p14="http://schemas.microsoft.com/office/powerpoint/2010/main" val="14730640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8092" y="274638"/>
            <a:ext cx="10945654"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8092" y="1600201"/>
            <a:ext cx="10945654"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8092" y="6356351"/>
            <a:ext cx="2837762"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28C260-82CB-4E87-BDB8-65FC51A009BE}" type="datetimeFigureOut">
              <a:rPr lang="en-US" smtClean="0"/>
              <a:t>5/25/2020</a:t>
            </a:fld>
            <a:endParaRPr lang="en-US"/>
          </a:p>
        </p:txBody>
      </p:sp>
      <p:sp>
        <p:nvSpPr>
          <p:cNvPr id="5" name="Footer Placeholder 4"/>
          <p:cNvSpPr>
            <a:spLocks noGrp="1"/>
          </p:cNvSpPr>
          <p:nvPr>
            <p:ph type="ftr" sz="quarter" idx="3"/>
          </p:nvPr>
        </p:nvSpPr>
        <p:spPr>
          <a:xfrm>
            <a:off x="4155295" y="6356351"/>
            <a:ext cx="385124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15984" y="6356351"/>
            <a:ext cx="2837762"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4436FD-6829-4C23-8181-82EBC7E9365F}" type="slidenum">
              <a:rPr lang="en-US" smtClean="0"/>
              <a:t>‹#›</a:t>
            </a:fld>
            <a:endParaRPr lang="en-US"/>
          </a:p>
        </p:txBody>
      </p:sp>
    </p:spTree>
    <p:extLst>
      <p:ext uri="{BB962C8B-B14F-4D97-AF65-F5344CB8AC3E}">
        <p14:creationId xmlns:p14="http://schemas.microsoft.com/office/powerpoint/2010/main" val="17073801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759" y="2514600"/>
            <a:ext cx="8641160" cy="2590800"/>
          </a:xfrm>
          <a:solidFill>
            <a:schemeClr val="accent6">
              <a:lumMod val="75000"/>
            </a:schemeClr>
          </a:solidFill>
        </p:spPr>
        <p:txBody>
          <a:bodyPr>
            <a:noAutofit/>
          </a:bodyPr>
          <a:lstStyle/>
          <a:p>
            <a:r>
              <a:rPr lang="fr-FR" sz="6600" b="1" dirty="0" smtClean="0"/>
              <a:t>Apocalypse de Jean</a:t>
            </a:r>
            <a:r>
              <a:rPr lang="fr-FR" sz="6000" b="1" dirty="0" smtClean="0"/>
              <a:t/>
            </a:r>
            <a:br>
              <a:rPr lang="fr-FR" sz="6000" b="1" dirty="0" smtClean="0"/>
            </a:br>
            <a:r>
              <a:rPr lang="fr-FR" sz="6000" b="1" dirty="0" smtClean="0"/>
              <a:t>Chapitre 5</a:t>
            </a:r>
            <a:endParaRPr lang="en-US" sz="6000" dirty="0">
              <a:latin typeface="SimSun" pitchFamily="2" charset="-122"/>
              <a:ea typeface="SimSun" pitchFamily="2" charset="-122"/>
            </a:endParaRPr>
          </a:p>
        </p:txBody>
      </p:sp>
      <p:sp>
        <p:nvSpPr>
          <p:cNvPr id="3" name="Subtitle 2"/>
          <p:cNvSpPr>
            <a:spLocks noGrp="1"/>
          </p:cNvSpPr>
          <p:nvPr>
            <p:ph type="subTitle" idx="1"/>
          </p:nvPr>
        </p:nvSpPr>
        <p:spPr>
          <a:xfrm>
            <a:off x="868759" y="5486400"/>
            <a:ext cx="7315200" cy="685800"/>
          </a:xfrm>
        </p:spPr>
        <p:txBody>
          <a:bodyPr>
            <a:normAutofit/>
          </a:bodyPr>
          <a:lstStyle/>
          <a:p>
            <a:r>
              <a:rPr lang="fr-FR" sz="3600" b="1" dirty="0">
                <a:solidFill>
                  <a:schemeClr val="tx1"/>
                </a:solidFill>
              </a:rPr>
              <a:t>Préparé et récité par Ezra Kim, </a:t>
            </a:r>
            <a:r>
              <a:rPr lang="fr-FR" sz="3600" b="1" dirty="0" err="1">
                <a:solidFill>
                  <a:schemeClr val="tx1"/>
                </a:solidFill>
              </a:rPr>
              <a:t>Ph.D</a:t>
            </a:r>
            <a:r>
              <a:rPr lang="fr-FR" sz="3600" b="1" dirty="0">
                <a:solidFill>
                  <a:schemeClr val="tx1"/>
                </a:solidFill>
              </a:rPr>
              <a:t>.</a:t>
            </a:r>
            <a:endParaRPr lang="en-US" sz="3600" b="1" dirty="0" smtClean="0">
              <a:solidFill>
                <a:schemeClr val="tx1"/>
              </a:solidFill>
            </a:endParaRPr>
          </a:p>
        </p:txBody>
      </p:sp>
      <p:sp>
        <p:nvSpPr>
          <p:cNvPr id="4" name="Rectangle 3"/>
          <p:cNvSpPr/>
          <p:nvPr/>
        </p:nvSpPr>
        <p:spPr>
          <a:xfrm>
            <a:off x="0" y="152400"/>
            <a:ext cx="8900319" cy="2246769"/>
          </a:xfrm>
          <a:prstGeom prst="rect">
            <a:avLst/>
          </a:prstGeom>
        </p:spPr>
        <p:txBody>
          <a:bodyPr wrap="square">
            <a:spAutoFit/>
          </a:bodyPr>
          <a:lstStyle/>
          <a:p>
            <a:pPr algn="ctr"/>
            <a:r>
              <a:rPr lang="en-US" sz="5400" b="1" dirty="0" smtClean="0">
                <a:solidFill>
                  <a:srgbClr val="FF0000"/>
                </a:solidFill>
              </a:rPr>
              <a:t>Nouveau </a:t>
            </a:r>
            <a:r>
              <a:rPr lang="en-US" sz="5400" b="1" dirty="0">
                <a:solidFill>
                  <a:srgbClr val="FF0000"/>
                </a:solidFill>
              </a:rPr>
              <a:t>Testament </a:t>
            </a:r>
            <a:endParaRPr lang="en-US" sz="5400" b="1" dirty="0" smtClean="0">
              <a:solidFill>
                <a:srgbClr val="FF0000"/>
              </a:solidFill>
            </a:endParaRPr>
          </a:p>
          <a:p>
            <a:pPr algn="ctr"/>
            <a:r>
              <a:rPr lang="en-US" sz="5400" b="1" dirty="0" err="1">
                <a:solidFill>
                  <a:srgbClr val="FF0000"/>
                </a:solidFill>
              </a:rPr>
              <a:t>I</a:t>
            </a:r>
            <a:r>
              <a:rPr lang="en-US" sz="5400" b="1" dirty="0" err="1" smtClean="0">
                <a:solidFill>
                  <a:srgbClr val="FF0000"/>
                </a:solidFill>
              </a:rPr>
              <a:t>nterlinéaire</a:t>
            </a:r>
            <a:r>
              <a:rPr lang="en-US" sz="5400" b="1" dirty="0" smtClean="0">
                <a:solidFill>
                  <a:srgbClr val="FF0000"/>
                </a:solidFill>
              </a:rPr>
              <a:t> </a:t>
            </a:r>
            <a:r>
              <a:rPr lang="en-US" sz="5400" b="1" dirty="0" err="1" smtClean="0">
                <a:solidFill>
                  <a:srgbClr val="FF0000"/>
                </a:solidFill>
              </a:rPr>
              <a:t>Grec</a:t>
            </a:r>
            <a:r>
              <a:rPr lang="en-US" sz="5400" b="1" dirty="0" smtClean="0">
                <a:solidFill>
                  <a:srgbClr val="FF0000"/>
                </a:solidFill>
              </a:rPr>
              <a:t> – </a:t>
            </a:r>
            <a:r>
              <a:rPr lang="en-US" sz="5400" b="1" dirty="0" err="1" smtClean="0">
                <a:solidFill>
                  <a:srgbClr val="FF0000"/>
                </a:solidFill>
              </a:rPr>
              <a:t>Français</a:t>
            </a:r>
            <a:endParaRPr lang="en-US" sz="5400" b="1" dirty="0" smtClean="0">
              <a:solidFill>
                <a:srgbClr val="FF0000"/>
              </a:solidFill>
            </a:endParaRPr>
          </a:p>
          <a:p>
            <a:r>
              <a:rPr lang="en-US" sz="3200" b="1" dirty="0" smtClean="0">
                <a:solidFill>
                  <a:srgbClr val="7030A0"/>
                </a:solidFill>
              </a:rPr>
              <a:t> </a:t>
            </a:r>
            <a:r>
              <a:rPr lang="en-US" sz="3200" b="1" dirty="0" err="1" smtClean="0">
                <a:solidFill>
                  <a:srgbClr val="7030A0"/>
                </a:solidFill>
              </a:rPr>
              <a:t>Écoutez</a:t>
            </a:r>
            <a:r>
              <a:rPr lang="en-US" sz="3200" b="1" dirty="0" smtClean="0">
                <a:solidFill>
                  <a:srgbClr val="7030A0"/>
                </a:solidFill>
              </a:rPr>
              <a:t> </a:t>
            </a:r>
            <a:r>
              <a:rPr lang="en-US" sz="3200" b="1" dirty="0">
                <a:solidFill>
                  <a:srgbClr val="7030A0"/>
                </a:solidFill>
              </a:rPr>
              <a:t>et </a:t>
            </a:r>
            <a:r>
              <a:rPr lang="en-US" sz="3200" b="1" dirty="0" err="1">
                <a:solidFill>
                  <a:srgbClr val="7030A0"/>
                </a:solidFill>
              </a:rPr>
              <a:t>apprenez</a:t>
            </a:r>
            <a:r>
              <a:rPr lang="en-US" sz="3200" b="1" dirty="0">
                <a:solidFill>
                  <a:srgbClr val="7030A0"/>
                </a:solidFill>
              </a:rPr>
              <a:t> le </a:t>
            </a:r>
            <a:r>
              <a:rPr lang="en-US" sz="3200" b="1" dirty="0" err="1">
                <a:solidFill>
                  <a:srgbClr val="7030A0"/>
                </a:solidFill>
              </a:rPr>
              <a:t>g</a:t>
            </a:r>
            <a:r>
              <a:rPr lang="en-US" sz="3200" b="1" dirty="0" err="1" smtClean="0">
                <a:solidFill>
                  <a:srgbClr val="7030A0"/>
                </a:solidFill>
              </a:rPr>
              <a:t>rec</a:t>
            </a:r>
            <a:r>
              <a:rPr lang="en-US" sz="3200" b="1" dirty="0" smtClean="0">
                <a:solidFill>
                  <a:srgbClr val="7030A0"/>
                </a:solidFill>
              </a:rPr>
              <a:t> </a:t>
            </a:r>
            <a:r>
              <a:rPr lang="en-US" sz="3200" b="1" dirty="0">
                <a:solidFill>
                  <a:srgbClr val="7030A0"/>
                </a:solidFill>
              </a:rPr>
              <a:t>du Nouveau Testament</a:t>
            </a:r>
          </a:p>
        </p:txBody>
      </p:sp>
      <p:sp>
        <p:nvSpPr>
          <p:cNvPr id="6" name="Rectangle 5"/>
          <p:cNvSpPr/>
          <p:nvPr/>
        </p:nvSpPr>
        <p:spPr>
          <a:xfrm>
            <a:off x="8840347" y="4275667"/>
            <a:ext cx="3177293" cy="2554545"/>
          </a:xfrm>
          <a:prstGeom prst="rect">
            <a:avLst/>
          </a:prstGeom>
        </p:spPr>
        <p:txBody>
          <a:bodyPr wrap="square">
            <a:spAutoFit/>
          </a:bodyPr>
          <a:lstStyle/>
          <a:p>
            <a:pPr algn="ctr"/>
            <a:r>
              <a:rPr lang="he-IL" b="1" dirty="0">
                <a:solidFill>
                  <a:srgbClr val="C00000"/>
                </a:solidFill>
              </a:rPr>
              <a:t>מְקוֹר מַיִם חַיִּים </a:t>
            </a:r>
            <a:endParaRPr lang="en-US" b="1" dirty="0">
              <a:solidFill>
                <a:srgbClr val="C00000"/>
              </a:solidFill>
            </a:endParaRPr>
          </a:p>
          <a:p>
            <a:pPr algn="ctr"/>
            <a:r>
              <a:rPr lang="el-GR" b="1" dirty="0"/>
              <a:t>ἡ πηγή ὕδατος ζωῆς </a:t>
            </a:r>
            <a:endParaRPr lang="en-US" dirty="0"/>
          </a:p>
          <a:p>
            <a:pPr algn="ctr"/>
            <a:r>
              <a:rPr lang="en-US" b="1" i="1" dirty="0">
                <a:solidFill>
                  <a:srgbClr val="7030A0"/>
                </a:solidFill>
              </a:rPr>
              <a:t>The Spring of Living Water </a:t>
            </a:r>
            <a:endParaRPr lang="en-US" dirty="0">
              <a:solidFill>
                <a:srgbClr val="7030A0"/>
              </a:solidFill>
            </a:endParaRPr>
          </a:p>
          <a:p>
            <a:pPr algn="ctr"/>
            <a:r>
              <a:rPr lang="ko-KR" altLang="en-US" sz="1600" b="1" dirty="0">
                <a:solidFill>
                  <a:srgbClr val="00B050"/>
                </a:solidFill>
              </a:rPr>
              <a:t>생명수 샘</a:t>
            </a:r>
            <a:r>
              <a:rPr lang="ko-KR" altLang="en-US" sz="1600" dirty="0">
                <a:solidFill>
                  <a:srgbClr val="00B050"/>
                </a:solidFill>
              </a:rPr>
              <a:t>  </a:t>
            </a:r>
            <a:r>
              <a:rPr lang="zh-TW" altLang="en-US" sz="1600" b="1" dirty="0">
                <a:latin typeface="SimSun" panose="02010600030101010101" pitchFamily="2" charset="-122"/>
                <a:ea typeface="SimSun" panose="02010600030101010101" pitchFamily="2" charset="-122"/>
              </a:rPr>
              <a:t>生命水的泉源</a:t>
            </a:r>
            <a:endParaRPr lang="en-US" sz="1600" dirty="0">
              <a:latin typeface="SimSun" panose="02010600030101010101" pitchFamily="2" charset="-122"/>
              <a:ea typeface="SimSun" panose="02010600030101010101" pitchFamily="2" charset="-122"/>
            </a:endParaRPr>
          </a:p>
          <a:p>
            <a:pPr algn="ctr"/>
            <a:r>
              <a:rPr lang="en-US" b="1" i="1" dirty="0">
                <a:solidFill>
                  <a:srgbClr val="C00000"/>
                </a:solidFill>
              </a:rPr>
              <a:t>La </a:t>
            </a:r>
            <a:r>
              <a:rPr lang="en-US" b="1" i="1" dirty="0" err="1">
                <a:solidFill>
                  <a:srgbClr val="C00000"/>
                </a:solidFill>
              </a:rPr>
              <a:t>Fuente</a:t>
            </a:r>
            <a:r>
              <a:rPr lang="en-US" b="1" i="1" dirty="0">
                <a:solidFill>
                  <a:srgbClr val="C00000"/>
                </a:solidFill>
              </a:rPr>
              <a:t> de Agua Viva</a:t>
            </a:r>
            <a:endParaRPr lang="en-US" dirty="0">
              <a:solidFill>
                <a:srgbClr val="C00000"/>
              </a:solidFill>
            </a:endParaRPr>
          </a:p>
          <a:p>
            <a:pPr algn="ctr"/>
            <a:r>
              <a:rPr lang="en-US" b="1" i="1" dirty="0"/>
              <a:t>La Source </a:t>
            </a:r>
            <a:r>
              <a:rPr lang="en-US" b="1" i="1" dirty="0" err="1"/>
              <a:t>d'Eau</a:t>
            </a:r>
            <a:r>
              <a:rPr lang="en-US" b="1" i="1" dirty="0"/>
              <a:t> Vive</a:t>
            </a:r>
            <a:endParaRPr lang="en-US" dirty="0"/>
          </a:p>
          <a:p>
            <a:pPr algn="ctr"/>
            <a:r>
              <a:rPr lang="en-US" b="1" i="1" dirty="0">
                <a:solidFill>
                  <a:schemeClr val="accent6">
                    <a:lumMod val="75000"/>
                  </a:schemeClr>
                </a:solidFill>
              </a:rPr>
              <a:t>Die </a:t>
            </a:r>
            <a:r>
              <a:rPr lang="en-US" b="1" i="1" dirty="0" err="1">
                <a:solidFill>
                  <a:schemeClr val="accent6">
                    <a:lumMod val="75000"/>
                  </a:schemeClr>
                </a:solidFill>
              </a:rPr>
              <a:t>Quelle</a:t>
            </a:r>
            <a:r>
              <a:rPr lang="en-US" b="1" i="1" dirty="0">
                <a:solidFill>
                  <a:schemeClr val="accent6">
                    <a:lumMod val="75000"/>
                  </a:schemeClr>
                </a:solidFill>
              </a:rPr>
              <a:t> </a:t>
            </a:r>
            <a:r>
              <a:rPr lang="en-US" b="1" i="1" dirty="0" err="1">
                <a:solidFill>
                  <a:schemeClr val="accent6">
                    <a:lumMod val="75000"/>
                  </a:schemeClr>
                </a:solidFill>
              </a:rPr>
              <a:t>Lebendigen</a:t>
            </a:r>
            <a:r>
              <a:rPr lang="en-US" b="1" i="1" dirty="0">
                <a:solidFill>
                  <a:schemeClr val="accent6">
                    <a:lumMod val="75000"/>
                  </a:schemeClr>
                </a:solidFill>
              </a:rPr>
              <a:t> </a:t>
            </a:r>
            <a:r>
              <a:rPr lang="en-US" b="1" i="1" dirty="0" err="1">
                <a:solidFill>
                  <a:schemeClr val="accent6">
                    <a:lumMod val="75000"/>
                  </a:schemeClr>
                </a:solidFill>
              </a:rPr>
              <a:t>Wassers</a:t>
            </a:r>
            <a:r>
              <a:rPr lang="en-US" b="1" i="1" dirty="0">
                <a:solidFill>
                  <a:schemeClr val="accent6">
                    <a:lumMod val="75000"/>
                  </a:schemeClr>
                </a:solidFill>
              </a:rPr>
              <a:t> </a:t>
            </a:r>
            <a:endParaRPr lang="en-US" dirty="0">
              <a:solidFill>
                <a:schemeClr val="accent6">
                  <a:lumMod val="75000"/>
                </a:schemeClr>
              </a:solidFill>
            </a:endParaRPr>
          </a:p>
          <a:p>
            <a:pPr algn="ctr"/>
            <a:r>
              <a:rPr lang="en-US" b="1" i="1" dirty="0" err="1"/>
              <a:t>Fonte</a:t>
            </a:r>
            <a:r>
              <a:rPr lang="en-US" b="1" i="1" dirty="0"/>
              <a:t> de </a:t>
            </a:r>
            <a:r>
              <a:rPr lang="en-US" b="1" i="1" dirty="0" err="1"/>
              <a:t>Água</a:t>
            </a:r>
            <a:r>
              <a:rPr lang="en-US" b="1" i="1" dirty="0"/>
              <a:t> Viva</a:t>
            </a:r>
            <a:endParaRPr lang="en-US" dirty="0"/>
          </a:p>
          <a:p>
            <a:pPr algn="ctr"/>
            <a:r>
              <a:rPr lang="en-US" b="1" dirty="0">
                <a:solidFill>
                  <a:srgbClr val="C00000"/>
                </a:solidFill>
              </a:rPr>
              <a:t>‎ </a:t>
            </a:r>
            <a:r>
              <a:rPr lang="ar-SA" b="1" dirty="0">
                <a:solidFill>
                  <a:srgbClr val="C00000"/>
                </a:solidFill>
              </a:rPr>
              <a:t>يَنْبُوعَ الْمِيَاهِ الْحَيَّةِ،</a:t>
            </a:r>
            <a:endParaRPr lang="en-US" b="1" dirty="0">
              <a:solidFill>
                <a:srgbClr val="C00000"/>
              </a:solidFill>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00319" y="138289"/>
            <a:ext cx="30861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58625042"/>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3045" y="28841"/>
            <a:ext cx="12024519" cy="6773247"/>
          </a:xfrm>
          <a:prstGeom prst="rect">
            <a:avLst/>
          </a:prstGeom>
          <a:solidFill>
            <a:srgbClr val="002060"/>
          </a:solidFill>
        </p:spPr>
        <p:txBody>
          <a:bodyPr wrap="square" lIns="108821" tIns="54411" rIns="108821" bIns="54411">
            <a:spAutoFit/>
          </a:bodyPr>
          <a:lstStyle/>
          <a:p>
            <a:pPr algn="ctr"/>
            <a:endParaRPr lang="en-US" sz="1200" b="1" dirty="0" smtClean="0">
              <a:solidFill>
                <a:srgbClr val="FFFF00"/>
              </a:solidFill>
            </a:endParaRPr>
          </a:p>
          <a:p>
            <a:pPr algn="ctr"/>
            <a:endParaRPr lang="en-US" sz="1200" b="1" dirty="0" smtClean="0">
              <a:solidFill>
                <a:srgbClr val="FFFF00"/>
              </a:solidFill>
            </a:endParaRPr>
          </a:p>
          <a:p>
            <a:r>
              <a:rPr lang="en-US" sz="3600" b="1" dirty="0" smtClean="0">
                <a:solidFill>
                  <a:srgbClr val="FFFF00"/>
                </a:solidFill>
              </a:rPr>
              <a:t>                               Apocalypse 5:13 </a:t>
            </a:r>
          </a:p>
          <a:p>
            <a:pPr algn="ctr"/>
            <a:endParaRPr lang="en-US" sz="800" b="1" dirty="0" smtClean="0">
              <a:solidFill>
                <a:srgbClr val="FFFF00"/>
              </a:solidFill>
            </a:endParaRPr>
          </a:p>
          <a:p>
            <a:pPr algn="ctr"/>
            <a:endParaRPr lang="en-US" sz="800" b="1" dirty="0" smtClean="0">
              <a:solidFill>
                <a:srgbClr val="FFFF00"/>
              </a:solidFill>
            </a:endParaRPr>
          </a:p>
          <a:p>
            <a:r>
              <a:rPr lang="en-US" sz="3200" dirty="0">
                <a:solidFill>
                  <a:schemeClr val="bg1"/>
                </a:solidFill>
              </a:rPr>
              <a:t> </a:t>
            </a:r>
            <a:r>
              <a:rPr lang="en-US" sz="2800" b="1" dirty="0" smtClean="0">
                <a:solidFill>
                  <a:srgbClr val="FFFF00"/>
                </a:solidFill>
              </a:rPr>
              <a:t>13</a:t>
            </a:r>
            <a:r>
              <a:rPr lang="en-US" sz="2800" b="1" dirty="0" smtClean="0">
                <a:solidFill>
                  <a:schemeClr val="bg1"/>
                </a:solidFill>
              </a:rPr>
              <a:t>  </a:t>
            </a:r>
            <a:r>
              <a:rPr lang="el-GR" sz="3300" dirty="0">
                <a:solidFill>
                  <a:schemeClr val="bg1"/>
                </a:solidFill>
              </a:rPr>
              <a:t>καὶ πᾶν κτίσμα </a:t>
            </a:r>
            <a:r>
              <a:rPr lang="en-US" sz="3300" dirty="0" smtClean="0">
                <a:solidFill>
                  <a:schemeClr val="bg1"/>
                </a:solidFill>
              </a:rPr>
              <a:t> </a:t>
            </a:r>
            <a:r>
              <a:rPr lang="el-GR" sz="3300" dirty="0" smtClean="0">
                <a:solidFill>
                  <a:schemeClr val="bg1"/>
                </a:solidFill>
              </a:rPr>
              <a:t>ὃ </a:t>
            </a:r>
            <a:r>
              <a:rPr lang="el-GR" sz="3300" dirty="0">
                <a:solidFill>
                  <a:schemeClr val="bg1"/>
                </a:solidFill>
              </a:rPr>
              <a:t>ἐν τῷ οὐρανῷ καὶ ἐπὶ τῆς γῆς </a:t>
            </a:r>
            <a:endParaRPr lang="en-US" sz="3300" dirty="0">
              <a:solidFill>
                <a:schemeClr val="bg1"/>
              </a:solidFill>
            </a:endParaRPr>
          </a:p>
          <a:p>
            <a:r>
              <a:rPr lang="fr-FR" sz="2400" dirty="0" smtClean="0">
                <a:solidFill>
                  <a:schemeClr val="bg1"/>
                </a:solidFill>
              </a:rPr>
              <a:t>         et   toutes créatures </a:t>
            </a:r>
            <a:r>
              <a:rPr lang="fr-FR" sz="2400" dirty="0">
                <a:solidFill>
                  <a:schemeClr val="bg1"/>
                </a:solidFill>
              </a:rPr>
              <a:t>qui </a:t>
            </a:r>
            <a:r>
              <a:rPr lang="fr-FR" sz="2200" dirty="0" smtClean="0">
                <a:solidFill>
                  <a:schemeClr val="bg1"/>
                </a:solidFill>
              </a:rPr>
              <a:t>dans</a:t>
            </a:r>
            <a:r>
              <a:rPr lang="fr-FR" sz="2400" dirty="0" smtClean="0">
                <a:solidFill>
                  <a:schemeClr val="bg1"/>
                </a:solidFill>
              </a:rPr>
              <a:t> </a:t>
            </a:r>
            <a:r>
              <a:rPr lang="fr-FR" sz="2400" dirty="0">
                <a:solidFill>
                  <a:schemeClr val="bg1"/>
                </a:solidFill>
              </a:rPr>
              <a:t>le </a:t>
            </a:r>
            <a:r>
              <a:rPr lang="fr-FR" sz="2400" dirty="0" smtClean="0">
                <a:solidFill>
                  <a:schemeClr val="bg1"/>
                </a:solidFill>
              </a:rPr>
              <a:t>        ciel           et     sur     la    terre</a:t>
            </a:r>
            <a:endParaRPr lang="fr-FR" sz="2400" dirty="0">
              <a:solidFill>
                <a:schemeClr val="bg1"/>
              </a:solidFill>
            </a:endParaRPr>
          </a:p>
          <a:p>
            <a:r>
              <a:rPr lang="en-US" sz="3300" dirty="0" smtClean="0">
                <a:solidFill>
                  <a:schemeClr val="bg1"/>
                </a:solidFill>
              </a:rPr>
              <a:t> </a:t>
            </a:r>
            <a:r>
              <a:rPr lang="el-GR" sz="3300" dirty="0" smtClean="0">
                <a:solidFill>
                  <a:schemeClr val="bg1"/>
                </a:solidFill>
              </a:rPr>
              <a:t>καὶ </a:t>
            </a:r>
            <a:r>
              <a:rPr lang="el-GR" sz="3300" dirty="0">
                <a:solidFill>
                  <a:schemeClr val="bg1"/>
                </a:solidFill>
              </a:rPr>
              <a:t>ὑποκάτω τῆς γῆς καὶ ἐπὶ τῆς θαλάσσης καὶ </a:t>
            </a:r>
            <a:r>
              <a:rPr lang="el-GR" sz="3300" dirty="0" smtClean="0">
                <a:solidFill>
                  <a:schemeClr val="bg1"/>
                </a:solidFill>
              </a:rPr>
              <a:t>τὰ</a:t>
            </a:r>
            <a:r>
              <a:rPr lang="en-US" sz="3300" dirty="0" smtClean="0">
                <a:solidFill>
                  <a:schemeClr val="bg1"/>
                </a:solidFill>
              </a:rPr>
              <a:t> </a:t>
            </a:r>
            <a:r>
              <a:rPr lang="el-GR" sz="3300" dirty="0" smtClean="0">
                <a:solidFill>
                  <a:schemeClr val="bg1"/>
                </a:solidFill>
              </a:rPr>
              <a:t> </a:t>
            </a:r>
            <a:r>
              <a:rPr lang="el-GR" sz="3300" dirty="0">
                <a:solidFill>
                  <a:schemeClr val="bg1"/>
                </a:solidFill>
              </a:rPr>
              <a:t>ἐν αὐτοῖς πάντα </a:t>
            </a:r>
            <a:endParaRPr lang="en-US" sz="3300" dirty="0">
              <a:solidFill>
                <a:schemeClr val="bg1"/>
              </a:solidFill>
            </a:endParaRPr>
          </a:p>
          <a:p>
            <a:r>
              <a:rPr lang="fr-FR" sz="2400" dirty="0" smtClean="0">
                <a:solidFill>
                  <a:schemeClr val="bg1"/>
                </a:solidFill>
              </a:rPr>
              <a:t>   et          sous            la    terre   et     sur     la              mer          </a:t>
            </a:r>
            <a:r>
              <a:rPr lang="fr-FR" sz="2400" dirty="0">
                <a:solidFill>
                  <a:schemeClr val="bg1"/>
                </a:solidFill>
              </a:rPr>
              <a:t>et </a:t>
            </a:r>
            <a:r>
              <a:rPr lang="fr-FR" sz="2400" dirty="0" smtClean="0">
                <a:solidFill>
                  <a:schemeClr val="bg1"/>
                </a:solidFill>
              </a:rPr>
              <a:t>  </a:t>
            </a:r>
            <a:r>
              <a:rPr lang="fr-FR" sz="2200" dirty="0" smtClean="0">
                <a:solidFill>
                  <a:schemeClr val="bg1"/>
                </a:solidFill>
              </a:rPr>
              <a:t>ce </a:t>
            </a:r>
            <a:r>
              <a:rPr lang="fr-FR" sz="2200" dirty="0">
                <a:solidFill>
                  <a:schemeClr val="bg1"/>
                </a:solidFill>
              </a:rPr>
              <a:t>qui </a:t>
            </a:r>
            <a:r>
              <a:rPr lang="fr-FR" sz="2200" dirty="0" smtClean="0">
                <a:solidFill>
                  <a:schemeClr val="bg1"/>
                </a:solidFill>
              </a:rPr>
              <a:t>dans   </a:t>
            </a:r>
            <a:r>
              <a:rPr lang="fr-FR" sz="2400" dirty="0" smtClean="0">
                <a:solidFill>
                  <a:schemeClr val="bg1"/>
                </a:solidFill>
              </a:rPr>
              <a:t>ceux       tout </a:t>
            </a:r>
            <a:r>
              <a:rPr lang="es-ES" sz="2400" dirty="0" smtClean="0">
                <a:solidFill>
                  <a:schemeClr val="bg1"/>
                </a:solidFill>
              </a:rPr>
              <a:t> </a:t>
            </a:r>
            <a:endParaRPr lang="es-ES" sz="800" dirty="0" smtClean="0">
              <a:solidFill>
                <a:schemeClr val="bg1"/>
              </a:solidFill>
            </a:endParaRPr>
          </a:p>
          <a:p>
            <a:r>
              <a:rPr lang="el-GR" sz="3200" dirty="0" smtClean="0">
                <a:solidFill>
                  <a:schemeClr val="bg1"/>
                </a:solidFill>
              </a:rPr>
              <a:t>ἤκουσα </a:t>
            </a:r>
            <a:r>
              <a:rPr lang="el-GR" sz="3200" dirty="0">
                <a:solidFill>
                  <a:schemeClr val="bg1"/>
                </a:solidFill>
              </a:rPr>
              <a:t>λέγοντας· τῷ καθημένῳ ἐπὶ τῷ θρόνῳ καὶ τῷ ἀρνίῳ ἡ εὐλογία </a:t>
            </a:r>
            <a:endParaRPr lang="en-US" sz="3200" dirty="0" smtClean="0">
              <a:solidFill>
                <a:schemeClr val="bg1"/>
              </a:solidFill>
            </a:endParaRPr>
          </a:p>
          <a:p>
            <a:r>
              <a:rPr lang="fr-FR" sz="2400" dirty="0" smtClean="0">
                <a:solidFill>
                  <a:schemeClr val="bg1"/>
                </a:solidFill>
              </a:rPr>
              <a:t>je entendis </a:t>
            </a:r>
            <a:r>
              <a:rPr lang="fr-FR" sz="2200" dirty="0">
                <a:solidFill>
                  <a:schemeClr val="bg1"/>
                </a:solidFill>
              </a:rPr>
              <a:t>qui </a:t>
            </a:r>
            <a:r>
              <a:rPr lang="fr-FR" sz="2200" dirty="0" smtClean="0">
                <a:solidFill>
                  <a:schemeClr val="bg1"/>
                </a:solidFill>
              </a:rPr>
              <a:t>disaient   à celui  qui </a:t>
            </a:r>
            <a:r>
              <a:rPr lang="fr-FR" sz="2200" dirty="0">
                <a:solidFill>
                  <a:schemeClr val="bg1"/>
                </a:solidFill>
              </a:rPr>
              <a:t>est assis </a:t>
            </a:r>
            <a:r>
              <a:rPr lang="fr-FR" sz="2200" dirty="0" smtClean="0">
                <a:solidFill>
                  <a:schemeClr val="bg1"/>
                </a:solidFill>
              </a:rPr>
              <a:t>    </a:t>
            </a:r>
            <a:r>
              <a:rPr lang="fr-FR" sz="2400" dirty="0" smtClean="0">
                <a:solidFill>
                  <a:schemeClr val="bg1"/>
                </a:solidFill>
              </a:rPr>
              <a:t>sur     le      trône     </a:t>
            </a:r>
            <a:r>
              <a:rPr lang="fr-FR" sz="2400" dirty="0">
                <a:solidFill>
                  <a:schemeClr val="bg1"/>
                </a:solidFill>
              </a:rPr>
              <a:t>et </a:t>
            </a:r>
            <a:r>
              <a:rPr lang="fr-FR" sz="2400" dirty="0" smtClean="0">
                <a:solidFill>
                  <a:schemeClr val="bg1"/>
                </a:solidFill>
              </a:rPr>
              <a:t>   à l'Agneau  </a:t>
            </a:r>
            <a:r>
              <a:rPr lang="fr-FR" sz="2200" dirty="0" smtClean="0">
                <a:solidFill>
                  <a:schemeClr val="bg1"/>
                </a:solidFill>
              </a:rPr>
              <a:t>soient</a:t>
            </a:r>
            <a:r>
              <a:rPr lang="fr-FR" sz="2400" dirty="0" smtClean="0">
                <a:solidFill>
                  <a:schemeClr val="bg1"/>
                </a:solidFill>
              </a:rPr>
              <a:t> louange</a:t>
            </a:r>
            <a:endParaRPr lang="es-ES" sz="2400" dirty="0">
              <a:solidFill>
                <a:schemeClr val="bg1"/>
              </a:solidFill>
            </a:endParaRPr>
          </a:p>
          <a:p>
            <a:r>
              <a:rPr lang="en-US" sz="3300" dirty="0" smtClean="0">
                <a:solidFill>
                  <a:schemeClr val="bg1"/>
                </a:solidFill>
              </a:rPr>
              <a:t> </a:t>
            </a:r>
            <a:r>
              <a:rPr lang="el-GR" sz="3300" dirty="0" smtClean="0">
                <a:solidFill>
                  <a:schemeClr val="bg1"/>
                </a:solidFill>
              </a:rPr>
              <a:t>καὶ </a:t>
            </a:r>
            <a:r>
              <a:rPr lang="el-GR" sz="3300" dirty="0">
                <a:solidFill>
                  <a:schemeClr val="bg1"/>
                </a:solidFill>
              </a:rPr>
              <a:t>ἡ τιμὴ καὶ ἡ δόξα καὶ τὸ κράτος εἰς τοὺς αἰῶνας τῶν αἰώνων.</a:t>
            </a:r>
            <a:endParaRPr lang="en-US" sz="3300" dirty="0">
              <a:solidFill>
                <a:schemeClr val="bg1"/>
              </a:solidFill>
            </a:endParaRPr>
          </a:p>
          <a:p>
            <a:r>
              <a:rPr lang="fr-FR" sz="2400" dirty="0" smtClean="0">
                <a:solidFill>
                  <a:schemeClr val="bg1"/>
                </a:solidFill>
              </a:rPr>
              <a:t>   et   l'honneur   et   </a:t>
            </a:r>
            <a:r>
              <a:rPr lang="fr-FR" sz="2400" dirty="0">
                <a:solidFill>
                  <a:schemeClr val="bg1"/>
                </a:solidFill>
              </a:rPr>
              <a:t>la </a:t>
            </a:r>
            <a:r>
              <a:rPr lang="fr-FR" sz="2400" dirty="0" smtClean="0">
                <a:solidFill>
                  <a:schemeClr val="bg1"/>
                </a:solidFill>
              </a:rPr>
              <a:t> gloire     </a:t>
            </a:r>
            <a:r>
              <a:rPr lang="fr-FR" sz="2400" dirty="0">
                <a:solidFill>
                  <a:schemeClr val="bg1"/>
                </a:solidFill>
              </a:rPr>
              <a:t>et </a:t>
            </a:r>
            <a:r>
              <a:rPr lang="fr-FR" sz="2400" dirty="0" smtClean="0">
                <a:solidFill>
                  <a:schemeClr val="bg1"/>
                </a:solidFill>
              </a:rPr>
              <a:t>   la      force             </a:t>
            </a:r>
            <a:r>
              <a:rPr lang="fr-FR" sz="2400" dirty="0">
                <a:solidFill>
                  <a:schemeClr val="bg1"/>
                </a:solidFill>
              </a:rPr>
              <a:t>aux </a:t>
            </a:r>
            <a:r>
              <a:rPr lang="fr-FR" sz="2400" dirty="0" smtClean="0">
                <a:solidFill>
                  <a:schemeClr val="bg1"/>
                </a:solidFill>
              </a:rPr>
              <a:t>           siècles      </a:t>
            </a:r>
            <a:r>
              <a:rPr lang="fr-FR" sz="2400" dirty="0">
                <a:solidFill>
                  <a:schemeClr val="bg1"/>
                </a:solidFill>
              </a:rPr>
              <a:t>des </a:t>
            </a:r>
            <a:r>
              <a:rPr lang="fr-FR" sz="2400" dirty="0" smtClean="0">
                <a:solidFill>
                  <a:schemeClr val="bg1"/>
                </a:solidFill>
              </a:rPr>
              <a:t>     siècles</a:t>
            </a:r>
            <a:endParaRPr lang="es-ES" sz="2400" dirty="0" smtClean="0">
              <a:solidFill>
                <a:schemeClr val="bg1"/>
              </a:solidFill>
            </a:endParaRPr>
          </a:p>
          <a:p>
            <a:endParaRPr lang="en-US" sz="800" dirty="0" smtClean="0">
              <a:solidFill>
                <a:schemeClr val="bg1"/>
              </a:solidFill>
            </a:endParaRPr>
          </a:p>
          <a:p>
            <a:r>
              <a:rPr lang="en-US" baseline="30000" dirty="0" smtClean="0">
                <a:solidFill>
                  <a:srgbClr val="FFFF00"/>
                </a:solidFill>
              </a:rPr>
              <a:t>	NEG </a:t>
            </a:r>
            <a:r>
              <a:rPr lang="fr-FR" b="1" dirty="0">
                <a:solidFill>
                  <a:schemeClr val="bg1"/>
                </a:solidFill>
              </a:rPr>
              <a:t>5:13</a:t>
            </a:r>
            <a:r>
              <a:rPr lang="fr-FR" dirty="0">
                <a:solidFill>
                  <a:schemeClr val="bg1"/>
                </a:solidFill>
              </a:rPr>
              <a:t> Et toutes les créatures qui sont dans le ciel, sur la terre, sous la terre, sur la mer, et tout ce qui s'y trouve, je les entendis qui disaient: À celui qui est assis sur le trône, et à l'Agneau, soient la louange, l'honneur, la gloire, et la force, aux siècles des siècles </a:t>
            </a:r>
            <a:r>
              <a:rPr lang="fr-FR" dirty="0" smtClean="0">
                <a:solidFill>
                  <a:schemeClr val="bg1"/>
                </a:solidFill>
              </a:rPr>
              <a:t>! / </a:t>
            </a:r>
            <a:r>
              <a:rPr lang="fr-FR" baseline="30000" dirty="0" smtClean="0">
                <a:solidFill>
                  <a:srgbClr val="FFFF00"/>
                </a:solidFill>
              </a:rPr>
              <a:t>BFC </a:t>
            </a:r>
            <a:r>
              <a:rPr lang="fr-FR" b="1" dirty="0" smtClean="0">
                <a:solidFill>
                  <a:schemeClr val="bg1"/>
                </a:solidFill>
              </a:rPr>
              <a:t>5:13</a:t>
            </a:r>
            <a:r>
              <a:rPr lang="fr-FR" dirty="0" smtClean="0">
                <a:solidFill>
                  <a:schemeClr val="bg1"/>
                </a:solidFill>
              </a:rPr>
              <a:t> </a:t>
            </a:r>
            <a:r>
              <a:rPr lang="fr-FR" dirty="0">
                <a:solidFill>
                  <a:schemeClr val="bg1"/>
                </a:solidFill>
              </a:rPr>
              <a:t>J'entendis aussi toutes les créatures dans le ciel, sur la terre, sous la terre et dans la mer - les créatures de l'univers entier - qui chantaient: «A celui qui siège sur le trône et à l'Agneau soient la louange, l'honneur, la gloire et la puissance pour toujours!»</a:t>
            </a:r>
            <a:endParaRPr lang="fr-FR" sz="800" dirty="0">
              <a:solidFill>
                <a:schemeClr val="bg1"/>
              </a:solidFill>
            </a:endParaRPr>
          </a:p>
          <a:p>
            <a:endParaRPr lang="fr-FR" sz="800" dirty="0">
              <a:solidFill>
                <a:schemeClr val="bg1"/>
              </a:solidFill>
            </a:endParaRPr>
          </a:p>
          <a:p>
            <a:endParaRPr lang="fr-FR" sz="800" dirty="0" smtClean="0">
              <a:solidFill>
                <a:schemeClr val="bg1"/>
              </a:solidFill>
            </a:endParaRPr>
          </a:p>
          <a:p>
            <a:endParaRPr lang="fr-FR" sz="800" dirty="0">
              <a:solidFill>
                <a:schemeClr val="bg1"/>
              </a:solidFill>
            </a:endParaRPr>
          </a:p>
          <a:p>
            <a:endParaRPr lang="fr-FR" sz="800" dirty="0">
              <a:solidFill>
                <a:schemeClr val="bg1"/>
              </a:solidFill>
            </a:endParaRPr>
          </a:p>
        </p:txBody>
      </p:sp>
    </p:spTree>
    <p:extLst>
      <p:ext uri="{BB962C8B-B14F-4D97-AF65-F5344CB8AC3E}">
        <p14:creationId xmlns:p14="http://schemas.microsoft.com/office/powerpoint/2010/main" val="2539536589"/>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644"/>
            <a:ext cx="12161838" cy="6757858"/>
          </a:xfrm>
          <a:prstGeom prst="rect">
            <a:avLst/>
          </a:prstGeom>
          <a:solidFill>
            <a:srgbClr val="002060"/>
          </a:solidFill>
        </p:spPr>
        <p:txBody>
          <a:bodyPr wrap="square" lIns="108821" tIns="54411" rIns="108821" bIns="54411">
            <a:spAutoFit/>
          </a:bodyPr>
          <a:lstStyle/>
          <a:p>
            <a:pPr algn="ctr"/>
            <a:endParaRPr lang="en-US" sz="1000" b="1" dirty="0" smtClean="0">
              <a:solidFill>
                <a:srgbClr val="FFFF00"/>
              </a:solidFill>
            </a:endParaRPr>
          </a:p>
          <a:p>
            <a:pPr algn="ctr"/>
            <a:endParaRPr lang="en-US" sz="1000" b="1" dirty="0" smtClean="0">
              <a:solidFill>
                <a:srgbClr val="FFFF00"/>
              </a:solidFill>
            </a:endParaRPr>
          </a:p>
          <a:p>
            <a:pPr algn="ctr"/>
            <a:endParaRPr lang="en-US" sz="1000" b="1" dirty="0" smtClean="0">
              <a:solidFill>
                <a:srgbClr val="FFFF00"/>
              </a:solidFill>
            </a:endParaRPr>
          </a:p>
          <a:p>
            <a:pPr algn="ctr"/>
            <a:endParaRPr lang="en-US" sz="1000" b="1" dirty="0" smtClean="0">
              <a:solidFill>
                <a:srgbClr val="FFFF00"/>
              </a:solidFill>
            </a:endParaRPr>
          </a:p>
          <a:p>
            <a:pPr algn="ctr"/>
            <a:endParaRPr lang="en-US" sz="1000" b="1" dirty="0" smtClean="0">
              <a:solidFill>
                <a:srgbClr val="FFFF00"/>
              </a:solidFill>
            </a:endParaRPr>
          </a:p>
          <a:p>
            <a:pPr algn="ctr"/>
            <a:r>
              <a:rPr lang="en-US" sz="3200" b="1" dirty="0" smtClean="0">
                <a:solidFill>
                  <a:srgbClr val="FFFF00"/>
                </a:solidFill>
              </a:rPr>
              <a:t>Apocalypse 5:14 </a:t>
            </a:r>
            <a:endParaRPr lang="en-US" sz="800" b="1" dirty="0" smtClean="0">
              <a:solidFill>
                <a:srgbClr val="FFFF00"/>
              </a:solidFill>
            </a:endParaRPr>
          </a:p>
          <a:p>
            <a:pPr algn="ctr"/>
            <a:endParaRPr lang="es-ES_tradnl" sz="800" b="1" dirty="0" smtClean="0">
              <a:solidFill>
                <a:schemeClr val="bg1"/>
              </a:solidFill>
            </a:endParaRPr>
          </a:p>
          <a:p>
            <a:pPr algn="ctr"/>
            <a:endParaRPr lang="es-ES_tradnl" sz="800" b="1" dirty="0">
              <a:solidFill>
                <a:schemeClr val="bg1"/>
              </a:solidFill>
            </a:endParaRPr>
          </a:p>
          <a:p>
            <a:pPr algn="ctr"/>
            <a:endParaRPr lang="es-ES_tradnl" sz="800" b="1" dirty="0" smtClean="0">
              <a:solidFill>
                <a:schemeClr val="bg1"/>
              </a:solidFill>
            </a:endParaRPr>
          </a:p>
          <a:p>
            <a:pPr algn="ctr"/>
            <a:endParaRPr lang="es-ES_tradnl" sz="800" b="1" dirty="0" smtClean="0">
              <a:solidFill>
                <a:schemeClr val="bg1"/>
              </a:solidFill>
            </a:endParaRPr>
          </a:p>
          <a:p>
            <a:pPr algn="ctr"/>
            <a:endParaRPr lang="es-ES_tradnl" sz="800" b="1" dirty="0" smtClean="0">
              <a:solidFill>
                <a:schemeClr val="bg1"/>
              </a:solidFill>
            </a:endParaRPr>
          </a:p>
          <a:p>
            <a:r>
              <a:rPr lang="en-US" sz="2800" b="1" dirty="0" smtClean="0">
                <a:solidFill>
                  <a:srgbClr val="FFFF00"/>
                </a:solidFill>
              </a:rPr>
              <a:t>14</a:t>
            </a:r>
            <a:r>
              <a:rPr lang="en-US" sz="3200" b="1" dirty="0" smtClean="0">
                <a:solidFill>
                  <a:schemeClr val="bg1"/>
                </a:solidFill>
              </a:rPr>
              <a:t>    </a:t>
            </a:r>
            <a:r>
              <a:rPr lang="el-GR" sz="3600" dirty="0" smtClean="0">
                <a:solidFill>
                  <a:schemeClr val="bg1"/>
                </a:solidFill>
              </a:rPr>
              <a:t>καὶ </a:t>
            </a:r>
            <a:r>
              <a:rPr lang="el-GR" sz="3600" dirty="0">
                <a:solidFill>
                  <a:schemeClr val="bg1"/>
                </a:solidFill>
              </a:rPr>
              <a:t>τὰ τέσσαρα </a:t>
            </a:r>
            <a:r>
              <a:rPr lang="en-US" sz="3600" dirty="0" smtClean="0">
                <a:solidFill>
                  <a:schemeClr val="bg1"/>
                </a:solidFill>
              </a:rPr>
              <a:t> </a:t>
            </a:r>
            <a:r>
              <a:rPr lang="el-GR" sz="3600" dirty="0" smtClean="0">
                <a:solidFill>
                  <a:schemeClr val="bg1"/>
                </a:solidFill>
              </a:rPr>
              <a:t>ζῷα </a:t>
            </a:r>
            <a:r>
              <a:rPr lang="en-US" sz="3600" dirty="0" smtClean="0">
                <a:solidFill>
                  <a:schemeClr val="bg1"/>
                </a:solidFill>
              </a:rPr>
              <a:t>  </a:t>
            </a:r>
            <a:r>
              <a:rPr lang="el-GR" sz="3600" dirty="0" smtClean="0">
                <a:solidFill>
                  <a:schemeClr val="bg1"/>
                </a:solidFill>
              </a:rPr>
              <a:t>ἔλεγον</a:t>
            </a:r>
            <a:r>
              <a:rPr lang="el-GR" sz="3600" dirty="0">
                <a:solidFill>
                  <a:schemeClr val="bg1"/>
                </a:solidFill>
              </a:rPr>
              <a:t>· ἀμήν. </a:t>
            </a:r>
            <a:endParaRPr lang="en-US" sz="3600" dirty="0">
              <a:solidFill>
                <a:schemeClr val="bg1"/>
              </a:solidFill>
            </a:endParaRPr>
          </a:p>
          <a:p>
            <a:r>
              <a:rPr lang="fr-FR" sz="2400" dirty="0" smtClean="0">
                <a:solidFill>
                  <a:schemeClr val="bg1"/>
                </a:solidFill>
              </a:rPr>
              <a:t>            et      les      quatre    êtres </a:t>
            </a:r>
            <a:r>
              <a:rPr lang="fr-FR" sz="2400" dirty="0">
                <a:solidFill>
                  <a:schemeClr val="bg1"/>
                </a:solidFill>
              </a:rPr>
              <a:t>vivants </a:t>
            </a:r>
            <a:r>
              <a:rPr lang="fr-FR" sz="2400" dirty="0" smtClean="0">
                <a:solidFill>
                  <a:schemeClr val="bg1"/>
                </a:solidFill>
              </a:rPr>
              <a:t> disaient      Amen </a:t>
            </a:r>
            <a:endParaRPr lang="fr-FR" sz="1000" dirty="0" smtClean="0">
              <a:solidFill>
                <a:schemeClr val="bg1"/>
              </a:solidFill>
            </a:endParaRPr>
          </a:p>
          <a:p>
            <a:endParaRPr lang="fr-FR" sz="1000" dirty="0" smtClean="0">
              <a:solidFill>
                <a:schemeClr val="bg1"/>
              </a:solidFill>
            </a:endParaRPr>
          </a:p>
          <a:p>
            <a:r>
              <a:rPr lang="en-US" sz="3600" dirty="0" smtClean="0">
                <a:solidFill>
                  <a:schemeClr val="bg1"/>
                </a:solidFill>
              </a:rPr>
              <a:t>    </a:t>
            </a:r>
            <a:r>
              <a:rPr lang="el-GR" sz="3600" dirty="0" smtClean="0">
                <a:solidFill>
                  <a:schemeClr val="bg1"/>
                </a:solidFill>
              </a:rPr>
              <a:t>καὶ </a:t>
            </a:r>
            <a:r>
              <a:rPr lang="el-GR" sz="3600" dirty="0">
                <a:solidFill>
                  <a:schemeClr val="bg1"/>
                </a:solidFill>
              </a:rPr>
              <a:t>οἱ πρεσβύτεροι </a:t>
            </a:r>
            <a:r>
              <a:rPr lang="en-US" sz="3600" dirty="0" smtClean="0">
                <a:solidFill>
                  <a:schemeClr val="bg1"/>
                </a:solidFill>
              </a:rPr>
              <a:t> </a:t>
            </a:r>
            <a:r>
              <a:rPr lang="el-GR" sz="3600" dirty="0" smtClean="0">
                <a:solidFill>
                  <a:schemeClr val="bg1"/>
                </a:solidFill>
              </a:rPr>
              <a:t>ἔπεσαν </a:t>
            </a:r>
            <a:r>
              <a:rPr lang="en-US" sz="3600" dirty="0" smtClean="0">
                <a:solidFill>
                  <a:schemeClr val="bg1"/>
                </a:solidFill>
              </a:rPr>
              <a:t> </a:t>
            </a:r>
            <a:r>
              <a:rPr lang="el-GR" sz="3600" dirty="0" smtClean="0">
                <a:solidFill>
                  <a:schemeClr val="bg1"/>
                </a:solidFill>
              </a:rPr>
              <a:t>καὶ </a:t>
            </a:r>
            <a:r>
              <a:rPr lang="el-GR" sz="3600" dirty="0">
                <a:solidFill>
                  <a:schemeClr val="bg1"/>
                </a:solidFill>
              </a:rPr>
              <a:t>προσεκύνησαν</a:t>
            </a:r>
            <a:r>
              <a:rPr lang="el-GR" sz="3600" dirty="0" smtClean="0">
                <a:solidFill>
                  <a:schemeClr val="bg1"/>
                </a:solidFill>
              </a:rPr>
              <a:t>.</a:t>
            </a:r>
            <a:endParaRPr lang="en-US" sz="3600" dirty="0" smtClean="0">
              <a:solidFill>
                <a:schemeClr val="bg1"/>
              </a:solidFill>
            </a:endParaRPr>
          </a:p>
          <a:p>
            <a:r>
              <a:rPr lang="fr-FR" sz="2400" dirty="0" smtClean="0">
                <a:solidFill>
                  <a:schemeClr val="bg1"/>
                </a:solidFill>
              </a:rPr>
              <a:t>         et    les          vieillards       se </a:t>
            </a:r>
            <a:r>
              <a:rPr lang="fr-FR" sz="2400" dirty="0">
                <a:solidFill>
                  <a:schemeClr val="bg1"/>
                </a:solidFill>
              </a:rPr>
              <a:t>prosternèrent </a:t>
            </a:r>
            <a:r>
              <a:rPr lang="fr-FR" sz="2400" dirty="0" smtClean="0">
                <a:solidFill>
                  <a:schemeClr val="bg1"/>
                </a:solidFill>
              </a:rPr>
              <a:t>  et          adorèrent</a:t>
            </a:r>
          </a:p>
          <a:p>
            <a:endParaRPr lang="en-US" sz="800" dirty="0" smtClean="0">
              <a:solidFill>
                <a:schemeClr val="bg1"/>
              </a:solidFill>
            </a:endParaRPr>
          </a:p>
          <a:p>
            <a:endParaRPr lang="en-US" sz="800" dirty="0" smtClean="0">
              <a:solidFill>
                <a:schemeClr val="bg1"/>
              </a:solidFill>
            </a:endParaRPr>
          </a:p>
          <a:p>
            <a:endParaRPr lang="en-US" sz="800" dirty="0" smtClean="0">
              <a:solidFill>
                <a:schemeClr val="bg1"/>
              </a:solidFill>
            </a:endParaRPr>
          </a:p>
          <a:p>
            <a:endParaRPr lang="en-US" sz="800" dirty="0" smtClean="0">
              <a:solidFill>
                <a:schemeClr val="bg1"/>
              </a:solidFill>
            </a:endParaRPr>
          </a:p>
          <a:p>
            <a:r>
              <a:rPr lang="en-US" baseline="30000" dirty="0" smtClean="0">
                <a:solidFill>
                  <a:srgbClr val="FFFF00"/>
                </a:solidFill>
              </a:rPr>
              <a:t>	NEG </a:t>
            </a:r>
            <a:r>
              <a:rPr lang="fr-FR" b="1" dirty="0">
                <a:solidFill>
                  <a:schemeClr val="bg1"/>
                </a:solidFill>
              </a:rPr>
              <a:t>5:14</a:t>
            </a:r>
            <a:r>
              <a:rPr lang="fr-FR" dirty="0">
                <a:solidFill>
                  <a:schemeClr val="bg1"/>
                </a:solidFill>
              </a:rPr>
              <a:t> Et les quatre êtres vivants disaient: Amen ! Et les vieillards se prosternèrent et adorèrent.</a:t>
            </a:r>
          </a:p>
          <a:p>
            <a:r>
              <a:rPr lang="fr-FR" baseline="30000" dirty="0" smtClean="0">
                <a:solidFill>
                  <a:schemeClr val="bg1"/>
                </a:solidFill>
              </a:rPr>
              <a:t>	</a:t>
            </a:r>
            <a:r>
              <a:rPr lang="fr-FR" baseline="30000" dirty="0" smtClean="0">
                <a:solidFill>
                  <a:srgbClr val="FFFF00"/>
                </a:solidFill>
              </a:rPr>
              <a:t>BFC</a:t>
            </a:r>
            <a:r>
              <a:rPr lang="fr-FR" baseline="30000" dirty="0" smtClean="0">
                <a:solidFill>
                  <a:schemeClr val="bg1"/>
                </a:solidFill>
              </a:rPr>
              <a:t> </a:t>
            </a:r>
            <a:r>
              <a:rPr lang="fr-FR" b="1" dirty="0" smtClean="0">
                <a:solidFill>
                  <a:schemeClr val="bg1"/>
                </a:solidFill>
              </a:rPr>
              <a:t>5:14</a:t>
            </a:r>
            <a:r>
              <a:rPr lang="fr-FR" dirty="0" smtClean="0">
                <a:solidFill>
                  <a:schemeClr val="bg1"/>
                </a:solidFill>
              </a:rPr>
              <a:t> </a:t>
            </a:r>
            <a:r>
              <a:rPr lang="fr-FR" dirty="0">
                <a:solidFill>
                  <a:schemeClr val="bg1"/>
                </a:solidFill>
              </a:rPr>
              <a:t>Les quatre êtres vivants répondaient: «Amen!» Et les anciens s'agenouillèrent et adorèrent.</a:t>
            </a:r>
            <a:endParaRPr lang="fr-FR" sz="800" dirty="0">
              <a:solidFill>
                <a:schemeClr val="bg1"/>
              </a:solidFill>
            </a:endParaRPr>
          </a:p>
          <a:p>
            <a:endParaRPr lang="fr-FR" sz="800" dirty="0" smtClean="0">
              <a:solidFill>
                <a:schemeClr val="bg1"/>
              </a:solidFill>
            </a:endParaRPr>
          </a:p>
          <a:p>
            <a:endParaRPr lang="fr-FR" sz="800" dirty="0">
              <a:solidFill>
                <a:schemeClr val="bg1"/>
              </a:solidFill>
            </a:endParaRPr>
          </a:p>
          <a:p>
            <a:endParaRPr lang="fr-FR" sz="800" dirty="0" smtClean="0">
              <a:solidFill>
                <a:schemeClr val="bg1"/>
              </a:solidFill>
            </a:endParaRPr>
          </a:p>
          <a:p>
            <a:endParaRPr lang="fr-FR" sz="800" dirty="0">
              <a:solidFill>
                <a:schemeClr val="bg1"/>
              </a:solidFill>
            </a:endParaRPr>
          </a:p>
          <a:p>
            <a:endParaRPr lang="fr-FR" sz="800" dirty="0" smtClean="0">
              <a:solidFill>
                <a:schemeClr val="bg1"/>
              </a:solidFill>
            </a:endParaRPr>
          </a:p>
          <a:p>
            <a:endParaRPr lang="fr-FR" sz="800" dirty="0">
              <a:solidFill>
                <a:schemeClr val="bg1"/>
              </a:solidFill>
            </a:endParaRPr>
          </a:p>
          <a:p>
            <a:endParaRPr lang="fr-FR" sz="800" dirty="0" smtClean="0">
              <a:solidFill>
                <a:schemeClr val="bg1"/>
              </a:solidFill>
            </a:endParaRPr>
          </a:p>
          <a:p>
            <a:endParaRPr lang="fr-FR" sz="800" dirty="0">
              <a:solidFill>
                <a:schemeClr val="bg1"/>
              </a:solidFill>
            </a:endParaRPr>
          </a:p>
          <a:p>
            <a:endParaRPr lang="fr-FR" sz="800" dirty="0" smtClean="0">
              <a:solidFill>
                <a:schemeClr val="bg1"/>
              </a:solidFill>
            </a:endParaRPr>
          </a:p>
          <a:p>
            <a:endParaRPr lang="fr-FR" sz="800" dirty="0">
              <a:solidFill>
                <a:schemeClr val="bg1"/>
              </a:solidFill>
            </a:endParaRPr>
          </a:p>
          <a:p>
            <a:endParaRPr lang="fr-FR" sz="800" dirty="0" smtClean="0">
              <a:solidFill>
                <a:schemeClr val="bg1"/>
              </a:solidFill>
            </a:endParaRPr>
          </a:p>
          <a:p>
            <a:endParaRPr lang="fr-FR" sz="800" dirty="0">
              <a:solidFill>
                <a:schemeClr val="bg1"/>
              </a:solidFill>
            </a:endParaRPr>
          </a:p>
          <a:p>
            <a:endParaRPr lang="fr-FR" sz="800" dirty="0" smtClean="0">
              <a:solidFill>
                <a:schemeClr val="bg1"/>
              </a:solidFill>
            </a:endParaRPr>
          </a:p>
          <a:p>
            <a:endParaRPr lang="fr-FR" sz="800" dirty="0">
              <a:solidFill>
                <a:schemeClr val="bg1"/>
              </a:solidFill>
            </a:endParaRPr>
          </a:p>
        </p:txBody>
      </p:sp>
    </p:spTree>
    <p:extLst>
      <p:ext uri="{BB962C8B-B14F-4D97-AF65-F5344CB8AC3E}">
        <p14:creationId xmlns:p14="http://schemas.microsoft.com/office/powerpoint/2010/main" val="994656455"/>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644"/>
            <a:ext cx="12161838" cy="6788636"/>
          </a:xfrm>
          <a:prstGeom prst="rect">
            <a:avLst/>
          </a:prstGeom>
          <a:solidFill>
            <a:srgbClr val="002060"/>
          </a:solidFill>
        </p:spPr>
        <p:txBody>
          <a:bodyPr wrap="square" lIns="108821" tIns="54411" rIns="108821" bIns="54411">
            <a:spAutoFit/>
          </a:bodyPr>
          <a:lstStyle/>
          <a:p>
            <a:pPr algn="ctr"/>
            <a:r>
              <a:rPr lang="en-US" sz="3200" b="1" dirty="0" smtClean="0">
                <a:solidFill>
                  <a:srgbClr val="FFFF00"/>
                </a:solidFill>
              </a:rPr>
              <a:t>Apocalypse 5:1-2 </a:t>
            </a:r>
          </a:p>
          <a:p>
            <a:pPr algn="ctr"/>
            <a:endParaRPr lang="en-US" sz="800" b="1" dirty="0" smtClean="0">
              <a:solidFill>
                <a:srgbClr val="FFFF00"/>
              </a:solidFill>
            </a:endParaRPr>
          </a:p>
          <a:p>
            <a:r>
              <a:rPr lang="en-US" sz="2800" b="1" dirty="0" smtClean="0">
                <a:solidFill>
                  <a:srgbClr val="FFFF00"/>
                </a:solidFill>
              </a:rPr>
              <a:t>1</a:t>
            </a:r>
            <a:r>
              <a:rPr lang="en-US" sz="3200" b="1" dirty="0" smtClean="0">
                <a:solidFill>
                  <a:schemeClr val="bg1"/>
                </a:solidFill>
              </a:rPr>
              <a:t>   </a:t>
            </a:r>
            <a:r>
              <a:rPr lang="el-GR" sz="3200" dirty="0" smtClean="0">
                <a:solidFill>
                  <a:schemeClr val="bg1"/>
                </a:solidFill>
              </a:rPr>
              <a:t>Καὶ </a:t>
            </a:r>
            <a:r>
              <a:rPr lang="el-GR" sz="3200" dirty="0">
                <a:solidFill>
                  <a:schemeClr val="bg1"/>
                </a:solidFill>
              </a:rPr>
              <a:t>εἶδον ἐπὶ τὴν δεξιὰν </a:t>
            </a:r>
            <a:r>
              <a:rPr lang="en-US" sz="3200" dirty="0" smtClean="0">
                <a:solidFill>
                  <a:schemeClr val="bg1"/>
                </a:solidFill>
              </a:rPr>
              <a:t>   </a:t>
            </a:r>
            <a:r>
              <a:rPr lang="el-GR" sz="3200" dirty="0" smtClean="0">
                <a:solidFill>
                  <a:schemeClr val="bg1"/>
                </a:solidFill>
              </a:rPr>
              <a:t>τοῦ </a:t>
            </a:r>
            <a:r>
              <a:rPr lang="en-US" sz="3200" dirty="0" smtClean="0">
                <a:solidFill>
                  <a:schemeClr val="bg1"/>
                </a:solidFill>
              </a:rPr>
              <a:t> </a:t>
            </a:r>
            <a:r>
              <a:rPr lang="el-GR" sz="3200" dirty="0" smtClean="0">
                <a:solidFill>
                  <a:schemeClr val="bg1"/>
                </a:solidFill>
              </a:rPr>
              <a:t>καθημένου</a:t>
            </a:r>
            <a:endParaRPr lang="en-US" sz="3200" dirty="0" smtClean="0">
              <a:solidFill>
                <a:schemeClr val="bg1"/>
              </a:solidFill>
            </a:endParaRPr>
          </a:p>
          <a:p>
            <a:r>
              <a:rPr lang="fr-FR" sz="2200" dirty="0" smtClean="0">
                <a:solidFill>
                  <a:schemeClr val="bg1"/>
                </a:solidFill>
              </a:rPr>
              <a:t>        puis   j'ai vu    dans    </a:t>
            </a:r>
            <a:r>
              <a:rPr lang="fr-FR" sz="2200" dirty="0">
                <a:solidFill>
                  <a:schemeClr val="bg1"/>
                </a:solidFill>
              </a:rPr>
              <a:t>la </a:t>
            </a:r>
            <a:r>
              <a:rPr lang="fr-FR" sz="2200" dirty="0" smtClean="0">
                <a:solidFill>
                  <a:schemeClr val="bg1"/>
                </a:solidFill>
              </a:rPr>
              <a:t> main </a:t>
            </a:r>
            <a:r>
              <a:rPr lang="fr-FR" sz="2200" dirty="0">
                <a:solidFill>
                  <a:schemeClr val="bg1"/>
                </a:solidFill>
              </a:rPr>
              <a:t>droite </a:t>
            </a:r>
            <a:r>
              <a:rPr lang="fr-FR" sz="2200" dirty="0" smtClean="0">
                <a:solidFill>
                  <a:schemeClr val="bg1"/>
                </a:solidFill>
              </a:rPr>
              <a:t> de </a:t>
            </a:r>
            <a:r>
              <a:rPr lang="fr-FR" sz="2200" dirty="0">
                <a:solidFill>
                  <a:schemeClr val="bg1"/>
                </a:solidFill>
              </a:rPr>
              <a:t>celui </a:t>
            </a:r>
            <a:r>
              <a:rPr lang="fr-FR" sz="2200" dirty="0" smtClean="0">
                <a:solidFill>
                  <a:schemeClr val="bg1"/>
                </a:solidFill>
              </a:rPr>
              <a:t>  qui </a:t>
            </a:r>
            <a:r>
              <a:rPr lang="fr-FR" sz="2200" dirty="0">
                <a:solidFill>
                  <a:schemeClr val="bg1"/>
                </a:solidFill>
              </a:rPr>
              <a:t>était assis </a:t>
            </a:r>
            <a:endParaRPr lang="es-ES" sz="2200" dirty="0" smtClean="0">
              <a:solidFill>
                <a:schemeClr val="bg1"/>
              </a:solidFill>
            </a:endParaRPr>
          </a:p>
          <a:p>
            <a:r>
              <a:rPr lang="en-US" sz="3200" dirty="0" smtClean="0">
                <a:solidFill>
                  <a:schemeClr val="bg1"/>
                </a:solidFill>
              </a:rPr>
              <a:t>    </a:t>
            </a:r>
            <a:r>
              <a:rPr lang="el-GR" sz="3200" dirty="0" smtClean="0">
                <a:solidFill>
                  <a:schemeClr val="bg1"/>
                </a:solidFill>
              </a:rPr>
              <a:t>ἐπὶ </a:t>
            </a:r>
            <a:r>
              <a:rPr lang="el-GR" sz="3200" dirty="0">
                <a:solidFill>
                  <a:schemeClr val="bg1"/>
                </a:solidFill>
              </a:rPr>
              <a:t>τοῦ θρόνου </a:t>
            </a:r>
            <a:r>
              <a:rPr lang="el-GR" sz="3200" dirty="0" smtClean="0">
                <a:solidFill>
                  <a:schemeClr val="bg1"/>
                </a:solidFill>
              </a:rPr>
              <a:t>βιβλίον </a:t>
            </a:r>
            <a:r>
              <a:rPr lang="el-GR" sz="3200" dirty="0">
                <a:solidFill>
                  <a:schemeClr val="bg1"/>
                </a:solidFill>
              </a:rPr>
              <a:t>γεγραμμένον ἔσωθεν </a:t>
            </a:r>
            <a:endParaRPr lang="en-US" sz="3200" dirty="0" smtClean="0">
              <a:solidFill>
                <a:schemeClr val="bg1"/>
              </a:solidFill>
            </a:endParaRPr>
          </a:p>
          <a:p>
            <a:r>
              <a:rPr lang="fr-FR" sz="2200" dirty="0" smtClean="0">
                <a:solidFill>
                  <a:schemeClr val="bg1"/>
                </a:solidFill>
              </a:rPr>
              <a:t>       sur     le         trône          </a:t>
            </a:r>
            <a:r>
              <a:rPr lang="fr-FR" sz="2200" dirty="0">
                <a:solidFill>
                  <a:schemeClr val="bg1"/>
                </a:solidFill>
              </a:rPr>
              <a:t>un </a:t>
            </a:r>
            <a:r>
              <a:rPr lang="fr-FR" sz="2200" dirty="0" smtClean="0">
                <a:solidFill>
                  <a:schemeClr val="bg1"/>
                </a:solidFill>
              </a:rPr>
              <a:t>livre                 écrit                 </a:t>
            </a:r>
            <a:r>
              <a:rPr lang="fr-FR" sz="2200" dirty="0">
                <a:solidFill>
                  <a:schemeClr val="bg1"/>
                </a:solidFill>
              </a:rPr>
              <a:t>en </a:t>
            </a:r>
            <a:r>
              <a:rPr lang="fr-FR" sz="2200" dirty="0" smtClean="0">
                <a:solidFill>
                  <a:schemeClr val="bg1"/>
                </a:solidFill>
              </a:rPr>
              <a:t>dedans</a:t>
            </a:r>
            <a:endParaRPr lang="en-US" sz="2200" dirty="0" smtClean="0">
              <a:solidFill>
                <a:schemeClr val="bg1"/>
              </a:solidFill>
            </a:endParaRPr>
          </a:p>
          <a:p>
            <a:r>
              <a:rPr lang="en-US" sz="3200" dirty="0" smtClean="0">
                <a:solidFill>
                  <a:schemeClr val="bg1"/>
                </a:solidFill>
              </a:rPr>
              <a:t>      </a:t>
            </a:r>
            <a:r>
              <a:rPr lang="el-GR" sz="3200" dirty="0" smtClean="0">
                <a:solidFill>
                  <a:schemeClr val="bg1"/>
                </a:solidFill>
              </a:rPr>
              <a:t>καὶ </a:t>
            </a:r>
            <a:r>
              <a:rPr lang="el-GR" sz="3200" dirty="0">
                <a:solidFill>
                  <a:schemeClr val="bg1"/>
                </a:solidFill>
              </a:rPr>
              <a:t>ὄπισθεν κατεσφραγισμένον </a:t>
            </a:r>
            <a:r>
              <a:rPr lang="el-GR" sz="3200" dirty="0" smtClean="0">
                <a:solidFill>
                  <a:schemeClr val="bg1"/>
                </a:solidFill>
              </a:rPr>
              <a:t>σφραγῖσιν </a:t>
            </a:r>
            <a:r>
              <a:rPr lang="el-GR" sz="3200" dirty="0">
                <a:solidFill>
                  <a:schemeClr val="bg1"/>
                </a:solidFill>
              </a:rPr>
              <a:t>ἑπτά</a:t>
            </a:r>
            <a:r>
              <a:rPr lang="el-GR" sz="3200" dirty="0" smtClean="0">
                <a:solidFill>
                  <a:schemeClr val="bg1"/>
                </a:solidFill>
              </a:rPr>
              <a:t>.</a:t>
            </a:r>
            <a:endParaRPr lang="en-US" sz="3200" dirty="0" smtClean="0">
              <a:solidFill>
                <a:schemeClr val="bg1"/>
              </a:solidFill>
            </a:endParaRPr>
          </a:p>
          <a:p>
            <a:r>
              <a:rPr lang="fr-FR" sz="2200" dirty="0" smtClean="0">
                <a:solidFill>
                  <a:schemeClr val="bg1"/>
                </a:solidFill>
              </a:rPr>
              <a:t>           et    en dehors                   scellé                                de sceaux        </a:t>
            </a:r>
            <a:r>
              <a:rPr lang="fr-FR" sz="2200" dirty="0">
                <a:solidFill>
                  <a:schemeClr val="bg1"/>
                </a:solidFill>
              </a:rPr>
              <a:t>sept </a:t>
            </a:r>
            <a:endParaRPr lang="fr-FR" sz="2200" dirty="0" smtClean="0">
              <a:solidFill>
                <a:schemeClr val="bg1"/>
              </a:solidFill>
            </a:endParaRPr>
          </a:p>
          <a:p>
            <a:r>
              <a:rPr lang="en-US" sz="2800" b="1" dirty="0" smtClean="0">
                <a:solidFill>
                  <a:srgbClr val="FFFF00"/>
                </a:solidFill>
              </a:rPr>
              <a:t>2</a:t>
            </a:r>
            <a:r>
              <a:rPr lang="en-US" sz="2800" b="1" dirty="0" smtClean="0">
                <a:solidFill>
                  <a:schemeClr val="bg1"/>
                </a:solidFill>
              </a:rPr>
              <a:t>    </a:t>
            </a:r>
            <a:r>
              <a:rPr lang="el-GR" sz="3200" dirty="0" smtClean="0">
                <a:solidFill>
                  <a:schemeClr val="bg1"/>
                </a:solidFill>
              </a:rPr>
              <a:t>καὶ </a:t>
            </a:r>
            <a:r>
              <a:rPr lang="el-GR" sz="3200" dirty="0">
                <a:solidFill>
                  <a:schemeClr val="bg1"/>
                </a:solidFill>
              </a:rPr>
              <a:t>εἶδον ἄγγελον </a:t>
            </a:r>
            <a:r>
              <a:rPr lang="el-GR" sz="3200" dirty="0" smtClean="0">
                <a:solidFill>
                  <a:schemeClr val="bg1"/>
                </a:solidFill>
              </a:rPr>
              <a:t>ἰσχυρὸν </a:t>
            </a:r>
            <a:r>
              <a:rPr lang="el-GR" sz="3200" dirty="0">
                <a:solidFill>
                  <a:schemeClr val="bg1"/>
                </a:solidFill>
              </a:rPr>
              <a:t>κηρύσσοντα ἐν φωνῇ μεγάλῃ</a:t>
            </a:r>
            <a:r>
              <a:rPr lang="el-GR" sz="3200" dirty="0" smtClean="0">
                <a:solidFill>
                  <a:schemeClr val="bg1"/>
                </a:solidFill>
              </a:rPr>
              <a:t>·</a:t>
            </a:r>
            <a:endParaRPr lang="en-US" sz="3200" dirty="0" smtClean="0">
              <a:solidFill>
                <a:schemeClr val="bg1"/>
              </a:solidFill>
            </a:endParaRPr>
          </a:p>
          <a:p>
            <a:r>
              <a:rPr lang="fr-FR" sz="2200" dirty="0" smtClean="0">
                <a:solidFill>
                  <a:schemeClr val="bg1"/>
                </a:solidFill>
              </a:rPr>
              <a:t>          et      j'ai vu      un </a:t>
            </a:r>
            <a:r>
              <a:rPr lang="fr-FR" sz="2200" dirty="0">
                <a:solidFill>
                  <a:schemeClr val="bg1"/>
                </a:solidFill>
              </a:rPr>
              <a:t>ange </a:t>
            </a:r>
            <a:r>
              <a:rPr lang="fr-FR" sz="2200" dirty="0" smtClean="0">
                <a:solidFill>
                  <a:schemeClr val="bg1"/>
                </a:solidFill>
              </a:rPr>
              <a:t>       puissant            </a:t>
            </a:r>
            <a:r>
              <a:rPr lang="fr-FR" sz="2200" dirty="0">
                <a:solidFill>
                  <a:schemeClr val="bg1"/>
                </a:solidFill>
              </a:rPr>
              <a:t>qui </a:t>
            </a:r>
            <a:r>
              <a:rPr lang="fr-FR" sz="2200" dirty="0" smtClean="0">
                <a:solidFill>
                  <a:schemeClr val="bg1"/>
                </a:solidFill>
              </a:rPr>
              <a:t>criait             </a:t>
            </a:r>
            <a:r>
              <a:rPr lang="fr-FR" sz="2200" dirty="0">
                <a:solidFill>
                  <a:schemeClr val="bg1"/>
                </a:solidFill>
              </a:rPr>
              <a:t>d'une voix </a:t>
            </a:r>
            <a:r>
              <a:rPr lang="fr-FR" sz="2200" dirty="0" smtClean="0">
                <a:solidFill>
                  <a:schemeClr val="bg1"/>
                </a:solidFill>
              </a:rPr>
              <a:t>        forte</a:t>
            </a:r>
            <a:endParaRPr lang="en-US" sz="2200" dirty="0" smtClean="0">
              <a:solidFill>
                <a:schemeClr val="bg1"/>
              </a:solidFill>
            </a:endParaRPr>
          </a:p>
          <a:p>
            <a:r>
              <a:rPr lang="en-US" sz="3200" dirty="0" smtClean="0">
                <a:solidFill>
                  <a:schemeClr val="bg1"/>
                </a:solidFill>
              </a:rPr>
              <a:t>    </a:t>
            </a:r>
            <a:r>
              <a:rPr lang="el-GR" sz="3200" dirty="0" smtClean="0">
                <a:solidFill>
                  <a:schemeClr val="bg1"/>
                </a:solidFill>
              </a:rPr>
              <a:t>τίς </a:t>
            </a:r>
            <a:r>
              <a:rPr lang="el-GR" sz="3200" dirty="0">
                <a:solidFill>
                  <a:schemeClr val="bg1"/>
                </a:solidFill>
              </a:rPr>
              <a:t>ἄξιος ἀνοῖξαι τὸ βιβλίον καὶ λῦσαι τὰς σφραγῖδας αὐτοῦ; </a:t>
            </a:r>
            <a:r>
              <a:rPr lang="el-GR" sz="3200" dirty="0" smtClean="0">
                <a:solidFill>
                  <a:schemeClr val="bg1"/>
                </a:solidFill>
              </a:rPr>
              <a:t> </a:t>
            </a:r>
            <a:endParaRPr lang="en-US" sz="3200" dirty="0" smtClean="0">
              <a:solidFill>
                <a:schemeClr val="bg1"/>
              </a:solidFill>
            </a:endParaRPr>
          </a:p>
          <a:p>
            <a:r>
              <a:rPr lang="fr-FR" sz="2200" dirty="0" smtClean="0">
                <a:solidFill>
                  <a:schemeClr val="bg1"/>
                </a:solidFill>
              </a:rPr>
              <a:t>      qui    </a:t>
            </a:r>
            <a:r>
              <a:rPr lang="fr-FR" sz="2200" dirty="0">
                <a:solidFill>
                  <a:schemeClr val="bg1"/>
                </a:solidFill>
              </a:rPr>
              <a:t>digne </a:t>
            </a:r>
            <a:r>
              <a:rPr lang="fr-FR" sz="2200" dirty="0" smtClean="0">
                <a:solidFill>
                  <a:schemeClr val="bg1"/>
                </a:solidFill>
              </a:rPr>
              <a:t>      d'ouvrir     le         livre         </a:t>
            </a:r>
            <a:r>
              <a:rPr lang="fr-FR" sz="2200" dirty="0">
                <a:solidFill>
                  <a:schemeClr val="bg1"/>
                </a:solidFill>
              </a:rPr>
              <a:t>et </a:t>
            </a:r>
            <a:r>
              <a:rPr lang="fr-FR" sz="2200" dirty="0" smtClean="0">
                <a:solidFill>
                  <a:schemeClr val="bg1"/>
                </a:solidFill>
              </a:rPr>
              <a:t>  </a:t>
            </a:r>
            <a:r>
              <a:rPr lang="fr-FR" sz="2400" dirty="0" smtClean="0">
                <a:solidFill>
                  <a:schemeClr val="bg1"/>
                </a:solidFill>
              </a:rPr>
              <a:t>de </a:t>
            </a:r>
            <a:r>
              <a:rPr lang="fr-FR" sz="2400" dirty="0">
                <a:solidFill>
                  <a:schemeClr val="bg1"/>
                </a:solidFill>
              </a:rPr>
              <a:t>briser </a:t>
            </a:r>
            <a:r>
              <a:rPr lang="fr-FR" sz="2400" dirty="0" smtClean="0">
                <a:solidFill>
                  <a:schemeClr val="bg1"/>
                </a:solidFill>
              </a:rPr>
              <a:t>  </a:t>
            </a:r>
            <a:r>
              <a:rPr lang="fr-FR" sz="2200" dirty="0" smtClean="0">
                <a:solidFill>
                  <a:schemeClr val="bg1"/>
                </a:solidFill>
              </a:rPr>
              <a:t>les         sceaux                ses</a:t>
            </a:r>
          </a:p>
          <a:p>
            <a:r>
              <a:rPr lang="en-US" sz="800" dirty="0">
                <a:solidFill>
                  <a:schemeClr val="bg1"/>
                </a:solidFill>
              </a:rPr>
              <a:t> </a:t>
            </a:r>
          </a:p>
          <a:p>
            <a:r>
              <a:rPr lang="en-US" baseline="30000" dirty="0" smtClean="0">
                <a:solidFill>
                  <a:srgbClr val="FFFF00"/>
                </a:solidFill>
              </a:rPr>
              <a:t>	NEG </a:t>
            </a:r>
            <a:r>
              <a:rPr lang="fr-FR" b="1" dirty="0">
                <a:solidFill>
                  <a:schemeClr val="bg1"/>
                </a:solidFill>
              </a:rPr>
              <a:t>5:1</a:t>
            </a:r>
            <a:r>
              <a:rPr lang="fr-FR" dirty="0">
                <a:solidFill>
                  <a:schemeClr val="bg1"/>
                </a:solidFill>
              </a:rPr>
              <a:t> Puis je vis dans la main droite de celui qui était assis sur le trône un livre écrit en dedans et en dehors, scellé de sept sceaux</a:t>
            </a:r>
            <a:r>
              <a:rPr lang="fr-FR" dirty="0" smtClean="0">
                <a:solidFill>
                  <a:schemeClr val="bg1"/>
                </a:solidFill>
              </a:rPr>
              <a:t>. </a:t>
            </a:r>
            <a:r>
              <a:rPr lang="fr-FR" b="1" dirty="0">
                <a:solidFill>
                  <a:schemeClr val="bg1"/>
                </a:solidFill>
              </a:rPr>
              <a:t>2</a:t>
            </a:r>
            <a:r>
              <a:rPr lang="fr-FR" dirty="0">
                <a:solidFill>
                  <a:schemeClr val="bg1"/>
                </a:solidFill>
              </a:rPr>
              <a:t> Et je vis un ange puissant, qui criait d'une voix forte: Qui est digne d'ouvrir le livre, et d'en rompre les sceaux ?</a:t>
            </a:r>
          </a:p>
          <a:p>
            <a:r>
              <a:rPr lang="fr-FR" baseline="30000" dirty="0" smtClean="0">
                <a:solidFill>
                  <a:schemeClr val="bg1"/>
                </a:solidFill>
              </a:rPr>
              <a:t>	</a:t>
            </a:r>
            <a:r>
              <a:rPr lang="fr-FR" baseline="30000" dirty="0" smtClean="0">
                <a:solidFill>
                  <a:srgbClr val="FFFF00"/>
                </a:solidFill>
              </a:rPr>
              <a:t>BFC </a:t>
            </a:r>
            <a:r>
              <a:rPr lang="fr-FR" b="1" dirty="0" smtClean="0">
                <a:solidFill>
                  <a:schemeClr val="bg1"/>
                </a:solidFill>
              </a:rPr>
              <a:t>5:1</a:t>
            </a:r>
            <a:r>
              <a:rPr lang="fr-FR" dirty="0" smtClean="0">
                <a:solidFill>
                  <a:schemeClr val="bg1"/>
                </a:solidFill>
              </a:rPr>
              <a:t> </a:t>
            </a:r>
            <a:r>
              <a:rPr lang="fr-FR" dirty="0">
                <a:solidFill>
                  <a:schemeClr val="bg1"/>
                </a:solidFill>
              </a:rPr>
              <a:t>Je vis </a:t>
            </a:r>
            <a:r>
              <a:rPr lang="fr-FR" dirty="0" smtClean="0">
                <a:solidFill>
                  <a:schemeClr val="bg1"/>
                </a:solidFill>
              </a:rPr>
              <a:t>un </a:t>
            </a:r>
            <a:r>
              <a:rPr lang="fr-FR" dirty="0">
                <a:solidFill>
                  <a:schemeClr val="bg1"/>
                </a:solidFill>
              </a:rPr>
              <a:t>livre en forme de rouleau dans la main droite de celui qui siégeait sur le trône; il était écrit des deux côtés et fermé par sept sceaux</a:t>
            </a:r>
            <a:r>
              <a:rPr lang="fr-FR" dirty="0" smtClean="0">
                <a:solidFill>
                  <a:schemeClr val="bg1"/>
                </a:solidFill>
              </a:rPr>
              <a:t>. </a:t>
            </a:r>
            <a:r>
              <a:rPr lang="fr-FR" b="1" dirty="0">
                <a:solidFill>
                  <a:schemeClr val="bg1"/>
                </a:solidFill>
              </a:rPr>
              <a:t>5:2</a:t>
            </a:r>
            <a:r>
              <a:rPr lang="fr-FR" dirty="0">
                <a:solidFill>
                  <a:schemeClr val="bg1"/>
                </a:solidFill>
              </a:rPr>
              <a:t> Et je vis un ange puissant qui proclamait d'une voix forte: «Qui est digne de briser les sceaux et d'ouvrir le livre</a:t>
            </a:r>
            <a:r>
              <a:rPr lang="fr-FR" dirty="0" smtClean="0">
                <a:solidFill>
                  <a:schemeClr val="bg1"/>
                </a:solidFill>
              </a:rPr>
              <a:t>?»</a:t>
            </a:r>
            <a:endParaRPr lang="en-US" sz="800" dirty="0">
              <a:solidFill>
                <a:schemeClr val="bg1"/>
              </a:solidFill>
            </a:endParaRPr>
          </a:p>
          <a:p>
            <a:endParaRPr lang="en-US" sz="800" dirty="0" smtClean="0">
              <a:solidFill>
                <a:schemeClr val="bg1"/>
              </a:solidFill>
            </a:endParaRPr>
          </a:p>
          <a:p>
            <a:endParaRPr lang="en-US" sz="800" dirty="0">
              <a:solidFill>
                <a:schemeClr val="bg1"/>
              </a:solidFill>
            </a:endParaRPr>
          </a:p>
          <a:p>
            <a:endParaRPr lang="en-US" sz="800" dirty="0" smtClean="0">
              <a:solidFill>
                <a:schemeClr val="bg1"/>
              </a:solidFill>
            </a:endParaRPr>
          </a:p>
        </p:txBody>
      </p:sp>
    </p:spTree>
    <p:extLst>
      <p:ext uri="{BB962C8B-B14F-4D97-AF65-F5344CB8AC3E}">
        <p14:creationId xmlns:p14="http://schemas.microsoft.com/office/powerpoint/2010/main" val="3385431240"/>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644"/>
            <a:ext cx="12161838" cy="6773247"/>
          </a:xfrm>
          <a:prstGeom prst="rect">
            <a:avLst/>
          </a:prstGeom>
          <a:solidFill>
            <a:srgbClr val="002060"/>
          </a:solidFill>
        </p:spPr>
        <p:txBody>
          <a:bodyPr wrap="square" lIns="108821" tIns="54411" rIns="108821" bIns="54411">
            <a:spAutoFit/>
          </a:bodyPr>
          <a:lstStyle/>
          <a:p>
            <a:pPr algn="ctr"/>
            <a:endParaRPr lang="en-US" sz="1200" b="1" dirty="0" smtClean="0">
              <a:solidFill>
                <a:srgbClr val="FFFF00"/>
              </a:solidFill>
            </a:endParaRPr>
          </a:p>
          <a:p>
            <a:pPr algn="ctr"/>
            <a:endParaRPr lang="en-US" sz="1200" b="1" dirty="0" smtClean="0">
              <a:solidFill>
                <a:srgbClr val="FFFF00"/>
              </a:solidFill>
            </a:endParaRPr>
          </a:p>
          <a:p>
            <a:pPr algn="ctr"/>
            <a:endParaRPr lang="en-US" sz="1200" b="1" dirty="0" smtClean="0">
              <a:solidFill>
                <a:srgbClr val="FFFF00"/>
              </a:solidFill>
            </a:endParaRPr>
          </a:p>
          <a:p>
            <a:pPr algn="ctr"/>
            <a:r>
              <a:rPr lang="en-US" sz="3200" b="1" dirty="0" smtClean="0">
                <a:solidFill>
                  <a:srgbClr val="FFFF00"/>
                </a:solidFill>
              </a:rPr>
              <a:t>Apocalypse 5:3-4 </a:t>
            </a:r>
          </a:p>
          <a:p>
            <a:pPr algn="ctr"/>
            <a:endParaRPr lang="en-US" sz="800" b="1" dirty="0" smtClean="0">
              <a:solidFill>
                <a:srgbClr val="FFFF00"/>
              </a:solidFill>
            </a:endParaRPr>
          </a:p>
          <a:p>
            <a:pPr algn="ctr"/>
            <a:endParaRPr lang="en-US" sz="800" b="1" dirty="0" smtClean="0">
              <a:solidFill>
                <a:srgbClr val="FFFF00"/>
              </a:solidFill>
            </a:endParaRPr>
          </a:p>
          <a:p>
            <a:pPr algn="ctr"/>
            <a:endParaRPr lang="en-US" sz="800" b="1" dirty="0" smtClean="0">
              <a:solidFill>
                <a:srgbClr val="FFFF00"/>
              </a:solidFill>
            </a:endParaRPr>
          </a:p>
          <a:p>
            <a:r>
              <a:rPr lang="en-US" sz="2800" b="1" dirty="0" smtClean="0">
                <a:solidFill>
                  <a:srgbClr val="FFFF00"/>
                </a:solidFill>
              </a:rPr>
              <a:t>3</a:t>
            </a:r>
            <a:r>
              <a:rPr lang="en-US" sz="3200" b="1" dirty="0" smtClean="0">
                <a:solidFill>
                  <a:schemeClr val="bg1"/>
                </a:solidFill>
              </a:rPr>
              <a:t>  </a:t>
            </a:r>
            <a:r>
              <a:rPr lang="el-GR" sz="3300" dirty="0">
                <a:solidFill>
                  <a:schemeClr val="bg1"/>
                </a:solidFill>
              </a:rPr>
              <a:t>καὶ οὐδεὶς ἐδύνατο ἐν τῷ οὐρανῷ οὐδὲ ἐπὶ τῆς γῆς </a:t>
            </a:r>
            <a:endParaRPr lang="en-US" sz="3300" dirty="0">
              <a:solidFill>
                <a:schemeClr val="bg1"/>
              </a:solidFill>
            </a:endParaRPr>
          </a:p>
          <a:p>
            <a:r>
              <a:rPr lang="fr-FR" sz="2400" dirty="0" smtClean="0">
                <a:solidFill>
                  <a:schemeClr val="bg1"/>
                </a:solidFill>
              </a:rPr>
              <a:t>     et   </a:t>
            </a:r>
            <a:r>
              <a:rPr lang="fr-FR" sz="2200" dirty="0" smtClean="0">
                <a:solidFill>
                  <a:schemeClr val="bg1"/>
                </a:solidFill>
              </a:rPr>
              <a:t>personne ne        put         </a:t>
            </a:r>
            <a:r>
              <a:rPr lang="fr-FR" sz="2400" dirty="0" smtClean="0">
                <a:solidFill>
                  <a:schemeClr val="bg1"/>
                </a:solidFill>
              </a:rPr>
              <a:t>dans  le         ciel              </a:t>
            </a:r>
            <a:r>
              <a:rPr lang="fr-FR" sz="2400" dirty="0">
                <a:solidFill>
                  <a:schemeClr val="bg1"/>
                </a:solidFill>
              </a:rPr>
              <a:t>ni </a:t>
            </a:r>
            <a:r>
              <a:rPr lang="fr-FR" sz="2400" dirty="0" smtClean="0">
                <a:solidFill>
                  <a:schemeClr val="bg1"/>
                </a:solidFill>
              </a:rPr>
              <a:t>     sur      la    terre</a:t>
            </a:r>
            <a:endParaRPr lang="es-ES" sz="2400" dirty="0" smtClean="0">
              <a:solidFill>
                <a:schemeClr val="bg1"/>
              </a:solidFill>
            </a:endParaRPr>
          </a:p>
          <a:p>
            <a:r>
              <a:rPr lang="en-US" sz="3400" dirty="0" smtClean="0">
                <a:solidFill>
                  <a:schemeClr val="bg1"/>
                </a:solidFill>
              </a:rPr>
              <a:t>  </a:t>
            </a:r>
            <a:r>
              <a:rPr lang="el-GR" sz="3400" dirty="0" smtClean="0">
                <a:solidFill>
                  <a:schemeClr val="bg1"/>
                </a:solidFill>
              </a:rPr>
              <a:t>οὐδὲ </a:t>
            </a:r>
            <a:r>
              <a:rPr lang="el-GR" sz="3400" dirty="0">
                <a:solidFill>
                  <a:schemeClr val="bg1"/>
                </a:solidFill>
              </a:rPr>
              <a:t>ὑποκάτω τῆς γῆς ἀνοῖξαι τὸ βιβλίον οὔτε βλέπειν αὐτό</a:t>
            </a:r>
            <a:r>
              <a:rPr lang="el-GR" sz="3400" dirty="0" smtClean="0">
                <a:solidFill>
                  <a:schemeClr val="bg1"/>
                </a:solidFill>
              </a:rPr>
              <a:t>.</a:t>
            </a:r>
            <a:endParaRPr lang="en-US" sz="3400" dirty="0" smtClean="0">
              <a:solidFill>
                <a:schemeClr val="bg1"/>
              </a:solidFill>
            </a:endParaRPr>
          </a:p>
          <a:p>
            <a:r>
              <a:rPr lang="fr-FR" sz="2400" dirty="0" smtClean="0">
                <a:solidFill>
                  <a:schemeClr val="bg1"/>
                </a:solidFill>
              </a:rPr>
              <a:t>        ni             sous            la    terre      </a:t>
            </a:r>
            <a:r>
              <a:rPr lang="fr-FR" sz="2400" dirty="0">
                <a:solidFill>
                  <a:schemeClr val="bg1"/>
                </a:solidFill>
              </a:rPr>
              <a:t>ouvrir </a:t>
            </a:r>
            <a:r>
              <a:rPr lang="fr-FR" sz="2400" dirty="0" smtClean="0">
                <a:solidFill>
                  <a:schemeClr val="bg1"/>
                </a:solidFill>
              </a:rPr>
              <a:t>      le        livre            ni        </a:t>
            </a:r>
            <a:r>
              <a:rPr lang="fr-FR" sz="2400" dirty="0">
                <a:solidFill>
                  <a:schemeClr val="bg1"/>
                </a:solidFill>
              </a:rPr>
              <a:t>regarder </a:t>
            </a:r>
            <a:r>
              <a:rPr lang="fr-FR" sz="2400" dirty="0" smtClean="0">
                <a:solidFill>
                  <a:schemeClr val="bg1"/>
                </a:solidFill>
              </a:rPr>
              <a:t>       le</a:t>
            </a:r>
          </a:p>
          <a:p>
            <a:r>
              <a:rPr lang="en-US" sz="2800" b="1" dirty="0" smtClean="0">
                <a:solidFill>
                  <a:srgbClr val="FFFF00"/>
                </a:solidFill>
              </a:rPr>
              <a:t>4</a:t>
            </a:r>
            <a:r>
              <a:rPr lang="en-US" sz="2800" b="1" dirty="0" smtClean="0">
                <a:solidFill>
                  <a:schemeClr val="bg1"/>
                </a:solidFill>
              </a:rPr>
              <a:t>      </a:t>
            </a:r>
            <a:r>
              <a:rPr lang="el-GR" sz="3400" dirty="0" smtClean="0">
                <a:solidFill>
                  <a:schemeClr val="bg1"/>
                </a:solidFill>
              </a:rPr>
              <a:t>καὶ ἔκλαιον </a:t>
            </a:r>
            <a:r>
              <a:rPr lang="en-US" sz="3400" dirty="0" smtClean="0">
                <a:solidFill>
                  <a:schemeClr val="bg1"/>
                </a:solidFill>
              </a:rPr>
              <a:t> </a:t>
            </a:r>
            <a:r>
              <a:rPr lang="el-GR" sz="3400" dirty="0" smtClean="0">
                <a:solidFill>
                  <a:schemeClr val="bg1"/>
                </a:solidFill>
              </a:rPr>
              <a:t>πολύ, </a:t>
            </a:r>
            <a:r>
              <a:rPr lang="en-US" sz="3400" dirty="0" smtClean="0">
                <a:solidFill>
                  <a:schemeClr val="bg1"/>
                </a:solidFill>
              </a:rPr>
              <a:t>   </a:t>
            </a:r>
            <a:r>
              <a:rPr lang="el-GR" sz="3400" dirty="0" smtClean="0">
                <a:solidFill>
                  <a:schemeClr val="bg1"/>
                </a:solidFill>
              </a:rPr>
              <a:t>ὅτι </a:t>
            </a:r>
            <a:r>
              <a:rPr lang="en-US" sz="3400" dirty="0" smtClean="0">
                <a:solidFill>
                  <a:schemeClr val="bg1"/>
                </a:solidFill>
              </a:rPr>
              <a:t>  </a:t>
            </a:r>
            <a:r>
              <a:rPr lang="el-GR" sz="3400" dirty="0" smtClean="0">
                <a:solidFill>
                  <a:schemeClr val="bg1"/>
                </a:solidFill>
              </a:rPr>
              <a:t>οὐδεὶς </a:t>
            </a:r>
            <a:r>
              <a:rPr lang="en-US" sz="3400" dirty="0" smtClean="0">
                <a:solidFill>
                  <a:schemeClr val="bg1"/>
                </a:solidFill>
              </a:rPr>
              <a:t>  </a:t>
            </a:r>
            <a:r>
              <a:rPr lang="el-GR" sz="3400" dirty="0" smtClean="0">
                <a:solidFill>
                  <a:schemeClr val="bg1"/>
                </a:solidFill>
              </a:rPr>
              <a:t>ἄξιος</a:t>
            </a:r>
            <a:r>
              <a:rPr lang="en-US" sz="3400" dirty="0" smtClean="0">
                <a:solidFill>
                  <a:schemeClr val="bg1"/>
                </a:solidFill>
              </a:rPr>
              <a:t> </a:t>
            </a:r>
            <a:r>
              <a:rPr lang="el-GR" sz="3400" dirty="0" smtClean="0">
                <a:solidFill>
                  <a:schemeClr val="bg1"/>
                </a:solidFill>
              </a:rPr>
              <a:t> εὑρέθη </a:t>
            </a:r>
            <a:endParaRPr lang="en-US" sz="2400" dirty="0" smtClean="0">
              <a:solidFill>
                <a:schemeClr val="bg1"/>
              </a:solidFill>
            </a:endParaRPr>
          </a:p>
          <a:p>
            <a:r>
              <a:rPr lang="fr-FR" sz="2400" dirty="0" smtClean="0">
                <a:solidFill>
                  <a:schemeClr val="bg1"/>
                </a:solidFill>
              </a:rPr>
              <a:t>           et      </a:t>
            </a:r>
            <a:r>
              <a:rPr lang="fr-FR" sz="2400" dirty="0">
                <a:solidFill>
                  <a:schemeClr val="bg1"/>
                </a:solidFill>
              </a:rPr>
              <a:t>je pleurai </a:t>
            </a:r>
            <a:r>
              <a:rPr lang="fr-FR" sz="2400" dirty="0" smtClean="0">
                <a:solidFill>
                  <a:schemeClr val="bg1"/>
                </a:solidFill>
              </a:rPr>
              <a:t> </a:t>
            </a:r>
            <a:r>
              <a:rPr lang="fr-FR" sz="2200" dirty="0" smtClean="0">
                <a:solidFill>
                  <a:schemeClr val="bg1"/>
                </a:solidFill>
              </a:rPr>
              <a:t>beaucoup</a:t>
            </a:r>
            <a:r>
              <a:rPr lang="fr-FR" sz="2400" dirty="0" smtClean="0">
                <a:solidFill>
                  <a:schemeClr val="bg1"/>
                </a:solidFill>
              </a:rPr>
              <a:t>  </a:t>
            </a:r>
            <a:r>
              <a:rPr lang="fr-FR" sz="2200" dirty="0" smtClean="0">
                <a:solidFill>
                  <a:schemeClr val="bg1"/>
                </a:solidFill>
              </a:rPr>
              <a:t>parce </a:t>
            </a:r>
            <a:r>
              <a:rPr lang="fr-FR" sz="2200" dirty="0">
                <a:solidFill>
                  <a:schemeClr val="bg1"/>
                </a:solidFill>
              </a:rPr>
              <a:t>que personne ne </a:t>
            </a:r>
            <a:r>
              <a:rPr lang="fr-FR" sz="2200" dirty="0" smtClean="0">
                <a:solidFill>
                  <a:schemeClr val="bg1"/>
                </a:solidFill>
              </a:rPr>
              <a:t>  digne     </a:t>
            </a:r>
            <a:r>
              <a:rPr lang="fr-FR" sz="2400" dirty="0" smtClean="0">
                <a:solidFill>
                  <a:schemeClr val="bg1"/>
                </a:solidFill>
              </a:rPr>
              <a:t>fut </a:t>
            </a:r>
            <a:r>
              <a:rPr lang="fr-FR" sz="2400" dirty="0">
                <a:solidFill>
                  <a:schemeClr val="bg1"/>
                </a:solidFill>
              </a:rPr>
              <a:t>trouvé </a:t>
            </a:r>
            <a:endParaRPr lang="en-US" sz="2400" dirty="0" smtClean="0">
              <a:solidFill>
                <a:schemeClr val="bg1"/>
              </a:solidFill>
            </a:endParaRPr>
          </a:p>
          <a:p>
            <a:r>
              <a:rPr lang="en-US" sz="3400" dirty="0" smtClean="0">
                <a:solidFill>
                  <a:schemeClr val="bg1"/>
                </a:solidFill>
              </a:rPr>
              <a:t>         </a:t>
            </a:r>
            <a:r>
              <a:rPr lang="el-GR" sz="3400" dirty="0">
                <a:solidFill>
                  <a:schemeClr val="bg1"/>
                </a:solidFill>
              </a:rPr>
              <a:t>ἀνοῖξαι τὸ βιβλίον οὔτε βλέπειν αὐτό.</a:t>
            </a:r>
            <a:endParaRPr lang="en-US" sz="3400" dirty="0">
              <a:solidFill>
                <a:schemeClr val="bg1"/>
              </a:solidFill>
            </a:endParaRPr>
          </a:p>
          <a:p>
            <a:r>
              <a:rPr lang="fr-FR" sz="2400" dirty="0" smtClean="0">
                <a:solidFill>
                  <a:schemeClr val="bg1"/>
                </a:solidFill>
              </a:rPr>
              <a:t>               d'ouvrir     le        livre            ni     de regarder      le</a:t>
            </a:r>
          </a:p>
          <a:p>
            <a:r>
              <a:rPr lang="en-US" sz="800" dirty="0">
                <a:solidFill>
                  <a:schemeClr val="bg1"/>
                </a:solidFill>
              </a:rPr>
              <a:t> </a:t>
            </a:r>
          </a:p>
          <a:p>
            <a:r>
              <a:rPr lang="en-US" baseline="30000" dirty="0" smtClean="0">
                <a:solidFill>
                  <a:srgbClr val="FFFF00"/>
                </a:solidFill>
              </a:rPr>
              <a:t>	NEG  </a:t>
            </a:r>
            <a:r>
              <a:rPr lang="fr-FR" b="1" dirty="0" smtClean="0">
                <a:solidFill>
                  <a:schemeClr val="bg1"/>
                </a:solidFill>
              </a:rPr>
              <a:t>5:3</a:t>
            </a:r>
            <a:r>
              <a:rPr lang="fr-FR" dirty="0" smtClean="0">
                <a:solidFill>
                  <a:schemeClr val="bg1"/>
                </a:solidFill>
              </a:rPr>
              <a:t> </a:t>
            </a:r>
            <a:r>
              <a:rPr lang="fr-FR" dirty="0">
                <a:solidFill>
                  <a:schemeClr val="bg1"/>
                </a:solidFill>
              </a:rPr>
              <a:t>Et personne dans le ciel, ni sur la terre, ni sous la terre, ne put ouvrir le livre ni le regarder</a:t>
            </a:r>
            <a:r>
              <a:rPr lang="fr-FR" dirty="0" smtClean="0">
                <a:solidFill>
                  <a:schemeClr val="bg1"/>
                </a:solidFill>
              </a:rPr>
              <a:t>. </a:t>
            </a:r>
            <a:r>
              <a:rPr lang="fr-FR" b="1" dirty="0">
                <a:solidFill>
                  <a:schemeClr val="bg1"/>
                </a:solidFill>
              </a:rPr>
              <a:t>4</a:t>
            </a:r>
            <a:r>
              <a:rPr lang="fr-FR" dirty="0">
                <a:solidFill>
                  <a:schemeClr val="bg1"/>
                </a:solidFill>
              </a:rPr>
              <a:t> Et je pleurai beaucoup de ce que personne ne fut trouvé digne d'ouvrir le livre ni de le regarder.</a:t>
            </a:r>
          </a:p>
          <a:p>
            <a:r>
              <a:rPr lang="fr-FR" baseline="30000" dirty="0" smtClean="0">
                <a:solidFill>
                  <a:srgbClr val="FFFF00"/>
                </a:solidFill>
              </a:rPr>
              <a:t>	BFC </a:t>
            </a:r>
            <a:r>
              <a:rPr lang="fr-FR" b="1" dirty="0" smtClean="0">
                <a:solidFill>
                  <a:schemeClr val="bg1"/>
                </a:solidFill>
              </a:rPr>
              <a:t>5:3</a:t>
            </a:r>
            <a:r>
              <a:rPr lang="fr-FR" dirty="0" smtClean="0">
                <a:solidFill>
                  <a:schemeClr val="bg1"/>
                </a:solidFill>
              </a:rPr>
              <a:t> </a:t>
            </a:r>
            <a:r>
              <a:rPr lang="fr-FR" dirty="0">
                <a:solidFill>
                  <a:schemeClr val="bg1"/>
                </a:solidFill>
              </a:rPr>
              <a:t>Mais il n'y avait personne, ni dans le ciel, ni sur la terre, ni sous la terre, qui pût ouvrir le livre et regarder à l'intérieur</a:t>
            </a:r>
            <a:r>
              <a:rPr lang="fr-FR" dirty="0" smtClean="0">
                <a:solidFill>
                  <a:schemeClr val="bg1"/>
                </a:solidFill>
              </a:rPr>
              <a:t>. </a:t>
            </a:r>
            <a:r>
              <a:rPr lang="fr-FR" b="1" dirty="0">
                <a:solidFill>
                  <a:schemeClr val="bg1"/>
                </a:solidFill>
              </a:rPr>
              <a:t>4</a:t>
            </a:r>
            <a:r>
              <a:rPr lang="fr-FR" dirty="0">
                <a:solidFill>
                  <a:schemeClr val="bg1"/>
                </a:solidFill>
              </a:rPr>
              <a:t> Je pleurai beaucoup, parce qu'il ne s'était trouvé personne qui fût digne d'ouvrir le livre et de regarder à l'intérieur.</a:t>
            </a:r>
            <a:endParaRPr lang="fr-FR" sz="1000" dirty="0">
              <a:solidFill>
                <a:schemeClr val="bg1"/>
              </a:solidFill>
            </a:endParaRPr>
          </a:p>
          <a:p>
            <a:endParaRPr lang="en-US" sz="1000" dirty="0">
              <a:solidFill>
                <a:schemeClr val="bg1"/>
              </a:solidFill>
            </a:endParaRPr>
          </a:p>
          <a:p>
            <a:endParaRPr lang="en-US" sz="1000" dirty="0">
              <a:solidFill>
                <a:schemeClr val="bg1"/>
              </a:solidFill>
            </a:endParaRPr>
          </a:p>
          <a:p>
            <a:endParaRPr lang="en-US" sz="1000" dirty="0" smtClean="0">
              <a:solidFill>
                <a:schemeClr val="bg1"/>
              </a:solidFill>
            </a:endParaRPr>
          </a:p>
        </p:txBody>
      </p:sp>
    </p:spTree>
    <p:extLst>
      <p:ext uri="{BB962C8B-B14F-4D97-AF65-F5344CB8AC3E}">
        <p14:creationId xmlns:p14="http://schemas.microsoft.com/office/powerpoint/2010/main" val="3834724993"/>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3045" y="28841"/>
            <a:ext cx="12024519" cy="6757858"/>
          </a:xfrm>
          <a:prstGeom prst="rect">
            <a:avLst/>
          </a:prstGeom>
          <a:solidFill>
            <a:srgbClr val="002060"/>
          </a:solidFill>
        </p:spPr>
        <p:txBody>
          <a:bodyPr wrap="square" lIns="108821" tIns="54411" rIns="108821" bIns="54411">
            <a:spAutoFit/>
          </a:bodyPr>
          <a:lstStyle/>
          <a:p>
            <a:pPr algn="ctr"/>
            <a:endParaRPr lang="en-US" sz="1200" b="1" dirty="0" smtClean="0">
              <a:solidFill>
                <a:srgbClr val="FFFF00"/>
              </a:solidFill>
            </a:endParaRPr>
          </a:p>
          <a:p>
            <a:r>
              <a:rPr lang="en-US" sz="3600" b="1" dirty="0" smtClean="0">
                <a:solidFill>
                  <a:srgbClr val="FFFF00"/>
                </a:solidFill>
              </a:rPr>
              <a:t>                                   </a:t>
            </a:r>
            <a:r>
              <a:rPr lang="en-US" sz="3200" b="1" dirty="0" smtClean="0">
                <a:solidFill>
                  <a:srgbClr val="FFFF00"/>
                </a:solidFill>
              </a:rPr>
              <a:t>Apocalypse 5:5 </a:t>
            </a:r>
          </a:p>
          <a:p>
            <a:pPr algn="ctr"/>
            <a:endParaRPr lang="en-US" sz="800" b="1" dirty="0" smtClean="0">
              <a:solidFill>
                <a:srgbClr val="FFFF00"/>
              </a:solidFill>
            </a:endParaRPr>
          </a:p>
          <a:p>
            <a:pPr algn="ctr"/>
            <a:endParaRPr lang="en-US" sz="800" b="1" dirty="0" smtClean="0">
              <a:solidFill>
                <a:srgbClr val="FFFF00"/>
              </a:solidFill>
            </a:endParaRPr>
          </a:p>
          <a:p>
            <a:r>
              <a:rPr lang="en-US" sz="3200" dirty="0">
                <a:solidFill>
                  <a:schemeClr val="bg1"/>
                </a:solidFill>
              </a:rPr>
              <a:t> </a:t>
            </a:r>
            <a:r>
              <a:rPr lang="en-US" sz="3200" b="1" dirty="0" smtClean="0">
                <a:solidFill>
                  <a:srgbClr val="FFFF00"/>
                </a:solidFill>
              </a:rPr>
              <a:t>5</a:t>
            </a:r>
            <a:r>
              <a:rPr lang="en-US" sz="3200" b="1" dirty="0" smtClean="0">
                <a:solidFill>
                  <a:schemeClr val="bg1"/>
                </a:solidFill>
              </a:rPr>
              <a:t>      </a:t>
            </a:r>
            <a:r>
              <a:rPr lang="el-GR" sz="3600" dirty="0">
                <a:solidFill>
                  <a:schemeClr val="bg1"/>
                </a:solidFill>
              </a:rPr>
              <a:t>καὶ εἷς ἐκ τῶν πρεσβυτέρων </a:t>
            </a:r>
            <a:r>
              <a:rPr lang="en-US" sz="3600" dirty="0" smtClean="0">
                <a:solidFill>
                  <a:schemeClr val="bg1"/>
                </a:solidFill>
              </a:rPr>
              <a:t> </a:t>
            </a:r>
            <a:r>
              <a:rPr lang="el-GR" sz="3600" dirty="0" smtClean="0">
                <a:solidFill>
                  <a:schemeClr val="bg1"/>
                </a:solidFill>
              </a:rPr>
              <a:t>λέγει </a:t>
            </a:r>
            <a:r>
              <a:rPr lang="el-GR" sz="3600" dirty="0">
                <a:solidFill>
                  <a:schemeClr val="bg1"/>
                </a:solidFill>
              </a:rPr>
              <a:t>μοι· </a:t>
            </a:r>
            <a:endParaRPr lang="en-US" sz="3600" dirty="0">
              <a:solidFill>
                <a:schemeClr val="bg1"/>
              </a:solidFill>
            </a:endParaRPr>
          </a:p>
          <a:p>
            <a:r>
              <a:rPr lang="fr-FR" sz="2400" dirty="0" smtClean="0">
                <a:solidFill>
                  <a:schemeClr val="bg1"/>
                </a:solidFill>
              </a:rPr>
              <a:t>              et     l'un      des                   vieillards                  dit        me</a:t>
            </a:r>
            <a:endParaRPr lang="fr-FR" sz="2400" dirty="0">
              <a:solidFill>
                <a:schemeClr val="bg1"/>
              </a:solidFill>
            </a:endParaRPr>
          </a:p>
          <a:p>
            <a:r>
              <a:rPr lang="en-US" sz="3600" dirty="0" smtClean="0">
                <a:solidFill>
                  <a:schemeClr val="bg1"/>
                </a:solidFill>
              </a:rPr>
              <a:t>              </a:t>
            </a:r>
            <a:r>
              <a:rPr lang="el-GR" sz="3600" dirty="0">
                <a:solidFill>
                  <a:schemeClr val="bg1"/>
                </a:solidFill>
              </a:rPr>
              <a:t>μὴ κλαῖε, ἰδοὺ ἐνίκησεν ὁ λέων </a:t>
            </a:r>
            <a:endParaRPr lang="en-US" sz="3600" dirty="0">
              <a:solidFill>
                <a:schemeClr val="bg1"/>
              </a:solidFill>
            </a:endParaRPr>
          </a:p>
          <a:p>
            <a:r>
              <a:rPr lang="fr-FR" sz="2400" dirty="0" smtClean="0">
                <a:solidFill>
                  <a:schemeClr val="bg1"/>
                </a:solidFill>
              </a:rPr>
              <a:t>                   ne pas  pleure     voici         </a:t>
            </a:r>
            <a:r>
              <a:rPr lang="fr-FR" sz="2400" dirty="0">
                <a:solidFill>
                  <a:schemeClr val="bg1"/>
                </a:solidFill>
              </a:rPr>
              <a:t>a </a:t>
            </a:r>
            <a:r>
              <a:rPr lang="fr-FR" sz="2400" dirty="0" smtClean="0">
                <a:solidFill>
                  <a:schemeClr val="bg1"/>
                </a:solidFill>
              </a:rPr>
              <a:t>vaincu       </a:t>
            </a:r>
            <a:r>
              <a:rPr lang="fr-FR" sz="2400" dirty="0">
                <a:solidFill>
                  <a:schemeClr val="bg1"/>
                </a:solidFill>
              </a:rPr>
              <a:t>le </a:t>
            </a:r>
            <a:r>
              <a:rPr lang="fr-FR" sz="2400" dirty="0" smtClean="0">
                <a:solidFill>
                  <a:schemeClr val="bg1"/>
                </a:solidFill>
              </a:rPr>
              <a:t>    lion </a:t>
            </a:r>
            <a:r>
              <a:rPr lang="es-ES" sz="2400" dirty="0" smtClean="0">
                <a:solidFill>
                  <a:schemeClr val="bg1"/>
                </a:solidFill>
              </a:rPr>
              <a:t> </a:t>
            </a:r>
          </a:p>
          <a:p>
            <a:r>
              <a:rPr lang="en-US" sz="3600" dirty="0" smtClean="0">
                <a:solidFill>
                  <a:schemeClr val="bg1"/>
                </a:solidFill>
              </a:rPr>
              <a:t>             </a:t>
            </a:r>
            <a:r>
              <a:rPr lang="el-GR" sz="3600" dirty="0" smtClean="0">
                <a:solidFill>
                  <a:schemeClr val="bg1"/>
                </a:solidFill>
              </a:rPr>
              <a:t>ὁ </a:t>
            </a:r>
            <a:r>
              <a:rPr lang="el-GR" sz="3600" dirty="0">
                <a:solidFill>
                  <a:schemeClr val="bg1"/>
                </a:solidFill>
              </a:rPr>
              <a:t>ἐκ τῆς </a:t>
            </a:r>
            <a:r>
              <a:rPr lang="el-GR" sz="3600" dirty="0" smtClean="0">
                <a:solidFill>
                  <a:schemeClr val="bg1"/>
                </a:solidFill>
              </a:rPr>
              <a:t>φυλῆς</a:t>
            </a:r>
            <a:r>
              <a:rPr lang="en-US" sz="3600" dirty="0" smtClean="0">
                <a:solidFill>
                  <a:schemeClr val="bg1"/>
                </a:solidFill>
              </a:rPr>
              <a:t> </a:t>
            </a:r>
            <a:r>
              <a:rPr lang="el-GR" sz="3600" dirty="0" smtClean="0">
                <a:solidFill>
                  <a:schemeClr val="bg1"/>
                </a:solidFill>
              </a:rPr>
              <a:t> </a:t>
            </a:r>
            <a:r>
              <a:rPr lang="el-GR" sz="3600" dirty="0">
                <a:solidFill>
                  <a:schemeClr val="bg1"/>
                </a:solidFill>
              </a:rPr>
              <a:t>Ἰούδα, ἡ ῥίζα Δαυίδ, </a:t>
            </a:r>
            <a:endParaRPr lang="en-US" sz="3600" dirty="0" smtClean="0">
              <a:solidFill>
                <a:schemeClr val="bg1"/>
              </a:solidFill>
            </a:endParaRPr>
          </a:p>
          <a:p>
            <a:r>
              <a:rPr lang="fr-FR" sz="2400" dirty="0" smtClean="0">
                <a:solidFill>
                  <a:schemeClr val="bg1"/>
                </a:solidFill>
              </a:rPr>
              <a:t>                    le  de     la         tribu        de Juda     la  racine  </a:t>
            </a:r>
            <a:r>
              <a:rPr lang="fr-FR" sz="2400" dirty="0">
                <a:solidFill>
                  <a:schemeClr val="bg1"/>
                </a:solidFill>
              </a:rPr>
              <a:t>de </a:t>
            </a:r>
            <a:r>
              <a:rPr lang="fr-FR" sz="2400" dirty="0" smtClean="0">
                <a:solidFill>
                  <a:schemeClr val="bg1"/>
                </a:solidFill>
              </a:rPr>
              <a:t>David</a:t>
            </a:r>
            <a:endParaRPr lang="es-ES" sz="2400" dirty="0">
              <a:solidFill>
                <a:schemeClr val="bg1"/>
              </a:solidFill>
            </a:endParaRPr>
          </a:p>
          <a:p>
            <a:r>
              <a:rPr lang="en-US" sz="3600" dirty="0" smtClean="0">
                <a:solidFill>
                  <a:schemeClr val="bg1"/>
                </a:solidFill>
              </a:rPr>
              <a:t>  </a:t>
            </a:r>
            <a:r>
              <a:rPr lang="el-GR" sz="3600" dirty="0" smtClean="0">
                <a:solidFill>
                  <a:schemeClr val="bg1"/>
                </a:solidFill>
              </a:rPr>
              <a:t>ἀνοῖξαι </a:t>
            </a:r>
            <a:r>
              <a:rPr lang="el-GR" sz="3600" dirty="0">
                <a:solidFill>
                  <a:schemeClr val="bg1"/>
                </a:solidFill>
              </a:rPr>
              <a:t>τὸ βιβλίον καὶ τὰς ἑπτὰ σφραγῖδας αὐτοῦ.  </a:t>
            </a:r>
            <a:endParaRPr lang="en-US" sz="3600" dirty="0">
              <a:solidFill>
                <a:schemeClr val="bg1"/>
              </a:solidFill>
            </a:endParaRPr>
          </a:p>
          <a:p>
            <a:r>
              <a:rPr lang="fr-FR" sz="2400" dirty="0" smtClean="0">
                <a:solidFill>
                  <a:schemeClr val="bg1"/>
                </a:solidFill>
              </a:rPr>
              <a:t>   </a:t>
            </a:r>
            <a:r>
              <a:rPr lang="fr-FR" sz="2400" dirty="0">
                <a:solidFill>
                  <a:schemeClr val="bg1"/>
                </a:solidFill>
              </a:rPr>
              <a:t>pour ouvrir </a:t>
            </a:r>
            <a:r>
              <a:rPr lang="fr-FR" sz="2400" dirty="0" smtClean="0">
                <a:solidFill>
                  <a:schemeClr val="bg1"/>
                </a:solidFill>
              </a:rPr>
              <a:t>  le         livre          et      les       sept           </a:t>
            </a:r>
            <a:r>
              <a:rPr lang="fr-FR" sz="2400" dirty="0">
                <a:solidFill>
                  <a:schemeClr val="bg1"/>
                </a:solidFill>
              </a:rPr>
              <a:t>sceaux </a:t>
            </a:r>
            <a:r>
              <a:rPr lang="fr-FR" sz="2400" dirty="0" smtClean="0">
                <a:solidFill>
                  <a:schemeClr val="bg1"/>
                </a:solidFill>
              </a:rPr>
              <a:t>               ses</a:t>
            </a:r>
            <a:endParaRPr lang="es-ES" sz="2400" dirty="0" smtClean="0">
              <a:solidFill>
                <a:schemeClr val="bg1"/>
              </a:solidFill>
            </a:endParaRPr>
          </a:p>
          <a:p>
            <a:r>
              <a:rPr lang="en-US" sz="800" dirty="0" smtClean="0">
                <a:solidFill>
                  <a:schemeClr val="bg1"/>
                </a:solidFill>
              </a:rPr>
              <a:t> </a:t>
            </a:r>
          </a:p>
          <a:p>
            <a:endParaRPr lang="en-US" sz="800" dirty="0">
              <a:solidFill>
                <a:schemeClr val="bg1"/>
              </a:solidFill>
            </a:endParaRPr>
          </a:p>
          <a:p>
            <a:r>
              <a:rPr lang="en-US" baseline="30000" dirty="0" smtClean="0">
                <a:solidFill>
                  <a:srgbClr val="FFFF00"/>
                </a:solidFill>
              </a:rPr>
              <a:t>	NEG </a:t>
            </a:r>
            <a:r>
              <a:rPr lang="fr-FR" b="1" dirty="0">
                <a:solidFill>
                  <a:schemeClr val="bg1"/>
                </a:solidFill>
              </a:rPr>
              <a:t>5:5</a:t>
            </a:r>
            <a:r>
              <a:rPr lang="fr-FR" dirty="0">
                <a:solidFill>
                  <a:schemeClr val="bg1"/>
                </a:solidFill>
              </a:rPr>
              <a:t> Et l'un des vieillards me dit: Ne pleure point; voici, le lion de la tribu de Juda, le rejeton de David, a vaincu pour ouvrir le livre et ses sept sceaux.</a:t>
            </a:r>
          </a:p>
          <a:p>
            <a:r>
              <a:rPr lang="fr-FR" baseline="30000" dirty="0" smtClean="0">
                <a:solidFill>
                  <a:schemeClr val="bg1"/>
                </a:solidFill>
              </a:rPr>
              <a:t>	</a:t>
            </a:r>
            <a:r>
              <a:rPr lang="fr-FR" baseline="30000" dirty="0" smtClean="0">
                <a:solidFill>
                  <a:srgbClr val="FFFF00"/>
                </a:solidFill>
              </a:rPr>
              <a:t>BFC </a:t>
            </a:r>
            <a:r>
              <a:rPr lang="fr-FR" b="1" dirty="0" smtClean="0">
                <a:solidFill>
                  <a:schemeClr val="bg1"/>
                </a:solidFill>
              </a:rPr>
              <a:t>5:5</a:t>
            </a:r>
            <a:r>
              <a:rPr lang="fr-FR" dirty="0" smtClean="0">
                <a:solidFill>
                  <a:schemeClr val="bg1"/>
                </a:solidFill>
              </a:rPr>
              <a:t> </a:t>
            </a:r>
            <a:r>
              <a:rPr lang="fr-FR" dirty="0">
                <a:solidFill>
                  <a:schemeClr val="bg1"/>
                </a:solidFill>
              </a:rPr>
              <a:t>Alors l'un des anciens me dit: «Ne pleure pas. Regarde: le lion de la tribu de Juda, le descendant du roi David, a remporté la victoire; il peut donc briser les sept sceaux et ouvrir le livre.»</a:t>
            </a:r>
            <a:endParaRPr lang="fr-FR" sz="800" dirty="0">
              <a:solidFill>
                <a:schemeClr val="bg1"/>
              </a:solidFill>
            </a:endParaRPr>
          </a:p>
          <a:p>
            <a:endParaRPr lang="fr-FR" sz="800" dirty="0" smtClean="0">
              <a:solidFill>
                <a:schemeClr val="bg1"/>
              </a:solidFill>
            </a:endParaRPr>
          </a:p>
          <a:p>
            <a:endParaRPr lang="fr-FR" sz="800" dirty="0">
              <a:solidFill>
                <a:schemeClr val="bg1"/>
              </a:solidFill>
            </a:endParaRPr>
          </a:p>
          <a:p>
            <a:endParaRPr lang="fr-FR" sz="800" dirty="0" smtClean="0">
              <a:solidFill>
                <a:schemeClr val="bg1"/>
              </a:solidFill>
            </a:endParaRPr>
          </a:p>
          <a:p>
            <a:endParaRPr lang="fr-FR" sz="800" dirty="0">
              <a:solidFill>
                <a:schemeClr val="bg1"/>
              </a:solidFill>
            </a:endParaRPr>
          </a:p>
        </p:txBody>
      </p:sp>
    </p:spTree>
    <p:extLst>
      <p:ext uri="{BB962C8B-B14F-4D97-AF65-F5344CB8AC3E}">
        <p14:creationId xmlns:p14="http://schemas.microsoft.com/office/powerpoint/2010/main" val="130983503"/>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3045" y="28841"/>
            <a:ext cx="12024519" cy="6804025"/>
          </a:xfrm>
          <a:prstGeom prst="rect">
            <a:avLst/>
          </a:prstGeom>
          <a:solidFill>
            <a:srgbClr val="002060"/>
          </a:solidFill>
        </p:spPr>
        <p:txBody>
          <a:bodyPr wrap="square" lIns="108821" tIns="54411" rIns="108821" bIns="54411">
            <a:spAutoFit/>
          </a:bodyPr>
          <a:lstStyle/>
          <a:p>
            <a:pPr algn="ctr"/>
            <a:endParaRPr lang="en-US" sz="1200" b="1" dirty="0" smtClean="0">
              <a:solidFill>
                <a:srgbClr val="FFFF00"/>
              </a:solidFill>
            </a:endParaRPr>
          </a:p>
          <a:p>
            <a:pPr algn="ctr"/>
            <a:endParaRPr lang="en-US" sz="1200" b="1" dirty="0" smtClean="0">
              <a:solidFill>
                <a:srgbClr val="FFFF00"/>
              </a:solidFill>
            </a:endParaRPr>
          </a:p>
          <a:p>
            <a:r>
              <a:rPr lang="en-US" sz="3600" b="1" dirty="0" smtClean="0">
                <a:solidFill>
                  <a:srgbClr val="FFFF00"/>
                </a:solidFill>
              </a:rPr>
              <a:t>                                   </a:t>
            </a:r>
            <a:r>
              <a:rPr lang="en-US" sz="3200" b="1" dirty="0" smtClean="0">
                <a:solidFill>
                  <a:srgbClr val="FFFF00"/>
                </a:solidFill>
              </a:rPr>
              <a:t>Apocalypse 5:6 </a:t>
            </a:r>
          </a:p>
          <a:p>
            <a:pPr algn="ctr"/>
            <a:endParaRPr lang="en-US" sz="800" b="1" dirty="0" smtClean="0">
              <a:solidFill>
                <a:srgbClr val="FFFF00"/>
              </a:solidFill>
            </a:endParaRPr>
          </a:p>
          <a:p>
            <a:pPr algn="ctr"/>
            <a:endParaRPr lang="en-US" sz="800" b="1" dirty="0" smtClean="0">
              <a:solidFill>
                <a:srgbClr val="FFFF00"/>
              </a:solidFill>
            </a:endParaRPr>
          </a:p>
          <a:p>
            <a:r>
              <a:rPr lang="en-US" sz="3200" dirty="0">
                <a:solidFill>
                  <a:schemeClr val="bg1"/>
                </a:solidFill>
              </a:rPr>
              <a:t> </a:t>
            </a:r>
            <a:r>
              <a:rPr lang="en-US" sz="3200" b="1" dirty="0" smtClean="0">
                <a:solidFill>
                  <a:srgbClr val="FFFF00"/>
                </a:solidFill>
              </a:rPr>
              <a:t>6</a:t>
            </a:r>
            <a:r>
              <a:rPr lang="en-US" sz="3200" b="1" dirty="0" smtClean="0">
                <a:solidFill>
                  <a:schemeClr val="bg1"/>
                </a:solidFill>
              </a:rPr>
              <a:t>  </a:t>
            </a:r>
            <a:r>
              <a:rPr lang="el-GR" sz="3300" dirty="0" smtClean="0">
                <a:solidFill>
                  <a:schemeClr val="bg1"/>
                </a:solidFill>
              </a:rPr>
              <a:t>Καὶ </a:t>
            </a:r>
            <a:r>
              <a:rPr lang="el-GR" sz="3300" dirty="0">
                <a:solidFill>
                  <a:schemeClr val="bg1"/>
                </a:solidFill>
              </a:rPr>
              <a:t>εἶδον ἐν μέσῳ τοῦ θρόνου καὶ τῶν τεσσάρων </a:t>
            </a:r>
            <a:endParaRPr lang="en-US" sz="3300" dirty="0" smtClean="0">
              <a:solidFill>
                <a:schemeClr val="bg1"/>
              </a:solidFill>
            </a:endParaRPr>
          </a:p>
          <a:p>
            <a:r>
              <a:rPr lang="fr-FR" sz="2400" dirty="0" smtClean="0">
                <a:solidFill>
                  <a:schemeClr val="bg1"/>
                </a:solidFill>
              </a:rPr>
              <a:t>         et     j'ai </a:t>
            </a:r>
            <a:r>
              <a:rPr lang="fr-FR" sz="2400" dirty="0">
                <a:solidFill>
                  <a:schemeClr val="bg1"/>
                </a:solidFill>
              </a:rPr>
              <a:t>vu </a:t>
            </a:r>
            <a:r>
              <a:rPr lang="fr-FR" sz="2400" dirty="0" smtClean="0">
                <a:solidFill>
                  <a:schemeClr val="bg1"/>
                </a:solidFill>
              </a:rPr>
              <a:t>   au   milieu     du        trône        et     des         quatre</a:t>
            </a:r>
            <a:endParaRPr lang="fr-FR" sz="2400" dirty="0">
              <a:solidFill>
                <a:schemeClr val="bg1"/>
              </a:solidFill>
            </a:endParaRPr>
          </a:p>
          <a:p>
            <a:r>
              <a:rPr lang="en-US" sz="3400" dirty="0" smtClean="0">
                <a:solidFill>
                  <a:schemeClr val="bg1"/>
                </a:solidFill>
              </a:rPr>
              <a:t>  </a:t>
            </a:r>
            <a:r>
              <a:rPr lang="el-GR" sz="3400" dirty="0" smtClean="0">
                <a:solidFill>
                  <a:schemeClr val="bg1"/>
                </a:solidFill>
              </a:rPr>
              <a:t>ζῴων </a:t>
            </a:r>
            <a:r>
              <a:rPr lang="en-US" sz="3400" dirty="0" smtClean="0">
                <a:solidFill>
                  <a:schemeClr val="bg1"/>
                </a:solidFill>
              </a:rPr>
              <a:t> </a:t>
            </a:r>
            <a:r>
              <a:rPr lang="el-GR" sz="3400" dirty="0" smtClean="0">
                <a:solidFill>
                  <a:schemeClr val="bg1"/>
                </a:solidFill>
              </a:rPr>
              <a:t>καὶ </a:t>
            </a:r>
            <a:r>
              <a:rPr lang="el-GR" sz="3400" dirty="0">
                <a:solidFill>
                  <a:schemeClr val="bg1"/>
                </a:solidFill>
              </a:rPr>
              <a:t>ἐν μέσῳ τῶν πρεσβυτέρων ἀρνίον ἑστηκὸς </a:t>
            </a:r>
            <a:endParaRPr lang="en-US" sz="3400" dirty="0">
              <a:solidFill>
                <a:schemeClr val="bg1"/>
              </a:solidFill>
            </a:endParaRPr>
          </a:p>
          <a:p>
            <a:r>
              <a:rPr lang="fr-FR" sz="2200" dirty="0" smtClean="0">
                <a:solidFill>
                  <a:schemeClr val="bg1"/>
                </a:solidFill>
              </a:rPr>
              <a:t>êtres </a:t>
            </a:r>
            <a:r>
              <a:rPr lang="fr-FR" sz="2200" dirty="0">
                <a:solidFill>
                  <a:schemeClr val="bg1"/>
                </a:solidFill>
              </a:rPr>
              <a:t>vivants </a:t>
            </a:r>
            <a:r>
              <a:rPr lang="fr-FR" sz="2200" dirty="0" smtClean="0">
                <a:solidFill>
                  <a:schemeClr val="bg1"/>
                </a:solidFill>
              </a:rPr>
              <a:t> </a:t>
            </a:r>
            <a:r>
              <a:rPr lang="fr-FR" sz="2400" dirty="0" smtClean="0">
                <a:solidFill>
                  <a:schemeClr val="bg1"/>
                </a:solidFill>
              </a:rPr>
              <a:t>et   au   milieu     des          vieillards             </a:t>
            </a:r>
            <a:r>
              <a:rPr lang="fr-FR" sz="2400" dirty="0">
                <a:solidFill>
                  <a:schemeClr val="bg1"/>
                </a:solidFill>
              </a:rPr>
              <a:t>un </a:t>
            </a:r>
            <a:r>
              <a:rPr lang="fr-FR" sz="2400" dirty="0" smtClean="0">
                <a:solidFill>
                  <a:schemeClr val="bg1"/>
                </a:solidFill>
              </a:rPr>
              <a:t>Agneau    debout</a:t>
            </a:r>
            <a:endParaRPr lang="es-ES" sz="2400" dirty="0" smtClean="0">
              <a:solidFill>
                <a:schemeClr val="bg1"/>
              </a:solidFill>
            </a:endParaRPr>
          </a:p>
          <a:p>
            <a:r>
              <a:rPr lang="en-US" sz="3400" dirty="0" smtClean="0">
                <a:solidFill>
                  <a:schemeClr val="bg1"/>
                </a:solidFill>
              </a:rPr>
              <a:t> </a:t>
            </a:r>
            <a:r>
              <a:rPr lang="el-GR" sz="3400" dirty="0" smtClean="0">
                <a:solidFill>
                  <a:schemeClr val="bg1"/>
                </a:solidFill>
              </a:rPr>
              <a:t>ὡς </a:t>
            </a:r>
            <a:r>
              <a:rPr lang="el-GR" sz="3400" dirty="0">
                <a:solidFill>
                  <a:schemeClr val="bg1"/>
                </a:solidFill>
              </a:rPr>
              <a:t>ἐσφαγμένον ἔχων κέρατα ἑπτὰ καὶ ὀφθαλμοὺς ἑπτὰ οἵ </a:t>
            </a:r>
            <a:r>
              <a:rPr lang="el-GR" sz="3400" dirty="0" smtClean="0">
                <a:solidFill>
                  <a:schemeClr val="bg1"/>
                </a:solidFill>
              </a:rPr>
              <a:t>εἰσιν</a:t>
            </a:r>
            <a:endParaRPr lang="en-US" sz="3400" dirty="0" smtClean="0">
              <a:solidFill>
                <a:schemeClr val="bg1"/>
              </a:solidFill>
            </a:endParaRPr>
          </a:p>
          <a:p>
            <a:r>
              <a:rPr lang="fr-FR" sz="2400" dirty="0" smtClean="0">
                <a:solidFill>
                  <a:schemeClr val="bg1"/>
                </a:solidFill>
              </a:rPr>
              <a:t>comme   immolé             </a:t>
            </a:r>
            <a:r>
              <a:rPr lang="fr-FR" sz="2400" dirty="0">
                <a:solidFill>
                  <a:schemeClr val="bg1"/>
                </a:solidFill>
              </a:rPr>
              <a:t>Il avait </a:t>
            </a:r>
            <a:r>
              <a:rPr lang="fr-FR" sz="2400" dirty="0" smtClean="0">
                <a:solidFill>
                  <a:schemeClr val="bg1"/>
                </a:solidFill>
              </a:rPr>
              <a:t>     </a:t>
            </a:r>
            <a:r>
              <a:rPr lang="fr-FR" sz="2400" dirty="0">
                <a:solidFill>
                  <a:schemeClr val="bg1"/>
                </a:solidFill>
              </a:rPr>
              <a:t>cornes </a:t>
            </a:r>
            <a:r>
              <a:rPr lang="fr-FR" sz="2400" dirty="0" smtClean="0">
                <a:solidFill>
                  <a:schemeClr val="bg1"/>
                </a:solidFill>
              </a:rPr>
              <a:t>      sept     et             yeux                </a:t>
            </a:r>
            <a:r>
              <a:rPr lang="fr-FR" sz="2400" dirty="0">
                <a:solidFill>
                  <a:schemeClr val="bg1"/>
                </a:solidFill>
              </a:rPr>
              <a:t>sept </a:t>
            </a:r>
            <a:r>
              <a:rPr lang="fr-FR" sz="2400" dirty="0" smtClean="0">
                <a:solidFill>
                  <a:schemeClr val="bg1"/>
                </a:solidFill>
              </a:rPr>
              <a:t>   qui   sont </a:t>
            </a:r>
          </a:p>
          <a:p>
            <a:r>
              <a:rPr lang="en-US" sz="3400" dirty="0" smtClean="0">
                <a:solidFill>
                  <a:schemeClr val="bg1"/>
                </a:solidFill>
              </a:rPr>
              <a:t> </a:t>
            </a:r>
            <a:r>
              <a:rPr lang="el-GR" sz="3400" dirty="0" smtClean="0">
                <a:solidFill>
                  <a:schemeClr val="bg1"/>
                </a:solidFill>
              </a:rPr>
              <a:t>τὰ </a:t>
            </a:r>
            <a:r>
              <a:rPr lang="el-GR" sz="3400" dirty="0">
                <a:solidFill>
                  <a:schemeClr val="bg1"/>
                </a:solidFill>
              </a:rPr>
              <a:t>[ἑπτὰ] πνεύματα τοῦ θεοῦ ἀπεσταλμένοι εἰς πᾶσαν τὴν γῆν.</a:t>
            </a:r>
            <a:endParaRPr lang="en-US" sz="3400" dirty="0">
              <a:solidFill>
                <a:schemeClr val="bg1"/>
              </a:solidFill>
            </a:endParaRPr>
          </a:p>
          <a:p>
            <a:r>
              <a:rPr lang="fr-FR" sz="2400" dirty="0" smtClean="0">
                <a:solidFill>
                  <a:schemeClr val="bg1"/>
                </a:solidFill>
              </a:rPr>
              <a:t>  les      sept            esprits           </a:t>
            </a:r>
            <a:r>
              <a:rPr lang="fr-FR" sz="2400" dirty="0">
                <a:solidFill>
                  <a:schemeClr val="bg1"/>
                </a:solidFill>
              </a:rPr>
              <a:t>de </a:t>
            </a:r>
            <a:r>
              <a:rPr lang="fr-FR" sz="2400" dirty="0" smtClean="0">
                <a:solidFill>
                  <a:schemeClr val="bg1"/>
                </a:solidFill>
              </a:rPr>
              <a:t>     Dieu            envoyés                par     toute       la     terre</a:t>
            </a:r>
            <a:endParaRPr lang="es-ES" sz="2400" dirty="0" smtClean="0">
              <a:solidFill>
                <a:schemeClr val="bg1"/>
              </a:solidFill>
            </a:endParaRPr>
          </a:p>
          <a:p>
            <a:r>
              <a:rPr lang="en-US" sz="800" dirty="0" smtClean="0">
                <a:solidFill>
                  <a:schemeClr val="bg1"/>
                </a:solidFill>
              </a:rPr>
              <a:t> </a:t>
            </a:r>
          </a:p>
          <a:p>
            <a:endParaRPr lang="en-US" sz="800" dirty="0">
              <a:solidFill>
                <a:schemeClr val="bg1"/>
              </a:solidFill>
            </a:endParaRPr>
          </a:p>
          <a:p>
            <a:r>
              <a:rPr lang="en-US" baseline="30000" dirty="0" smtClean="0">
                <a:solidFill>
                  <a:srgbClr val="FFFF00"/>
                </a:solidFill>
              </a:rPr>
              <a:t>	NEG </a:t>
            </a:r>
            <a:r>
              <a:rPr lang="fr-FR" b="1" dirty="0">
                <a:solidFill>
                  <a:schemeClr val="bg1"/>
                </a:solidFill>
              </a:rPr>
              <a:t>5:6</a:t>
            </a:r>
            <a:r>
              <a:rPr lang="fr-FR" dirty="0">
                <a:solidFill>
                  <a:schemeClr val="bg1"/>
                </a:solidFill>
              </a:rPr>
              <a:t> Et je vis, au milieu du trône et des quatre êtres vivants et au milieu des vieillards, un Agneau qui était là comme immolé. Il avait sept cornes et sept yeux, qui sont les sept esprits de Dieu envoyés par toute la terre.</a:t>
            </a:r>
          </a:p>
          <a:p>
            <a:r>
              <a:rPr lang="fr-FR" baseline="30000" dirty="0" smtClean="0">
                <a:solidFill>
                  <a:schemeClr val="bg1"/>
                </a:solidFill>
              </a:rPr>
              <a:t>	</a:t>
            </a:r>
            <a:r>
              <a:rPr lang="fr-FR" baseline="30000" dirty="0" smtClean="0">
                <a:solidFill>
                  <a:srgbClr val="FFFF00"/>
                </a:solidFill>
              </a:rPr>
              <a:t>BFC </a:t>
            </a:r>
            <a:r>
              <a:rPr lang="fr-FR" b="1" dirty="0" smtClean="0">
                <a:solidFill>
                  <a:schemeClr val="bg1"/>
                </a:solidFill>
              </a:rPr>
              <a:t>5:6</a:t>
            </a:r>
            <a:r>
              <a:rPr lang="fr-FR" dirty="0" smtClean="0">
                <a:solidFill>
                  <a:schemeClr val="bg1"/>
                </a:solidFill>
              </a:rPr>
              <a:t> </a:t>
            </a:r>
            <a:r>
              <a:rPr lang="fr-FR" dirty="0">
                <a:solidFill>
                  <a:schemeClr val="bg1"/>
                </a:solidFill>
              </a:rPr>
              <a:t>Et je vis un Agneau debout au milieu du trône, entouré par les quatre êtres vivants et les anciens. Il semblait avoir été égorgé. Il avait sept cornes, ainsi que sept yeux qui sont les sept esprits de Dieu envoyés par toute la terre.</a:t>
            </a:r>
            <a:endParaRPr lang="fr-FR" sz="800" dirty="0" smtClean="0">
              <a:solidFill>
                <a:schemeClr val="bg1"/>
              </a:solidFill>
            </a:endParaRPr>
          </a:p>
          <a:p>
            <a:endParaRPr lang="fr-FR" sz="800" dirty="0">
              <a:solidFill>
                <a:schemeClr val="bg1"/>
              </a:solidFill>
            </a:endParaRPr>
          </a:p>
          <a:p>
            <a:endParaRPr lang="fr-FR" sz="800" dirty="0" smtClean="0">
              <a:solidFill>
                <a:schemeClr val="bg1"/>
              </a:solidFill>
            </a:endParaRPr>
          </a:p>
          <a:p>
            <a:endParaRPr lang="fr-FR" sz="800" dirty="0">
              <a:solidFill>
                <a:schemeClr val="bg1"/>
              </a:solidFill>
            </a:endParaRPr>
          </a:p>
          <a:p>
            <a:endParaRPr lang="fr-FR" sz="800" dirty="0" smtClean="0">
              <a:solidFill>
                <a:schemeClr val="bg1"/>
              </a:solidFill>
            </a:endParaRPr>
          </a:p>
          <a:p>
            <a:endParaRPr lang="fr-FR" sz="800" dirty="0">
              <a:solidFill>
                <a:schemeClr val="bg1"/>
              </a:solidFill>
            </a:endParaRPr>
          </a:p>
        </p:txBody>
      </p:sp>
    </p:spTree>
    <p:extLst>
      <p:ext uri="{BB962C8B-B14F-4D97-AF65-F5344CB8AC3E}">
        <p14:creationId xmlns:p14="http://schemas.microsoft.com/office/powerpoint/2010/main" val="3555316586"/>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644"/>
            <a:ext cx="12161838" cy="6773247"/>
          </a:xfrm>
          <a:prstGeom prst="rect">
            <a:avLst/>
          </a:prstGeom>
          <a:solidFill>
            <a:srgbClr val="002060"/>
          </a:solidFill>
        </p:spPr>
        <p:txBody>
          <a:bodyPr wrap="square" lIns="108821" tIns="54411" rIns="108821" bIns="54411">
            <a:spAutoFit/>
          </a:bodyPr>
          <a:lstStyle/>
          <a:p>
            <a:pPr algn="ctr"/>
            <a:r>
              <a:rPr lang="en-US" sz="3200" b="1" dirty="0" smtClean="0">
                <a:solidFill>
                  <a:srgbClr val="FFFF00"/>
                </a:solidFill>
              </a:rPr>
              <a:t>Apocalypse 5:7-8 </a:t>
            </a:r>
            <a:endParaRPr lang="en-US" sz="800" b="1" dirty="0" smtClean="0">
              <a:solidFill>
                <a:srgbClr val="FFFF00"/>
              </a:solidFill>
            </a:endParaRPr>
          </a:p>
          <a:p>
            <a:r>
              <a:rPr lang="en-US" sz="2800" b="1" dirty="0" smtClean="0">
                <a:solidFill>
                  <a:srgbClr val="FFFF00"/>
                </a:solidFill>
              </a:rPr>
              <a:t>7</a:t>
            </a:r>
            <a:r>
              <a:rPr lang="en-US" sz="3200" b="1" dirty="0" smtClean="0">
                <a:solidFill>
                  <a:schemeClr val="bg1"/>
                </a:solidFill>
              </a:rPr>
              <a:t> </a:t>
            </a:r>
            <a:r>
              <a:rPr lang="el-GR" sz="3200" dirty="0" smtClean="0">
                <a:solidFill>
                  <a:schemeClr val="bg1"/>
                </a:solidFill>
              </a:rPr>
              <a:t>καὶ </a:t>
            </a:r>
            <a:r>
              <a:rPr lang="el-GR" sz="3200" dirty="0">
                <a:solidFill>
                  <a:schemeClr val="bg1"/>
                </a:solidFill>
              </a:rPr>
              <a:t>ἦλθεν καὶ εἴληφεν ἐκ τῆς δεξιᾶς </a:t>
            </a:r>
            <a:r>
              <a:rPr lang="el-GR" sz="3200" dirty="0" smtClean="0">
                <a:solidFill>
                  <a:schemeClr val="bg1"/>
                </a:solidFill>
              </a:rPr>
              <a:t>τοῦ καθημένου</a:t>
            </a:r>
            <a:endParaRPr lang="fr-FR" sz="3200" dirty="0" smtClean="0">
              <a:solidFill>
                <a:schemeClr val="bg1"/>
              </a:solidFill>
            </a:endParaRPr>
          </a:p>
          <a:p>
            <a:r>
              <a:rPr lang="fr-FR" sz="2200" dirty="0" smtClean="0">
                <a:solidFill>
                  <a:schemeClr val="bg1"/>
                </a:solidFill>
              </a:rPr>
              <a:t>      et      il vint       </a:t>
            </a:r>
            <a:r>
              <a:rPr lang="fr-FR" sz="2200" dirty="0">
                <a:solidFill>
                  <a:schemeClr val="bg1"/>
                </a:solidFill>
              </a:rPr>
              <a:t>et </a:t>
            </a:r>
            <a:r>
              <a:rPr lang="fr-FR" sz="2200" dirty="0" smtClean="0">
                <a:solidFill>
                  <a:schemeClr val="bg1"/>
                </a:solidFill>
              </a:rPr>
              <a:t>        il </a:t>
            </a:r>
            <a:r>
              <a:rPr lang="fr-FR" sz="2200" dirty="0">
                <a:solidFill>
                  <a:schemeClr val="bg1"/>
                </a:solidFill>
              </a:rPr>
              <a:t>prit </a:t>
            </a:r>
            <a:r>
              <a:rPr lang="fr-FR" sz="2200" dirty="0" smtClean="0">
                <a:solidFill>
                  <a:schemeClr val="bg1"/>
                </a:solidFill>
              </a:rPr>
              <a:t>        de    </a:t>
            </a:r>
            <a:r>
              <a:rPr lang="fr-FR" sz="2200" dirty="0">
                <a:solidFill>
                  <a:schemeClr val="bg1"/>
                </a:solidFill>
              </a:rPr>
              <a:t>la </a:t>
            </a:r>
            <a:r>
              <a:rPr lang="fr-FR" sz="2200" dirty="0" smtClean="0">
                <a:solidFill>
                  <a:schemeClr val="bg1"/>
                </a:solidFill>
              </a:rPr>
              <a:t> </a:t>
            </a:r>
            <a:r>
              <a:rPr lang="fr-FR" sz="2000" dirty="0" smtClean="0">
                <a:solidFill>
                  <a:schemeClr val="bg1"/>
                </a:solidFill>
              </a:rPr>
              <a:t>main </a:t>
            </a:r>
            <a:r>
              <a:rPr lang="fr-FR" sz="2000" dirty="0">
                <a:solidFill>
                  <a:schemeClr val="bg1"/>
                </a:solidFill>
              </a:rPr>
              <a:t>droite </a:t>
            </a:r>
            <a:r>
              <a:rPr lang="fr-FR" sz="2000" dirty="0" smtClean="0">
                <a:solidFill>
                  <a:schemeClr val="bg1"/>
                </a:solidFill>
              </a:rPr>
              <a:t> de </a:t>
            </a:r>
            <a:r>
              <a:rPr lang="fr-FR" sz="2000" dirty="0">
                <a:solidFill>
                  <a:schemeClr val="bg1"/>
                </a:solidFill>
              </a:rPr>
              <a:t>celui </a:t>
            </a:r>
            <a:r>
              <a:rPr lang="fr-FR" sz="2000" dirty="0" smtClean="0">
                <a:solidFill>
                  <a:schemeClr val="bg1"/>
                </a:solidFill>
              </a:rPr>
              <a:t> </a:t>
            </a:r>
            <a:r>
              <a:rPr lang="fr-FR" sz="2200" dirty="0" smtClean="0">
                <a:solidFill>
                  <a:schemeClr val="bg1"/>
                </a:solidFill>
              </a:rPr>
              <a:t>qui </a:t>
            </a:r>
            <a:r>
              <a:rPr lang="fr-FR" sz="2200" dirty="0">
                <a:solidFill>
                  <a:schemeClr val="bg1"/>
                </a:solidFill>
              </a:rPr>
              <a:t>était assis </a:t>
            </a:r>
            <a:endParaRPr lang="es-ES" sz="2200" dirty="0" smtClean="0">
              <a:solidFill>
                <a:schemeClr val="bg1"/>
              </a:solidFill>
            </a:endParaRPr>
          </a:p>
          <a:p>
            <a:r>
              <a:rPr lang="en-US" sz="3200" dirty="0" smtClean="0">
                <a:solidFill>
                  <a:schemeClr val="bg1"/>
                </a:solidFill>
              </a:rPr>
              <a:t> </a:t>
            </a:r>
            <a:r>
              <a:rPr lang="el-GR" sz="3200" dirty="0" smtClean="0">
                <a:solidFill>
                  <a:schemeClr val="bg1"/>
                </a:solidFill>
              </a:rPr>
              <a:t>ἐπὶ </a:t>
            </a:r>
            <a:r>
              <a:rPr lang="el-GR" sz="3200" dirty="0">
                <a:solidFill>
                  <a:schemeClr val="bg1"/>
                </a:solidFill>
              </a:rPr>
              <a:t>τοῦ θρόνου. </a:t>
            </a:r>
            <a:r>
              <a:rPr lang="en-US" sz="3200" dirty="0" smtClean="0">
                <a:solidFill>
                  <a:schemeClr val="bg1"/>
                </a:solidFill>
              </a:rPr>
              <a:t>           </a:t>
            </a:r>
            <a:r>
              <a:rPr lang="en-US" sz="2800" b="1" dirty="0" smtClean="0">
                <a:solidFill>
                  <a:srgbClr val="FFFF00"/>
                </a:solidFill>
              </a:rPr>
              <a:t>8</a:t>
            </a:r>
            <a:r>
              <a:rPr lang="en-US" sz="2800" b="1" dirty="0" smtClean="0">
                <a:solidFill>
                  <a:schemeClr val="bg1"/>
                </a:solidFill>
              </a:rPr>
              <a:t>    </a:t>
            </a:r>
            <a:r>
              <a:rPr lang="el-GR" sz="3200" dirty="0" smtClean="0">
                <a:solidFill>
                  <a:schemeClr val="bg1"/>
                </a:solidFill>
              </a:rPr>
              <a:t>Καὶ </a:t>
            </a:r>
            <a:r>
              <a:rPr lang="el-GR" sz="3200" dirty="0">
                <a:solidFill>
                  <a:schemeClr val="bg1"/>
                </a:solidFill>
              </a:rPr>
              <a:t>ὅτε ἔλαβεν τὸ βιβλίον</a:t>
            </a:r>
            <a:r>
              <a:rPr lang="el-GR" sz="3200" dirty="0" smtClean="0">
                <a:solidFill>
                  <a:schemeClr val="bg1"/>
                </a:solidFill>
              </a:rPr>
              <a:t>,</a:t>
            </a:r>
            <a:endParaRPr lang="en-US" sz="3200" dirty="0" smtClean="0">
              <a:solidFill>
                <a:schemeClr val="bg1"/>
              </a:solidFill>
            </a:endParaRPr>
          </a:p>
          <a:p>
            <a:r>
              <a:rPr lang="fr-FR" sz="2200" dirty="0" smtClean="0">
                <a:solidFill>
                  <a:schemeClr val="bg1"/>
                </a:solidFill>
              </a:rPr>
              <a:t>  sur      </a:t>
            </a:r>
            <a:r>
              <a:rPr lang="fr-FR" sz="2200" dirty="0">
                <a:solidFill>
                  <a:schemeClr val="bg1"/>
                </a:solidFill>
              </a:rPr>
              <a:t>le </a:t>
            </a:r>
            <a:r>
              <a:rPr lang="fr-FR" sz="2200" dirty="0" smtClean="0">
                <a:solidFill>
                  <a:schemeClr val="bg1"/>
                </a:solidFill>
              </a:rPr>
              <a:t>       trône                                    et   quand  il </a:t>
            </a:r>
            <a:r>
              <a:rPr lang="fr-FR" sz="2200" dirty="0">
                <a:solidFill>
                  <a:schemeClr val="bg1"/>
                </a:solidFill>
              </a:rPr>
              <a:t>eut pris </a:t>
            </a:r>
            <a:r>
              <a:rPr lang="fr-FR" sz="2200" dirty="0" smtClean="0">
                <a:solidFill>
                  <a:schemeClr val="bg1"/>
                </a:solidFill>
              </a:rPr>
              <a:t>   le       livre</a:t>
            </a:r>
            <a:endParaRPr lang="en-US" sz="2200" dirty="0" smtClean="0">
              <a:solidFill>
                <a:schemeClr val="bg1"/>
              </a:solidFill>
            </a:endParaRPr>
          </a:p>
          <a:p>
            <a:r>
              <a:rPr lang="en-US" sz="3200" dirty="0" smtClean="0">
                <a:solidFill>
                  <a:schemeClr val="bg1"/>
                </a:solidFill>
              </a:rPr>
              <a:t>   </a:t>
            </a:r>
            <a:r>
              <a:rPr lang="el-GR" sz="3200" dirty="0" smtClean="0">
                <a:solidFill>
                  <a:schemeClr val="bg1"/>
                </a:solidFill>
              </a:rPr>
              <a:t>τὰ </a:t>
            </a:r>
            <a:r>
              <a:rPr lang="el-GR" sz="3200" dirty="0">
                <a:solidFill>
                  <a:schemeClr val="bg1"/>
                </a:solidFill>
              </a:rPr>
              <a:t>τέσσαρα ζῷα </a:t>
            </a:r>
            <a:r>
              <a:rPr lang="en-US" sz="3200" dirty="0" smtClean="0">
                <a:solidFill>
                  <a:schemeClr val="bg1"/>
                </a:solidFill>
              </a:rPr>
              <a:t> </a:t>
            </a:r>
            <a:r>
              <a:rPr lang="el-GR" sz="3200" dirty="0" smtClean="0">
                <a:solidFill>
                  <a:schemeClr val="bg1"/>
                </a:solidFill>
              </a:rPr>
              <a:t>καὶ </a:t>
            </a:r>
            <a:r>
              <a:rPr lang="el-GR" sz="3200" dirty="0">
                <a:solidFill>
                  <a:schemeClr val="bg1"/>
                </a:solidFill>
              </a:rPr>
              <a:t>οἱ εἴκοσι τέσσαρες πρεσβύτεροι ἔπεσαν</a:t>
            </a:r>
            <a:r>
              <a:rPr lang="fr-FR" sz="2200" dirty="0" smtClean="0">
                <a:solidFill>
                  <a:schemeClr val="bg1"/>
                </a:solidFill>
              </a:rPr>
              <a:t> </a:t>
            </a:r>
          </a:p>
          <a:p>
            <a:r>
              <a:rPr lang="fr-FR" sz="2200" dirty="0" smtClean="0">
                <a:solidFill>
                  <a:schemeClr val="bg1"/>
                </a:solidFill>
              </a:rPr>
              <a:t>     </a:t>
            </a:r>
            <a:r>
              <a:rPr lang="fr-FR" sz="2200" dirty="0">
                <a:solidFill>
                  <a:schemeClr val="bg1"/>
                </a:solidFill>
              </a:rPr>
              <a:t>les </a:t>
            </a:r>
            <a:r>
              <a:rPr lang="fr-FR" sz="2200" dirty="0" smtClean="0">
                <a:solidFill>
                  <a:schemeClr val="bg1"/>
                </a:solidFill>
              </a:rPr>
              <a:t>     quatre  êtres </a:t>
            </a:r>
            <a:r>
              <a:rPr lang="fr-FR" sz="2200" dirty="0">
                <a:solidFill>
                  <a:schemeClr val="bg1"/>
                </a:solidFill>
              </a:rPr>
              <a:t>vivants </a:t>
            </a:r>
            <a:r>
              <a:rPr lang="fr-FR" sz="2200" dirty="0" smtClean="0">
                <a:solidFill>
                  <a:schemeClr val="bg1"/>
                </a:solidFill>
              </a:rPr>
              <a:t> et  les        vingt-quatre                     vieillards         se </a:t>
            </a:r>
            <a:r>
              <a:rPr lang="fr-FR" sz="2200" dirty="0">
                <a:solidFill>
                  <a:schemeClr val="bg1"/>
                </a:solidFill>
              </a:rPr>
              <a:t>prosternèrent </a:t>
            </a:r>
            <a:endParaRPr lang="fr-FR" sz="2200" dirty="0" smtClean="0">
              <a:solidFill>
                <a:schemeClr val="bg1"/>
              </a:solidFill>
            </a:endParaRPr>
          </a:p>
          <a:p>
            <a:r>
              <a:rPr lang="en-US" sz="3200" dirty="0" smtClean="0">
                <a:solidFill>
                  <a:schemeClr val="bg1"/>
                </a:solidFill>
              </a:rPr>
              <a:t> </a:t>
            </a:r>
            <a:r>
              <a:rPr lang="el-GR" sz="3200" dirty="0" smtClean="0">
                <a:solidFill>
                  <a:schemeClr val="bg1"/>
                </a:solidFill>
              </a:rPr>
              <a:t>ἐνώπιον </a:t>
            </a:r>
            <a:r>
              <a:rPr lang="el-GR" sz="3200" dirty="0">
                <a:solidFill>
                  <a:schemeClr val="bg1"/>
                </a:solidFill>
              </a:rPr>
              <a:t>τοῦ ἀρνίου ἔχοντες ἕκαστος κιθάραν καὶ φιάλας χρυσᾶς </a:t>
            </a:r>
            <a:endParaRPr lang="en-US" sz="3200" dirty="0" smtClean="0">
              <a:solidFill>
                <a:schemeClr val="bg1"/>
              </a:solidFill>
            </a:endParaRPr>
          </a:p>
          <a:p>
            <a:r>
              <a:rPr lang="fr-FR" sz="2200" dirty="0" smtClean="0">
                <a:solidFill>
                  <a:schemeClr val="bg1"/>
                </a:solidFill>
              </a:rPr>
              <a:t>      devant              l'Agneau           </a:t>
            </a:r>
            <a:r>
              <a:rPr lang="fr-FR" sz="2200" dirty="0">
                <a:solidFill>
                  <a:schemeClr val="bg1"/>
                </a:solidFill>
              </a:rPr>
              <a:t>tenant </a:t>
            </a:r>
            <a:r>
              <a:rPr lang="fr-FR" sz="2200" dirty="0" smtClean="0">
                <a:solidFill>
                  <a:schemeClr val="bg1"/>
                </a:solidFill>
              </a:rPr>
              <a:t>         chacun       une </a:t>
            </a:r>
            <a:r>
              <a:rPr lang="fr-FR" sz="2200" dirty="0">
                <a:solidFill>
                  <a:schemeClr val="bg1"/>
                </a:solidFill>
              </a:rPr>
              <a:t>harpe </a:t>
            </a:r>
            <a:r>
              <a:rPr lang="fr-FR" sz="2200" dirty="0" smtClean="0">
                <a:solidFill>
                  <a:schemeClr val="bg1"/>
                </a:solidFill>
              </a:rPr>
              <a:t>     et   des </a:t>
            </a:r>
            <a:r>
              <a:rPr lang="fr-FR" sz="2200" dirty="0">
                <a:solidFill>
                  <a:schemeClr val="bg1"/>
                </a:solidFill>
              </a:rPr>
              <a:t>coupes </a:t>
            </a:r>
            <a:r>
              <a:rPr lang="fr-FR" sz="2200" dirty="0" smtClean="0">
                <a:solidFill>
                  <a:schemeClr val="bg1"/>
                </a:solidFill>
              </a:rPr>
              <a:t>     d'or</a:t>
            </a:r>
          </a:p>
          <a:p>
            <a:r>
              <a:rPr lang="en-US" sz="3200" dirty="0" smtClean="0">
                <a:solidFill>
                  <a:schemeClr val="bg1"/>
                </a:solidFill>
              </a:rPr>
              <a:t>      </a:t>
            </a:r>
            <a:r>
              <a:rPr lang="el-GR" sz="3200" dirty="0">
                <a:solidFill>
                  <a:schemeClr val="bg1"/>
                </a:solidFill>
              </a:rPr>
              <a:t>γεμούσας θυμιαμάτων, αἵ εἰσιν αἱ προσευχαὶ τῶν ἁγίων,</a:t>
            </a:r>
            <a:endParaRPr lang="en-US" sz="3200" dirty="0">
              <a:solidFill>
                <a:schemeClr val="bg1"/>
              </a:solidFill>
            </a:endParaRPr>
          </a:p>
          <a:p>
            <a:r>
              <a:rPr lang="fr-FR" sz="2200" dirty="0" smtClean="0">
                <a:solidFill>
                  <a:schemeClr val="bg1"/>
                </a:solidFill>
              </a:rPr>
              <a:t>             remplies             </a:t>
            </a:r>
            <a:r>
              <a:rPr lang="fr-FR" sz="2200" dirty="0">
                <a:solidFill>
                  <a:schemeClr val="bg1"/>
                </a:solidFill>
              </a:rPr>
              <a:t>de </a:t>
            </a:r>
            <a:r>
              <a:rPr lang="fr-FR" sz="2200" dirty="0" smtClean="0">
                <a:solidFill>
                  <a:schemeClr val="bg1"/>
                </a:solidFill>
              </a:rPr>
              <a:t>parfums          qui    sont    </a:t>
            </a:r>
            <a:r>
              <a:rPr lang="fr-FR" sz="2200" dirty="0">
                <a:solidFill>
                  <a:schemeClr val="bg1"/>
                </a:solidFill>
              </a:rPr>
              <a:t>les </a:t>
            </a:r>
            <a:r>
              <a:rPr lang="fr-FR" sz="2200" dirty="0" smtClean="0">
                <a:solidFill>
                  <a:schemeClr val="bg1"/>
                </a:solidFill>
              </a:rPr>
              <a:t>       prières             </a:t>
            </a:r>
            <a:r>
              <a:rPr lang="fr-FR" sz="2200" dirty="0">
                <a:solidFill>
                  <a:schemeClr val="bg1"/>
                </a:solidFill>
              </a:rPr>
              <a:t>des </a:t>
            </a:r>
            <a:r>
              <a:rPr lang="fr-FR" sz="2200" dirty="0" smtClean="0">
                <a:solidFill>
                  <a:schemeClr val="bg1"/>
                </a:solidFill>
              </a:rPr>
              <a:t>    saints</a:t>
            </a:r>
            <a:endParaRPr lang="fr-FR" sz="2200" dirty="0">
              <a:solidFill>
                <a:schemeClr val="bg1"/>
              </a:solidFill>
            </a:endParaRPr>
          </a:p>
          <a:p>
            <a:r>
              <a:rPr lang="en-US" sz="800" dirty="0">
                <a:solidFill>
                  <a:schemeClr val="bg1"/>
                </a:solidFill>
              </a:rPr>
              <a:t> </a:t>
            </a:r>
          </a:p>
          <a:p>
            <a:r>
              <a:rPr lang="en-US" baseline="30000" dirty="0" smtClean="0">
                <a:solidFill>
                  <a:srgbClr val="FFFF00"/>
                </a:solidFill>
              </a:rPr>
              <a:t>	NEG </a:t>
            </a:r>
            <a:r>
              <a:rPr lang="fr-FR" b="1" dirty="0">
                <a:solidFill>
                  <a:schemeClr val="bg1"/>
                </a:solidFill>
              </a:rPr>
              <a:t>5:7</a:t>
            </a:r>
            <a:r>
              <a:rPr lang="fr-FR" dirty="0">
                <a:solidFill>
                  <a:schemeClr val="bg1"/>
                </a:solidFill>
              </a:rPr>
              <a:t> Il vint, et il prit le livre de la main droite de celui qui était assis sur le trône</a:t>
            </a:r>
            <a:r>
              <a:rPr lang="fr-FR" dirty="0" smtClean="0">
                <a:solidFill>
                  <a:schemeClr val="bg1"/>
                </a:solidFill>
              </a:rPr>
              <a:t>. </a:t>
            </a:r>
            <a:r>
              <a:rPr lang="fr-FR" b="1" dirty="0">
                <a:solidFill>
                  <a:schemeClr val="bg1"/>
                </a:solidFill>
              </a:rPr>
              <a:t>8</a:t>
            </a:r>
            <a:r>
              <a:rPr lang="fr-FR" dirty="0">
                <a:solidFill>
                  <a:schemeClr val="bg1"/>
                </a:solidFill>
              </a:rPr>
              <a:t> Quand il eut pris le livre, les quatre êtres vivants et les vingt -quatre vieillards se prosternèrent devant l'Agneau, tenant chacun une harpe et des coupes d'or remplies de parfums, qui sont les prières des saints</a:t>
            </a:r>
            <a:r>
              <a:rPr lang="fr-FR" dirty="0" smtClean="0">
                <a:solidFill>
                  <a:schemeClr val="bg1"/>
                </a:solidFill>
              </a:rPr>
              <a:t>. / </a:t>
            </a:r>
            <a:r>
              <a:rPr lang="fr-FR" baseline="30000" dirty="0" smtClean="0">
                <a:solidFill>
                  <a:srgbClr val="FFFF00"/>
                </a:solidFill>
              </a:rPr>
              <a:t>BFC</a:t>
            </a:r>
            <a:r>
              <a:rPr lang="fr-FR" baseline="30000" dirty="0" smtClean="0">
                <a:solidFill>
                  <a:schemeClr val="bg1"/>
                </a:solidFill>
              </a:rPr>
              <a:t> </a:t>
            </a:r>
            <a:r>
              <a:rPr lang="fr-FR" b="1" dirty="0" smtClean="0">
                <a:solidFill>
                  <a:schemeClr val="bg1"/>
                </a:solidFill>
              </a:rPr>
              <a:t>5:7</a:t>
            </a:r>
            <a:r>
              <a:rPr lang="fr-FR" dirty="0" smtClean="0">
                <a:solidFill>
                  <a:schemeClr val="bg1"/>
                </a:solidFill>
              </a:rPr>
              <a:t> </a:t>
            </a:r>
            <a:r>
              <a:rPr lang="fr-FR" dirty="0">
                <a:solidFill>
                  <a:schemeClr val="bg1"/>
                </a:solidFill>
              </a:rPr>
              <a:t>L'Agneau s'avança et prit le livre de la main droite de celui qui siégeait sur le trône</a:t>
            </a:r>
            <a:r>
              <a:rPr lang="fr-FR" dirty="0" smtClean="0">
                <a:solidFill>
                  <a:schemeClr val="bg1"/>
                </a:solidFill>
              </a:rPr>
              <a:t>. </a:t>
            </a:r>
            <a:r>
              <a:rPr lang="fr-FR" b="1" dirty="0" smtClean="0">
                <a:solidFill>
                  <a:schemeClr val="bg1"/>
                </a:solidFill>
              </a:rPr>
              <a:t>8</a:t>
            </a:r>
            <a:r>
              <a:rPr lang="fr-FR" dirty="0" smtClean="0">
                <a:solidFill>
                  <a:schemeClr val="bg1"/>
                </a:solidFill>
              </a:rPr>
              <a:t> </a:t>
            </a:r>
            <a:r>
              <a:rPr lang="fr-FR" dirty="0">
                <a:solidFill>
                  <a:schemeClr val="bg1"/>
                </a:solidFill>
              </a:rPr>
              <a:t>Aussitôt, les quatre êtres vivants et les vingt-quatre anciens s'agenouillèrent devant l'Agneau. Chacun d'eux avait une harpe et des coupes d'or pleines d'encens, qui sont les prières du peuple de Dieu.</a:t>
            </a:r>
            <a:endParaRPr lang="fr-FR" sz="1100" dirty="0">
              <a:solidFill>
                <a:schemeClr val="bg1"/>
              </a:solidFill>
            </a:endParaRPr>
          </a:p>
          <a:p>
            <a:endParaRPr lang="fr-FR" sz="1100" dirty="0" smtClean="0">
              <a:solidFill>
                <a:schemeClr val="bg1"/>
              </a:solidFill>
            </a:endParaRPr>
          </a:p>
          <a:p>
            <a:endParaRPr lang="fr-FR" sz="1100" dirty="0">
              <a:solidFill>
                <a:schemeClr val="bg1"/>
              </a:solidFill>
            </a:endParaRPr>
          </a:p>
          <a:p>
            <a:endParaRPr lang="fr-FR" sz="1100" dirty="0" smtClean="0">
              <a:solidFill>
                <a:schemeClr val="bg1"/>
              </a:solidFill>
            </a:endParaRPr>
          </a:p>
        </p:txBody>
      </p:sp>
    </p:spTree>
    <p:extLst>
      <p:ext uri="{BB962C8B-B14F-4D97-AF65-F5344CB8AC3E}">
        <p14:creationId xmlns:p14="http://schemas.microsoft.com/office/powerpoint/2010/main" val="1117377222"/>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3045" y="28841"/>
            <a:ext cx="12024519" cy="6727081"/>
          </a:xfrm>
          <a:prstGeom prst="rect">
            <a:avLst/>
          </a:prstGeom>
          <a:solidFill>
            <a:srgbClr val="002060"/>
          </a:solidFill>
        </p:spPr>
        <p:txBody>
          <a:bodyPr wrap="square" lIns="108821" tIns="54411" rIns="108821" bIns="54411">
            <a:spAutoFit/>
          </a:bodyPr>
          <a:lstStyle/>
          <a:p>
            <a:pPr algn="ctr"/>
            <a:endParaRPr lang="en-US" sz="1200" b="1" dirty="0" smtClean="0">
              <a:solidFill>
                <a:srgbClr val="FFFF00"/>
              </a:solidFill>
            </a:endParaRPr>
          </a:p>
          <a:p>
            <a:pPr algn="ctr"/>
            <a:endParaRPr lang="en-US" sz="1200" b="1" dirty="0" smtClean="0">
              <a:solidFill>
                <a:srgbClr val="FFFF00"/>
              </a:solidFill>
            </a:endParaRPr>
          </a:p>
          <a:p>
            <a:r>
              <a:rPr lang="en-US" sz="3600" b="1" dirty="0" smtClean="0">
                <a:solidFill>
                  <a:srgbClr val="FFFF00"/>
                </a:solidFill>
              </a:rPr>
              <a:t>                                   </a:t>
            </a:r>
            <a:r>
              <a:rPr lang="en-US" sz="3200" b="1" dirty="0" smtClean="0">
                <a:solidFill>
                  <a:srgbClr val="FFFF00"/>
                </a:solidFill>
              </a:rPr>
              <a:t>Apocalypse 5:9 </a:t>
            </a:r>
          </a:p>
          <a:p>
            <a:pPr algn="ctr"/>
            <a:endParaRPr lang="en-US" sz="800" b="1" dirty="0" smtClean="0">
              <a:solidFill>
                <a:srgbClr val="FFFF00"/>
              </a:solidFill>
            </a:endParaRPr>
          </a:p>
          <a:p>
            <a:pPr algn="ctr"/>
            <a:endParaRPr lang="en-US" sz="800" b="1" dirty="0" smtClean="0">
              <a:solidFill>
                <a:srgbClr val="FFFF00"/>
              </a:solidFill>
            </a:endParaRPr>
          </a:p>
          <a:p>
            <a:r>
              <a:rPr lang="en-US" sz="3200" dirty="0">
                <a:solidFill>
                  <a:schemeClr val="bg1"/>
                </a:solidFill>
              </a:rPr>
              <a:t> </a:t>
            </a:r>
            <a:r>
              <a:rPr lang="en-US" sz="3200" b="1" dirty="0" smtClean="0">
                <a:solidFill>
                  <a:srgbClr val="FFFF00"/>
                </a:solidFill>
              </a:rPr>
              <a:t>9</a:t>
            </a:r>
            <a:r>
              <a:rPr lang="en-US" sz="3200" b="1" dirty="0" smtClean="0">
                <a:solidFill>
                  <a:schemeClr val="bg1"/>
                </a:solidFill>
              </a:rPr>
              <a:t>  </a:t>
            </a:r>
            <a:r>
              <a:rPr lang="en-US" sz="3200" dirty="0">
                <a:solidFill>
                  <a:schemeClr val="bg1"/>
                </a:solidFill>
              </a:rPr>
              <a:t> </a:t>
            </a:r>
            <a:r>
              <a:rPr lang="el-GR" sz="3600" dirty="0">
                <a:solidFill>
                  <a:schemeClr val="bg1"/>
                </a:solidFill>
              </a:rPr>
              <a:t>καὶ ᾄδουσιν </a:t>
            </a:r>
            <a:r>
              <a:rPr lang="en-US" sz="3600" dirty="0" smtClean="0">
                <a:solidFill>
                  <a:schemeClr val="bg1"/>
                </a:solidFill>
              </a:rPr>
              <a:t> </a:t>
            </a:r>
            <a:r>
              <a:rPr lang="el-GR" sz="3600" dirty="0" smtClean="0">
                <a:solidFill>
                  <a:schemeClr val="bg1"/>
                </a:solidFill>
              </a:rPr>
              <a:t>ᾠδὴν </a:t>
            </a:r>
            <a:r>
              <a:rPr lang="en-US" sz="3600" dirty="0" smtClean="0">
                <a:solidFill>
                  <a:schemeClr val="bg1"/>
                </a:solidFill>
              </a:rPr>
              <a:t> </a:t>
            </a:r>
            <a:r>
              <a:rPr lang="el-GR" sz="3600" dirty="0" smtClean="0">
                <a:solidFill>
                  <a:schemeClr val="bg1"/>
                </a:solidFill>
              </a:rPr>
              <a:t>καινὴν </a:t>
            </a:r>
            <a:r>
              <a:rPr lang="el-GR" sz="3600" dirty="0">
                <a:solidFill>
                  <a:schemeClr val="bg1"/>
                </a:solidFill>
              </a:rPr>
              <a:t>λέγοντες· </a:t>
            </a:r>
            <a:endParaRPr lang="en-US" sz="3600" dirty="0">
              <a:solidFill>
                <a:schemeClr val="bg1"/>
              </a:solidFill>
            </a:endParaRPr>
          </a:p>
          <a:p>
            <a:r>
              <a:rPr lang="fr-FR" sz="2400" dirty="0" smtClean="0">
                <a:solidFill>
                  <a:schemeClr val="bg1"/>
                </a:solidFill>
              </a:rPr>
              <a:t>          et    </a:t>
            </a:r>
            <a:r>
              <a:rPr lang="fr-FR" sz="2200" dirty="0" smtClean="0">
                <a:solidFill>
                  <a:schemeClr val="bg1"/>
                </a:solidFill>
              </a:rPr>
              <a:t>ils </a:t>
            </a:r>
            <a:r>
              <a:rPr lang="fr-FR" sz="2200" dirty="0">
                <a:solidFill>
                  <a:schemeClr val="bg1"/>
                </a:solidFill>
              </a:rPr>
              <a:t>chantaient </a:t>
            </a:r>
            <a:r>
              <a:rPr lang="fr-FR" sz="2200" dirty="0" smtClean="0">
                <a:solidFill>
                  <a:schemeClr val="bg1"/>
                </a:solidFill>
              </a:rPr>
              <a:t> un cantique  </a:t>
            </a:r>
            <a:r>
              <a:rPr lang="fr-FR" sz="2400" dirty="0" smtClean="0">
                <a:solidFill>
                  <a:schemeClr val="bg1"/>
                </a:solidFill>
              </a:rPr>
              <a:t>nouveau    en disant</a:t>
            </a:r>
            <a:endParaRPr lang="fr-FR" sz="2400" dirty="0">
              <a:solidFill>
                <a:schemeClr val="bg1"/>
              </a:solidFill>
            </a:endParaRPr>
          </a:p>
          <a:p>
            <a:r>
              <a:rPr lang="en-US" sz="3600" dirty="0" smtClean="0">
                <a:solidFill>
                  <a:schemeClr val="bg1"/>
                </a:solidFill>
              </a:rPr>
              <a:t> </a:t>
            </a:r>
            <a:r>
              <a:rPr lang="el-GR" sz="3600" dirty="0" smtClean="0">
                <a:solidFill>
                  <a:schemeClr val="bg1"/>
                </a:solidFill>
              </a:rPr>
              <a:t>ἄξιος </a:t>
            </a:r>
            <a:r>
              <a:rPr lang="el-GR" sz="3600" dirty="0">
                <a:solidFill>
                  <a:schemeClr val="bg1"/>
                </a:solidFill>
              </a:rPr>
              <a:t>εἶ λαβεῖν τὸ βιβλίον καὶ ἀνοῖξαι τὰς σφραγῖδας αὐτοῦ, </a:t>
            </a:r>
            <a:endParaRPr lang="en-US" sz="3600" dirty="0">
              <a:solidFill>
                <a:schemeClr val="bg1"/>
              </a:solidFill>
            </a:endParaRPr>
          </a:p>
          <a:p>
            <a:r>
              <a:rPr lang="fr-FR" sz="2400" dirty="0" smtClean="0">
                <a:solidFill>
                  <a:schemeClr val="bg1"/>
                </a:solidFill>
              </a:rPr>
              <a:t>  digne  </a:t>
            </a:r>
            <a:r>
              <a:rPr lang="fr-FR" sz="2200" dirty="0" smtClean="0">
                <a:solidFill>
                  <a:schemeClr val="bg1"/>
                </a:solidFill>
              </a:rPr>
              <a:t>tu </a:t>
            </a:r>
            <a:r>
              <a:rPr lang="fr-FR" sz="2200" dirty="0">
                <a:solidFill>
                  <a:schemeClr val="bg1"/>
                </a:solidFill>
              </a:rPr>
              <a:t>es </a:t>
            </a:r>
            <a:r>
              <a:rPr lang="fr-FR" sz="2200" dirty="0" smtClean="0">
                <a:solidFill>
                  <a:schemeClr val="bg1"/>
                </a:solidFill>
              </a:rPr>
              <a:t> de </a:t>
            </a:r>
            <a:r>
              <a:rPr lang="fr-FR" sz="2200" dirty="0">
                <a:solidFill>
                  <a:schemeClr val="bg1"/>
                </a:solidFill>
              </a:rPr>
              <a:t>prendre </a:t>
            </a:r>
            <a:r>
              <a:rPr lang="fr-FR" sz="2200" dirty="0" smtClean="0">
                <a:solidFill>
                  <a:schemeClr val="bg1"/>
                </a:solidFill>
              </a:rPr>
              <a:t>  </a:t>
            </a:r>
            <a:r>
              <a:rPr lang="fr-FR" sz="2400" dirty="0" smtClean="0">
                <a:solidFill>
                  <a:schemeClr val="bg1"/>
                </a:solidFill>
              </a:rPr>
              <a:t>le        livre           </a:t>
            </a:r>
            <a:r>
              <a:rPr lang="fr-FR" sz="2400" dirty="0">
                <a:solidFill>
                  <a:schemeClr val="bg1"/>
                </a:solidFill>
              </a:rPr>
              <a:t>et </a:t>
            </a:r>
            <a:r>
              <a:rPr lang="fr-FR" sz="2400" dirty="0" smtClean="0">
                <a:solidFill>
                  <a:schemeClr val="bg1"/>
                </a:solidFill>
              </a:rPr>
              <a:t>    d'en </a:t>
            </a:r>
            <a:r>
              <a:rPr lang="fr-FR" sz="2400" dirty="0">
                <a:solidFill>
                  <a:schemeClr val="bg1"/>
                </a:solidFill>
              </a:rPr>
              <a:t>ouvrir </a:t>
            </a:r>
            <a:r>
              <a:rPr lang="fr-FR" sz="2400" dirty="0" smtClean="0">
                <a:solidFill>
                  <a:schemeClr val="bg1"/>
                </a:solidFill>
              </a:rPr>
              <a:t>   les           sceaux                ses</a:t>
            </a:r>
            <a:endParaRPr lang="es-ES" sz="2400" dirty="0" smtClean="0">
              <a:solidFill>
                <a:schemeClr val="bg1"/>
              </a:solidFill>
            </a:endParaRPr>
          </a:p>
          <a:p>
            <a:r>
              <a:rPr lang="en-US" sz="3600" dirty="0" smtClean="0">
                <a:solidFill>
                  <a:schemeClr val="bg1"/>
                </a:solidFill>
              </a:rPr>
              <a:t>      </a:t>
            </a:r>
            <a:r>
              <a:rPr lang="el-GR" sz="3600" dirty="0" smtClean="0">
                <a:solidFill>
                  <a:schemeClr val="bg1"/>
                </a:solidFill>
              </a:rPr>
              <a:t>ὅτι </a:t>
            </a:r>
            <a:r>
              <a:rPr lang="el-GR" sz="3600" dirty="0">
                <a:solidFill>
                  <a:schemeClr val="bg1"/>
                </a:solidFill>
              </a:rPr>
              <a:t>ἐσφάγης </a:t>
            </a:r>
            <a:r>
              <a:rPr lang="en-US" sz="3600" dirty="0" smtClean="0">
                <a:solidFill>
                  <a:schemeClr val="bg1"/>
                </a:solidFill>
              </a:rPr>
              <a:t>  </a:t>
            </a:r>
            <a:r>
              <a:rPr lang="el-GR" sz="3600" dirty="0" smtClean="0">
                <a:solidFill>
                  <a:schemeClr val="bg1"/>
                </a:solidFill>
              </a:rPr>
              <a:t>καὶ </a:t>
            </a:r>
            <a:r>
              <a:rPr lang="el-GR" sz="3600" dirty="0">
                <a:solidFill>
                  <a:schemeClr val="bg1"/>
                </a:solidFill>
              </a:rPr>
              <a:t>ἠγόρασας τῷ θεῷ ἐν τῷ αἵματί σου </a:t>
            </a:r>
            <a:endParaRPr lang="en-US" sz="3600" dirty="0" smtClean="0">
              <a:solidFill>
                <a:schemeClr val="bg1"/>
              </a:solidFill>
            </a:endParaRPr>
          </a:p>
          <a:p>
            <a:r>
              <a:rPr lang="fr-FR" sz="2400" dirty="0" smtClean="0">
                <a:solidFill>
                  <a:schemeClr val="bg1"/>
                </a:solidFill>
              </a:rPr>
              <a:t>          car  tu </a:t>
            </a:r>
            <a:r>
              <a:rPr lang="fr-FR" sz="2400" dirty="0">
                <a:solidFill>
                  <a:schemeClr val="bg1"/>
                </a:solidFill>
              </a:rPr>
              <a:t>as été </a:t>
            </a:r>
            <a:r>
              <a:rPr lang="fr-FR" sz="2400" dirty="0" smtClean="0">
                <a:solidFill>
                  <a:schemeClr val="bg1"/>
                </a:solidFill>
              </a:rPr>
              <a:t>immolé  et     tu </a:t>
            </a:r>
            <a:r>
              <a:rPr lang="fr-FR" sz="2400" dirty="0">
                <a:solidFill>
                  <a:schemeClr val="bg1"/>
                </a:solidFill>
              </a:rPr>
              <a:t>as racheté </a:t>
            </a:r>
            <a:r>
              <a:rPr lang="fr-FR" sz="2400" dirty="0" smtClean="0">
                <a:solidFill>
                  <a:schemeClr val="bg1"/>
                </a:solidFill>
              </a:rPr>
              <a:t>   pour   Dieu  par    le        sang        ton </a:t>
            </a:r>
          </a:p>
          <a:p>
            <a:r>
              <a:rPr lang="en-US" sz="3600" dirty="0" smtClean="0">
                <a:solidFill>
                  <a:schemeClr val="bg1"/>
                </a:solidFill>
              </a:rPr>
              <a:t>   </a:t>
            </a:r>
            <a:r>
              <a:rPr lang="el-GR" sz="3600" dirty="0">
                <a:solidFill>
                  <a:schemeClr val="bg1"/>
                </a:solidFill>
              </a:rPr>
              <a:t>ἐκ </a:t>
            </a:r>
            <a:r>
              <a:rPr lang="en-US" sz="3600" dirty="0" smtClean="0">
                <a:solidFill>
                  <a:schemeClr val="bg1"/>
                </a:solidFill>
              </a:rPr>
              <a:t> </a:t>
            </a:r>
            <a:r>
              <a:rPr lang="el-GR" sz="3600" dirty="0" smtClean="0">
                <a:solidFill>
                  <a:schemeClr val="bg1"/>
                </a:solidFill>
              </a:rPr>
              <a:t>πάσης </a:t>
            </a:r>
            <a:r>
              <a:rPr lang="el-GR" sz="3600" dirty="0">
                <a:solidFill>
                  <a:schemeClr val="bg1"/>
                </a:solidFill>
              </a:rPr>
              <a:t>φυλῆς καὶ γλώσσης καὶ λαοῦ καὶ ἔθνους</a:t>
            </a:r>
            <a:endParaRPr lang="en-US" sz="3600" dirty="0">
              <a:solidFill>
                <a:schemeClr val="bg1"/>
              </a:solidFill>
            </a:endParaRPr>
          </a:p>
          <a:p>
            <a:r>
              <a:rPr lang="fr-FR" sz="2000" dirty="0" smtClean="0">
                <a:solidFill>
                  <a:schemeClr val="bg1"/>
                </a:solidFill>
              </a:rPr>
              <a:t>des gens  </a:t>
            </a:r>
            <a:r>
              <a:rPr lang="fr-FR" sz="2400" dirty="0" smtClean="0">
                <a:solidFill>
                  <a:schemeClr val="bg1"/>
                </a:solidFill>
              </a:rPr>
              <a:t>de </a:t>
            </a:r>
            <a:r>
              <a:rPr lang="fr-FR" sz="2400" dirty="0">
                <a:solidFill>
                  <a:schemeClr val="bg1"/>
                </a:solidFill>
              </a:rPr>
              <a:t>toute </a:t>
            </a:r>
            <a:r>
              <a:rPr lang="fr-FR" sz="2400" dirty="0" smtClean="0">
                <a:solidFill>
                  <a:schemeClr val="bg1"/>
                </a:solidFill>
              </a:rPr>
              <a:t>    tribu          et        </a:t>
            </a:r>
            <a:r>
              <a:rPr lang="fr-FR" sz="2400" dirty="0">
                <a:solidFill>
                  <a:schemeClr val="bg1"/>
                </a:solidFill>
              </a:rPr>
              <a:t>de </a:t>
            </a:r>
            <a:r>
              <a:rPr lang="fr-FR" sz="2400" dirty="0" smtClean="0">
                <a:solidFill>
                  <a:schemeClr val="bg1"/>
                </a:solidFill>
              </a:rPr>
              <a:t>langue     et   de peuple  </a:t>
            </a:r>
            <a:r>
              <a:rPr lang="fr-FR" sz="2400" dirty="0">
                <a:solidFill>
                  <a:schemeClr val="bg1"/>
                </a:solidFill>
              </a:rPr>
              <a:t>et </a:t>
            </a:r>
            <a:r>
              <a:rPr lang="fr-FR" sz="2400" dirty="0" smtClean="0">
                <a:solidFill>
                  <a:schemeClr val="bg1"/>
                </a:solidFill>
              </a:rPr>
              <a:t>    de nation</a:t>
            </a:r>
            <a:endParaRPr lang="es-ES" sz="2400" dirty="0" smtClean="0">
              <a:solidFill>
                <a:schemeClr val="bg1"/>
              </a:solidFill>
            </a:endParaRPr>
          </a:p>
          <a:p>
            <a:r>
              <a:rPr lang="en-US" sz="800" dirty="0" smtClean="0">
                <a:solidFill>
                  <a:schemeClr val="bg1"/>
                </a:solidFill>
              </a:rPr>
              <a:t> </a:t>
            </a:r>
          </a:p>
          <a:p>
            <a:r>
              <a:rPr lang="en-US" baseline="30000" dirty="0" smtClean="0">
                <a:solidFill>
                  <a:srgbClr val="FFFF00"/>
                </a:solidFill>
              </a:rPr>
              <a:t>	NEG </a:t>
            </a:r>
            <a:r>
              <a:rPr lang="fr-FR" b="1" dirty="0">
                <a:solidFill>
                  <a:schemeClr val="bg1"/>
                </a:solidFill>
              </a:rPr>
              <a:t>5:9</a:t>
            </a:r>
            <a:r>
              <a:rPr lang="fr-FR" dirty="0">
                <a:solidFill>
                  <a:schemeClr val="bg1"/>
                </a:solidFill>
              </a:rPr>
              <a:t> Et ils chantaient un cantique nouveau, en disant: Tu es digne de prendre le livre, et d'en ouvrir les sceaux; car tu as été immolé, et tu as racheté pour Dieu par ton sang des hommes de toute tribu, de toute langue, de tout peuple, et de toute nation</a:t>
            </a:r>
            <a:r>
              <a:rPr lang="fr-FR" dirty="0" smtClean="0">
                <a:solidFill>
                  <a:schemeClr val="bg1"/>
                </a:solidFill>
              </a:rPr>
              <a:t>; </a:t>
            </a:r>
          </a:p>
          <a:p>
            <a:r>
              <a:rPr lang="fr-FR" baseline="30000" dirty="0">
                <a:solidFill>
                  <a:schemeClr val="bg1"/>
                </a:solidFill>
              </a:rPr>
              <a:t>	</a:t>
            </a:r>
            <a:r>
              <a:rPr lang="fr-FR" baseline="30000" dirty="0" smtClean="0">
                <a:solidFill>
                  <a:srgbClr val="FFFF00"/>
                </a:solidFill>
              </a:rPr>
              <a:t>BFC </a:t>
            </a:r>
            <a:r>
              <a:rPr lang="fr-FR" b="1" dirty="0" smtClean="0">
                <a:solidFill>
                  <a:schemeClr val="bg1"/>
                </a:solidFill>
              </a:rPr>
              <a:t>5:9</a:t>
            </a:r>
            <a:r>
              <a:rPr lang="fr-FR" dirty="0" smtClean="0">
                <a:solidFill>
                  <a:schemeClr val="bg1"/>
                </a:solidFill>
              </a:rPr>
              <a:t> </a:t>
            </a:r>
            <a:r>
              <a:rPr lang="fr-FR" dirty="0">
                <a:solidFill>
                  <a:schemeClr val="bg1"/>
                </a:solidFill>
              </a:rPr>
              <a:t>Ils chantaient un chant nouveau: «Tu es digne de prendre le livre et d'en briser les sceaux. Car tu as été mis à mort et, par ton sacrifice, tu as acquis pour Dieu des gens de toute tribu, de toute langue, de tout peuple et de toute nation.</a:t>
            </a:r>
            <a:endParaRPr lang="fr-FR" sz="800" dirty="0">
              <a:solidFill>
                <a:schemeClr val="bg1"/>
              </a:solidFill>
            </a:endParaRPr>
          </a:p>
          <a:p>
            <a:endParaRPr lang="fr-FR" sz="800" dirty="0">
              <a:solidFill>
                <a:schemeClr val="bg1"/>
              </a:solidFill>
            </a:endParaRPr>
          </a:p>
          <a:p>
            <a:endParaRPr lang="fr-FR" sz="800" dirty="0" smtClean="0">
              <a:solidFill>
                <a:schemeClr val="bg1"/>
              </a:solidFill>
            </a:endParaRPr>
          </a:p>
        </p:txBody>
      </p:sp>
    </p:spTree>
    <p:extLst>
      <p:ext uri="{BB962C8B-B14F-4D97-AF65-F5344CB8AC3E}">
        <p14:creationId xmlns:p14="http://schemas.microsoft.com/office/powerpoint/2010/main" val="4232006644"/>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644"/>
            <a:ext cx="12161838" cy="6804025"/>
          </a:xfrm>
          <a:prstGeom prst="rect">
            <a:avLst/>
          </a:prstGeom>
          <a:solidFill>
            <a:srgbClr val="002060"/>
          </a:solidFill>
        </p:spPr>
        <p:txBody>
          <a:bodyPr wrap="square" lIns="108821" tIns="54411" rIns="108821" bIns="54411">
            <a:spAutoFit/>
          </a:bodyPr>
          <a:lstStyle/>
          <a:p>
            <a:r>
              <a:rPr lang="en-US" sz="3200" b="1" dirty="0" smtClean="0">
                <a:solidFill>
                  <a:srgbClr val="FFFF00"/>
                </a:solidFill>
              </a:rPr>
              <a:t>                                    Apocalypse 5:10-11 </a:t>
            </a:r>
            <a:endParaRPr lang="en-US" sz="800" b="1" dirty="0" smtClean="0">
              <a:solidFill>
                <a:srgbClr val="FFFF00"/>
              </a:solidFill>
            </a:endParaRPr>
          </a:p>
          <a:p>
            <a:r>
              <a:rPr lang="en-US" sz="2800" b="1" dirty="0" smtClean="0">
                <a:solidFill>
                  <a:srgbClr val="FFFF00"/>
                </a:solidFill>
              </a:rPr>
              <a:t>10</a:t>
            </a:r>
            <a:r>
              <a:rPr lang="en-US" sz="3200" b="1" dirty="0" smtClean="0">
                <a:solidFill>
                  <a:schemeClr val="bg1"/>
                </a:solidFill>
              </a:rPr>
              <a:t>  </a:t>
            </a:r>
            <a:r>
              <a:rPr lang="el-GR" sz="3300" dirty="0" smtClean="0">
                <a:solidFill>
                  <a:schemeClr val="bg1"/>
                </a:solidFill>
              </a:rPr>
              <a:t>καὶ </a:t>
            </a:r>
            <a:r>
              <a:rPr lang="el-GR" sz="3300" dirty="0">
                <a:solidFill>
                  <a:schemeClr val="bg1"/>
                </a:solidFill>
              </a:rPr>
              <a:t>ἐποίησας αὐτοὺς τῷ θεῷ ἡμῶν βασιλείαν </a:t>
            </a:r>
            <a:endParaRPr lang="en-US" sz="3300" dirty="0" smtClean="0">
              <a:solidFill>
                <a:schemeClr val="bg1"/>
              </a:solidFill>
            </a:endParaRPr>
          </a:p>
          <a:p>
            <a:r>
              <a:rPr lang="fr-FR" sz="2200" dirty="0" smtClean="0">
                <a:solidFill>
                  <a:schemeClr val="bg1"/>
                </a:solidFill>
              </a:rPr>
              <a:t>          et          tu </a:t>
            </a:r>
            <a:r>
              <a:rPr lang="fr-FR" sz="2200" dirty="0">
                <a:solidFill>
                  <a:schemeClr val="bg1"/>
                </a:solidFill>
              </a:rPr>
              <a:t>as fait </a:t>
            </a:r>
            <a:r>
              <a:rPr lang="fr-FR" sz="2200" dirty="0" smtClean="0">
                <a:solidFill>
                  <a:schemeClr val="bg1"/>
                </a:solidFill>
              </a:rPr>
              <a:t>           d'eux     pour  Dieu     notre       un royaume </a:t>
            </a:r>
            <a:endParaRPr lang="es-ES" sz="2200" dirty="0" smtClean="0">
              <a:solidFill>
                <a:schemeClr val="bg1"/>
              </a:solidFill>
            </a:endParaRPr>
          </a:p>
          <a:p>
            <a:r>
              <a:rPr lang="en-US" sz="3300" dirty="0" smtClean="0">
                <a:solidFill>
                  <a:schemeClr val="bg1"/>
                </a:solidFill>
              </a:rPr>
              <a:t>       </a:t>
            </a:r>
            <a:r>
              <a:rPr lang="el-GR" sz="3300" dirty="0" smtClean="0">
                <a:solidFill>
                  <a:schemeClr val="bg1"/>
                </a:solidFill>
              </a:rPr>
              <a:t>καὶ </a:t>
            </a:r>
            <a:r>
              <a:rPr lang="en-US" sz="3300" dirty="0" smtClean="0">
                <a:solidFill>
                  <a:schemeClr val="bg1"/>
                </a:solidFill>
              </a:rPr>
              <a:t> </a:t>
            </a:r>
            <a:r>
              <a:rPr lang="el-GR" sz="3300" dirty="0" smtClean="0">
                <a:solidFill>
                  <a:schemeClr val="bg1"/>
                </a:solidFill>
              </a:rPr>
              <a:t>ἱερεῖς</a:t>
            </a:r>
            <a:r>
              <a:rPr lang="el-GR" sz="3300" dirty="0">
                <a:solidFill>
                  <a:schemeClr val="bg1"/>
                </a:solidFill>
              </a:rPr>
              <a:t>, </a:t>
            </a:r>
            <a:r>
              <a:rPr lang="en-US" sz="3300" dirty="0" smtClean="0">
                <a:solidFill>
                  <a:schemeClr val="bg1"/>
                </a:solidFill>
              </a:rPr>
              <a:t>  </a:t>
            </a:r>
            <a:r>
              <a:rPr lang="el-GR" sz="3300" dirty="0" smtClean="0">
                <a:solidFill>
                  <a:schemeClr val="bg1"/>
                </a:solidFill>
              </a:rPr>
              <a:t>καὶ </a:t>
            </a:r>
            <a:r>
              <a:rPr lang="el-GR" sz="3300" dirty="0">
                <a:solidFill>
                  <a:schemeClr val="bg1"/>
                </a:solidFill>
              </a:rPr>
              <a:t>βασιλεύσουσιν ἐπὶ τῆς γῆς</a:t>
            </a:r>
            <a:r>
              <a:rPr lang="el-GR" sz="3300" dirty="0" smtClean="0">
                <a:solidFill>
                  <a:schemeClr val="bg1"/>
                </a:solidFill>
              </a:rPr>
              <a:t>.</a:t>
            </a:r>
            <a:endParaRPr lang="en-US" sz="3300" dirty="0" smtClean="0">
              <a:solidFill>
                <a:schemeClr val="bg1"/>
              </a:solidFill>
            </a:endParaRPr>
          </a:p>
          <a:p>
            <a:r>
              <a:rPr lang="fr-FR" sz="2200" dirty="0" smtClean="0">
                <a:solidFill>
                  <a:schemeClr val="bg1"/>
                </a:solidFill>
              </a:rPr>
              <a:t>           et  </a:t>
            </a:r>
            <a:r>
              <a:rPr lang="fr-FR" sz="2000" dirty="0">
                <a:solidFill>
                  <a:schemeClr val="bg1"/>
                </a:solidFill>
              </a:rPr>
              <a:t>des </a:t>
            </a:r>
            <a:r>
              <a:rPr lang="fr-FR" sz="2000" dirty="0" smtClean="0">
                <a:solidFill>
                  <a:schemeClr val="bg1"/>
                </a:solidFill>
              </a:rPr>
              <a:t>sacrificateurs   </a:t>
            </a:r>
            <a:r>
              <a:rPr lang="fr-FR" sz="2200" dirty="0" smtClean="0">
                <a:solidFill>
                  <a:schemeClr val="bg1"/>
                </a:solidFill>
              </a:rPr>
              <a:t>et          ils </a:t>
            </a:r>
            <a:r>
              <a:rPr lang="fr-FR" sz="2200" dirty="0">
                <a:solidFill>
                  <a:schemeClr val="bg1"/>
                </a:solidFill>
              </a:rPr>
              <a:t>régneront </a:t>
            </a:r>
            <a:r>
              <a:rPr lang="fr-FR" sz="2200" dirty="0" smtClean="0">
                <a:solidFill>
                  <a:schemeClr val="bg1"/>
                </a:solidFill>
              </a:rPr>
              <a:t>             sur     la     terre</a:t>
            </a:r>
            <a:endParaRPr lang="en-US" sz="2200" dirty="0" smtClean="0">
              <a:solidFill>
                <a:schemeClr val="bg1"/>
              </a:solidFill>
            </a:endParaRPr>
          </a:p>
          <a:p>
            <a:r>
              <a:rPr lang="en-US" sz="2800" b="1" dirty="0" smtClean="0">
                <a:solidFill>
                  <a:srgbClr val="FFFF00"/>
                </a:solidFill>
              </a:rPr>
              <a:t>11 </a:t>
            </a:r>
            <a:r>
              <a:rPr lang="en-US" sz="2800" b="1" dirty="0" smtClean="0">
                <a:solidFill>
                  <a:schemeClr val="bg1"/>
                </a:solidFill>
              </a:rPr>
              <a:t>      </a:t>
            </a:r>
            <a:r>
              <a:rPr lang="el-GR" sz="3200" dirty="0" smtClean="0">
                <a:solidFill>
                  <a:schemeClr val="bg1"/>
                </a:solidFill>
              </a:rPr>
              <a:t>Καὶ </a:t>
            </a:r>
            <a:r>
              <a:rPr lang="el-GR" sz="3200" dirty="0">
                <a:solidFill>
                  <a:schemeClr val="bg1"/>
                </a:solidFill>
              </a:rPr>
              <a:t>εἶδον, καὶ ἤκουσα φωνὴν ἀγγέλων </a:t>
            </a:r>
            <a:r>
              <a:rPr lang="el-GR" sz="3200" dirty="0" smtClean="0">
                <a:solidFill>
                  <a:schemeClr val="bg1"/>
                </a:solidFill>
              </a:rPr>
              <a:t>πολλῶν</a:t>
            </a:r>
            <a:endParaRPr lang="en-US" sz="3200" dirty="0">
              <a:solidFill>
                <a:schemeClr val="bg1"/>
              </a:solidFill>
            </a:endParaRPr>
          </a:p>
          <a:p>
            <a:r>
              <a:rPr lang="fr-FR" sz="2200" dirty="0" smtClean="0">
                <a:solidFill>
                  <a:schemeClr val="bg1"/>
                </a:solidFill>
              </a:rPr>
              <a:t>                et  je </a:t>
            </a:r>
            <a:r>
              <a:rPr lang="fr-FR" sz="2200" dirty="0">
                <a:solidFill>
                  <a:schemeClr val="bg1"/>
                </a:solidFill>
              </a:rPr>
              <a:t>regardai </a:t>
            </a:r>
            <a:r>
              <a:rPr lang="fr-FR" sz="2200" dirty="0" smtClean="0">
                <a:solidFill>
                  <a:schemeClr val="bg1"/>
                </a:solidFill>
              </a:rPr>
              <a:t>   et     j'entendis       voix            d'anges      beaucoup </a:t>
            </a:r>
          </a:p>
          <a:p>
            <a:r>
              <a:rPr lang="en-US" sz="3200" dirty="0" smtClean="0">
                <a:solidFill>
                  <a:schemeClr val="bg1"/>
                </a:solidFill>
              </a:rPr>
              <a:t>       </a:t>
            </a:r>
            <a:r>
              <a:rPr lang="el-GR" sz="3200" dirty="0" smtClean="0">
                <a:solidFill>
                  <a:schemeClr val="bg1"/>
                </a:solidFill>
              </a:rPr>
              <a:t>κύκλῳ </a:t>
            </a:r>
            <a:r>
              <a:rPr lang="el-GR" sz="3200" dirty="0">
                <a:solidFill>
                  <a:schemeClr val="bg1"/>
                </a:solidFill>
              </a:rPr>
              <a:t>τοῦ θρόνου</a:t>
            </a:r>
            <a:r>
              <a:rPr lang="en-US" sz="3200" dirty="0" smtClean="0">
                <a:solidFill>
                  <a:schemeClr val="bg1"/>
                </a:solidFill>
              </a:rPr>
              <a:t> </a:t>
            </a:r>
            <a:r>
              <a:rPr lang="el-GR" sz="3200" dirty="0" smtClean="0">
                <a:solidFill>
                  <a:schemeClr val="bg1"/>
                </a:solidFill>
              </a:rPr>
              <a:t>καὶ </a:t>
            </a:r>
            <a:r>
              <a:rPr lang="el-GR" sz="3200" dirty="0">
                <a:solidFill>
                  <a:schemeClr val="bg1"/>
                </a:solidFill>
              </a:rPr>
              <a:t>τῶν </a:t>
            </a:r>
            <a:r>
              <a:rPr lang="en-US" sz="3200" dirty="0" smtClean="0">
                <a:solidFill>
                  <a:schemeClr val="bg1"/>
                </a:solidFill>
              </a:rPr>
              <a:t> </a:t>
            </a:r>
            <a:r>
              <a:rPr lang="el-GR" sz="3200" dirty="0" smtClean="0">
                <a:solidFill>
                  <a:schemeClr val="bg1"/>
                </a:solidFill>
              </a:rPr>
              <a:t>ζῴων </a:t>
            </a:r>
            <a:r>
              <a:rPr lang="en-US" sz="3200" dirty="0" smtClean="0">
                <a:solidFill>
                  <a:schemeClr val="bg1"/>
                </a:solidFill>
              </a:rPr>
              <a:t> </a:t>
            </a:r>
            <a:r>
              <a:rPr lang="el-GR" sz="3200" dirty="0" smtClean="0">
                <a:solidFill>
                  <a:schemeClr val="bg1"/>
                </a:solidFill>
              </a:rPr>
              <a:t>καὶ </a:t>
            </a:r>
            <a:r>
              <a:rPr lang="el-GR" sz="3200" dirty="0">
                <a:solidFill>
                  <a:schemeClr val="bg1"/>
                </a:solidFill>
              </a:rPr>
              <a:t>τῶν πρεσβυτέρων, </a:t>
            </a:r>
            <a:endParaRPr lang="en-US" sz="3200" dirty="0" smtClean="0">
              <a:solidFill>
                <a:schemeClr val="bg1"/>
              </a:solidFill>
            </a:endParaRPr>
          </a:p>
          <a:p>
            <a:r>
              <a:rPr lang="fr-FR" sz="2200" dirty="0" smtClean="0">
                <a:solidFill>
                  <a:schemeClr val="bg1"/>
                </a:solidFill>
              </a:rPr>
              <a:t>             autour      du        trône         et     des </a:t>
            </a:r>
            <a:r>
              <a:rPr lang="fr-FR" sz="2200" dirty="0">
                <a:solidFill>
                  <a:schemeClr val="bg1"/>
                </a:solidFill>
              </a:rPr>
              <a:t>êtres </a:t>
            </a:r>
            <a:r>
              <a:rPr lang="fr-FR" sz="2200" dirty="0" smtClean="0">
                <a:solidFill>
                  <a:schemeClr val="bg1"/>
                </a:solidFill>
              </a:rPr>
              <a:t>vivants  </a:t>
            </a:r>
            <a:r>
              <a:rPr lang="fr-FR" sz="2200" dirty="0">
                <a:solidFill>
                  <a:schemeClr val="bg1"/>
                </a:solidFill>
              </a:rPr>
              <a:t>et </a:t>
            </a:r>
            <a:r>
              <a:rPr lang="fr-FR" sz="2200" dirty="0" smtClean="0">
                <a:solidFill>
                  <a:schemeClr val="bg1"/>
                </a:solidFill>
              </a:rPr>
              <a:t>    des          vieillards</a:t>
            </a:r>
          </a:p>
          <a:p>
            <a:r>
              <a:rPr lang="en-US" sz="3200" dirty="0" smtClean="0">
                <a:solidFill>
                  <a:schemeClr val="bg1"/>
                </a:solidFill>
              </a:rPr>
              <a:t>  </a:t>
            </a:r>
            <a:r>
              <a:rPr lang="el-GR" sz="3200" dirty="0">
                <a:solidFill>
                  <a:schemeClr val="bg1"/>
                </a:solidFill>
              </a:rPr>
              <a:t>καὶ ἦν ὁ ἀριθμὸς αὐτῶν </a:t>
            </a:r>
            <a:r>
              <a:rPr lang="el-GR" sz="3200" dirty="0" smtClean="0">
                <a:solidFill>
                  <a:schemeClr val="bg1"/>
                </a:solidFill>
              </a:rPr>
              <a:t>μυριάδες </a:t>
            </a:r>
            <a:r>
              <a:rPr lang="el-GR" sz="3200" dirty="0">
                <a:solidFill>
                  <a:schemeClr val="bg1"/>
                </a:solidFill>
              </a:rPr>
              <a:t>μυριάδων καὶ χιλιάδες χιλιάδων</a:t>
            </a:r>
            <a:endParaRPr lang="en-US" sz="3200" dirty="0">
              <a:solidFill>
                <a:schemeClr val="bg1"/>
              </a:solidFill>
            </a:endParaRPr>
          </a:p>
          <a:p>
            <a:r>
              <a:rPr lang="fr-FR" sz="2200" dirty="0" smtClean="0">
                <a:solidFill>
                  <a:schemeClr val="bg1"/>
                </a:solidFill>
              </a:rPr>
              <a:t>     et   </a:t>
            </a:r>
            <a:r>
              <a:rPr lang="fr-FR" sz="2200" dirty="0">
                <a:solidFill>
                  <a:schemeClr val="bg1"/>
                </a:solidFill>
              </a:rPr>
              <a:t>était </a:t>
            </a:r>
            <a:r>
              <a:rPr lang="fr-FR" sz="2200" dirty="0" smtClean="0">
                <a:solidFill>
                  <a:schemeClr val="bg1"/>
                </a:solidFill>
              </a:rPr>
              <a:t> le    </a:t>
            </a:r>
            <a:r>
              <a:rPr lang="fr-FR" sz="2200" dirty="0">
                <a:solidFill>
                  <a:schemeClr val="bg1"/>
                </a:solidFill>
              </a:rPr>
              <a:t>nombre </a:t>
            </a:r>
            <a:r>
              <a:rPr lang="fr-FR" sz="2200" dirty="0" smtClean="0">
                <a:solidFill>
                  <a:schemeClr val="bg1"/>
                </a:solidFill>
              </a:rPr>
              <a:t>        leur        des </a:t>
            </a:r>
            <a:r>
              <a:rPr lang="fr-FR" sz="2200" dirty="0">
                <a:solidFill>
                  <a:schemeClr val="bg1"/>
                </a:solidFill>
              </a:rPr>
              <a:t>myriades </a:t>
            </a:r>
            <a:r>
              <a:rPr lang="fr-FR" sz="2200" dirty="0" smtClean="0">
                <a:solidFill>
                  <a:schemeClr val="bg1"/>
                </a:solidFill>
              </a:rPr>
              <a:t>    de </a:t>
            </a:r>
            <a:r>
              <a:rPr lang="fr-FR" sz="2200" dirty="0">
                <a:solidFill>
                  <a:schemeClr val="bg1"/>
                </a:solidFill>
              </a:rPr>
              <a:t>myriades </a:t>
            </a:r>
            <a:r>
              <a:rPr lang="fr-FR" sz="2200" dirty="0" smtClean="0">
                <a:solidFill>
                  <a:schemeClr val="bg1"/>
                </a:solidFill>
              </a:rPr>
              <a:t>     et    des </a:t>
            </a:r>
            <a:r>
              <a:rPr lang="fr-FR" sz="2200" dirty="0">
                <a:solidFill>
                  <a:schemeClr val="bg1"/>
                </a:solidFill>
              </a:rPr>
              <a:t>milliers </a:t>
            </a:r>
            <a:r>
              <a:rPr lang="fr-FR" sz="2200" dirty="0" smtClean="0">
                <a:solidFill>
                  <a:schemeClr val="bg1"/>
                </a:solidFill>
              </a:rPr>
              <a:t>   de </a:t>
            </a:r>
            <a:r>
              <a:rPr lang="fr-FR" sz="2200" dirty="0">
                <a:solidFill>
                  <a:schemeClr val="bg1"/>
                </a:solidFill>
              </a:rPr>
              <a:t>milliers </a:t>
            </a:r>
          </a:p>
          <a:p>
            <a:r>
              <a:rPr lang="en-US" sz="800" dirty="0">
                <a:solidFill>
                  <a:schemeClr val="bg1"/>
                </a:solidFill>
              </a:rPr>
              <a:t> </a:t>
            </a:r>
          </a:p>
          <a:p>
            <a:r>
              <a:rPr lang="en-US" baseline="30000" dirty="0" smtClean="0">
                <a:solidFill>
                  <a:srgbClr val="FFFF00"/>
                </a:solidFill>
              </a:rPr>
              <a:t>	NEG </a:t>
            </a:r>
            <a:r>
              <a:rPr lang="fr-FR" b="1" dirty="0">
                <a:solidFill>
                  <a:schemeClr val="bg1"/>
                </a:solidFill>
              </a:rPr>
              <a:t>5:10</a:t>
            </a:r>
            <a:r>
              <a:rPr lang="fr-FR" dirty="0">
                <a:solidFill>
                  <a:schemeClr val="bg1"/>
                </a:solidFill>
              </a:rPr>
              <a:t> tu as fait d'eux un royaume et des sacrificateurs pour notre Dieu, et ils régneront sur la terre</a:t>
            </a:r>
            <a:r>
              <a:rPr lang="fr-FR" dirty="0" smtClean="0">
                <a:solidFill>
                  <a:schemeClr val="bg1"/>
                </a:solidFill>
              </a:rPr>
              <a:t>. </a:t>
            </a:r>
            <a:r>
              <a:rPr lang="fr-FR" b="1" dirty="0">
                <a:solidFill>
                  <a:schemeClr val="bg1"/>
                </a:solidFill>
              </a:rPr>
              <a:t>11</a:t>
            </a:r>
            <a:r>
              <a:rPr lang="fr-FR" dirty="0">
                <a:solidFill>
                  <a:schemeClr val="bg1"/>
                </a:solidFill>
              </a:rPr>
              <a:t> Je regardai et j'entendis la voix de beaucoup d'anges autour du trône, des êtres vivants et des vieillards, et leur nombre était des myriades de myriades et des milliers de milliers</a:t>
            </a:r>
            <a:r>
              <a:rPr lang="fr-FR" dirty="0" smtClean="0">
                <a:solidFill>
                  <a:schemeClr val="bg1"/>
                </a:solidFill>
              </a:rPr>
              <a:t>. / </a:t>
            </a:r>
            <a:r>
              <a:rPr lang="fr-FR" baseline="30000" dirty="0" smtClean="0">
                <a:solidFill>
                  <a:srgbClr val="FFFF00"/>
                </a:solidFill>
              </a:rPr>
              <a:t>BFC </a:t>
            </a:r>
            <a:r>
              <a:rPr lang="fr-FR" b="1" dirty="0" smtClean="0">
                <a:solidFill>
                  <a:schemeClr val="bg1"/>
                </a:solidFill>
              </a:rPr>
              <a:t>5:10</a:t>
            </a:r>
            <a:r>
              <a:rPr lang="fr-FR" dirty="0" smtClean="0">
                <a:solidFill>
                  <a:schemeClr val="bg1"/>
                </a:solidFill>
              </a:rPr>
              <a:t> </a:t>
            </a:r>
            <a:r>
              <a:rPr lang="fr-FR" dirty="0">
                <a:solidFill>
                  <a:schemeClr val="bg1"/>
                </a:solidFill>
              </a:rPr>
              <a:t>Tu as fait d'eux un royaume de prêtres pour servir notre Dieu, et ils régneront sur la terre</a:t>
            </a:r>
            <a:r>
              <a:rPr lang="fr-FR" dirty="0" smtClean="0">
                <a:solidFill>
                  <a:schemeClr val="bg1"/>
                </a:solidFill>
              </a:rPr>
              <a:t>.» </a:t>
            </a:r>
            <a:r>
              <a:rPr lang="fr-FR" b="1" dirty="0">
                <a:solidFill>
                  <a:schemeClr val="bg1"/>
                </a:solidFill>
              </a:rPr>
              <a:t>11</a:t>
            </a:r>
            <a:r>
              <a:rPr lang="fr-FR" dirty="0">
                <a:solidFill>
                  <a:schemeClr val="bg1"/>
                </a:solidFill>
              </a:rPr>
              <a:t> Je regardai encore et j'entendis la voix d'une multitude d'anges: il y en avait des milliers, des dizaines de milliers. Ils se tenaient autour du trône, des êtres vivants et des anciens,</a:t>
            </a:r>
          </a:p>
          <a:p>
            <a:endParaRPr lang="fr-FR" sz="1100" dirty="0" smtClean="0">
              <a:solidFill>
                <a:schemeClr val="bg1"/>
              </a:solidFill>
            </a:endParaRPr>
          </a:p>
          <a:p>
            <a:endParaRPr lang="fr-FR" sz="1100" dirty="0">
              <a:solidFill>
                <a:schemeClr val="bg1"/>
              </a:solidFill>
            </a:endParaRPr>
          </a:p>
          <a:p>
            <a:endParaRPr lang="fr-FR" sz="1100" dirty="0" smtClean="0">
              <a:solidFill>
                <a:schemeClr val="bg1"/>
              </a:solidFill>
            </a:endParaRPr>
          </a:p>
        </p:txBody>
      </p:sp>
    </p:spTree>
    <p:extLst>
      <p:ext uri="{BB962C8B-B14F-4D97-AF65-F5344CB8AC3E}">
        <p14:creationId xmlns:p14="http://schemas.microsoft.com/office/powerpoint/2010/main" val="540145666"/>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3045" y="28841"/>
            <a:ext cx="12024519" cy="6757858"/>
          </a:xfrm>
          <a:prstGeom prst="rect">
            <a:avLst/>
          </a:prstGeom>
          <a:solidFill>
            <a:srgbClr val="002060"/>
          </a:solidFill>
        </p:spPr>
        <p:txBody>
          <a:bodyPr wrap="square" lIns="108821" tIns="54411" rIns="108821" bIns="54411">
            <a:spAutoFit/>
          </a:bodyPr>
          <a:lstStyle/>
          <a:p>
            <a:pPr algn="ctr"/>
            <a:endParaRPr lang="en-US" sz="1200" b="1" dirty="0" smtClean="0">
              <a:solidFill>
                <a:srgbClr val="FFFF00"/>
              </a:solidFill>
            </a:endParaRPr>
          </a:p>
          <a:p>
            <a:r>
              <a:rPr lang="en-US" sz="3600" b="1" dirty="0" smtClean="0">
                <a:solidFill>
                  <a:srgbClr val="FFFF00"/>
                </a:solidFill>
              </a:rPr>
              <a:t>                               Apocalypse 5:12 </a:t>
            </a:r>
          </a:p>
          <a:p>
            <a:pPr algn="ctr"/>
            <a:endParaRPr lang="en-US" sz="800" b="1" dirty="0" smtClean="0">
              <a:solidFill>
                <a:srgbClr val="FFFF00"/>
              </a:solidFill>
            </a:endParaRPr>
          </a:p>
          <a:p>
            <a:pPr algn="ctr"/>
            <a:endParaRPr lang="en-US" sz="800" b="1" dirty="0" smtClean="0">
              <a:solidFill>
                <a:srgbClr val="FFFF00"/>
              </a:solidFill>
            </a:endParaRPr>
          </a:p>
          <a:p>
            <a:r>
              <a:rPr lang="en-US" sz="3200" dirty="0">
                <a:solidFill>
                  <a:schemeClr val="bg1"/>
                </a:solidFill>
              </a:rPr>
              <a:t> </a:t>
            </a:r>
            <a:r>
              <a:rPr lang="en-US" sz="3200" b="1" dirty="0" smtClean="0">
                <a:solidFill>
                  <a:srgbClr val="FFFF00"/>
                </a:solidFill>
              </a:rPr>
              <a:t>12</a:t>
            </a:r>
            <a:r>
              <a:rPr lang="en-US" sz="3200" b="1" dirty="0" smtClean="0">
                <a:solidFill>
                  <a:schemeClr val="bg1"/>
                </a:solidFill>
              </a:rPr>
              <a:t>        </a:t>
            </a:r>
            <a:r>
              <a:rPr lang="el-GR" sz="3600" dirty="0" smtClean="0">
                <a:solidFill>
                  <a:schemeClr val="bg1"/>
                </a:solidFill>
              </a:rPr>
              <a:t>λέγοντες</a:t>
            </a:r>
            <a:r>
              <a:rPr lang="en-US" sz="3600" dirty="0" smtClean="0">
                <a:solidFill>
                  <a:schemeClr val="bg1"/>
                </a:solidFill>
              </a:rPr>
              <a:t> </a:t>
            </a:r>
            <a:r>
              <a:rPr lang="el-GR" sz="3600" dirty="0" smtClean="0">
                <a:solidFill>
                  <a:schemeClr val="bg1"/>
                </a:solidFill>
              </a:rPr>
              <a:t> </a:t>
            </a:r>
            <a:r>
              <a:rPr lang="el-GR" sz="3600" dirty="0">
                <a:solidFill>
                  <a:schemeClr val="bg1"/>
                </a:solidFill>
              </a:rPr>
              <a:t>φωνῇ </a:t>
            </a:r>
            <a:r>
              <a:rPr lang="en-US" sz="3600" dirty="0" smtClean="0">
                <a:solidFill>
                  <a:schemeClr val="bg1"/>
                </a:solidFill>
              </a:rPr>
              <a:t> </a:t>
            </a:r>
            <a:r>
              <a:rPr lang="el-GR" sz="3600" dirty="0" smtClean="0">
                <a:solidFill>
                  <a:schemeClr val="bg1"/>
                </a:solidFill>
              </a:rPr>
              <a:t>μεγάλῃ</a:t>
            </a:r>
            <a:r>
              <a:rPr lang="el-GR" sz="3600" dirty="0">
                <a:solidFill>
                  <a:schemeClr val="bg1"/>
                </a:solidFill>
              </a:rPr>
              <a:t>· </a:t>
            </a:r>
            <a:endParaRPr lang="en-US" sz="3600" dirty="0" smtClean="0">
              <a:solidFill>
                <a:schemeClr val="bg1"/>
              </a:solidFill>
            </a:endParaRPr>
          </a:p>
          <a:p>
            <a:r>
              <a:rPr lang="fr-FR" sz="2400" dirty="0" smtClean="0">
                <a:solidFill>
                  <a:schemeClr val="bg1"/>
                </a:solidFill>
              </a:rPr>
              <a:t>                     </a:t>
            </a:r>
            <a:r>
              <a:rPr lang="fr-FR" sz="2400" dirty="0">
                <a:solidFill>
                  <a:schemeClr val="bg1"/>
                </a:solidFill>
              </a:rPr>
              <a:t>en </a:t>
            </a:r>
            <a:r>
              <a:rPr lang="fr-FR" sz="2400" dirty="0" smtClean="0">
                <a:solidFill>
                  <a:schemeClr val="bg1"/>
                </a:solidFill>
              </a:rPr>
              <a:t>disant       d'une </a:t>
            </a:r>
            <a:r>
              <a:rPr lang="fr-FR" sz="2400" dirty="0">
                <a:solidFill>
                  <a:schemeClr val="bg1"/>
                </a:solidFill>
              </a:rPr>
              <a:t>voix </a:t>
            </a:r>
            <a:r>
              <a:rPr lang="fr-FR" sz="2400" dirty="0" smtClean="0">
                <a:solidFill>
                  <a:schemeClr val="bg1"/>
                </a:solidFill>
              </a:rPr>
              <a:t>     forte</a:t>
            </a:r>
            <a:endParaRPr lang="fr-FR" sz="2400" dirty="0">
              <a:solidFill>
                <a:schemeClr val="bg1"/>
              </a:solidFill>
            </a:endParaRPr>
          </a:p>
          <a:p>
            <a:r>
              <a:rPr lang="en-US" sz="3600" dirty="0" smtClean="0">
                <a:solidFill>
                  <a:schemeClr val="bg1"/>
                </a:solidFill>
              </a:rPr>
              <a:t>     </a:t>
            </a:r>
            <a:r>
              <a:rPr lang="el-GR" sz="3600" dirty="0" smtClean="0">
                <a:solidFill>
                  <a:schemeClr val="bg1"/>
                </a:solidFill>
              </a:rPr>
              <a:t>ἄξιόν </a:t>
            </a:r>
            <a:r>
              <a:rPr lang="el-GR" sz="3600" dirty="0">
                <a:solidFill>
                  <a:schemeClr val="bg1"/>
                </a:solidFill>
              </a:rPr>
              <a:t>ἐστιν τὸ ἀρνίον τὸ ἐσφαγμένον </a:t>
            </a:r>
            <a:endParaRPr lang="en-US" sz="3600" dirty="0" smtClean="0">
              <a:solidFill>
                <a:schemeClr val="bg1"/>
              </a:solidFill>
            </a:endParaRPr>
          </a:p>
          <a:p>
            <a:r>
              <a:rPr lang="fr-FR" sz="2400" dirty="0" smtClean="0">
                <a:solidFill>
                  <a:schemeClr val="bg1"/>
                </a:solidFill>
              </a:rPr>
              <a:t>           digne       est          l'Agneau        qui      a </a:t>
            </a:r>
            <a:r>
              <a:rPr lang="fr-FR" sz="2400" dirty="0">
                <a:solidFill>
                  <a:schemeClr val="bg1"/>
                </a:solidFill>
              </a:rPr>
              <a:t>été </a:t>
            </a:r>
            <a:r>
              <a:rPr lang="fr-FR" sz="2400" dirty="0" smtClean="0">
                <a:solidFill>
                  <a:schemeClr val="bg1"/>
                </a:solidFill>
              </a:rPr>
              <a:t>immolé </a:t>
            </a:r>
            <a:r>
              <a:rPr lang="es-ES" sz="2400" dirty="0" smtClean="0">
                <a:solidFill>
                  <a:schemeClr val="bg1"/>
                </a:solidFill>
              </a:rPr>
              <a:t> </a:t>
            </a:r>
            <a:endParaRPr lang="es-ES" sz="800" dirty="0" smtClean="0">
              <a:solidFill>
                <a:schemeClr val="bg1"/>
              </a:solidFill>
            </a:endParaRPr>
          </a:p>
          <a:p>
            <a:r>
              <a:rPr lang="en-US" sz="3600" dirty="0" smtClean="0">
                <a:solidFill>
                  <a:schemeClr val="bg1"/>
                </a:solidFill>
              </a:rPr>
              <a:t>   </a:t>
            </a:r>
            <a:r>
              <a:rPr lang="el-GR" sz="3600" dirty="0" smtClean="0">
                <a:solidFill>
                  <a:schemeClr val="bg1"/>
                </a:solidFill>
              </a:rPr>
              <a:t>λαβεῖν </a:t>
            </a:r>
            <a:r>
              <a:rPr lang="el-GR" sz="3600" dirty="0">
                <a:solidFill>
                  <a:schemeClr val="bg1"/>
                </a:solidFill>
              </a:rPr>
              <a:t>τὴν δύναμιν καὶ πλοῦτον καὶ σοφίαν </a:t>
            </a:r>
            <a:endParaRPr lang="en-US" sz="3600" dirty="0">
              <a:solidFill>
                <a:schemeClr val="bg1"/>
              </a:solidFill>
            </a:endParaRPr>
          </a:p>
          <a:p>
            <a:r>
              <a:rPr lang="fr-FR" sz="2400" dirty="0" smtClean="0">
                <a:solidFill>
                  <a:schemeClr val="bg1"/>
                </a:solidFill>
              </a:rPr>
              <a:t>    de recevoir   </a:t>
            </a:r>
            <a:r>
              <a:rPr lang="fr-FR" sz="2400" dirty="0">
                <a:solidFill>
                  <a:schemeClr val="bg1"/>
                </a:solidFill>
              </a:rPr>
              <a:t>la </a:t>
            </a:r>
            <a:r>
              <a:rPr lang="fr-FR" sz="2400" dirty="0" smtClean="0">
                <a:solidFill>
                  <a:schemeClr val="bg1"/>
                </a:solidFill>
              </a:rPr>
              <a:t>      puissance      et        richesse        et       sagesse</a:t>
            </a:r>
            <a:endParaRPr lang="es-ES" sz="2400" dirty="0">
              <a:solidFill>
                <a:schemeClr val="bg1"/>
              </a:solidFill>
            </a:endParaRPr>
          </a:p>
          <a:p>
            <a:r>
              <a:rPr lang="en-US" sz="3600" dirty="0" smtClean="0">
                <a:solidFill>
                  <a:schemeClr val="bg1"/>
                </a:solidFill>
              </a:rPr>
              <a:t>    </a:t>
            </a:r>
            <a:r>
              <a:rPr lang="el-GR" sz="3600" dirty="0" smtClean="0">
                <a:solidFill>
                  <a:schemeClr val="bg1"/>
                </a:solidFill>
              </a:rPr>
              <a:t>καὶ </a:t>
            </a:r>
            <a:r>
              <a:rPr lang="el-GR" sz="3600" dirty="0">
                <a:solidFill>
                  <a:schemeClr val="bg1"/>
                </a:solidFill>
              </a:rPr>
              <a:t>ἰσχὺν καὶ τιμὴν καὶ δόξαν καὶ εὐλογίαν.</a:t>
            </a:r>
            <a:endParaRPr lang="en-US" sz="3600" dirty="0">
              <a:solidFill>
                <a:schemeClr val="bg1"/>
              </a:solidFill>
            </a:endParaRPr>
          </a:p>
          <a:p>
            <a:r>
              <a:rPr lang="fr-FR" sz="2400" dirty="0" smtClean="0">
                <a:solidFill>
                  <a:schemeClr val="bg1"/>
                </a:solidFill>
              </a:rPr>
              <a:t>         et      force       et    honneur    et       gloire      </a:t>
            </a:r>
            <a:r>
              <a:rPr lang="fr-FR" sz="2400" dirty="0">
                <a:solidFill>
                  <a:schemeClr val="bg1"/>
                </a:solidFill>
              </a:rPr>
              <a:t>et </a:t>
            </a:r>
            <a:r>
              <a:rPr lang="fr-FR" sz="2400" dirty="0" smtClean="0">
                <a:solidFill>
                  <a:schemeClr val="bg1"/>
                </a:solidFill>
              </a:rPr>
              <a:t>       louange</a:t>
            </a:r>
            <a:endParaRPr lang="es-ES" sz="2400" dirty="0" smtClean="0">
              <a:solidFill>
                <a:schemeClr val="bg1"/>
              </a:solidFill>
            </a:endParaRPr>
          </a:p>
          <a:p>
            <a:r>
              <a:rPr lang="en-US" sz="800" dirty="0" smtClean="0">
                <a:solidFill>
                  <a:schemeClr val="bg1"/>
                </a:solidFill>
              </a:rPr>
              <a:t> </a:t>
            </a:r>
          </a:p>
          <a:p>
            <a:endParaRPr lang="en-US" sz="800" dirty="0" smtClean="0">
              <a:solidFill>
                <a:schemeClr val="bg1"/>
              </a:solidFill>
            </a:endParaRPr>
          </a:p>
          <a:p>
            <a:endParaRPr lang="en-US" sz="800" dirty="0">
              <a:solidFill>
                <a:schemeClr val="bg1"/>
              </a:solidFill>
            </a:endParaRPr>
          </a:p>
          <a:p>
            <a:r>
              <a:rPr lang="en-US" baseline="30000" dirty="0" smtClean="0">
                <a:solidFill>
                  <a:srgbClr val="FFFF00"/>
                </a:solidFill>
              </a:rPr>
              <a:t>	NEG </a:t>
            </a:r>
            <a:r>
              <a:rPr lang="fr-FR" b="1" dirty="0">
                <a:solidFill>
                  <a:schemeClr val="bg1"/>
                </a:solidFill>
              </a:rPr>
              <a:t>5:12</a:t>
            </a:r>
            <a:r>
              <a:rPr lang="fr-FR" dirty="0">
                <a:solidFill>
                  <a:schemeClr val="bg1"/>
                </a:solidFill>
              </a:rPr>
              <a:t> Ils disaient d'une voix forte: L'Agneau qui a été immolé est digne de recevoir la puissance, la richesse, la sagesse, la force, l'honneur, la gloire, et la louange.</a:t>
            </a:r>
          </a:p>
          <a:p>
            <a:r>
              <a:rPr lang="fr-FR" baseline="30000" dirty="0" smtClean="0">
                <a:solidFill>
                  <a:schemeClr val="bg1"/>
                </a:solidFill>
              </a:rPr>
              <a:t>	</a:t>
            </a:r>
            <a:r>
              <a:rPr lang="fr-FR" baseline="30000" dirty="0" smtClean="0">
                <a:solidFill>
                  <a:srgbClr val="FFFF00"/>
                </a:solidFill>
              </a:rPr>
              <a:t>BFC </a:t>
            </a:r>
            <a:r>
              <a:rPr lang="fr-FR" b="1" dirty="0" smtClean="0">
                <a:solidFill>
                  <a:schemeClr val="bg1"/>
                </a:solidFill>
              </a:rPr>
              <a:t>5:12</a:t>
            </a:r>
            <a:r>
              <a:rPr lang="fr-FR" dirty="0" smtClean="0">
                <a:solidFill>
                  <a:schemeClr val="bg1"/>
                </a:solidFill>
              </a:rPr>
              <a:t> </a:t>
            </a:r>
            <a:r>
              <a:rPr lang="fr-FR" dirty="0">
                <a:solidFill>
                  <a:schemeClr val="bg1"/>
                </a:solidFill>
              </a:rPr>
              <a:t>et ils chantaient d'une voix forte: «L'Agneau qui a été mis à mort est digne de recevoir la puissance, la richesse, la sagesse et la force, l'honneur, la gloire et la louange!»</a:t>
            </a:r>
            <a:endParaRPr lang="fr-FR" sz="800" dirty="0">
              <a:solidFill>
                <a:schemeClr val="bg1"/>
              </a:solidFill>
            </a:endParaRPr>
          </a:p>
          <a:p>
            <a:endParaRPr lang="fr-FR" sz="800" dirty="0" smtClean="0">
              <a:solidFill>
                <a:schemeClr val="bg1"/>
              </a:solidFill>
            </a:endParaRPr>
          </a:p>
          <a:p>
            <a:endParaRPr lang="fr-FR" sz="800" dirty="0">
              <a:solidFill>
                <a:schemeClr val="bg1"/>
              </a:solidFill>
            </a:endParaRPr>
          </a:p>
          <a:p>
            <a:endParaRPr lang="fr-FR" sz="800" dirty="0" smtClean="0">
              <a:solidFill>
                <a:schemeClr val="bg1"/>
              </a:solidFill>
            </a:endParaRPr>
          </a:p>
          <a:p>
            <a:endParaRPr lang="fr-FR" sz="800" dirty="0">
              <a:solidFill>
                <a:schemeClr val="bg1"/>
              </a:solidFill>
            </a:endParaRPr>
          </a:p>
        </p:txBody>
      </p:sp>
    </p:spTree>
    <p:extLst>
      <p:ext uri="{BB962C8B-B14F-4D97-AF65-F5344CB8AC3E}">
        <p14:creationId xmlns:p14="http://schemas.microsoft.com/office/powerpoint/2010/main" val="2539536589"/>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3779</TotalTime>
  <Words>960</Words>
  <Application>Microsoft Office PowerPoint</Application>
  <PresentationFormat>Custom</PresentationFormat>
  <Paragraphs>201</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Apocalypse de Jean Chapitre 5</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Testament Greek 新約希臘文</dc:title>
  <dc:creator>Microsoft</dc:creator>
  <cp:lastModifiedBy>Microsoft</cp:lastModifiedBy>
  <cp:revision>558</cp:revision>
  <dcterms:created xsi:type="dcterms:W3CDTF">2020-04-05T11:02:49Z</dcterms:created>
  <dcterms:modified xsi:type="dcterms:W3CDTF">2020-05-25T15:01:19Z</dcterms:modified>
</cp:coreProperties>
</file>