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4" r:id="rId2"/>
    <p:sldId id="402" r:id="rId3"/>
    <p:sldId id="420" r:id="rId4"/>
    <p:sldId id="421" r:id="rId5"/>
    <p:sldId id="422" r:id="rId6"/>
    <p:sldId id="423" r:id="rId7"/>
    <p:sldId id="424" r:id="rId8"/>
    <p:sldId id="425" r:id="rId9"/>
    <p:sldId id="426" r:id="rId10"/>
    <p:sldId id="428" r:id="rId11"/>
    <p:sldId id="430" r:id="rId12"/>
    <p:sldId id="431" r:id="rId1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5/25/2020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215911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5/25/2020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6</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6:12-13 </a:t>
            </a:r>
            <a:endParaRPr lang="en-US" sz="800" b="1" dirty="0" smtClean="0">
              <a:solidFill>
                <a:srgbClr val="FFFF00"/>
              </a:solidFill>
            </a:endParaRPr>
          </a:p>
          <a:p>
            <a:r>
              <a:rPr lang="en-US" sz="2800" b="1" dirty="0" smtClean="0">
                <a:solidFill>
                  <a:srgbClr val="FFFF00"/>
                </a:solidFill>
              </a:rPr>
              <a:t>12</a:t>
            </a:r>
            <a:r>
              <a:rPr lang="en-US" sz="2800" dirty="0" smtClean="0">
                <a:solidFill>
                  <a:schemeClr val="bg1"/>
                </a:solidFill>
              </a:rPr>
              <a:t>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εἶδον ὅτε ἤνοιξεν τὴν σφραγῖδα τὴν ἕκτην, </a:t>
            </a:r>
            <a:endParaRPr lang="en-US" sz="3200" dirty="0" smtClean="0">
              <a:solidFill>
                <a:schemeClr val="bg1"/>
              </a:solidFill>
            </a:endParaRPr>
          </a:p>
          <a:p>
            <a:r>
              <a:rPr lang="fr-FR" sz="2200" dirty="0" smtClean="0">
                <a:solidFill>
                  <a:schemeClr val="bg1"/>
                </a:solidFill>
              </a:rPr>
              <a:t>           et       j‘ai vu  quand   </a:t>
            </a:r>
            <a:r>
              <a:rPr lang="fr-FR" sz="2200" dirty="0">
                <a:solidFill>
                  <a:schemeClr val="bg1"/>
                </a:solidFill>
              </a:rPr>
              <a:t>il ouvrit </a:t>
            </a:r>
            <a:r>
              <a:rPr lang="fr-FR" sz="2200" dirty="0" smtClean="0">
                <a:solidFill>
                  <a:schemeClr val="bg1"/>
                </a:solidFill>
              </a:rPr>
              <a:t>      le           sceau             le      sixième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σεισμὸς </a:t>
            </a:r>
            <a:r>
              <a:rPr lang="en-US" sz="3200" dirty="0" smtClean="0">
                <a:solidFill>
                  <a:schemeClr val="bg1"/>
                </a:solidFill>
              </a:rPr>
              <a:t>  </a:t>
            </a:r>
            <a:r>
              <a:rPr lang="el-GR" sz="3200" dirty="0" smtClean="0">
                <a:solidFill>
                  <a:schemeClr val="bg1"/>
                </a:solidFill>
              </a:rPr>
              <a:t>μέγας </a:t>
            </a:r>
            <a:r>
              <a:rPr lang="el-GR" sz="3200" dirty="0">
                <a:solidFill>
                  <a:schemeClr val="bg1"/>
                </a:solidFill>
              </a:rPr>
              <a:t>ἐγένετο καὶ ὁ ἥλιος ἐγένετο </a:t>
            </a:r>
            <a:endParaRPr lang="en-US" sz="3200" dirty="0" smtClean="0">
              <a:solidFill>
                <a:schemeClr val="bg1"/>
              </a:solidFill>
            </a:endParaRPr>
          </a:p>
          <a:p>
            <a:r>
              <a:rPr lang="fr-FR" sz="2200" dirty="0" smtClean="0">
                <a:solidFill>
                  <a:schemeClr val="bg1"/>
                </a:solidFill>
              </a:rPr>
              <a:t>   et </a:t>
            </a:r>
            <a:r>
              <a:rPr lang="fr-FR" dirty="0">
                <a:solidFill>
                  <a:schemeClr val="bg1"/>
                </a:solidFill>
              </a:rPr>
              <a:t>tremblement de </a:t>
            </a:r>
            <a:r>
              <a:rPr lang="fr-FR" dirty="0" smtClean="0">
                <a:solidFill>
                  <a:schemeClr val="bg1"/>
                </a:solidFill>
              </a:rPr>
              <a:t>terre   </a:t>
            </a:r>
            <a:r>
              <a:rPr lang="fr-FR" sz="2200" dirty="0" smtClean="0">
                <a:solidFill>
                  <a:schemeClr val="bg1"/>
                </a:solidFill>
              </a:rPr>
              <a:t>grand      </a:t>
            </a:r>
            <a:r>
              <a:rPr lang="fr-FR" sz="2200" dirty="0">
                <a:solidFill>
                  <a:schemeClr val="bg1"/>
                </a:solidFill>
              </a:rPr>
              <a:t>il y eut </a:t>
            </a:r>
            <a:r>
              <a:rPr lang="fr-FR" sz="2200" dirty="0" smtClean="0">
                <a:solidFill>
                  <a:schemeClr val="bg1"/>
                </a:solidFill>
              </a:rPr>
              <a:t>       et    le    </a:t>
            </a:r>
            <a:r>
              <a:rPr lang="fr-FR" sz="2200" dirty="0">
                <a:solidFill>
                  <a:schemeClr val="bg1"/>
                </a:solidFill>
              </a:rPr>
              <a:t>soleil </a:t>
            </a:r>
            <a:r>
              <a:rPr lang="fr-FR" sz="2200" dirty="0" smtClean="0">
                <a:solidFill>
                  <a:schemeClr val="bg1"/>
                </a:solidFill>
              </a:rPr>
              <a:t>       devint </a:t>
            </a:r>
            <a:endParaRPr lang="fr-FR" sz="2200" dirty="0">
              <a:solidFill>
                <a:schemeClr val="bg1"/>
              </a:solidFill>
            </a:endParaRPr>
          </a:p>
          <a:p>
            <a:r>
              <a:rPr lang="en-US" sz="3200" dirty="0" smtClean="0">
                <a:solidFill>
                  <a:schemeClr val="bg1"/>
                </a:solidFill>
              </a:rPr>
              <a:t>   </a:t>
            </a:r>
            <a:r>
              <a:rPr lang="el-GR" sz="3200" dirty="0" smtClean="0">
                <a:solidFill>
                  <a:schemeClr val="bg1"/>
                </a:solidFill>
              </a:rPr>
              <a:t>μέλας </a:t>
            </a:r>
            <a:r>
              <a:rPr lang="el-GR" sz="3200" dirty="0">
                <a:solidFill>
                  <a:schemeClr val="bg1"/>
                </a:solidFill>
              </a:rPr>
              <a:t>ὡς σάκκος τρίχινος καὶ ἡ σελήνη ὅλη </a:t>
            </a:r>
            <a:r>
              <a:rPr lang="el-GR" sz="3200" dirty="0" smtClean="0">
                <a:solidFill>
                  <a:schemeClr val="bg1"/>
                </a:solidFill>
              </a:rPr>
              <a:t>ἐγένετο</a:t>
            </a:r>
            <a:r>
              <a:rPr lang="en-US" sz="3200" dirty="0" smtClean="0">
                <a:solidFill>
                  <a:schemeClr val="bg1"/>
                </a:solidFill>
              </a:rPr>
              <a:t> </a:t>
            </a:r>
            <a:r>
              <a:rPr lang="el-GR" sz="3200" dirty="0" smtClean="0">
                <a:solidFill>
                  <a:schemeClr val="bg1"/>
                </a:solidFill>
              </a:rPr>
              <a:t> </a:t>
            </a:r>
            <a:r>
              <a:rPr lang="el-GR" sz="3200" dirty="0">
                <a:solidFill>
                  <a:schemeClr val="bg1"/>
                </a:solidFill>
              </a:rPr>
              <a:t>ὡς </a:t>
            </a:r>
            <a:r>
              <a:rPr lang="en-US" sz="3200" dirty="0" smtClean="0">
                <a:solidFill>
                  <a:schemeClr val="bg1"/>
                </a:solidFill>
              </a:rPr>
              <a:t> </a:t>
            </a:r>
            <a:r>
              <a:rPr lang="el-GR" sz="3200" dirty="0" smtClean="0">
                <a:solidFill>
                  <a:schemeClr val="bg1"/>
                </a:solidFill>
              </a:rPr>
              <a:t>αἷμα</a:t>
            </a:r>
            <a:endParaRPr lang="en-US" sz="3200" dirty="0">
              <a:solidFill>
                <a:schemeClr val="bg1"/>
              </a:solidFill>
            </a:endParaRPr>
          </a:p>
          <a:p>
            <a:r>
              <a:rPr lang="fr-FR" sz="2200" dirty="0" smtClean="0">
                <a:solidFill>
                  <a:schemeClr val="bg1"/>
                </a:solidFill>
              </a:rPr>
              <a:t>        noir   </a:t>
            </a:r>
            <a:r>
              <a:rPr lang="fr-FR" sz="2200" dirty="0">
                <a:solidFill>
                  <a:schemeClr val="bg1"/>
                </a:solidFill>
              </a:rPr>
              <a:t>comme </a:t>
            </a:r>
            <a:r>
              <a:rPr lang="fr-FR" sz="2200" dirty="0" smtClean="0">
                <a:solidFill>
                  <a:schemeClr val="bg1"/>
                </a:solidFill>
              </a:rPr>
              <a:t> un </a:t>
            </a:r>
            <a:r>
              <a:rPr lang="fr-FR" sz="2200" dirty="0">
                <a:solidFill>
                  <a:schemeClr val="bg1"/>
                </a:solidFill>
              </a:rPr>
              <a:t>sac </a:t>
            </a:r>
            <a:r>
              <a:rPr lang="fr-FR" sz="2200" dirty="0" smtClean="0">
                <a:solidFill>
                  <a:schemeClr val="bg1"/>
                </a:solidFill>
              </a:rPr>
              <a:t>       de crin         et    la      lune       entière     devint   </a:t>
            </a:r>
            <a:r>
              <a:rPr lang="fr-FR" sz="2200" dirty="0">
                <a:solidFill>
                  <a:schemeClr val="bg1"/>
                </a:solidFill>
              </a:rPr>
              <a:t>comme </a:t>
            </a:r>
            <a:r>
              <a:rPr lang="fr-FR" sz="2200" dirty="0" smtClean="0">
                <a:solidFill>
                  <a:schemeClr val="bg1"/>
                </a:solidFill>
              </a:rPr>
              <a:t> du sang </a:t>
            </a:r>
            <a:endParaRPr lang="en-US" sz="2200" dirty="0" smtClean="0">
              <a:solidFill>
                <a:schemeClr val="bg1"/>
              </a:solidFill>
            </a:endParaRPr>
          </a:p>
          <a:p>
            <a:r>
              <a:rPr lang="en-US" sz="2800" b="1" dirty="0" smtClean="0">
                <a:solidFill>
                  <a:srgbClr val="FFFF00"/>
                </a:solidFill>
              </a:rPr>
              <a:t>13</a:t>
            </a:r>
            <a:r>
              <a:rPr lang="en-US" sz="2800" dirty="0" smtClean="0">
                <a:solidFill>
                  <a:schemeClr val="bg1"/>
                </a:solidFill>
              </a:rPr>
              <a:t>  </a:t>
            </a:r>
            <a:r>
              <a:rPr lang="el-GR" sz="3200" dirty="0">
                <a:solidFill>
                  <a:schemeClr val="bg1"/>
                </a:solidFill>
              </a:rPr>
              <a:t>καὶ οἱ ἀστέρες τοῦ οὐρανοῦ ἔπεσαν εἰς τὴν γῆν, </a:t>
            </a:r>
            <a:r>
              <a:rPr lang="en-US" sz="3200" dirty="0" smtClean="0">
                <a:solidFill>
                  <a:schemeClr val="bg1"/>
                </a:solidFill>
              </a:rPr>
              <a:t> </a:t>
            </a:r>
            <a:r>
              <a:rPr lang="el-GR" sz="3200" dirty="0" smtClean="0">
                <a:solidFill>
                  <a:schemeClr val="bg1"/>
                </a:solidFill>
              </a:rPr>
              <a:t>ὡς </a:t>
            </a:r>
            <a:r>
              <a:rPr lang="en-US" sz="3200" dirty="0" smtClean="0">
                <a:solidFill>
                  <a:schemeClr val="bg1"/>
                </a:solidFill>
              </a:rPr>
              <a:t>  </a:t>
            </a:r>
            <a:r>
              <a:rPr lang="el-GR" sz="3200" dirty="0" smtClean="0">
                <a:solidFill>
                  <a:schemeClr val="bg1"/>
                </a:solidFill>
              </a:rPr>
              <a:t>συκῆ</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βάλλει </a:t>
            </a:r>
            <a:endParaRPr lang="en-US" sz="3200" dirty="0">
              <a:solidFill>
                <a:schemeClr val="bg1"/>
              </a:solidFill>
            </a:endParaRPr>
          </a:p>
          <a:p>
            <a:r>
              <a:rPr lang="fr-FR" sz="2200" dirty="0" smtClean="0">
                <a:solidFill>
                  <a:schemeClr val="bg1"/>
                </a:solidFill>
              </a:rPr>
              <a:t>          et    les      </a:t>
            </a:r>
            <a:r>
              <a:rPr lang="fr-FR" sz="2200" dirty="0">
                <a:solidFill>
                  <a:schemeClr val="bg1"/>
                </a:solidFill>
              </a:rPr>
              <a:t>étoiles </a:t>
            </a:r>
            <a:r>
              <a:rPr lang="fr-FR" sz="2200" dirty="0" smtClean="0">
                <a:solidFill>
                  <a:schemeClr val="bg1"/>
                </a:solidFill>
              </a:rPr>
              <a:t>       du            ciel           tombèrent   sur     la    terre  </a:t>
            </a:r>
            <a:r>
              <a:rPr lang="fr-FR" sz="2000" dirty="0">
                <a:solidFill>
                  <a:schemeClr val="bg1"/>
                </a:solidFill>
              </a:rPr>
              <a:t>comme </a:t>
            </a:r>
            <a:r>
              <a:rPr lang="fr-FR" sz="2000" dirty="0" smtClean="0">
                <a:solidFill>
                  <a:schemeClr val="bg1"/>
                </a:solidFill>
              </a:rPr>
              <a:t> un </a:t>
            </a:r>
            <a:r>
              <a:rPr lang="fr-FR" sz="2000" dirty="0">
                <a:solidFill>
                  <a:schemeClr val="bg1"/>
                </a:solidFill>
              </a:rPr>
              <a:t>figuier </a:t>
            </a:r>
            <a:r>
              <a:rPr lang="fr-FR" sz="2000" dirty="0" smtClean="0">
                <a:solidFill>
                  <a:schemeClr val="bg1"/>
                </a:solidFill>
              </a:rPr>
              <a:t> laisse tomber </a:t>
            </a:r>
          </a:p>
          <a:p>
            <a:r>
              <a:rPr lang="en-US" sz="3200" dirty="0" smtClean="0">
                <a:solidFill>
                  <a:schemeClr val="bg1"/>
                </a:solidFill>
              </a:rPr>
              <a:t>         </a:t>
            </a:r>
            <a:r>
              <a:rPr lang="el-GR" sz="3200" dirty="0" smtClean="0">
                <a:solidFill>
                  <a:schemeClr val="bg1"/>
                </a:solidFill>
              </a:rPr>
              <a:t>τοὺς </a:t>
            </a:r>
            <a:r>
              <a:rPr lang="el-GR" sz="3200" dirty="0">
                <a:solidFill>
                  <a:schemeClr val="bg1"/>
                </a:solidFill>
              </a:rPr>
              <a:t>ὀλύνθους αὐτῆς ὑπὸ ἀνέμου μεγάλου σειομένη</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les        figues </a:t>
            </a:r>
            <a:r>
              <a:rPr lang="fr-FR" sz="2200" dirty="0">
                <a:solidFill>
                  <a:schemeClr val="bg1"/>
                </a:solidFill>
              </a:rPr>
              <a:t>vertes </a:t>
            </a:r>
            <a:r>
              <a:rPr lang="fr-FR" sz="2200" dirty="0" smtClean="0">
                <a:solidFill>
                  <a:schemeClr val="bg1"/>
                </a:solidFill>
              </a:rPr>
              <a:t>      ses          par      </a:t>
            </a:r>
            <a:r>
              <a:rPr lang="fr-FR" sz="2200" dirty="0">
                <a:solidFill>
                  <a:schemeClr val="bg1"/>
                </a:solidFill>
              </a:rPr>
              <a:t>un vent </a:t>
            </a:r>
            <a:r>
              <a:rPr lang="fr-FR" sz="2200" dirty="0" smtClean="0">
                <a:solidFill>
                  <a:schemeClr val="bg1"/>
                </a:solidFill>
              </a:rPr>
              <a:t>        violent</a:t>
            </a:r>
            <a:r>
              <a:rPr lang="fr-FR" sz="2200" dirty="0">
                <a:solidFill>
                  <a:schemeClr val="bg1"/>
                </a:solidFill>
              </a:rPr>
              <a:t> </a:t>
            </a:r>
            <a:r>
              <a:rPr lang="fr-FR" sz="2200" dirty="0" smtClean="0">
                <a:solidFill>
                  <a:schemeClr val="bg1"/>
                </a:solidFill>
              </a:rPr>
              <a:t>           secoué</a:t>
            </a:r>
            <a:endParaRPr lang="fr-FR" sz="2200" dirty="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NEG </a:t>
            </a:r>
            <a:r>
              <a:rPr lang="fr-FR" b="1" dirty="0">
                <a:solidFill>
                  <a:schemeClr val="bg1"/>
                </a:solidFill>
              </a:rPr>
              <a:t>6:12</a:t>
            </a:r>
            <a:r>
              <a:rPr lang="fr-FR" dirty="0">
                <a:solidFill>
                  <a:schemeClr val="bg1"/>
                </a:solidFill>
              </a:rPr>
              <a:t> Je regardai, quand il ouvrit le sixième sceau; et il y eut un grand tremblement de terre, le soleil devint noir comme un sac de crin, la lune entière devint comme du sang</a:t>
            </a:r>
            <a:r>
              <a:rPr lang="fr-FR" dirty="0" smtClean="0">
                <a:solidFill>
                  <a:schemeClr val="bg1"/>
                </a:solidFill>
              </a:rPr>
              <a:t>, </a:t>
            </a:r>
            <a:r>
              <a:rPr lang="fr-FR" b="1" dirty="0">
                <a:solidFill>
                  <a:schemeClr val="bg1"/>
                </a:solidFill>
              </a:rPr>
              <a:t>13</a:t>
            </a:r>
            <a:r>
              <a:rPr lang="fr-FR" dirty="0">
                <a:solidFill>
                  <a:schemeClr val="bg1"/>
                </a:solidFill>
              </a:rPr>
              <a:t> et les étoiles du ciel tombèrent sur la terre, comme les figues vertes d'un figuier secoué par un vent violent</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6:12</a:t>
            </a:r>
            <a:r>
              <a:rPr lang="fr-FR" dirty="0">
                <a:solidFill>
                  <a:schemeClr val="bg1"/>
                </a:solidFill>
              </a:rPr>
              <a:t> Puis je vis l'Agneau briser le sixième sceau. Il y eut alors un violent tremblement de terre; le soleil devint noir comme une étoffe de deuil et la lune tout entière devint rouge comme du sang; </a:t>
            </a:r>
            <a:r>
              <a:rPr lang="fr-FR" b="1" dirty="0">
                <a:solidFill>
                  <a:schemeClr val="bg1"/>
                </a:solidFill>
              </a:rPr>
              <a:t>13</a:t>
            </a:r>
            <a:r>
              <a:rPr lang="fr-FR" dirty="0">
                <a:solidFill>
                  <a:schemeClr val="bg1"/>
                </a:solidFill>
              </a:rPr>
              <a:t> les étoiles tombèrent du ciel sur la terre, comme les fruits encore verts qui tombent d'un figuier secoué par un fort vent.</a:t>
            </a: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15285292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73247"/>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6:14-15 </a:t>
            </a:r>
            <a:endParaRPr lang="en-US" sz="800" b="1" dirty="0" smtClean="0">
              <a:solidFill>
                <a:srgbClr val="FFFF00"/>
              </a:solidFill>
            </a:endParaRPr>
          </a:p>
          <a:p>
            <a:r>
              <a:rPr lang="en-US" sz="2800" b="1" dirty="0" smtClean="0">
                <a:solidFill>
                  <a:srgbClr val="FFFF00"/>
                </a:solidFill>
              </a:rPr>
              <a:t>14</a:t>
            </a:r>
            <a:r>
              <a:rPr lang="en-US" sz="3200" b="1" dirty="0" smtClean="0">
                <a:solidFill>
                  <a:schemeClr val="bg1"/>
                </a:solidFill>
              </a:rPr>
              <a:t> </a:t>
            </a:r>
            <a:r>
              <a:rPr lang="el-GR" sz="3200" dirty="0">
                <a:solidFill>
                  <a:schemeClr val="bg1"/>
                </a:solidFill>
              </a:rPr>
              <a:t>καὶ ὁ οὐρανὸς ἀπεχωρίσθη ὡς βιβλίον </a:t>
            </a:r>
            <a:r>
              <a:rPr lang="el-GR" sz="3200" dirty="0" smtClean="0">
                <a:solidFill>
                  <a:schemeClr val="bg1"/>
                </a:solidFill>
              </a:rPr>
              <a:t>ἑλισσόμενον</a:t>
            </a:r>
            <a:endParaRPr lang="en-US" sz="3200" dirty="0" smtClean="0">
              <a:solidFill>
                <a:schemeClr val="bg1"/>
              </a:solidFill>
            </a:endParaRPr>
          </a:p>
          <a:p>
            <a:r>
              <a:rPr lang="fr-FR" sz="2200" dirty="0" smtClean="0">
                <a:solidFill>
                  <a:schemeClr val="bg1"/>
                </a:solidFill>
              </a:rPr>
              <a:t>         et    le        ciel                    </a:t>
            </a:r>
            <a:r>
              <a:rPr lang="fr-FR" sz="2200" dirty="0">
                <a:solidFill>
                  <a:schemeClr val="bg1"/>
                </a:solidFill>
              </a:rPr>
              <a:t>se retira </a:t>
            </a:r>
            <a:r>
              <a:rPr lang="fr-FR" sz="2200" dirty="0" smtClean="0">
                <a:solidFill>
                  <a:schemeClr val="bg1"/>
                </a:solidFill>
              </a:rPr>
              <a:t>      comme   un </a:t>
            </a:r>
            <a:r>
              <a:rPr lang="fr-FR" sz="2200" dirty="0">
                <a:solidFill>
                  <a:schemeClr val="bg1"/>
                </a:solidFill>
              </a:rPr>
              <a:t>livre </a:t>
            </a:r>
            <a:r>
              <a:rPr lang="fr-FR" sz="2200" dirty="0" smtClean="0">
                <a:solidFill>
                  <a:schemeClr val="bg1"/>
                </a:solidFill>
              </a:rPr>
              <a:t>        qu'on roule </a:t>
            </a:r>
            <a:endParaRPr lang="es-ES" sz="2200" dirty="0" smtClean="0">
              <a:solidFill>
                <a:schemeClr val="bg1"/>
              </a:solidFill>
            </a:endParaRPr>
          </a:p>
          <a:p>
            <a:r>
              <a:rPr lang="el-GR" sz="3200" dirty="0" smtClean="0">
                <a:solidFill>
                  <a:schemeClr val="bg1"/>
                </a:solidFill>
              </a:rPr>
              <a:t>καὶ </a:t>
            </a:r>
            <a:r>
              <a:rPr lang="el-GR" sz="3200" dirty="0">
                <a:solidFill>
                  <a:schemeClr val="bg1"/>
                </a:solidFill>
              </a:rPr>
              <a:t>πᾶν ὄρος καὶ νῆσος ἐκ τῶν τόπων αὐτῶν ἐκινήθησαν. </a:t>
            </a:r>
            <a:endParaRPr lang="en-US" sz="3200" dirty="0" smtClean="0">
              <a:solidFill>
                <a:schemeClr val="bg1"/>
              </a:solidFill>
            </a:endParaRPr>
          </a:p>
          <a:p>
            <a:r>
              <a:rPr lang="fr-FR" sz="2200" dirty="0" smtClean="0">
                <a:solidFill>
                  <a:schemeClr val="bg1"/>
                </a:solidFill>
              </a:rPr>
              <a:t>  et  </a:t>
            </a:r>
            <a:r>
              <a:rPr lang="fr-FR" sz="2000" dirty="0" smtClean="0">
                <a:solidFill>
                  <a:schemeClr val="bg1"/>
                </a:solidFill>
              </a:rPr>
              <a:t>toutes montagnes  </a:t>
            </a:r>
            <a:r>
              <a:rPr lang="fr-FR" sz="2200" dirty="0">
                <a:solidFill>
                  <a:schemeClr val="bg1"/>
                </a:solidFill>
              </a:rPr>
              <a:t>et </a:t>
            </a:r>
            <a:r>
              <a:rPr lang="fr-FR" sz="2200" dirty="0" smtClean="0">
                <a:solidFill>
                  <a:schemeClr val="bg1"/>
                </a:solidFill>
              </a:rPr>
              <a:t>      îles       de    les       places      </a:t>
            </a:r>
            <a:r>
              <a:rPr lang="fr-FR" sz="2200" dirty="0">
                <a:solidFill>
                  <a:schemeClr val="bg1"/>
                </a:solidFill>
              </a:rPr>
              <a:t>de leurs </a:t>
            </a:r>
            <a:r>
              <a:rPr lang="fr-FR" sz="2200" dirty="0" smtClean="0">
                <a:solidFill>
                  <a:schemeClr val="bg1"/>
                </a:solidFill>
              </a:rPr>
              <a:t>   furent </a:t>
            </a:r>
            <a:r>
              <a:rPr lang="fr-FR" sz="2200" dirty="0">
                <a:solidFill>
                  <a:schemeClr val="bg1"/>
                </a:solidFill>
              </a:rPr>
              <a:t>remuées </a:t>
            </a:r>
            <a:endParaRPr lang="en-US" sz="2200" dirty="0" smtClean="0">
              <a:solidFill>
                <a:schemeClr val="bg1"/>
              </a:solidFill>
            </a:endParaRPr>
          </a:p>
          <a:p>
            <a:r>
              <a:rPr lang="en-US" sz="2800" b="1" dirty="0" smtClean="0">
                <a:solidFill>
                  <a:srgbClr val="FFFF00"/>
                </a:solidFill>
              </a:rPr>
              <a:t>15 </a:t>
            </a:r>
            <a:r>
              <a:rPr lang="en-US" sz="2800" b="1" dirty="0" smtClean="0">
                <a:solidFill>
                  <a:schemeClr val="bg1"/>
                </a:solidFill>
              </a:rPr>
              <a:t>      </a:t>
            </a:r>
            <a:r>
              <a:rPr lang="el-GR" sz="3200" dirty="0" smtClean="0">
                <a:solidFill>
                  <a:schemeClr val="bg1"/>
                </a:solidFill>
              </a:rPr>
              <a:t>Καὶ οἱ βασιλεῖς τῆς γῆς καὶ οἱ μεγιστᾶνες καὶ οἱ χιλίαρχοι </a:t>
            </a:r>
            <a:endParaRPr lang="en-US" sz="3200" dirty="0" smtClean="0">
              <a:solidFill>
                <a:schemeClr val="bg1"/>
              </a:solidFill>
            </a:endParaRPr>
          </a:p>
          <a:p>
            <a:r>
              <a:rPr lang="fr-FR" sz="2200" dirty="0" smtClean="0">
                <a:solidFill>
                  <a:schemeClr val="bg1"/>
                </a:solidFill>
              </a:rPr>
              <a:t>                 et    les       rois            </a:t>
            </a:r>
            <a:r>
              <a:rPr lang="fr-FR" sz="2200" dirty="0">
                <a:solidFill>
                  <a:schemeClr val="bg1"/>
                </a:solidFill>
              </a:rPr>
              <a:t>de </a:t>
            </a:r>
            <a:r>
              <a:rPr lang="fr-FR" sz="2200" dirty="0" smtClean="0">
                <a:solidFill>
                  <a:schemeClr val="bg1"/>
                </a:solidFill>
              </a:rPr>
              <a:t>la  terre   et    les        grands              et    les  </a:t>
            </a:r>
            <a:r>
              <a:rPr lang="fr-FR" sz="2200" dirty="0">
                <a:solidFill>
                  <a:schemeClr val="bg1"/>
                </a:solidFill>
              </a:rPr>
              <a:t>chefs </a:t>
            </a:r>
            <a:r>
              <a:rPr lang="fr-FR" sz="2200" dirty="0" smtClean="0">
                <a:solidFill>
                  <a:schemeClr val="bg1"/>
                </a:solidFill>
              </a:rPr>
              <a:t>militaires </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οἱ πλούσιοι καὶ οἱ ἰσχυροὶ καὶ πᾶς δοῦλος καὶ ἐλεύθερος </a:t>
            </a:r>
            <a:endParaRPr lang="en-US" sz="3200" dirty="0" smtClean="0">
              <a:solidFill>
                <a:schemeClr val="bg1"/>
              </a:solidFill>
            </a:endParaRPr>
          </a:p>
          <a:p>
            <a:r>
              <a:rPr lang="fr-FR" sz="2200" dirty="0" smtClean="0">
                <a:solidFill>
                  <a:schemeClr val="bg1"/>
                </a:solidFill>
              </a:rPr>
              <a:t>    et    les        riches           et    les   puissants     et     </a:t>
            </a:r>
            <a:r>
              <a:rPr lang="fr-FR" sz="2200" dirty="0">
                <a:solidFill>
                  <a:schemeClr val="bg1"/>
                </a:solidFill>
              </a:rPr>
              <a:t>tous </a:t>
            </a:r>
            <a:r>
              <a:rPr lang="fr-FR" sz="2200" dirty="0" smtClean="0">
                <a:solidFill>
                  <a:schemeClr val="bg1"/>
                </a:solidFill>
              </a:rPr>
              <a:t>   esclaves      </a:t>
            </a:r>
            <a:r>
              <a:rPr lang="fr-FR" sz="2200" dirty="0">
                <a:solidFill>
                  <a:schemeClr val="bg1"/>
                </a:solidFill>
              </a:rPr>
              <a:t>et </a:t>
            </a:r>
            <a:r>
              <a:rPr lang="fr-FR" sz="2200" dirty="0" smtClean="0">
                <a:solidFill>
                  <a:schemeClr val="bg1"/>
                </a:solidFill>
              </a:rPr>
              <a:t>    </a:t>
            </a:r>
            <a:r>
              <a:rPr lang="fr-FR" sz="2200" dirty="0">
                <a:solidFill>
                  <a:schemeClr val="bg1"/>
                </a:solidFill>
              </a:rPr>
              <a:t>hommes </a:t>
            </a:r>
            <a:r>
              <a:rPr lang="fr-FR" sz="2200" dirty="0" smtClean="0">
                <a:solidFill>
                  <a:schemeClr val="bg1"/>
                </a:solidFill>
              </a:rPr>
              <a:t>libres</a:t>
            </a:r>
          </a:p>
          <a:p>
            <a:r>
              <a:rPr lang="en-US" sz="3200" dirty="0" smtClean="0">
                <a:solidFill>
                  <a:schemeClr val="bg1"/>
                </a:solidFill>
              </a:rPr>
              <a:t>   </a:t>
            </a:r>
            <a:r>
              <a:rPr lang="el-GR" sz="3200" dirty="0" smtClean="0">
                <a:solidFill>
                  <a:schemeClr val="bg1"/>
                </a:solidFill>
              </a:rPr>
              <a:t>ἔκρυψαν </a:t>
            </a:r>
            <a:r>
              <a:rPr lang="el-GR" sz="3200" dirty="0">
                <a:solidFill>
                  <a:schemeClr val="bg1"/>
                </a:solidFill>
              </a:rPr>
              <a:t>ἑαυτοὺς εἰς τὰ σπήλαια καὶ εἰς τὰς πέτρας τῶν ὀρέων</a:t>
            </a:r>
            <a:endParaRPr lang="en-US" sz="3200" dirty="0">
              <a:solidFill>
                <a:schemeClr val="bg1"/>
              </a:solidFill>
            </a:endParaRPr>
          </a:p>
          <a:p>
            <a:r>
              <a:rPr lang="fr-FR" sz="2200" dirty="0" smtClean="0">
                <a:solidFill>
                  <a:schemeClr val="bg1"/>
                </a:solidFill>
              </a:rPr>
              <a:t>        </a:t>
            </a:r>
            <a:r>
              <a:rPr lang="fr-FR" sz="2200" dirty="0">
                <a:solidFill>
                  <a:schemeClr val="bg1"/>
                </a:solidFill>
              </a:rPr>
              <a:t>cachèrent </a:t>
            </a:r>
            <a:r>
              <a:rPr lang="fr-FR" sz="2200" dirty="0" smtClean="0">
                <a:solidFill>
                  <a:schemeClr val="bg1"/>
                </a:solidFill>
              </a:rPr>
              <a:t>        se              dans  les   cavernes         et   dans   les     rochers      des   montagnes</a:t>
            </a:r>
            <a:endParaRPr lang="fr-FR" sz="2200" dirty="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6:14</a:t>
            </a:r>
            <a:r>
              <a:rPr lang="fr-FR" dirty="0">
                <a:solidFill>
                  <a:schemeClr val="bg1"/>
                </a:solidFill>
              </a:rPr>
              <a:t> Le ciel se retira comme un livre qu'on roule; et toutes les montagnes et les îles furent remuées de leurs places.</a:t>
            </a:r>
          </a:p>
          <a:p>
            <a:r>
              <a:rPr lang="en-US" dirty="0" smtClean="0">
                <a:solidFill>
                  <a:schemeClr val="bg1"/>
                </a:solidFill>
              </a:rPr>
              <a:t> </a:t>
            </a:r>
            <a:r>
              <a:rPr lang="fr-FR" b="1" dirty="0">
                <a:solidFill>
                  <a:schemeClr val="bg1"/>
                </a:solidFill>
              </a:rPr>
              <a:t>15</a:t>
            </a:r>
            <a:r>
              <a:rPr lang="fr-FR" dirty="0">
                <a:solidFill>
                  <a:schemeClr val="bg1"/>
                </a:solidFill>
              </a:rPr>
              <a:t> Les rois de la terre, les grands, les chefs militaires, les riches, les puissants, tous les esclaves et les hommes libres, se cachèrent dans les cavernes et dans les rochers des montagnes</a:t>
            </a:r>
            <a:r>
              <a:rPr lang="fr-FR" dirty="0" smtClean="0">
                <a:solidFill>
                  <a:schemeClr val="bg1"/>
                </a:solidFill>
              </a:rPr>
              <a:t>. / </a:t>
            </a:r>
            <a:r>
              <a:rPr lang="fr-FR" baseline="30000" dirty="0" smtClean="0">
                <a:solidFill>
                  <a:srgbClr val="FFFF00"/>
                </a:solidFill>
              </a:rPr>
              <a:t>BFC </a:t>
            </a:r>
            <a:r>
              <a:rPr lang="fr-FR" b="1" dirty="0">
                <a:solidFill>
                  <a:schemeClr val="bg1"/>
                </a:solidFill>
              </a:rPr>
              <a:t>6:14</a:t>
            </a:r>
            <a:r>
              <a:rPr lang="fr-FR" dirty="0">
                <a:solidFill>
                  <a:schemeClr val="bg1"/>
                </a:solidFill>
              </a:rPr>
              <a:t> Le ciel disparut comme un livre qu'on enroule sur lui-même; toutes les montagnes et les îles furent arrachées de leur place. </a:t>
            </a:r>
            <a:r>
              <a:rPr lang="fr-FR" b="1" dirty="0">
                <a:solidFill>
                  <a:schemeClr val="bg1"/>
                </a:solidFill>
              </a:rPr>
              <a:t>15</a:t>
            </a:r>
            <a:r>
              <a:rPr lang="fr-FR" dirty="0">
                <a:solidFill>
                  <a:schemeClr val="bg1"/>
                </a:solidFill>
              </a:rPr>
              <a:t> Les rois de la terre, les dirigeants, les chefs militaires, les riches, les puissants, et tous les autres, esclaves ou libres, se cachèrent dans les cavernes et parmi les rochers des montagnes. </a:t>
            </a:r>
          </a:p>
          <a:p>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32295066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r>
              <a:rPr lang="en-US" sz="3200" b="1" dirty="0" smtClean="0">
                <a:solidFill>
                  <a:srgbClr val="FFFF00"/>
                </a:solidFill>
              </a:rPr>
              <a:t>Apocalypse 6:16-17 </a:t>
            </a:r>
          </a:p>
          <a:p>
            <a:pPr algn="ctr"/>
            <a:endParaRPr lang="en-US" sz="800" b="1" dirty="0" smtClean="0">
              <a:solidFill>
                <a:srgbClr val="FFFF00"/>
              </a:solidFill>
            </a:endParaRPr>
          </a:p>
          <a:p>
            <a:r>
              <a:rPr lang="en-US" sz="2800" b="1" dirty="0" smtClean="0">
                <a:solidFill>
                  <a:srgbClr val="FFFF00"/>
                </a:solidFill>
              </a:rPr>
              <a:t>16   </a:t>
            </a:r>
            <a:r>
              <a:rPr lang="en-US" sz="2800" dirty="0" smtClean="0">
                <a:solidFill>
                  <a:schemeClr val="bg1"/>
                </a:solidFill>
              </a:rPr>
              <a:t> </a:t>
            </a:r>
            <a:r>
              <a:rPr lang="el-GR" sz="3300" dirty="0">
                <a:solidFill>
                  <a:schemeClr val="bg1"/>
                </a:solidFill>
              </a:rPr>
              <a:t>καὶ λέγουσιν τοῖς ὄρεσιν καὶ ταῖς πέτραις· </a:t>
            </a:r>
            <a:endParaRPr lang="en-US" sz="3300" dirty="0" smtClean="0">
              <a:solidFill>
                <a:schemeClr val="bg1"/>
              </a:solidFill>
            </a:endParaRPr>
          </a:p>
          <a:p>
            <a:r>
              <a:rPr lang="fr-FR" sz="2200" dirty="0" smtClean="0">
                <a:solidFill>
                  <a:schemeClr val="bg1"/>
                </a:solidFill>
              </a:rPr>
              <a:t>             et     </a:t>
            </a:r>
            <a:r>
              <a:rPr lang="fr-FR" sz="2200" dirty="0">
                <a:solidFill>
                  <a:schemeClr val="bg1"/>
                </a:solidFill>
              </a:rPr>
              <a:t>ils disaient </a:t>
            </a:r>
            <a:r>
              <a:rPr lang="fr-FR" sz="2200" dirty="0" smtClean="0">
                <a:solidFill>
                  <a:schemeClr val="bg1"/>
                </a:solidFill>
              </a:rPr>
              <a:t>      aux   montagnes   et      aux       rochers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πέσετε </a:t>
            </a:r>
            <a:r>
              <a:rPr lang="el-GR" sz="3200" dirty="0">
                <a:solidFill>
                  <a:schemeClr val="bg1"/>
                </a:solidFill>
              </a:rPr>
              <a:t>ἐφ᾽ ἡμᾶς καὶ κρύψατε ἡμᾶς ἀπὸ προσώπου </a:t>
            </a:r>
            <a:endParaRPr lang="en-US" sz="3200" dirty="0" smtClean="0">
              <a:solidFill>
                <a:schemeClr val="bg1"/>
              </a:solidFill>
            </a:endParaRPr>
          </a:p>
          <a:p>
            <a:r>
              <a:rPr lang="fr-FR" sz="2200" dirty="0" smtClean="0">
                <a:solidFill>
                  <a:schemeClr val="bg1"/>
                </a:solidFill>
              </a:rPr>
              <a:t>     tombez     sur      nous      </a:t>
            </a:r>
            <a:r>
              <a:rPr lang="fr-FR" sz="2200" dirty="0">
                <a:solidFill>
                  <a:schemeClr val="bg1"/>
                </a:solidFill>
              </a:rPr>
              <a:t>et </a:t>
            </a:r>
            <a:r>
              <a:rPr lang="fr-FR" sz="2200" dirty="0" smtClean="0">
                <a:solidFill>
                  <a:schemeClr val="bg1"/>
                </a:solidFill>
              </a:rPr>
              <a:t>       cachez          nous       de           </a:t>
            </a:r>
            <a:r>
              <a:rPr lang="fr-FR" sz="2200" dirty="0">
                <a:solidFill>
                  <a:schemeClr val="bg1"/>
                </a:solidFill>
              </a:rPr>
              <a:t>face </a:t>
            </a:r>
          </a:p>
          <a:p>
            <a:r>
              <a:rPr lang="en-US" sz="3200" dirty="0" smtClean="0">
                <a:solidFill>
                  <a:schemeClr val="bg1"/>
                </a:solidFill>
              </a:rPr>
              <a:t>  </a:t>
            </a:r>
            <a:r>
              <a:rPr lang="el-GR" sz="3200" dirty="0" smtClean="0">
                <a:solidFill>
                  <a:schemeClr val="bg1"/>
                </a:solidFill>
              </a:rPr>
              <a:t>τοῦ </a:t>
            </a:r>
            <a:r>
              <a:rPr lang="el-GR" sz="3200" dirty="0">
                <a:solidFill>
                  <a:schemeClr val="bg1"/>
                </a:solidFill>
              </a:rPr>
              <a:t>καθημένου ἐπὶ τοῦ θρόνου καὶ ἀπὸ τῆς ὀργῆς τοῦ ἀρνίου,</a:t>
            </a:r>
            <a:endParaRPr lang="en-US" sz="3200" dirty="0">
              <a:solidFill>
                <a:schemeClr val="bg1"/>
              </a:solidFill>
            </a:endParaRPr>
          </a:p>
          <a:p>
            <a:r>
              <a:rPr lang="fr-FR" sz="2200" dirty="0" smtClean="0">
                <a:solidFill>
                  <a:schemeClr val="bg1"/>
                </a:solidFill>
              </a:rPr>
              <a:t>de </a:t>
            </a:r>
            <a:r>
              <a:rPr lang="fr-FR" sz="2200" dirty="0">
                <a:solidFill>
                  <a:schemeClr val="bg1"/>
                </a:solidFill>
              </a:rPr>
              <a:t>celui </a:t>
            </a:r>
            <a:r>
              <a:rPr lang="fr-FR" sz="2200" dirty="0" smtClean="0">
                <a:solidFill>
                  <a:schemeClr val="bg1"/>
                </a:solidFill>
              </a:rPr>
              <a:t>  qui </a:t>
            </a:r>
            <a:r>
              <a:rPr lang="fr-FR" sz="2200" dirty="0">
                <a:solidFill>
                  <a:schemeClr val="bg1"/>
                </a:solidFill>
              </a:rPr>
              <a:t>est assis </a:t>
            </a:r>
            <a:r>
              <a:rPr lang="fr-FR" sz="2200" dirty="0" smtClean="0">
                <a:solidFill>
                  <a:schemeClr val="bg1"/>
                </a:solidFill>
              </a:rPr>
              <a:t>       sur     le          trône        </a:t>
            </a:r>
            <a:r>
              <a:rPr lang="fr-FR" sz="2200" dirty="0">
                <a:solidFill>
                  <a:schemeClr val="bg1"/>
                </a:solidFill>
              </a:rPr>
              <a:t>et </a:t>
            </a:r>
            <a:r>
              <a:rPr lang="fr-FR" sz="2200" dirty="0" smtClean="0">
                <a:solidFill>
                  <a:schemeClr val="bg1"/>
                </a:solidFill>
              </a:rPr>
              <a:t>       de      </a:t>
            </a:r>
            <a:r>
              <a:rPr lang="fr-FR" sz="2200" dirty="0">
                <a:solidFill>
                  <a:schemeClr val="bg1"/>
                </a:solidFill>
              </a:rPr>
              <a:t>la </a:t>
            </a:r>
            <a:r>
              <a:rPr lang="fr-FR" sz="2200" dirty="0" smtClean="0">
                <a:solidFill>
                  <a:schemeClr val="bg1"/>
                </a:solidFill>
              </a:rPr>
              <a:t>      colère       de </a:t>
            </a:r>
            <a:r>
              <a:rPr lang="fr-FR" sz="2200" dirty="0">
                <a:solidFill>
                  <a:schemeClr val="bg1"/>
                </a:solidFill>
              </a:rPr>
              <a:t>l'Agneau </a:t>
            </a:r>
            <a:r>
              <a:rPr lang="fr-FR" sz="2200" dirty="0" smtClean="0">
                <a:solidFill>
                  <a:schemeClr val="bg1"/>
                </a:solidFill>
              </a:rPr>
              <a:t> </a:t>
            </a:r>
            <a:endParaRPr lang="en-US" sz="2200" dirty="0" smtClean="0">
              <a:solidFill>
                <a:schemeClr val="bg1"/>
              </a:solidFill>
            </a:endParaRPr>
          </a:p>
          <a:p>
            <a:r>
              <a:rPr lang="en-US" sz="2800" b="1" dirty="0" smtClean="0">
                <a:solidFill>
                  <a:srgbClr val="FFFF00"/>
                </a:solidFill>
              </a:rPr>
              <a:t>17</a:t>
            </a:r>
            <a:r>
              <a:rPr lang="en-US" sz="2800" dirty="0" smtClean="0">
                <a:solidFill>
                  <a:schemeClr val="bg1"/>
                </a:solidFill>
              </a:rPr>
              <a:t>   </a:t>
            </a:r>
            <a:r>
              <a:rPr lang="el-GR" sz="3300" dirty="0" smtClean="0">
                <a:solidFill>
                  <a:schemeClr val="bg1"/>
                </a:solidFill>
              </a:rPr>
              <a:t>ὅτι </a:t>
            </a:r>
            <a:r>
              <a:rPr lang="el-GR" sz="3300" dirty="0">
                <a:solidFill>
                  <a:schemeClr val="bg1"/>
                </a:solidFill>
              </a:rPr>
              <a:t>ἦλθεν ἡ ἡμέρα ἡ μεγάλη τῆς ὀργῆς αὐτῶν, </a:t>
            </a:r>
            <a:endParaRPr lang="en-US" sz="3300" dirty="0">
              <a:solidFill>
                <a:schemeClr val="bg1"/>
              </a:solidFill>
            </a:endParaRPr>
          </a:p>
          <a:p>
            <a:r>
              <a:rPr lang="fr-FR" sz="2200" dirty="0" smtClean="0">
                <a:solidFill>
                  <a:schemeClr val="bg1"/>
                </a:solidFill>
              </a:rPr>
              <a:t>          car    est venu  le     jour        le     grand        de la     colère     de leurs  </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τίς δύναται σταθῆναι</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et     qui         peut           résister </a:t>
            </a:r>
            <a:endParaRPr lang="fr-FR" sz="2200" dirty="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6:16</a:t>
            </a:r>
            <a:r>
              <a:rPr lang="fr-FR" dirty="0">
                <a:solidFill>
                  <a:schemeClr val="bg1"/>
                </a:solidFill>
              </a:rPr>
              <a:t> Et ils disaient aux montagnes et aux rochers: Tombez sur nous, et cachez -nous devant la face de celui qui est assis sur le trône, et devant la colère de l'Agneau</a:t>
            </a:r>
            <a:r>
              <a:rPr lang="fr-FR" dirty="0" smtClean="0">
                <a:solidFill>
                  <a:schemeClr val="bg1"/>
                </a:solidFill>
              </a:rPr>
              <a:t>; </a:t>
            </a:r>
            <a:r>
              <a:rPr lang="fr-FR" b="1" dirty="0">
                <a:solidFill>
                  <a:schemeClr val="bg1"/>
                </a:solidFill>
              </a:rPr>
              <a:t>17</a:t>
            </a:r>
            <a:r>
              <a:rPr lang="fr-FR" dirty="0">
                <a:solidFill>
                  <a:schemeClr val="bg1"/>
                </a:solidFill>
              </a:rPr>
              <a:t> car le grand jour de sa colère est venu, et qui peut subsister </a:t>
            </a:r>
            <a:r>
              <a:rPr lang="fr-FR" dirty="0" smtClean="0">
                <a:solidFill>
                  <a:schemeClr val="bg1"/>
                </a:solidFill>
              </a:rPr>
              <a:t>? </a:t>
            </a:r>
          </a:p>
          <a:p>
            <a:r>
              <a:rPr lang="fr-FR" baseline="30000" dirty="0" smtClean="0">
                <a:solidFill>
                  <a:srgbClr val="FFFF00"/>
                </a:solidFill>
              </a:rPr>
              <a:t>	BFC</a:t>
            </a:r>
            <a:r>
              <a:rPr lang="fr-FR" baseline="30000" dirty="0" smtClean="0">
                <a:solidFill>
                  <a:schemeClr val="bg1"/>
                </a:solidFill>
              </a:rPr>
              <a:t> </a:t>
            </a:r>
            <a:r>
              <a:rPr lang="fr-FR" b="1" dirty="0">
                <a:solidFill>
                  <a:schemeClr val="bg1"/>
                </a:solidFill>
              </a:rPr>
              <a:t>6:16</a:t>
            </a:r>
            <a:r>
              <a:rPr lang="fr-FR" dirty="0">
                <a:solidFill>
                  <a:schemeClr val="bg1"/>
                </a:solidFill>
              </a:rPr>
              <a:t> Ils disaient aux montagnes et aux rochers: «Tombez sur nous et </a:t>
            </a:r>
            <a:r>
              <a:rPr lang="fr-FR" dirty="0" err="1">
                <a:solidFill>
                  <a:schemeClr val="bg1"/>
                </a:solidFill>
              </a:rPr>
              <a:t>cachez-nous</a:t>
            </a:r>
            <a:r>
              <a:rPr lang="fr-FR" dirty="0">
                <a:solidFill>
                  <a:schemeClr val="bg1"/>
                </a:solidFill>
              </a:rPr>
              <a:t> loin du regard de celui qui siège sur le trône et loin de la colère de l'Agneau. </a:t>
            </a:r>
            <a:r>
              <a:rPr lang="fr-FR" b="1" dirty="0">
                <a:solidFill>
                  <a:schemeClr val="bg1"/>
                </a:solidFill>
              </a:rPr>
              <a:t>17</a:t>
            </a:r>
            <a:r>
              <a:rPr lang="fr-FR" dirty="0">
                <a:solidFill>
                  <a:schemeClr val="bg1"/>
                </a:solidFill>
              </a:rPr>
              <a:t> Car le grand jour de leur colère est arrivé et qui pourrait lui résister?»</a:t>
            </a: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26896353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6:1-2 </a:t>
            </a: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εἶδον </a:t>
            </a:r>
            <a:r>
              <a:rPr lang="en-US" sz="3200" dirty="0" smtClean="0">
                <a:solidFill>
                  <a:schemeClr val="bg1"/>
                </a:solidFill>
              </a:rPr>
              <a:t> </a:t>
            </a:r>
            <a:r>
              <a:rPr lang="el-GR" sz="3200" dirty="0" smtClean="0">
                <a:solidFill>
                  <a:schemeClr val="bg1"/>
                </a:solidFill>
              </a:rPr>
              <a:t>ὅτε </a:t>
            </a:r>
            <a:r>
              <a:rPr lang="el-GR" sz="3200" dirty="0">
                <a:solidFill>
                  <a:schemeClr val="bg1"/>
                </a:solidFill>
              </a:rPr>
              <a:t>ἤνοιξεν τὸ ἀρνίον </a:t>
            </a:r>
            <a:r>
              <a:rPr lang="el-GR" sz="3200" dirty="0" smtClean="0">
                <a:solidFill>
                  <a:schemeClr val="bg1"/>
                </a:solidFill>
              </a:rPr>
              <a:t>μίαν</a:t>
            </a:r>
            <a:endParaRPr lang="en-US" sz="3200" dirty="0" smtClean="0">
              <a:solidFill>
                <a:schemeClr val="bg1"/>
              </a:solidFill>
            </a:endParaRPr>
          </a:p>
          <a:p>
            <a:r>
              <a:rPr lang="fr-FR" sz="2200" dirty="0" smtClean="0">
                <a:solidFill>
                  <a:schemeClr val="bg1"/>
                </a:solidFill>
              </a:rPr>
              <a:t>        et    je regardai quand    ouvrit          l'Agneau          un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ἐκ </a:t>
            </a:r>
            <a:r>
              <a:rPr lang="el-GR" sz="3200" dirty="0">
                <a:solidFill>
                  <a:schemeClr val="bg1"/>
                </a:solidFill>
              </a:rPr>
              <a:t>τῶν ἑπτὰ σφραγίδων, καὶ ἤκουσα ἑνὸς </a:t>
            </a:r>
            <a:endParaRPr lang="en-US" sz="3200" dirty="0" smtClean="0">
              <a:solidFill>
                <a:schemeClr val="bg1"/>
              </a:solidFill>
            </a:endParaRPr>
          </a:p>
          <a:p>
            <a:r>
              <a:rPr lang="fr-FR" sz="2200" dirty="0" smtClean="0">
                <a:solidFill>
                  <a:schemeClr val="bg1"/>
                </a:solidFill>
              </a:rPr>
              <a:t>          des           sept           sceaux               </a:t>
            </a:r>
            <a:r>
              <a:rPr lang="fr-FR" sz="2200" dirty="0">
                <a:solidFill>
                  <a:schemeClr val="bg1"/>
                </a:solidFill>
              </a:rPr>
              <a:t>et </a:t>
            </a:r>
            <a:r>
              <a:rPr lang="fr-FR" sz="2200" dirty="0" smtClean="0">
                <a:solidFill>
                  <a:schemeClr val="bg1"/>
                </a:solidFill>
              </a:rPr>
              <a:t>    j'entendis     l'un</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ἐκ </a:t>
            </a:r>
            <a:r>
              <a:rPr lang="el-GR" sz="3200" dirty="0">
                <a:solidFill>
                  <a:schemeClr val="bg1"/>
                </a:solidFill>
              </a:rPr>
              <a:t>τῶν τεσσάρων </a:t>
            </a:r>
            <a:r>
              <a:rPr lang="en-US" sz="3200" dirty="0" smtClean="0">
                <a:solidFill>
                  <a:schemeClr val="bg1"/>
                </a:solidFill>
              </a:rPr>
              <a:t> </a:t>
            </a:r>
            <a:r>
              <a:rPr lang="el-GR" sz="3200" dirty="0" smtClean="0">
                <a:solidFill>
                  <a:schemeClr val="bg1"/>
                </a:solidFill>
              </a:rPr>
              <a:t>ζῴων </a:t>
            </a:r>
            <a:r>
              <a:rPr lang="en-US" sz="3200" dirty="0" smtClean="0">
                <a:solidFill>
                  <a:schemeClr val="bg1"/>
                </a:solidFill>
              </a:rPr>
              <a:t> </a:t>
            </a:r>
            <a:r>
              <a:rPr lang="el-GR" sz="3200" dirty="0" smtClean="0">
                <a:solidFill>
                  <a:schemeClr val="bg1"/>
                </a:solidFill>
              </a:rPr>
              <a:t>λέγοντος </a:t>
            </a:r>
            <a:r>
              <a:rPr lang="el-GR" sz="3200" dirty="0">
                <a:solidFill>
                  <a:schemeClr val="bg1"/>
                </a:solidFill>
              </a:rPr>
              <a:t>ὡς </a:t>
            </a:r>
            <a:r>
              <a:rPr lang="en-US" sz="3200" dirty="0" smtClean="0">
                <a:solidFill>
                  <a:schemeClr val="bg1"/>
                </a:solidFill>
              </a:rPr>
              <a:t>  </a:t>
            </a:r>
            <a:r>
              <a:rPr lang="el-GR" sz="3200" dirty="0" smtClean="0">
                <a:solidFill>
                  <a:schemeClr val="bg1"/>
                </a:solidFill>
              </a:rPr>
              <a:t>φωνὴ</a:t>
            </a:r>
            <a:r>
              <a:rPr lang="en-US" sz="3200" dirty="0" smtClean="0">
                <a:solidFill>
                  <a:schemeClr val="bg1"/>
                </a:solidFill>
              </a:rPr>
              <a:t> </a:t>
            </a:r>
            <a:r>
              <a:rPr lang="el-GR" sz="3200" dirty="0" smtClean="0">
                <a:solidFill>
                  <a:schemeClr val="bg1"/>
                </a:solidFill>
              </a:rPr>
              <a:t> </a:t>
            </a:r>
            <a:r>
              <a:rPr lang="el-GR" sz="3200" dirty="0">
                <a:solidFill>
                  <a:schemeClr val="bg1"/>
                </a:solidFill>
              </a:rPr>
              <a:t>βροντῆς</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a:t>
            </a:r>
            <a:r>
              <a:rPr lang="el-GR" sz="3200" dirty="0">
                <a:solidFill>
                  <a:schemeClr val="bg1"/>
                </a:solidFill>
              </a:rPr>
              <a:t>ἔρχου. </a:t>
            </a:r>
            <a:endParaRPr lang="en-US" sz="3200" dirty="0">
              <a:solidFill>
                <a:schemeClr val="bg1"/>
              </a:solidFill>
            </a:endParaRPr>
          </a:p>
          <a:p>
            <a:r>
              <a:rPr lang="fr-FR" sz="2200" dirty="0" smtClean="0">
                <a:solidFill>
                  <a:schemeClr val="bg1"/>
                </a:solidFill>
              </a:rPr>
              <a:t>           des              quatre     êtres </a:t>
            </a:r>
            <a:r>
              <a:rPr lang="fr-FR" sz="2200" dirty="0">
                <a:solidFill>
                  <a:schemeClr val="bg1"/>
                </a:solidFill>
              </a:rPr>
              <a:t>vivants </a:t>
            </a:r>
            <a:r>
              <a:rPr lang="fr-FR" sz="2200" dirty="0" smtClean="0">
                <a:solidFill>
                  <a:schemeClr val="bg1"/>
                </a:solidFill>
              </a:rPr>
              <a:t>  qui </a:t>
            </a:r>
            <a:r>
              <a:rPr lang="fr-FR" sz="2200" dirty="0">
                <a:solidFill>
                  <a:schemeClr val="bg1"/>
                </a:solidFill>
              </a:rPr>
              <a:t>disait </a:t>
            </a:r>
            <a:r>
              <a:rPr lang="fr-FR" sz="2200" dirty="0" smtClean="0">
                <a:solidFill>
                  <a:schemeClr val="bg1"/>
                </a:solidFill>
              </a:rPr>
              <a:t> comme      </a:t>
            </a:r>
            <a:r>
              <a:rPr lang="fr-FR" sz="2200" dirty="0">
                <a:solidFill>
                  <a:schemeClr val="bg1"/>
                </a:solidFill>
              </a:rPr>
              <a:t>voix </a:t>
            </a:r>
            <a:r>
              <a:rPr lang="fr-FR" sz="2200" dirty="0" smtClean="0">
                <a:solidFill>
                  <a:schemeClr val="bg1"/>
                </a:solidFill>
              </a:rPr>
              <a:t>      de tonnerre       viens </a:t>
            </a:r>
          </a:p>
          <a:p>
            <a:r>
              <a:rPr lang="en-US" sz="2800" b="1" dirty="0" smtClean="0">
                <a:solidFill>
                  <a:srgbClr val="FFFF00"/>
                </a:solidFill>
              </a:rPr>
              <a:t>2</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εἶδον, καὶ ἰδοὺ ἵππος λευκός, καὶ ὁ καθήμενος ἐπ᾽ αὐτὸν ἔχων </a:t>
            </a:r>
            <a:endParaRPr lang="en-US" sz="3200" dirty="0">
              <a:solidFill>
                <a:schemeClr val="bg1"/>
              </a:solidFill>
            </a:endParaRPr>
          </a:p>
          <a:p>
            <a:r>
              <a:rPr lang="fr-FR" sz="2200" dirty="0" smtClean="0">
                <a:solidFill>
                  <a:schemeClr val="bg1"/>
                </a:solidFill>
              </a:rPr>
              <a:t>       et  je regardai   </a:t>
            </a:r>
            <a:r>
              <a:rPr lang="fr-FR" sz="2200" dirty="0">
                <a:solidFill>
                  <a:schemeClr val="bg1"/>
                </a:solidFill>
              </a:rPr>
              <a:t>et </a:t>
            </a:r>
            <a:r>
              <a:rPr lang="fr-FR" sz="2200" dirty="0" smtClean="0">
                <a:solidFill>
                  <a:schemeClr val="bg1"/>
                </a:solidFill>
              </a:rPr>
              <a:t>    voici      cheval       blanc         et  celui  qui montait       sur        lui         avait</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τόξον </a:t>
            </a:r>
            <a:r>
              <a:rPr lang="el-GR" sz="3200" dirty="0">
                <a:solidFill>
                  <a:schemeClr val="bg1"/>
                </a:solidFill>
              </a:rPr>
              <a:t>καὶ ἐδόθη αὐτῷ στέφανος καὶ ἐξῆλθεν νικῶν καὶ ἵνα νικήσῃ.</a:t>
            </a:r>
            <a:endParaRPr lang="en-US" sz="3200" dirty="0">
              <a:solidFill>
                <a:schemeClr val="bg1"/>
              </a:solidFill>
            </a:endParaRPr>
          </a:p>
          <a:p>
            <a:r>
              <a:rPr lang="fr-FR" sz="2200" dirty="0" smtClean="0">
                <a:solidFill>
                  <a:schemeClr val="bg1"/>
                </a:solidFill>
              </a:rPr>
              <a:t>     un arc      et   fut </a:t>
            </a:r>
            <a:r>
              <a:rPr lang="fr-FR" sz="2200" dirty="0">
                <a:solidFill>
                  <a:schemeClr val="bg1"/>
                </a:solidFill>
              </a:rPr>
              <a:t>donnée </a:t>
            </a:r>
            <a:r>
              <a:rPr lang="fr-FR" sz="2200" dirty="0" smtClean="0">
                <a:solidFill>
                  <a:schemeClr val="bg1"/>
                </a:solidFill>
              </a:rPr>
              <a:t>  lui            </a:t>
            </a:r>
            <a:r>
              <a:rPr lang="fr-FR" sz="2200" dirty="0">
                <a:solidFill>
                  <a:schemeClr val="bg1"/>
                </a:solidFill>
              </a:rPr>
              <a:t>couronne </a:t>
            </a:r>
            <a:r>
              <a:rPr lang="fr-FR" sz="2200" dirty="0" smtClean="0">
                <a:solidFill>
                  <a:schemeClr val="bg1"/>
                </a:solidFill>
              </a:rPr>
              <a:t>       </a:t>
            </a:r>
            <a:r>
              <a:rPr lang="fr-FR" sz="2200" dirty="0">
                <a:solidFill>
                  <a:schemeClr val="bg1"/>
                </a:solidFill>
              </a:rPr>
              <a:t>et </a:t>
            </a:r>
            <a:r>
              <a:rPr lang="fr-FR" sz="2200" dirty="0" smtClean="0">
                <a:solidFill>
                  <a:schemeClr val="bg1"/>
                </a:solidFill>
              </a:rPr>
              <a:t>    il </a:t>
            </a:r>
            <a:r>
              <a:rPr lang="fr-FR" sz="2200" dirty="0">
                <a:solidFill>
                  <a:schemeClr val="bg1"/>
                </a:solidFill>
              </a:rPr>
              <a:t>partit </a:t>
            </a:r>
            <a:r>
              <a:rPr lang="fr-FR" sz="2200" dirty="0" smtClean="0">
                <a:solidFill>
                  <a:schemeClr val="bg1"/>
                </a:solidFill>
              </a:rPr>
              <a:t>  en vainqueur  </a:t>
            </a:r>
            <a:r>
              <a:rPr lang="fr-FR" sz="2200" dirty="0">
                <a:solidFill>
                  <a:schemeClr val="bg1"/>
                </a:solidFill>
              </a:rPr>
              <a:t>et </a:t>
            </a:r>
            <a:r>
              <a:rPr lang="fr-FR" sz="2200" dirty="0" smtClean="0">
                <a:solidFill>
                  <a:schemeClr val="bg1"/>
                </a:solidFill>
              </a:rPr>
              <a:t> pour   vaincre</a:t>
            </a: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6:1</a:t>
            </a:r>
            <a:r>
              <a:rPr lang="fr-FR" dirty="0" smtClean="0">
                <a:solidFill>
                  <a:schemeClr val="bg1"/>
                </a:solidFill>
              </a:rPr>
              <a:t> </a:t>
            </a:r>
            <a:r>
              <a:rPr lang="fr-FR" dirty="0">
                <a:solidFill>
                  <a:schemeClr val="bg1"/>
                </a:solidFill>
              </a:rPr>
              <a:t>Je regardai, quand l'Agneau ouvrit un des sept sceaux, et j'entendis l'un des quatre êtres vivants qui disait comme d'une voix de tonnerre: Viens</a:t>
            </a:r>
            <a:r>
              <a:rPr lang="fr-FR" dirty="0" smtClean="0">
                <a:solidFill>
                  <a:schemeClr val="bg1"/>
                </a:solidFill>
              </a:rPr>
              <a:t>. </a:t>
            </a:r>
            <a:r>
              <a:rPr lang="fr-FR" b="1" dirty="0">
                <a:solidFill>
                  <a:schemeClr val="bg1"/>
                </a:solidFill>
              </a:rPr>
              <a:t>2</a:t>
            </a:r>
            <a:r>
              <a:rPr lang="fr-FR" dirty="0">
                <a:solidFill>
                  <a:schemeClr val="bg1"/>
                </a:solidFill>
              </a:rPr>
              <a:t> Je regardai, et voici, parut un cheval blanc. Celui qui le montait avait un arc; une couronne lui fut donnée, et il partit en vainqueur et pour vaincre</a:t>
            </a:r>
            <a:r>
              <a:rPr lang="fr-FR" dirty="0" smtClean="0">
                <a:solidFill>
                  <a:schemeClr val="bg1"/>
                </a:solidFill>
              </a:rPr>
              <a:t>. / </a:t>
            </a:r>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6:1</a:t>
            </a:r>
            <a:r>
              <a:rPr lang="fr-FR" dirty="0">
                <a:solidFill>
                  <a:schemeClr val="bg1"/>
                </a:solidFill>
              </a:rPr>
              <a:t> Puis je vis l'Agneau briser le premier des sept sceaux, et j'entendis l'un des quatre êtres vivants dire d'une voix qui résonnait comme le tonnerre: «Viens!» </a:t>
            </a:r>
            <a:r>
              <a:rPr lang="fr-FR" b="1" dirty="0">
                <a:solidFill>
                  <a:schemeClr val="bg1"/>
                </a:solidFill>
              </a:rPr>
              <a:t>2</a:t>
            </a:r>
            <a:r>
              <a:rPr lang="fr-FR" dirty="0">
                <a:solidFill>
                  <a:schemeClr val="bg1"/>
                </a:solidFill>
              </a:rPr>
              <a:t> Je regardai et je vis un cheval blanc. Celui qui le montait tenait un arc, et on lui donna une couronne. Il partit en vainqueur et pour vaincre encore.</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3854312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732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6:3-4 </a:t>
            </a:r>
            <a:endParaRPr lang="en-US" sz="800" b="1" dirty="0" smtClean="0">
              <a:solidFill>
                <a:srgbClr val="FFFF00"/>
              </a:solidFill>
            </a:endParaRPr>
          </a:p>
          <a:p>
            <a:r>
              <a:rPr lang="en-US" sz="2800" b="1" dirty="0" smtClean="0">
                <a:solidFill>
                  <a:srgbClr val="FFFF00"/>
                </a:solidFill>
              </a:rPr>
              <a:t>3</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ὅτε ἤνοιξεν τὴν σφραγῖδα τὴν δευτέραν, </a:t>
            </a:r>
            <a:endParaRPr lang="en-US" sz="3200" dirty="0" smtClean="0">
              <a:solidFill>
                <a:schemeClr val="bg1"/>
              </a:solidFill>
            </a:endParaRPr>
          </a:p>
          <a:p>
            <a:r>
              <a:rPr lang="fr-FR" sz="2200" dirty="0" smtClean="0">
                <a:solidFill>
                  <a:schemeClr val="bg1"/>
                </a:solidFill>
              </a:rPr>
              <a:t>         et   quand   il ouvrit        </a:t>
            </a:r>
            <a:r>
              <a:rPr lang="fr-FR" sz="2200" dirty="0">
                <a:solidFill>
                  <a:schemeClr val="bg1"/>
                </a:solidFill>
              </a:rPr>
              <a:t>le </a:t>
            </a:r>
            <a:r>
              <a:rPr lang="fr-FR" sz="2200" dirty="0" smtClean="0">
                <a:solidFill>
                  <a:schemeClr val="bg1"/>
                </a:solidFill>
              </a:rPr>
              <a:t>        sceau               le          second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ἤκουσα </a:t>
            </a:r>
            <a:r>
              <a:rPr lang="el-GR" sz="3200" dirty="0">
                <a:solidFill>
                  <a:schemeClr val="bg1"/>
                </a:solidFill>
              </a:rPr>
              <a:t>τοῦ </a:t>
            </a:r>
            <a:r>
              <a:rPr lang="el-GR" sz="3200" dirty="0" smtClean="0">
                <a:solidFill>
                  <a:schemeClr val="bg1"/>
                </a:solidFill>
              </a:rPr>
              <a:t>δευτέρου</a:t>
            </a:r>
            <a:r>
              <a:rPr lang="en-US" sz="3200" dirty="0" smtClean="0">
                <a:solidFill>
                  <a:schemeClr val="bg1"/>
                </a:solidFill>
              </a:rPr>
              <a:t> </a:t>
            </a:r>
            <a:r>
              <a:rPr lang="el-GR" sz="3200" dirty="0" smtClean="0">
                <a:solidFill>
                  <a:schemeClr val="bg1"/>
                </a:solidFill>
              </a:rPr>
              <a:t> ζῴου</a:t>
            </a:r>
            <a:r>
              <a:rPr lang="en-US" sz="3200" dirty="0" smtClean="0">
                <a:solidFill>
                  <a:schemeClr val="bg1"/>
                </a:solidFill>
              </a:rPr>
              <a:t> </a:t>
            </a:r>
            <a:r>
              <a:rPr lang="el-GR" sz="3200" dirty="0" smtClean="0">
                <a:solidFill>
                  <a:schemeClr val="bg1"/>
                </a:solidFill>
              </a:rPr>
              <a:t> </a:t>
            </a:r>
            <a:r>
              <a:rPr lang="el-GR" sz="3200" dirty="0">
                <a:solidFill>
                  <a:schemeClr val="bg1"/>
                </a:solidFill>
              </a:rPr>
              <a:t>λέγοντος· ἔρχου.</a:t>
            </a:r>
            <a:endParaRPr lang="en-US" sz="3200" dirty="0">
              <a:solidFill>
                <a:schemeClr val="bg1"/>
              </a:solidFill>
            </a:endParaRPr>
          </a:p>
          <a:p>
            <a:r>
              <a:rPr lang="fr-FR" sz="2200" dirty="0" smtClean="0">
                <a:solidFill>
                  <a:schemeClr val="bg1"/>
                </a:solidFill>
              </a:rPr>
              <a:t>     j'entendis      le        second         être </a:t>
            </a:r>
            <a:r>
              <a:rPr lang="fr-FR" sz="2200" dirty="0">
                <a:solidFill>
                  <a:schemeClr val="bg1"/>
                </a:solidFill>
              </a:rPr>
              <a:t>vivant </a:t>
            </a:r>
            <a:r>
              <a:rPr lang="fr-FR" sz="2200" dirty="0" smtClean="0">
                <a:solidFill>
                  <a:schemeClr val="bg1"/>
                </a:solidFill>
              </a:rPr>
              <a:t>   qui disait          viens</a:t>
            </a:r>
            <a:endParaRPr lang="fr-FR" sz="2200" dirty="0">
              <a:solidFill>
                <a:schemeClr val="bg1"/>
              </a:solidFill>
            </a:endParaRPr>
          </a:p>
          <a:p>
            <a:r>
              <a:rPr lang="en-US" sz="2800" b="1" dirty="0" smtClean="0">
                <a:solidFill>
                  <a:srgbClr val="FFFF00"/>
                </a:solidFill>
              </a:rPr>
              <a:t>4</a:t>
            </a:r>
            <a:r>
              <a:rPr lang="en-US" sz="2800" b="1" dirty="0" smtClean="0">
                <a:solidFill>
                  <a:schemeClr val="bg1"/>
                </a:solidFill>
              </a:rPr>
              <a:t>    </a:t>
            </a:r>
            <a:r>
              <a:rPr lang="el-GR" sz="3200" dirty="0">
                <a:solidFill>
                  <a:schemeClr val="bg1"/>
                </a:solidFill>
              </a:rPr>
              <a:t>καὶ ἐξῆλθεν ἄλλος ἵππος πυρρός, καὶ </a:t>
            </a:r>
            <a:r>
              <a:rPr lang="el-GR" sz="3200" dirty="0" smtClean="0">
                <a:solidFill>
                  <a:schemeClr val="bg1"/>
                </a:solidFill>
              </a:rPr>
              <a:t>τῷ</a:t>
            </a:r>
            <a:r>
              <a:rPr lang="en-US" sz="3200" dirty="0" smtClean="0">
                <a:solidFill>
                  <a:schemeClr val="bg1"/>
                </a:solidFill>
              </a:rPr>
              <a:t> </a:t>
            </a:r>
            <a:r>
              <a:rPr lang="el-GR" sz="3200" dirty="0" smtClean="0">
                <a:solidFill>
                  <a:schemeClr val="bg1"/>
                </a:solidFill>
              </a:rPr>
              <a:t> </a:t>
            </a:r>
            <a:r>
              <a:rPr lang="el-GR" sz="3200" dirty="0">
                <a:solidFill>
                  <a:schemeClr val="bg1"/>
                </a:solidFill>
              </a:rPr>
              <a:t>καθημένῳ </a:t>
            </a:r>
            <a:endParaRPr lang="en-US" sz="3200" dirty="0">
              <a:solidFill>
                <a:schemeClr val="bg1"/>
              </a:solidFill>
            </a:endParaRPr>
          </a:p>
          <a:p>
            <a:r>
              <a:rPr lang="fr-FR" sz="2200" dirty="0" smtClean="0">
                <a:solidFill>
                  <a:schemeClr val="bg1"/>
                </a:solidFill>
              </a:rPr>
              <a:t>         et       il </a:t>
            </a:r>
            <a:r>
              <a:rPr lang="fr-FR" sz="2200" dirty="0">
                <a:solidFill>
                  <a:schemeClr val="bg1"/>
                </a:solidFill>
              </a:rPr>
              <a:t>sortit </a:t>
            </a:r>
            <a:r>
              <a:rPr lang="fr-FR" sz="2200" dirty="0" smtClean="0">
                <a:solidFill>
                  <a:schemeClr val="bg1"/>
                </a:solidFill>
              </a:rPr>
              <a:t>         </a:t>
            </a:r>
            <a:r>
              <a:rPr lang="fr-FR" sz="2200" dirty="0">
                <a:solidFill>
                  <a:schemeClr val="bg1"/>
                </a:solidFill>
              </a:rPr>
              <a:t>autre </a:t>
            </a:r>
            <a:r>
              <a:rPr lang="fr-FR" sz="2200" dirty="0" smtClean="0">
                <a:solidFill>
                  <a:schemeClr val="bg1"/>
                </a:solidFill>
              </a:rPr>
              <a:t>   un cheval     roux           et   à celui   </a:t>
            </a:r>
            <a:r>
              <a:rPr lang="fr-FR" sz="2200" dirty="0">
                <a:solidFill>
                  <a:schemeClr val="bg1"/>
                </a:solidFill>
              </a:rPr>
              <a:t>qui </a:t>
            </a:r>
            <a:r>
              <a:rPr lang="fr-FR" sz="2200" dirty="0" smtClean="0">
                <a:solidFill>
                  <a:schemeClr val="bg1"/>
                </a:solidFill>
              </a:rPr>
              <a:t>montait</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ἐπ</a:t>
            </a:r>
            <a:r>
              <a:rPr lang="el-GR" sz="3200" dirty="0">
                <a:solidFill>
                  <a:schemeClr val="bg1"/>
                </a:solidFill>
              </a:rPr>
              <a:t>᾽ </a:t>
            </a:r>
            <a:r>
              <a:rPr lang="el-GR" sz="3200" dirty="0" smtClean="0">
                <a:solidFill>
                  <a:schemeClr val="bg1"/>
                </a:solidFill>
              </a:rPr>
              <a:t>αὐτὸν</a:t>
            </a:r>
            <a:r>
              <a:rPr lang="en-US" sz="3200" dirty="0" smtClean="0">
                <a:solidFill>
                  <a:schemeClr val="bg1"/>
                </a:solidFill>
              </a:rPr>
              <a:t> </a:t>
            </a:r>
            <a:r>
              <a:rPr lang="el-GR" sz="3200" dirty="0" smtClean="0">
                <a:solidFill>
                  <a:schemeClr val="bg1"/>
                </a:solidFill>
              </a:rPr>
              <a:t> ἐδόθη </a:t>
            </a:r>
            <a:r>
              <a:rPr lang="en-US" sz="3200" dirty="0" smtClean="0">
                <a:solidFill>
                  <a:schemeClr val="bg1"/>
                </a:solidFill>
              </a:rPr>
              <a:t> </a:t>
            </a:r>
            <a:r>
              <a:rPr lang="el-GR" sz="3200" dirty="0" smtClean="0">
                <a:solidFill>
                  <a:schemeClr val="bg1"/>
                </a:solidFill>
              </a:rPr>
              <a:t>αὐτῷ λαβεῖν τὴν εἰρήνην ἐκ τῆς γῆς </a:t>
            </a:r>
            <a:endParaRPr lang="en-US" sz="3200" dirty="0" smtClean="0">
              <a:solidFill>
                <a:schemeClr val="bg1"/>
              </a:solidFill>
            </a:endParaRPr>
          </a:p>
          <a:p>
            <a:r>
              <a:rPr lang="fr-FR" sz="2200" dirty="0" smtClean="0">
                <a:solidFill>
                  <a:schemeClr val="bg1"/>
                </a:solidFill>
              </a:rPr>
              <a:t>       sur       lui          fut </a:t>
            </a:r>
            <a:r>
              <a:rPr lang="fr-FR" sz="2200" dirty="0">
                <a:solidFill>
                  <a:schemeClr val="bg1"/>
                </a:solidFill>
              </a:rPr>
              <a:t>donné </a:t>
            </a:r>
            <a:r>
              <a:rPr lang="fr-FR" sz="2200" dirty="0" smtClean="0">
                <a:solidFill>
                  <a:schemeClr val="bg1"/>
                </a:solidFill>
              </a:rPr>
              <a:t>     lui       d'enlever     la          paix          de     </a:t>
            </a:r>
            <a:r>
              <a:rPr lang="fr-FR" sz="2200" dirty="0">
                <a:solidFill>
                  <a:schemeClr val="bg1"/>
                </a:solidFill>
              </a:rPr>
              <a:t>la </a:t>
            </a:r>
            <a:r>
              <a:rPr lang="fr-FR" sz="2200" dirty="0" smtClean="0">
                <a:solidFill>
                  <a:schemeClr val="bg1"/>
                </a:solidFill>
              </a:rPr>
              <a:t>   terre</a:t>
            </a:r>
          </a:p>
          <a:p>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ἵνα </a:t>
            </a:r>
            <a:r>
              <a:rPr lang="en-US" sz="3200" dirty="0" smtClean="0">
                <a:solidFill>
                  <a:schemeClr val="bg1"/>
                </a:solidFill>
              </a:rPr>
              <a:t>  </a:t>
            </a:r>
            <a:r>
              <a:rPr lang="el-GR" sz="3200" dirty="0" smtClean="0">
                <a:solidFill>
                  <a:schemeClr val="bg1"/>
                </a:solidFill>
              </a:rPr>
              <a:t>ἀλλήλους </a:t>
            </a:r>
            <a:r>
              <a:rPr lang="en-US" sz="3200" dirty="0" smtClean="0">
                <a:solidFill>
                  <a:schemeClr val="bg1"/>
                </a:solidFill>
              </a:rPr>
              <a:t> </a:t>
            </a:r>
            <a:r>
              <a:rPr lang="el-GR" sz="3200" dirty="0" smtClean="0">
                <a:solidFill>
                  <a:schemeClr val="bg1"/>
                </a:solidFill>
              </a:rPr>
              <a:t>σφάξουσιν </a:t>
            </a:r>
            <a:r>
              <a:rPr lang="el-GR" sz="3200" dirty="0">
                <a:solidFill>
                  <a:schemeClr val="bg1"/>
                </a:solidFill>
              </a:rPr>
              <a:t>καὶ ἐδόθη αὐτῷ μάχαιρα μεγάλη.</a:t>
            </a:r>
            <a:endParaRPr lang="en-US" sz="3200" dirty="0">
              <a:solidFill>
                <a:schemeClr val="bg1"/>
              </a:solidFill>
            </a:endParaRPr>
          </a:p>
          <a:p>
            <a:r>
              <a:rPr lang="fr-FR" sz="2200" dirty="0" smtClean="0">
                <a:solidFill>
                  <a:schemeClr val="bg1"/>
                </a:solidFill>
              </a:rPr>
              <a:t>   et  afin </a:t>
            </a:r>
            <a:r>
              <a:rPr lang="fr-FR" sz="2200" dirty="0">
                <a:solidFill>
                  <a:schemeClr val="bg1"/>
                </a:solidFill>
              </a:rPr>
              <a:t>que </a:t>
            </a:r>
            <a:r>
              <a:rPr lang="fr-FR" sz="2200" dirty="0" smtClean="0">
                <a:solidFill>
                  <a:schemeClr val="bg1"/>
                </a:solidFill>
              </a:rPr>
              <a:t> les </a:t>
            </a:r>
            <a:r>
              <a:rPr lang="fr-FR" sz="2200" dirty="0">
                <a:solidFill>
                  <a:schemeClr val="bg1"/>
                </a:solidFill>
              </a:rPr>
              <a:t>uns les autres </a:t>
            </a:r>
            <a:r>
              <a:rPr lang="fr-FR" sz="2200" dirty="0" smtClean="0">
                <a:solidFill>
                  <a:schemeClr val="bg1"/>
                </a:solidFill>
              </a:rPr>
              <a:t>   ils </a:t>
            </a:r>
            <a:r>
              <a:rPr lang="fr-FR" sz="2200" dirty="0">
                <a:solidFill>
                  <a:schemeClr val="bg1"/>
                </a:solidFill>
              </a:rPr>
              <a:t>tueront</a:t>
            </a:r>
            <a:r>
              <a:rPr lang="fr-FR" sz="2200" dirty="0" smtClean="0">
                <a:solidFill>
                  <a:schemeClr val="bg1"/>
                </a:solidFill>
              </a:rPr>
              <a:t>         </a:t>
            </a:r>
            <a:r>
              <a:rPr lang="fr-FR" sz="2200" dirty="0">
                <a:solidFill>
                  <a:schemeClr val="bg1"/>
                </a:solidFill>
              </a:rPr>
              <a:t>et </a:t>
            </a:r>
            <a:r>
              <a:rPr lang="fr-FR" sz="2200" dirty="0" smtClean="0">
                <a:solidFill>
                  <a:schemeClr val="bg1"/>
                </a:solidFill>
              </a:rPr>
              <a:t>  fut </a:t>
            </a:r>
            <a:r>
              <a:rPr lang="fr-FR" sz="2200" dirty="0">
                <a:solidFill>
                  <a:schemeClr val="bg1"/>
                </a:solidFill>
              </a:rPr>
              <a:t>donnée </a:t>
            </a:r>
            <a:r>
              <a:rPr lang="fr-FR" sz="2200" dirty="0" smtClean="0">
                <a:solidFill>
                  <a:schemeClr val="bg1"/>
                </a:solidFill>
              </a:rPr>
              <a:t>   lui           épée           grande</a:t>
            </a:r>
            <a:endParaRPr lang="fr-FR" sz="2200" dirty="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6:3</a:t>
            </a:r>
            <a:r>
              <a:rPr lang="fr-FR" dirty="0">
                <a:solidFill>
                  <a:schemeClr val="bg1"/>
                </a:solidFill>
              </a:rPr>
              <a:t> Quand il </a:t>
            </a:r>
            <a:r>
              <a:rPr lang="fr-FR" dirty="0" smtClean="0">
                <a:solidFill>
                  <a:schemeClr val="bg1"/>
                </a:solidFill>
              </a:rPr>
              <a:t>ouvrit </a:t>
            </a:r>
            <a:r>
              <a:rPr lang="fr-FR" dirty="0">
                <a:solidFill>
                  <a:schemeClr val="bg1"/>
                </a:solidFill>
              </a:rPr>
              <a:t>le second sceau, j'entendis le second être vivant qui disait: Viens</a:t>
            </a:r>
            <a:r>
              <a:rPr lang="fr-FR" dirty="0" smtClean="0">
                <a:solidFill>
                  <a:schemeClr val="bg1"/>
                </a:solidFill>
              </a:rPr>
              <a:t>. </a:t>
            </a:r>
            <a:r>
              <a:rPr lang="fr-FR" b="1" dirty="0">
                <a:solidFill>
                  <a:schemeClr val="bg1"/>
                </a:solidFill>
              </a:rPr>
              <a:t>4</a:t>
            </a:r>
            <a:r>
              <a:rPr lang="fr-FR" dirty="0">
                <a:solidFill>
                  <a:schemeClr val="bg1"/>
                </a:solidFill>
              </a:rPr>
              <a:t> Et il sortit un autre cheval roux. Celui qui le montait reçut le pouvoir d'enlever la paix de la terre, afin que les hommes s'égorgent les uns les autres; et une grande épée lui fut donnée</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6:3</a:t>
            </a:r>
            <a:r>
              <a:rPr lang="fr-FR" dirty="0">
                <a:solidFill>
                  <a:schemeClr val="bg1"/>
                </a:solidFill>
              </a:rPr>
              <a:t> Quand l'Agneau brisa le deuxième sceau, j'entendis le deuxième être vivant qui disait: «Viens!» </a:t>
            </a:r>
            <a:r>
              <a:rPr lang="fr-FR" b="1" dirty="0">
                <a:solidFill>
                  <a:schemeClr val="bg1"/>
                </a:solidFill>
              </a:rPr>
              <a:t>4</a:t>
            </a:r>
            <a:r>
              <a:rPr lang="fr-FR" dirty="0">
                <a:solidFill>
                  <a:schemeClr val="bg1"/>
                </a:solidFill>
              </a:rPr>
              <a:t> Alors un autre cheval s'avança, il était de couleur rouge. Celui qui le montait reçut le pouvoir d'écarter toute paix de la terre, pour que les hommes se massacrent les uns les autres. On lui remit une grande épée.</a:t>
            </a:r>
          </a:p>
          <a:p>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5292656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63474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6:5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5</a:t>
            </a:r>
            <a:r>
              <a:rPr lang="en-US" sz="3200" b="1" dirty="0" smtClean="0">
                <a:solidFill>
                  <a:schemeClr val="bg1"/>
                </a:solidFill>
              </a:rPr>
              <a:t>    </a:t>
            </a:r>
            <a:r>
              <a:rPr lang="el-GR" sz="3600" dirty="0">
                <a:solidFill>
                  <a:schemeClr val="bg1"/>
                </a:solidFill>
              </a:rPr>
              <a:t>Καὶ ὅτε ἤνοιξεν τὴν σφραγῖδα τὴν τρίτην, </a:t>
            </a:r>
            <a:endParaRPr lang="en-US" sz="3600" dirty="0">
              <a:solidFill>
                <a:schemeClr val="bg1"/>
              </a:solidFill>
            </a:endParaRPr>
          </a:p>
          <a:p>
            <a:r>
              <a:rPr lang="fr-FR" sz="2400" dirty="0" smtClean="0">
                <a:solidFill>
                  <a:schemeClr val="bg1"/>
                </a:solidFill>
              </a:rPr>
              <a:t>            et   quand   il ouvrit         </a:t>
            </a:r>
            <a:r>
              <a:rPr lang="fr-FR" sz="2400" dirty="0">
                <a:solidFill>
                  <a:schemeClr val="bg1"/>
                </a:solidFill>
              </a:rPr>
              <a:t>le </a:t>
            </a:r>
            <a:r>
              <a:rPr lang="fr-FR" sz="2400" dirty="0" smtClean="0">
                <a:solidFill>
                  <a:schemeClr val="bg1"/>
                </a:solidFill>
              </a:rPr>
              <a:t>         sceau                le     troisième</a:t>
            </a:r>
            <a:endParaRPr lang="fr-FR" sz="2400" dirty="0">
              <a:solidFill>
                <a:schemeClr val="bg1"/>
              </a:solidFill>
            </a:endParaRPr>
          </a:p>
          <a:p>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ἤκουσα </a:t>
            </a:r>
            <a:r>
              <a:rPr lang="el-GR" sz="3600" dirty="0">
                <a:solidFill>
                  <a:schemeClr val="bg1"/>
                </a:solidFill>
              </a:rPr>
              <a:t>τοῦ τρίτου ζῴου λέγοντος· ἔρχου. </a:t>
            </a:r>
            <a:endParaRPr lang="en-US" sz="3600" dirty="0">
              <a:solidFill>
                <a:schemeClr val="bg1"/>
              </a:solidFill>
            </a:endParaRPr>
          </a:p>
          <a:p>
            <a:r>
              <a:rPr lang="fr-FR" sz="2400" dirty="0" smtClean="0">
                <a:solidFill>
                  <a:schemeClr val="bg1"/>
                </a:solidFill>
              </a:rPr>
              <a:t>           j'entendis     </a:t>
            </a:r>
            <a:r>
              <a:rPr lang="fr-FR" sz="2400" dirty="0">
                <a:solidFill>
                  <a:schemeClr val="bg1"/>
                </a:solidFill>
              </a:rPr>
              <a:t>le </a:t>
            </a:r>
            <a:r>
              <a:rPr lang="fr-FR" sz="2400" dirty="0" smtClean="0">
                <a:solidFill>
                  <a:schemeClr val="bg1"/>
                </a:solidFill>
              </a:rPr>
              <a:t>    troisième </a:t>
            </a:r>
            <a:r>
              <a:rPr lang="fr-FR" sz="2200" dirty="0">
                <a:solidFill>
                  <a:schemeClr val="bg1"/>
                </a:solidFill>
              </a:rPr>
              <a:t>être vivant </a:t>
            </a:r>
            <a:r>
              <a:rPr lang="fr-FR" sz="2200" dirty="0" smtClean="0">
                <a:solidFill>
                  <a:schemeClr val="bg1"/>
                </a:solidFill>
              </a:rPr>
              <a:t>   </a:t>
            </a:r>
            <a:r>
              <a:rPr lang="fr-FR" sz="2400" dirty="0" smtClean="0">
                <a:solidFill>
                  <a:schemeClr val="bg1"/>
                </a:solidFill>
              </a:rPr>
              <a:t>qui disait          viens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ἰδοὺ ἵππος μέλας, </a:t>
            </a:r>
            <a:endParaRPr lang="en-US" sz="3600" dirty="0" smtClean="0">
              <a:solidFill>
                <a:schemeClr val="bg1"/>
              </a:solidFill>
            </a:endParaRPr>
          </a:p>
          <a:p>
            <a:r>
              <a:rPr lang="fr-FR" sz="2400" dirty="0" smtClean="0">
                <a:solidFill>
                  <a:schemeClr val="bg1"/>
                </a:solidFill>
              </a:rPr>
              <a:t>                  et    je regardai   et      voici       cheval     noir</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ὁ </a:t>
            </a:r>
            <a:r>
              <a:rPr lang="el-GR" sz="3600" dirty="0" smtClean="0">
                <a:solidFill>
                  <a:schemeClr val="bg1"/>
                </a:solidFill>
              </a:rPr>
              <a:t>καθήμενος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ἐπ᾽ αὐτὸν ἔχων </a:t>
            </a:r>
            <a:r>
              <a:rPr lang="en-US" sz="3600" dirty="0" smtClean="0">
                <a:solidFill>
                  <a:schemeClr val="bg1"/>
                </a:solidFill>
              </a:rPr>
              <a:t> </a:t>
            </a:r>
            <a:r>
              <a:rPr lang="el-GR" sz="3600" dirty="0" smtClean="0">
                <a:solidFill>
                  <a:schemeClr val="bg1"/>
                </a:solidFill>
              </a:rPr>
              <a:t>ζυγὸν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τῇ </a:t>
            </a:r>
            <a:r>
              <a:rPr lang="el-GR" sz="3600" dirty="0">
                <a:solidFill>
                  <a:schemeClr val="bg1"/>
                </a:solidFill>
              </a:rPr>
              <a:t>χειρὶ αὐτοῦ.</a:t>
            </a:r>
            <a:endParaRPr lang="en-US" sz="3600" dirty="0">
              <a:solidFill>
                <a:schemeClr val="bg1"/>
              </a:solidFill>
            </a:endParaRPr>
          </a:p>
          <a:p>
            <a:r>
              <a:rPr lang="fr-FR" sz="2400" dirty="0" smtClean="0">
                <a:solidFill>
                  <a:schemeClr val="bg1"/>
                </a:solidFill>
              </a:rPr>
              <a:t>    et  celui   </a:t>
            </a:r>
            <a:r>
              <a:rPr lang="fr-FR" sz="2400" dirty="0">
                <a:solidFill>
                  <a:schemeClr val="bg1"/>
                </a:solidFill>
              </a:rPr>
              <a:t>qui </a:t>
            </a:r>
            <a:r>
              <a:rPr lang="fr-FR" sz="2400" dirty="0" smtClean="0">
                <a:solidFill>
                  <a:schemeClr val="bg1"/>
                </a:solidFill>
              </a:rPr>
              <a:t>montait          sur        lui          tenait  </a:t>
            </a:r>
            <a:r>
              <a:rPr lang="fr-FR" sz="2200" dirty="0" smtClean="0">
                <a:solidFill>
                  <a:schemeClr val="bg1"/>
                </a:solidFill>
              </a:rPr>
              <a:t>une </a:t>
            </a:r>
            <a:r>
              <a:rPr lang="fr-FR" sz="2200" dirty="0">
                <a:solidFill>
                  <a:schemeClr val="bg1"/>
                </a:solidFill>
              </a:rPr>
              <a:t>balance </a:t>
            </a:r>
            <a:r>
              <a:rPr lang="fr-FR" sz="2400" dirty="0">
                <a:solidFill>
                  <a:schemeClr val="bg1"/>
                </a:solidFill>
              </a:rPr>
              <a:t>dans </a:t>
            </a:r>
            <a:r>
              <a:rPr lang="fr-FR" sz="2400" dirty="0" smtClean="0">
                <a:solidFill>
                  <a:schemeClr val="bg1"/>
                </a:solidFill>
              </a:rPr>
              <a:t> la    main          sa</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6:5</a:t>
            </a:r>
            <a:r>
              <a:rPr lang="fr-FR" dirty="0" smtClean="0">
                <a:solidFill>
                  <a:schemeClr val="bg1"/>
                </a:solidFill>
              </a:rPr>
              <a:t> </a:t>
            </a:r>
            <a:r>
              <a:rPr lang="fr-FR" dirty="0">
                <a:solidFill>
                  <a:schemeClr val="bg1"/>
                </a:solidFill>
              </a:rPr>
              <a:t>Quand il ouvrit le troisième sceau, j'entendis le troisième être vivant qui disait: Viens. Je regardai, et voici, parut un cheval noir. Celui qui le montait tenait une balance dans sa main.</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6:5</a:t>
            </a:r>
            <a:r>
              <a:rPr lang="fr-FR" dirty="0">
                <a:solidFill>
                  <a:schemeClr val="bg1"/>
                </a:solidFill>
              </a:rPr>
              <a:t> Quand l'Agneau brisa le troisième sceau, j'entendis le troisième être vivant qui disait: «Viens!» Je regardai et je vis un cheval noir. Celui qui le montait tenait une balance à la main.</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582535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6:6-7 </a:t>
            </a:r>
            <a:endParaRPr lang="en-US" sz="800" b="1" dirty="0" smtClean="0">
              <a:solidFill>
                <a:srgbClr val="FFFF00"/>
              </a:solidFill>
            </a:endParaRPr>
          </a:p>
          <a:p>
            <a:r>
              <a:rPr lang="en-US" sz="2800" b="1" dirty="0" smtClean="0">
                <a:solidFill>
                  <a:srgbClr val="FFFF00"/>
                </a:solidFill>
              </a:rPr>
              <a:t>6</a:t>
            </a:r>
            <a:r>
              <a:rPr lang="en-US" sz="3200" b="1" dirty="0" smtClean="0">
                <a:solidFill>
                  <a:schemeClr val="bg1"/>
                </a:solidFill>
              </a:rPr>
              <a:t>   </a:t>
            </a:r>
            <a:r>
              <a:rPr lang="el-GR" sz="3200" dirty="0">
                <a:solidFill>
                  <a:schemeClr val="bg1"/>
                </a:solidFill>
              </a:rPr>
              <a:t>καὶ </a:t>
            </a:r>
            <a:r>
              <a:rPr lang="el-GR" sz="3200" dirty="0" smtClean="0">
                <a:solidFill>
                  <a:schemeClr val="bg1"/>
                </a:solidFill>
              </a:rPr>
              <a:t>ἤκουσα</a:t>
            </a:r>
            <a:r>
              <a:rPr lang="en-US" sz="3200" dirty="0" smtClean="0">
                <a:solidFill>
                  <a:schemeClr val="bg1"/>
                </a:solidFill>
              </a:rPr>
              <a:t> </a:t>
            </a:r>
            <a:r>
              <a:rPr lang="el-GR" sz="3200" dirty="0" smtClean="0">
                <a:solidFill>
                  <a:schemeClr val="bg1"/>
                </a:solidFill>
              </a:rPr>
              <a:t> </a:t>
            </a:r>
            <a:r>
              <a:rPr lang="el-GR" sz="3200" dirty="0">
                <a:solidFill>
                  <a:schemeClr val="bg1"/>
                </a:solidFill>
              </a:rPr>
              <a:t>ὡς </a:t>
            </a:r>
            <a:r>
              <a:rPr lang="en-US" sz="3200" dirty="0" smtClean="0">
                <a:solidFill>
                  <a:schemeClr val="bg1"/>
                </a:solidFill>
              </a:rPr>
              <a:t> </a:t>
            </a:r>
            <a:r>
              <a:rPr lang="el-GR" sz="3200" dirty="0" smtClean="0">
                <a:solidFill>
                  <a:schemeClr val="bg1"/>
                </a:solidFill>
              </a:rPr>
              <a:t>φωνὴν </a:t>
            </a:r>
            <a:r>
              <a:rPr lang="el-GR" sz="3200" dirty="0">
                <a:solidFill>
                  <a:schemeClr val="bg1"/>
                </a:solidFill>
              </a:rPr>
              <a:t>ἐν μέσῳ τῶν τεσσάρων </a:t>
            </a:r>
            <a:endParaRPr lang="en-US" sz="3200" dirty="0">
              <a:solidFill>
                <a:schemeClr val="bg1"/>
              </a:solidFill>
            </a:endParaRPr>
          </a:p>
          <a:p>
            <a:r>
              <a:rPr lang="fr-FR" sz="2200" dirty="0" smtClean="0">
                <a:solidFill>
                  <a:schemeClr val="bg1"/>
                </a:solidFill>
              </a:rPr>
              <a:t>         et    j'entendis   comme une voix   au   milieu      des         quatre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ζῴων </a:t>
            </a:r>
            <a:r>
              <a:rPr lang="en-US" sz="3200" dirty="0" smtClean="0">
                <a:solidFill>
                  <a:schemeClr val="bg1"/>
                </a:solidFill>
              </a:rPr>
              <a:t> </a:t>
            </a:r>
            <a:r>
              <a:rPr lang="el-GR" sz="3200" dirty="0" smtClean="0">
                <a:solidFill>
                  <a:schemeClr val="bg1"/>
                </a:solidFill>
              </a:rPr>
              <a:t>λέγουσαν</a:t>
            </a:r>
            <a:r>
              <a:rPr lang="el-GR" sz="3200" dirty="0">
                <a:solidFill>
                  <a:schemeClr val="bg1"/>
                </a:solidFill>
              </a:rPr>
              <a:t>· </a:t>
            </a:r>
            <a:r>
              <a:rPr lang="en-US" sz="3200" dirty="0" smtClean="0">
                <a:solidFill>
                  <a:schemeClr val="bg1"/>
                </a:solidFill>
              </a:rPr>
              <a:t> </a:t>
            </a:r>
            <a:r>
              <a:rPr lang="el-GR" sz="3200" dirty="0" smtClean="0">
                <a:solidFill>
                  <a:schemeClr val="bg1"/>
                </a:solidFill>
              </a:rPr>
              <a:t>χοῖνιξ </a:t>
            </a:r>
            <a:r>
              <a:rPr lang="el-GR" sz="3200" dirty="0">
                <a:solidFill>
                  <a:schemeClr val="bg1"/>
                </a:solidFill>
              </a:rPr>
              <a:t>σίτου δηναρίου καὶ τρεῖς </a:t>
            </a:r>
            <a:endParaRPr lang="en-US" sz="3200" dirty="0" smtClean="0">
              <a:solidFill>
                <a:schemeClr val="bg1"/>
              </a:solidFill>
            </a:endParaRPr>
          </a:p>
          <a:p>
            <a:r>
              <a:rPr lang="fr-FR" sz="2200" dirty="0" smtClean="0">
                <a:solidFill>
                  <a:schemeClr val="bg1"/>
                </a:solidFill>
              </a:rPr>
              <a:t>êtres </a:t>
            </a:r>
            <a:r>
              <a:rPr lang="fr-FR" sz="2200" dirty="0">
                <a:solidFill>
                  <a:schemeClr val="bg1"/>
                </a:solidFill>
              </a:rPr>
              <a:t>vivants </a:t>
            </a:r>
            <a:r>
              <a:rPr lang="fr-FR" sz="2200" dirty="0" smtClean="0">
                <a:solidFill>
                  <a:schemeClr val="bg1"/>
                </a:solidFill>
              </a:rPr>
              <a:t>  </a:t>
            </a:r>
            <a:r>
              <a:rPr lang="fr-FR" sz="2200" dirty="0">
                <a:solidFill>
                  <a:schemeClr val="bg1"/>
                </a:solidFill>
              </a:rPr>
              <a:t>qui </a:t>
            </a:r>
            <a:r>
              <a:rPr lang="fr-FR" sz="2200" dirty="0" smtClean="0">
                <a:solidFill>
                  <a:schemeClr val="bg1"/>
                </a:solidFill>
              </a:rPr>
              <a:t>disait     une </a:t>
            </a:r>
            <a:r>
              <a:rPr lang="fr-FR" sz="2200" dirty="0">
                <a:solidFill>
                  <a:schemeClr val="bg1"/>
                </a:solidFill>
              </a:rPr>
              <a:t>mesure </a:t>
            </a:r>
            <a:r>
              <a:rPr lang="fr-FR" sz="2200" dirty="0" smtClean="0">
                <a:solidFill>
                  <a:schemeClr val="bg1"/>
                </a:solidFill>
              </a:rPr>
              <a:t> de </a:t>
            </a:r>
            <a:r>
              <a:rPr lang="fr-FR" sz="2200" dirty="0">
                <a:solidFill>
                  <a:schemeClr val="bg1"/>
                </a:solidFill>
              </a:rPr>
              <a:t>blé </a:t>
            </a:r>
            <a:r>
              <a:rPr lang="fr-FR" sz="2200" dirty="0" smtClean="0">
                <a:solidFill>
                  <a:schemeClr val="bg1"/>
                </a:solidFill>
              </a:rPr>
              <a:t> pour </a:t>
            </a:r>
            <a:r>
              <a:rPr lang="fr-FR" sz="2200" dirty="0">
                <a:solidFill>
                  <a:schemeClr val="bg1"/>
                </a:solidFill>
              </a:rPr>
              <a:t>un </a:t>
            </a:r>
            <a:r>
              <a:rPr lang="fr-FR" sz="2200" dirty="0" smtClean="0">
                <a:solidFill>
                  <a:schemeClr val="bg1"/>
                </a:solidFill>
              </a:rPr>
              <a:t>denier   </a:t>
            </a:r>
            <a:r>
              <a:rPr lang="fr-FR" sz="2200" dirty="0">
                <a:solidFill>
                  <a:schemeClr val="bg1"/>
                </a:solidFill>
              </a:rPr>
              <a:t>et </a:t>
            </a:r>
            <a:r>
              <a:rPr lang="fr-FR" sz="2200" dirty="0" smtClean="0">
                <a:solidFill>
                  <a:schemeClr val="bg1"/>
                </a:solidFill>
              </a:rPr>
              <a:t>     trois </a:t>
            </a:r>
            <a:endParaRPr lang="fr-FR" sz="2200" dirty="0">
              <a:solidFill>
                <a:schemeClr val="bg1"/>
              </a:solidFill>
            </a:endParaRPr>
          </a:p>
          <a:p>
            <a:r>
              <a:rPr lang="en-US" sz="3200" dirty="0" smtClean="0">
                <a:solidFill>
                  <a:schemeClr val="bg1"/>
                </a:solidFill>
              </a:rPr>
              <a:t> </a:t>
            </a:r>
            <a:r>
              <a:rPr lang="el-GR" sz="3200" dirty="0" smtClean="0">
                <a:solidFill>
                  <a:schemeClr val="bg1"/>
                </a:solidFill>
              </a:rPr>
              <a:t>χοίνικες </a:t>
            </a:r>
            <a:r>
              <a:rPr lang="el-GR" sz="3200" dirty="0">
                <a:solidFill>
                  <a:schemeClr val="bg1"/>
                </a:solidFill>
              </a:rPr>
              <a:t>κριθῶν δηναρίου, καὶ τὸ ἔλαιον καὶ τὸν οἶνον μὴ ἀδικήσῃς.</a:t>
            </a:r>
            <a:endParaRPr lang="en-US" sz="3200" dirty="0">
              <a:solidFill>
                <a:schemeClr val="bg1"/>
              </a:solidFill>
            </a:endParaRPr>
          </a:p>
          <a:p>
            <a:r>
              <a:rPr lang="fr-FR" sz="2200" dirty="0" smtClean="0">
                <a:solidFill>
                  <a:schemeClr val="bg1"/>
                </a:solidFill>
              </a:rPr>
              <a:t>    mesures       d'orge     pour </a:t>
            </a:r>
            <a:r>
              <a:rPr lang="fr-FR" sz="2200" dirty="0">
                <a:solidFill>
                  <a:schemeClr val="bg1"/>
                </a:solidFill>
              </a:rPr>
              <a:t>un </a:t>
            </a:r>
            <a:r>
              <a:rPr lang="fr-FR" sz="2200" dirty="0" smtClean="0">
                <a:solidFill>
                  <a:schemeClr val="bg1"/>
                </a:solidFill>
              </a:rPr>
              <a:t>denier  </a:t>
            </a:r>
            <a:r>
              <a:rPr lang="fr-FR" sz="2200" dirty="0">
                <a:solidFill>
                  <a:schemeClr val="bg1"/>
                </a:solidFill>
              </a:rPr>
              <a:t>mais </a:t>
            </a:r>
            <a:r>
              <a:rPr lang="fr-FR" sz="2200" dirty="0" smtClean="0">
                <a:solidFill>
                  <a:schemeClr val="bg1"/>
                </a:solidFill>
              </a:rPr>
              <a:t>    à l'huile            </a:t>
            </a:r>
            <a:r>
              <a:rPr lang="fr-FR" sz="2200" dirty="0">
                <a:solidFill>
                  <a:schemeClr val="bg1"/>
                </a:solidFill>
              </a:rPr>
              <a:t>et </a:t>
            </a:r>
            <a:r>
              <a:rPr lang="fr-FR" sz="2200" dirty="0" smtClean="0">
                <a:solidFill>
                  <a:schemeClr val="bg1"/>
                </a:solidFill>
              </a:rPr>
              <a:t>       au </a:t>
            </a:r>
            <a:r>
              <a:rPr lang="fr-FR" sz="2200" dirty="0">
                <a:solidFill>
                  <a:schemeClr val="bg1"/>
                </a:solidFill>
              </a:rPr>
              <a:t>vin </a:t>
            </a:r>
            <a:r>
              <a:rPr lang="fr-FR" sz="2200" dirty="0" smtClean="0">
                <a:solidFill>
                  <a:schemeClr val="bg1"/>
                </a:solidFill>
              </a:rPr>
              <a:t>      ne pas   </a:t>
            </a:r>
            <a:r>
              <a:rPr lang="fr-FR" sz="2200" dirty="0">
                <a:solidFill>
                  <a:schemeClr val="bg1"/>
                </a:solidFill>
              </a:rPr>
              <a:t>fais </a:t>
            </a:r>
            <a:r>
              <a:rPr lang="fr-FR" sz="2200" dirty="0" smtClean="0">
                <a:solidFill>
                  <a:schemeClr val="bg1"/>
                </a:solidFill>
              </a:rPr>
              <a:t>de </a:t>
            </a:r>
            <a:r>
              <a:rPr lang="fr-FR" sz="2200" dirty="0">
                <a:solidFill>
                  <a:schemeClr val="bg1"/>
                </a:solidFill>
              </a:rPr>
              <a:t>mal </a:t>
            </a:r>
            <a:endParaRPr lang="en-US" sz="2200" dirty="0" smtClean="0">
              <a:solidFill>
                <a:schemeClr val="bg1"/>
              </a:solidFill>
            </a:endParaRPr>
          </a:p>
          <a:p>
            <a:r>
              <a:rPr lang="en-US" sz="2800" dirty="0" smtClean="0">
                <a:solidFill>
                  <a:schemeClr val="bg1"/>
                </a:solidFill>
              </a:rPr>
              <a:t> </a:t>
            </a:r>
            <a:r>
              <a:rPr lang="en-US" sz="2800" b="1" dirty="0" smtClean="0">
                <a:solidFill>
                  <a:srgbClr val="FFFF00"/>
                </a:solidFill>
              </a:rPr>
              <a:t>7</a:t>
            </a:r>
            <a:r>
              <a:rPr lang="en-US" sz="2800" dirty="0" smtClean="0">
                <a:solidFill>
                  <a:schemeClr val="bg1"/>
                </a:solidFill>
              </a:rPr>
              <a:t>   </a:t>
            </a:r>
            <a:r>
              <a:rPr lang="el-GR" sz="3200" dirty="0" smtClean="0">
                <a:solidFill>
                  <a:schemeClr val="bg1"/>
                </a:solidFill>
              </a:rPr>
              <a:t>Καὶ </a:t>
            </a:r>
            <a:r>
              <a:rPr lang="el-GR" sz="3200" dirty="0">
                <a:solidFill>
                  <a:schemeClr val="bg1"/>
                </a:solidFill>
              </a:rPr>
              <a:t>ὅτε ἤνοιξεν τὴν σφραγῖδα τὴν τετάρτην</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et   quand   il ouvrit       le             sceau           le       quatrième</a:t>
            </a:r>
          </a:p>
          <a:p>
            <a:r>
              <a:rPr lang="en-US" sz="3200" dirty="0" smtClean="0">
                <a:solidFill>
                  <a:schemeClr val="bg1"/>
                </a:solidFill>
              </a:rPr>
              <a:t>    </a:t>
            </a:r>
            <a:r>
              <a:rPr lang="el-GR" sz="3200" dirty="0" smtClean="0">
                <a:solidFill>
                  <a:schemeClr val="bg1"/>
                </a:solidFill>
              </a:rPr>
              <a:t>ἤκουσα </a:t>
            </a:r>
            <a:r>
              <a:rPr lang="el-GR" sz="3200" dirty="0">
                <a:solidFill>
                  <a:schemeClr val="bg1"/>
                </a:solidFill>
              </a:rPr>
              <a:t>φωνὴν τοῦ </a:t>
            </a:r>
            <a:r>
              <a:rPr lang="el-GR" sz="3200" dirty="0" smtClean="0">
                <a:solidFill>
                  <a:schemeClr val="bg1"/>
                </a:solidFill>
              </a:rPr>
              <a:t>τετάρτου</a:t>
            </a:r>
            <a:r>
              <a:rPr lang="en-US" sz="3200" dirty="0" smtClean="0">
                <a:solidFill>
                  <a:schemeClr val="bg1"/>
                </a:solidFill>
              </a:rPr>
              <a:t> </a:t>
            </a:r>
            <a:r>
              <a:rPr lang="el-GR" sz="3200" dirty="0" smtClean="0">
                <a:solidFill>
                  <a:schemeClr val="bg1"/>
                </a:solidFill>
              </a:rPr>
              <a:t> </a:t>
            </a:r>
            <a:r>
              <a:rPr lang="el-GR" sz="3200" dirty="0">
                <a:solidFill>
                  <a:schemeClr val="bg1"/>
                </a:solidFill>
              </a:rPr>
              <a:t>ζῴου </a:t>
            </a:r>
            <a:r>
              <a:rPr lang="en-US" sz="3200" dirty="0" smtClean="0">
                <a:solidFill>
                  <a:schemeClr val="bg1"/>
                </a:solidFill>
              </a:rPr>
              <a:t> </a:t>
            </a:r>
            <a:r>
              <a:rPr lang="el-GR" sz="3200" dirty="0" smtClean="0">
                <a:solidFill>
                  <a:schemeClr val="bg1"/>
                </a:solidFill>
              </a:rPr>
              <a:t>λέγοντος</a:t>
            </a:r>
            <a:r>
              <a:rPr lang="el-GR" sz="3200" dirty="0">
                <a:solidFill>
                  <a:schemeClr val="bg1"/>
                </a:solidFill>
              </a:rPr>
              <a:t>· ἔρχου</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j'entendis        voix         </a:t>
            </a:r>
            <a:r>
              <a:rPr lang="fr-FR" sz="2200" dirty="0">
                <a:solidFill>
                  <a:schemeClr val="bg1"/>
                </a:solidFill>
              </a:rPr>
              <a:t>du </a:t>
            </a:r>
            <a:r>
              <a:rPr lang="fr-FR" sz="2200" dirty="0" smtClean="0">
                <a:solidFill>
                  <a:schemeClr val="bg1"/>
                </a:solidFill>
              </a:rPr>
              <a:t>     quatrième   être </a:t>
            </a:r>
            <a:r>
              <a:rPr lang="fr-FR" sz="2200" dirty="0">
                <a:solidFill>
                  <a:schemeClr val="bg1"/>
                </a:solidFill>
              </a:rPr>
              <a:t>vivant </a:t>
            </a:r>
            <a:r>
              <a:rPr lang="fr-FR" sz="2200" dirty="0" smtClean="0">
                <a:solidFill>
                  <a:schemeClr val="bg1"/>
                </a:solidFill>
              </a:rPr>
              <a:t>    qui disait         viens</a:t>
            </a:r>
            <a:endParaRPr lang="fr-FR" sz="2200" dirty="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NEG </a:t>
            </a:r>
            <a:r>
              <a:rPr lang="fr-FR" b="1" dirty="0">
                <a:solidFill>
                  <a:schemeClr val="bg1"/>
                </a:solidFill>
              </a:rPr>
              <a:t>6:6</a:t>
            </a:r>
            <a:r>
              <a:rPr lang="fr-FR" dirty="0">
                <a:solidFill>
                  <a:schemeClr val="bg1"/>
                </a:solidFill>
              </a:rPr>
              <a:t> Et j'entendis au milieu des quatre êtres vivants une voix qui disait: Une mesure de blé pour un denier, et trois mesures d'orge pour un denier; mais ne fais point de mal à l'huile et au vin</a:t>
            </a:r>
            <a:r>
              <a:rPr lang="fr-FR" dirty="0" smtClean="0">
                <a:solidFill>
                  <a:schemeClr val="bg1"/>
                </a:solidFill>
              </a:rPr>
              <a:t>. </a:t>
            </a:r>
            <a:r>
              <a:rPr lang="fr-FR" b="1" dirty="0">
                <a:solidFill>
                  <a:schemeClr val="bg1"/>
                </a:solidFill>
              </a:rPr>
              <a:t>7</a:t>
            </a:r>
            <a:r>
              <a:rPr lang="fr-FR" dirty="0">
                <a:solidFill>
                  <a:schemeClr val="bg1"/>
                </a:solidFill>
              </a:rPr>
              <a:t> Quand il ouvrit le quatrième sceau, j'entendis la voix du quatrième être vivant qui disait: Viens</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6:6</a:t>
            </a:r>
            <a:r>
              <a:rPr lang="fr-FR" dirty="0">
                <a:solidFill>
                  <a:schemeClr val="bg1"/>
                </a:solidFill>
              </a:rPr>
              <a:t> J'entendis comme une voix qui venait du milieu des quatre êtres vivants et qui disait: «Un kilo de blé pour le salaire d'une journée, et trois kilos d'orge pour le salaire d'une journée. Mais ne cause aucun dommage à l'huile et au vin.» </a:t>
            </a:r>
            <a:r>
              <a:rPr lang="fr-FR" b="1" dirty="0">
                <a:solidFill>
                  <a:schemeClr val="bg1"/>
                </a:solidFill>
              </a:rPr>
              <a:t>7</a:t>
            </a:r>
            <a:r>
              <a:rPr lang="fr-FR" dirty="0">
                <a:solidFill>
                  <a:schemeClr val="bg1"/>
                </a:solidFill>
              </a:rPr>
              <a:t> Quand l'Agneau brisa le quatrième sceau, j'entendis le quatrième être vivant qui disait: «Viens!»</a:t>
            </a: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347872865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665525"/>
          </a:xfrm>
          <a:prstGeom prst="rect">
            <a:avLst/>
          </a:prstGeom>
          <a:solidFill>
            <a:srgbClr val="002060"/>
          </a:solidFill>
        </p:spPr>
        <p:txBody>
          <a:bodyPr wrap="square" lIns="108821" tIns="54411" rIns="108821" bIns="54411">
            <a:spAutoFit/>
          </a:bodyPr>
          <a:lstStyle/>
          <a:p>
            <a:pPr algn="ctr"/>
            <a:endParaRPr lang="en-US" sz="900" b="1" dirty="0" smtClean="0">
              <a:solidFill>
                <a:srgbClr val="FFFF00"/>
              </a:solidFill>
            </a:endParaRPr>
          </a:p>
          <a:p>
            <a:pPr algn="ctr"/>
            <a:endParaRPr lang="en-US" sz="900" b="1" dirty="0" smtClean="0">
              <a:solidFill>
                <a:srgbClr val="FFFF00"/>
              </a:solidFill>
            </a:endParaRPr>
          </a:p>
          <a:p>
            <a:pPr algn="ctr"/>
            <a:endParaRPr lang="en-US" sz="900" b="1" dirty="0" smtClean="0">
              <a:solidFill>
                <a:srgbClr val="FFFF00"/>
              </a:solidFill>
            </a:endParaRPr>
          </a:p>
          <a:p>
            <a:pPr algn="ctr"/>
            <a:endParaRPr lang="en-US" sz="900" b="1" dirty="0" smtClean="0">
              <a:solidFill>
                <a:srgbClr val="FFFF00"/>
              </a:solidFill>
            </a:endParaRPr>
          </a:p>
          <a:p>
            <a:r>
              <a:rPr lang="en-US" sz="3200" b="1" dirty="0" smtClean="0">
                <a:solidFill>
                  <a:srgbClr val="FFFF00"/>
                </a:solidFill>
              </a:rPr>
              <a:t>                                         Apocalypse </a:t>
            </a:r>
            <a:r>
              <a:rPr lang="en-US" sz="3200" b="1" dirty="0" smtClean="0">
                <a:solidFill>
                  <a:srgbClr val="FFFF00"/>
                </a:solidFill>
              </a:rPr>
              <a:t>6:8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8</a:t>
            </a:r>
            <a:r>
              <a:rPr lang="en-US" sz="3200" b="1" dirty="0" smtClean="0">
                <a:solidFill>
                  <a:schemeClr val="bg1"/>
                </a:solidFill>
              </a:rPr>
              <a:t> </a:t>
            </a:r>
            <a:r>
              <a:rPr lang="el-GR" sz="3300" dirty="0">
                <a:solidFill>
                  <a:schemeClr val="bg1"/>
                </a:solidFill>
              </a:rPr>
              <a:t>καὶ εἶδον, καὶ ἰδοὺ ἵππος </a:t>
            </a:r>
            <a:r>
              <a:rPr lang="en-US" sz="3300" dirty="0" smtClean="0">
                <a:solidFill>
                  <a:schemeClr val="bg1"/>
                </a:solidFill>
              </a:rPr>
              <a:t> </a:t>
            </a:r>
            <a:r>
              <a:rPr lang="el-GR" sz="3300" dirty="0" smtClean="0">
                <a:solidFill>
                  <a:schemeClr val="bg1"/>
                </a:solidFill>
              </a:rPr>
              <a:t>χλωρός</a:t>
            </a:r>
            <a:r>
              <a:rPr lang="el-GR" sz="3300" dirty="0">
                <a:solidFill>
                  <a:schemeClr val="bg1"/>
                </a:solidFill>
              </a:rPr>
              <a:t>, </a:t>
            </a:r>
            <a:r>
              <a:rPr lang="en-US" sz="3300" dirty="0" smtClean="0">
                <a:solidFill>
                  <a:schemeClr val="bg1"/>
                </a:solidFill>
              </a:rPr>
              <a:t> </a:t>
            </a:r>
            <a:r>
              <a:rPr lang="el-GR" sz="3300" dirty="0" smtClean="0">
                <a:solidFill>
                  <a:schemeClr val="bg1"/>
                </a:solidFill>
              </a:rPr>
              <a:t>καὶ </a:t>
            </a:r>
            <a:r>
              <a:rPr lang="el-GR" sz="3300" dirty="0">
                <a:solidFill>
                  <a:schemeClr val="bg1"/>
                </a:solidFill>
              </a:rPr>
              <a:t>ὁ καθήμενος ἐπάνω </a:t>
            </a:r>
            <a:r>
              <a:rPr lang="el-GR" sz="3300" dirty="0" smtClean="0">
                <a:solidFill>
                  <a:schemeClr val="bg1"/>
                </a:solidFill>
              </a:rPr>
              <a:t>αὐτοῦ</a:t>
            </a:r>
            <a:endParaRPr lang="en-US" sz="3300" dirty="0" smtClean="0">
              <a:solidFill>
                <a:schemeClr val="bg1"/>
              </a:solidFill>
            </a:endParaRPr>
          </a:p>
          <a:p>
            <a:r>
              <a:rPr lang="fr-FR" sz="2200" dirty="0">
                <a:solidFill>
                  <a:schemeClr val="bg1"/>
                </a:solidFill>
              </a:rPr>
              <a:t> </a:t>
            </a:r>
            <a:r>
              <a:rPr lang="fr-FR" sz="2200" dirty="0" smtClean="0">
                <a:solidFill>
                  <a:schemeClr val="bg1"/>
                </a:solidFill>
              </a:rPr>
              <a:t>     et   je regardai   et     voici  </a:t>
            </a:r>
            <a:r>
              <a:rPr lang="fr-FR" sz="2000" dirty="0">
                <a:solidFill>
                  <a:schemeClr val="bg1"/>
                </a:solidFill>
              </a:rPr>
              <a:t>un cheval </a:t>
            </a:r>
            <a:r>
              <a:rPr lang="fr-FR" sz="2000" dirty="0" smtClean="0">
                <a:solidFill>
                  <a:schemeClr val="bg1"/>
                </a:solidFill>
              </a:rPr>
              <a:t>de </a:t>
            </a:r>
            <a:r>
              <a:rPr lang="fr-FR" sz="2000" dirty="0">
                <a:solidFill>
                  <a:schemeClr val="bg1"/>
                </a:solidFill>
              </a:rPr>
              <a:t>couleur </a:t>
            </a:r>
            <a:r>
              <a:rPr lang="fr-FR" sz="2000" dirty="0" smtClean="0">
                <a:solidFill>
                  <a:schemeClr val="bg1"/>
                </a:solidFill>
              </a:rPr>
              <a:t>verdâtre</a:t>
            </a:r>
            <a:r>
              <a:rPr lang="fr-FR" sz="2400" dirty="0" smtClean="0">
                <a:solidFill>
                  <a:schemeClr val="bg1"/>
                </a:solidFill>
              </a:rPr>
              <a:t> </a:t>
            </a:r>
            <a:r>
              <a:rPr lang="fr-FR" sz="2200" dirty="0" smtClean="0">
                <a:solidFill>
                  <a:schemeClr val="bg1"/>
                </a:solidFill>
              </a:rPr>
              <a:t>et celui    qui montait          sur            lui</a:t>
            </a:r>
            <a:endParaRPr lang="fr-FR" sz="2200" dirty="0">
              <a:solidFill>
                <a:schemeClr val="bg1"/>
              </a:solidFill>
            </a:endParaRPr>
          </a:p>
          <a:p>
            <a:r>
              <a:rPr lang="en-US" sz="3300" dirty="0" smtClean="0">
                <a:solidFill>
                  <a:schemeClr val="bg1"/>
                </a:solidFill>
              </a:rPr>
              <a:t>   </a:t>
            </a:r>
            <a:r>
              <a:rPr lang="el-GR" sz="3300" dirty="0" smtClean="0">
                <a:solidFill>
                  <a:schemeClr val="bg1"/>
                </a:solidFill>
              </a:rPr>
              <a:t>ὄνομα αὐτῷ </a:t>
            </a:r>
            <a:r>
              <a:rPr lang="el-GR" sz="3300" dirty="0">
                <a:solidFill>
                  <a:schemeClr val="bg1"/>
                </a:solidFill>
              </a:rPr>
              <a:t>[ὁ] θάνατος, καὶ ὁ </a:t>
            </a:r>
            <a:r>
              <a:rPr lang="en-US" sz="3300" dirty="0" smtClean="0">
                <a:solidFill>
                  <a:schemeClr val="bg1"/>
                </a:solidFill>
              </a:rPr>
              <a:t>  </a:t>
            </a:r>
            <a:r>
              <a:rPr lang="el-GR" sz="3300" dirty="0" smtClean="0">
                <a:solidFill>
                  <a:schemeClr val="bg1"/>
                </a:solidFill>
              </a:rPr>
              <a:t>ᾅδης </a:t>
            </a:r>
            <a:r>
              <a:rPr lang="en-US" sz="3300" dirty="0" smtClean="0">
                <a:solidFill>
                  <a:schemeClr val="bg1"/>
                </a:solidFill>
              </a:rPr>
              <a:t> </a:t>
            </a:r>
            <a:r>
              <a:rPr lang="el-GR" sz="3300" dirty="0" smtClean="0">
                <a:solidFill>
                  <a:schemeClr val="bg1"/>
                </a:solidFill>
              </a:rPr>
              <a:t>ἠκολούθει </a:t>
            </a:r>
            <a:r>
              <a:rPr lang="en-US" sz="3300" dirty="0" smtClean="0">
                <a:solidFill>
                  <a:schemeClr val="bg1"/>
                </a:solidFill>
              </a:rPr>
              <a:t> </a:t>
            </a:r>
            <a:r>
              <a:rPr lang="el-GR" sz="3300" dirty="0" smtClean="0">
                <a:solidFill>
                  <a:schemeClr val="bg1"/>
                </a:solidFill>
              </a:rPr>
              <a:t>μετ</a:t>
            </a:r>
            <a:r>
              <a:rPr lang="el-GR" sz="3300" dirty="0">
                <a:solidFill>
                  <a:schemeClr val="bg1"/>
                </a:solidFill>
              </a:rPr>
              <a:t>᾽ αὐτοῦ </a:t>
            </a:r>
            <a:endParaRPr lang="en-US" sz="3300" dirty="0" smtClean="0">
              <a:solidFill>
                <a:schemeClr val="bg1"/>
              </a:solidFill>
            </a:endParaRPr>
          </a:p>
          <a:p>
            <a:r>
              <a:rPr lang="fr-FR" sz="2200" dirty="0" smtClean="0">
                <a:solidFill>
                  <a:schemeClr val="bg1"/>
                </a:solidFill>
              </a:rPr>
              <a:t>        nom          son        la          mort              et    le </a:t>
            </a:r>
            <a:r>
              <a:rPr lang="fr-FR" sz="2000" dirty="0">
                <a:solidFill>
                  <a:schemeClr val="bg1"/>
                </a:solidFill>
              </a:rPr>
              <a:t>séjour des morts </a:t>
            </a:r>
            <a:r>
              <a:rPr lang="fr-FR" sz="2000" dirty="0" smtClean="0">
                <a:solidFill>
                  <a:schemeClr val="bg1"/>
                </a:solidFill>
              </a:rPr>
              <a:t>   </a:t>
            </a:r>
            <a:r>
              <a:rPr lang="fr-FR" sz="2200" dirty="0" smtClean="0">
                <a:solidFill>
                  <a:schemeClr val="bg1"/>
                </a:solidFill>
              </a:rPr>
              <a:t>suivait          avec       lui</a:t>
            </a:r>
            <a:endParaRPr lang="es-ES" sz="2200" dirty="0" smtClean="0">
              <a:solidFill>
                <a:schemeClr val="bg1"/>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ἐδόθη αὐτοῖς ἐξουσία ἐπὶ τὸ τέταρτον τῆς γῆς ἀποκτεῖναι </a:t>
            </a:r>
            <a:endParaRPr lang="en-US" sz="3300" dirty="0">
              <a:solidFill>
                <a:schemeClr val="bg1"/>
              </a:solidFill>
            </a:endParaRPr>
          </a:p>
          <a:p>
            <a:r>
              <a:rPr lang="fr-FR" sz="2200" dirty="0" smtClean="0">
                <a:solidFill>
                  <a:schemeClr val="bg1"/>
                </a:solidFill>
              </a:rPr>
              <a:t>      et    fut donné     leur           pouvoir        sur     </a:t>
            </a:r>
            <a:r>
              <a:rPr lang="fr-FR" sz="2200" dirty="0">
                <a:solidFill>
                  <a:schemeClr val="bg1"/>
                </a:solidFill>
              </a:rPr>
              <a:t>le </a:t>
            </a:r>
            <a:r>
              <a:rPr lang="fr-FR" sz="2200" dirty="0" smtClean="0">
                <a:solidFill>
                  <a:schemeClr val="bg1"/>
                </a:solidFill>
              </a:rPr>
              <a:t>        quart          </a:t>
            </a:r>
            <a:r>
              <a:rPr lang="fr-FR" sz="2200" dirty="0">
                <a:solidFill>
                  <a:schemeClr val="bg1"/>
                </a:solidFill>
              </a:rPr>
              <a:t>de </a:t>
            </a:r>
            <a:r>
              <a:rPr lang="fr-FR" sz="2200" dirty="0" smtClean="0">
                <a:solidFill>
                  <a:schemeClr val="bg1"/>
                </a:solidFill>
              </a:rPr>
              <a:t>la  terre      pour tuer </a:t>
            </a:r>
          </a:p>
          <a:p>
            <a:r>
              <a:rPr lang="en-US" sz="3300" dirty="0" smtClean="0">
                <a:solidFill>
                  <a:schemeClr val="bg1"/>
                </a:solidFill>
              </a:rPr>
              <a:t> </a:t>
            </a:r>
            <a:r>
              <a:rPr lang="el-GR" sz="3300" dirty="0">
                <a:solidFill>
                  <a:schemeClr val="bg1"/>
                </a:solidFill>
              </a:rPr>
              <a:t>ἐν ῥομφαίᾳ καὶ ἐν λιμῷ καὶ ἐν θανάτῳ καὶ ὑπὸ τῶν θηρίων τῆς γῆς. </a:t>
            </a:r>
            <a:endParaRPr lang="en-US" sz="3300" dirty="0">
              <a:solidFill>
                <a:schemeClr val="bg1"/>
              </a:solidFill>
            </a:endParaRPr>
          </a:p>
          <a:p>
            <a:r>
              <a:rPr lang="fr-FR" sz="2200" dirty="0" smtClean="0">
                <a:solidFill>
                  <a:schemeClr val="bg1"/>
                </a:solidFill>
              </a:rPr>
              <a:t>  par      l'épée           et    </a:t>
            </a:r>
            <a:r>
              <a:rPr lang="fr-FR" sz="2200" dirty="0">
                <a:solidFill>
                  <a:schemeClr val="bg1"/>
                </a:solidFill>
              </a:rPr>
              <a:t>par </a:t>
            </a:r>
            <a:r>
              <a:rPr lang="fr-FR" sz="2200" dirty="0" smtClean="0">
                <a:solidFill>
                  <a:schemeClr val="bg1"/>
                </a:solidFill>
              </a:rPr>
              <a:t> la famine</a:t>
            </a:r>
            <a:r>
              <a:rPr lang="fr-FR" sz="2200" dirty="0">
                <a:solidFill>
                  <a:schemeClr val="bg1"/>
                </a:solidFill>
              </a:rPr>
              <a:t> </a:t>
            </a:r>
            <a:r>
              <a:rPr lang="fr-FR" sz="2200" dirty="0" smtClean="0">
                <a:solidFill>
                  <a:schemeClr val="bg1"/>
                </a:solidFill>
              </a:rPr>
              <a:t> et   par  la mortalité    et     par      les  </a:t>
            </a:r>
            <a:r>
              <a:rPr lang="fr-FR" sz="2000" dirty="0">
                <a:solidFill>
                  <a:schemeClr val="bg1"/>
                </a:solidFill>
              </a:rPr>
              <a:t>bêtes sauvages </a:t>
            </a:r>
            <a:r>
              <a:rPr lang="fr-FR" sz="2000" dirty="0" smtClean="0">
                <a:solidFill>
                  <a:schemeClr val="bg1"/>
                </a:solidFill>
              </a:rPr>
              <a:t> de </a:t>
            </a:r>
            <a:r>
              <a:rPr lang="fr-FR" sz="2000" dirty="0">
                <a:solidFill>
                  <a:schemeClr val="bg1"/>
                </a:solidFill>
              </a:rPr>
              <a:t>la</a:t>
            </a:r>
            <a:r>
              <a:rPr lang="fr-FR" sz="2400" dirty="0">
                <a:solidFill>
                  <a:schemeClr val="bg1"/>
                </a:solidFill>
              </a:rPr>
              <a:t> </a:t>
            </a:r>
            <a:r>
              <a:rPr lang="fr-FR" sz="2200" dirty="0" smtClean="0">
                <a:solidFill>
                  <a:schemeClr val="bg1"/>
                </a:solidFill>
              </a:rPr>
              <a:t>terre</a:t>
            </a:r>
            <a:endParaRPr lang="es-ES" sz="2200" dirty="0" smtClean="0">
              <a:solidFill>
                <a:schemeClr val="bg1"/>
              </a:solidFill>
            </a:endParaRPr>
          </a:p>
          <a:p>
            <a:r>
              <a:rPr lang="en-US" sz="800" dirty="0" smtClean="0">
                <a:solidFill>
                  <a:schemeClr val="bg1"/>
                </a:solidFill>
              </a:rPr>
              <a:t> </a:t>
            </a:r>
            <a:r>
              <a:rPr lang="en-US" baseline="30000" dirty="0" smtClean="0">
                <a:solidFill>
                  <a:srgbClr val="FFFF00"/>
                </a:solidFill>
              </a:rPr>
              <a:t>	NEG </a:t>
            </a:r>
            <a:r>
              <a:rPr lang="fr-FR" b="1" dirty="0">
                <a:solidFill>
                  <a:schemeClr val="bg1"/>
                </a:solidFill>
              </a:rPr>
              <a:t>6:8</a:t>
            </a:r>
            <a:r>
              <a:rPr lang="fr-FR" dirty="0">
                <a:solidFill>
                  <a:schemeClr val="bg1"/>
                </a:solidFill>
              </a:rPr>
              <a:t> Je regardai, et voici, parut un cheval d'une couleur verdâtre. Celui qui le montait se nommait la mort, et le séjour des morts l'accompagnait. Le pouvoir leur fut donné sur le quart de la terre, pour faire périr les hommes par l'épée, par la famine, par la mortalité, et par les bêtes sauvages de la terre</a:t>
            </a:r>
            <a:r>
              <a:rPr lang="fr-FR" dirty="0" smtClean="0">
                <a:solidFill>
                  <a:schemeClr val="bg1"/>
                </a:solidFill>
              </a:rPr>
              <a:t>. / </a:t>
            </a:r>
            <a:r>
              <a:rPr lang="fr-FR" baseline="30000" dirty="0" smtClean="0">
                <a:solidFill>
                  <a:srgbClr val="FFFF00"/>
                </a:solidFill>
              </a:rPr>
              <a:t>BFC </a:t>
            </a:r>
            <a:r>
              <a:rPr lang="fr-FR" b="1" dirty="0">
                <a:solidFill>
                  <a:schemeClr val="bg1"/>
                </a:solidFill>
              </a:rPr>
              <a:t>6:8</a:t>
            </a:r>
            <a:r>
              <a:rPr lang="fr-FR" dirty="0">
                <a:solidFill>
                  <a:schemeClr val="bg1"/>
                </a:solidFill>
              </a:rPr>
              <a:t> Je regardai et je vis un cheval de couleur verdâtre. Celui qui le montait se nomme la Mort, et le monde des morts le suivait. On leur donna le pouvoir sur le quart de la terre, pour faire mourir ses habitants par la guerre, la famine, les épidémies et les bêtes féroces</a:t>
            </a:r>
            <a:r>
              <a:rPr lang="fr-FR" dirty="0" smtClean="0">
                <a:solidFill>
                  <a:schemeClr val="bg1"/>
                </a:solidFill>
              </a:rPr>
              <a:t>.</a:t>
            </a:r>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605471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11692"/>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3200" b="1" dirty="0" smtClean="0">
                <a:solidFill>
                  <a:srgbClr val="FFFF00"/>
                </a:solidFill>
              </a:rPr>
              <a:t>Apocalypse 6:9 </a:t>
            </a:r>
          </a:p>
          <a:p>
            <a:pPr algn="ctr"/>
            <a:endParaRPr lang="en-US" sz="800" b="1" dirty="0" smtClean="0">
              <a:solidFill>
                <a:srgbClr val="FFFF00"/>
              </a:solidFill>
            </a:endParaRPr>
          </a:p>
          <a:p>
            <a:r>
              <a:rPr lang="en-US" sz="2800" b="1" dirty="0" smtClean="0">
                <a:solidFill>
                  <a:srgbClr val="FFFF00"/>
                </a:solidFill>
              </a:rPr>
              <a:t>9</a:t>
            </a:r>
            <a:r>
              <a:rPr lang="en-US" sz="3200" b="1" dirty="0" smtClean="0">
                <a:solidFill>
                  <a:schemeClr val="bg1"/>
                </a:solidFill>
              </a:rPr>
              <a:t>     </a:t>
            </a:r>
            <a:r>
              <a:rPr lang="el-GR" sz="3500" dirty="0" smtClean="0">
                <a:solidFill>
                  <a:schemeClr val="bg1"/>
                </a:solidFill>
              </a:rPr>
              <a:t>Καὶ </a:t>
            </a:r>
            <a:r>
              <a:rPr lang="el-GR" sz="3500" dirty="0">
                <a:solidFill>
                  <a:schemeClr val="bg1"/>
                </a:solidFill>
              </a:rPr>
              <a:t>ὅτε ἤνοιξεν τὴν πέμπτην σφραγῖδα,</a:t>
            </a:r>
            <a:r>
              <a:rPr lang="fr-FR" sz="3500" dirty="0" smtClean="0">
                <a:solidFill>
                  <a:schemeClr val="bg1"/>
                </a:solidFill>
              </a:rPr>
              <a:t> </a:t>
            </a:r>
            <a:endParaRPr lang="en-US" sz="3500" dirty="0" smtClean="0">
              <a:solidFill>
                <a:schemeClr val="bg1"/>
              </a:solidFill>
            </a:endParaRPr>
          </a:p>
          <a:p>
            <a:r>
              <a:rPr lang="fr-FR" sz="2400" dirty="0" smtClean="0">
                <a:solidFill>
                  <a:schemeClr val="bg1"/>
                </a:solidFill>
              </a:rPr>
              <a:t>           et   quand    il ouvrit      le       </a:t>
            </a:r>
            <a:r>
              <a:rPr lang="fr-FR" sz="2400" dirty="0">
                <a:solidFill>
                  <a:schemeClr val="bg1"/>
                </a:solidFill>
              </a:rPr>
              <a:t>cinquième </a:t>
            </a:r>
            <a:r>
              <a:rPr lang="fr-FR" sz="2400" dirty="0" smtClean="0">
                <a:solidFill>
                  <a:schemeClr val="bg1"/>
                </a:solidFill>
              </a:rPr>
              <a:t>        sceau </a:t>
            </a:r>
            <a:endParaRPr lang="es-ES" sz="2400" dirty="0" smtClean="0">
              <a:solidFill>
                <a:schemeClr val="bg1"/>
              </a:solidFill>
            </a:endParaRPr>
          </a:p>
          <a:p>
            <a:r>
              <a:rPr lang="en-US" sz="3500" dirty="0" smtClean="0">
                <a:solidFill>
                  <a:schemeClr val="bg1"/>
                </a:solidFill>
              </a:rPr>
              <a:t>   </a:t>
            </a:r>
            <a:r>
              <a:rPr lang="el-GR" sz="3500" dirty="0" smtClean="0">
                <a:solidFill>
                  <a:schemeClr val="bg1"/>
                </a:solidFill>
              </a:rPr>
              <a:t>εἶδον ὑποκάτω τοῦ </a:t>
            </a:r>
            <a:r>
              <a:rPr lang="el-GR" sz="3500" dirty="0">
                <a:solidFill>
                  <a:schemeClr val="bg1"/>
                </a:solidFill>
              </a:rPr>
              <a:t>θυσιαστηρίου τὰς </a:t>
            </a:r>
            <a:r>
              <a:rPr lang="el-GR" sz="3500" dirty="0" smtClean="0">
                <a:solidFill>
                  <a:schemeClr val="bg1"/>
                </a:solidFill>
              </a:rPr>
              <a:t>ψυχὰς</a:t>
            </a:r>
            <a:endParaRPr lang="en-US" sz="3500" dirty="0" smtClean="0">
              <a:solidFill>
                <a:schemeClr val="bg1"/>
              </a:solidFill>
            </a:endParaRPr>
          </a:p>
          <a:p>
            <a:r>
              <a:rPr lang="fr-FR" sz="2400" dirty="0" smtClean="0">
                <a:solidFill>
                  <a:schemeClr val="bg1"/>
                </a:solidFill>
              </a:rPr>
              <a:t>      j‘ai vu           sous                   l'autel                                les       âmes </a:t>
            </a:r>
            <a:endParaRPr lang="fr-FR" sz="2400" dirty="0">
              <a:solidFill>
                <a:schemeClr val="bg1"/>
              </a:solidFill>
            </a:endParaRPr>
          </a:p>
          <a:p>
            <a:r>
              <a:rPr lang="en-US" sz="3500" dirty="0" smtClean="0">
                <a:solidFill>
                  <a:schemeClr val="bg1"/>
                </a:solidFill>
              </a:rPr>
              <a:t>    </a:t>
            </a:r>
            <a:r>
              <a:rPr lang="el-GR" sz="3500" dirty="0" smtClean="0">
                <a:solidFill>
                  <a:schemeClr val="bg1"/>
                </a:solidFill>
              </a:rPr>
              <a:t>τῶν </a:t>
            </a:r>
            <a:r>
              <a:rPr lang="en-US" sz="3500" dirty="0" smtClean="0">
                <a:solidFill>
                  <a:schemeClr val="bg1"/>
                </a:solidFill>
              </a:rPr>
              <a:t>   </a:t>
            </a:r>
            <a:r>
              <a:rPr lang="el-GR" sz="3500" dirty="0" smtClean="0">
                <a:solidFill>
                  <a:schemeClr val="bg1"/>
                </a:solidFill>
              </a:rPr>
              <a:t>ἐσφαγμένων </a:t>
            </a:r>
            <a:r>
              <a:rPr lang="en-US" sz="3500" dirty="0" smtClean="0">
                <a:solidFill>
                  <a:schemeClr val="bg1"/>
                </a:solidFill>
              </a:rPr>
              <a:t>  </a:t>
            </a:r>
            <a:r>
              <a:rPr lang="el-GR" sz="3500" dirty="0" smtClean="0">
                <a:solidFill>
                  <a:schemeClr val="bg1"/>
                </a:solidFill>
              </a:rPr>
              <a:t>διὰ</a:t>
            </a:r>
            <a:r>
              <a:rPr lang="en-US" sz="3500" dirty="0" smtClean="0">
                <a:solidFill>
                  <a:schemeClr val="bg1"/>
                </a:solidFill>
              </a:rPr>
              <a:t> </a:t>
            </a:r>
            <a:r>
              <a:rPr lang="el-GR" sz="3500" dirty="0" smtClean="0">
                <a:solidFill>
                  <a:schemeClr val="bg1"/>
                </a:solidFill>
              </a:rPr>
              <a:t> </a:t>
            </a:r>
            <a:r>
              <a:rPr lang="el-GR" sz="3500" dirty="0">
                <a:solidFill>
                  <a:schemeClr val="bg1"/>
                </a:solidFill>
              </a:rPr>
              <a:t>τὸν λόγον τοῦ </a:t>
            </a:r>
            <a:r>
              <a:rPr lang="el-GR" sz="3500" dirty="0" smtClean="0">
                <a:solidFill>
                  <a:schemeClr val="bg1"/>
                </a:solidFill>
              </a:rPr>
              <a:t>θεοῦ</a:t>
            </a:r>
            <a:endParaRPr lang="en-US" sz="3500" dirty="0">
              <a:solidFill>
                <a:schemeClr val="bg1"/>
              </a:solidFill>
            </a:endParaRPr>
          </a:p>
          <a:p>
            <a:r>
              <a:rPr lang="fr-FR" sz="2400" dirty="0" smtClean="0">
                <a:solidFill>
                  <a:schemeClr val="bg1"/>
                </a:solidFill>
              </a:rPr>
              <a:t>   de </a:t>
            </a:r>
            <a:r>
              <a:rPr lang="fr-FR" sz="2400" dirty="0">
                <a:solidFill>
                  <a:schemeClr val="bg1"/>
                </a:solidFill>
              </a:rPr>
              <a:t>ceux </a:t>
            </a:r>
            <a:r>
              <a:rPr lang="fr-FR" sz="2100" dirty="0">
                <a:solidFill>
                  <a:schemeClr val="bg1"/>
                </a:solidFill>
              </a:rPr>
              <a:t>qui avaient été immolés </a:t>
            </a:r>
            <a:r>
              <a:rPr lang="fr-FR" sz="2100" dirty="0" smtClean="0">
                <a:solidFill>
                  <a:schemeClr val="bg1"/>
                </a:solidFill>
              </a:rPr>
              <a:t> à </a:t>
            </a:r>
            <a:r>
              <a:rPr lang="fr-FR" sz="2100" dirty="0">
                <a:solidFill>
                  <a:schemeClr val="bg1"/>
                </a:solidFill>
              </a:rPr>
              <a:t>cause de </a:t>
            </a:r>
            <a:r>
              <a:rPr lang="fr-FR" sz="2100" dirty="0" smtClean="0">
                <a:solidFill>
                  <a:schemeClr val="bg1"/>
                </a:solidFill>
              </a:rPr>
              <a:t> </a:t>
            </a:r>
            <a:r>
              <a:rPr lang="fr-FR" sz="2400" dirty="0" smtClean="0">
                <a:solidFill>
                  <a:schemeClr val="bg1"/>
                </a:solidFill>
              </a:rPr>
              <a:t>la      parole      de     Dieu </a:t>
            </a:r>
            <a:endParaRPr lang="en-US" sz="2400" dirty="0" smtClean="0">
              <a:solidFill>
                <a:schemeClr val="bg1"/>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διὰ τὴν μαρτυρίαν ἣν εἶχον.</a:t>
            </a:r>
            <a:r>
              <a:rPr lang="fr-FR" sz="3500" dirty="0" smtClean="0">
                <a:solidFill>
                  <a:schemeClr val="bg1"/>
                </a:solidFill>
              </a:rPr>
              <a:t>   </a:t>
            </a:r>
          </a:p>
          <a:p>
            <a:r>
              <a:rPr lang="fr-FR" sz="2400" dirty="0" smtClean="0">
                <a:solidFill>
                  <a:schemeClr val="bg1"/>
                </a:solidFill>
              </a:rPr>
              <a:t>                et    </a:t>
            </a:r>
            <a:r>
              <a:rPr lang="fr-FR" sz="2100" dirty="0">
                <a:solidFill>
                  <a:schemeClr val="bg1"/>
                </a:solidFill>
              </a:rPr>
              <a:t>à cause</a:t>
            </a:r>
            <a:r>
              <a:rPr lang="fr-FR" sz="2400" dirty="0">
                <a:solidFill>
                  <a:schemeClr val="bg1"/>
                </a:solidFill>
              </a:rPr>
              <a:t> </a:t>
            </a:r>
            <a:r>
              <a:rPr lang="fr-FR" sz="2400" dirty="0" smtClean="0">
                <a:solidFill>
                  <a:schemeClr val="bg1"/>
                </a:solidFill>
              </a:rPr>
              <a:t> du      témoignage     qu'ils </a:t>
            </a:r>
            <a:r>
              <a:rPr lang="fr-FR" sz="2400" dirty="0">
                <a:solidFill>
                  <a:schemeClr val="bg1"/>
                </a:solidFill>
              </a:rPr>
              <a:t>avaient </a:t>
            </a: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6:9</a:t>
            </a:r>
            <a:r>
              <a:rPr lang="fr-FR" dirty="0">
                <a:solidFill>
                  <a:schemeClr val="bg1"/>
                </a:solidFill>
              </a:rPr>
              <a:t> Quand il ouvrit le cinquième sceau, je vis sous l'autel les âmes de ceux qui avaient été immolés à cause de la parole de Dieu et à cause du témoignage </a:t>
            </a:r>
            <a:r>
              <a:rPr lang="fr-FR" dirty="0" err="1">
                <a:solidFill>
                  <a:schemeClr val="bg1"/>
                </a:solidFill>
              </a:rPr>
              <a:t>qu</a:t>
            </a:r>
            <a:r>
              <a:rPr lang="fr-FR" dirty="0">
                <a:solidFill>
                  <a:schemeClr val="bg1"/>
                </a:solidFill>
              </a:rPr>
              <a:t> 'ils avaient rendu</a:t>
            </a:r>
            <a:r>
              <a:rPr lang="fr-FR" dirty="0" smtClean="0">
                <a:solidFill>
                  <a:schemeClr val="bg1"/>
                </a:solidFill>
              </a:rPr>
              <a:t>. </a:t>
            </a:r>
            <a:endParaRPr lang="fr-FR" dirty="0">
              <a:solidFill>
                <a:schemeClr val="bg1"/>
              </a:solidFill>
            </a:endParaRPr>
          </a:p>
          <a:p>
            <a:r>
              <a:rPr lang="fr-FR" baseline="30000" dirty="0" smtClean="0">
                <a:solidFill>
                  <a:schemeClr val="bg1"/>
                </a:solidFill>
              </a:rPr>
              <a:t>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6:9</a:t>
            </a:r>
            <a:r>
              <a:rPr lang="fr-FR" dirty="0">
                <a:solidFill>
                  <a:schemeClr val="bg1"/>
                </a:solidFill>
              </a:rPr>
              <a:t> Quand l'Agneau brisa le cinquième sceau, je vis sous l'autel les âmes de ceux qui avaient été exécutés pour leur fidélité à la parole de Dieu et le témoignage qu'ils lui avaient rendu. </a:t>
            </a:r>
          </a:p>
          <a:p>
            <a:endParaRPr lang="fr-FR" sz="1100" dirty="0" smtClean="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24408439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3200" b="1" dirty="0" smtClean="0">
                <a:solidFill>
                  <a:srgbClr val="FFFF00"/>
                </a:solidFill>
              </a:rPr>
              <a:t>Apocalypse 6:10 </a:t>
            </a:r>
          </a:p>
          <a:p>
            <a:pPr algn="ctr"/>
            <a:endParaRPr lang="en-US" sz="800" b="1" dirty="0" smtClean="0">
              <a:solidFill>
                <a:srgbClr val="FFFF00"/>
              </a:solidFill>
            </a:endParaRPr>
          </a:p>
          <a:p>
            <a:r>
              <a:rPr lang="en-US" sz="2800" b="1" dirty="0" smtClean="0">
                <a:solidFill>
                  <a:srgbClr val="FFFF00"/>
                </a:solidFill>
              </a:rPr>
              <a:t>10</a:t>
            </a:r>
            <a:r>
              <a:rPr lang="en-US" sz="3200" b="1" dirty="0" smtClean="0">
                <a:solidFill>
                  <a:schemeClr val="bg1"/>
                </a:solidFill>
              </a:rPr>
              <a:t>   </a:t>
            </a:r>
            <a:r>
              <a:rPr lang="el-GR" sz="3400" dirty="0" smtClean="0">
                <a:solidFill>
                  <a:schemeClr val="bg1"/>
                </a:solidFill>
              </a:rPr>
              <a:t>καὶ ἔκραξαν</a:t>
            </a:r>
            <a:r>
              <a:rPr lang="en-US" sz="3400" dirty="0" smtClean="0">
                <a:solidFill>
                  <a:schemeClr val="bg1"/>
                </a:solidFill>
              </a:rPr>
              <a:t> </a:t>
            </a:r>
            <a:r>
              <a:rPr lang="el-GR" sz="3400" dirty="0" smtClean="0">
                <a:solidFill>
                  <a:schemeClr val="bg1"/>
                </a:solidFill>
              </a:rPr>
              <a:t> </a:t>
            </a:r>
            <a:r>
              <a:rPr lang="el-GR" sz="3400" dirty="0">
                <a:solidFill>
                  <a:schemeClr val="bg1"/>
                </a:solidFill>
              </a:rPr>
              <a:t>φωνῇ </a:t>
            </a:r>
            <a:r>
              <a:rPr lang="en-US" sz="3400" dirty="0" smtClean="0">
                <a:solidFill>
                  <a:schemeClr val="bg1"/>
                </a:solidFill>
              </a:rPr>
              <a:t> </a:t>
            </a:r>
            <a:r>
              <a:rPr lang="el-GR" sz="3400" dirty="0" smtClean="0">
                <a:solidFill>
                  <a:schemeClr val="bg1"/>
                </a:solidFill>
              </a:rPr>
              <a:t>μεγάλῃ </a:t>
            </a:r>
            <a:r>
              <a:rPr lang="el-GR" sz="3400" dirty="0">
                <a:solidFill>
                  <a:schemeClr val="bg1"/>
                </a:solidFill>
              </a:rPr>
              <a:t>λέγοντες· </a:t>
            </a:r>
            <a:endParaRPr lang="en-US" sz="3400" dirty="0" smtClean="0">
              <a:solidFill>
                <a:schemeClr val="bg1"/>
              </a:solidFill>
            </a:endParaRPr>
          </a:p>
          <a:p>
            <a:r>
              <a:rPr lang="fr-FR" sz="2400" dirty="0" smtClean="0">
                <a:solidFill>
                  <a:schemeClr val="bg1"/>
                </a:solidFill>
              </a:rPr>
              <a:t>           et     ils </a:t>
            </a:r>
            <a:r>
              <a:rPr lang="fr-FR" sz="2400" dirty="0">
                <a:solidFill>
                  <a:schemeClr val="bg1"/>
                </a:solidFill>
              </a:rPr>
              <a:t>crièrent </a:t>
            </a:r>
            <a:r>
              <a:rPr lang="fr-FR" sz="2400" dirty="0" smtClean="0">
                <a:solidFill>
                  <a:schemeClr val="bg1"/>
                </a:solidFill>
              </a:rPr>
              <a:t> d'une </a:t>
            </a:r>
            <a:r>
              <a:rPr lang="fr-FR" sz="2400" dirty="0">
                <a:solidFill>
                  <a:schemeClr val="bg1"/>
                </a:solidFill>
              </a:rPr>
              <a:t>voix </a:t>
            </a:r>
            <a:r>
              <a:rPr lang="fr-FR" sz="2400" dirty="0" smtClean="0">
                <a:solidFill>
                  <a:schemeClr val="bg1"/>
                </a:solidFill>
              </a:rPr>
              <a:t>     forte         </a:t>
            </a:r>
            <a:r>
              <a:rPr lang="fr-FR" sz="2400" dirty="0">
                <a:solidFill>
                  <a:schemeClr val="bg1"/>
                </a:solidFill>
              </a:rPr>
              <a:t>en </a:t>
            </a:r>
            <a:r>
              <a:rPr lang="fr-FR" sz="2400" dirty="0" smtClean="0">
                <a:solidFill>
                  <a:schemeClr val="bg1"/>
                </a:solidFill>
              </a:rPr>
              <a:t>disant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ἕως </a:t>
            </a:r>
            <a:r>
              <a:rPr lang="el-GR" sz="3400" dirty="0">
                <a:solidFill>
                  <a:schemeClr val="bg1"/>
                </a:solidFill>
              </a:rPr>
              <a:t>πότε, ὁ δεσπότης ὁ ἅγιος καὶ ἀληθινός, </a:t>
            </a:r>
            <a:endParaRPr lang="en-US" sz="3400" dirty="0" smtClean="0">
              <a:solidFill>
                <a:schemeClr val="bg1"/>
              </a:solidFill>
            </a:endParaRPr>
          </a:p>
          <a:p>
            <a:r>
              <a:rPr lang="fr-FR" sz="2400" dirty="0" smtClean="0">
                <a:solidFill>
                  <a:schemeClr val="bg1"/>
                </a:solidFill>
              </a:rPr>
              <a:t>    jusqu'à  quand   le      </a:t>
            </a:r>
            <a:r>
              <a:rPr lang="fr-FR" sz="2400" dirty="0">
                <a:solidFill>
                  <a:schemeClr val="bg1"/>
                </a:solidFill>
              </a:rPr>
              <a:t>Maître </a:t>
            </a:r>
            <a:r>
              <a:rPr lang="fr-FR" sz="2400" dirty="0" smtClean="0">
                <a:solidFill>
                  <a:schemeClr val="bg1"/>
                </a:solidFill>
              </a:rPr>
              <a:t>         le   saint       </a:t>
            </a:r>
            <a:r>
              <a:rPr lang="fr-FR" sz="2400" dirty="0">
                <a:solidFill>
                  <a:schemeClr val="bg1"/>
                </a:solidFill>
              </a:rPr>
              <a:t>et </a:t>
            </a:r>
            <a:r>
              <a:rPr lang="fr-FR" sz="2400" dirty="0" smtClean="0">
                <a:solidFill>
                  <a:schemeClr val="bg1"/>
                </a:solidFill>
              </a:rPr>
              <a:t>     véritable </a:t>
            </a:r>
            <a:endParaRPr lang="fr-FR" sz="2400" dirty="0">
              <a:solidFill>
                <a:schemeClr val="bg1"/>
              </a:solidFill>
            </a:endParaRPr>
          </a:p>
          <a:p>
            <a:r>
              <a:rPr lang="en-US" sz="3400" dirty="0" smtClean="0">
                <a:solidFill>
                  <a:schemeClr val="bg1"/>
                </a:solidFill>
              </a:rPr>
              <a:t>         </a:t>
            </a:r>
            <a:r>
              <a:rPr lang="el-GR" sz="3400" dirty="0" smtClean="0">
                <a:solidFill>
                  <a:schemeClr val="bg1"/>
                </a:solidFill>
              </a:rPr>
              <a:t>οὐ </a:t>
            </a:r>
            <a:r>
              <a:rPr lang="el-GR" sz="3400" dirty="0">
                <a:solidFill>
                  <a:schemeClr val="bg1"/>
                </a:solidFill>
              </a:rPr>
              <a:t>κρίνεις καὶ ἐκδικεῖς τὸ αἷμα </a:t>
            </a:r>
            <a:r>
              <a:rPr lang="el-GR" sz="3400" dirty="0" smtClean="0">
                <a:solidFill>
                  <a:schemeClr val="bg1"/>
                </a:solidFill>
              </a:rPr>
              <a:t>ἡμῶν</a:t>
            </a:r>
            <a:endParaRPr lang="en-US" sz="3400" dirty="0" smtClean="0">
              <a:solidFill>
                <a:schemeClr val="bg1"/>
              </a:solidFill>
            </a:endParaRPr>
          </a:p>
          <a:p>
            <a:r>
              <a:rPr lang="fr-FR" sz="2400" dirty="0" smtClean="0">
                <a:solidFill>
                  <a:schemeClr val="bg1"/>
                </a:solidFill>
              </a:rPr>
              <a:t>        ne pas  tu juges     et   tu te venges   le     sang     notre </a:t>
            </a:r>
            <a:endParaRPr lang="en-US" sz="2400" dirty="0" smtClean="0">
              <a:solidFill>
                <a:schemeClr val="bg1"/>
              </a:solidFill>
            </a:endParaRPr>
          </a:p>
          <a:p>
            <a:r>
              <a:rPr lang="en-US" sz="3400" dirty="0" smtClean="0">
                <a:solidFill>
                  <a:schemeClr val="bg1"/>
                </a:solidFill>
              </a:rPr>
              <a:t>          </a:t>
            </a:r>
            <a:r>
              <a:rPr lang="el-GR" sz="3400" dirty="0" smtClean="0">
                <a:solidFill>
                  <a:schemeClr val="bg1"/>
                </a:solidFill>
              </a:rPr>
              <a:t>ἐκ </a:t>
            </a:r>
            <a:r>
              <a:rPr lang="el-GR" sz="3400" dirty="0">
                <a:solidFill>
                  <a:schemeClr val="bg1"/>
                </a:solidFill>
              </a:rPr>
              <a:t>τῶν κατοικούντων ἐπὶ τῆς γῆς; </a:t>
            </a:r>
            <a:endParaRPr lang="fr-FR" sz="3400" dirty="0" smtClean="0">
              <a:solidFill>
                <a:schemeClr val="bg1"/>
              </a:solidFill>
            </a:endParaRPr>
          </a:p>
          <a:p>
            <a:r>
              <a:rPr lang="fr-FR" sz="2400" dirty="0" smtClean="0">
                <a:solidFill>
                  <a:schemeClr val="bg1"/>
                </a:solidFill>
              </a:rPr>
              <a:t>              sur    </a:t>
            </a:r>
            <a:r>
              <a:rPr lang="fr-FR" sz="2400" dirty="0">
                <a:solidFill>
                  <a:schemeClr val="bg1"/>
                </a:solidFill>
              </a:rPr>
              <a:t>les </a:t>
            </a:r>
            <a:r>
              <a:rPr lang="fr-FR" sz="2400" dirty="0" smtClean="0">
                <a:solidFill>
                  <a:schemeClr val="bg1"/>
                </a:solidFill>
              </a:rPr>
              <a:t>            habitants            sur     la    terre</a:t>
            </a:r>
            <a:endParaRPr lang="fr-FR" sz="2400" dirty="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6:10</a:t>
            </a:r>
            <a:r>
              <a:rPr lang="fr-FR" dirty="0">
                <a:solidFill>
                  <a:schemeClr val="bg1"/>
                </a:solidFill>
              </a:rPr>
              <a:t> Ils crièrent d'une voix forte, en disant: </a:t>
            </a:r>
            <a:r>
              <a:rPr lang="fr-FR" dirty="0" smtClean="0">
                <a:solidFill>
                  <a:schemeClr val="bg1"/>
                </a:solidFill>
              </a:rPr>
              <a:t>Jusqu'à </a:t>
            </a:r>
            <a:r>
              <a:rPr lang="fr-FR" dirty="0">
                <a:solidFill>
                  <a:schemeClr val="bg1"/>
                </a:solidFill>
              </a:rPr>
              <a:t>quand, Maître saint et véritable, tarderas-tu à juger, et à tirer vengeance de notre sang sur les habitants de la terre </a:t>
            </a:r>
            <a:r>
              <a:rPr lang="fr-FR" dirty="0" smtClean="0">
                <a:solidFill>
                  <a:schemeClr val="bg1"/>
                </a:solidFill>
              </a:rPr>
              <a:t>? </a:t>
            </a:r>
            <a:endParaRPr lang="fr-FR" dirty="0">
              <a:solidFill>
                <a:schemeClr val="bg1"/>
              </a:solidFill>
            </a:endParaRPr>
          </a:p>
          <a:p>
            <a:r>
              <a:rPr lang="fr-FR" baseline="30000" dirty="0" smtClean="0">
                <a:solidFill>
                  <a:schemeClr val="bg1"/>
                </a:solidFill>
              </a:rPr>
              <a:t>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6:10</a:t>
            </a:r>
            <a:r>
              <a:rPr lang="fr-FR" dirty="0">
                <a:solidFill>
                  <a:schemeClr val="bg1"/>
                </a:solidFill>
              </a:rPr>
              <a:t> Ils criaient avec force: «Maître saint et véritable, jusqu'à quand tarderas-tu à juger les habitants de la terre pour leur demander des comptes au sujet de notre mort?»</a:t>
            </a:r>
          </a:p>
          <a:p>
            <a:endParaRPr lang="fr-FR" sz="1100" dirty="0">
              <a:solidFill>
                <a:schemeClr val="bg1"/>
              </a:solidFill>
            </a:endParaRPr>
          </a:p>
          <a:p>
            <a:endParaRPr lang="fr-FR" sz="1100" dirty="0">
              <a:solidFill>
                <a:schemeClr val="bg1"/>
              </a:solidFill>
            </a:endParaRPr>
          </a:p>
          <a:p>
            <a:endParaRPr lang="fr-FR" sz="1100" dirty="0" smtClean="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38075363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80914"/>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3200" b="1" dirty="0" smtClean="0">
                <a:solidFill>
                  <a:srgbClr val="FFFF00"/>
                </a:solidFill>
              </a:rPr>
              <a:t>Apocalypse 6:11 </a:t>
            </a:r>
          </a:p>
          <a:p>
            <a:pPr algn="ctr"/>
            <a:endParaRPr lang="en-US" sz="800" b="1" dirty="0" smtClean="0">
              <a:solidFill>
                <a:srgbClr val="FFFF00"/>
              </a:solidFill>
            </a:endParaRPr>
          </a:p>
          <a:p>
            <a:r>
              <a:rPr lang="en-US" sz="2800" b="1" dirty="0" smtClean="0">
                <a:solidFill>
                  <a:srgbClr val="FFFF00"/>
                </a:solidFill>
              </a:rPr>
              <a:t>11</a:t>
            </a:r>
            <a:r>
              <a:rPr lang="en-US" sz="3200" b="1" dirty="0" smtClean="0">
                <a:solidFill>
                  <a:schemeClr val="bg1"/>
                </a:solidFill>
              </a:rPr>
              <a:t>    </a:t>
            </a:r>
            <a:r>
              <a:rPr lang="el-GR" sz="3500" dirty="0" smtClean="0">
                <a:solidFill>
                  <a:schemeClr val="bg1"/>
                </a:solidFill>
              </a:rPr>
              <a:t>καὶ </a:t>
            </a:r>
            <a:r>
              <a:rPr lang="el-GR" sz="3500" dirty="0">
                <a:solidFill>
                  <a:schemeClr val="bg1"/>
                </a:solidFill>
              </a:rPr>
              <a:t>ἐδόθη αὐτοῖς ἑκάστῳ στολὴ </a:t>
            </a:r>
            <a:r>
              <a:rPr lang="el-GR" sz="3500" dirty="0" smtClean="0">
                <a:solidFill>
                  <a:schemeClr val="bg1"/>
                </a:solidFill>
              </a:rPr>
              <a:t>λευκὴ</a:t>
            </a:r>
            <a:endParaRPr lang="en-US" sz="3500" dirty="0" smtClean="0">
              <a:solidFill>
                <a:schemeClr val="bg1"/>
              </a:solidFill>
            </a:endParaRPr>
          </a:p>
          <a:p>
            <a:r>
              <a:rPr lang="fr-FR" sz="2400" dirty="0" smtClean="0">
                <a:solidFill>
                  <a:schemeClr val="bg1"/>
                </a:solidFill>
              </a:rPr>
              <a:t>            et    </a:t>
            </a:r>
            <a:r>
              <a:rPr lang="fr-FR" sz="2400" dirty="0">
                <a:solidFill>
                  <a:schemeClr val="bg1"/>
                </a:solidFill>
              </a:rPr>
              <a:t>fut donnée </a:t>
            </a:r>
            <a:r>
              <a:rPr lang="fr-FR" sz="2400" dirty="0" smtClean="0">
                <a:solidFill>
                  <a:schemeClr val="bg1"/>
                </a:solidFill>
              </a:rPr>
              <a:t>  d'eux       </a:t>
            </a:r>
            <a:r>
              <a:rPr lang="fr-FR" sz="2400" dirty="0">
                <a:solidFill>
                  <a:schemeClr val="bg1"/>
                </a:solidFill>
              </a:rPr>
              <a:t>à chacun </a:t>
            </a:r>
            <a:r>
              <a:rPr lang="fr-FR" sz="2400" dirty="0" smtClean="0">
                <a:solidFill>
                  <a:schemeClr val="bg1"/>
                </a:solidFill>
              </a:rPr>
              <a:t>  une </a:t>
            </a:r>
            <a:r>
              <a:rPr lang="fr-FR" sz="2400" dirty="0">
                <a:solidFill>
                  <a:schemeClr val="bg1"/>
                </a:solidFill>
              </a:rPr>
              <a:t>robe </a:t>
            </a:r>
            <a:r>
              <a:rPr lang="fr-FR" sz="2400" dirty="0" smtClean="0">
                <a:solidFill>
                  <a:schemeClr val="bg1"/>
                </a:solidFill>
              </a:rPr>
              <a:t> blanche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ἐρρέθη αὐτοῖς ἵνα ἀναπαύσονται </a:t>
            </a:r>
            <a:r>
              <a:rPr lang="en-US" sz="3400" dirty="0" smtClean="0">
                <a:solidFill>
                  <a:schemeClr val="bg1"/>
                </a:solidFill>
              </a:rPr>
              <a:t> </a:t>
            </a:r>
            <a:r>
              <a:rPr lang="el-GR" sz="3400" dirty="0" smtClean="0">
                <a:solidFill>
                  <a:schemeClr val="bg1"/>
                </a:solidFill>
              </a:rPr>
              <a:t>ἔτι </a:t>
            </a:r>
            <a:r>
              <a:rPr lang="en-US" sz="3400" dirty="0" smtClean="0">
                <a:solidFill>
                  <a:schemeClr val="bg1"/>
                </a:solidFill>
              </a:rPr>
              <a:t> </a:t>
            </a:r>
            <a:r>
              <a:rPr lang="el-GR" sz="3400" dirty="0" smtClean="0">
                <a:solidFill>
                  <a:schemeClr val="bg1"/>
                </a:solidFill>
              </a:rPr>
              <a:t>χρόνον </a:t>
            </a:r>
            <a:r>
              <a:rPr lang="el-GR" sz="3400" dirty="0">
                <a:solidFill>
                  <a:schemeClr val="bg1"/>
                </a:solidFill>
              </a:rPr>
              <a:t>μικρόν, </a:t>
            </a:r>
            <a:endParaRPr lang="en-US" sz="3400" dirty="0">
              <a:solidFill>
                <a:schemeClr val="bg1"/>
              </a:solidFill>
            </a:endParaRPr>
          </a:p>
          <a:p>
            <a:r>
              <a:rPr lang="fr-FR" sz="2400" dirty="0" smtClean="0">
                <a:solidFill>
                  <a:schemeClr val="bg1"/>
                </a:solidFill>
              </a:rPr>
              <a:t>    et      il fut </a:t>
            </a:r>
            <a:r>
              <a:rPr lang="fr-FR" sz="2400" dirty="0">
                <a:solidFill>
                  <a:schemeClr val="bg1"/>
                </a:solidFill>
              </a:rPr>
              <a:t>dit </a:t>
            </a:r>
            <a:r>
              <a:rPr lang="fr-FR" sz="2400" dirty="0" smtClean="0">
                <a:solidFill>
                  <a:schemeClr val="bg1"/>
                </a:solidFill>
              </a:rPr>
              <a:t>        leur         de       se </a:t>
            </a:r>
            <a:r>
              <a:rPr lang="fr-FR" sz="2400" dirty="0">
                <a:solidFill>
                  <a:schemeClr val="bg1"/>
                </a:solidFill>
              </a:rPr>
              <a:t>tenir en repos </a:t>
            </a:r>
            <a:r>
              <a:rPr lang="fr-FR" sz="2400" dirty="0" smtClean="0">
                <a:solidFill>
                  <a:schemeClr val="bg1"/>
                </a:solidFill>
              </a:rPr>
              <a:t>   encore    temps      quelque </a:t>
            </a:r>
            <a:endParaRPr lang="fr-FR" sz="2400" dirty="0">
              <a:solidFill>
                <a:schemeClr val="bg1"/>
              </a:solidFill>
            </a:endParaRPr>
          </a:p>
          <a:p>
            <a:r>
              <a:rPr lang="el-GR" sz="3500" dirty="0">
                <a:solidFill>
                  <a:schemeClr val="bg1"/>
                </a:solidFill>
              </a:rPr>
              <a:t> </a:t>
            </a:r>
            <a:r>
              <a:rPr lang="en-US" sz="3400" dirty="0" smtClean="0">
                <a:solidFill>
                  <a:schemeClr val="bg1"/>
                </a:solidFill>
              </a:rPr>
              <a:t>       </a:t>
            </a:r>
            <a:r>
              <a:rPr lang="el-GR" sz="3400" dirty="0" smtClean="0">
                <a:solidFill>
                  <a:schemeClr val="bg1"/>
                </a:solidFill>
              </a:rPr>
              <a:t>ἕως </a:t>
            </a:r>
            <a:r>
              <a:rPr lang="en-US" sz="3400" dirty="0" smtClean="0">
                <a:solidFill>
                  <a:schemeClr val="bg1"/>
                </a:solidFill>
              </a:rPr>
              <a:t> </a:t>
            </a:r>
            <a:r>
              <a:rPr lang="el-GR" sz="3400" dirty="0" smtClean="0">
                <a:solidFill>
                  <a:schemeClr val="bg1"/>
                </a:solidFill>
              </a:rPr>
              <a:t>πληρωθῶσιν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οἱ </a:t>
            </a:r>
            <a:r>
              <a:rPr lang="en-US" sz="3400" dirty="0" smtClean="0">
                <a:solidFill>
                  <a:schemeClr val="bg1"/>
                </a:solidFill>
              </a:rPr>
              <a:t> </a:t>
            </a:r>
            <a:r>
              <a:rPr lang="el-GR" sz="3200" dirty="0">
                <a:solidFill>
                  <a:schemeClr val="bg1"/>
                </a:solidFill>
              </a:rPr>
              <a:t>σ</a:t>
            </a:r>
            <a:r>
              <a:rPr lang="el-GR" sz="3400" dirty="0" smtClean="0">
                <a:solidFill>
                  <a:schemeClr val="bg1"/>
                </a:solidFill>
              </a:rPr>
              <a:t>ύνδουλοι </a:t>
            </a:r>
            <a:r>
              <a:rPr lang="en-US" sz="3400" dirty="0" smtClean="0">
                <a:solidFill>
                  <a:schemeClr val="bg1"/>
                </a:solidFill>
              </a:rPr>
              <a:t>    </a:t>
            </a:r>
            <a:r>
              <a:rPr lang="el-GR" sz="3400" dirty="0" smtClean="0">
                <a:solidFill>
                  <a:schemeClr val="bg1"/>
                </a:solidFill>
              </a:rPr>
              <a:t>αὐτῶν </a:t>
            </a:r>
            <a:endParaRPr lang="en-US" sz="3400" dirty="0" smtClean="0">
              <a:solidFill>
                <a:schemeClr val="bg1"/>
              </a:solidFill>
            </a:endParaRPr>
          </a:p>
          <a:p>
            <a:r>
              <a:rPr lang="fr-FR" sz="2400" dirty="0" smtClean="0">
                <a:solidFill>
                  <a:schemeClr val="bg1"/>
                </a:solidFill>
              </a:rPr>
              <a:t>        jusqu'à  ce </a:t>
            </a:r>
            <a:r>
              <a:rPr lang="fr-FR" sz="2400" dirty="0">
                <a:solidFill>
                  <a:schemeClr val="bg1"/>
                </a:solidFill>
              </a:rPr>
              <a:t>que soit </a:t>
            </a:r>
            <a:r>
              <a:rPr lang="fr-FR" sz="2400" dirty="0" smtClean="0">
                <a:solidFill>
                  <a:schemeClr val="bg1"/>
                </a:solidFill>
              </a:rPr>
              <a:t>complet     et    les </a:t>
            </a:r>
            <a:r>
              <a:rPr lang="fr-FR" sz="2000" dirty="0">
                <a:solidFill>
                  <a:schemeClr val="bg1"/>
                </a:solidFill>
              </a:rPr>
              <a:t>compagnons de service </a:t>
            </a:r>
            <a:r>
              <a:rPr lang="fr-FR" sz="2000" dirty="0" smtClean="0">
                <a:solidFill>
                  <a:schemeClr val="bg1"/>
                </a:solidFill>
              </a:rPr>
              <a:t> </a:t>
            </a:r>
            <a:r>
              <a:rPr lang="fr-FR" sz="2000" dirty="0" smtClean="0">
                <a:solidFill>
                  <a:schemeClr val="bg1"/>
                </a:solidFill>
              </a:rPr>
              <a:t> </a:t>
            </a:r>
            <a:r>
              <a:rPr lang="fr-FR" sz="2400" dirty="0" smtClean="0">
                <a:solidFill>
                  <a:schemeClr val="bg1"/>
                </a:solidFill>
              </a:rPr>
              <a:t>de </a:t>
            </a:r>
            <a:r>
              <a:rPr lang="fr-FR" sz="2400" dirty="0" smtClean="0">
                <a:solidFill>
                  <a:schemeClr val="bg1"/>
                </a:solidFill>
              </a:rPr>
              <a:t>leurs </a:t>
            </a:r>
            <a:endParaRPr lang="en-US" sz="2400" dirty="0" smtClean="0">
              <a:solidFill>
                <a:schemeClr val="bg1"/>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οἱ ἀδελφοὶ αὐτῶν οἱ μέλλοντες ἀποκτέννεσθαι ὡς καὶ αὐτοί.</a:t>
            </a:r>
            <a:endParaRPr lang="en-US" sz="3400" dirty="0">
              <a:solidFill>
                <a:schemeClr val="bg1"/>
              </a:solidFill>
            </a:endParaRPr>
          </a:p>
          <a:p>
            <a:r>
              <a:rPr lang="fr-FR" sz="2400" dirty="0" smtClean="0">
                <a:solidFill>
                  <a:schemeClr val="bg1"/>
                </a:solidFill>
              </a:rPr>
              <a:t>   et     les      frères        de </a:t>
            </a:r>
            <a:r>
              <a:rPr lang="fr-FR" sz="2400" dirty="0">
                <a:solidFill>
                  <a:schemeClr val="bg1"/>
                </a:solidFill>
              </a:rPr>
              <a:t>leurs </a:t>
            </a:r>
            <a:r>
              <a:rPr lang="fr-FR" sz="2400" dirty="0" smtClean="0">
                <a:solidFill>
                  <a:schemeClr val="bg1"/>
                </a:solidFill>
              </a:rPr>
              <a:t>  qui      devaient           </a:t>
            </a:r>
            <a:r>
              <a:rPr lang="fr-FR" sz="2400" dirty="0">
                <a:solidFill>
                  <a:schemeClr val="bg1"/>
                </a:solidFill>
              </a:rPr>
              <a:t>être mis à mort </a:t>
            </a:r>
            <a:r>
              <a:rPr lang="fr-FR" sz="2400" dirty="0" smtClean="0">
                <a:solidFill>
                  <a:schemeClr val="bg1"/>
                </a:solidFill>
              </a:rPr>
              <a:t>    </a:t>
            </a:r>
            <a:r>
              <a:rPr lang="fr-FR" sz="2200" dirty="0" smtClean="0">
                <a:solidFill>
                  <a:schemeClr val="bg1"/>
                </a:solidFill>
              </a:rPr>
              <a:t>comme</a:t>
            </a:r>
            <a:r>
              <a:rPr lang="fr-FR" sz="2400" dirty="0" smtClean="0">
                <a:solidFill>
                  <a:schemeClr val="bg1"/>
                </a:solidFill>
              </a:rPr>
              <a:t>  eux-mêmes</a:t>
            </a:r>
            <a:endParaRPr lang="fr-FR" sz="2400" dirty="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6:11</a:t>
            </a:r>
            <a:r>
              <a:rPr lang="fr-FR" dirty="0">
                <a:solidFill>
                  <a:schemeClr val="bg1"/>
                </a:solidFill>
              </a:rPr>
              <a:t> Une robe blanche fut donnée à chacun d'eux; et il leur fut dit de se tenir en repos quelque temps encore, jusqu'à ce que soit complet le nombre de leurs compagnons de service et de leurs frères qui devaient être mis à mort comme eux</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6:11</a:t>
            </a:r>
            <a:r>
              <a:rPr lang="fr-FR" dirty="0">
                <a:solidFill>
                  <a:schemeClr val="bg1"/>
                </a:solidFill>
              </a:rPr>
              <a:t> On donna à chacun d'eux une robe blanche, et on leur demanda de patienter encore un peu de temps, jusqu'à ce que soit complété le nombre de leurs frères et compagnons de service qui devaient être mis à mort comme eux-mêmes.</a:t>
            </a:r>
          </a:p>
          <a:p>
            <a:endParaRPr lang="fr-FR" sz="1100" dirty="0" smtClean="0">
              <a:solidFill>
                <a:schemeClr val="bg1"/>
              </a:solidFill>
            </a:endParaRPr>
          </a:p>
          <a:p>
            <a:endParaRPr lang="fr-FR" sz="1100" dirty="0" smtClean="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23734825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TotalTime>
  <Words>1194</Words>
  <Application>Microsoft Office PowerPoint</Application>
  <PresentationFormat>Custom</PresentationFormat>
  <Paragraphs>188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Apocalypse de Jean Chapitre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597</cp:revision>
  <dcterms:created xsi:type="dcterms:W3CDTF">2020-04-05T11:02:49Z</dcterms:created>
  <dcterms:modified xsi:type="dcterms:W3CDTF">2020-05-25T15:55:10Z</dcterms:modified>
</cp:coreProperties>
</file>