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4" r:id="rId2"/>
    <p:sldId id="432" r:id="rId3"/>
    <p:sldId id="434" r:id="rId4"/>
    <p:sldId id="435" r:id="rId5"/>
    <p:sldId id="436" r:id="rId6"/>
    <p:sldId id="437" r:id="rId7"/>
    <p:sldId id="438" r:id="rId8"/>
    <p:sldId id="441" r:id="rId9"/>
    <p:sldId id="443" r:id="rId10"/>
    <p:sldId id="445" r:id="rId11"/>
    <p:sldId id="447" r:id="rId12"/>
    <p:sldId id="421"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6/11/2020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362768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6/11/2020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7</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9630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7:14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14   </a:t>
            </a:r>
            <a:r>
              <a:rPr lang="en-US" sz="3200" b="1" dirty="0" smtClean="0">
                <a:solidFill>
                  <a:schemeClr val="bg1"/>
                </a:solidFill>
              </a:rPr>
              <a:t> </a:t>
            </a:r>
            <a:r>
              <a:rPr lang="el-GR" sz="3500" dirty="0">
                <a:solidFill>
                  <a:schemeClr val="bg1"/>
                </a:solidFill>
              </a:rPr>
              <a:t>καὶ εἴρηκα αὐτῷ· κύριέ μου, σὺ οἶδας</a:t>
            </a:r>
            <a:r>
              <a:rPr lang="el-GR" sz="3500" dirty="0" smtClean="0">
                <a:solidFill>
                  <a:schemeClr val="bg1"/>
                </a:solidFill>
              </a:rPr>
              <a:t>.</a:t>
            </a:r>
            <a:endParaRPr lang="en-US" sz="3500" dirty="0" smtClean="0">
              <a:solidFill>
                <a:schemeClr val="bg1"/>
              </a:solidFill>
            </a:endParaRPr>
          </a:p>
          <a:p>
            <a:r>
              <a:rPr lang="fr-FR" sz="2400" dirty="0" smtClean="0">
                <a:solidFill>
                  <a:schemeClr val="bg1"/>
                </a:solidFill>
              </a:rPr>
              <a:t>              et        j‘ai dit         lui        seigneur   mon      </a:t>
            </a:r>
            <a:r>
              <a:rPr lang="fr-FR" sz="2400" dirty="0">
                <a:solidFill>
                  <a:schemeClr val="bg1"/>
                </a:solidFill>
              </a:rPr>
              <a:t>tu </a:t>
            </a:r>
            <a:r>
              <a:rPr lang="fr-FR" sz="2400" dirty="0" smtClean="0">
                <a:solidFill>
                  <a:schemeClr val="bg1"/>
                </a:solidFill>
              </a:rPr>
              <a:t>     sais </a:t>
            </a:r>
            <a:endParaRPr lang="es-ES" sz="800" dirty="0" smtClean="0">
              <a:solidFill>
                <a:schemeClr val="bg1"/>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εἶπέν μοι· οὗτοί εἰσιν οἱ </a:t>
            </a:r>
            <a:r>
              <a:rPr lang="el-GR" sz="3500" dirty="0" smtClean="0">
                <a:solidFill>
                  <a:schemeClr val="bg1"/>
                </a:solidFill>
              </a:rPr>
              <a:t>ἐρχόμενοι </a:t>
            </a:r>
            <a:endParaRPr lang="en-US" sz="3500" dirty="0" smtClean="0">
              <a:solidFill>
                <a:schemeClr val="bg1"/>
              </a:solidFill>
            </a:endParaRPr>
          </a:p>
          <a:p>
            <a:r>
              <a:rPr lang="fr-FR" sz="2400" dirty="0" smtClean="0">
                <a:solidFill>
                  <a:schemeClr val="bg1"/>
                </a:solidFill>
              </a:rPr>
              <a:t>            et      il a dit     me          ce        sont   </a:t>
            </a:r>
            <a:r>
              <a:rPr lang="fr-FR" sz="2400" dirty="0">
                <a:solidFill>
                  <a:schemeClr val="bg1"/>
                </a:solidFill>
              </a:rPr>
              <a:t>ceux </a:t>
            </a:r>
            <a:r>
              <a:rPr lang="fr-FR" sz="2400" dirty="0" smtClean="0">
                <a:solidFill>
                  <a:schemeClr val="bg1"/>
                </a:solidFill>
              </a:rPr>
              <a:t> qui viennent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ἐκ </a:t>
            </a:r>
            <a:r>
              <a:rPr lang="el-GR" sz="3500" dirty="0">
                <a:solidFill>
                  <a:schemeClr val="bg1"/>
                </a:solidFill>
              </a:rPr>
              <a:t>τῆς θλίψεως τῆς μεγάλης καὶ ἔπλυναν τὰς στολὰς αὐτῶν</a:t>
            </a:r>
            <a:endParaRPr lang="en-US" sz="3500" dirty="0">
              <a:solidFill>
                <a:schemeClr val="bg1"/>
              </a:solidFill>
            </a:endParaRPr>
          </a:p>
          <a:p>
            <a:r>
              <a:rPr lang="fr-FR" sz="2400" dirty="0" smtClean="0">
                <a:solidFill>
                  <a:schemeClr val="bg1"/>
                </a:solidFill>
              </a:rPr>
              <a:t>    de    la      tribulation      la         grande         et      </a:t>
            </a:r>
            <a:r>
              <a:rPr lang="fr-FR" sz="2400" dirty="0">
                <a:solidFill>
                  <a:schemeClr val="bg1"/>
                </a:solidFill>
              </a:rPr>
              <a:t>ils ont lavé </a:t>
            </a:r>
            <a:r>
              <a:rPr lang="fr-FR" sz="2400" dirty="0" smtClean="0">
                <a:solidFill>
                  <a:schemeClr val="bg1"/>
                </a:solidFill>
              </a:rPr>
              <a:t>    les       robes          leurs</a:t>
            </a:r>
            <a:endParaRPr lang="es-ES" sz="2400" dirty="0">
              <a:solidFill>
                <a:schemeClr val="bg1"/>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ἐλεύκαναν αὐτὰς ἐν τῷ αἵματι τοῦ ἀρνίου</a:t>
            </a:r>
            <a:r>
              <a:rPr lang="el-GR" sz="3500" dirty="0" smtClean="0">
                <a:solidFill>
                  <a:schemeClr val="bg1"/>
                </a:solidFill>
              </a:rPr>
              <a:t>.</a:t>
            </a:r>
            <a:endParaRPr lang="en-US" sz="3500" dirty="0" smtClean="0">
              <a:solidFill>
                <a:schemeClr val="bg1"/>
              </a:solidFill>
            </a:endParaRPr>
          </a:p>
          <a:p>
            <a:r>
              <a:rPr lang="fr-FR" sz="2400" dirty="0" smtClean="0">
                <a:solidFill>
                  <a:schemeClr val="bg1"/>
                </a:solidFill>
              </a:rPr>
              <a:t>            et    </a:t>
            </a:r>
            <a:r>
              <a:rPr lang="fr-FR" sz="2400" dirty="0">
                <a:solidFill>
                  <a:schemeClr val="bg1"/>
                </a:solidFill>
              </a:rPr>
              <a:t>ils </a:t>
            </a:r>
            <a:r>
              <a:rPr lang="fr-FR" sz="2400" dirty="0" smtClean="0">
                <a:solidFill>
                  <a:schemeClr val="bg1"/>
                </a:solidFill>
              </a:rPr>
              <a:t>ont </a:t>
            </a:r>
            <a:r>
              <a:rPr lang="fr-FR" sz="2400" dirty="0">
                <a:solidFill>
                  <a:schemeClr val="bg1"/>
                </a:solidFill>
              </a:rPr>
              <a:t>blanchies </a:t>
            </a:r>
            <a:r>
              <a:rPr lang="fr-FR" sz="2400" dirty="0" smtClean="0">
                <a:solidFill>
                  <a:schemeClr val="bg1"/>
                </a:solidFill>
              </a:rPr>
              <a:t>     les       dans   le       </a:t>
            </a:r>
            <a:r>
              <a:rPr lang="fr-FR" sz="2400" dirty="0">
                <a:solidFill>
                  <a:schemeClr val="bg1"/>
                </a:solidFill>
              </a:rPr>
              <a:t>sang </a:t>
            </a:r>
            <a:r>
              <a:rPr lang="fr-FR" sz="2400" dirty="0" smtClean="0">
                <a:solidFill>
                  <a:schemeClr val="bg1"/>
                </a:solidFill>
              </a:rPr>
              <a:t>          de l'Agneau</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7:14</a:t>
            </a:r>
            <a:r>
              <a:rPr lang="fr-FR" dirty="0">
                <a:solidFill>
                  <a:schemeClr val="bg1"/>
                </a:solidFill>
              </a:rPr>
              <a:t> Je lui dis: Mon seigneur, tu le sais. Et il me dit: Ce sont ceux qui viennent de la grande tribulation; ils ont lavé leurs robes, et ils les ont blanchies dans le sang de l'Agneau.</a:t>
            </a:r>
          </a:p>
          <a:p>
            <a:r>
              <a:rPr lang="fr-FR" baseline="30000" dirty="0" smtClean="0">
                <a:solidFill>
                  <a:srgbClr val="FFFF00"/>
                </a:solidFill>
              </a:rPr>
              <a:t>	BFC </a:t>
            </a:r>
            <a:r>
              <a:rPr lang="fr-FR" b="1" dirty="0">
                <a:solidFill>
                  <a:schemeClr val="bg1"/>
                </a:solidFill>
              </a:rPr>
              <a:t>7:14</a:t>
            </a:r>
            <a:r>
              <a:rPr lang="fr-FR" dirty="0">
                <a:solidFill>
                  <a:schemeClr val="bg1"/>
                </a:solidFill>
              </a:rPr>
              <a:t> Je lui répondis: «C'est toi qui le sais, mon seigneur.» Il me dit alors: «Ce sont ceux qui ont passé par la grande persécution. Ils ont lavé leurs robes et les ont blanchies dans le sang de l'Agneau.</a:t>
            </a:r>
            <a:r>
              <a:rPr lang="fr-FR" baseline="30000" dirty="0">
                <a:solidFill>
                  <a:schemeClr val="bg1"/>
                </a:solidFill>
              </a:rPr>
              <a:t>	</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784532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7:15-16 </a:t>
            </a:r>
          </a:p>
          <a:p>
            <a:pPr algn="ctr"/>
            <a:endParaRPr lang="en-US" sz="800" b="1" dirty="0" smtClean="0">
              <a:solidFill>
                <a:srgbClr val="FFFF00"/>
              </a:solidFill>
            </a:endParaRPr>
          </a:p>
          <a:p>
            <a:r>
              <a:rPr lang="en-US" sz="2800" b="1" dirty="0" smtClean="0">
                <a:solidFill>
                  <a:srgbClr val="FFFF00"/>
                </a:solidFill>
              </a:rPr>
              <a:t>15</a:t>
            </a:r>
            <a:r>
              <a:rPr lang="en-US" sz="3200" b="1" dirty="0" smtClean="0">
                <a:solidFill>
                  <a:schemeClr val="bg1"/>
                </a:solidFill>
              </a:rPr>
              <a:t>   </a:t>
            </a:r>
            <a:r>
              <a:rPr lang="el-GR" sz="3200" dirty="0">
                <a:solidFill>
                  <a:schemeClr val="bg1"/>
                </a:solidFill>
              </a:rPr>
              <a:t>διὰ τοῦτό εἰσιν ἐνώπιον τοῦ θρόνου τοῦ θεοῦ </a:t>
            </a:r>
            <a:endParaRPr lang="en-US" sz="3200" dirty="0">
              <a:solidFill>
                <a:schemeClr val="bg1"/>
              </a:solidFill>
            </a:endParaRPr>
          </a:p>
          <a:p>
            <a:r>
              <a:rPr lang="fr-FR" sz="2200" dirty="0" smtClean="0">
                <a:solidFill>
                  <a:schemeClr val="bg1"/>
                </a:solidFill>
              </a:rPr>
              <a:t>           pour     cela     ils </a:t>
            </a:r>
            <a:r>
              <a:rPr lang="fr-FR" sz="2200" dirty="0">
                <a:solidFill>
                  <a:schemeClr val="bg1"/>
                </a:solidFill>
              </a:rPr>
              <a:t>sont </a:t>
            </a:r>
            <a:r>
              <a:rPr lang="fr-FR" sz="2200" dirty="0" smtClean="0">
                <a:solidFill>
                  <a:schemeClr val="bg1"/>
                </a:solidFill>
              </a:rPr>
              <a:t>    devant          le        trône           de      Dieu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λατρεύουσιν αὐτῷ ἡμέρας καὶ νυκτὸς ἐν τῷ ναῷ </a:t>
            </a:r>
            <a:endParaRPr lang="en-US" sz="3200" dirty="0" smtClean="0">
              <a:solidFill>
                <a:schemeClr val="bg1"/>
              </a:solidFill>
            </a:endParaRPr>
          </a:p>
          <a:p>
            <a:r>
              <a:rPr lang="fr-FR" sz="2200" dirty="0" smtClean="0">
                <a:solidFill>
                  <a:schemeClr val="bg1"/>
                </a:solidFill>
              </a:rPr>
              <a:t>      et        ils </a:t>
            </a:r>
            <a:r>
              <a:rPr lang="fr-FR" sz="2200" dirty="0">
                <a:solidFill>
                  <a:schemeClr val="bg1"/>
                </a:solidFill>
              </a:rPr>
              <a:t>servent </a:t>
            </a:r>
            <a:r>
              <a:rPr lang="fr-FR" sz="2200" dirty="0" smtClean="0">
                <a:solidFill>
                  <a:schemeClr val="bg1"/>
                </a:solidFill>
              </a:rPr>
              <a:t>                le              jour          et         nuit      </a:t>
            </a:r>
            <a:r>
              <a:rPr lang="fr-FR" sz="2200" dirty="0">
                <a:solidFill>
                  <a:schemeClr val="bg1"/>
                </a:solidFill>
              </a:rPr>
              <a:t>dans </a:t>
            </a:r>
            <a:r>
              <a:rPr lang="fr-FR" sz="2200" dirty="0" smtClean="0">
                <a:solidFill>
                  <a:schemeClr val="bg1"/>
                </a:solidFill>
              </a:rPr>
              <a:t> le   temple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αὐτοῦ</a:t>
            </a:r>
            <a:r>
              <a:rPr lang="el-GR" sz="3200" dirty="0">
                <a:solidFill>
                  <a:schemeClr val="bg1"/>
                </a:solidFill>
              </a:rPr>
              <a:t>, καὶ ὁ καθήμενος ἐπὶ τοῦ θρόνου </a:t>
            </a:r>
            <a:r>
              <a:rPr lang="el-GR" sz="3200" dirty="0" smtClean="0">
                <a:solidFill>
                  <a:schemeClr val="bg1"/>
                </a:solidFill>
              </a:rPr>
              <a:t>σκηνώσει</a:t>
            </a:r>
            <a:r>
              <a:rPr lang="en-US" sz="3200" dirty="0" smtClean="0">
                <a:solidFill>
                  <a:schemeClr val="bg1"/>
                </a:solidFill>
              </a:rPr>
              <a:t> </a:t>
            </a:r>
            <a:r>
              <a:rPr lang="el-GR" sz="3200" dirty="0" smtClean="0">
                <a:solidFill>
                  <a:schemeClr val="bg1"/>
                </a:solidFill>
              </a:rPr>
              <a:t> </a:t>
            </a:r>
            <a:r>
              <a:rPr lang="el-GR" sz="3200" dirty="0">
                <a:solidFill>
                  <a:schemeClr val="bg1"/>
                </a:solidFill>
              </a:rPr>
              <a:t>ἐπ᾽ αὐτούς</a:t>
            </a:r>
            <a:r>
              <a:rPr lang="el-GR" sz="3200" dirty="0" smtClean="0">
                <a:solidFill>
                  <a:schemeClr val="bg1"/>
                </a:solidFill>
              </a:rPr>
              <a:t>. </a:t>
            </a:r>
            <a:endParaRPr lang="en-US" sz="3200" dirty="0">
              <a:solidFill>
                <a:schemeClr val="bg1"/>
              </a:solidFill>
            </a:endParaRPr>
          </a:p>
          <a:p>
            <a:r>
              <a:rPr lang="fr-FR" sz="2200" dirty="0" smtClean="0">
                <a:solidFill>
                  <a:schemeClr val="bg1"/>
                </a:solidFill>
              </a:rPr>
              <a:t>      son          et   celui  qui </a:t>
            </a:r>
            <a:r>
              <a:rPr lang="fr-FR" sz="2200" dirty="0">
                <a:solidFill>
                  <a:schemeClr val="bg1"/>
                </a:solidFill>
              </a:rPr>
              <a:t>est </a:t>
            </a:r>
            <a:r>
              <a:rPr lang="fr-FR" sz="2200" dirty="0" smtClean="0">
                <a:solidFill>
                  <a:schemeClr val="bg1"/>
                </a:solidFill>
              </a:rPr>
              <a:t>assis       </a:t>
            </a:r>
            <a:r>
              <a:rPr lang="fr-FR" sz="2200" dirty="0">
                <a:solidFill>
                  <a:schemeClr val="bg1"/>
                </a:solidFill>
              </a:rPr>
              <a:t>sur </a:t>
            </a:r>
            <a:r>
              <a:rPr lang="fr-FR" sz="2200" dirty="0" smtClean="0">
                <a:solidFill>
                  <a:schemeClr val="bg1"/>
                </a:solidFill>
              </a:rPr>
              <a:t>    le          trône    dressera </a:t>
            </a:r>
            <a:r>
              <a:rPr lang="fr-FR" sz="2200" dirty="0">
                <a:solidFill>
                  <a:schemeClr val="bg1"/>
                </a:solidFill>
              </a:rPr>
              <a:t>sa tente </a:t>
            </a:r>
            <a:r>
              <a:rPr lang="fr-FR" sz="2200" dirty="0" smtClean="0">
                <a:solidFill>
                  <a:schemeClr val="bg1"/>
                </a:solidFill>
              </a:rPr>
              <a:t> sur      eux </a:t>
            </a:r>
          </a:p>
          <a:p>
            <a:r>
              <a:rPr lang="en-US" sz="2800" b="1" dirty="0" smtClean="0">
                <a:solidFill>
                  <a:srgbClr val="FFFF00"/>
                </a:solidFill>
              </a:rPr>
              <a:t>16</a:t>
            </a:r>
            <a:r>
              <a:rPr lang="en-US" sz="2800" b="1" dirty="0" smtClean="0">
                <a:solidFill>
                  <a:schemeClr val="bg1"/>
                </a:solidFill>
              </a:rPr>
              <a:t>   </a:t>
            </a:r>
            <a:r>
              <a:rPr lang="el-GR" sz="3200" dirty="0">
                <a:solidFill>
                  <a:schemeClr val="bg1"/>
                </a:solidFill>
              </a:rPr>
              <a:t>οὐ </a:t>
            </a:r>
            <a:r>
              <a:rPr lang="en-US" sz="3200" dirty="0" smtClean="0">
                <a:solidFill>
                  <a:schemeClr val="bg1"/>
                </a:solidFill>
              </a:rPr>
              <a:t> </a:t>
            </a:r>
            <a:r>
              <a:rPr lang="el-GR" sz="3200" dirty="0" smtClean="0">
                <a:solidFill>
                  <a:schemeClr val="bg1"/>
                </a:solidFill>
              </a:rPr>
              <a:t>πεινάσουσιν </a:t>
            </a:r>
            <a:r>
              <a:rPr lang="el-GR" sz="3200" dirty="0">
                <a:solidFill>
                  <a:schemeClr val="bg1"/>
                </a:solidFill>
              </a:rPr>
              <a:t>ἔτι οὐδὲ διψήσουσιν ἔτι </a:t>
            </a:r>
            <a:endParaRPr lang="en-US" sz="3200" dirty="0">
              <a:solidFill>
                <a:schemeClr val="bg1"/>
              </a:solidFill>
            </a:endParaRPr>
          </a:p>
          <a:p>
            <a:r>
              <a:rPr lang="fr-FR" sz="2200" dirty="0" smtClean="0">
                <a:solidFill>
                  <a:schemeClr val="bg1"/>
                </a:solidFill>
              </a:rPr>
              <a:t>       ne pas    ils auront faim     plus      ni          </a:t>
            </a:r>
            <a:r>
              <a:rPr lang="fr-FR" sz="2200" dirty="0">
                <a:solidFill>
                  <a:schemeClr val="bg1"/>
                </a:solidFill>
              </a:rPr>
              <a:t>ils </a:t>
            </a:r>
            <a:r>
              <a:rPr lang="fr-FR" sz="2200" dirty="0" smtClean="0">
                <a:solidFill>
                  <a:schemeClr val="bg1"/>
                </a:solidFill>
              </a:rPr>
              <a:t>auront soif      plus</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οὐδὲ μὴ</a:t>
            </a:r>
            <a:r>
              <a:rPr lang="en-US" sz="3200" dirty="0" smtClean="0">
                <a:solidFill>
                  <a:schemeClr val="bg1"/>
                </a:solidFill>
              </a:rPr>
              <a:t>  </a:t>
            </a:r>
            <a:r>
              <a:rPr lang="el-GR" sz="3200" dirty="0" smtClean="0">
                <a:solidFill>
                  <a:schemeClr val="bg1"/>
                </a:solidFill>
              </a:rPr>
              <a:t> </a:t>
            </a:r>
            <a:r>
              <a:rPr lang="el-GR" sz="3200" dirty="0">
                <a:solidFill>
                  <a:schemeClr val="bg1"/>
                </a:solidFill>
              </a:rPr>
              <a:t>πέσῃ ἐπ᾽ αὐτοὺς ὁ ἥλιος οὐδὲ πᾶν καῦμα</a:t>
            </a:r>
            <a:r>
              <a:rPr lang="el-GR" sz="3200" dirty="0" smtClean="0">
                <a:solidFill>
                  <a:schemeClr val="bg1"/>
                </a:solidFill>
              </a:rPr>
              <a:t>,</a:t>
            </a:r>
            <a:endParaRPr lang="en-US" sz="3200" dirty="0">
              <a:solidFill>
                <a:schemeClr val="bg1"/>
              </a:solidFill>
            </a:endParaRPr>
          </a:p>
          <a:p>
            <a:r>
              <a:rPr lang="fr-FR" sz="2200" dirty="0" smtClean="0">
                <a:solidFill>
                  <a:schemeClr val="bg1"/>
                </a:solidFill>
              </a:rPr>
              <a:t>        ni   aucune  frappera  sur      eux           le    soleil        ni     aucune  chaleur</a:t>
            </a:r>
          </a:p>
          <a:p>
            <a:r>
              <a:rPr lang="en-US" sz="800" dirty="0">
                <a:solidFill>
                  <a:schemeClr val="bg1"/>
                </a:solidFill>
              </a:rPr>
              <a:t> </a:t>
            </a:r>
          </a:p>
          <a:p>
            <a:r>
              <a:rPr lang="en-US" baseline="30000" dirty="0" smtClean="0">
                <a:solidFill>
                  <a:srgbClr val="FFFF00"/>
                </a:solidFill>
              </a:rPr>
              <a:t>	NEG </a:t>
            </a:r>
            <a:r>
              <a:rPr lang="fr-FR" b="1" dirty="0">
                <a:solidFill>
                  <a:schemeClr val="bg1"/>
                </a:solidFill>
              </a:rPr>
              <a:t>7:15</a:t>
            </a:r>
            <a:r>
              <a:rPr lang="fr-FR" dirty="0">
                <a:solidFill>
                  <a:schemeClr val="bg1"/>
                </a:solidFill>
              </a:rPr>
              <a:t> C'est pour cela qu'ils sont devant le trône de Dieu, et le servent jour et nuit dans son temple. Celui qui est assis sur le trône dressera sa tente sur eux</a:t>
            </a:r>
            <a:r>
              <a:rPr lang="fr-FR" dirty="0" smtClean="0">
                <a:solidFill>
                  <a:schemeClr val="bg1"/>
                </a:solidFill>
              </a:rPr>
              <a:t>; </a:t>
            </a:r>
            <a:r>
              <a:rPr lang="fr-FR" b="1" dirty="0">
                <a:solidFill>
                  <a:schemeClr val="bg1"/>
                </a:solidFill>
              </a:rPr>
              <a:t>16</a:t>
            </a:r>
            <a:r>
              <a:rPr lang="fr-FR" dirty="0">
                <a:solidFill>
                  <a:schemeClr val="bg1"/>
                </a:solidFill>
              </a:rPr>
              <a:t> ils n'auront plus faim, ils n'auront plus soif, le soleil ni aucune chaleur ne les frapperont plus</a:t>
            </a:r>
            <a:r>
              <a:rPr lang="fr-FR" dirty="0" smtClean="0">
                <a:solidFill>
                  <a:schemeClr val="bg1"/>
                </a:solidFill>
              </a:rPr>
              <a:t>. / </a:t>
            </a:r>
            <a:r>
              <a:rPr lang="fr-FR" baseline="30000" dirty="0" smtClean="0">
                <a:solidFill>
                  <a:srgbClr val="FFFF00"/>
                </a:solidFill>
              </a:rPr>
              <a:t>BFC </a:t>
            </a:r>
            <a:r>
              <a:rPr lang="fr-FR" b="1" dirty="0">
                <a:solidFill>
                  <a:schemeClr val="bg1"/>
                </a:solidFill>
              </a:rPr>
              <a:t>7:15</a:t>
            </a:r>
            <a:r>
              <a:rPr lang="fr-FR" dirty="0">
                <a:solidFill>
                  <a:schemeClr val="bg1"/>
                </a:solidFill>
              </a:rPr>
              <a:t> C'est pourquoi ils se tiennent devant le trône de Dieu et lui rendent un culte nuit et jour dans son temple. Celui qui siège sur le trône les protégera. </a:t>
            </a:r>
            <a:r>
              <a:rPr lang="fr-FR" b="1" dirty="0">
                <a:solidFill>
                  <a:schemeClr val="bg1"/>
                </a:solidFill>
              </a:rPr>
              <a:t>16</a:t>
            </a:r>
            <a:r>
              <a:rPr lang="fr-FR" dirty="0">
                <a:solidFill>
                  <a:schemeClr val="bg1"/>
                </a:solidFill>
              </a:rPr>
              <a:t> Ils n'auront plus jamais faim ou soif; ni le soleil, ni aucune chaleur torride ne les brûleront plus.</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17289087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9630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7:17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17   </a:t>
            </a:r>
            <a:r>
              <a:rPr lang="en-US" sz="3200" b="1" dirty="0" smtClean="0">
                <a:solidFill>
                  <a:schemeClr val="bg1"/>
                </a:solidFill>
              </a:rPr>
              <a:t> </a:t>
            </a:r>
            <a:r>
              <a:rPr lang="el-GR" sz="3500" dirty="0">
                <a:solidFill>
                  <a:schemeClr val="bg1"/>
                </a:solidFill>
              </a:rPr>
              <a:t>ὅτι τὸ ἀρνίον τὸ ἀνὰ μέσον τοῦ </a:t>
            </a:r>
            <a:r>
              <a:rPr lang="el-GR" sz="3500" dirty="0" smtClean="0">
                <a:solidFill>
                  <a:schemeClr val="bg1"/>
                </a:solidFill>
              </a:rPr>
              <a:t>θρόνου</a:t>
            </a:r>
            <a:endParaRPr lang="en-US" sz="3500" dirty="0" smtClean="0">
              <a:solidFill>
                <a:schemeClr val="bg1"/>
              </a:solidFill>
            </a:endParaRPr>
          </a:p>
          <a:p>
            <a:r>
              <a:rPr lang="fr-FR" sz="2400" dirty="0">
                <a:solidFill>
                  <a:schemeClr val="bg1"/>
                </a:solidFill>
              </a:rPr>
              <a:t> </a:t>
            </a:r>
            <a:r>
              <a:rPr lang="fr-FR" sz="2400" dirty="0" smtClean="0">
                <a:solidFill>
                  <a:schemeClr val="bg1"/>
                </a:solidFill>
              </a:rPr>
              <a:t>            car        l'Agneau   qui </a:t>
            </a:r>
            <a:r>
              <a:rPr lang="fr-FR" sz="2400" dirty="0">
                <a:solidFill>
                  <a:schemeClr val="bg1"/>
                </a:solidFill>
              </a:rPr>
              <a:t>est </a:t>
            </a:r>
            <a:r>
              <a:rPr lang="fr-FR" sz="2400" dirty="0" smtClean="0">
                <a:solidFill>
                  <a:schemeClr val="bg1"/>
                </a:solidFill>
              </a:rPr>
              <a:t> au      milieu       du       trône</a:t>
            </a:r>
            <a:endParaRPr lang="fr-FR" sz="2400" dirty="0">
              <a:solidFill>
                <a:schemeClr val="bg1"/>
              </a:solidFill>
            </a:endParaRPr>
          </a:p>
          <a:p>
            <a:r>
              <a:rPr lang="en-US" sz="3500" dirty="0" smtClean="0">
                <a:solidFill>
                  <a:schemeClr val="bg1"/>
                </a:solidFill>
              </a:rPr>
              <a:t>         </a:t>
            </a:r>
            <a:r>
              <a:rPr lang="el-GR" sz="3500" dirty="0" smtClean="0">
                <a:solidFill>
                  <a:schemeClr val="bg1"/>
                </a:solidFill>
              </a:rPr>
              <a:t>ποιμανεῖ </a:t>
            </a:r>
            <a:r>
              <a:rPr lang="el-GR" sz="3500" dirty="0">
                <a:solidFill>
                  <a:schemeClr val="bg1"/>
                </a:solidFill>
              </a:rPr>
              <a:t>αὐτοὺς </a:t>
            </a:r>
            <a:r>
              <a:rPr lang="el-GR" sz="3500" dirty="0" smtClean="0">
                <a:solidFill>
                  <a:schemeClr val="bg1"/>
                </a:solidFill>
              </a:rPr>
              <a:t>καὶ </a:t>
            </a:r>
            <a:r>
              <a:rPr lang="el-GR" sz="3500" dirty="0">
                <a:solidFill>
                  <a:schemeClr val="bg1"/>
                </a:solidFill>
              </a:rPr>
              <a:t>ὁδηγήσει αὐτοὺς </a:t>
            </a:r>
            <a:endParaRPr lang="en-US" sz="3500" dirty="0" smtClean="0">
              <a:solidFill>
                <a:schemeClr val="bg1"/>
              </a:solidFill>
            </a:endParaRPr>
          </a:p>
          <a:p>
            <a:r>
              <a:rPr lang="fr-FR" sz="2400" dirty="0" smtClean="0">
                <a:solidFill>
                  <a:schemeClr val="bg1"/>
                </a:solidFill>
              </a:rPr>
              <a:t>                   </a:t>
            </a:r>
            <a:r>
              <a:rPr lang="fr-FR" sz="2400" dirty="0">
                <a:solidFill>
                  <a:schemeClr val="bg1"/>
                </a:solidFill>
              </a:rPr>
              <a:t>paîtra </a:t>
            </a:r>
            <a:r>
              <a:rPr lang="fr-FR" sz="2400" dirty="0" smtClean="0">
                <a:solidFill>
                  <a:schemeClr val="bg1"/>
                </a:solidFill>
              </a:rPr>
              <a:t>            les              et        </a:t>
            </a:r>
            <a:r>
              <a:rPr lang="fr-FR" sz="2400" dirty="0">
                <a:solidFill>
                  <a:schemeClr val="bg1"/>
                </a:solidFill>
              </a:rPr>
              <a:t>conduira </a:t>
            </a:r>
            <a:r>
              <a:rPr lang="fr-FR" sz="2400" dirty="0" smtClean="0">
                <a:solidFill>
                  <a:schemeClr val="bg1"/>
                </a:solidFill>
              </a:rPr>
              <a:t>         les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ἐπὶ </a:t>
            </a:r>
            <a:r>
              <a:rPr lang="el-GR" sz="3500" dirty="0">
                <a:solidFill>
                  <a:schemeClr val="bg1"/>
                </a:solidFill>
              </a:rPr>
              <a:t>ζωῆς πηγὰς ὑδάτων, καὶ ἐξαλείψει ὁ θεὸς </a:t>
            </a:r>
            <a:endParaRPr lang="en-US" sz="3500" dirty="0">
              <a:solidFill>
                <a:schemeClr val="bg1"/>
              </a:solidFill>
            </a:endParaRPr>
          </a:p>
          <a:p>
            <a:r>
              <a:rPr lang="fr-FR" sz="2400" dirty="0" smtClean="0">
                <a:solidFill>
                  <a:schemeClr val="bg1"/>
                </a:solidFill>
              </a:rPr>
              <a:t>         aux   de vie    sources     des eaux        </a:t>
            </a:r>
            <a:r>
              <a:rPr lang="fr-FR" sz="2400" dirty="0">
                <a:solidFill>
                  <a:schemeClr val="bg1"/>
                </a:solidFill>
              </a:rPr>
              <a:t>et </a:t>
            </a:r>
            <a:r>
              <a:rPr lang="fr-FR" sz="2400" dirty="0" smtClean="0">
                <a:solidFill>
                  <a:schemeClr val="bg1"/>
                </a:solidFill>
              </a:rPr>
              <a:t>       essuiera          le  Dieu</a:t>
            </a:r>
            <a:endParaRPr lang="es-ES" sz="2400" dirty="0">
              <a:solidFill>
                <a:schemeClr val="bg1"/>
              </a:solidFill>
            </a:endParaRPr>
          </a:p>
          <a:p>
            <a:r>
              <a:rPr lang="en-US" sz="3500" dirty="0" smtClean="0">
                <a:solidFill>
                  <a:schemeClr val="bg1"/>
                </a:solidFill>
              </a:rPr>
              <a:t>           </a:t>
            </a:r>
            <a:r>
              <a:rPr lang="el-GR" sz="3500" dirty="0" smtClean="0">
                <a:solidFill>
                  <a:schemeClr val="bg1"/>
                </a:solidFill>
              </a:rPr>
              <a:t>πᾶν </a:t>
            </a:r>
            <a:r>
              <a:rPr lang="el-GR" sz="3500" dirty="0">
                <a:solidFill>
                  <a:schemeClr val="bg1"/>
                </a:solidFill>
              </a:rPr>
              <a:t>δάκρυον ἐκ τῶν ὀφθαλμῶν αὐτῶν</a:t>
            </a:r>
            <a:r>
              <a:rPr lang="el-GR" sz="3500" dirty="0" smtClean="0">
                <a:solidFill>
                  <a:schemeClr val="bg1"/>
                </a:solidFill>
              </a:rPr>
              <a:t>.</a:t>
            </a:r>
            <a:endParaRPr lang="en-US" sz="3500" dirty="0" smtClean="0">
              <a:solidFill>
                <a:schemeClr val="bg1"/>
              </a:solidFill>
            </a:endParaRPr>
          </a:p>
          <a:p>
            <a:r>
              <a:rPr lang="fr-FR" sz="2400" dirty="0" smtClean="0">
                <a:solidFill>
                  <a:schemeClr val="bg1"/>
                </a:solidFill>
              </a:rPr>
              <a:t>                toute        larme         </a:t>
            </a:r>
            <a:r>
              <a:rPr lang="fr-FR" sz="2400" dirty="0">
                <a:solidFill>
                  <a:schemeClr val="bg1"/>
                </a:solidFill>
              </a:rPr>
              <a:t>de </a:t>
            </a:r>
            <a:r>
              <a:rPr lang="fr-FR" sz="2400" dirty="0" smtClean="0">
                <a:solidFill>
                  <a:schemeClr val="bg1"/>
                </a:solidFill>
              </a:rPr>
              <a:t>   les           yeux                  leurs</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7:17</a:t>
            </a:r>
            <a:r>
              <a:rPr lang="fr-FR" dirty="0">
                <a:solidFill>
                  <a:schemeClr val="bg1"/>
                </a:solidFill>
              </a:rPr>
              <a:t> Car l'Agneau qui est au milieu du trône les paîtra et les conduira aux sources des eaux de la vie, et Dieu essuiera toute larme de leurs yeux.</a:t>
            </a:r>
          </a:p>
          <a:p>
            <a:r>
              <a:rPr lang="fr-FR" baseline="30000" dirty="0" smtClean="0">
                <a:solidFill>
                  <a:srgbClr val="FFFF00"/>
                </a:solidFill>
              </a:rPr>
              <a:t>	BFC </a:t>
            </a:r>
            <a:r>
              <a:rPr lang="fr-FR" b="1" dirty="0" smtClean="0">
                <a:solidFill>
                  <a:schemeClr val="bg1"/>
                </a:solidFill>
              </a:rPr>
              <a:t>7:17</a:t>
            </a:r>
            <a:r>
              <a:rPr lang="fr-FR" dirty="0" smtClean="0">
                <a:solidFill>
                  <a:schemeClr val="bg1"/>
                </a:solidFill>
              </a:rPr>
              <a:t> </a:t>
            </a:r>
            <a:r>
              <a:rPr lang="fr-FR" dirty="0">
                <a:solidFill>
                  <a:schemeClr val="bg1"/>
                </a:solidFill>
              </a:rPr>
              <a:t>Car l'Agneau qui est au milieu du trône sera leur berger et les conduira aux sources d'eau vive. Et Dieu essuiera toute larme de leurs yeux.» </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582535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7:1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a:t>
            </a:r>
            <a:r>
              <a:rPr lang="en-US" sz="3200" b="1" dirty="0" smtClean="0">
                <a:solidFill>
                  <a:schemeClr val="bg1"/>
                </a:solidFill>
              </a:rPr>
              <a:t>    </a:t>
            </a:r>
            <a:r>
              <a:rPr lang="el-GR" sz="3600" dirty="0">
                <a:solidFill>
                  <a:schemeClr val="bg1"/>
                </a:solidFill>
              </a:rPr>
              <a:t>Μετὰ τοῦτο εἶδον τέσσαρας ἀγγέλους </a:t>
            </a:r>
            <a:endParaRPr lang="en-US" sz="3600" dirty="0">
              <a:solidFill>
                <a:schemeClr val="bg1"/>
              </a:solidFill>
            </a:endParaRPr>
          </a:p>
          <a:p>
            <a:r>
              <a:rPr lang="fr-FR" sz="2400" dirty="0" smtClean="0">
                <a:solidFill>
                  <a:schemeClr val="bg1"/>
                </a:solidFill>
              </a:rPr>
              <a:t>            après        cela         j‘ai vu          quatre               anges</a:t>
            </a:r>
            <a:endParaRPr lang="fr-FR" sz="2400" dirty="0">
              <a:solidFill>
                <a:schemeClr val="bg1"/>
              </a:solidFill>
            </a:endParaRP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ἑστῶτας </a:t>
            </a:r>
            <a:r>
              <a:rPr lang="el-GR" sz="3600" dirty="0">
                <a:solidFill>
                  <a:schemeClr val="bg1"/>
                </a:solidFill>
              </a:rPr>
              <a:t>ἐπὶ τὰς τέσσαρας γωνίας τῆς γῆς</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κρατοῦντας</a:t>
            </a:r>
            <a:endParaRPr lang="en-US" sz="3600" dirty="0">
              <a:solidFill>
                <a:schemeClr val="bg1"/>
              </a:solidFill>
            </a:endParaRPr>
          </a:p>
          <a:p>
            <a:r>
              <a:rPr lang="fr-FR" sz="2400" dirty="0" smtClean="0">
                <a:solidFill>
                  <a:schemeClr val="bg1"/>
                </a:solidFill>
              </a:rPr>
              <a:t>       debout              aux              quatre             coins        de </a:t>
            </a:r>
            <a:r>
              <a:rPr lang="fr-FR" sz="2400" dirty="0">
                <a:solidFill>
                  <a:schemeClr val="bg1"/>
                </a:solidFill>
              </a:rPr>
              <a:t>la </a:t>
            </a:r>
            <a:r>
              <a:rPr lang="fr-FR" sz="2400" dirty="0" smtClean="0">
                <a:solidFill>
                  <a:schemeClr val="bg1"/>
                </a:solidFill>
              </a:rPr>
              <a:t> terre         ils </a:t>
            </a:r>
            <a:r>
              <a:rPr lang="fr-FR" sz="2400" dirty="0">
                <a:solidFill>
                  <a:schemeClr val="bg1"/>
                </a:solidFill>
              </a:rPr>
              <a:t>retenaient</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τοὺς </a:t>
            </a:r>
            <a:r>
              <a:rPr lang="el-GR" sz="3500" dirty="0">
                <a:solidFill>
                  <a:schemeClr val="bg1"/>
                </a:solidFill>
              </a:rPr>
              <a:t>τέσσαρας ἀνέμους τῆς </a:t>
            </a:r>
            <a:r>
              <a:rPr lang="el-GR" sz="3500" dirty="0" smtClean="0">
                <a:solidFill>
                  <a:schemeClr val="bg1"/>
                </a:solidFill>
              </a:rPr>
              <a:t>γῆς</a:t>
            </a:r>
            <a:r>
              <a:rPr lang="en-US" sz="3500" dirty="0" smtClean="0">
                <a:solidFill>
                  <a:schemeClr val="bg1"/>
                </a:solidFill>
              </a:rPr>
              <a:t> </a:t>
            </a:r>
            <a:r>
              <a:rPr lang="el-GR" sz="3500" dirty="0" smtClean="0">
                <a:solidFill>
                  <a:schemeClr val="bg1"/>
                </a:solidFill>
              </a:rPr>
              <a:t> </a:t>
            </a:r>
            <a:r>
              <a:rPr lang="el-GR" sz="3500" dirty="0">
                <a:solidFill>
                  <a:schemeClr val="bg1"/>
                </a:solidFill>
              </a:rPr>
              <a:t>ἵνα </a:t>
            </a:r>
            <a:r>
              <a:rPr lang="en-US" sz="3500" dirty="0" smtClean="0">
                <a:solidFill>
                  <a:schemeClr val="bg1"/>
                </a:solidFill>
              </a:rPr>
              <a:t>   </a:t>
            </a:r>
            <a:r>
              <a:rPr lang="el-GR" sz="3500" dirty="0" smtClean="0">
                <a:solidFill>
                  <a:schemeClr val="bg1"/>
                </a:solidFill>
              </a:rPr>
              <a:t>μὴ </a:t>
            </a:r>
            <a:r>
              <a:rPr lang="en-US" sz="3500" dirty="0" smtClean="0">
                <a:solidFill>
                  <a:schemeClr val="bg1"/>
                </a:solidFill>
              </a:rPr>
              <a:t>  </a:t>
            </a:r>
            <a:r>
              <a:rPr lang="el-GR" sz="3500" dirty="0" smtClean="0">
                <a:solidFill>
                  <a:schemeClr val="bg1"/>
                </a:solidFill>
              </a:rPr>
              <a:t>πνέῃ </a:t>
            </a:r>
            <a:r>
              <a:rPr lang="en-US" sz="3500" dirty="0" smtClean="0">
                <a:solidFill>
                  <a:schemeClr val="bg1"/>
                </a:solidFill>
              </a:rPr>
              <a:t>  </a:t>
            </a:r>
            <a:r>
              <a:rPr lang="el-GR" sz="3500" dirty="0" smtClean="0">
                <a:solidFill>
                  <a:schemeClr val="bg1"/>
                </a:solidFill>
              </a:rPr>
              <a:t>ἄνεμος</a:t>
            </a:r>
            <a:endParaRPr lang="en-US" sz="3500" dirty="0" smtClean="0">
              <a:solidFill>
                <a:schemeClr val="bg1"/>
              </a:solidFill>
            </a:endParaRPr>
          </a:p>
          <a:p>
            <a:r>
              <a:rPr lang="fr-FR" sz="2400" dirty="0" smtClean="0">
                <a:solidFill>
                  <a:schemeClr val="bg1"/>
                </a:solidFill>
              </a:rPr>
              <a:t>           les           quatre               vents         </a:t>
            </a:r>
            <a:r>
              <a:rPr lang="fr-FR" sz="2200" dirty="0" smtClean="0">
                <a:solidFill>
                  <a:schemeClr val="bg1"/>
                </a:solidFill>
              </a:rPr>
              <a:t>de la </a:t>
            </a:r>
            <a:r>
              <a:rPr lang="fr-FR" sz="2300" dirty="0" smtClean="0">
                <a:solidFill>
                  <a:schemeClr val="bg1"/>
                </a:solidFill>
              </a:rPr>
              <a:t> terre  afin que ne pas  il souffle    de vent </a:t>
            </a:r>
            <a:endParaRPr lang="es-ES" sz="2300" dirty="0">
              <a:solidFill>
                <a:schemeClr val="bg1"/>
              </a:solidFill>
            </a:endParaRPr>
          </a:p>
          <a:p>
            <a:r>
              <a:rPr lang="en-US" sz="3500" dirty="0" smtClean="0">
                <a:solidFill>
                  <a:schemeClr val="bg1"/>
                </a:solidFill>
              </a:rPr>
              <a:t>   </a:t>
            </a:r>
            <a:r>
              <a:rPr lang="el-GR" sz="3500" dirty="0" smtClean="0">
                <a:solidFill>
                  <a:schemeClr val="bg1"/>
                </a:solidFill>
              </a:rPr>
              <a:t>ἐπὶ </a:t>
            </a:r>
            <a:r>
              <a:rPr lang="el-GR" sz="3500" dirty="0">
                <a:solidFill>
                  <a:schemeClr val="bg1"/>
                </a:solidFill>
              </a:rPr>
              <a:t>τῆς γῆς μήτε ἐπὶ τῆς θαλάσσης μήτε ἐπὶ πᾶν δένδρον.</a:t>
            </a:r>
            <a:endParaRPr lang="en-US" sz="3500" dirty="0">
              <a:solidFill>
                <a:schemeClr val="bg1"/>
              </a:solidFill>
            </a:endParaRPr>
          </a:p>
          <a:p>
            <a:r>
              <a:rPr lang="fr-FR" sz="2400" dirty="0" smtClean="0">
                <a:solidFill>
                  <a:schemeClr val="bg1"/>
                </a:solidFill>
              </a:rPr>
              <a:t>     sur     la     terre      ni        sur     la             mer                  </a:t>
            </a:r>
            <a:r>
              <a:rPr lang="fr-FR" sz="2400" dirty="0">
                <a:solidFill>
                  <a:schemeClr val="bg1"/>
                </a:solidFill>
              </a:rPr>
              <a:t>ni </a:t>
            </a:r>
            <a:r>
              <a:rPr lang="fr-FR" sz="2400" dirty="0" smtClean="0">
                <a:solidFill>
                  <a:schemeClr val="bg1"/>
                </a:solidFill>
              </a:rPr>
              <a:t>      sur   aucun     arbre </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7:1</a:t>
            </a:r>
            <a:r>
              <a:rPr lang="fr-FR" dirty="0">
                <a:solidFill>
                  <a:schemeClr val="bg1"/>
                </a:solidFill>
              </a:rPr>
              <a:t> Après cela, je vis quatre anges debout aux quatre coins de la terre; ils retenaient les quatre vents de la terre, afin qu'il ne souffle point de vent sur la terre, ni sur la mer, ni sur aucun arbre.</a:t>
            </a:r>
          </a:p>
          <a:p>
            <a:r>
              <a:rPr lang="fr-FR" baseline="30000" dirty="0" smtClean="0">
                <a:solidFill>
                  <a:srgbClr val="FFFF00"/>
                </a:solidFill>
              </a:rPr>
              <a:t>	BFC </a:t>
            </a:r>
            <a:r>
              <a:rPr lang="fr-FR" b="1" dirty="0">
                <a:solidFill>
                  <a:schemeClr val="bg1"/>
                </a:solidFill>
              </a:rPr>
              <a:t>7:1</a:t>
            </a:r>
            <a:r>
              <a:rPr lang="fr-FR" dirty="0">
                <a:solidFill>
                  <a:schemeClr val="bg1"/>
                </a:solidFill>
              </a:rPr>
              <a:t> Après cela, je vis quatre anges. Debout aux quatre coins de la terre, ils retenaient les quatre vents, afin qu'aucun d'eux ne souffle sur la terre, ni sur la mer, ni sur les arbres.</a:t>
            </a:r>
            <a:r>
              <a:rPr lang="fr-FR" baseline="30000" dirty="0">
                <a:solidFill>
                  <a:schemeClr val="bg1"/>
                </a:solidFill>
              </a:rPr>
              <a:t>	</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0893158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7:2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2</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εἶδον ἄλλον ἄγγελον ἀναβαίνοντα </a:t>
            </a:r>
            <a:endParaRPr lang="en-US" sz="3600" dirty="0">
              <a:solidFill>
                <a:schemeClr val="bg1"/>
              </a:solidFill>
            </a:endParaRPr>
          </a:p>
          <a:p>
            <a:r>
              <a:rPr lang="fr-FR" sz="2400" dirty="0" smtClean="0">
                <a:solidFill>
                  <a:schemeClr val="bg1"/>
                </a:solidFill>
              </a:rPr>
              <a:t>             et       </a:t>
            </a:r>
            <a:r>
              <a:rPr lang="fr-FR" sz="2400" dirty="0">
                <a:solidFill>
                  <a:schemeClr val="bg1"/>
                </a:solidFill>
              </a:rPr>
              <a:t>j‘ai vu </a:t>
            </a:r>
            <a:r>
              <a:rPr lang="fr-FR" sz="2400" dirty="0" smtClean="0">
                <a:solidFill>
                  <a:schemeClr val="bg1"/>
                </a:solidFill>
              </a:rPr>
              <a:t>     </a:t>
            </a:r>
            <a:r>
              <a:rPr lang="fr-FR" sz="2400" dirty="0">
                <a:solidFill>
                  <a:schemeClr val="bg1"/>
                </a:solidFill>
              </a:rPr>
              <a:t>autre </a:t>
            </a:r>
            <a:r>
              <a:rPr lang="fr-FR" sz="2400" dirty="0" smtClean="0">
                <a:solidFill>
                  <a:schemeClr val="bg1"/>
                </a:solidFill>
              </a:rPr>
              <a:t>       un ange            </a:t>
            </a:r>
            <a:r>
              <a:rPr lang="fr-FR" sz="2400" dirty="0">
                <a:solidFill>
                  <a:schemeClr val="bg1"/>
                </a:solidFill>
              </a:rPr>
              <a:t>qui </a:t>
            </a:r>
            <a:r>
              <a:rPr lang="fr-FR" sz="2400" dirty="0" smtClean="0">
                <a:solidFill>
                  <a:schemeClr val="bg1"/>
                </a:solidFill>
              </a:rPr>
              <a:t>montait</a:t>
            </a:r>
            <a:endParaRPr lang="fr-FR" sz="2400" dirty="0">
              <a:solidFill>
                <a:schemeClr val="bg1"/>
              </a:solidFill>
            </a:endParaRP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ἀπὸ </a:t>
            </a:r>
            <a:r>
              <a:rPr lang="el-GR" sz="3600" dirty="0">
                <a:solidFill>
                  <a:schemeClr val="bg1"/>
                </a:solidFill>
              </a:rPr>
              <a:t>ἀνατολῆς ἡλίου ἔχοντα σφραγῖδα θεοῦ ζῶντος</a:t>
            </a:r>
            <a:r>
              <a:rPr lang="el-GR" sz="3600" dirty="0" smtClean="0">
                <a:solidFill>
                  <a:schemeClr val="bg1"/>
                </a:solidFill>
              </a:rPr>
              <a:t>,</a:t>
            </a:r>
            <a:endParaRPr lang="en-US" sz="3600" dirty="0" smtClean="0">
              <a:solidFill>
                <a:schemeClr val="bg1"/>
              </a:solidFill>
            </a:endParaRPr>
          </a:p>
          <a:p>
            <a:r>
              <a:rPr lang="fr-FR" sz="2400" dirty="0" smtClean="0">
                <a:solidFill>
                  <a:schemeClr val="bg1"/>
                </a:solidFill>
              </a:rPr>
              <a:t>      de          levant          du soleil    </a:t>
            </a:r>
            <a:r>
              <a:rPr lang="fr-FR" sz="2400" dirty="0">
                <a:solidFill>
                  <a:schemeClr val="bg1"/>
                </a:solidFill>
              </a:rPr>
              <a:t>qui tenait </a:t>
            </a:r>
            <a:r>
              <a:rPr lang="fr-FR" sz="2400" dirty="0" smtClean="0">
                <a:solidFill>
                  <a:schemeClr val="bg1"/>
                </a:solidFill>
              </a:rPr>
              <a:t>         </a:t>
            </a:r>
            <a:r>
              <a:rPr lang="fr-FR" sz="2400" dirty="0">
                <a:solidFill>
                  <a:schemeClr val="bg1"/>
                </a:solidFill>
              </a:rPr>
              <a:t>sceau </a:t>
            </a:r>
            <a:r>
              <a:rPr lang="fr-FR" sz="2400" dirty="0" smtClean="0">
                <a:solidFill>
                  <a:schemeClr val="bg1"/>
                </a:solidFill>
              </a:rPr>
              <a:t>         du </a:t>
            </a:r>
            <a:r>
              <a:rPr lang="fr-FR" sz="2400" dirty="0">
                <a:solidFill>
                  <a:schemeClr val="bg1"/>
                </a:solidFill>
              </a:rPr>
              <a:t>Dieu </a:t>
            </a:r>
            <a:r>
              <a:rPr lang="fr-FR" sz="2400" dirty="0" smtClean="0">
                <a:solidFill>
                  <a:schemeClr val="bg1"/>
                </a:solidFill>
              </a:rPr>
              <a:t>     vivant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ἔκραξεν φωνῇ μεγάλῃ τοῖς τέσσαρσιν ἀγγέλοις </a:t>
            </a:r>
            <a:endParaRPr lang="en-US" sz="3500" dirty="0" smtClean="0">
              <a:solidFill>
                <a:schemeClr val="bg1"/>
              </a:solidFill>
            </a:endParaRPr>
          </a:p>
          <a:p>
            <a:r>
              <a:rPr lang="fr-FR" sz="2400" dirty="0" smtClean="0">
                <a:solidFill>
                  <a:schemeClr val="bg1"/>
                </a:solidFill>
              </a:rPr>
              <a:t>           et        il cria      </a:t>
            </a:r>
            <a:r>
              <a:rPr lang="fr-FR" sz="2400" dirty="0">
                <a:solidFill>
                  <a:schemeClr val="bg1"/>
                </a:solidFill>
              </a:rPr>
              <a:t>d'une voix </a:t>
            </a:r>
            <a:r>
              <a:rPr lang="fr-FR" sz="2400" dirty="0" smtClean="0">
                <a:solidFill>
                  <a:schemeClr val="bg1"/>
                </a:solidFill>
              </a:rPr>
              <a:t>      forte         aux          quatre               anges </a:t>
            </a:r>
            <a:endParaRPr lang="es-ES" sz="2400" dirty="0">
              <a:solidFill>
                <a:schemeClr val="bg1"/>
              </a:solidFill>
            </a:endParaRPr>
          </a:p>
          <a:p>
            <a:r>
              <a:rPr lang="en-US" sz="3500" dirty="0" smtClean="0">
                <a:solidFill>
                  <a:schemeClr val="bg1"/>
                </a:solidFill>
              </a:rPr>
              <a:t>    </a:t>
            </a:r>
            <a:r>
              <a:rPr lang="el-GR" sz="3500" dirty="0" smtClean="0">
                <a:solidFill>
                  <a:schemeClr val="bg1"/>
                </a:solidFill>
              </a:rPr>
              <a:t>οἷς </a:t>
            </a:r>
            <a:r>
              <a:rPr lang="en-US" sz="3500" dirty="0" smtClean="0">
                <a:solidFill>
                  <a:schemeClr val="bg1"/>
                </a:solidFill>
              </a:rPr>
              <a:t> </a:t>
            </a:r>
            <a:r>
              <a:rPr lang="el-GR" sz="3500" dirty="0" smtClean="0">
                <a:solidFill>
                  <a:schemeClr val="bg1"/>
                </a:solidFill>
              </a:rPr>
              <a:t>ἐδόθη </a:t>
            </a:r>
            <a:r>
              <a:rPr lang="el-GR" sz="3500" dirty="0">
                <a:solidFill>
                  <a:schemeClr val="bg1"/>
                </a:solidFill>
              </a:rPr>
              <a:t>αὐτοῖς </a:t>
            </a:r>
            <a:r>
              <a:rPr lang="el-GR" sz="3500" dirty="0" smtClean="0">
                <a:solidFill>
                  <a:schemeClr val="bg1"/>
                </a:solidFill>
              </a:rPr>
              <a:t>ἀδικῆσαι</a:t>
            </a:r>
            <a:r>
              <a:rPr lang="en-US" sz="3500" dirty="0" smtClean="0">
                <a:solidFill>
                  <a:schemeClr val="bg1"/>
                </a:solidFill>
              </a:rPr>
              <a:t> </a:t>
            </a:r>
            <a:r>
              <a:rPr lang="el-GR" sz="3500" dirty="0" smtClean="0">
                <a:solidFill>
                  <a:schemeClr val="bg1"/>
                </a:solidFill>
              </a:rPr>
              <a:t> </a:t>
            </a:r>
            <a:r>
              <a:rPr lang="el-GR" sz="3500" dirty="0">
                <a:solidFill>
                  <a:schemeClr val="bg1"/>
                </a:solidFill>
              </a:rPr>
              <a:t>τὴν γῆν καὶ τὴν θάλασσαν </a:t>
            </a:r>
            <a:endParaRPr lang="en-US" sz="3500" dirty="0">
              <a:solidFill>
                <a:schemeClr val="bg1"/>
              </a:solidFill>
            </a:endParaRPr>
          </a:p>
          <a:p>
            <a:r>
              <a:rPr lang="fr-FR" sz="2400" dirty="0" smtClean="0">
                <a:solidFill>
                  <a:schemeClr val="bg1"/>
                </a:solidFill>
              </a:rPr>
              <a:t>     à </a:t>
            </a:r>
            <a:r>
              <a:rPr lang="fr-FR" sz="2400" dirty="0">
                <a:solidFill>
                  <a:schemeClr val="bg1"/>
                </a:solidFill>
              </a:rPr>
              <a:t>qui il </a:t>
            </a:r>
            <a:r>
              <a:rPr lang="fr-FR" sz="2400" dirty="0" smtClean="0">
                <a:solidFill>
                  <a:schemeClr val="bg1"/>
                </a:solidFill>
              </a:rPr>
              <a:t>fut donné   à eux    de </a:t>
            </a:r>
            <a:r>
              <a:rPr lang="fr-FR" sz="2400" dirty="0">
                <a:solidFill>
                  <a:schemeClr val="bg1"/>
                </a:solidFill>
              </a:rPr>
              <a:t>faire du mal </a:t>
            </a:r>
            <a:r>
              <a:rPr lang="fr-FR" sz="2400" dirty="0" smtClean="0">
                <a:solidFill>
                  <a:schemeClr val="bg1"/>
                </a:solidFill>
              </a:rPr>
              <a:t>  à la   </a:t>
            </a:r>
            <a:r>
              <a:rPr lang="fr-FR" sz="2400" dirty="0">
                <a:solidFill>
                  <a:schemeClr val="bg1"/>
                </a:solidFill>
              </a:rPr>
              <a:t>terre </a:t>
            </a:r>
            <a:r>
              <a:rPr lang="fr-FR" sz="2400" dirty="0" smtClean="0">
                <a:solidFill>
                  <a:schemeClr val="bg1"/>
                </a:solidFill>
              </a:rPr>
              <a:t>   et     </a:t>
            </a:r>
            <a:r>
              <a:rPr lang="fr-FR" sz="2400" dirty="0">
                <a:solidFill>
                  <a:schemeClr val="bg1"/>
                </a:solidFill>
              </a:rPr>
              <a:t>à la </a:t>
            </a:r>
            <a:r>
              <a:rPr lang="fr-FR" sz="2400" dirty="0" smtClean="0">
                <a:solidFill>
                  <a:schemeClr val="bg1"/>
                </a:solidFill>
              </a:rPr>
              <a:t>         mer </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7:2</a:t>
            </a:r>
            <a:r>
              <a:rPr lang="fr-FR" dirty="0">
                <a:solidFill>
                  <a:schemeClr val="bg1"/>
                </a:solidFill>
              </a:rPr>
              <a:t> Et je vis un autre ange, qui montait du côté du soleil levant, et qui tenait le sceau du Dieu vivant; il cria d'une voix forte aux quatre anges à qui il avait été donné de faire du mal à la terre et à la mer, et il dit:</a:t>
            </a:r>
          </a:p>
          <a:p>
            <a:r>
              <a:rPr lang="fr-FR" baseline="30000" dirty="0" smtClean="0">
                <a:solidFill>
                  <a:srgbClr val="FFFF00"/>
                </a:solidFill>
              </a:rPr>
              <a:t>	BFC </a:t>
            </a:r>
            <a:r>
              <a:rPr lang="fr-FR" b="1" dirty="0">
                <a:solidFill>
                  <a:schemeClr val="bg1"/>
                </a:solidFill>
              </a:rPr>
              <a:t>7:2</a:t>
            </a:r>
            <a:r>
              <a:rPr lang="fr-FR" dirty="0">
                <a:solidFill>
                  <a:schemeClr val="bg1"/>
                </a:solidFill>
              </a:rPr>
              <a:t> Et je vis un autre ange qui montait de l'est et qui tenait le sceau du Dieu vivant. Il cria avec force aux quatre anges qui avaient reçu le pouvoir de ravager la terre et la mer:</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1254073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7:3-4 </a:t>
            </a:r>
          </a:p>
          <a:p>
            <a:pPr algn="ctr"/>
            <a:endParaRPr lang="en-US" sz="800" b="1" dirty="0" smtClean="0">
              <a:solidFill>
                <a:srgbClr val="FFFF00"/>
              </a:solidFill>
            </a:endParaRPr>
          </a:p>
          <a:p>
            <a:r>
              <a:rPr lang="en-US" sz="2800" b="1" dirty="0" smtClean="0">
                <a:solidFill>
                  <a:srgbClr val="FFFF00"/>
                </a:solidFill>
              </a:rPr>
              <a:t>3</a:t>
            </a:r>
            <a:r>
              <a:rPr lang="en-US" sz="3200" b="1" dirty="0" smtClean="0">
                <a:solidFill>
                  <a:schemeClr val="bg1"/>
                </a:solidFill>
              </a:rPr>
              <a:t>   </a:t>
            </a:r>
            <a:r>
              <a:rPr lang="el-GR" sz="3200" dirty="0" smtClean="0">
                <a:solidFill>
                  <a:schemeClr val="bg1"/>
                </a:solidFill>
              </a:rPr>
              <a:t>λέγων</a:t>
            </a:r>
            <a:r>
              <a:rPr lang="el-GR" sz="3200" dirty="0">
                <a:solidFill>
                  <a:schemeClr val="bg1"/>
                </a:solidFill>
              </a:rPr>
              <a:t>· μὴ ἀδικήσητε τὴν γῆν μήτε τὴν </a:t>
            </a:r>
            <a:r>
              <a:rPr lang="el-GR" sz="3200" dirty="0" smtClean="0">
                <a:solidFill>
                  <a:schemeClr val="bg1"/>
                </a:solidFill>
              </a:rPr>
              <a:t>θάλασσαν</a:t>
            </a:r>
            <a:endParaRPr lang="en-US" sz="3200" dirty="0" smtClean="0">
              <a:solidFill>
                <a:schemeClr val="bg1"/>
              </a:solidFill>
            </a:endParaRPr>
          </a:p>
          <a:p>
            <a:r>
              <a:rPr lang="fr-FR" sz="2200" dirty="0">
                <a:solidFill>
                  <a:schemeClr val="bg1"/>
                </a:solidFill>
              </a:rPr>
              <a:t> </a:t>
            </a:r>
            <a:r>
              <a:rPr lang="fr-FR" sz="2200" dirty="0" smtClean="0">
                <a:solidFill>
                  <a:schemeClr val="bg1"/>
                </a:solidFill>
              </a:rPr>
              <a:t>        </a:t>
            </a:r>
            <a:r>
              <a:rPr lang="fr-FR" sz="2200" dirty="0">
                <a:solidFill>
                  <a:schemeClr val="bg1"/>
                </a:solidFill>
              </a:rPr>
              <a:t>il </a:t>
            </a:r>
            <a:r>
              <a:rPr lang="fr-FR" sz="2200" dirty="0" smtClean="0">
                <a:solidFill>
                  <a:schemeClr val="bg1"/>
                </a:solidFill>
              </a:rPr>
              <a:t>dit</a:t>
            </a:r>
            <a:r>
              <a:rPr lang="fr-FR" sz="2200" dirty="0">
                <a:solidFill>
                  <a:schemeClr val="bg1"/>
                </a:solidFill>
              </a:rPr>
              <a:t> </a:t>
            </a:r>
            <a:r>
              <a:rPr lang="fr-FR" sz="2200" dirty="0" smtClean="0">
                <a:solidFill>
                  <a:schemeClr val="bg1"/>
                </a:solidFill>
              </a:rPr>
              <a:t>     ne pas   </a:t>
            </a:r>
            <a:r>
              <a:rPr lang="fr-FR" sz="2200" dirty="0">
                <a:solidFill>
                  <a:schemeClr val="bg1"/>
                </a:solidFill>
              </a:rPr>
              <a:t>faites </a:t>
            </a:r>
            <a:r>
              <a:rPr lang="fr-FR" sz="2200" dirty="0" smtClean="0">
                <a:solidFill>
                  <a:schemeClr val="bg1"/>
                </a:solidFill>
              </a:rPr>
              <a:t>de mal     </a:t>
            </a:r>
            <a:r>
              <a:rPr lang="fr-FR" sz="2200" dirty="0">
                <a:solidFill>
                  <a:schemeClr val="bg1"/>
                </a:solidFill>
              </a:rPr>
              <a:t>à </a:t>
            </a:r>
            <a:r>
              <a:rPr lang="fr-FR" sz="2200" dirty="0" smtClean="0">
                <a:solidFill>
                  <a:schemeClr val="bg1"/>
                </a:solidFill>
              </a:rPr>
              <a:t>la  terre       ni       </a:t>
            </a:r>
            <a:r>
              <a:rPr lang="fr-FR" sz="2200" dirty="0">
                <a:solidFill>
                  <a:schemeClr val="bg1"/>
                </a:solidFill>
              </a:rPr>
              <a:t>à la </a:t>
            </a:r>
            <a:r>
              <a:rPr lang="fr-FR" sz="2200" dirty="0" smtClean="0">
                <a:solidFill>
                  <a:schemeClr val="bg1"/>
                </a:solidFill>
              </a:rPr>
              <a:t>           mer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μήτε </a:t>
            </a:r>
            <a:r>
              <a:rPr lang="el-GR" sz="3200" dirty="0">
                <a:solidFill>
                  <a:schemeClr val="bg1"/>
                </a:solidFill>
              </a:rPr>
              <a:t>τὰ δένδρα, </a:t>
            </a:r>
            <a:r>
              <a:rPr lang="en-US" sz="3200" dirty="0" smtClean="0">
                <a:solidFill>
                  <a:schemeClr val="bg1"/>
                </a:solidFill>
              </a:rPr>
              <a:t> </a:t>
            </a:r>
            <a:r>
              <a:rPr lang="el-GR" sz="3200" dirty="0" smtClean="0">
                <a:solidFill>
                  <a:schemeClr val="bg1"/>
                </a:solidFill>
              </a:rPr>
              <a:t>ἄχρι</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σφραγίσωμεν</a:t>
            </a:r>
            <a:r>
              <a:rPr lang="en-US" sz="3200" dirty="0" smtClean="0">
                <a:solidFill>
                  <a:schemeClr val="bg1"/>
                </a:solidFill>
              </a:rPr>
              <a:t>  </a:t>
            </a:r>
            <a:r>
              <a:rPr lang="el-GR" sz="3200" dirty="0" smtClean="0">
                <a:solidFill>
                  <a:schemeClr val="bg1"/>
                </a:solidFill>
              </a:rPr>
              <a:t> </a:t>
            </a:r>
            <a:r>
              <a:rPr lang="el-GR" sz="3200" dirty="0">
                <a:solidFill>
                  <a:schemeClr val="bg1"/>
                </a:solidFill>
              </a:rPr>
              <a:t>τοὺς </a:t>
            </a:r>
            <a:r>
              <a:rPr lang="el-GR" sz="3200" dirty="0" smtClean="0">
                <a:solidFill>
                  <a:schemeClr val="bg1"/>
                </a:solidFill>
              </a:rPr>
              <a:t>δούλους</a:t>
            </a:r>
            <a:endParaRPr lang="fr-FR" sz="3200" dirty="0" smtClean="0">
              <a:solidFill>
                <a:schemeClr val="bg1"/>
              </a:solidFill>
            </a:endParaRPr>
          </a:p>
          <a:p>
            <a:r>
              <a:rPr lang="fr-FR" sz="2200" dirty="0" smtClean="0">
                <a:solidFill>
                  <a:schemeClr val="bg1"/>
                </a:solidFill>
              </a:rPr>
              <a:t>       ni      aux     arbres    </a:t>
            </a:r>
            <a:r>
              <a:rPr lang="fr-FR" sz="2000" dirty="0">
                <a:solidFill>
                  <a:schemeClr val="bg1"/>
                </a:solidFill>
              </a:rPr>
              <a:t>jusqu'à ce </a:t>
            </a:r>
            <a:r>
              <a:rPr lang="fr-FR" dirty="0">
                <a:solidFill>
                  <a:schemeClr val="bg1"/>
                </a:solidFill>
              </a:rPr>
              <a:t>que nous ayons marqué du </a:t>
            </a:r>
            <a:r>
              <a:rPr lang="fr-FR" dirty="0" smtClean="0">
                <a:solidFill>
                  <a:schemeClr val="bg1"/>
                </a:solidFill>
              </a:rPr>
              <a:t>sceau  </a:t>
            </a:r>
            <a:r>
              <a:rPr lang="fr-FR" sz="2200" dirty="0" smtClean="0">
                <a:solidFill>
                  <a:schemeClr val="bg1"/>
                </a:solidFill>
              </a:rPr>
              <a:t>les    serviteurs </a:t>
            </a:r>
          </a:p>
          <a:p>
            <a:r>
              <a:rPr lang="en-US" sz="3200" dirty="0" smtClean="0">
                <a:solidFill>
                  <a:schemeClr val="bg1"/>
                </a:solidFill>
              </a:rPr>
              <a:t>  </a:t>
            </a:r>
            <a:r>
              <a:rPr lang="el-GR" sz="3200" dirty="0" smtClean="0">
                <a:solidFill>
                  <a:schemeClr val="bg1"/>
                </a:solidFill>
              </a:rPr>
              <a:t>τοῦ </a:t>
            </a:r>
            <a:r>
              <a:rPr lang="el-GR" sz="3200" dirty="0">
                <a:solidFill>
                  <a:schemeClr val="bg1"/>
                </a:solidFill>
              </a:rPr>
              <a:t>θεοῦ ἡμῶν ἐπὶ τῶν μετώπων αὐτῶν</a:t>
            </a:r>
            <a:r>
              <a:rPr lang="el-GR" sz="3200" dirty="0" smtClean="0">
                <a:solidFill>
                  <a:schemeClr val="bg1"/>
                </a:solidFill>
              </a:rPr>
              <a:t>.</a:t>
            </a:r>
            <a:r>
              <a:rPr lang="en-US" sz="3200" dirty="0" smtClean="0">
                <a:solidFill>
                  <a:schemeClr val="bg1"/>
                </a:solidFill>
              </a:rPr>
              <a:t>    </a:t>
            </a:r>
            <a:r>
              <a:rPr lang="en-US" sz="2800" b="1" dirty="0">
                <a:solidFill>
                  <a:srgbClr val="FFFF00"/>
                </a:solidFill>
              </a:rPr>
              <a:t>4</a:t>
            </a:r>
            <a:r>
              <a:rPr lang="en-US" sz="2800" b="1" dirty="0">
                <a:solidFill>
                  <a:schemeClr val="bg1"/>
                </a:solidFill>
              </a:rPr>
              <a:t> </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ἤκουσα τὸν ἀριθμὸν </a:t>
            </a:r>
            <a:endParaRPr lang="en-US" sz="3200" dirty="0" smtClean="0">
              <a:solidFill>
                <a:schemeClr val="bg1"/>
              </a:solidFill>
            </a:endParaRPr>
          </a:p>
          <a:p>
            <a:r>
              <a:rPr lang="fr-FR" sz="2200" dirty="0" smtClean="0">
                <a:solidFill>
                  <a:schemeClr val="bg1"/>
                </a:solidFill>
              </a:rPr>
              <a:t>     de      Dieu      notre      sur     les          fronts            leurs                     et     j'entendis      le       nombre</a:t>
            </a:r>
          </a:p>
          <a:p>
            <a:r>
              <a:rPr lang="en-US" sz="3200" dirty="0" smtClean="0">
                <a:solidFill>
                  <a:schemeClr val="bg1"/>
                </a:solidFill>
              </a:rPr>
              <a:t>   </a:t>
            </a:r>
            <a:r>
              <a:rPr lang="el-GR" sz="3200" dirty="0" smtClean="0">
                <a:solidFill>
                  <a:schemeClr val="bg1"/>
                </a:solidFill>
              </a:rPr>
              <a:t>τῶν </a:t>
            </a:r>
            <a:r>
              <a:rPr lang="en-US" sz="3200" dirty="0" smtClean="0">
                <a:solidFill>
                  <a:schemeClr val="bg1"/>
                </a:solidFill>
              </a:rPr>
              <a:t>  </a:t>
            </a:r>
            <a:r>
              <a:rPr lang="el-GR" sz="3200" dirty="0" smtClean="0">
                <a:solidFill>
                  <a:schemeClr val="bg1"/>
                </a:solidFill>
              </a:rPr>
              <a:t>ἐσφραγισμένων</a:t>
            </a:r>
            <a:r>
              <a:rPr lang="el-GR" sz="3200" dirty="0">
                <a:solidFill>
                  <a:schemeClr val="bg1"/>
                </a:solidFill>
              </a:rPr>
              <a:t>, </a:t>
            </a:r>
            <a:r>
              <a:rPr lang="en-US" sz="3200" dirty="0" smtClean="0">
                <a:solidFill>
                  <a:schemeClr val="bg1"/>
                </a:solidFill>
              </a:rPr>
              <a:t>  </a:t>
            </a:r>
            <a:r>
              <a:rPr lang="el-GR" sz="3200" dirty="0" smtClean="0">
                <a:solidFill>
                  <a:schemeClr val="bg1"/>
                </a:solidFill>
              </a:rPr>
              <a:t>ἑκατὸν </a:t>
            </a:r>
            <a:r>
              <a:rPr lang="el-GR" sz="3200" dirty="0">
                <a:solidFill>
                  <a:schemeClr val="bg1"/>
                </a:solidFill>
              </a:rPr>
              <a:t>τεσσεράκοντα τέσσαρες χιλιάδες, </a:t>
            </a:r>
            <a:endParaRPr lang="en-US" sz="3200" dirty="0">
              <a:solidFill>
                <a:schemeClr val="bg1"/>
              </a:solidFill>
            </a:endParaRPr>
          </a:p>
          <a:p>
            <a:r>
              <a:rPr lang="fr-FR" sz="2200" dirty="0" smtClean="0">
                <a:solidFill>
                  <a:schemeClr val="bg1"/>
                </a:solidFill>
              </a:rPr>
              <a:t> de </a:t>
            </a:r>
            <a:r>
              <a:rPr lang="fr-FR" sz="2200" dirty="0">
                <a:solidFill>
                  <a:schemeClr val="bg1"/>
                </a:solidFill>
              </a:rPr>
              <a:t>ceux </a:t>
            </a:r>
            <a:r>
              <a:rPr lang="fr-FR" sz="2000" dirty="0">
                <a:solidFill>
                  <a:schemeClr val="bg1"/>
                </a:solidFill>
              </a:rPr>
              <a:t>qui avaient été marqués du </a:t>
            </a:r>
            <a:r>
              <a:rPr lang="fr-FR" sz="2000" dirty="0" smtClean="0">
                <a:solidFill>
                  <a:schemeClr val="bg1"/>
                </a:solidFill>
              </a:rPr>
              <a:t>sceau </a:t>
            </a:r>
            <a:r>
              <a:rPr lang="fr-FR" sz="2200" dirty="0" smtClean="0">
                <a:solidFill>
                  <a:schemeClr val="bg1"/>
                </a:solidFill>
              </a:rPr>
              <a:t>  cent             quarante                    quatre              mille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ἐσφραγισμένοι </a:t>
            </a:r>
            <a:r>
              <a:rPr lang="en-US" sz="3200" dirty="0" smtClean="0">
                <a:solidFill>
                  <a:schemeClr val="bg1"/>
                </a:solidFill>
              </a:rPr>
              <a:t>   </a:t>
            </a:r>
            <a:r>
              <a:rPr lang="el-GR" sz="3200" dirty="0" smtClean="0">
                <a:solidFill>
                  <a:schemeClr val="bg1"/>
                </a:solidFill>
              </a:rPr>
              <a:t>ἐκ </a:t>
            </a:r>
            <a:r>
              <a:rPr lang="el-GR" sz="3200" dirty="0">
                <a:solidFill>
                  <a:schemeClr val="bg1"/>
                </a:solidFill>
              </a:rPr>
              <a:t>πάσης φυλῆς υἱῶν Ἰσραήλ</a:t>
            </a:r>
            <a:r>
              <a:rPr lang="el-GR" sz="3200" dirty="0" smtClean="0">
                <a:solidFill>
                  <a:schemeClr val="bg1"/>
                </a:solidFill>
              </a:rPr>
              <a:t>·</a:t>
            </a:r>
            <a:r>
              <a:rPr lang="fr-FR" sz="3200" dirty="0" smtClean="0">
                <a:solidFill>
                  <a:schemeClr val="bg1"/>
                </a:solidFill>
              </a:rPr>
              <a:t> </a:t>
            </a:r>
          </a:p>
          <a:p>
            <a:r>
              <a:rPr lang="fr-FR" sz="2000" dirty="0" smtClean="0">
                <a:solidFill>
                  <a:schemeClr val="bg1"/>
                </a:solidFill>
              </a:rPr>
              <a:t>   qui </a:t>
            </a:r>
            <a:r>
              <a:rPr lang="fr-FR" sz="2000" dirty="0">
                <a:solidFill>
                  <a:schemeClr val="bg1"/>
                </a:solidFill>
              </a:rPr>
              <a:t>avaient été marqués du sceau </a:t>
            </a:r>
            <a:r>
              <a:rPr lang="fr-FR" sz="2000" dirty="0" smtClean="0">
                <a:solidFill>
                  <a:schemeClr val="bg1"/>
                </a:solidFill>
              </a:rPr>
              <a:t>  </a:t>
            </a:r>
            <a:r>
              <a:rPr lang="fr-FR" sz="2200" dirty="0" smtClean="0">
                <a:solidFill>
                  <a:schemeClr val="bg1"/>
                </a:solidFill>
              </a:rPr>
              <a:t>de   chaque       tribu      </a:t>
            </a:r>
            <a:r>
              <a:rPr lang="fr-FR" sz="2200" dirty="0">
                <a:solidFill>
                  <a:schemeClr val="bg1"/>
                </a:solidFill>
              </a:rPr>
              <a:t>des fils </a:t>
            </a:r>
            <a:r>
              <a:rPr lang="fr-FR" sz="2200" dirty="0" smtClean="0">
                <a:solidFill>
                  <a:schemeClr val="bg1"/>
                </a:solidFill>
              </a:rPr>
              <a:t>   d'Israël</a:t>
            </a: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7:3 (2) </a:t>
            </a:r>
            <a:r>
              <a:rPr lang="fr-FR" dirty="0" smtClean="0">
                <a:solidFill>
                  <a:schemeClr val="bg1"/>
                </a:solidFill>
              </a:rPr>
              <a:t>….. </a:t>
            </a:r>
            <a:r>
              <a:rPr lang="fr-FR" dirty="0">
                <a:solidFill>
                  <a:schemeClr val="bg1"/>
                </a:solidFill>
              </a:rPr>
              <a:t>et il dit: </a:t>
            </a:r>
            <a:r>
              <a:rPr lang="fr-FR" b="1" dirty="0" smtClean="0">
                <a:solidFill>
                  <a:schemeClr val="bg1"/>
                </a:solidFill>
              </a:rPr>
              <a:t>3</a:t>
            </a:r>
            <a:r>
              <a:rPr lang="fr-FR" dirty="0" smtClean="0">
                <a:solidFill>
                  <a:schemeClr val="bg1"/>
                </a:solidFill>
              </a:rPr>
              <a:t> </a:t>
            </a:r>
            <a:r>
              <a:rPr lang="fr-FR" dirty="0">
                <a:solidFill>
                  <a:schemeClr val="bg1"/>
                </a:solidFill>
              </a:rPr>
              <a:t>Ne faites point de mal à la terre, ni à la mer, ni aux arbres, jusqu'à ce que nous ayons marqué du sceau le front des serviteurs de notre Dieu</a:t>
            </a:r>
            <a:r>
              <a:rPr lang="fr-FR" dirty="0" smtClean="0">
                <a:solidFill>
                  <a:schemeClr val="bg1"/>
                </a:solidFill>
              </a:rPr>
              <a:t>. </a:t>
            </a:r>
            <a:r>
              <a:rPr lang="fr-FR" b="1" dirty="0">
                <a:solidFill>
                  <a:schemeClr val="bg1"/>
                </a:solidFill>
              </a:rPr>
              <a:t>4</a:t>
            </a:r>
            <a:r>
              <a:rPr lang="fr-FR" dirty="0">
                <a:solidFill>
                  <a:schemeClr val="bg1"/>
                </a:solidFill>
              </a:rPr>
              <a:t> Et j'entendis le nombre de ceux qui avaient été marqués du sceau, cent quarante -quatre mille, de toutes les tribus des fils d'Israël</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7:3</a:t>
            </a:r>
            <a:r>
              <a:rPr lang="fr-FR" dirty="0" smtClean="0">
                <a:solidFill>
                  <a:schemeClr val="bg1"/>
                </a:solidFill>
              </a:rPr>
              <a:t> </a:t>
            </a:r>
            <a:r>
              <a:rPr lang="fr-FR" dirty="0">
                <a:solidFill>
                  <a:schemeClr val="bg1"/>
                </a:solidFill>
              </a:rPr>
              <a:t>«Ne ravagez ni la terre, ni la mer, ni les arbres avant que nous ayons marqué du sceau le front des serviteurs de notre Dieu.» </a:t>
            </a:r>
            <a:r>
              <a:rPr lang="fr-FR" b="1" dirty="0">
                <a:solidFill>
                  <a:schemeClr val="bg1"/>
                </a:solidFill>
              </a:rPr>
              <a:t>4</a:t>
            </a:r>
            <a:r>
              <a:rPr lang="fr-FR" dirty="0">
                <a:solidFill>
                  <a:schemeClr val="bg1"/>
                </a:solidFill>
              </a:rPr>
              <a:t> On m'indiqua alors le nombre de ceux qui furent marqués au front du sceau de Dieu: ils étaient cent quarante-quatre mille, de toutes les tribus du peuple d'Israël:</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1487666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3200" b="1" dirty="0" smtClean="0">
                <a:solidFill>
                  <a:srgbClr val="FFFF00"/>
                </a:solidFill>
              </a:rPr>
              <a:t>Apocalypse 7:5-6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5</a:t>
            </a:r>
            <a:r>
              <a:rPr lang="en-US" sz="3200" b="1" dirty="0" smtClean="0">
                <a:solidFill>
                  <a:schemeClr val="bg1"/>
                </a:solidFill>
              </a:rPr>
              <a:t>   </a:t>
            </a:r>
            <a:r>
              <a:rPr lang="el-GR" sz="3200" dirty="0">
                <a:solidFill>
                  <a:schemeClr val="bg1"/>
                </a:solidFill>
              </a:rPr>
              <a:t> ἐκ φυλῆς Ἰούδα δώδεκα χιλιάδες ἐσφραγισμένοι, </a:t>
            </a:r>
            <a:endParaRPr lang="en-US" sz="3200" dirty="0">
              <a:solidFill>
                <a:schemeClr val="bg1"/>
              </a:solidFill>
            </a:endParaRPr>
          </a:p>
          <a:p>
            <a:r>
              <a:rPr lang="fr-FR" sz="2400" dirty="0" smtClean="0">
                <a:solidFill>
                  <a:schemeClr val="bg1"/>
                </a:solidFill>
              </a:rPr>
              <a:t>        de    la </a:t>
            </a:r>
            <a:r>
              <a:rPr lang="fr-FR" sz="2400" dirty="0">
                <a:solidFill>
                  <a:schemeClr val="bg1"/>
                </a:solidFill>
              </a:rPr>
              <a:t>tribu </a:t>
            </a:r>
            <a:r>
              <a:rPr lang="fr-FR" sz="2400" dirty="0" smtClean="0">
                <a:solidFill>
                  <a:schemeClr val="bg1"/>
                </a:solidFill>
              </a:rPr>
              <a:t> de Juda       douze         mille         </a:t>
            </a:r>
            <a:r>
              <a:rPr lang="fr-FR" sz="2400" dirty="0">
                <a:solidFill>
                  <a:schemeClr val="bg1"/>
                </a:solidFill>
              </a:rPr>
              <a:t>marqués du </a:t>
            </a:r>
            <a:r>
              <a:rPr lang="fr-FR" sz="2400" dirty="0" smtClean="0">
                <a:solidFill>
                  <a:schemeClr val="bg1"/>
                </a:solidFill>
              </a:rPr>
              <a:t>sceau </a:t>
            </a:r>
            <a:endParaRPr lang="es-ES" sz="2400" dirty="0" smtClean="0">
              <a:solidFill>
                <a:schemeClr val="bg1"/>
              </a:solidFill>
            </a:endParaRPr>
          </a:p>
          <a:p>
            <a:r>
              <a:rPr lang="en-US" sz="3200" dirty="0" smtClean="0">
                <a:solidFill>
                  <a:schemeClr val="bg1"/>
                </a:solidFill>
              </a:rPr>
              <a:t>  </a:t>
            </a:r>
            <a:r>
              <a:rPr lang="el-GR" sz="3200" dirty="0" smtClean="0">
                <a:solidFill>
                  <a:schemeClr val="bg1"/>
                </a:solidFill>
              </a:rPr>
              <a:t>ἐκ φυλῆς</a:t>
            </a:r>
            <a:r>
              <a:rPr lang="en-US" sz="3200" dirty="0" smtClean="0">
                <a:solidFill>
                  <a:schemeClr val="bg1"/>
                </a:solidFill>
              </a:rPr>
              <a:t> </a:t>
            </a:r>
            <a:r>
              <a:rPr lang="el-GR" sz="3200" dirty="0" smtClean="0">
                <a:solidFill>
                  <a:schemeClr val="bg1"/>
                </a:solidFill>
              </a:rPr>
              <a:t> </a:t>
            </a:r>
            <a:r>
              <a:rPr lang="el-GR" sz="3200" dirty="0">
                <a:solidFill>
                  <a:schemeClr val="bg1"/>
                </a:solidFill>
              </a:rPr>
              <a:t>Ῥουβὴν δώδεκα χιλιάδες, ἐκ φυλῆς Γὰδ δώδεκα χιλιάδες, </a:t>
            </a:r>
            <a:endParaRPr lang="en-US" sz="3200" dirty="0" smtClean="0">
              <a:solidFill>
                <a:schemeClr val="bg1"/>
              </a:solidFill>
            </a:endParaRPr>
          </a:p>
          <a:p>
            <a:r>
              <a:rPr lang="fr-FR" sz="2400" dirty="0" smtClean="0">
                <a:solidFill>
                  <a:schemeClr val="bg1"/>
                </a:solidFill>
              </a:rPr>
              <a:t>   de  la </a:t>
            </a:r>
            <a:r>
              <a:rPr lang="fr-FR" sz="2400" dirty="0">
                <a:solidFill>
                  <a:schemeClr val="bg1"/>
                </a:solidFill>
              </a:rPr>
              <a:t>tribu </a:t>
            </a:r>
            <a:r>
              <a:rPr lang="fr-FR" sz="2400" dirty="0" smtClean="0">
                <a:solidFill>
                  <a:schemeClr val="bg1"/>
                </a:solidFill>
              </a:rPr>
              <a:t>    de Ruben       douze         mille          </a:t>
            </a:r>
            <a:r>
              <a:rPr lang="fr-FR" sz="2400" dirty="0">
                <a:solidFill>
                  <a:schemeClr val="bg1"/>
                </a:solidFill>
              </a:rPr>
              <a:t>de </a:t>
            </a:r>
            <a:r>
              <a:rPr lang="fr-FR" sz="2400" dirty="0" smtClean="0">
                <a:solidFill>
                  <a:schemeClr val="bg1"/>
                </a:solidFill>
              </a:rPr>
              <a:t>  la </a:t>
            </a:r>
            <a:r>
              <a:rPr lang="fr-FR" sz="2400" dirty="0">
                <a:solidFill>
                  <a:schemeClr val="bg1"/>
                </a:solidFill>
              </a:rPr>
              <a:t>tribu </a:t>
            </a:r>
            <a:r>
              <a:rPr lang="fr-FR" sz="2400" dirty="0" smtClean="0">
                <a:solidFill>
                  <a:schemeClr val="bg1"/>
                </a:solidFill>
              </a:rPr>
              <a:t> de Gad    douze        mille</a:t>
            </a:r>
            <a:endParaRPr lang="en-US" sz="2400" dirty="0" smtClean="0">
              <a:solidFill>
                <a:schemeClr val="bg1"/>
              </a:solidFill>
            </a:endParaRPr>
          </a:p>
          <a:p>
            <a:r>
              <a:rPr lang="en-US" sz="2800" b="1" dirty="0" smtClean="0">
                <a:solidFill>
                  <a:srgbClr val="FFFF00"/>
                </a:solidFill>
              </a:rPr>
              <a:t>6</a:t>
            </a:r>
            <a:r>
              <a:rPr lang="en-US" sz="2800" b="1" dirty="0" smtClean="0">
                <a:solidFill>
                  <a:schemeClr val="bg1"/>
                </a:solidFill>
              </a:rPr>
              <a:t>  </a:t>
            </a:r>
            <a:r>
              <a:rPr lang="el-GR" sz="3200" dirty="0">
                <a:solidFill>
                  <a:schemeClr val="bg1"/>
                </a:solidFill>
              </a:rPr>
              <a:t>ἐκ φυλῆς Ἀσὴρ δώδεκα χιλιάδες, ἐκ φυλῆς Νεφθαλὶμ </a:t>
            </a:r>
            <a:endParaRPr lang="en-US" sz="3200" dirty="0">
              <a:solidFill>
                <a:schemeClr val="bg1"/>
              </a:solidFill>
            </a:endParaRPr>
          </a:p>
          <a:p>
            <a:r>
              <a:rPr lang="fr-FR" sz="2400" dirty="0" smtClean="0">
                <a:solidFill>
                  <a:schemeClr val="bg1"/>
                </a:solidFill>
              </a:rPr>
              <a:t>     de   </a:t>
            </a:r>
            <a:r>
              <a:rPr lang="fr-FR" sz="2400" dirty="0">
                <a:solidFill>
                  <a:schemeClr val="bg1"/>
                </a:solidFill>
              </a:rPr>
              <a:t>la tribu </a:t>
            </a:r>
            <a:r>
              <a:rPr lang="fr-FR" sz="2400" dirty="0" smtClean="0">
                <a:solidFill>
                  <a:schemeClr val="bg1"/>
                </a:solidFill>
              </a:rPr>
              <a:t>  d'Aser      </a:t>
            </a:r>
            <a:r>
              <a:rPr lang="fr-FR" sz="2400" dirty="0">
                <a:solidFill>
                  <a:schemeClr val="bg1"/>
                </a:solidFill>
              </a:rPr>
              <a:t>douze </a:t>
            </a:r>
            <a:r>
              <a:rPr lang="fr-FR" sz="2400" dirty="0" smtClean="0">
                <a:solidFill>
                  <a:schemeClr val="bg1"/>
                </a:solidFill>
              </a:rPr>
              <a:t>         mille           </a:t>
            </a:r>
            <a:r>
              <a:rPr lang="fr-FR" sz="2400" dirty="0">
                <a:solidFill>
                  <a:schemeClr val="bg1"/>
                </a:solidFill>
              </a:rPr>
              <a:t>de </a:t>
            </a:r>
            <a:r>
              <a:rPr lang="fr-FR" sz="2400" dirty="0" smtClean="0">
                <a:solidFill>
                  <a:schemeClr val="bg1"/>
                </a:solidFill>
              </a:rPr>
              <a:t>  la </a:t>
            </a:r>
            <a:r>
              <a:rPr lang="fr-FR" sz="2400" dirty="0">
                <a:solidFill>
                  <a:schemeClr val="bg1"/>
                </a:solidFill>
              </a:rPr>
              <a:t>tribu </a:t>
            </a:r>
            <a:r>
              <a:rPr lang="fr-FR" sz="2400" dirty="0" smtClean="0">
                <a:solidFill>
                  <a:schemeClr val="bg1"/>
                </a:solidFill>
              </a:rPr>
              <a:t>  de </a:t>
            </a:r>
            <a:r>
              <a:rPr lang="fr-FR" sz="2400" dirty="0" err="1" smtClean="0">
                <a:solidFill>
                  <a:schemeClr val="bg1"/>
                </a:solidFill>
              </a:rPr>
              <a:t>Nephthali</a:t>
            </a:r>
            <a:endParaRPr lang="en-US" sz="2400" dirty="0" smtClean="0">
              <a:solidFill>
                <a:schemeClr val="bg1"/>
              </a:solidFill>
            </a:endParaRPr>
          </a:p>
          <a:p>
            <a:r>
              <a:rPr lang="en-US" sz="3200" dirty="0" smtClean="0">
                <a:solidFill>
                  <a:schemeClr val="bg1"/>
                </a:solidFill>
              </a:rPr>
              <a:t>   </a:t>
            </a:r>
            <a:r>
              <a:rPr lang="el-GR" sz="3200" dirty="0" smtClean="0">
                <a:solidFill>
                  <a:schemeClr val="bg1"/>
                </a:solidFill>
              </a:rPr>
              <a:t>δώδεκα </a:t>
            </a:r>
            <a:r>
              <a:rPr lang="el-GR" sz="3200" dirty="0">
                <a:solidFill>
                  <a:schemeClr val="bg1"/>
                </a:solidFill>
              </a:rPr>
              <a:t>χιλιάδες, ἐκ φυλῆς Μανασσῆ δώδεκα χιλιάδες</a:t>
            </a:r>
            <a:r>
              <a:rPr lang="el-GR" sz="3200" dirty="0" smtClean="0">
                <a:solidFill>
                  <a:schemeClr val="bg1"/>
                </a:solidFill>
              </a:rPr>
              <a:t>,</a:t>
            </a:r>
            <a:endParaRPr lang="en-US" sz="3200" dirty="0" smtClean="0">
              <a:solidFill>
                <a:schemeClr val="bg1"/>
              </a:solidFill>
            </a:endParaRPr>
          </a:p>
          <a:p>
            <a:r>
              <a:rPr lang="fr-FR" sz="2400" dirty="0" smtClean="0">
                <a:solidFill>
                  <a:schemeClr val="bg1"/>
                </a:solidFill>
              </a:rPr>
              <a:t>         douze         mille          </a:t>
            </a:r>
            <a:r>
              <a:rPr lang="fr-FR" sz="2400" dirty="0">
                <a:solidFill>
                  <a:schemeClr val="bg1"/>
                </a:solidFill>
              </a:rPr>
              <a:t>de </a:t>
            </a:r>
            <a:r>
              <a:rPr lang="fr-FR" sz="2400" dirty="0" smtClean="0">
                <a:solidFill>
                  <a:schemeClr val="bg1"/>
                </a:solidFill>
              </a:rPr>
              <a:t>   la </a:t>
            </a:r>
            <a:r>
              <a:rPr lang="fr-FR" sz="2400" dirty="0">
                <a:solidFill>
                  <a:schemeClr val="bg1"/>
                </a:solidFill>
              </a:rPr>
              <a:t>tribu </a:t>
            </a:r>
            <a:r>
              <a:rPr lang="fr-FR" sz="2400" dirty="0" smtClean="0">
                <a:solidFill>
                  <a:schemeClr val="bg1"/>
                </a:solidFill>
              </a:rPr>
              <a:t>  de Manassé       </a:t>
            </a:r>
            <a:r>
              <a:rPr lang="fr-FR" sz="2400" dirty="0">
                <a:solidFill>
                  <a:schemeClr val="bg1"/>
                </a:solidFill>
              </a:rPr>
              <a:t>douze </a:t>
            </a:r>
            <a:r>
              <a:rPr lang="fr-FR" sz="2400" dirty="0" smtClean="0">
                <a:solidFill>
                  <a:schemeClr val="bg1"/>
                </a:solidFill>
              </a:rPr>
              <a:t>       mille</a:t>
            </a:r>
          </a:p>
          <a:p>
            <a:r>
              <a:rPr lang="en-US" sz="800" dirty="0">
                <a:solidFill>
                  <a:schemeClr val="bg1"/>
                </a:solidFill>
              </a:rPr>
              <a:t> </a:t>
            </a:r>
          </a:p>
          <a:p>
            <a:r>
              <a:rPr lang="en-US" baseline="30000" dirty="0" smtClean="0">
                <a:solidFill>
                  <a:srgbClr val="FFFF00"/>
                </a:solidFill>
              </a:rPr>
              <a:t>	NEG </a:t>
            </a:r>
            <a:r>
              <a:rPr lang="fr-FR" b="1" dirty="0">
                <a:solidFill>
                  <a:schemeClr val="bg1"/>
                </a:solidFill>
              </a:rPr>
              <a:t>7:5</a:t>
            </a:r>
            <a:r>
              <a:rPr lang="fr-FR" dirty="0">
                <a:solidFill>
                  <a:schemeClr val="bg1"/>
                </a:solidFill>
              </a:rPr>
              <a:t> de la tribu de Juda, douze mille marqués du sceau; de la tribu de Ruben, douze mille; de la tribu de Gad, douze mille</a:t>
            </a:r>
            <a:r>
              <a:rPr lang="fr-FR" dirty="0" smtClean="0">
                <a:solidFill>
                  <a:schemeClr val="bg1"/>
                </a:solidFill>
              </a:rPr>
              <a:t>; </a:t>
            </a:r>
            <a:r>
              <a:rPr lang="fr-FR" b="1" dirty="0">
                <a:solidFill>
                  <a:schemeClr val="bg1"/>
                </a:solidFill>
              </a:rPr>
              <a:t>6</a:t>
            </a:r>
            <a:r>
              <a:rPr lang="fr-FR" dirty="0">
                <a:solidFill>
                  <a:schemeClr val="bg1"/>
                </a:solidFill>
              </a:rPr>
              <a:t> de la tribu d'Aser, douze mille; de la tribu de </a:t>
            </a:r>
            <a:r>
              <a:rPr lang="fr-FR" dirty="0" err="1">
                <a:solidFill>
                  <a:schemeClr val="bg1"/>
                </a:solidFill>
              </a:rPr>
              <a:t>Nephthali</a:t>
            </a:r>
            <a:r>
              <a:rPr lang="fr-FR" dirty="0">
                <a:solidFill>
                  <a:schemeClr val="bg1"/>
                </a:solidFill>
              </a:rPr>
              <a:t>, douze mille; de la tribu de Manassé, douze mille;</a:t>
            </a:r>
          </a:p>
          <a:p>
            <a:r>
              <a:rPr lang="fr-FR" baseline="30000" dirty="0" smtClean="0">
                <a:solidFill>
                  <a:schemeClr val="bg1"/>
                </a:solidFill>
              </a:rPr>
              <a:t>	</a:t>
            </a:r>
            <a:r>
              <a:rPr lang="fr-FR" baseline="30000" dirty="0" smtClean="0">
                <a:solidFill>
                  <a:srgbClr val="FFFF00"/>
                </a:solidFill>
              </a:rPr>
              <a:t>BFC </a:t>
            </a:r>
            <a:r>
              <a:rPr lang="fr-FR" b="1" dirty="0">
                <a:solidFill>
                  <a:schemeClr val="bg1"/>
                </a:solidFill>
              </a:rPr>
              <a:t>7:5</a:t>
            </a:r>
            <a:r>
              <a:rPr lang="fr-FR" dirty="0">
                <a:solidFill>
                  <a:schemeClr val="bg1"/>
                </a:solidFill>
              </a:rPr>
              <a:t> douze mille de la tribu de Juda; douze mille de la tribu de Ruben; douze mille de la tribu de Gad; </a:t>
            </a:r>
            <a:r>
              <a:rPr lang="fr-FR" b="1" dirty="0">
                <a:solidFill>
                  <a:schemeClr val="bg1"/>
                </a:solidFill>
              </a:rPr>
              <a:t>6</a:t>
            </a:r>
            <a:r>
              <a:rPr lang="fr-FR" dirty="0">
                <a:solidFill>
                  <a:schemeClr val="bg1"/>
                </a:solidFill>
              </a:rPr>
              <a:t> douze mille de la tribu d'</a:t>
            </a:r>
            <a:r>
              <a:rPr lang="fr-FR" dirty="0" err="1">
                <a:solidFill>
                  <a:schemeClr val="bg1"/>
                </a:solidFill>
              </a:rPr>
              <a:t>Asser</a:t>
            </a:r>
            <a:r>
              <a:rPr lang="fr-FR" dirty="0">
                <a:solidFill>
                  <a:schemeClr val="bg1"/>
                </a:solidFill>
              </a:rPr>
              <a:t>; douze mille de la tribu de </a:t>
            </a:r>
            <a:r>
              <a:rPr lang="fr-FR" dirty="0" err="1">
                <a:solidFill>
                  <a:schemeClr val="bg1"/>
                </a:solidFill>
              </a:rPr>
              <a:t>Neftali</a:t>
            </a:r>
            <a:r>
              <a:rPr lang="fr-FR" dirty="0">
                <a:solidFill>
                  <a:schemeClr val="bg1"/>
                </a:solidFill>
              </a:rPr>
              <a:t>; douze mille de la tribu de Manassé;</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6903113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r>
              <a:rPr lang="en-US" sz="3200" b="1" dirty="0" smtClean="0">
                <a:solidFill>
                  <a:srgbClr val="FFFF00"/>
                </a:solidFill>
              </a:rPr>
              <a:t>Apocalypse 7:7-8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7</a:t>
            </a:r>
            <a:r>
              <a:rPr lang="en-US" sz="3200" b="1" dirty="0" smtClean="0">
                <a:solidFill>
                  <a:schemeClr val="bg1"/>
                </a:solidFill>
              </a:rPr>
              <a:t> </a:t>
            </a:r>
            <a:r>
              <a:rPr lang="el-GR" sz="3200" dirty="0" smtClean="0">
                <a:solidFill>
                  <a:schemeClr val="bg1"/>
                </a:solidFill>
              </a:rPr>
              <a:t> </a:t>
            </a:r>
            <a:r>
              <a:rPr lang="el-GR" sz="3300" dirty="0" smtClean="0">
                <a:solidFill>
                  <a:schemeClr val="bg1"/>
                </a:solidFill>
              </a:rPr>
              <a:t>ἐκ </a:t>
            </a:r>
            <a:r>
              <a:rPr lang="el-GR" sz="3300" dirty="0">
                <a:solidFill>
                  <a:schemeClr val="bg1"/>
                </a:solidFill>
              </a:rPr>
              <a:t>φυλῆς Συμεὼν δώδεκα χιλιάδες, ἐκ φυλῆς Λευὶ </a:t>
            </a:r>
            <a:endParaRPr lang="fr-FR" sz="3300" dirty="0" smtClean="0">
              <a:solidFill>
                <a:schemeClr val="bg1"/>
              </a:solidFill>
            </a:endParaRPr>
          </a:p>
          <a:p>
            <a:r>
              <a:rPr lang="fr-FR" sz="2400" dirty="0" smtClean="0">
                <a:solidFill>
                  <a:schemeClr val="bg1"/>
                </a:solidFill>
              </a:rPr>
              <a:t>       de    la </a:t>
            </a:r>
            <a:r>
              <a:rPr lang="fr-FR" sz="2400" dirty="0">
                <a:solidFill>
                  <a:schemeClr val="bg1"/>
                </a:solidFill>
              </a:rPr>
              <a:t>tribu </a:t>
            </a:r>
            <a:r>
              <a:rPr lang="fr-FR" sz="2400" dirty="0" smtClean="0">
                <a:solidFill>
                  <a:schemeClr val="bg1"/>
                </a:solidFill>
              </a:rPr>
              <a:t> de </a:t>
            </a:r>
            <a:r>
              <a:rPr lang="fr-FR" sz="2400" dirty="0">
                <a:solidFill>
                  <a:schemeClr val="bg1"/>
                </a:solidFill>
              </a:rPr>
              <a:t>Siméon</a:t>
            </a:r>
            <a:r>
              <a:rPr lang="fr-FR" sz="2400" dirty="0" smtClean="0">
                <a:solidFill>
                  <a:schemeClr val="bg1"/>
                </a:solidFill>
              </a:rPr>
              <a:t>      douze         mille           </a:t>
            </a:r>
            <a:r>
              <a:rPr lang="fr-FR" sz="2400" dirty="0">
                <a:solidFill>
                  <a:schemeClr val="bg1"/>
                </a:solidFill>
              </a:rPr>
              <a:t>de    la tribu  de Lévi</a:t>
            </a:r>
            <a:endParaRPr lang="es-ES" sz="2400" dirty="0" smtClean="0">
              <a:solidFill>
                <a:schemeClr val="bg1"/>
              </a:solidFill>
            </a:endParaRPr>
          </a:p>
          <a:p>
            <a:r>
              <a:rPr lang="en-US" sz="3300" dirty="0" smtClean="0">
                <a:solidFill>
                  <a:schemeClr val="bg1"/>
                </a:solidFill>
              </a:rPr>
              <a:t>  </a:t>
            </a:r>
            <a:r>
              <a:rPr lang="el-GR" sz="3300" dirty="0" smtClean="0">
                <a:solidFill>
                  <a:schemeClr val="bg1"/>
                </a:solidFill>
              </a:rPr>
              <a:t>δώδεκα </a:t>
            </a:r>
            <a:r>
              <a:rPr lang="el-GR" sz="3300" dirty="0">
                <a:solidFill>
                  <a:schemeClr val="bg1"/>
                </a:solidFill>
              </a:rPr>
              <a:t>χιλιάδες, ἐκ φυλῆς Ἰσσαχὰρ δώδεκα χιλιάδες</a:t>
            </a:r>
            <a:r>
              <a:rPr lang="el-GR" sz="3300" dirty="0" smtClean="0">
                <a:solidFill>
                  <a:schemeClr val="bg1"/>
                </a:solidFill>
              </a:rPr>
              <a:t>,</a:t>
            </a:r>
            <a:endParaRPr lang="en-US" sz="3300" dirty="0" smtClean="0">
              <a:solidFill>
                <a:schemeClr val="bg1"/>
              </a:solidFill>
            </a:endParaRPr>
          </a:p>
          <a:p>
            <a:r>
              <a:rPr lang="fr-FR" sz="2400" dirty="0" smtClean="0">
                <a:solidFill>
                  <a:schemeClr val="bg1"/>
                </a:solidFill>
              </a:rPr>
              <a:t>   </a:t>
            </a:r>
            <a:r>
              <a:rPr lang="fr-FR" sz="2400" dirty="0">
                <a:solidFill>
                  <a:schemeClr val="bg1"/>
                </a:solidFill>
              </a:rPr>
              <a:t> </a:t>
            </a:r>
            <a:r>
              <a:rPr lang="fr-FR" sz="2400" dirty="0" smtClean="0">
                <a:solidFill>
                  <a:schemeClr val="bg1"/>
                </a:solidFill>
              </a:rPr>
              <a:t>  douze           mille           </a:t>
            </a:r>
            <a:r>
              <a:rPr lang="fr-FR" sz="2400" dirty="0">
                <a:solidFill>
                  <a:schemeClr val="bg1"/>
                </a:solidFill>
              </a:rPr>
              <a:t>de </a:t>
            </a:r>
            <a:r>
              <a:rPr lang="fr-FR" sz="2400" dirty="0" smtClean="0">
                <a:solidFill>
                  <a:schemeClr val="bg1"/>
                </a:solidFill>
              </a:rPr>
              <a:t>  la </a:t>
            </a:r>
            <a:r>
              <a:rPr lang="fr-FR" sz="2400" dirty="0">
                <a:solidFill>
                  <a:schemeClr val="bg1"/>
                </a:solidFill>
              </a:rPr>
              <a:t>tribu </a:t>
            </a:r>
            <a:r>
              <a:rPr lang="fr-FR" sz="2400" dirty="0" smtClean="0">
                <a:solidFill>
                  <a:schemeClr val="bg1"/>
                </a:solidFill>
              </a:rPr>
              <a:t>     d'</a:t>
            </a:r>
            <a:r>
              <a:rPr lang="fr-FR" sz="2400" dirty="0" err="1" smtClean="0">
                <a:solidFill>
                  <a:schemeClr val="bg1"/>
                </a:solidFill>
              </a:rPr>
              <a:t>Issacar</a:t>
            </a:r>
            <a:r>
              <a:rPr lang="fr-FR" sz="2400" dirty="0" smtClean="0">
                <a:solidFill>
                  <a:schemeClr val="bg1"/>
                </a:solidFill>
              </a:rPr>
              <a:t>        douze        mille</a:t>
            </a:r>
            <a:endParaRPr lang="en-US" sz="2400" dirty="0" smtClean="0">
              <a:solidFill>
                <a:schemeClr val="bg1"/>
              </a:solidFill>
            </a:endParaRPr>
          </a:p>
          <a:p>
            <a:r>
              <a:rPr lang="en-US" sz="2800" b="1" dirty="0" smtClean="0">
                <a:solidFill>
                  <a:srgbClr val="FFFF00"/>
                </a:solidFill>
              </a:rPr>
              <a:t>8</a:t>
            </a:r>
            <a:r>
              <a:rPr lang="en-US" sz="2800" b="1" dirty="0" smtClean="0">
                <a:solidFill>
                  <a:schemeClr val="bg1"/>
                </a:solidFill>
              </a:rPr>
              <a:t>   </a:t>
            </a:r>
            <a:r>
              <a:rPr lang="el-GR" sz="3300" dirty="0" smtClean="0">
                <a:solidFill>
                  <a:schemeClr val="bg1"/>
                </a:solidFill>
              </a:rPr>
              <a:t>ἐκ </a:t>
            </a:r>
            <a:r>
              <a:rPr lang="el-GR" sz="3300" dirty="0">
                <a:solidFill>
                  <a:schemeClr val="bg1"/>
                </a:solidFill>
              </a:rPr>
              <a:t>φυλῆς Ζαβουλὼν δώδεκα χιλιάδες, ἐκ φυλῆς Ἰωσὴφ </a:t>
            </a:r>
            <a:r>
              <a:rPr lang="en-US" sz="3300" dirty="0" smtClean="0">
                <a:solidFill>
                  <a:schemeClr val="bg1"/>
                </a:solidFill>
              </a:rPr>
              <a:t> </a:t>
            </a:r>
            <a:r>
              <a:rPr lang="el-GR" sz="3300" dirty="0" smtClean="0">
                <a:solidFill>
                  <a:schemeClr val="bg1"/>
                </a:solidFill>
              </a:rPr>
              <a:t>δώδεκα </a:t>
            </a:r>
            <a:endParaRPr lang="en-US" sz="3300" dirty="0" smtClean="0">
              <a:solidFill>
                <a:schemeClr val="bg1"/>
              </a:solidFill>
            </a:endParaRPr>
          </a:p>
          <a:p>
            <a:r>
              <a:rPr lang="fr-FR" sz="2400" dirty="0" smtClean="0">
                <a:solidFill>
                  <a:schemeClr val="bg1"/>
                </a:solidFill>
              </a:rPr>
              <a:t>       de   </a:t>
            </a:r>
            <a:r>
              <a:rPr lang="fr-FR" sz="2400" dirty="0">
                <a:solidFill>
                  <a:schemeClr val="bg1"/>
                </a:solidFill>
              </a:rPr>
              <a:t>la tribu </a:t>
            </a:r>
            <a:r>
              <a:rPr lang="fr-FR" sz="2400" dirty="0" smtClean="0">
                <a:solidFill>
                  <a:schemeClr val="bg1"/>
                </a:solidFill>
              </a:rPr>
              <a:t>    </a:t>
            </a:r>
            <a:r>
              <a:rPr lang="fr-FR" sz="2400" dirty="0">
                <a:solidFill>
                  <a:schemeClr val="bg1"/>
                </a:solidFill>
              </a:rPr>
              <a:t>de Zabulon</a:t>
            </a:r>
            <a:r>
              <a:rPr lang="fr-FR" sz="2400" dirty="0" smtClean="0">
                <a:solidFill>
                  <a:schemeClr val="bg1"/>
                </a:solidFill>
              </a:rPr>
              <a:t>         </a:t>
            </a:r>
            <a:r>
              <a:rPr lang="fr-FR" sz="2400" dirty="0">
                <a:solidFill>
                  <a:schemeClr val="bg1"/>
                </a:solidFill>
              </a:rPr>
              <a:t>douze </a:t>
            </a:r>
            <a:r>
              <a:rPr lang="fr-FR" sz="2400" dirty="0" smtClean="0">
                <a:solidFill>
                  <a:schemeClr val="bg1"/>
                </a:solidFill>
              </a:rPr>
              <a:t>         mille           </a:t>
            </a:r>
            <a:r>
              <a:rPr lang="fr-FR" sz="2400" dirty="0">
                <a:solidFill>
                  <a:schemeClr val="bg1"/>
                </a:solidFill>
              </a:rPr>
              <a:t>de </a:t>
            </a:r>
            <a:r>
              <a:rPr lang="fr-FR" sz="2400" dirty="0" smtClean="0">
                <a:solidFill>
                  <a:schemeClr val="bg1"/>
                </a:solidFill>
              </a:rPr>
              <a:t>  la </a:t>
            </a:r>
            <a:r>
              <a:rPr lang="fr-FR" sz="2400" dirty="0">
                <a:solidFill>
                  <a:schemeClr val="bg1"/>
                </a:solidFill>
              </a:rPr>
              <a:t>tribu </a:t>
            </a:r>
            <a:r>
              <a:rPr lang="fr-FR" sz="2400" dirty="0" smtClean="0">
                <a:solidFill>
                  <a:schemeClr val="bg1"/>
                </a:solidFill>
              </a:rPr>
              <a:t>  de Joseph</a:t>
            </a:r>
            <a:r>
              <a:rPr lang="fr-FR" sz="2400" dirty="0">
                <a:solidFill>
                  <a:schemeClr val="bg1"/>
                </a:solidFill>
              </a:rPr>
              <a:t> </a:t>
            </a:r>
            <a:r>
              <a:rPr lang="fr-FR" sz="2400" dirty="0" smtClean="0">
                <a:solidFill>
                  <a:schemeClr val="bg1"/>
                </a:solidFill>
              </a:rPr>
              <a:t>     douze</a:t>
            </a:r>
          </a:p>
          <a:p>
            <a:r>
              <a:rPr lang="en-US" sz="3300" dirty="0" smtClean="0">
                <a:solidFill>
                  <a:schemeClr val="bg1"/>
                </a:solidFill>
              </a:rPr>
              <a:t>  </a:t>
            </a:r>
            <a:r>
              <a:rPr lang="el-GR" sz="3300" dirty="0" smtClean="0">
                <a:solidFill>
                  <a:schemeClr val="bg1"/>
                </a:solidFill>
              </a:rPr>
              <a:t>χιλιάδες,</a:t>
            </a:r>
            <a:r>
              <a:rPr lang="en-US" sz="3300" dirty="0" smtClean="0">
                <a:solidFill>
                  <a:schemeClr val="bg1"/>
                </a:solidFill>
              </a:rPr>
              <a:t>     </a:t>
            </a:r>
            <a:r>
              <a:rPr lang="el-GR" sz="3300" dirty="0" smtClean="0">
                <a:solidFill>
                  <a:schemeClr val="bg1"/>
                </a:solidFill>
              </a:rPr>
              <a:t>ἐκ </a:t>
            </a:r>
            <a:r>
              <a:rPr lang="el-GR" sz="3300" dirty="0">
                <a:solidFill>
                  <a:schemeClr val="bg1"/>
                </a:solidFill>
              </a:rPr>
              <a:t>φυλῆς Βενιαμὶν δώδεκα χιλιάδες ἐσφραγισμένοι</a:t>
            </a:r>
            <a:r>
              <a:rPr lang="el-GR" sz="3300" dirty="0" smtClean="0">
                <a:solidFill>
                  <a:schemeClr val="bg1"/>
                </a:solidFill>
              </a:rPr>
              <a:t>.</a:t>
            </a:r>
            <a:endParaRPr lang="en-US" sz="3300" dirty="0" smtClean="0">
              <a:solidFill>
                <a:schemeClr val="bg1"/>
              </a:solidFill>
            </a:endParaRPr>
          </a:p>
          <a:p>
            <a:r>
              <a:rPr lang="fr-FR" sz="2400" dirty="0" smtClean="0">
                <a:solidFill>
                  <a:schemeClr val="bg1"/>
                </a:solidFill>
              </a:rPr>
              <a:t>       mille                </a:t>
            </a:r>
            <a:r>
              <a:rPr lang="fr-FR" sz="2400" dirty="0">
                <a:solidFill>
                  <a:schemeClr val="bg1"/>
                </a:solidFill>
              </a:rPr>
              <a:t>de </a:t>
            </a:r>
            <a:r>
              <a:rPr lang="fr-FR" sz="2400" dirty="0" smtClean="0">
                <a:solidFill>
                  <a:schemeClr val="bg1"/>
                </a:solidFill>
              </a:rPr>
              <a:t>   la </a:t>
            </a:r>
            <a:r>
              <a:rPr lang="fr-FR" sz="2400" dirty="0">
                <a:solidFill>
                  <a:schemeClr val="bg1"/>
                </a:solidFill>
              </a:rPr>
              <a:t>tribu </a:t>
            </a:r>
            <a:r>
              <a:rPr lang="fr-FR" sz="2400" dirty="0" smtClean="0">
                <a:solidFill>
                  <a:schemeClr val="bg1"/>
                </a:solidFill>
              </a:rPr>
              <a:t>  de </a:t>
            </a:r>
            <a:r>
              <a:rPr lang="fr-FR" sz="2400" dirty="0">
                <a:solidFill>
                  <a:schemeClr val="bg1"/>
                </a:solidFill>
              </a:rPr>
              <a:t>Benjamin</a:t>
            </a:r>
            <a:r>
              <a:rPr lang="fr-FR" sz="2400" dirty="0" smtClean="0">
                <a:solidFill>
                  <a:schemeClr val="bg1"/>
                </a:solidFill>
              </a:rPr>
              <a:t>       </a:t>
            </a:r>
            <a:r>
              <a:rPr lang="fr-FR" sz="2400" dirty="0">
                <a:solidFill>
                  <a:schemeClr val="bg1"/>
                </a:solidFill>
              </a:rPr>
              <a:t>douze </a:t>
            </a:r>
            <a:r>
              <a:rPr lang="fr-FR" sz="2400" dirty="0" smtClean="0">
                <a:solidFill>
                  <a:schemeClr val="bg1"/>
                </a:solidFill>
              </a:rPr>
              <a:t>        mille   </a:t>
            </a:r>
            <a:r>
              <a:rPr lang="fr-FR" sz="2000" dirty="0" smtClean="0">
                <a:solidFill>
                  <a:schemeClr val="bg1"/>
                </a:solidFill>
              </a:rPr>
              <a:t>qui </a:t>
            </a:r>
            <a:r>
              <a:rPr lang="fr-FR" sz="2000" dirty="0">
                <a:solidFill>
                  <a:schemeClr val="bg1"/>
                </a:solidFill>
              </a:rPr>
              <a:t>avaient été marqués du sceau</a:t>
            </a:r>
            <a:r>
              <a:rPr lang="fr-FR" sz="2400" dirty="0">
                <a:solidFill>
                  <a:schemeClr val="bg1"/>
                </a:solidFill>
              </a:rPr>
              <a:t> </a:t>
            </a:r>
            <a:endParaRPr lang="fr-FR" sz="2400" dirty="0" smtClean="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7:7</a:t>
            </a:r>
            <a:r>
              <a:rPr lang="fr-FR" dirty="0">
                <a:solidFill>
                  <a:schemeClr val="bg1"/>
                </a:solidFill>
              </a:rPr>
              <a:t> de la tribu de Siméon, douze mille; de la tribu de Lévi, douze mille; de la tribu d'</a:t>
            </a:r>
            <a:r>
              <a:rPr lang="fr-FR" dirty="0" err="1">
                <a:solidFill>
                  <a:schemeClr val="bg1"/>
                </a:solidFill>
              </a:rPr>
              <a:t>Issacar</a:t>
            </a:r>
            <a:r>
              <a:rPr lang="fr-FR" dirty="0">
                <a:solidFill>
                  <a:schemeClr val="bg1"/>
                </a:solidFill>
              </a:rPr>
              <a:t>, douze mille</a:t>
            </a:r>
            <a:r>
              <a:rPr lang="fr-FR" dirty="0" smtClean="0">
                <a:solidFill>
                  <a:schemeClr val="bg1"/>
                </a:solidFill>
              </a:rPr>
              <a:t>; </a:t>
            </a:r>
            <a:r>
              <a:rPr lang="fr-FR" b="1" dirty="0">
                <a:solidFill>
                  <a:schemeClr val="bg1"/>
                </a:solidFill>
              </a:rPr>
              <a:t>8</a:t>
            </a:r>
            <a:r>
              <a:rPr lang="fr-FR" dirty="0">
                <a:solidFill>
                  <a:schemeClr val="bg1"/>
                </a:solidFill>
              </a:rPr>
              <a:t> de la tribu de Zabulon, douze mille; de la tribu de Joseph, douze mille; de la tribu de Benjamin, douze mille marqués du sceau.</a:t>
            </a:r>
          </a:p>
          <a:p>
            <a:r>
              <a:rPr lang="fr-FR" baseline="30000" dirty="0" smtClean="0">
                <a:solidFill>
                  <a:schemeClr val="bg1"/>
                </a:solidFill>
              </a:rPr>
              <a:t>	</a:t>
            </a:r>
            <a:r>
              <a:rPr lang="fr-FR" baseline="30000" dirty="0" smtClean="0">
                <a:solidFill>
                  <a:srgbClr val="FFFF00"/>
                </a:solidFill>
              </a:rPr>
              <a:t>BFC </a:t>
            </a:r>
            <a:r>
              <a:rPr lang="fr-FR" b="1" dirty="0">
                <a:solidFill>
                  <a:schemeClr val="bg1"/>
                </a:solidFill>
              </a:rPr>
              <a:t>7:7</a:t>
            </a:r>
            <a:r>
              <a:rPr lang="fr-FR" dirty="0">
                <a:solidFill>
                  <a:schemeClr val="bg1"/>
                </a:solidFill>
              </a:rPr>
              <a:t> douze mille de la tribu de Siméon; douze mille de la tribu de Lévi; douze mille de la tribu d'</a:t>
            </a:r>
            <a:r>
              <a:rPr lang="fr-FR" dirty="0" err="1">
                <a:solidFill>
                  <a:schemeClr val="bg1"/>
                </a:solidFill>
              </a:rPr>
              <a:t>Issakar</a:t>
            </a:r>
            <a:r>
              <a:rPr lang="fr-FR" dirty="0">
                <a:solidFill>
                  <a:schemeClr val="bg1"/>
                </a:solidFill>
              </a:rPr>
              <a:t>; </a:t>
            </a:r>
            <a:r>
              <a:rPr lang="fr-FR" b="1" dirty="0">
                <a:solidFill>
                  <a:schemeClr val="bg1"/>
                </a:solidFill>
              </a:rPr>
              <a:t>8</a:t>
            </a:r>
            <a:r>
              <a:rPr lang="fr-FR" dirty="0">
                <a:solidFill>
                  <a:schemeClr val="bg1"/>
                </a:solidFill>
              </a:rPr>
              <a:t> douze mille de la tribu de Zabulon; douze mille de la tribu de Joseph; douze mille de la tribu de Benjamin.</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26313331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52702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7:9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9</a:t>
            </a:r>
            <a:r>
              <a:rPr lang="en-US" sz="2800" b="1" dirty="0" smtClean="0">
                <a:solidFill>
                  <a:schemeClr val="bg1"/>
                </a:solidFill>
              </a:rPr>
              <a:t> </a:t>
            </a:r>
            <a:r>
              <a:rPr lang="el-GR" sz="3100" dirty="0" smtClean="0">
                <a:solidFill>
                  <a:schemeClr val="bg1"/>
                </a:solidFill>
              </a:rPr>
              <a:t>Μετὰ </a:t>
            </a:r>
            <a:r>
              <a:rPr lang="el-GR" sz="3100" dirty="0">
                <a:solidFill>
                  <a:schemeClr val="bg1"/>
                </a:solidFill>
              </a:rPr>
              <a:t>ταῦτα εἶδον, καὶ ἰδοὺ ὄχλος πολύς, ὃν ἀριθμῆσαι </a:t>
            </a:r>
            <a:endParaRPr lang="en-US" sz="3100" dirty="0" smtClean="0">
              <a:solidFill>
                <a:schemeClr val="bg1"/>
              </a:solidFill>
            </a:endParaRPr>
          </a:p>
          <a:p>
            <a:r>
              <a:rPr lang="fr-FR" sz="2400" dirty="0">
                <a:solidFill>
                  <a:schemeClr val="bg1"/>
                </a:solidFill>
              </a:rPr>
              <a:t> </a:t>
            </a:r>
            <a:r>
              <a:rPr lang="fr-FR" sz="2400" dirty="0" smtClean="0">
                <a:solidFill>
                  <a:schemeClr val="bg1"/>
                </a:solidFill>
              </a:rPr>
              <a:t>      après     cela     </a:t>
            </a:r>
            <a:r>
              <a:rPr lang="fr-FR" sz="2400" dirty="0">
                <a:solidFill>
                  <a:schemeClr val="bg1"/>
                </a:solidFill>
              </a:rPr>
              <a:t>j‘ai </a:t>
            </a:r>
            <a:r>
              <a:rPr lang="fr-FR" sz="2400" dirty="0" smtClean="0">
                <a:solidFill>
                  <a:schemeClr val="bg1"/>
                </a:solidFill>
              </a:rPr>
              <a:t>vu     et    voici   </a:t>
            </a:r>
            <a:r>
              <a:rPr lang="fr-FR" sz="2200" dirty="0" smtClean="0">
                <a:solidFill>
                  <a:schemeClr val="bg1"/>
                </a:solidFill>
              </a:rPr>
              <a:t>une foule  grande </a:t>
            </a:r>
            <a:r>
              <a:rPr lang="fr-FR" sz="2400" dirty="0" smtClean="0">
                <a:solidFill>
                  <a:schemeClr val="bg1"/>
                </a:solidFill>
              </a:rPr>
              <a:t> </a:t>
            </a:r>
            <a:r>
              <a:rPr lang="fr-FR" sz="2400" dirty="0">
                <a:solidFill>
                  <a:schemeClr val="bg1"/>
                </a:solidFill>
              </a:rPr>
              <a:t>que </a:t>
            </a:r>
            <a:r>
              <a:rPr lang="fr-FR" sz="2400" dirty="0" smtClean="0">
                <a:solidFill>
                  <a:schemeClr val="bg1"/>
                </a:solidFill>
              </a:rPr>
              <a:t>    compter</a:t>
            </a:r>
            <a:endParaRPr lang="fr-FR" sz="2400" dirty="0">
              <a:solidFill>
                <a:schemeClr val="bg1"/>
              </a:solidFill>
            </a:endParaRPr>
          </a:p>
          <a:p>
            <a:r>
              <a:rPr lang="en-US" sz="3200" dirty="0" smtClean="0">
                <a:solidFill>
                  <a:schemeClr val="bg1"/>
                </a:solidFill>
              </a:rPr>
              <a:t>   </a:t>
            </a:r>
            <a:r>
              <a:rPr lang="el-GR" sz="3200" dirty="0" smtClean="0">
                <a:solidFill>
                  <a:schemeClr val="bg1"/>
                </a:solidFill>
              </a:rPr>
              <a:t>αὐτὸν</a:t>
            </a:r>
            <a:r>
              <a:rPr lang="en-US" sz="3200" dirty="0" smtClean="0">
                <a:solidFill>
                  <a:schemeClr val="bg1"/>
                </a:solidFill>
              </a:rPr>
              <a:t> </a:t>
            </a:r>
            <a:r>
              <a:rPr lang="el-GR" sz="3200" dirty="0" smtClean="0">
                <a:solidFill>
                  <a:schemeClr val="bg1"/>
                </a:solidFill>
              </a:rPr>
              <a:t>οὐδεὶς </a:t>
            </a:r>
            <a:r>
              <a:rPr lang="el-GR" sz="3200" dirty="0">
                <a:solidFill>
                  <a:schemeClr val="bg1"/>
                </a:solidFill>
              </a:rPr>
              <a:t>ἐδύνατο, ἐκ παντὸς ἔθνους καὶ φυλῶν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l-GR" sz="3200" dirty="0">
                <a:solidFill>
                  <a:schemeClr val="bg1"/>
                </a:solidFill>
              </a:rPr>
              <a:t>λαῶν </a:t>
            </a:r>
            <a:endParaRPr lang="en-US" sz="3200" dirty="0" smtClean="0">
              <a:solidFill>
                <a:schemeClr val="bg1"/>
              </a:solidFill>
            </a:endParaRPr>
          </a:p>
          <a:p>
            <a:r>
              <a:rPr lang="fr-FR" sz="2400" dirty="0" smtClean="0">
                <a:solidFill>
                  <a:schemeClr val="bg1"/>
                </a:solidFill>
              </a:rPr>
              <a:t>    </a:t>
            </a:r>
            <a:r>
              <a:rPr lang="fr-FR" sz="2400" dirty="0">
                <a:solidFill>
                  <a:schemeClr val="bg1"/>
                </a:solidFill>
              </a:rPr>
              <a:t> </a:t>
            </a:r>
            <a:r>
              <a:rPr lang="fr-FR" sz="2400" dirty="0" smtClean="0">
                <a:solidFill>
                  <a:schemeClr val="bg1"/>
                </a:solidFill>
              </a:rPr>
              <a:t>   le      </a:t>
            </a:r>
            <a:r>
              <a:rPr lang="fr-FR" sz="2200" dirty="0" smtClean="0">
                <a:solidFill>
                  <a:schemeClr val="bg1"/>
                </a:solidFill>
              </a:rPr>
              <a:t>personne </a:t>
            </a:r>
            <a:r>
              <a:rPr lang="fr-FR" sz="2200" dirty="0">
                <a:solidFill>
                  <a:schemeClr val="bg1"/>
                </a:solidFill>
              </a:rPr>
              <a:t>ne </a:t>
            </a:r>
            <a:r>
              <a:rPr lang="fr-FR" sz="2200" dirty="0" smtClean="0">
                <a:solidFill>
                  <a:schemeClr val="bg1"/>
                </a:solidFill>
              </a:rPr>
              <a:t>   </a:t>
            </a:r>
            <a:r>
              <a:rPr lang="fr-FR" sz="2400" dirty="0" smtClean="0">
                <a:solidFill>
                  <a:schemeClr val="bg1"/>
                </a:solidFill>
              </a:rPr>
              <a:t>pouvait      </a:t>
            </a:r>
            <a:r>
              <a:rPr lang="fr-FR" sz="2400" dirty="0">
                <a:solidFill>
                  <a:schemeClr val="bg1"/>
                </a:solidFill>
              </a:rPr>
              <a:t>de </a:t>
            </a:r>
            <a:r>
              <a:rPr lang="fr-FR" sz="2400" dirty="0" smtClean="0">
                <a:solidFill>
                  <a:schemeClr val="bg1"/>
                </a:solidFill>
              </a:rPr>
              <a:t>    toute        nation      et     de tribu    et   de peuple </a:t>
            </a:r>
            <a:r>
              <a:rPr lang="es-ES" sz="2400" dirty="0" smtClean="0">
                <a:solidFill>
                  <a:schemeClr val="bg1"/>
                </a:solidFill>
              </a:rPr>
              <a:t> </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γλωσσῶν </a:t>
            </a:r>
            <a:r>
              <a:rPr lang="en-US" sz="3200" dirty="0" smtClean="0">
                <a:solidFill>
                  <a:schemeClr val="bg1"/>
                </a:solidFill>
              </a:rPr>
              <a:t> </a:t>
            </a:r>
            <a:r>
              <a:rPr lang="el-GR" sz="3200" dirty="0">
                <a:solidFill>
                  <a:schemeClr val="bg1"/>
                </a:solidFill>
              </a:rPr>
              <a:t>ἑστῶτες </a:t>
            </a:r>
            <a:r>
              <a:rPr lang="el-GR" sz="3200" dirty="0" smtClean="0">
                <a:solidFill>
                  <a:schemeClr val="bg1"/>
                </a:solidFill>
              </a:rPr>
              <a:t>ἐνώπιον </a:t>
            </a:r>
            <a:r>
              <a:rPr lang="el-GR" sz="3200" dirty="0">
                <a:solidFill>
                  <a:schemeClr val="bg1"/>
                </a:solidFill>
              </a:rPr>
              <a:t>τοῦ </a:t>
            </a:r>
            <a:r>
              <a:rPr lang="el-GR" sz="3200" dirty="0" smtClean="0">
                <a:solidFill>
                  <a:schemeClr val="bg1"/>
                </a:solidFill>
              </a:rPr>
              <a:t>θρόνου</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ἐνώπιον τοῦ ἀρνίου </a:t>
            </a:r>
            <a:endParaRPr lang="en-US" sz="3200" dirty="0" smtClean="0">
              <a:solidFill>
                <a:schemeClr val="bg1"/>
              </a:solidFill>
            </a:endParaRPr>
          </a:p>
          <a:p>
            <a:r>
              <a:rPr lang="fr-FR" sz="2400" dirty="0" smtClean="0">
                <a:solidFill>
                  <a:schemeClr val="bg1"/>
                </a:solidFill>
              </a:rPr>
              <a:t>   et     de langue   Ils </a:t>
            </a:r>
            <a:r>
              <a:rPr lang="fr-FR" sz="2400" dirty="0">
                <a:solidFill>
                  <a:schemeClr val="bg1"/>
                </a:solidFill>
              </a:rPr>
              <a:t>se tenaient </a:t>
            </a:r>
            <a:r>
              <a:rPr lang="fr-FR" sz="2400" dirty="0" smtClean="0">
                <a:solidFill>
                  <a:schemeClr val="bg1"/>
                </a:solidFill>
              </a:rPr>
              <a:t>  devant        le        trône       et        devant            l'Agneau </a:t>
            </a:r>
            <a:endParaRPr lang="es-ES" sz="2400" dirty="0" smtClean="0">
              <a:solidFill>
                <a:schemeClr val="bg1"/>
              </a:solidFill>
            </a:endParaRPr>
          </a:p>
          <a:p>
            <a:r>
              <a:rPr lang="en-US" sz="3200" dirty="0" smtClean="0">
                <a:solidFill>
                  <a:schemeClr val="bg1"/>
                </a:solidFill>
              </a:rPr>
              <a:t>  </a:t>
            </a:r>
            <a:r>
              <a:rPr lang="el-GR" sz="3200" dirty="0" smtClean="0">
                <a:solidFill>
                  <a:schemeClr val="bg1"/>
                </a:solidFill>
              </a:rPr>
              <a:t>περιβεβλημένους</a:t>
            </a:r>
            <a:r>
              <a:rPr lang="en-US" sz="3200" dirty="0" smtClean="0">
                <a:solidFill>
                  <a:schemeClr val="bg1"/>
                </a:solidFill>
              </a:rPr>
              <a:t> </a:t>
            </a:r>
            <a:r>
              <a:rPr lang="el-GR" sz="3200" dirty="0" smtClean="0">
                <a:solidFill>
                  <a:schemeClr val="bg1"/>
                </a:solidFill>
              </a:rPr>
              <a:t>στολὰς λευκὰς</a:t>
            </a:r>
            <a:r>
              <a:rPr lang="en-US" sz="3200" dirty="0" smtClean="0">
                <a:solidFill>
                  <a:schemeClr val="bg1"/>
                </a:solidFill>
              </a:rPr>
              <a:t> </a:t>
            </a:r>
            <a:r>
              <a:rPr lang="el-GR" sz="3200" dirty="0" smtClean="0">
                <a:solidFill>
                  <a:schemeClr val="bg1"/>
                </a:solidFill>
              </a:rPr>
              <a:t>καὶ φοίνικες ἐν ταῖς χερσὶν αὐτῶν,</a:t>
            </a:r>
            <a:endParaRPr lang="en-US" sz="3200" dirty="0" smtClean="0">
              <a:solidFill>
                <a:schemeClr val="bg1"/>
              </a:solidFill>
            </a:endParaRPr>
          </a:p>
          <a:p>
            <a:r>
              <a:rPr lang="fr-FR" sz="2400" dirty="0" smtClean="0">
                <a:solidFill>
                  <a:schemeClr val="bg1"/>
                </a:solidFill>
              </a:rPr>
              <a:t>             revêtus                    de robes    blanches   et    des </a:t>
            </a:r>
            <a:r>
              <a:rPr lang="fr-FR" sz="2400" dirty="0">
                <a:solidFill>
                  <a:schemeClr val="bg1"/>
                </a:solidFill>
              </a:rPr>
              <a:t>palmes dans </a:t>
            </a:r>
            <a:r>
              <a:rPr lang="fr-FR" sz="2400" dirty="0" smtClean="0">
                <a:solidFill>
                  <a:schemeClr val="bg1"/>
                </a:solidFill>
              </a:rPr>
              <a:t> les    mains       leurs </a:t>
            </a:r>
            <a:endParaRPr lang="es-ES" sz="2400" dirty="0" smtClean="0">
              <a:solidFill>
                <a:schemeClr val="bg1"/>
              </a:solidFill>
            </a:endParaRPr>
          </a:p>
          <a:p>
            <a:r>
              <a:rPr lang="en-US" sz="800" dirty="0" smtClean="0">
                <a:solidFill>
                  <a:schemeClr val="bg1"/>
                </a:solidFill>
              </a:rPr>
              <a:t> </a:t>
            </a:r>
            <a:endParaRPr lang="en-US" sz="800" dirty="0">
              <a:solidFill>
                <a:schemeClr val="bg1"/>
              </a:solidFill>
            </a:endParaRPr>
          </a:p>
          <a:p>
            <a:r>
              <a:rPr lang="en-US" baseline="30000" dirty="0" smtClean="0">
                <a:solidFill>
                  <a:srgbClr val="FFFF00"/>
                </a:solidFill>
              </a:rPr>
              <a:t>	NEG </a:t>
            </a:r>
            <a:r>
              <a:rPr lang="fr-FR" b="1" dirty="0">
                <a:solidFill>
                  <a:schemeClr val="bg1"/>
                </a:solidFill>
              </a:rPr>
              <a:t>7:9</a:t>
            </a:r>
            <a:r>
              <a:rPr lang="fr-FR" dirty="0">
                <a:solidFill>
                  <a:schemeClr val="bg1"/>
                </a:solidFill>
              </a:rPr>
              <a:t> Après cela, je regardai, et voici, il y avait une grande foule, que personne ne pouvait compter, de toute nation, de toute tribu, de tout peuple, et de toute langue. Ils se tenaient devant le trône et devant l'Agneau, revêtus de robes blanches, et des palmes dans leurs mains</a:t>
            </a:r>
            <a:r>
              <a:rPr lang="fr-FR" dirty="0" smtClean="0">
                <a:solidFill>
                  <a:schemeClr val="bg1"/>
                </a:solidFill>
              </a:rPr>
              <a:t>. / </a:t>
            </a:r>
            <a:r>
              <a:rPr lang="fr-FR" baseline="30000" dirty="0" smtClean="0">
                <a:solidFill>
                  <a:srgbClr val="FFFF00"/>
                </a:solidFill>
              </a:rPr>
              <a:t>BFC </a:t>
            </a:r>
            <a:r>
              <a:rPr lang="fr-FR" b="1" dirty="0">
                <a:solidFill>
                  <a:schemeClr val="bg1"/>
                </a:solidFill>
              </a:rPr>
              <a:t>7:9</a:t>
            </a:r>
            <a:r>
              <a:rPr lang="fr-FR" dirty="0">
                <a:solidFill>
                  <a:schemeClr val="bg1"/>
                </a:solidFill>
              </a:rPr>
              <a:t> Après cela, je regardai encore et je vis une foule immense de gens que personne ne pouvait compter. C'étaient des gens de toute nation, de toute tribu, de tout peuple et de toute langue. Ils se tenaient devant le trône et devant l'Agneau, vêtus de robes blanches et avec des palmes à la main</a:t>
            </a:r>
            <a:r>
              <a:rPr lang="fr-FR" dirty="0" smtClean="0">
                <a:solidFill>
                  <a:schemeClr val="bg1"/>
                </a:solidFill>
              </a:rPr>
              <a:t>.</a:t>
            </a:r>
            <a:endParaRPr lang="fr-FR" sz="800" dirty="0">
              <a:solidFill>
                <a:schemeClr val="bg1"/>
              </a:solidFill>
            </a:endParaRPr>
          </a:p>
        </p:txBody>
      </p:sp>
    </p:spTree>
    <p:extLst>
      <p:ext uri="{BB962C8B-B14F-4D97-AF65-F5344CB8AC3E}">
        <p14:creationId xmlns:p14="http://schemas.microsoft.com/office/powerpoint/2010/main" val="16929830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7:10-11 </a:t>
            </a:r>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κράζουσιν φωνῇ μεγάλῃ λέγοντες· </a:t>
            </a:r>
            <a:r>
              <a:rPr lang="en-US" sz="3200" dirty="0" smtClean="0">
                <a:solidFill>
                  <a:schemeClr val="bg1"/>
                </a:solidFill>
              </a:rPr>
              <a:t> </a:t>
            </a:r>
            <a:r>
              <a:rPr lang="el-GR" sz="3200" dirty="0" smtClean="0">
                <a:solidFill>
                  <a:schemeClr val="bg1"/>
                </a:solidFill>
              </a:rPr>
              <a:t>ἡ </a:t>
            </a:r>
            <a:r>
              <a:rPr lang="el-GR" sz="3200" dirty="0">
                <a:solidFill>
                  <a:schemeClr val="bg1"/>
                </a:solidFill>
              </a:rPr>
              <a:t>σωτηρία </a:t>
            </a:r>
            <a:endParaRPr lang="en-US" sz="3200" dirty="0">
              <a:solidFill>
                <a:schemeClr val="bg1"/>
              </a:solidFill>
            </a:endParaRPr>
          </a:p>
          <a:p>
            <a:r>
              <a:rPr lang="fr-FR" sz="2200" dirty="0" smtClean="0">
                <a:solidFill>
                  <a:schemeClr val="bg1"/>
                </a:solidFill>
              </a:rPr>
              <a:t>          et         </a:t>
            </a:r>
            <a:r>
              <a:rPr lang="fr-FR" sz="2200" dirty="0">
                <a:solidFill>
                  <a:schemeClr val="bg1"/>
                </a:solidFill>
              </a:rPr>
              <a:t>ils criaient </a:t>
            </a:r>
            <a:r>
              <a:rPr lang="fr-FR" sz="2200" dirty="0" smtClean="0">
                <a:solidFill>
                  <a:schemeClr val="bg1"/>
                </a:solidFill>
              </a:rPr>
              <a:t>   d'une </a:t>
            </a:r>
            <a:r>
              <a:rPr lang="fr-FR" sz="2200" dirty="0">
                <a:solidFill>
                  <a:schemeClr val="bg1"/>
                </a:solidFill>
              </a:rPr>
              <a:t>voix </a:t>
            </a:r>
            <a:r>
              <a:rPr lang="fr-FR" sz="2200" dirty="0" smtClean="0">
                <a:solidFill>
                  <a:schemeClr val="bg1"/>
                </a:solidFill>
              </a:rPr>
              <a:t>    forte          </a:t>
            </a:r>
            <a:r>
              <a:rPr lang="fr-FR" sz="2200" dirty="0">
                <a:solidFill>
                  <a:schemeClr val="bg1"/>
                </a:solidFill>
              </a:rPr>
              <a:t>en </a:t>
            </a:r>
            <a:r>
              <a:rPr lang="fr-FR" sz="2200" dirty="0" smtClean="0">
                <a:solidFill>
                  <a:schemeClr val="bg1"/>
                </a:solidFill>
              </a:rPr>
              <a:t>disant        le       salut </a:t>
            </a:r>
            <a:endParaRPr lang="es-ES" sz="2200" dirty="0" smtClean="0">
              <a:solidFill>
                <a:schemeClr val="bg1"/>
              </a:solidFill>
            </a:endParaRPr>
          </a:p>
          <a:p>
            <a:r>
              <a:rPr lang="el-GR" sz="3200" dirty="0" smtClean="0">
                <a:solidFill>
                  <a:schemeClr val="bg1"/>
                </a:solidFill>
              </a:rPr>
              <a:t>τῷ </a:t>
            </a:r>
            <a:r>
              <a:rPr lang="el-GR" sz="3200" dirty="0">
                <a:solidFill>
                  <a:schemeClr val="bg1"/>
                </a:solidFill>
              </a:rPr>
              <a:t>θεῷ ἡμῶν τῷ καθημένῳ ἐπὶ τῷ θρόνῳ καὶ τῷ ἀρνίῳ. </a:t>
            </a:r>
            <a:endParaRPr lang="en-US" sz="3200" dirty="0" smtClean="0">
              <a:solidFill>
                <a:schemeClr val="bg1"/>
              </a:solidFill>
            </a:endParaRPr>
          </a:p>
          <a:p>
            <a:r>
              <a:rPr lang="fr-FR" sz="2400" dirty="0" smtClean="0">
                <a:solidFill>
                  <a:schemeClr val="bg1"/>
                </a:solidFill>
              </a:rPr>
              <a:t>à la  Dieu    notre     à    qui </a:t>
            </a:r>
            <a:r>
              <a:rPr lang="fr-FR" sz="2400" dirty="0">
                <a:solidFill>
                  <a:schemeClr val="bg1"/>
                </a:solidFill>
              </a:rPr>
              <a:t>est assis </a:t>
            </a:r>
            <a:r>
              <a:rPr lang="fr-FR" sz="2400" dirty="0" smtClean="0">
                <a:solidFill>
                  <a:schemeClr val="bg1"/>
                </a:solidFill>
              </a:rPr>
              <a:t>     sur    le      trône      </a:t>
            </a:r>
            <a:r>
              <a:rPr lang="fr-FR" sz="2400" dirty="0">
                <a:solidFill>
                  <a:schemeClr val="bg1"/>
                </a:solidFill>
              </a:rPr>
              <a:t>et </a:t>
            </a:r>
            <a:r>
              <a:rPr lang="fr-FR" sz="2400" dirty="0" smtClean="0">
                <a:solidFill>
                  <a:schemeClr val="bg1"/>
                </a:solidFill>
              </a:rPr>
              <a:t>     à l'Agneau</a:t>
            </a:r>
            <a:endParaRPr lang="fr-FR" sz="2200" dirty="0">
              <a:solidFill>
                <a:schemeClr val="bg1"/>
              </a:solidFill>
            </a:endParaRPr>
          </a:p>
          <a:p>
            <a:r>
              <a:rPr lang="en-US" sz="2800" b="1" dirty="0" smtClean="0">
                <a:solidFill>
                  <a:srgbClr val="FFFF00"/>
                </a:solidFill>
              </a:rPr>
              <a:t>11</a:t>
            </a:r>
            <a:r>
              <a:rPr lang="en-US" sz="2800" b="1" dirty="0" smtClean="0">
                <a:solidFill>
                  <a:schemeClr val="bg1"/>
                </a:solidFill>
              </a:rPr>
              <a:t>    </a:t>
            </a:r>
            <a:r>
              <a:rPr lang="el-GR" sz="3200" dirty="0">
                <a:solidFill>
                  <a:schemeClr val="bg1"/>
                </a:solidFill>
              </a:rPr>
              <a:t>Καὶ πάντες οἱ ἄγγελοι εἱστήκεισαν κύκλῳ τοῦ θρόνου </a:t>
            </a:r>
            <a:endParaRPr lang="en-US" sz="3200" dirty="0">
              <a:solidFill>
                <a:schemeClr val="bg1"/>
              </a:solidFill>
            </a:endParaRPr>
          </a:p>
          <a:p>
            <a:r>
              <a:rPr lang="fr-FR" sz="2200" dirty="0" smtClean="0">
                <a:solidFill>
                  <a:schemeClr val="bg1"/>
                </a:solidFill>
              </a:rPr>
              <a:t>             et         tous       les      anges            se tenaient         </a:t>
            </a:r>
            <a:r>
              <a:rPr lang="fr-FR" sz="2200" dirty="0">
                <a:solidFill>
                  <a:schemeClr val="bg1"/>
                </a:solidFill>
              </a:rPr>
              <a:t>autour </a:t>
            </a:r>
            <a:r>
              <a:rPr lang="fr-FR" sz="2200" dirty="0" smtClean="0">
                <a:solidFill>
                  <a:schemeClr val="bg1"/>
                </a:solidFill>
              </a:rPr>
              <a:t>      du        trône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τῶν πρεσβυτέρων καὶ τῶν τεσσάρων ζῴων καὶ </a:t>
            </a:r>
            <a:r>
              <a:rPr lang="en-US" sz="3200" dirty="0" smtClean="0">
                <a:solidFill>
                  <a:schemeClr val="bg1"/>
                </a:solidFill>
              </a:rPr>
              <a:t>  </a:t>
            </a:r>
            <a:r>
              <a:rPr lang="el-GR" sz="3200" dirty="0" smtClean="0">
                <a:solidFill>
                  <a:schemeClr val="bg1"/>
                </a:solidFill>
              </a:rPr>
              <a:t>ἔπεσαν</a:t>
            </a:r>
            <a:r>
              <a:rPr lang="en-US" sz="3200" dirty="0" smtClean="0">
                <a:solidFill>
                  <a:schemeClr val="bg1"/>
                </a:solidFill>
              </a:rPr>
              <a:t> </a:t>
            </a:r>
            <a:r>
              <a:rPr lang="el-GR" sz="3200" dirty="0" smtClean="0">
                <a:solidFill>
                  <a:schemeClr val="bg1"/>
                </a:solidFill>
              </a:rPr>
              <a:t> </a:t>
            </a:r>
            <a:r>
              <a:rPr lang="el-GR" sz="3200" dirty="0">
                <a:solidFill>
                  <a:schemeClr val="bg1"/>
                </a:solidFill>
              </a:rPr>
              <a:t>ἐνώπιον </a:t>
            </a:r>
            <a:endParaRPr lang="en-US" sz="3200" dirty="0" smtClean="0">
              <a:solidFill>
                <a:schemeClr val="bg1"/>
              </a:solidFill>
            </a:endParaRPr>
          </a:p>
          <a:p>
            <a:r>
              <a:rPr lang="fr-FR" sz="2200" dirty="0" smtClean="0">
                <a:solidFill>
                  <a:schemeClr val="bg1"/>
                </a:solidFill>
              </a:rPr>
              <a:t>     et     des           vieillards                et     des          </a:t>
            </a:r>
            <a:r>
              <a:rPr lang="fr-FR" sz="2200" dirty="0">
                <a:solidFill>
                  <a:schemeClr val="bg1"/>
                </a:solidFill>
              </a:rPr>
              <a:t>quatre </a:t>
            </a:r>
            <a:r>
              <a:rPr lang="fr-FR" sz="2200" dirty="0" smtClean="0">
                <a:solidFill>
                  <a:schemeClr val="bg1"/>
                </a:solidFill>
              </a:rPr>
              <a:t>    </a:t>
            </a:r>
            <a:r>
              <a:rPr lang="fr-FR" sz="2000" dirty="0" smtClean="0">
                <a:solidFill>
                  <a:schemeClr val="bg1"/>
                </a:solidFill>
              </a:rPr>
              <a:t>êtres vivants  </a:t>
            </a:r>
            <a:r>
              <a:rPr lang="fr-FR" sz="2200" dirty="0" smtClean="0">
                <a:solidFill>
                  <a:schemeClr val="bg1"/>
                </a:solidFill>
              </a:rPr>
              <a:t>et   </a:t>
            </a:r>
            <a:r>
              <a:rPr lang="fr-FR" sz="2000" dirty="0">
                <a:solidFill>
                  <a:schemeClr val="bg1"/>
                </a:solidFill>
              </a:rPr>
              <a:t>ils se prosternèrent </a:t>
            </a:r>
            <a:r>
              <a:rPr lang="fr-FR" sz="2000" dirty="0" smtClean="0">
                <a:solidFill>
                  <a:schemeClr val="bg1"/>
                </a:solidFill>
              </a:rPr>
              <a:t>  </a:t>
            </a:r>
            <a:r>
              <a:rPr lang="fr-FR" sz="2200" dirty="0" smtClean="0">
                <a:solidFill>
                  <a:schemeClr val="bg1"/>
                </a:solidFill>
              </a:rPr>
              <a:t>devant</a:t>
            </a:r>
          </a:p>
          <a:p>
            <a:r>
              <a:rPr lang="en-US" sz="3200" dirty="0" smtClean="0">
                <a:solidFill>
                  <a:schemeClr val="bg1"/>
                </a:solidFill>
              </a:rPr>
              <a:t>   </a:t>
            </a:r>
            <a:r>
              <a:rPr lang="el-GR" sz="3200" dirty="0" smtClean="0">
                <a:solidFill>
                  <a:schemeClr val="bg1"/>
                </a:solidFill>
              </a:rPr>
              <a:t>τοῦ </a:t>
            </a:r>
            <a:r>
              <a:rPr lang="el-GR" sz="3200" dirty="0">
                <a:solidFill>
                  <a:schemeClr val="bg1"/>
                </a:solidFill>
              </a:rPr>
              <a:t>θρόνου ἐπὶ τὰ πρόσωπα αὐτῶν καὶ προσεκύνησαν τῷ θεῷ</a:t>
            </a:r>
            <a:r>
              <a:rPr lang="fr-FR" sz="3200" dirty="0">
                <a:solidFill>
                  <a:schemeClr val="bg1"/>
                </a:solidFill>
              </a:rPr>
              <a:t> </a:t>
            </a:r>
          </a:p>
          <a:p>
            <a:r>
              <a:rPr lang="fr-FR" sz="2200" dirty="0">
                <a:solidFill>
                  <a:schemeClr val="bg1"/>
                </a:solidFill>
              </a:rPr>
              <a:t> </a:t>
            </a:r>
            <a:r>
              <a:rPr lang="fr-FR" sz="2200" dirty="0" smtClean="0">
                <a:solidFill>
                  <a:schemeClr val="bg1"/>
                </a:solidFill>
              </a:rPr>
              <a:t>      le         </a:t>
            </a:r>
            <a:r>
              <a:rPr lang="fr-FR" sz="2200" dirty="0">
                <a:solidFill>
                  <a:schemeClr val="bg1"/>
                </a:solidFill>
              </a:rPr>
              <a:t>trône </a:t>
            </a:r>
            <a:r>
              <a:rPr lang="fr-FR" sz="2200" dirty="0" smtClean="0">
                <a:solidFill>
                  <a:schemeClr val="bg1"/>
                </a:solidFill>
              </a:rPr>
              <a:t>        sur    la           face                leur         </a:t>
            </a:r>
            <a:r>
              <a:rPr lang="fr-FR" sz="2200" dirty="0">
                <a:solidFill>
                  <a:schemeClr val="bg1"/>
                </a:solidFill>
              </a:rPr>
              <a:t>et </a:t>
            </a:r>
            <a:r>
              <a:rPr lang="fr-FR" sz="2200" dirty="0" smtClean="0">
                <a:solidFill>
                  <a:schemeClr val="bg1"/>
                </a:solidFill>
              </a:rPr>
              <a:t>         ils </a:t>
            </a:r>
            <a:r>
              <a:rPr lang="fr-FR" sz="2200" dirty="0">
                <a:solidFill>
                  <a:schemeClr val="bg1"/>
                </a:solidFill>
              </a:rPr>
              <a:t>adorèrent </a:t>
            </a:r>
            <a:r>
              <a:rPr lang="fr-FR" sz="2200" dirty="0" smtClean="0">
                <a:solidFill>
                  <a:schemeClr val="bg1"/>
                </a:solidFill>
              </a:rPr>
              <a:t>           à </a:t>
            </a:r>
            <a:r>
              <a:rPr lang="fr-FR" sz="2200" dirty="0">
                <a:solidFill>
                  <a:schemeClr val="bg1"/>
                </a:solidFill>
              </a:rPr>
              <a:t>la </a:t>
            </a:r>
            <a:r>
              <a:rPr lang="fr-FR" sz="2200" dirty="0" smtClean="0">
                <a:solidFill>
                  <a:schemeClr val="bg1"/>
                </a:solidFill>
              </a:rPr>
              <a:t>  Dieu</a:t>
            </a:r>
            <a:endParaRPr lang="fr-FR"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7:10</a:t>
            </a:r>
            <a:r>
              <a:rPr lang="fr-FR" dirty="0">
                <a:solidFill>
                  <a:schemeClr val="bg1"/>
                </a:solidFill>
              </a:rPr>
              <a:t> Et ils criaient d'une voix forte, en disant: Le salut est à notre Dieu qui est assis sur le trône, et à l'Agneau</a:t>
            </a:r>
            <a:r>
              <a:rPr lang="fr-FR" dirty="0" smtClean="0">
                <a:solidFill>
                  <a:schemeClr val="bg1"/>
                </a:solidFill>
              </a:rPr>
              <a:t>. </a:t>
            </a:r>
            <a:r>
              <a:rPr lang="fr-FR" b="1" dirty="0">
                <a:solidFill>
                  <a:schemeClr val="bg1"/>
                </a:solidFill>
              </a:rPr>
              <a:t>11</a:t>
            </a:r>
            <a:r>
              <a:rPr lang="fr-FR" dirty="0">
                <a:solidFill>
                  <a:schemeClr val="bg1"/>
                </a:solidFill>
              </a:rPr>
              <a:t> Et tous les anges se tenaient autour du trône, des vieillards et des quatre êtres vivants, ils se prosternèrent sur leur face devant le trône, et ils adorèrent Dieu</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7:10</a:t>
            </a:r>
            <a:r>
              <a:rPr lang="fr-FR" dirty="0">
                <a:solidFill>
                  <a:schemeClr val="bg1"/>
                </a:solidFill>
              </a:rPr>
              <a:t> Ils criaient avec force: «Le salut vient de notre Dieu, qui siège sur le trône, et de l'Agneau!» </a:t>
            </a:r>
            <a:r>
              <a:rPr lang="fr-FR" b="1" dirty="0">
                <a:solidFill>
                  <a:schemeClr val="bg1"/>
                </a:solidFill>
              </a:rPr>
              <a:t>11</a:t>
            </a:r>
            <a:r>
              <a:rPr lang="fr-FR" dirty="0">
                <a:solidFill>
                  <a:schemeClr val="bg1"/>
                </a:solidFill>
              </a:rPr>
              <a:t> Tous les anges se tenaient autour du trône, des anciens et des quatre êtres vivants. Ils se jetèrent le visage contre terre devant le trône, et ils adorèrent Dieu</a:t>
            </a: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41903505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7:12-13 </a:t>
            </a:r>
          </a:p>
          <a:p>
            <a:pPr algn="ctr"/>
            <a:endParaRPr lang="en-US" sz="800" b="1" dirty="0" smtClean="0">
              <a:solidFill>
                <a:srgbClr val="FFFF00"/>
              </a:solidFill>
            </a:endParaRPr>
          </a:p>
          <a:p>
            <a:r>
              <a:rPr lang="en-US" sz="2800" b="1" dirty="0" smtClean="0">
                <a:solidFill>
                  <a:srgbClr val="FFFF00"/>
                </a:solidFill>
              </a:rPr>
              <a:t>12</a:t>
            </a:r>
            <a:r>
              <a:rPr lang="en-US" sz="2800" b="1" dirty="0" smtClean="0">
                <a:solidFill>
                  <a:schemeClr val="bg1"/>
                </a:solidFill>
              </a:rPr>
              <a:t>      </a:t>
            </a:r>
            <a:r>
              <a:rPr lang="el-GR" sz="3200" dirty="0" smtClean="0">
                <a:solidFill>
                  <a:schemeClr val="bg1"/>
                </a:solidFill>
              </a:rPr>
              <a:t>λέγοντες</a:t>
            </a:r>
            <a:r>
              <a:rPr lang="el-GR" sz="3200" dirty="0">
                <a:solidFill>
                  <a:schemeClr val="bg1"/>
                </a:solidFill>
              </a:rPr>
              <a:t>· ἀμήν, ἡ εὐλογία καὶ ἡ δόξα </a:t>
            </a:r>
            <a:endParaRPr lang="en-US" sz="3200" dirty="0" smtClean="0">
              <a:solidFill>
                <a:schemeClr val="bg1"/>
              </a:solidFill>
            </a:endParaRPr>
          </a:p>
          <a:p>
            <a:r>
              <a:rPr lang="fr-FR" sz="2200" dirty="0" smtClean="0">
                <a:solidFill>
                  <a:schemeClr val="bg1"/>
                </a:solidFill>
              </a:rPr>
              <a:t>                en disant        </a:t>
            </a:r>
            <a:r>
              <a:rPr lang="fr-FR" sz="2200" dirty="0">
                <a:solidFill>
                  <a:schemeClr val="bg1"/>
                </a:solidFill>
              </a:rPr>
              <a:t>Amen </a:t>
            </a:r>
            <a:r>
              <a:rPr lang="fr-FR" sz="2200" dirty="0" smtClean="0">
                <a:solidFill>
                  <a:schemeClr val="bg1"/>
                </a:solidFill>
              </a:rPr>
              <a:t>    la    louange        et    la   gloire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ἡ </a:t>
            </a:r>
            <a:r>
              <a:rPr lang="el-GR" sz="3200" dirty="0" smtClean="0">
                <a:solidFill>
                  <a:schemeClr val="bg1"/>
                </a:solidFill>
              </a:rPr>
              <a:t>σοφία</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ἡ εὐχαριστία καὶ ἡ τιμὴ καὶ ἡ δύναμις </a:t>
            </a:r>
            <a:endParaRPr lang="en-US" sz="3200" dirty="0" smtClean="0">
              <a:solidFill>
                <a:schemeClr val="bg1"/>
              </a:solidFill>
            </a:endParaRPr>
          </a:p>
          <a:p>
            <a:r>
              <a:rPr lang="fr-FR" sz="2200" dirty="0" smtClean="0">
                <a:solidFill>
                  <a:schemeClr val="bg1"/>
                </a:solidFill>
              </a:rPr>
              <a:t>    et     la  sagesse     et      </a:t>
            </a:r>
            <a:r>
              <a:rPr lang="fr-FR" sz="2200" dirty="0">
                <a:solidFill>
                  <a:schemeClr val="bg1"/>
                </a:solidFill>
              </a:rPr>
              <a:t>l'action de </a:t>
            </a:r>
            <a:r>
              <a:rPr lang="fr-FR" sz="2200" dirty="0" smtClean="0">
                <a:solidFill>
                  <a:schemeClr val="bg1"/>
                </a:solidFill>
              </a:rPr>
              <a:t>grâces     et   l'honneur   et    </a:t>
            </a:r>
            <a:r>
              <a:rPr lang="fr-FR" sz="2200" dirty="0">
                <a:solidFill>
                  <a:schemeClr val="bg1"/>
                </a:solidFill>
              </a:rPr>
              <a:t>la </a:t>
            </a:r>
            <a:r>
              <a:rPr lang="fr-FR" sz="2200" dirty="0" smtClean="0">
                <a:solidFill>
                  <a:schemeClr val="bg1"/>
                </a:solidFill>
              </a:rPr>
              <a:t>  puissance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ἡ ἰσχὺς τῷ θεῷ ἡμῶν εἰς τοὺς αἰῶνας τῶν αἰώνων· </a:t>
            </a:r>
            <a:r>
              <a:rPr lang="en-US" sz="3200" dirty="0" smtClean="0">
                <a:solidFill>
                  <a:schemeClr val="bg1"/>
                </a:solidFill>
              </a:rPr>
              <a:t> </a:t>
            </a:r>
            <a:r>
              <a:rPr lang="el-GR" sz="3200" dirty="0" smtClean="0">
                <a:solidFill>
                  <a:schemeClr val="bg1"/>
                </a:solidFill>
              </a:rPr>
              <a:t>ἀμήν</a:t>
            </a:r>
            <a:r>
              <a:rPr lang="el-GR" sz="3200" dirty="0">
                <a:solidFill>
                  <a:schemeClr val="bg1"/>
                </a:solidFill>
              </a:rPr>
              <a:t>. </a:t>
            </a:r>
            <a:endParaRPr lang="en-US" sz="3200" dirty="0">
              <a:solidFill>
                <a:schemeClr val="bg1"/>
              </a:solidFill>
            </a:endParaRPr>
          </a:p>
          <a:p>
            <a:r>
              <a:rPr lang="fr-FR" sz="2200" dirty="0" smtClean="0">
                <a:solidFill>
                  <a:schemeClr val="bg1"/>
                </a:solidFill>
              </a:rPr>
              <a:t>     et   </a:t>
            </a:r>
            <a:r>
              <a:rPr lang="fr-FR" sz="2200" dirty="0">
                <a:solidFill>
                  <a:schemeClr val="bg1"/>
                </a:solidFill>
              </a:rPr>
              <a:t>la </a:t>
            </a:r>
            <a:r>
              <a:rPr lang="fr-FR" sz="2200" dirty="0" smtClean="0">
                <a:solidFill>
                  <a:schemeClr val="bg1"/>
                </a:solidFill>
              </a:rPr>
              <a:t>   force       à     Dieu      notre        </a:t>
            </a:r>
            <a:r>
              <a:rPr lang="fr-FR" sz="2200" dirty="0">
                <a:solidFill>
                  <a:schemeClr val="bg1"/>
                </a:solidFill>
              </a:rPr>
              <a:t>aux </a:t>
            </a:r>
            <a:r>
              <a:rPr lang="fr-FR" sz="2200" dirty="0" smtClean="0">
                <a:solidFill>
                  <a:schemeClr val="bg1"/>
                </a:solidFill>
              </a:rPr>
              <a:t>             siècles       </a:t>
            </a:r>
            <a:r>
              <a:rPr lang="fr-FR" sz="2200" dirty="0">
                <a:solidFill>
                  <a:schemeClr val="bg1"/>
                </a:solidFill>
              </a:rPr>
              <a:t>des </a:t>
            </a:r>
            <a:r>
              <a:rPr lang="fr-FR" sz="2200" dirty="0" smtClean="0">
                <a:solidFill>
                  <a:schemeClr val="bg1"/>
                </a:solidFill>
              </a:rPr>
              <a:t>      siècles          </a:t>
            </a:r>
            <a:r>
              <a:rPr lang="fr-FR" sz="2200" dirty="0">
                <a:solidFill>
                  <a:schemeClr val="bg1"/>
                </a:solidFill>
              </a:rPr>
              <a:t>Amen </a:t>
            </a:r>
            <a:r>
              <a:rPr lang="fr-FR" sz="2200" dirty="0" smtClean="0">
                <a:solidFill>
                  <a:schemeClr val="bg1"/>
                </a:solidFill>
              </a:rPr>
              <a:t> </a:t>
            </a:r>
          </a:p>
          <a:p>
            <a:r>
              <a:rPr lang="en-US" sz="2800" b="1" dirty="0" smtClean="0">
                <a:solidFill>
                  <a:srgbClr val="FFFF00"/>
                </a:solidFill>
              </a:rPr>
              <a:t>13</a:t>
            </a:r>
            <a:r>
              <a:rPr lang="en-US" sz="2800" b="1" dirty="0" smtClean="0">
                <a:solidFill>
                  <a:schemeClr val="bg1"/>
                </a:solidFill>
              </a:rPr>
              <a:t>    </a:t>
            </a:r>
            <a:r>
              <a:rPr lang="el-GR" sz="2800" dirty="0" smtClean="0">
                <a:solidFill>
                  <a:schemeClr val="bg1"/>
                </a:solidFill>
              </a:rPr>
              <a:t>Καὶ </a:t>
            </a:r>
            <a:r>
              <a:rPr lang="el-GR" sz="2800" dirty="0">
                <a:solidFill>
                  <a:schemeClr val="bg1"/>
                </a:solidFill>
              </a:rPr>
              <a:t>ἀπεκρίθη </a:t>
            </a:r>
            <a:r>
              <a:rPr lang="en-US" sz="2800" dirty="0" smtClean="0">
                <a:solidFill>
                  <a:schemeClr val="bg1"/>
                </a:solidFill>
              </a:rPr>
              <a:t> </a:t>
            </a:r>
            <a:r>
              <a:rPr lang="el-GR" sz="2800" dirty="0" smtClean="0">
                <a:solidFill>
                  <a:schemeClr val="bg1"/>
                </a:solidFill>
              </a:rPr>
              <a:t>εἷς </a:t>
            </a:r>
            <a:r>
              <a:rPr lang="el-GR" sz="2800" dirty="0">
                <a:solidFill>
                  <a:schemeClr val="bg1"/>
                </a:solidFill>
              </a:rPr>
              <a:t>ἐκ τῶν </a:t>
            </a:r>
            <a:r>
              <a:rPr lang="el-GR" sz="2800" dirty="0" smtClean="0">
                <a:solidFill>
                  <a:schemeClr val="bg1"/>
                </a:solidFill>
              </a:rPr>
              <a:t>πρεσβυτέρων</a:t>
            </a:r>
            <a:r>
              <a:rPr lang="en-US" sz="2800" dirty="0" smtClean="0">
                <a:solidFill>
                  <a:schemeClr val="bg1"/>
                </a:solidFill>
              </a:rPr>
              <a:t> </a:t>
            </a:r>
            <a:r>
              <a:rPr lang="el-GR" sz="2800" dirty="0" smtClean="0">
                <a:solidFill>
                  <a:schemeClr val="bg1"/>
                </a:solidFill>
              </a:rPr>
              <a:t> λέγων</a:t>
            </a:r>
            <a:r>
              <a:rPr lang="en-US" sz="2800" dirty="0" smtClean="0">
                <a:solidFill>
                  <a:schemeClr val="bg1"/>
                </a:solidFill>
              </a:rPr>
              <a:t> </a:t>
            </a:r>
            <a:r>
              <a:rPr lang="el-GR" sz="2800" dirty="0" smtClean="0">
                <a:solidFill>
                  <a:schemeClr val="bg1"/>
                </a:solidFill>
              </a:rPr>
              <a:t> </a:t>
            </a:r>
            <a:r>
              <a:rPr lang="el-GR" sz="2800" dirty="0">
                <a:solidFill>
                  <a:schemeClr val="bg1"/>
                </a:solidFill>
              </a:rPr>
              <a:t>μοι· </a:t>
            </a:r>
            <a:r>
              <a:rPr lang="en-US" sz="2800" dirty="0" smtClean="0">
                <a:solidFill>
                  <a:schemeClr val="bg1"/>
                </a:solidFill>
              </a:rPr>
              <a:t>    </a:t>
            </a:r>
            <a:r>
              <a:rPr lang="el-GR" sz="2800" dirty="0" smtClean="0">
                <a:solidFill>
                  <a:schemeClr val="bg1"/>
                </a:solidFill>
              </a:rPr>
              <a:t>οὗτοι </a:t>
            </a:r>
            <a:r>
              <a:rPr lang="en-US" sz="2800" dirty="0" smtClean="0">
                <a:solidFill>
                  <a:schemeClr val="bg1"/>
                </a:solidFill>
              </a:rPr>
              <a:t> </a:t>
            </a:r>
            <a:r>
              <a:rPr lang="el-GR" sz="2800" dirty="0" smtClean="0">
                <a:solidFill>
                  <a:schemeClr val="bg1"/>
                </a:solidFill>
              </a:rPr>
              <a:t>οἱ</a:t>
            </a:r>
            <a:endParaRPr lang="en-US" sz="2800" dirty="0" smtClean="0">
              <a:solidFill>
                <a:schemeClr val="bg1"/>
              </a:solidFill>
            </a:endParaRPr>
          </a:p>
          <a:p>
            <a:r>
              <a:rPr lang="fr-FR" sz="2200" dirty="0" smtClean="0">
                <a:solidFill>
                  <a:schemeClr val="bg1"/>
                </a:solidFill>
              </a:rPr>
              <a:t>            et    il </a:t>
            </a:r>
            <a:r>
              <a:rPr lang="fr-FR" sz="2200" dirty="0">
                <a:solidFill>
                  <a:schemeClr val="bg1"/>
                </a:solidFill>
              </a:rPr>
              <a:t>a répondu </a:t>
            </a:r>
            <a:r>
              <a:rPr lang="fr-FR" sz="2200" dirty="0" smtClean="0">
                <a:solidFill>
                  <a:schemeClr val="bg1"/>
                </a:solidFill>
              </a:rPr>
              <a:t>  l'un     des            vieillards           en disant   </a:t>
            </a:r>
            <a:r>
              <a:rPr lang="fr-FR" sz="2200" dirty="0">
                <a:solidFill>
                  <a:schemeClr val="bg1"/>
                </a:solidFill>
              </a:rPr>
              <a:t>me </a:t>
            </a:r>
            <a:r>
              <a:rPr lang="fr-FR" sz="2200" dirty="0" smtClean="0">
                <a:solidFill>
                  <a:schemeClr val="bg1"/>
                </a:solidFill>
              </a:rPr>
              <a:t>        ceux   qui sont</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περιβεβλημένοι </a:t>
            </a:r>
            <a:r>
              <a:rPr lang="el-GR" sz="3200" dirty="0">
                <a:solidFill>
                  <a:schemeClr val="bg1"/>
                </a:solidFill>
              </a:rPr>
              <a:t>τὰς στολὰς τὰς λευκὰς τίνες εἰσὶν καὶ πόθεν ἦλθον</a:t>
            </a:r>
            <a:r>
              <a:rPr lang="el-GR" sz="3200" dirty="0" smtClean="0">
                <a:solidFill>
                  <a:schemeClr val="bg1"/>
                </a:solidFill>
              </a:rPr>
              <a:t>;</a:t>
            </a:r>
            <a:r>
              <a:rPr lang="fr-FR" sz="2200" dirty="0" smtClean="0">
                <a:solidFill>
                  <a:schemeClr val="bg1"/>
                </a:solidFill>
              </a:rPr>
              <a:t> </a:t>
            </a:r>
          </a:p>
          <a:p>
            <a:r>
              <a:rPr lang="fr-FR" sz="2200" dirty="0" smtClean="0">
                <a:solidFill>
                  <a:schemeClr val="bg1"/>
                </a:solidFill>
              </a:rPr>
              <a:t>              revêtus                 de les      robes       les     blanches      qui     sont-ils    et      d'où   sont-ils venus</a:t>
            </a:r>
          </a:p>
          <a:p>
            <a:r>
              <a:rPr lang="en-US" sz="800" dirty="0">
                <a:solidFill>
                  <a:schemeClr val="bg1"/>
                </a:solidFill>
              </a:rPr>
              <a:t> </a:t>
            </a:r>
          </a:p>
          <a:p>
            <a:r>
              <a:rPr lang="en-US" baseline="30000" dirty="0" smtClean="0">
                <a:solidFill>
                  <a:srgbClr val="FFFF00"/>
                </a:solidFill>
              </a:rPr>
              <a:t>	NEG </a:t>
            </a:r>
            <a:r>
              <a:rPr lang="fr-FR" b="1" dirty="0">
                <a:solidFill>
                  <a:schemeClr val="bg1"/>
                </a:solidFill>
              </a:rPr>
              <a:t>7:12</a:t>
            </a:r>
            <a:r>
              <a:rPr lang="fr-FR" dirty="0">
                <a:solidFill>
                  <a:schemeClr val="bg1"/>
                </a:solidFill>
              </a:rPr>
              <a:t> en disant: Amen ! La louange, la gloire, la sagesse, l'action de grâces, l'honneur, la puissance, et la force, soient à notre Dieu, aux siècles des siècles ! Amen </a:t>
            </a:r>
            <a:r>
              <a:rPr lang="fr-FR" dirty="0" smtClean="0">
                <a:solidFill>
                  <a:schemeClr val="bg1"/>
                </a:solidFill>
              </a:rPr>
              <a:t>! </a:t>
            </a:r>
            <a:r>
              <a:rPr lang="fr-FR" b="1" dirty="0">
                <a:solidFill>
                  <a:schemeClr val="bg1"/>
                </a:solidFill>
              </a:rPr>
              <a:t>13</a:t>
            </a:r>
            <a:r>
              <a:rPr lang="fr-FR" dirty="0">
                <a:solidFill>
                  <a:schemeClr val="bg1"/>
                </a:solidFill>
              </a:rPr>
              <a:t> Et l'un des vieillards prit la parole et me dit: Ceux qui sont revêtus de robes blanches, qui sont -ils, et d'où sont-ils venus </a:t>
            </a:r>
            <a:r>
              <a:rPr lang="fr-FR" dirty="0" smtClean="0">
                <a:solidFill>
                  <a:schemeClr val="bg1"/>
                </a:solidFill>
              </a:rPr>
              <a:t>? / </a:t>
            </a:r>
            <a:r>
              <a:rPr lang="fr-FR" baseline="30000" dirty="0" smtClean="0">
                <a:solidFill>
                  <a:srgbClr val="FFFF00"/>
                </a:solidFill>
              </a:rPr>
              <a:t>BFC </a:t>
            </a:r>
            <a:r>
              <a:rPr lang="fr-FR" b="1" dirty="0">
                <a:solidFill>
                  <a:schemeClr val="bg1"/>
                </a:solidFill>
              </a:rPr>
              <a:t>7:12</a:t>
            </a:r>
            <a:r>
              <a:rPr lang="fr-FR" dirty="0">
                <a:solidFill>
                  <a:schemeClr val="bg1"/>
                </a:solidFill>
              </a:rPr>
              <a:t> en disant: «Amen! Oui, la louange, la gloire, la sagesse, la reconnaissance, l'honneur, la puissance et la force sont à notre Dieu pour toujours! Amen.» </a:t>
            </a:r>
            <a:r>
              <a:rPr lang="fr-FR" b="1" dirty="0">
                <a:solidFill>
                  <a:schemeClr val="bg1"/>
                </a:solidFill>
              </a:rPr>
              <a:t>13</a:t>
            </a:r>
            <a:r>
              <a:rPr lang="fr-FR" dirty="0">
                <a:solidFill>
                  <a:schemeClr val="bg1"/>
                </a:solidFill>
              </a:rPr>
              <a:t> L'un des anciens me demanda: «Qui sont ces gens vêtus de robes blanches et d'où viennent-ils?»</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662830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4194</TotalTime>
  <Words>1161</Words>
  <Application>Microsoft Office PowerPoint</Application>
  <PresentationFormat>Custom</PresentationFormat>
  <Paragraphs>206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Apocalypse de Jean Chapitre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624</cp:revision>
  <dcterms:created xsi:type="dcterms:W3CDTF">2020-04-05T11:02:49Z</dcterms:created>
  <dcterms:modified xsi:type="dcterms:W3CDTF">2020-06-11T15:11:37Z</dcterms:modified>
</cp:coreProperties>
</file>