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56" y="-78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1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9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9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3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92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2268" y="1600201"/>
            <a:ext cx="53714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0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7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4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6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C260-82CB-4E87-BDB8-65FC51A009BE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436FD-6829-4C23-8181-82EBC7E93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319" y="2057400"/>
            <a:ext cx="10337562" cy="25908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 err="1" smtClean="0"/>
              <a:t>Primera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Carta</a:t>
            </a:r>
            <a:r>
              <a:rPr lang="en-US" sz="6000" b="1" dirty="0" smtClean="0"/>
              <a:t> de Juan </a:t>
            </a:r>
            <a:br>
              <a:rPr lang="en-US" sz="6000" b="1" dirty="0" smtClean="0"/>
            </a:br>
            <a:r>
              <a:rPr lang="en-US" sz="6000" b="1" dirty="0" smtClean="0"/>
              <a:t>C</a:t>
            </a:r>
            <a:r>
              <a:rPr lang="es-ES" sz="6000" b="1" dirty="0" err="1" smtClean="0"/>
              <a:t>apítulo</a:t>
            </a:r>
            <a:r>
              <a:rPr lang="en-US" sz="6000" b="1" dirty="0" smtClean="0"/>
              <a:t> 1</a:t>
            </a:r>
            <a:endParaRPr lang="en-US" sz="4000" dirty="0"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519" y="5486400"/>
            <a:ext cx="8513287" cy="68580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tx1"/>
                </a:solidFill>
              </a:rPr>
              <a:t>Preparado y Recitado por </a:t>
            </a:r>
            <a:r>
              <a:rPr lang="en-US" b="1" dirty="0" smtClean="0">
                <a:solidFill>
                  <a:schemeClr val="tx1"/>
                </a:solidFill>
              </a:rPr>
              <a:t>Esdras </a:t>
            </a:r>
            <a:r>
              <a:rPr lang="en-US" b="1" dirty="0">
                <a:solidFill>
                  <a:schemeClr val="tx1"/>
                </a:solidFill>
              </a:rPr>
              <a:t>Kim, Ph.D. 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519" y="15240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Nuevo </a:t>
            </a:r>
            <a:r>
              <a:rPr lang="en-US" sz="3600" b="1" dirty="0" err="1" smtClean="0">
                <a:solidFill>
                  <a:srgbClr val="C00000"/>
                </a:solidFill>
              </a:rPr>
              <a:t>Testamento</a:t>
            </a:r>
            <a:r>
              <a:rPr lang="en-US" sz="3600" b="1" dirty="0" smtClean="0">
                <a:solidFill>
                  <a:srgbClr val="C00000"/>
                </a:solidFill>
              </a:rPr>
              <a:t> Interlineal </a:t>
            </a:r>
            <a:r>
              <a:rPr lang="en-US" sz="3600" b="1" dirty="0" err="1" smtClean="0">
                <a:solidFill>
                  <a:srgbClr val="C00000"/>
                </a:solidFill>
              </a:rPr>
              <a:t>Griego</a:t>
            </a:r>
            <a:r>
              <a:rPr lang="en-US" sz="3600" b="1" dirty="0" smtClean="0">
                <a:solidFill>
                  <a:srgbClr val="C00000"/>
                </a:solidFill>
              </a:rPr>
              <a:t>-E</a:t>
            </a:r>
            <a:r>
              <a:rPr lang="es-ES" sz="3600" b="1" dirty="0" err="1" smtClean="0">
                <a:solidFill>
                  <a:srgbClr val="C00000"/>
                </a:solidFill>
              </a:rPr>
              <a:t>spañol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r>
              <a:rPr lang="es-ES" sz="3200" b="1" dirty="0" smtClean="0">
                <a:solidFill>
                  <a:srgbClr val="7030A0"/>
                </a:solidFill>
              </a:rPr>
              <a:t>Solo </a:t>
            </a:r>
            <a:r>
              <a:rPr lang="es-ES" sz="3200" b="1" dirty="0">
                <a:solidFill>
                  <a:srgbClr val="7030A0"/>
                </a:solidFill>
              </a:rPr>
              <a:t>escucha y aprende griego del Nuevo Testamento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2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991" y="1066800"/>
            <a:ext cx="11887201" cy="5342086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1:1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  <a:r>
              <a:rPr lang="el-GR" sz="3200" b="1" dirty="0" smtClean="0">
                <a:solidFill>
                  <a:srgbClr val="00B050"/>
                </a:solidFill>
              </a:rPr>
              <a:t>Ὃ</a:t>
            </a:r>
            <a:r>
              <a:rPr lang="en-US" sz="3200" b="1" dirty="0" smtClean="0">
                <a:solidFill>
                  <a:srgbClr val="00B050"/>
                </a:solidFill>
              </a:rPr>
              <a:t>    </a:t>
            </a:r>
            <a:r>
              <a:rPr lang="el-GR" sz="3200" b="1" dirty="0">
                <a:solidFill>
                  <a:srgbClr val="00B050"/>
                </a:solidFill>
              </a:rPr>
              <a:t>ἦν  ἀπ᾽   ἀρχῆς,   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00B050"/>
                </a:solidFill>
              </a:rPr>
              <a:t>ὃ    ἀκηκόαμεν, ὃ </a:t>
            </a:r>
            <a:r>
              <a:rPr lang="en-US" sz="3200" b="1" dirty="0">
                <a:solidFill>
                  <a:srgbClr val="00B050"/>
                </a:solidFill>
              </a:rPr>
              <a:t>  </a:t>
            </a:r>
            <a:r>
              <a:rPr lang="el-GR" sz="3200" b="1" dirty="0">
                <a:solidFill>
                  <a:srgbClr val="00B050"/>
                </a:solidFill>
              </a:rPr>
              <a:t>ἑωράκαμεν 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Lo </a:t>
            </a:r>
            <a:r>
              <a:rPr lang="en-US" sz="2400" dirty="0" err="1"/>
              <a:t>que</a:t>
            </a:r>
            <a:r>
              <a:rPr lang="en-US" sz="2400" dirty="0"/>
              <a:t>  era  </a:t>
            </a:r>
            <a:r>
              <a:rPr lang="en-US" sz="2400" dirty="0" err="1" smtClean="0"/>
              <a:t>desde</a:t>
            </a:r>
            <a:r>
              <a:rPr lang="en-US" sz="2400" dirty="0" smtClean="0"/>
              <a:t>   </a:t>
            </a:r>
            <a:r>
              <a:rPr lang="en-US" sz="2400" dirty="0"/>
              <a:t>principio   lo </a:t>
            </a:r>
            <a:r>
              <a:rPr lang="en-US" sz="2400" dirty="0" err="1"/>
              <a:t>que</a:t>
            </a:r>
            <a:r>
              <a:rPr lang="en-US" sz="2400" dirty="0"/>
              <a:t>   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oído</a:t>
            </a:r>
            <a:r>
              <a:rPr lang="en-US" sz="2400" dirty="0"/>
              <a:t>   lo </a:t>
            </a:r>
            <a:r>
              <a:rPr lang="en-US" sz="2400" dirty="0" err="1"/>
              <a:t>que</a:t>
            </a:r>
            <a:r>
              <a:rPr lang="en-US" sz="2400" dirty="0"/>
              <a:t>  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   </a:t>
            </a:r>
            <a:endParaRPr lang="en-US" sz="2400" dirty="0" smtClean="0"/>
          </a:p>
          <a:p>
            <a:r>
              <a:rPr lang="en-US" sz="3200" b="1" dirty="0" smtClean="0">
                <a:solidFill>
                  <a:srgbClr val="00B050"/>
                </a:solidFill>
              </a:rPr>
              <a:t>      </a:t>
            </a:r>
            <a:r>
              <a:rPr lang="el-GR" sz="3200" b="1" dirty="0" smtClean="0">
                <a:solidFill>
                  <a:srgbClr val="00B050"/>
                </a:solidFill>
              </a:rPr>
              <a:t>τοῖς ὀφθαλμοῖς ἡμῶν, </a:t>
            </a:r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  <a:r>
              <a:rPr lang="el-GR" sz="3200" b="1" dirty="0" smtClean="0">
                <a:solidFill>
                  <a:srgbClr val="00B050"/>
                </a:solidFill>
              </a:rPr>
              <a:t>ὃ </a:t>
            </a:r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  <a:r>
              <a:rPr lang="el-GR" sz="3200" b="1" dirty="0" smtClean="0">
                <a:solidFill>
                  <a:srgbClr val="00B050"/>
                </a:solidFill>
              </a:rPr>
              <a:t>ἐθεασάμεθα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  con </a:t>
            </a:r>
            <a:r>
              <a:rPr lang="en-US" sz="2400" dirty="0"/>
              <a:t>los </a:t>
            </a:r>
            <a:r>
              <a:rPr lang="en-US" sz="2400" dirty="0" smtClean="0"/>
              <a:t>        </a:t>
            </a:r>
            <a:r>
              <a:rPr lang="en-US" sz="2400" dirty="0" err="1"/>
              <a:t>ojos</a:t>
            </a:r>
            <a:r>
              <a:rPr lang="en-US" sz="2400" dirty="0"/>
              <a:t>            </a:t>
            </a:r>
            <a:r>
              <a:rPr lang="en-US" sz="2400" dirty="0" err="1" smtClean="0"/>
              <a:t>nuestros</a:t>
            </a:r>
            <a:r>
              <a:rPr lang="en-US" sz="2400" dirty="0" smtClean="0"/>
              <a:t>   lo </a:t>
            </a:r>
            <a:r>
              <a:rPr lang="en-US" sz="2400" dirty="0" err="1" smtClean="0"/>
              <a:t>que</a:t>
            </a:r>
            <a:r>
              <a:rPr lang="en-US" sz="2400" dirty="0" smtClean="0"/>
              <a:t>   </a:t>
            </a:r>
            <a:r>
              <a:rPr lang="en-US" sz="2400" dirty="0" err="1" smtClean="0"/>
              <a:t>contemplamos</a:t>
            </a:r>
            <a:r>
              <a:rPr lang="en-US" sz="2400" dirty="0" smtClean="0"/>
              <a:t> </a:t>
            </a:r>
          </a:p>
          <a:p>
            <a:r>
              <a:rPr lang="el-GR" sz="3200" b="1" dirty="0" smtClean="0">
                <a:solidFill>
                  <a:srgbClr val="00B050"/>
                </a:solidFill>
              </a:rPr>
              <a:t>καὶ αἱ χεῖρες ἡμῶν ἐψηλάφησαν </a:t>
            </a:r>
            <a:r>
              <a:rPr lang="el-GR" sz="3200" b="1" dirty="0">
                <a:solidFill>
                  <a:srgbClr val="00B050"/>
                </a:solidFill>
              </a:rPr>
              <a:t>περὶ τοῦ λόγου τῆς ζωῆς-</a:t>
            </a:r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2400" dirty="0" smtClean="0"/>
              <a:t>  y     </a:t>
            </a:r>
            <a:r>
              <a:rPr lang="en-US" sz="2400" dirty="0" err="1" smtClean="0"/>
              <a:t>las</a:t>
            </a:r>
            <a:r>
              <a:rPr lang="en-US" sz="2400" dirty="0" smtClean="0"/>
              <a:t>   </a:t>
            </a:r>
            <a:r>
              <a:rPr lang="en-US" sz="2400" dirty="0" err="1" smtClean="0"/>
              <a:t>manos</a:t>
            </a:r>
            <a:r>
              <a:rPr lang="en-US" sz="2400" dirty="0" smtClean="0"/>
              <a:t>   </a:t>
            </a:r>
            <a:r>
              <a:rPr lang="en-US" sz="2400" dirty="0" err="1" smtClean="0"/>
              <a:t>nuestras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tocaron</a:t>
            </a:r>
            <a:r>
              <a:rPr lang="en-US" sz="2400" dirty="0" smtClean="0"/>
              <a:t>             </a:t>
            </a:r>
            <a:r>
              <a:rPr lang="en-US" sz="2400" dirty="0" err="1"/>
              <a:t>acerca</a:t>
            </a:r>
            <a:r>
              <a:rPr lang="en-US" sz="2400" dirty="0"/>
              <a:t>   del  </a:t>
            </a:r>
            <a:r>
              <a:rPr lang="en-US" sz="2400" dirty="0" smtClean="0"/>
              <a:t>  </a:t>
            </a:r>
            <a:r>
              <a:rPr lang="en-US" sz="2400" dirty="0" err="1"/>
              <a:t>Verbo</a:t>
            </a:r>
            <a:r>
              <a:rPr lang="en-US" sz="2400" dirty="0"/>
              <a:t>  </a:t>
            </a:r>
            <a:r>
              <a:rPr lang="en-US" sz="2400" dirty="0" smtClean="0"/>
              <a:t>  de </a:t>
            </a:r>
            <a:r>
              <a:rPr lang="en-US" sz="2400" dirty="0"/>
              <a:t>la </a:t>
            </a:r>
            <a:r>
              <a:rPr lang="en-US" sz="2400" dirty="0" smtClean="0"/>
              <a:t>  </a:t>
            </a:r>
            <a:r>
              <a:rPr lang="en-US" sz="2400" dirty="0" err="1" smtClean="0"/>
              <a:t>vida</a:t>
            </a:r>
            <a:r>
              <a:rPr lang="en-US" sz="2400" dirty="0" smtClean="0"/>
              <a:t>  </a:t>
            </a:r>
            <a:endParaRPr lang="en-US" sz="2000" dirty="0" smtClean="0"/>
          </a:p>
          <a:p>
            <a:r>
              <a:rPr lang="en-US" sz="2000" dirty="0"/>
              <a:t> 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dirty="0"/>
              <a:t>Lo </a:t>
            </a:r>
            <a:r>
              <a:rPr lang="en-US" sz="2400" dirty="0" err="1"/>
              <a:t>que</a:t>
            </a:r>
            <a:r>
              <a:rPr lang="en-US" sz="2400" dirty="0"/>
              <a:t> era </a:t>
            </a:r>
            <a:r>
              <a:rPr lang="en-US" sz="2400" dirty="0" err="1"/>
              <a:t>desde</a:t>
            </a:r>
            <a:r>
              <a:rPr lang="en-US" sz="2400" dirty="0"/>
              <a:t> el principio,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oído</a:t>
            </a:r>
            <a:r>
              <a:rPr lang="en-US" sz="2400" dirty="0"/>
              <a:t>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con </a:t>
            </a:r>
            <a:r>
              <a:rPr lang="en-US" sz="2400" dirty="0" err="1"/>
              <a:t>nuestros</a:t>
            </a:r>
            <a:r>
              <a:rPr lang="en-US" sz="2400" dirty="0"/>
              <a:t> </a:t>
            </a:r>
            <a:r>
              <a:rPr lang="en-US" sz="2400" dirty="0" err="1"/>
              <a:t>ojos</a:t>
            </a:r>
            <a:r>
              <a:rPr lang="en-US" sz="2400" dirty="0"/>
              <a:t>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contemplado</a:t>
            </a:r>
            <a:r>
              <a:rPr lang="en-US" sz="2400" dirty="0"/>
              <a:t>, y </a:t>
            </a:r>
            <a:r>
              <a:rPr lang="en-US" sz="2400" dirty="0" err="1"/>
              <a:t>palparon</a:t>
            </a:r>
            <a:r>
              <a:rPr lang="en-US" sz="2400" dirty="0"/>
              <a:t> </a:t>
            </a:r>
            <a:r>
              <a:rPr lang="en-US" sz="2400" dirty="0" err="1"/>
              <a:t>nuestras</a:t>
            </a:r>
            <a:r>
              <a:rPr lang="en-US" sz="2400" dirty="0"/>
              <a:t> </a:t>
            </a:r>
            <a:r>
              <a:rPr lang="en-US" sz="2400" dirty="0" err="1"/>
              <a:t>manos</a:t>
            </a:r>
            <a:r>
              <a:rPr lang="en-US" sz="2400" dirty="0"/>
              <a:t> </a:t>
            </a:r>
            <a:r>
              <a:rPr lang="en-US" sz="2400" dirty="0" err="1"/>
              <a:t>tocante</a:t>
            </a:r>
            <a:r>
              <a:rPr lang="en-US" sz="2400" dirty="0"/>
              <a:t> al </a:t>
            </a:r>
            <a:r>
              <a:rPr lang="en-US" sz="2400" dirty="0" err="1"/>
              <a:t>Verbo</a:t>
            </a:r>
            <a:r>
              <a:rPr lang="en-US" sz="2400" dirty="0"/>
              <a:t> de </a:t>
            </a:r>
            <a:r>
              <a:rPr lang="en-US" sz="2400" dirty="0" err="1" smtClean="0"/>
              <a:t>vida</a:t>
            </a:r>
            <a:endParaRPr lang="en-US" sz="2400" dirty="0" smtClean="0"/>
          </a:p>
          <a:p>
            <a:r>
              <a:rPr lang="en-US" sz="2400" baseline="30000" dirty="0" smtClean="0">
                <a:solidFill>
                  <a:srgbClr val="C00000"/>
                </a:solidFill>
              </a:rPr>
              <a:t>NVI </a:t>
            </a:r>
            <a:r>
              <a:rPr lang="en-US" sz="2400" dirty="0"/>
              <a:t>Lo </a:t>
            </a:r>
            <a:r>
              <a:rPr lang="en-US" sz="2400" dirty="0" err="1"/>
              <a:t>que</a:t>
            </a:r>
            <a:r>
              <a:rPr lang="en-US" sz="2400" dirty="0"/>
              <a:t> ha </a:t>
            </a:r>
            <a:r>
              <a:rPr lang="en-US" sz="2400" dirty="0" err="1"/>
              <a:t>sido</a:t>
            </a:r>
            <a:r>
              <a:rPr lang="en-US" sz="2400" dirty="0"/>
              <a:t> </a:t>
            </a:r>
            <a:r>
              <a:rPr lang="en-US" sz="2400" dirty="0" err="1"/>
              <a:t>desde</a:t>
            </a:r>
            <a:r>
              <a:rPr lang="en-US" sz="2400" dirty="0"/>
              <a:t> el principio,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oído</a:t>
            </a:r>
            <a:r>
              <a:rPr lang="en-US" sz="2400" dirty="0"/>
              <a:t>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con </a:t>
            </a:r>
            <a:r>
              <a:rPr lang="en-US" sz="2400" dirty="0" err="1"/>
              <a:t>nuestros</a:t>
            </a:r>
            <a:r>
              <a:rPr lang="en-US" sz="2400" dirty="0"/>
              <a:t> </a:t>
            </a:r>
            <a:r>
              <a:rPr lang="en-US" sz="2400" dirty="0" err="1"/>
              <a:t>propios</a:t>
            </a:r>
            <a:r>
              <a:rPr lang="en-US" sz="2400" dirty="0"/>
              <a:t> </a:t>
            </a:r>
            <a:r>
              <a:rPr lang="en-US" sz="2400" dirty="0" err="1"/>
              <a:t>ojos</a:t>
            </a:r>
            <a:r>
              <a:rPr lang="en-US" sz="2400" dirty="0"/>
              <a:t>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contemplado</a:t>
            </a:r>
            <a:r>
              <a:rPr lang="en-US" sz="2400" dirty="0"/>
              <a:t>,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tocado</a:t>
            </a:r>
            <a:r>
              <a:rPr lang="en-US" sz="2400" dirty="0"/>
              <a:t> con </a:t>
            </a:r>
            <a:r>
              <a:rPr lang="en-US" sz="2400" dirty="0" err="1"/>
              <a:t>las</a:t>
            </a:r>
            <a:r>
              <a:rPr lang="en-US" sz="2400" dirty="0"/>
              <a:t> </a:t>
            </a:r>
            <a:r>
              <a:rPr lang="en-US" sz="2400" dirty="0" err="1"/>
              <a:t>manos</a:t>
            </a:r>
            <a:r>
              <a:rPr lang="en-US" sz="2400" dirty="0"/>
              <a:t>, </a:t>
            </a:r>
            <a:r>
              <a:rPr lang="en-US" sz="2400" dirty="0" err="1"/>
              <a:t>esto</a:t>
            </a:r>
            <a:r>
              <a:rPr lang="en-US" sz="2400" dirty="0"/>
              <a:t> les </a:t>
            </a:r>
            <a:r>
              <a:rPr lang="en-US" sz="2400" dirty="0" err="1"/>
              <a:t>anunciamos</a:t>
            </a:r>
            <a:r>
              <a:rPr lang="en-US" sz="2400" dirty="0"/>
              <a:t> </a:t>
            </a:r>
            <a:r>
              <a:rPr lang="en-US" sz="2400" dirty="0" err="1"/>
              <a:t>respecto</a:t>
            </a:r>
            <a:r>
              <a:rPr lang="en-US" sz="2400" dirty="0"/>
              <a:t> al </a:t>
            </a:r>
            <a:r>
              <a:rPr lang="en-US" sz="2400" dirty="0" err="1"/>
              <a:t>Verbo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vida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34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672" y="1066800"/>
            <a:ext cx="11887201" cy="5095865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1:2 </a:t>
            </a:r>
          </a:p>
          <a:p>
            <a:r>
              <a:rPr lang="el-GR" sz="3200" b="1" dirty="0" smtClean="0">
                <a:solidFill>
                  <a:srgbClr val="00B050"/>
                </a:solidFill>
              </a:rPr>
              <a:t>καὶ </a:t>
            </a:r>
            <a:r>
              <a:rPr lang="el-GR" sz="3200" b="1" dirty="0">
                <a:solidFill>
                  <a:srgbClr val="00B050"/>
                </a:solidFill>
              </a:rPr>
              <a:t>ἡ ζωὴ ἐφανερώθη, καὶ ἑωράκαμεν καὶ μαρτυροῦμεν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y    la  </a:t>
            </a:r>
            <a:r>
              <a:rPr lang="en-US" sz="2400" dirty="0" err="1" smtClean="0"/>
              <a:t>vida</a:t>
            </a:r>
            <a:r>
              <a:rPr lang="en-US" sz="2400" dirty="0" smtClean="0"/>
              <a:t>   </a:t>
            </a:r>
            <a:r>
              <a:rPr lang="en-US" sz="2400" dirty="0" err="1" smtClean="0"/>
              <a:t>fue</a:t>
            </a:r>
            <a:r>
              <a:rPr lang="en-US" sz="2400" dirty="0" smtClean="0"/>
              <a:t> </a:t>
            </a:r>
            <a:r>
              <a:rPr lang="en-US" sz="2400" dirty="0" err="1" smtClean="0"/>
              <a:t>manifestada</a:t>
            </a:r>
            <a:r>
              <a:rPr lang="en-US" sz="2400" dirty="0"/>
              <a:t> </a:t>
            </a:r>
            <a:r>
              <a:rPr lang="en-US" sz="2400" dirty="0" smtClean="0"/>
              <a:t>     y        </a:t>
            </a:r>
            <a:r>
              <a:rPr lang="en-US" sz="2400" dirty="0" err="1" smtClean="0"/>
              <a:t>hemos</a:t>
            </a:r>
            <a:r>
              <a:rPr lang="en-US" sz="2400" dirty="0" smtClean="0"/>
              <a:t> </a:t>
            </a:r>
            <a:r>
              <a:rPr lang="en-US" sz="2400" dirty="0" err="1" smtClean="0"/>
              <a:t>visto</a:t>
            </a:r>
            <a:r>
              <a:rPr lang="en-US" sz="2400" dirty="0" smtClean="0"/>
              <a:t>        y          </a:t>
            </a:r>
            <a:r>
              <a:rPr lang="en-US" sz="2400" dirty="0" err="1" smtClean="0"/>
              <a:t>testificamos</a:t>
            </a:r>
            <a:r>
              <a:rPr lang="en-US" sz="2400" dirty="0" smtClean="0"/>
              <a:t>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l-GR" sz="3200" b="1" dirty="0" smtClean="0">
                <a:solidFill>
                  <a:srgbClr val="00B050"/>
                </a:solidFill>
              </a:rPr>
              <a:t>καὶ </a:t>
            </a:r>
            <a:r>
              <a:rPr lang="el-GR" sz="3200" b="1" dirty="0">
                <a:solidFill>
                  <a:srgbClr val="00B050"/>
                </a:solidFill>
              </a:rPr>
              <a:t>ἀπαγγέλλομεν ὑμῖν τὴν ζωὴν τὴν αἰώνιον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  y          </a:t>
            </a:r>
            <a:r>
              <a:rPr lang="en-US" sz="2400" dirty="0" err="1" smtClean="0"/>
              <a:t>anunciamos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os</a:t>
            </a:r>
            <a:r>
              <a:rPr lang="en-US" sz="2400" dirty="0" smtClean="0"/>
              <a:t>        la       </a:t>
            </a:r>
            <a:r>
              <a:rPr lang="en-US" sz="2400" dirty="0" err="1" smtClean="0"/>
              <a:t>vida</a:t>
            </a:r>
            <a:r>
              <a:rPr lang="en-US" sz="2400" dirty="0" smtClean="0"/>
              <a:t>     la        </a:t>
            </a:r>
            <a:r>
              <a:rPr lang="en-US" sz="2400" dirty="0" err="1" smtClean="0"/>
              <a:t>eterna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  <a:r>
              <a:rPr lang="el-GR" sz="3200" b="1" dirty="0" smtClean="0">
                <a:solidFill>
                  <a:srgbClr val="00B050"/>
                </a:solidFill>
              </a:rPr>
              <a:t>ἥτις 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l-GR" sz="3200" b="1" dirty="0">
                <a:solidFill>
                  <a:srgbClr val="00B050"/>
                </a:solidFill>
              </a:rPr>
              <a:t>ἦν  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πρὸς </a:t>
            </a:r>
            <a:r>
              <a:rPr lang="el-GR" sz="3200" b="1" dirty="0">
                <a:solidFill>
                  <a:srgbClr val="00B050"/>
                </a:solidFill>
              </a:rPr>
              <a:t>τὸν πατέρα καὶ ἐφανερώθη </a:t>
            </a:r>
            <a:r>
              <a:rPr lang="el-GR" sz="3200" b="1" dirty="0" smtClean="0">
                <a:solidFill>
                  <a:srgbClr val="00B050"/>
                </a:solidFill>
              </a:rPr>
              <a:t>ἡμῖν-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la </a:t>
            </a:r>
            <a:r>
              <a:rPr lang="en-US" sz="2400" dirty="0" err="1" smtClean="0"/>
              <a:t>cual</a:t>
            </a:r>
            <a:r>
              <a:rPr lang="en-US" sz="2400" dirty="0" smtClean="0"/>
              <a:t> </a:t>
            </a:r>
            <a:r>
              <a:rPr lang="en-US" sz="2400" dirty="0" err="1" smtClean="0"/>
              <a:t>estaba</a:t>
            </a:r>
            <a:r>
              <a:rPr lang="en-US" sz="2400" dirty="0" smtClean="0"/>
              <a:t>    con       el        Padre        y     </a:t>
            </a:r>
            <a:r>
              <a:rPr lang="en-US" sz="2400" dirty="0" err="1" smtClean="0"/>
              <a:t>fue</a:t>
            </a:r>
            <a:r>
              <a:rPr lang="en-US" sz="2400" dirty="0" smtClean="0"/>
              <a:t> </a:t>
            </a:r>
            <a:r>
              <a:rPr lang="en-US" sz="2400" dirty="0" err="1" smtClean="0"/>
              <a:t>manifestada</a:t>
            </a:r>
            <a:r>
              <a:rPr lang="en-US" sz="2400" dirty="0" smtClean="0"/>
              <a:t>    </a:t>
            </a:r>
            <a:r>
              <a:rPr lang="en-US" sz="2400" dirty="0" err="1" smtClean="0"/>
              <a:t>nos</a:t>
            </a:r>
            <a:endParaRPr lang="en-US" sz="2400" dirty="0" smtClean="0"/>
          </a:p>
          <a:p>
            <a:r>
              <a:rPr lang="en-US" sz="2800" dirty="0"/>
              <a:t> 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porque</a:t>
            </a:r>
            <a:r>
              <a:rPr lang="en-US" sz="2400" dirty="0"/>
              <a:t> la </a:t>
            </a:r>
            <a:r>
              <a:rPr lang="en-US" sz="2400" dirty="0" err="1"/>
              <a:t>vida</a:t>
            </a:r>
            <a:r>
              <a:rPr lang="en-US" sz="2400" dirty="0"/>
              <a:t> </a:t>
            </a:r>
            <a:r>
              <a:rPr lang="en-US" sz="2400" dirty="0" err="1"/>
              <a:t>fue</a:t>
            </a:r>
            <a:r>
              <a:rPr lang="en-US" sz="2400" dirty="0"/>
              <a:t> </a:t>
            </a:r>
            <a:r>
              <a:rPr lang="en-US" sz="2400" dirty="0" err="1"/>
              <a:t>manifestada</a:t>
            </a:r>
            <a:r>
              <a:rPr lang="en-US" sz="2400" dirty="0"/>
              <a:t>, y la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, y </a:t>
            </a:r>
            <a:r>
              <a:rPr lang="en-US" sz="2400" dirty="0" err="1"/>
              <a:t>testificamos</a:t>
            </a:r>
            <a:r>
              <a:rPr lang="en-US" sz="2400" dirty="0"/>
              <a:t>, y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anunciamos</a:t>
            </a:r>
            <a:r>
              <a:rPr lang="en-US" sz="2400" dirty="0"/>
              <a:t> la </a:t>
            </a:r>
            <a:r>
              <a:rPr lang="en-US" sz="2400" dirty="0" err="1"/>
              <a:t>vida</a:t>
            </a:r>
            <a:r>
              <a:rPr lang="en-US" sz="2400" dirty="0"/>
              <a:t> </a:t>
            </a:r>
            <a:r>
              <a:rPr lang="en-US" sz="2400" dirty="0" err="1"/>
              <a:t>eterna</a:t>
            </a:r>
            <a:r>
              <a:rPr lang="en-US" sz="2400" dirty="0"/>
              <a:t>, la </a:t>
            </a:r>
            <a:r>
              <a:rPr lang="en-US" sz="2400" dirty="0" err="1"/>
              <a:t>cual</a:t>
            </a:r>
            <a:r>
              <a:rPr lang="en-US" sz="2400" dirty="0"/>
              <a:t> </a:t>
            </a:r>
            <a:r>
              <a:rPr lang="en-US" sz="2400" dirty="0" err="1"/>
              <a:t>estaba</a:t>
            </a:r>
            <a:r>
              <a:rPr lang="en-US" sz="2400" dirty="0"/>
              <a:t> con el Padre, y se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manifestó</a:t>
            </a:r>
            <a:r>
              <a:rPr lang="en-US" sz="2400" dirty="0" smtClean="0"/>
              <a:t>);</a:t>
            </a:r>
          </a:p>
          <a:p>
            <a:r>
              <a:rPr lang="en-US" sz="2400" baseline="30000" dirty="0" smtClean="0">
                <a:solidFill>
                  <a:srgbClr val="C00000"/>
                </a:solidFill>
              </a:rPr>
              <a:t>NVI </a:t>
            </a:r>
            <a:r>
              <a:rPr lang="en-US" sz="2400" dirty="0" err="1"/>
              <a:t>Esta</a:t>
            </a:r>
            <a:r>
              <a:rPr lang="en-US" sz="2400" dirty="0"/>
              <a:t> </a:t>
            </a:r>
            <a:r>
              <a:rPr lang="en-US" sz="2400" dirty="0" err="1"/>
              <a:t>vida</a:t>
            </a:r>
            <a:r>
              <a:rPr lang="en-US" sz="2400" dirty="0"/>
              <a:t> se </a:t>
            </a:r>
            <a:r>
              <a:rPr lang="en-US" sz="2400" dirty="0" err="1"/>
              <a:t>manifestó</a:t>
            </a:r>
            <a:r>
              <a:rPr lang="en-US" sz="2400" dirty="0"/>
              <a:t>. </a:t>
            </a:r>
            <a:r>
              <a:rPr lang="en-US" sz="2400" dirty="0" err="1"/>
              <a:t>Nosotros</a:t>
            </a:r>
            <a:r>
              <a:rPr lang="en-US" sz="2400" dirty="0"/>
              <a:t> la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y </a:t>
            </a:r>
            <a:r>
              <a:rPr lang="en-US" sz="2400" dirty="0" err="1"/>
              <a:t>damos</a:t>
            </a:r>
            <a:r>
              <a:rPr lang="en-US" sz="2400" dirty="0"/>
              <a:t> </a:t>
            </a:r>
            <a:r>
              <a:rPr lang="en-US" sz="2400" dirty="0" err="1"/>
              <a:t>testimonio</a:t>
            </a:r>
            <a:r>
              <a:rPr lang="en-US" sz="2400" dirty="0"/>
              <a:t> de </a:t>
            </a:r>
            <a:r>
              <a:rPr lang="en-US" sz="2400" dirty="0" err="1"/>
              <a:t>ella</a:t>
            </a:r>
            <a:r>
              <a:rPr lang="en-US" sz="2400" dirty="0"/>
              <a:t>, y les </a:t>
            </a:r>
            <a:r>
              <a:rPr lang="en-US" sz="2400" dirty="0" err="1"/>
              <a:t>anunciamos</a:t>
            </a:r>
            <a:r>
              <a:rPr lang="en-US" sz="2400" dirty="0"/>
              <a:t> a </a:t>
            </a:r>
            <a:r>
              <a:rPr lang="en-US" sz="2400" dirty="0" err="1"/>
              <a:t>ustedes</a:t>
            </a:r>
            <a:r>
              <a:rPr lang="en-US" sz="2400" dirty="0"/>
              <a:t> la </a:t>
            </a:r>
            <a:r>
              <a:rPr lang="en-US" sz="2400" dirty="0" err="1"/>
              <a:t>vida</a:t>
            </a:r>
            <a:r>
              <a:rPr lang="en-US" sz="2400" dirty="0"/>
              <a:t> </a:t>
            </a:r>
            <a:r>
              <a:rPr lang="en-US" sz="2400" dirty="0" err="1"/>
              <a:t>eterna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estaba</a:t>
            </a:r>
            <a:r>
              <a:rPr lang="en-US" sz="2400" dirty="0"/>
              <a:t> con el Padre y </a:t>
            </a:r>
            <a:r>
              <a:rPr lang="en-US" sz="2400" dirty="0" err="1"/>
              <a:t>que</a:t>
            </a:r>
            <a:r>
              <a:rPr lang="en-US" sz="2400" dirty="0"/>
              <a:t> se </a:t>
            </a:r>
            <a:r>
              <a:rPr lang="en-US" sz="2400" dirty="0" err="1"/>
              <a:t>nos</a:t>
            </a:r>
            <a:r>
              <a:rPr lang="en-US" sz="2400" dirty="0"/>
              <a:t> ha </a:t>
            </a:r>
            <a:r>
              <a:rPr lang="en-US" sz="2400" dirty="0" err="1"/>
              <a:t>manifestado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180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081" y="1219200"/>
            <a:ext cx="12089518" cy="4880421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1:3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l-GR" sz="3200" b="1" dirty="0" smtClean="0">
                <a:solidFill>
                  <a:srgbClr val="00B050"/>
                </a:solidFill>
              </a:rPr>
              <a:t>ὃ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l-GR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00B050"/>
                </a:solidFill>
              </a:rPr>
              <a:t>ἑωράκαμεν καὶ ἀκηκόαμεν, ἀπαγγέλλομεν καὶ ὑμῖν,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lo </a:t>
            </a:r>
            <a:r>
              <a:rPr lang="en-US" sz="2400" dirty="0" err="1" smtClean="0"/>
              <a:t>que</a:t>
            </a:r>
            <a:r>
              <a:rPr lang="en-US" sz="2400" dirty="0" smtClean="0"/>
              <a:t> 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</a:t>
            </a:r>
            <a:r>
              <a:rPr lang="en-US" sz="2400" dirty="0" smtClean="0"/>
              <a:t>       y       </a:t>
            </a:r>
            <a:r>
              <a:rPr lang="en-US" sz="2400" dirty="0" err="1" smtClean="0"/>
              <a:t>hemos</a:t>
            </a:r>
            <a:r>
              <a:rPr lang="en-US" sz="2400" dirty="0" smtClean="0"/>
              <a:t> </a:t>
            </a:r>
            <a:r>
              <a:rPr lang="en-US" sz="2400" dirty="0" err="1" smtClean="0"/>
              <a:t>oído</a:t>
            </a:r>
            <a:r>
              <a:rPr lang="en-US" sz="2400" dirty="0" smtClean="0"/>
              <a:t>               </a:t>
            </a:r>
            <a:r>
              <a:rPr lang="en-US" sz="2400" dirty="0" err="1" smtClean="0"/>
              <a:t>anunciamos</a:t>
            </a:r>
            <a:r>
              <a:rPr lang="en-US" sz="2400" dirty="0" smtClean="0"/>
              <a:t>    </a:t>
            </a:r>
            <a:r>
              <a:rPr lang="en-US" sz="2400" dirty="0" err="1" smtClean="0"/>
              <a:t>también</a:t>
            </a:r>
            <a:r>
              <a:rPr lang="en-US" sz="2400" dirty="0" smtClean="0"/>
              <a:t>  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l-GR" sz="3200" b="1" dirty="0" smtClean="0">
                <a:solidFill>
                  <a:srgbClr val="00B050"/>
                </a:solidFill>
              </a:rPr>
              <a:t>ἵνα </a:t>
            </a:r>
            <a:r>
              <a:rPr lang="en-US" sz="3200" b="1" dirty="0" smtClean="0">
                <a:solidFill>
                  <a:srgbClr val="00B050"/>
                </a:solidFill>
              </a:rPr>
              <a:t>     </a:t>
            </a:r>
            <a:r>
              <a:rPr lang="el-GR" sz="3200" b="1" dirty="0" smtClean="0">
                <a:solidFill>
                  <a:srgbClr val="00B050"/>
                </a:solidFill>
              </a:rPr>
              <a:t>καὶ </a:t>
            </a:r>
            <a:r>
              <a:rPr lang="en-US" sz="3200" b="1" dirty="0" smtClean="0">
                <a:solidFill>
                  <a:srgbClr val="00B050"/>
                </a:solidFill>
              </a:rPr>
              <a:t>    </a:t>
            </a:r>
            <a:r>
              <a:rPr lang="el-GR" sz="3200" b="1" dirty="0" smtClean="0">
                <a:solidFill>
                  <a:srgbClr val="00B050"/>
                </a:solidFill>
              </a:rPr>
              <a:t>ὑμεῖς </a:t>
            </a:r>
            <a:r>
              <a:rPr lang="el-GR" sz="3200" b="1" dirty="0">
                <a:solidFill>
                  <a:srgbClr val="00B050"/>
                </a:solidFill>
              </a:rPr>
              <a:t>κοινωνίαν ἔχητε μεθ᾽ ἡμῶν. </a:t>
            </a:r>
            <a:r>
              <a:rPr lang="el-GR" sz="3200" b="1" dirty="0" smtClean="0">
                <a:solidFill>
                  <a:srgbClr val="00B050"/>
                </a:solidFill>
              </a:rPr>
              <a:t>καὶ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ἡ </a:t>
            </a:r>
            <a:r>
              <a:rPr lang="el-GR" sz="3200" b="1" dirty="0">
                <a:solidFill>
                  <a:srgbClr val="00B050"/>
                </a:solidFill>
              </a:rPr>
              <a:t>κοινωνία δὲ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para </a:t>
            </a:r>
            <a:r>
              <a:rPr lang="en-US" sz="2400" dirty="0"/>
              <a:t>que </a:t>
            </a:r>
            <a:r>
              <a:rPr lang="en-US" sz="2400" dirty="0" err="1"/>
              <a:t>también</a:t>
            </a:r>
            <a:r>
              <a:rPr lang="en-US" sz="2400" dirty="0"/>
              <a:t> </a:t>
            </a:r>
            <a:r>
              <a:rPr lang="en-US" sz="2400" dirty="0" err="1"/>
              <a:t>vosotros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comunión</a:t>
            </a:r>
            <a:r>
              <a:rPr lang="en-US" sz="2400" dirty="0" smtClean="0"/>
              <a:t>      </a:t>
            </a:r>
            <a:r>
              <a:rPr lang="en-US" sz="2400" dirty="0" err="1" smtClean="0"/>
              <a:t>tengáis</a:t>
            </a:r>
            <a:r>
              <a:rPr lang="en-US" sz="2400" dirty="0" smtClean="0"/>
              <a:t>    con  </a:t>
            </a:r>
            <a:r>
              <a:rPr lang="en-US" sz="2400" dirty="0" err="1" smtClean="0"/>
              <a:t>nosotros</a:t>
            </a:r>
            <a:r>
              <a:rPr lang="en-US" sz="2400" dirty="0" smtClean="0"/>
              <a:t>     y   </a:t>
            </a:r>
            <a:r>
              <a:rPr lang="en-US" sz="2000" dirty="0" smtClean="0"/>
              <a:t>  </a:t>
            </a:r>
            <a:r>
              <a:rPr lang="en-US" sz="2400" dirty="0" smtClean="0"/>
              <a:t>la   </a:t>
            </a:r>
            <a:r>
              <a:rPr lang="en-US" sz="2400" dirty="0" err="1" smtClean="0"/>
              <a:t>comunión</a:t>
            </a:r>
            <a:r>
              <a:rPr lang="en-US" sz="2400" dirty="0" smtClean="0"/>
              <a:t>      y</a:t>
            </a:r>
          </a:p>
          <a:p>
            <a:r>
              <a:rPr lang="el-GR" sz="3200" b="1" dirty="0" smtClean="0">
                <a:solidFill>
                  <a:srgbClr val="00B050"/>
                </a:solidFill>
              </a:rPr>
              <a:t>ἡ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ἡμετέρα </a:t>
            </a:r>
            <a:r>
              <a:rPr lang="el-GR" sz="3200" b="1" dirty="0">
                <a:solidFill>
                  <a:srgbClr val="00B050"/>
                </a:solidFill>
              </a:rPr>
              <a:t>μετὰ τοῦ πατρὸς καὶ μετὰ τοῦ υἱοῦ </a:t>
            </a:r>
            <a:r>
              <a:rPr lang="el-GR" sz="3200" b="1" dirty="0" smtClean="0">
                <a:solidFill>
                  <a:srgbClr val="00B050"/>
                </a:solidFill>
              </a:rPr>
              <a:t>αὐτοῦ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00B050"/>
                </a:solidFill>
              </a:rPr>
              <a:t>Ἰησοῦ Χριστοῦ.</a:t>
            </a:r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2400" dirty="0" smtClean="0"/>
              <a:t>la    </a:t>
            </a:r>
            <a:r>
              <a:rPr lang="en-US" sz="2400" dirty="0" err="1"/>
              <a:t>nuestra</a:t>
            </a:r>
            <a:r>
              <a:rPr lang="en-US" sz="2400" dirty="0"/>
              <a:t> </a:t>
            </a:r>
            <a:r>
              <a:rPr lang="en-US" sz="2400" dirty="0" smtClean="0"/>
              <a:t>       con       el        Padre        y       </a:t>
            </a:r>
            <a:r>
              <a:rPr lang="en-US" sz="2400" dirty="0"/>
              <a:t>con       el </a:t>
            </a:r>
            <a:r>
              <a:rPr lang="en-US" sz="2400" dirty="0" smtClean="0"/>
              <a:t>     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smtClean="0"/>
              <a:t>     de </a:t>
            </a:r>
            <a:r>
              <a:rPr lang="en-US" sz="2400" dirty="0" err="1" smtClean="0"/>
              <a:t>él</a:t>
            </a:r>
            <a:r>
              <a:rPr lang="en-US" sz="2400" dirty="0" smtClean="0"/>
              <a:t>         </a:t>
            </a:r>
            <a:r>
              <a:rPr lang="es-ES" sz="2400" dirty="0" smtClean="0"/>
              <a:t>Jesús</a:t>
            </a:r>
            <a:r>
              <a:rPr lang="en-US" sz="2400" dirty="0" smtClean="0"/>
              <a:t>       Cristo </a:t>
            </a:r>
            <a:endParaRPr lang="en-US" sz="1400" dirty="0" smtClean="0"/>
          </a:p>
          <a:p>
            <a:r>
              <a:rPr lang="en-US" sz="1400" dirty="0"/>
              <a:t> 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dirty="0"/>
              <a:t>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y </a:t>
            </a:r>
            <a:r>
              <a:rPr lang="en-US" sz="2400" dirty="0" err="1"/>
              <a:t>oído</a:t>
            </a:r>
            <a:r>
              <a:rPr lang="en-US" sz="2400" dirty="0"/>
              <a:t>, </a:t>
            </a:r>
            <a:r>
              <a:rPr lang="en-US" sz="2400" dirty="0" err="1"/>
              <a:t>eso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anunciamos</a:t>
            </a:r>
            <a:r>
              <a:rPr lang="en-US" sz="2400" dirty="0"/>
              <a:t>,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también</a:t>
            </a:r>
            <a:r>
              <a:rPr lang="en-US" sz="2400" dirty="0"/>
              <a:t> </a:t>
            </a:r>
            <a:r>
              <a:rPr lang="en-US" sz="2400" dirty="0" err="1"/>
              <a:t>vosotros</a:t>
            </a:r>
            <a:r>
              <a:rPr lang="en-US" sz="2400" dirty="0"/>
              <a:t> </a:t>
            </a:r>
            <a:r>
              <a:rPr lang="en-US" sz="2400" dirty="0" err="1"/>
              <a:t>tengáis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con </a:t>
            </a:r>
            <a:r>
              <a:rPr lang="en-US" sz="2400" dirty="0" err="1"/>
              <a:t>nosotros</a:t>
            </a:r>
            <a:r>
              <a:rPr lang="en-US" sz="2400" dirty="0"/>
              <a:t>; y </a:t>
            </a:r>
            <a:r>
              <a:rPr lang="en-US" sz="2400" dirty="0" err="1"/>
              <a:t>nuestra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</a:t>
            </a:r>
            <a:r>
              <a:rPr lang="en-US" sz="2400" dirty="0" err="1"/>
              <a:t>verdaderamente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con el Padre, y con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err="1"/>
              <a:t>Jesucristo</a:t>
            </a:r>
            <a:r>
              <a:rPr lang="en-US" sz="2400" dirty="0"/>
              <a:t>.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NVI</a:t>
            </a:r>
            <a:r>
              <a:rPr lang="en-US" sz="2400" baseline="30000" dirty="0"/>
              <a:t> </a:t>
            </a:r>
            <a:r>
              <a:rPr lang="en-US" sz="2400" dirty="0"/>
              <a:t>Les </a:t>
            </a:r>
            <a:r>
              <a:rPr lang="en-US" sz="2400" dirty="0" err="1"/>
              <a:t>anunciamos</a:t>
            </a:r>
            <a:r>
              <a:rPr lang="en-US" sz="2400" dirty="0"/>
              <a:t> lo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visto</a:t>
            </a:r>
            <a:r>
              <a:rPr lang="en-US" sz="2400" dirty="0"/>
              <a:t> y </a:t>
            </a:r>
            <a:r>
              <a:rPr lang="en-US" sz="2400" dirty="0" err="1"/>
              <a:t>oído</a:t>
            </a:r>
            <a:r>
              <a:rPr lang="en-US" sz="2400" dirty="0"/>
              <a:t>,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también</a:t>
            </a:r>
            <a:r>
              <a:rPr lang="en-US" sz="2400" dirty="0"/>
              <a:t> </a:t>
            </a:r>
            <a:r>
              <a:rPr lang="en-US" sz="2400" dirty="0" err="1"/>
              <a:t>ustedes</a:t>
            </a:r>
            <a:r>
              <a:rPr lang="en-US" sz="2400" dirty="0"/>
              <a:t> </a:t>
            </a:r>
            <a:r>
              <a:rPr lang="en-US" sz="2400" dirty="0" err="1"/>
              <a:t>tengan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con </a:t>
            </a:r>
            <a:r>
              <a:rPr lang="en-US" sz="2400" dirty="0" err="1"/>
              <a:t>nosotros</a:t>
            </a:r>
            <a:r>
              <a:rPr lang="en-US" sz="2400" dirty="0"/>
              <a:t>. Y </a:t>
            </a:r>
            <a:r>
              <a:rPr lang="en-US" sz="2400" dirty="0" err="1"/>
              <a:t>nuestra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con el Padre y con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err="1"/>
              <a:t>Jesucristo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401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319" y="1447800"/>
            <a:ext cx="11887201" cy="5342086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1:4-5 </a:t>
            </a:r>
          </a:p>
          <a:p>
            <a:r>
              <a:rPr lang="en-US" sz="2400" b="1" dirty="0"/>
              <a:t>4</a:t>
            </a:r>
            <a:r>
              <a:rPr lang="en-US" sz="2400" dirty="0"/>
              <a:t> </a:t>
            </a:r>
            <a:r>
              <a:rPr lang="el-GR" sz="3200" b="1" dirty="0">
                <a:solidFill>
                  <a:srgbClr val="00B050"/>
                </a:solidFill>
              </a:rPr>
              <a:t>καὶ ταῦτα γράφομεν ἡμεῖς, 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ἵνα </a:t>
            </a:r>
            <a:r>
              <a:rPr lang="en-US" sz="3200" b="1" dirty="0" smtClean="0">
                <a:solidFill>
                  <a:srgbClr val="00B050"/>
                </a:solidFill>
              </a:rPr>
              <a:t>    </a:t>
            </a:r>
            <a:r>
              <a:rPr lang="el-GR" sz="3200" b="1" dirty="0" smtClean="0">
                <a:solidFill>
                  <a:srgbClr val="00B050"/>
                </a:solidFill>
              </a:rPr>
              <a:t>ἡ </a:t>
            </a:r>
            <a:r>
              <a:rPr lang="el-GR" sz="3200" b="1" dirty="0">
                <a:solidFill>
                  <a:srgbClr val="00B050"/>
                </a:solidFill>
              </a:rPr>
              <a:t>χαρὰ </a:t>
            </a:r>
            <a:r>
              <a:rPr lang="el-GR" sz="3200" b="1" dirty="0">
                <a:solidFill>
                  <a:srgbClr val="C00000"/>
                </a:solidFill>
              </a:rPr>
              <a:t>ἡμῶν</a:t>
            </a:r>
            <a:r>
              <a:rPr lang="el-GR" sz="3200" b="1" dirty="0">
                <a:solidFill>
                  <a:srgbClr val="00B050"/>
                </a:solidFill>
              </a:rPr>
              <a:t> ᾖ πεπληρωμένη</a:t>
            </a:r>
            <a:r>
              <a:rPr lang="el-GR" sz="3200" b="1" dirty="0" smtClean="0">
                <a:solidFill>
                  <a:srgbClr val="00B050"/>
                </a:solidFill>
              </a:rPr>
              <a:t>.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 y   </a:t>
            </a:r>
            <a:r>
              <a:rPr lang="en-US" sz="2400" dirty="0" err="1" smtClean="0"/>
              <a:t>estas</a:t>
            </a:r>
            <a:r>
              <a:rPr lang="en-US" sz="2400" dirty="0" smtClean="0"/>
              <a:t> </a:t>
            </a:r>
            <a:r>
              <a:rPr lang="en-US" sz="2400" dirty="0" err="1" smtClean="0"/>
              <a:t>cosas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escribimos</a:t>
            </a:r>
            <a:r>
              <a:rPr lang="en-US" sz="2400" dirty="0" smtClean="0"/>
              <a:t>  </a:t>
            </a:r>
            <a:r>
              <a:rPr lang="en-US" sz="2400" dirty="0" err="1" smtClean="0"/>
              <a:t>nosotros</a:t>
            </a:r>
            <a:r>
              <a:rPr lang="en-US" sz="2400" dirty="0" smtClean="0"/>
              <a:t> 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smtClean="0"/>
              <a:t>la </a:t>
            </a:r>
            <a:r>
              <a:rPr lang="en-US" sz="2400" dirty="0" err="1"/>
              <a:t>alegría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nuestra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sea       </a:t>
            </a:r>
            <a:r>
              <a:rPr lang="en-US" sz="2400" dirty="0" err="1" smtClean="0"/>
              <a:t>completa</a:t>
            </a:r>
            <a:endParaRPr lang="en-US" sz="2400" dirty="0" smtClean="0"/>
          </a:p>
          <a:p>
            <a:r>
              <a:rPr lang="en-US" sz="2400" b="1" dirty="0"/>
              <a:t>5</a:t>
            </a:r>
            <a:r>
              <a:rPr lang="en-US" sz="3200" dirty="0"/>
              <a:t> </a:t>
            </a:r>
            <a:r>
              <a:rPr lang="el-GR" sz="3100" b="1" dirty="0">
                <a:solidFill>
                  <a:srgbClr val="00B050"/>
                </a:solidFill>
              </a:rPr>
              <a:t>Καὶ ἔστιν αὕτη ἡ ἀγγελία ἣν ἀκηκόαμεν ἀπ᾽ αὐτοῦ καὶ ἀναγγέλλομεν </a:t>
            </a:r>
            <a:endParaRPr lang="en-US" sz="31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  y         </a:t>
            </a:r>
            <a:r>
              <a:rPr lang="en-US" sz="2400" dirty="0" err="1" smtClean="0"/>
              <a:t>es</a:t>
            </a:r>
            <a:r>
              <a:rPr lang="en-US" sz="2400" dirty="0" smtClean="0"/>
              <a:t>       </a:t>
            </a:r>
            <a:r>
              <a:rPr lang="en-US" sz="2400" dirty="0" err="1"/>
              <a:t>é</a:t>
            </a:r>
            <a:r>
              <a:rPr lang="en-US" sz="2400" dirty="0" err="1" smtClean="0"/>
              <a:t>ste</a:t>
            </a:r>
            <a:r>
              <a:rPr lang="en-US" sz="2400" dirty="0" smtClean="0"/>
              <a:t>    el    </a:t>
            </a:r>
            <a:r>
              <a:rPr lang="en-US" sz="2400" dirty="0" err="1"/>
              <a:t>mensaje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   </a:t>
            </a:r>
            <a:r>
              <a:rPr lang="en-US" sz="2400" dirty="0" err="1" smtClean="0"/>
              <a:t>hemos</a:t>
            </a:r>
            <a:r>
              <a:rPr lang="en-US" sz="2400" dirty="0" smtClean="0"/>
              <a:t> </a:t>
            </a:r>
            <a:r>
              <a:rPr lang="en-US" sz="2400" dirty="0" err="1"/>
              <a:t>oído</a:t>
            </a:r>
            <a:r>
              <a:rPr lang="en-US" sz="2400" dirty="0"/>
              <a:t> </a:t>
            </a:r>
            <a:r>
              <a:rPr lang="en-US" sz="2400" dirty="0" smtClean="0"/>
              <a:t>     de         </a:t>
            </a:r>
            <a:r>
              <a:rPr lang="en-US" sz="2400" dirty="0" err="1" smtClean="0"/>
              <a:t>él</a:t>
            </a:r>
            <a:r>
              <a:rPr lang="en-US" sz="2400" dirty="0" smtClean="0"/>
              <a:t>          </a:t>
            </a:r>
            <a:r>
              <a:rPr lang="en-US" sz="2400" dirty="0"/>
              <a:t>y </a:t>
            </a:r>
            <a:r>
              <a:rPr lang="en-US" sz="2400" dirty="0" smtClean="0"/>
              <a:t>        </a:t>
            </a:r>
            <a:r>
              <a:rPr lang="en-US" sz="2400" dirty="0" err="1"/>
              <a:t>anunciamos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l-GR" sz="3200" b="1" dirty="0" smtClean="0">
                <a:solidFill>
                  <a:srgbClr val="00B050"/>
                </a:solidFill>
              </a:rPr>
              <a:t>ὑμῖν</a:t>
            </a:r>
            <a:r>
              <a:rPr lang="el-GR" sz="3200" b="1" dirty="0">
                <a:solidFill>
                  <a:srgbClr val="00B050"/>
                </a:solidFill>
              </a:rPr>
              <a:t>, ὅτι ὁ θεὸς φῶς ἐστιν καὶ σκοτία ἐν αὐτῷ οὐκ ἔστιν οὐδεμία</a:t>
            </a:r>
            <a:r>
              <a:rPr lang="el-GR" sz="3200" b="1" dirty="0" smtClean="0">
                <a:solidFill>
                  <a:srgbClr val="00B050"/>
                </a:solidFill>
              </a:rPr>
              <a:t>.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os</a:t>
            </a:r>
            <a:r>
              <a:rPr lang="en-US" sz="2400" dirty="0" smtClean="0"/>
              <a:t>       </a:t>
            </a:r>
            <a:r>
              <a:rPr lang="en-US" sz="2400" dirty="0" err="1" smtClean="0"/>
              <a:t>que</a:t>
            </a:r>
            <a:r>
              <a:rPr lang="en-US" sz="2400" dirty="0" smtClean="0"/>
              <a:t>  </a:t>
            </a:r>
            <a:r>
              <a:rPr lang="en-US" sz="2400" dirty="0"/>
              <a:t>el </a:t>
            </a:r>
            <a:r>
              <a:rPr lang="en-US" sz="2400" dirty="0" smtClean="0"/>
              <a:t>  Dios      </a:t>
            </a:r>
            <a:r>
              <a:rPr lang="en-US" sz="2400" dirty="0" err="1" smtClean="0"/>
              <a:t>luz</a:t>
            </a:r>
            <a:r>
              <a:rPr lang="en-US" sz="2400" dirty="0" smtClean="0"/>
              <a:t>       </a:t>
            </a:r>
            <a:r>
              <a:rPr lang="en-US" sz="2400" dirty="0" err="1" smtClean="0"/>
              <a:t>es</a:t>
            </a:r>
            <a:r>
              <a:rPr lang="en-US" sz="2400" dirty="0" smtClean="0"/>
              <a:t>         y      </a:t>
            </a:r>
            <a:r>
              <a:rPr lang="en-US" sz="2400" dirty="0" err="1" smtClean="0"/>
              <a:t>tiniebla</a:t>
            </a:r>
            <a:r>
              <a:rPr lang="en-US" sz="2400" dirty="0" smtClean="0"/>
              <a:t>    en      </a:t>
            </a:r>
            <a:r>
              <a:rPr lang="en-US" sz="2400" dirty="0" err="1" smtClean="0"/>
              <a:t>él</a:t>
            </a:r>
            <a:r>
              <a:rPr lang="en-US" sz="2400" dirty="0" smtClean="0"/>
              <a:t>         no      hay        </a:t>
            </a:r>
            <a:r>
              <a:rPr lang="en-US" sz="2400" dirty="0" err="1" smtClean="0"/>
              <a:t>ninguna</a:t>
            </a:r>
            <a:r>
              <a:rPr lang="en-US" sz="2400" dirty="0" smtClean="0"/>
              <a:t> </a:t>
            </a:r>
            <a:r>
              <a:rPr lang="en-US" sz="2000" dirty="0"/>
              <a:t> 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b="1" dirty="0"/>
              <a:t>4 </a:t>
            </a:r>
            <a:r>
              <a:rPr lang="en-US" sz="2400" dirty="0" err="1" smtClean="0"/>
              <a:t>Estas</a:t>
            </a:r>
            <a:r>
              <a:rPr lang="en-US" sz="2400" dirty="0" smtClean="0"/>
              <a:t> </a:t>
            </a:r>
            <a:r>
              <a:rPr lang="en-US" sz="2400" dirty="0" err="1"/>
              <a:t>cosas</a:t>
            </a:r>
            <a:r>
              <a:rPr lang="en-US" sz="2400" dirty="0"/>
              <a:t>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escribimos</a:t>
            </a:r>
            <a:r>
              <a:rPr lang="en-US" sz="2400" dirty="0"/>
              <a:t>, para que </a:t>
            </a:r>
            <a:r>
              <a:rPr lang="en-US" sz="2400" b="1" dirty="0" err="1" smtClean="0">
                <a:solidFill>
                  <a:srgbClr val="FF0000"/>
                </a:solidFill>
              </a:rPr>
              <a:t>vuestro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baseline="30000" dirty="0">
                <a:solidFill>
                  <a:srgbClr val="7030A0"/>
                </a:solidFill>
              </a:rPr>
              <a:t>SCR</a:t>
            </a:r>
            <a:r>
              <a:rPr lang="en-US" sz="2400" baseline="30000" dirty="0">
                <a:solidFill>
                  <a:srgbClr val="FF0000"/>
                </a:solidFill>
              </a:rPr>
              <a:t> </a:t>
            </a:r>
            <a:r>
              <a:rPr lang="el-GR" sz="2400" b="1" dirty="0">
                <a:solidFill>
                  <a:srgbClr val="FF0000"/>
                </a:solidFill>
              </a:rPr>
              <a:t>ὑμῶν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 err="1" smtClean="0"/>
              <a:t>gozo</a:t>
            </a:r>
            <a:r>
              <a:rPr lang="en-US" sz="2400" dirty="0" smtClean="0"/>
              <a:t> </a:t>
            </a:r>
            <a:r>
              <a:rPr lang="en-US" sz="2400" dirty="0"/>
              <a:t>sea </a:t>
            </a:r>
            <a:r>
              <a:rPr lang="en-US" sz="2400" dirty="0" err="1" smtClean="0"/>
              <a:t>cu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r>
              <a:rPr lang="en-US" sz="2400" dirty="0" err="1" smtClean="0"/>
              <a:t>mplido</a:t>
            </a:r>
            <a:r>
              <a:rPr lang="en-US" sz="2400" dirty="0" smtClean="0"/>
              <a:t>. </a:t>
            </a:r>
          </a:p>
          <a:p>
            <a:r>
              <a:rPr lang="en-US" sz="2400" b="1" dirty="0" smtClean="0"/>
              <a:t>5 </a:t>
            </a:r>
            <a:r>
              <a:rPr lang="en-US" sz="2400" dirty="0" err="1"/>
              <a:t>Éste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el </a:t>
            </a:r>
            <a:r>
              <a:rPr lang="en-US" sz="2400" dirty="0" err="1"/>
              <a:t>mensaje</a:t>
            </a:r>
            <a:r>
              <a:rPr lang="en-US" sz="2400" dirty="0"/>
              <a:t> que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oído</a:t>
            </a:r>
            <a:r>
              <a:rPr lang="en-US" sz="2400" dirty="0"/>
              <a:t> de </a:t>
            </a:r>
            <a:r>
              <a:rPr lang="en-US" sz="2400" dirty="0" err="1"/>
              <a:t>él</a:t>
            </a:r>
            <a:r>
              <a:rPr lang="en-US" sz="2400" dirty="0"/>
              <a:t>, y </a:t>
            </a:r>
            <a:r>
              <a:rPr lang="en-US" sz="2400" dirty="0" err="1"/>
              <a:t>os</a:t>
            </a:r>
            <a:r>
              <a:rPr lang="en-US" sz="2400" dirty="0"/>
              <a:t> </a:t>
            </a:r>
            <a:r>
              <a:rPr lang="en-US" sz="2400" dirty="0" err="1"/>
              <a:t>anunciamos</a:t>
            </a:r>
            <a:r>
              <a:rPr lang="en-US" sz="2400" dirty="0"/>
              <a:t>: Dios </a:t>
            </a:r>
            <a:r>
              <a:rPr lang="en-US" sz="2400" dirty="0" err="1"/>
              <a:t>es</a:t>
            </a:r>
            <a:r>
              <a:rPr lang="en-US" sz="2400" dirty="0"/>
              <a:t> luz, y no hay </a:t>
            </a:r>
            <a:r>
              <a:rPr lang="en-US" sz="2400" dirty="0" err="1"/>
              <a:t>ningunas</a:t>
            </a:r>
            <a:r>
              <a:rPr lang="en-US" sz="2400" dirty="0"/>
              <a:t> </a:t>
            </a:r>
            <a:r>
              <a:rPr lang="en-US" sz="2400" dirty="0" err="1"/>
              <a:t>tinieblas</a:t>
            </a:r>
            <a:r>
              <a:rPr lang="en-US" sz="2400" dirty="0"/>
              <a:t> en </a:t>
            </a:r>
            <a:r>
              <a:rPr lang="en-US" sz="2400" dirty="0" err="1"/>
              <a:t>él</a:t>
            </a:r>
            <a:r>
              <a:rPr lang="en-US" sz="2400" dirty="0" smtClean="0"/>
              <a:t>. </a:t>
            </a:r>
          </a:p>
          <a:p>
            <a:r>
              <a:rPr lang="en-US" sz="2400" baseline="30000" dirty="0" smtClean="0">
                <a:solidFill>
                  <a:srgbClr val="C00000"/>
                </a:solidFill>
              </a:rPr>
              <a:t>NVI </a:t>
            </a:r>
            <a:r>
              <a:rPr lang="en-US" sz="2400" b="1" dirty="0"/>
              <a:t>4 </a:t>
            </a:r>
            <a:r>
              <a:rPr lang="en-US" sz="2400" dirty="0" smtClean="0"/>
              <a:t>Les </a:t>
            </a:r>
            <a:r>
              <a:rPr lang="en-US" sz="2400" dirty="0" err="1"/>
              <a:t>escribimos</a:t>
            </a:r>
            <a:r>
              <a:rPr lang="en-US" sz="2400" dirty="0"/>
              <a:t> </a:t>
            </a:r>
            <a:r>
              <a:rPr lang="en-US" sz="2400" dirty="0" err="1"/>
              <a:t>estas</a:t>
            </a:r>
            <a:r>
              <a:rPr lang="en-US" sz="2400" dirty="0"/>
              <a:t> </a:t>
            </a:r>
            <a:r>
              <a:rPr lang="en-US" sz="2400" dirty="0" err="1"/>
              <a:t>cosas</a:t>
            </a:r>
            <a:r>
              <a:rPr lang="en-US" sz="2400" dirty="0"/>
              <a:t> para que </a:t>
            </a:r>
            <a:r>
              <a:rPr lang="en-US" sz="2400" b="1" dirty="0" err="1">
                <a:solidFill>
                  <a:srgbClr val="C00000"/>
                </a:solidFill>
              </a:rPr>
              <a:t>nuestra</a:t>
            </a:r>
            <a:r>
              <a:rPr lang="en-US" sz="2400" dirty="0"/>
              <a:t> </a:t>
            </a:r>
            <a:r>
              <a:rPr lang="en-US" sz="2400" dirty="0" err="1"/>
              <a:t>alegría</a:t>
            </a:r>
            <a:r>
              <a:rPr lang="en-US" sz="2400" dirty="0"/>
              <a:t> sea </a:t>
            </a:r>
            <a:r>
              <a:rPr lang="en-US" sz="2400" dirty="0" err="1"/>
              <a:t>completa</a:t>
            </a:r>
            <a:r>
              <a:rPr lang="en-US" sz="2400" dirty="0" smtClean="0"/>
              <a:t>. </a:t>
            </a:r>
            <a:r>
              <a:rPr lang="en-US" sz="2400" b="1" dirty="0" smtClean="0"/>
              <a:t>5 </a:t>
            </a:r>
            <a:r>
              <a:rPr lang="en-US" sz="2400" dirty="0" err="1"/>
              <a:t>Éste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el </a:t>
            </a:r>
            <a:r>
              <a:rPr lang="en-US" sz="2400" dirty="0" err="1"/>
              <a:t>mensaje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oído</a:t>
            </a:r>
            <a:r>
              <a:rPr lang="en-US" sz="2400" dirty="0"/>
              <a:t> de </a:t>
            </a:r>
            <a:r>
              <a:rPr lang="en-US" sz="2400" dirty="0" err="1"/>
              <a:t>él</a:t>
            </a:r>
            <a:r>
              <a:rPr lang="en-US" sz="2400" dirty="0"/>
              <a:t> y </a:t>
            </a:r>
            <a:r>
              <a:rPr lang="en-US" sz="2400" dirty="0" err="1"/>
              <a:t>que</a:t>
            </a:r>
            <a:r>
              <a:rPr lang="en-US" sz="2400" dirty="0"/>
              <a:t> les </a:t>
            </a:r>
            <a:r>
              <a:rPr lang="en-US" sz="2400" dirty="0" err="1"/>
              <a:t>anunciamos</a:t>
            </a:r>
            <a:r>
              <a:rPr lang="en-US" sz="2400" dirty="0"/>
              <a:t>: Dios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luz</a:t>
            </a:r>
            <a:r>
              <a:rPr lang="en-US" sz="2400" dirty="0"/>
              <a:t> y en </a:t>
            </a:r>
            <a:r>
              <a:rPr lang="en-US" sz="2400" dirty="0" err="1"/>
              <a:t>él</a:t>
            </a:r>
            <a:r>
              <a:rPr lang="en-US" sz="2400" dirty="0"/>
              <a:t> no hay </a:t>
            </a:r>
            <a:r>
              <a:rPr lang="en-US" sz="2400" dirty="0" err="1"/>
              <a:t>ninguna</a:t>
            </a:r>
            <a:r>
              <a:rPr lang="en-US" sz="2400" dirty="0"/>
              <a:t> </a:t>
            </a:r>
            <a:r>
              <a:rPr lang="en-US" sz="2400" dirty="0" err="1"/>
              <a:t>oscuridad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51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11887201" cy="4234091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1:6 </a:t>
            </a:r>
          </a:p>
          <a:p>
            <a:r>
              <a:rPr lang="el-GR" sz="3200" b="1" dirty="0" smtClean="0">
                <a:solidFill>
                  <a:srgbClr val="00B050"/>
                </a:solidFill>
              </a:rPr>
              <a:t>ἐὰν </a:t>
            </a:r>
            <a:r>
              <a:rPr lang="el-GR" sz="3200" b="1" dirty="0">
                <a:solidFill>
                  <a:srgbClr val="00B050"/>
                </a:solidFill>
              </a:rPr>
              <a:t>εἴπωμεν ὅτι κοινωνίαν ἔχομεν μετ᾽ αὐτοῦ καὶ ἐν τῷ σκότει</a:t>
            </a:r>
            <a:r>
              <a:rPr lang="el-GR" sz="3200" dirty="0"/>
              <a:t>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decimos</a:t>
            </a:r>
            <a:r>
              <a:rPr lang="en-US" sz="2400" dirty="0" smtClean="0"/>
              <a:t>    </a:t>
            </a:r>
            <a:r>
              <a:rPr lang="en-US" sz="2400" dirty="0" err="1" smtClean="0"/>
              <a:t>que</a:t>
            </a:r>
            <a:r>
              <a:rPr lang="en-US" sz="2400" dirty="0" smtClean="0"/>
              <a:t>     </a:t>
            </a:r>
            <a:r>
              <a:rPr lang="en-US" sz="2400" dirty="0" err="1" smtClean="0"/>
              <a:t>comunión</a:t>
            </a:r>
            <a:r>
              <a:rPr lang="en-US" sz="2400" dirty="0" smtClean="0"/>
              <a:t>       </a:t>
            </a:r>
            <a:r>
              <a:rPr lang="en-US" sz="2400" dirty="0" err="1" smtClean="0"/>
              <a:t>tenemos</a:t>
            </a:r>
            <a:r>
              <a:rPr lang="en-US" sz="2400" dirty="0" smtClean="0"/>
              <a:t>   con         </a:t>
            </a:r>
            <a:r>
              <a:rPr lang="en-US" sz="2400" dirty="0" err="1" smtClean="0"/>
              <a:t>él</a:t>
            </a:r>
            <a:r>
              <a:rPr lang="en-US" sz="2400" dirty="0" smtClean="0"/>
              <a:t>           </a:t>
            </a:r>
            <a:r>
              <a:rPr lang="en-US" sz="2400" dirty="0"/>
              <a:t>y </a:t>
            </a:r>
            <a:r>
              <a:rPr lang="en-US" sz="2400" dirty="0" smtClean="0"/>
              <a:t>    en   la     </a:t>
            </a:r>
            <a:r>
              <a:rPr lang="en-US" sz="2400" dirty="0" err="1" smtClean="0"/>
              <a:t>tiniebla</a:t>
            </a:r>
            <a:endParaRPr lang="en-US" sz="2400" dirty="0" smtClean="0"/>
          </a:p>
          <a:p>
            <a:r>
              <a:rPr lang="el-GR" sz="3200" b="1" dirty="0" smtClean="0">
                <a:solidFill>
                  <a:srgbClr val="00B050"/>
                </a:solidFill>
              </a:rPr>
              <a:t>περιπατῶμεν</a:t>
            </a:r>
            <a:r>
              <a:rPr lang="el-GR" sz="3200" b="1" dirty="0">
                <a:solidFill>
                  <a:srgbClr val="00B050"/>
                </a:solidFill>
              </a:rPr>
              <a:t>, ψευδόμεθα καὶ οὐ </a:t>
            </a:r>
            <a:r>
              <a:rPr lang="el-GR" sz="3200" b="1" dirty="0" smtClean="0">
                <a:solidFill>
                  <a:srgbClr val="00B050"/>
                </a:solidFill>
              </a:rPr>
              <a:t>ποιοῦμεν </a:t>
            </a:r>
            <a:r>
              <a:rPr lang="el-GR" sz="3200" b="1" dirty="0">
                <a:solidFill>
                  <a:srgbClr val="00B050"/>
                </a:solidFill>
              </a:rPr>
              <a:t>τὴν ἀλήθειαν</a:t>
            </a:r>
            <a:r>
              <a:rPr lang="el-GR" sz="3200" b="1" dirty="0" smtClean="0">
                <a:solidFill>
                  <a:srgbClr val="00B050"/>
                </a:solidFill>
              </a:rPr>
              <a:t>·</a:t>
            </a:r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andamos</a:t>
            </a:r>
            <a:r>
              <a:rPr lang="en-US" sz="2400" dirty="0" smtClean="0"/>
              <a:t>                  </a:t>
            </a:r>
            <a:r>
              <a:rPr lang="en-US" sz="2400" dirty="0" err="1" smtClean="0"/>
              <a:t>mentimos</a:t>
            </a:r>
            <a:r>
              <a:rPr lang="en-US" sz="2400" dirty="0" smtClean="0"/>
              <a:t>           y     </a:t>
            </a:r>
            <a:r>
              <a:rPr lang="en-US" sz="2400" dirty="0"/>
              <a:t>no </a:t>
            </a:r>
            <a:r>
              <a:rPr lang="en-US" sz="2400" dirty="0" smtClean="0"/>
              <a:t>   </a:t>
            </a:r>
            <a:r>
              <a:rPr lang="en-US" sz="2400" dirty="0" err="1" smtClean="0"/>
              <a:t>practicamos</a:t>
            </a:r>
            <a:r>
              <a:rPr lang="en-US" sz="2400" dirty="0" smtClean="0"/>
              <a:t>    la          </a:t>
            </a:r>
            <a:r>
              <a:rPr lang="en-US" sz="2400" dirty="0" err="1"/>
              <a:t>verdad</a:t>
            </a:r>
            <a:endParaRPr lang="en-US" sz="2400" dirty="0" smtClean="0"/>
          </a:p>
          <a:p>
            <a:r>
              <a:rPr lang="en-US" sz="2800" dirty="0"/>
              <a:t> 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dirty="0"/>
              <a:t>Si </a:t>
            </a:r>
            <a:r>
              <a:rPr lang="en-US" sz="2400" dirty="0" err="1"/>
              <a:t>decimos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con </a:t>
            </a:r>
            <a:r>
              <a:rPr lang="en-US" sz="2400" dirty="0" err="1"/>
              <a:t>él</a:t>
            </a:r>
            <a:r>
              <a:rPr lang="en-US" sz="2400" dirty="0"/>
              <a:t>, y </a:t>
            </a:r>
            <a:r>
              <a:rPr lang="en-US" sz="2400" dirty="0" err="1"/>
              <a:t>andamos</a:t>
            </a:r>
            <a:r>
              <a:rPr lang="en-US" sz="2400" dirty="0"/>
              <a:t> en </a:t>
            </a:r>
            <a:r>
              <a:rPr lang="en-US" sz="2400" dirty="0" err="1"/>
              <a:t>tinieblas</a:t>
            </a:r>
            <a:r>
              <a:rPr lang="en-US" sz="2400" dirty="0"/>
              <a:t>, </a:t>
            </a:r>
            <a:r>
              <a:rPr lang="en-US" sz="2400" dirty="0" err="1"/>
              <a:t>mentimos</a:t>
            </a:r>
            <a:r>
              <a:rPr lang="en-US" sz="2400" dirty="0"/>
              <a:t>, y no </a:t>
            </a:r>
            <a:r>
              <a:rPr lang="en-US" sz="2400" dirty="0" err="1"/>
              <a:t>practicamos</a:t>
            </a:r>
            <a:r>
              <a:rPr lang="en-US" sz="2400" dirty="0"/>
              <a:t> la </a:t>
            </a:r>
            <a:r>
              <a:rPr lang="en-US" sz="2400" dirty="0" err="1"/>
              <a:t>verdad</a:t>
            </a:r>
            <a:r>
              <a:rPr lang="en-US" sz="2400" dirty="0"/>
              <a:t>;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NVI </a:t>
            </a:r>
            <a:r>
              <a:rPr lang="en-US" sz="2400" dirty="0"/>
              <a:t>Si </a:t>
            </a:r>
            <a:r>
              <a:rPr lang="en-US" sz="2400" dirty="0" err="1"/>
              <a:t>afirmamos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con </a:t>
            </a:r>
            <a:r>
              <a:rPr lang="en-US" sz="2400" dirty="0" err="1"/>
              <a:t>él</a:t>
            </a:r>
            <a:r>
              <a:rPr lang="en-US" sz="2400" dirty="0"/>
              <a:t>, </a:t>
            </a:r>
            <a:r>
              <a:rPr lang="en-US" sz="2400" dirty="0" err="1"/>
              <a:t>pero</a:t>
            </a:r>
            <a:r>
              <a:rPr lang="en-US" sz="2400" dirty="0"/>
              <a:t> </a:t>
            </a:r>
            <a:r>
              <a:rPr lang="en-US" sz="2400" dirty="0" err="1"/>
              <a:t>vivimos</a:t>
            </a:r>
            <a:r>
              <a:rPr lang="en-US" sz="2400" dirty="0"/>
              <a:t> en la </a:t>
            </a:r>
            <a:r>
              <a:rPr lang="en-US" sz="2400" dirty="0" err="1"/>
              <a:t>oscuridad</a:t>
            </a:r>
            <a:r>
              <a:rPr lang="en-US" sz="2400" dirty="0"/>
              <a:t>, </a:t>
            </a:r>
            <a:r>
              <a:rPr lang="en-US" sz="2400" dirty="0" err="1"/>
              <a:t>mentimos</a:t>
            </a:r>
            <a:r>
              <a:rPr lang="en-US" sz="2400" dirty="0"/>
              <a:t> y no </a:t>
            </a:r>
            <a:r>
              <a:rPr lang="en-US" sz="2400" dirty="0" err="1"/>
              <a:t>ponemos</a:t>
            </a:r>
            <a:r>
              <a:rPr lang="en-US" sz="2400" dirty="0"/>
              <a:t> en </a:t>
            </a:r>
            <a:r>
              <a:rPr lang="en-US" sz="2400" dirty="0" err="1"/>
              <a:t>práctica</a:t>
            </a:r>
            <a:r>
              <a:rPr lang="en-US" sz="2400" dirty="0"/>
              <a:t> la </a:t>
            </a:r>
            <a:r>
              <a:rPr lang="en-US" sz="2400" dirty="0" err="1"/>
              <a:t>verdad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31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319" y="1143000"/>
            <a:ext cx="11887201" cy="5095865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1:7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C00000"/>
                </a:solidFill>
              </a:rPr>
              <a:t>ἐὰν</a:t>
            </a:r>
            <a:r>
              <a:rPr lang="el-GR" sz="3200" b="1" dirty="0" smtClean="0">
                <a:solidFill>
                  <a:srgbClr val="00B050"/>
                </a:solidFill>
              </a:rPr>
              <a:t> ἐν </a:t>
            </a:r>
            <a:r>
              <a:rPr lang="el-GR" sz="3200" b="1" dirty="0">
                <a:solidFill>
                  <a:srgbClr val="00B050"/>
                </a:solidFill>
              </a:rPr>
              <a:t>τῷ φωτὶ περιπατῶμεν, ὡς αὐτός </a:t>
            </a:r>
            <a:r>
              <a:rPr lang="el-GR" sz="3200" b="1" dirty="0" smtClean="0">
                <a:solidFill>
                  <a:srgbClr val="00B050"/>
                </a:solidFill>
              </a:rPr>
              <a:t>ἐστιν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</a:t>
            </a:r>
            <a:r>
              <a:rPr lang="en-US" sz="2400" dirty="0" err="1" smtClean="0">
                <a:solidFill>
                  <a:srgbClr val="C00000"/>
                </a:solidFill>
              </a:rPr>
              <a:t>si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    en    la       </a:t>
            </a:r>
            <a:r>
              <a:rPr lang="en-US" sz="2400" dirty="0" err="1" smtClean="0"/>
              <a:t>luz</a:t>
            </a:r>
            <a:r>
              <a:rPr lang="en-US" sz="2400" dirty="0" smtClean="0"/>
              <a:t>             </a:t>
            </a:r>
            <a:r>
              <a:rPr lang="en-US" sz="2400" dirty="0" err="1" smtClean="0"/>
              <a:t>andamos</a:t>
            </a: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como</a:t>
            </a:r>
            <a:r>
              <a:rPr lang="en-US" sz="2400" dirty="0" smtClean="0"/>
              <a:t>     </a:t>
            </a:r>
            <a:r>
              <a:rPr lang="en-US" sz="2400" dirty="0" err="1" smtClean="0"/>
              <a:t>él</a:t>
            </a:r>
            <a:r>
              <a:rPr lang="en-US" sz="2400" dirty="0" smtClean="0"/>
              <a:t>         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ἐν </a:t>
            </a:r>
            <a:r>
              <a:rPr lang="el-GR" sz="3200" b="1" dirty="0">
                <a:solidFill>
                  <a:srgbClr val="00B050"/>
                </a:solidFill>
              </a:rPr>
              <a:t>τῷ φωτί, </a:t>
            </a:r>
            <a:r>
              <a:rPr lang="el-GR" sz="3200" b="1" dirty="0" smtClean="0">
                <a:solidFill>
                  <a:srgbClr val="00B050"/>
                </a:solidFill>
              </a:rPr>
              <a:t>κοινωνίαν </a:t>
            </a:r>
            <a:r>
              <a:rPr lang="el-GR" sz="3200" b="1" dirty="0">
                <a:solidFill>
                  <a:srgbClr val="00B050"/>
                </a:solidFill>
              </a:rPr>
              <a:t>ἔχομεν μετ᾽ </a:t>
            </a:r>
            <a:r>
              <a:rPr lang="el-GR" sz="3200" b="1" dirty="0" smtClean="0">
                <a:solidFill>
                  <a:srgbClr val="00B050"/>
                </a:solidFill>
              </a:rPr>
              <a:t>ἀλλήλων</a:t>
            </a:r>
            <a:r>
              <a:rPr lang="el-GR" sz="3200" b="1" dirty="0">
                <a:solidFill>
                  <a:srgbClr val="00B050"/>
                </a:solidFill>
              </a:rPr>
              <a:t>, καὶ τὸ </a:t>
            </a:r>
            <a:r>
              <a:rPr lang="el-GR" sz="3200" b="1" dirty="0" smtClean="0">
                <a:solidFill>
                  <a:srgbClr val="00B050"/>
                </a:solidFill>
              </a:rPr>
              <a:t>αἷμα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</a:t>
            </a:r>
            <a:r>
              <a:rPr lang="en-US" sz="2400" dirty="0"/>
              <a:t>en </a:t>
            </a:r>
            <a:r>
              <a:rPr lang="en-US" sz="2400" dirty="0" smtClean="0"/>
              <a:t>  la       </a:t>
            </a:r>
            <a:r>
              <a:rPr lang="en-US" sz="2400" dirty="0" err="1" smtClean="0"/>
              <a:t>luz</a:t>
            </a:r>
            <a:r>
              <a:rPr lang="en-US" sz="2400" dirty="0" smtClean="0"/>
              <a:t>         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tenemos</a:t>
            </a:r>
            <a:r>
              <a:rPr lang="en-US" sz="2400" dirty="0" smtClean="0"/>
              <a:t>     </a:t>
            </a:r>
            <a:r>
              <a:rPr lang="en-US" sz="2400" dirty="0" err="1" smtClean="0"/>
              <a:t>unos</a:t>
            </a:r>
            <a:r>
              <a:rPr lang="en-US" sz="2400" dirty="0" smtClean="0"/>
              <a:t> </a:t>
            </a:r>
            <a:r>
              <a:rPr lang="en-US" sz="2400" dirty="0"/>
              <a:t>con </a:t>
            </a:r>
            <a:r>
              <a:rPr lang="en-US" sz="2400" dirty="0" err="1" smtClean="0"/>
              <a:t>otros</a:t>
            </a:r>
            <a:r>
              <a:rPr lang="en-US" sz="2400" dirty="0" smtClean="0"/>
              <a:t>          </a:t>
            </a:r>
            <a:r>
              <a:rPr lang="en-US" sz="2400" dirty="0"/>
              <a:t>y </a:t>
            </a:r>
            <a:r>
              <a:rPr lang="en-US" sz="2400" dirty="0" smtClean="0"/>
              <a:t>     la   </a:t>
            </a:r>
            <a:r>
              <a:rPr lang="en-US" sz="2400" dirty="0" err="1" smtClean="0"/>
              <a:t>sangre</a:t>
            </a:r>
            <a:r>
              <a:rPr lang="en-US" sz="2400" dirty="0" smtClean="0"/>
              <a:t> 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Ἰησοῦ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τοῦ </a:t>
            </a:r>
            <a:r>
              <a:rPr lang="el-GR" sz="3200" b="1" dirty="0">
                <a:solidFill>
                  <a:srgbClr val="00B050"/>
                </a:solidFill>
              </a:rPr>
              <a:t>υἱοῦ αὐτοῦ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dirty="0"/>
              <a:t> </a:t>
            </a:r>
            <a:r>
              <a:rPr lang="el-GR" sz="3200" b="1" dirty="0">
                <a:solidFill>
                  <a:srgbClr val="00B050"/>
                </a:solidFill>
              </a:rPr>
              <a:t>καθαρίζει ἡμᾶς </a:t>
            </a:r>
            <a:r>
              <a:rPr lang="el-GR" sz="3200" b="1" dirty="0" smtClean="0">
                <a:solidFill>
                  <a:srgbClr val="00B050"/>
                </a:solidFill>
              </a:rPr>
              <a:t>ἀπὸ </a:t>
            </a:r>
            <a:r>
              <a:rPr lang="el-GR" sz="3200" b="1" dirty="0">
                <a:solidFill>
                  <a:srgbClr val="00B050"/>
                </a:solidFill>
              </a:rPr>
              <a:t>πάσης ἁμαρτίας.</a:t>
            </a:r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2800" dirty="0"/>
              <a:t> </a:t>
            </a:r>
            <a:r>
              <a:rPr lang="en-US" sz="2400" dirty="0"/>
              <a:t>de </a:t>
            </a:r>
            <a:r>
              <a:rPr lang="es-ES" sz="2400" dirty="0" smtClean="0"/>
              <a:t>Jesús </a:t>
            </a:r>
            <a:r>
              <a:rPr lang="en-US" sz="2400" dirty="0" smtClean="0"/>
              <a:t>  el      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smtClean="0"/>
              <a:t>    de </a:t>
            </a:r>
            <a:r>
              <a:rPr lang="en-US" sz="2400" dirty="0" err="1"/>
              <a:t>é</a:t>
            </a:r>
            <a:r>
              <a:rPr lang="en-US" sz="2400" dirty="0" err="1" smtClean="0"/>
              <a:t>l</a:t>
            </a:r>
            <a:r>
              <a:rPr lang="en-US" sz="2400" dirty="0" smtClean="0"/>
              <a:t>               </a:t>
            </a:r>
            <a:r>
              <a:rPr lang="en-US" sz="2400" dirty="0" err="1"/>
              <a:t>limpia</a:t>
            </a:r>
            <a:r>
              <a:rPr lang="en-US" sz="2400" dirty="0"/>
              <a:t> </a:t>
            </a:r>
            <a:r>
              <a:rPr lang="en-US" sz="2400" dirty="0" smtClean="0"/>
              <a:t>          </a:t>
            </a:r>
            <a:r>
              <a:rPr lang="en-US" sz="2400" dirty="0" err="1" smtClean="0"/>
              <a:t>nos</a:t>
            </a:r>
            <a:r>
              <a:rPr lang="en-US" sz="2400" dirty="0" smtClean="0"/>
              <a:t>       de      </a:t>
            </a:r>
            <a:r>
              <a:rPr lang="en-US" sz="2400" dirty="0" err="1" smtClean="0"/>
              <a:t>todo</a:t>
            </a:r>
            <a:r>
              <a:rPr lang="en-US" sz="2400" dirty="0" smtClean="0"/>
              <a:t>          </a:t>
            </a:r>
            <a:r>
              <a:rPr lang="en-US" sz="2400" dirty="0" err="1" smtClean="0"/>
              <a:t>pecado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pero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baseline="30000" dirty="0"/>
              <a:t>SCR </a:t>
            </a:r>
            <a:r>
              <a:rPr lang="el-GR" sz="2400" b="1" dirty="0">
                <a:solidFill>
                  <a:srgbClr val="C00000"/>
                </a:solidFill>
              </a:rPr>
              <a:t>ἐὰν δὲ</a:t>
            </a:r>
            <a:r>
              <a:rPr lang="en-US" sz="2400" dirty="0"/>
              <a:t>) </a:t>
            </a:r>
            <a:r>
              <a:rPr lang="en-US" sz="2400" dirty="0" err="1" smtClean="0"/>
              <a:t>andamos</a:t>
            </a:r>
            <a:r>
              <a:rPr lang="en-US" sz="2400" dirty="0" smtClean="0"/>
              <a:t> </a:t>
            </a:r>
            <a:r>
              <a:rPr lang="en-US" sz="2400" dirty="0"/>
              <a:t>en luz,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en luz,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</a:t>
            </a:r>
            <a:r>
              <a:rPr lang="en-US" sz="2400" dirty="0" err="1"/>
              <a:t>unos</a:t>
            </a:r>
            <a:r>
              <a:rPr lang="en-US" sz="2400" dirty="0"/>
              <a:t> con </a:t>
            </a:r>
            <a:r>
              <a:rPr lang="en-US" sz="2400" dirty="0" err="1"/>
              <a:t>otros</a:t>
            </a:r>
            <a:r>
              <a:rPr lang="en-US" sz="2400" dirty="0"/>
              <a:t>, y la </a:t>
            </a:r>
            <a:r>
              <a:rPr lang="en-US" sz="2400" dirty="0" err="1"/>
              <a:t>sangre</a:t>
            </a:r>
            <a:r>
              <a:rPr lang="en-US" sz="2400" dirty="0"/>
              <a:t> de </a:t>
            </a:r>
            <a:r>
              <a:rPr lang="en-US" sz="2400" dirty="0" err="1"/>
              <a:t>Jesucristo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limpia</a:t>
            </a:r>
            <a:r>
              <a:rPr lang="en-US" sz="2400" dirty="0"/>
              <a:t> de </a:t>
            </a:r>
            <a:r>
              <a:rPr lang="en-US" sz="2400" dirty="0" err="1"/>
              <a:t>todo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.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NVI </a:t>
            </a:r>
            <a:r>
              <a:rPr lang="en-US" sz="2400" b="1" dirty="0" err="1">
                <a:solidFill>
                  <a:srgbClr val="C00000"/>
                </a:solidFill>
              </a:rPr>
              <a:t>Pero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 err="1"/>
              <a:t>vivimos</a:t>
            </a:r>
            <a:r>
              <a:rPr lang="en-US" sz="2400" dirty="0"/>
              <a:t> en la </a:t>
            </a:r>
            <a:r>
              <a:rPr lang="en-US" sz="2400" dirty="0" err="1"/>
              <a:t>luz</a:t>
            </a:r>
            <a:r>
              <a:rPr lang="en-US" sz="2400" dirty="0"/>
              <a:t>, </a:t>
            </a:r>
            <a:r>
              <a:rPr lang="en-US" sz="2400" dirty="0" err="1"/>
              <a:t>así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en la </a:t>
            </a:r>
            <a:r>
              <a:rPr lang="en-US" sz="2400" dirty="0" err="1"/>
              <a:t>luz</a:t>
            </a:r>
            <a:r>
              <a:rPr lang="en-US" sz="2400" dirty="0"/>
              <a:t>,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comunión</a:t>
            </a:r>
            <a:r>
              <a:rPr lang="en-US" sz="2400" dirty="0"/>
              <a:t> </a:t>
            </a:r>
            <a:r>
              <a:rPr lang="en-US" sz="2400" dirty="0" err="1"/>
              <a:t>unos</a:t>
            </a:r>
            <a:r>
              <a:rPr lang="en-US" sz="2400" dirty="0"/>
              <a:t> con </a:t>
            </a:r>
            <a:r>
              <a:rPr lang="en-US" sz="2400" dirty="0" err="1"/>
              <a:t>otros</a:t>
            </a:r>
            <a:r>
              <a:rPr lang="en-US" sz="2400" dirty="0"/>
              <a:t>, y la </a:t>
            </a:r>
            <a:r>
              <a:rPr lang="en-US" sz="2400" dirty="0" err="1"/>
              <a:t>sangre</a:t>
            </a:r>
            <a:r>
              <a:rPr lang="en-US" sz="2400" dirty="0"/>
              <a:t> de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Hijo</a:t>
            </a:r>
            <a:r>
              <a:rPr lang="en-US" sz="2400" dirty="0"/>
              <a:t> </a:t>
            </a:r>
            <a:r>
              <a:rPr lang="en-US" sz="2400" dirty="0" err="1"/>
              <a:t>Jesucristo</a:t>
            </a:r>
            <a:r>
              <a:rPr lang="en-US" sz="2400" dirty="0"/>
              <a:t>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limpia</a:t>
            </a:r>
            <a:r>
              <a:rPr lang="en-US" sz="2400" dirty="0"/>
              <a:t> de </a:t>
            </a:r>
            <a:r>
              <a:rPr lang="en-US" sz="2400" dirty="0" err="1"/>
              <a:t>todo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97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34" y="407958"/>
            <a:ext cx="11887201" cy="6203861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1:8-9 </a:t>
            </a:r>
          </a:p>
          <a:p>
            <a:r>
              <a:rPr lang="en-US" sz="2400" b="1" dirty="0" smtClean="0"/>
              <a:t>8</a:t>
            </a:r>
            <a:r>
              <a:rPr lang="en-US" sz="2400" dirty="0" smtClean="0"/>
              <a:t>  </a:t>
            </a:r>
            <a:r>
              <a:rPr lang="el-GR" sz="3200" b="1" dirty="0" smtClean="0">
                <a:solidFill>
                  <a:srgbClr val="00B050"/>
                </a:solidFill>
              </a:rPr>
              <a:t>ἐὰν </a:t>
            </a:r>
            <a:r>
              <a:rPr lang="el-GR" sz="3200" b="1" dirty="0">
                <a:solidFill>
                  <a:srgbClr val="00B050"/>
                </a:solidFill>
              </a:rPr>
              <a:t>εἴπωμεν ὅτι ἁμαρτίαν οὐκ ἔχομεν,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si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decimos</a:t>
            </a:r>
            <a:r>
              <a:rPr lang="en-US" sz="2400" dirty="0" smtClean="0"/>
              <a:t>    </a:t>
            </a:r>
            <a:r>
              <a:rPr lang="en-US" sz="2400" dirty="0" err="1" smtClean="0"/>
              <a:t>que</a:t>
            </a:r>
            <a:r>
              <a:rPr lang="en-US" sz="2400" dirty="0" smtClean="0"/>
              <a:t>       </a:t>
            </a:r>
            <a:r>
              <a:rPr lang="en-US" sz="2400" dirty="0" err="1" smtClean="0"/>
              <a:t>pecado</a:t>
            </a:r>
            <a:r>
              <a:rPr lang="en-US" sz="2400" dirty="0" smtClean="0"/>
              <a:t>         no    </a:t>
            </a:r>
            <a:r>
              <a:rPr lang="en-US" sz="2400" dirty="0" err="1" smtClean="0"/>
              <a:t>tenemos</a:t>
            </a:r>
            <a:r>
              <a:rPr lang="en-US" sz="2400" dirty="0" smtClean="0"/>
              <a:t> </a:t>
            </a:r>
          </a:p>
          <a:p>
            <a:r>
              <a:rPr lang="en-US" sz="3200" b="1" dirty="0" smtClean="0">
                <a:solidFill>
                  <a:srgbClr val="00B050"/>
                </a:solidFill>
              </a:rPr>
              <a:t>   </a:t>
            </a:r>
            <a:r>
              <a:rPr lang="el-GR" sz="3200" b="1" dirty="0" smtClean="0">
                <a:solidFill>
                  <a:srgbClr val="00B050"/>
                </a:solidFill>
              </a:rPr>
              <a:t>ἑαυτοὺς</a:t>
            </a:r>
            <a:r>
              <a:rPr lang="en-US" sz="3200" b="1" dirty="0" smtClean="0">
                <a:solidFill>
                  <a:srgbClr val="00B050"/>
                </a:solidFill>
              </a:rPr>
              <a:t>    </a:t>
            </a:r>
            <a:r>
              <a:rPr lang="el-GR" sz="3200" b="1" dirty="0" smtClean="0">
                <a:solidFill>
                  <a:srgbClr val="00B050"/>
                </a:solidFill>
              </a:rPr>
              <a:t>πλανῶμεν καὶ </a:t>
            </a:r>
            <a:r>
              <a:rPr lang="el-GR" sz="3200" b="1" dirty="0">
                <a:solidFill>
                  <a:srgbClr val="00B050"/>
                </a:solidFill>
              </a:rPr>
              <a:t>ἡ ἀλήθεια οὐκ ἔστιν ἐν ἡμῖν</a:t>
            </a:r>
            <a:r>
              <a:rPr lang="el-GR" sz="3200" b="1" dirty="0" smtClean="0">
                <a:solidFill>
                  <a:srgbClr val="00B050"/>
                </a:solidFill>
              </a:rPr>
              <a:t>.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2200" dirty="0"/>
              <a:t>a </a:t>
            </a:r>
            <a:r>
              <a:rPr lang="en-US" sz="2200" dirty="0" err="1"/>
              <a:t>nosotros</a:t>
            </a:r>
            <a:r>
              <a:rPr lang="en-US" sz="2200" dirty="0"/>
              <a:t> </a:t>
            </a:r>
            <a:r>
              <a:rPr lang="en-US" sz="2200" dirty="0" err="1" smtClean="0"/>
              <a:t>mismos</a:t>
            </a:r>
            <a:r>
              <a:rPr lang="en-US" sz="2200" dirty="0" smtClean="0"/>
              <a:t>  </a:t>
            </a:r>
            <a:r>
              <a:rPr lang="en-US" sz="2400" dirty="0" err="1" smtClean="0"/>
              <a:t>engañamos</a:t>
            </a:r>
            <a:r>
              <a:rPr lang="en-US" sz="2400" dirty="0" smtClean="0"/>
              <a:t>     y     la     </a:t>
            </a:r>
            <a:r>
              <a:rPr lang="en-US" sz="2400" dirty="0" err="1"/>
              <a:t>verdad</a:t>
            </a:r>
            <a:r>
              <a:rPr lang="en-US" sz="2400" dirty="0"/>
              <a:t> </a:t>
            </a:r>
            <a:r>
              <a:rPr lang="en-US" sz="2400" dirty="0" smtClean="0"/>
              <a:t>       no      </a:t>
            </a:r>
            <a:r>
              <a:rPr lang="en-US" sz="2400" dirty="0" err="1" smtClean="0"/>
              <a:t>está</a:t>
            </a:r>
            <a:r>
              <a:rPr lang="en-US" sz="2400" dirty="0" smtClean="0"/>
              <a:t>     </a:t>
            </a:r>
            <a:r>
              <a:rPr lang="en-US" sz="2400" dirty="0" err="1" smtClean="0"/>
              <a:t>en</a:t>
            </a:r>
            <a:r>
              <a:rPr lang="en-US" sz="2400" dirty="0" smtClean="0"/>
              <a:t>  </a:t>
            </a:r>
            <a:r>
              <a:rPr lang="en-US" sz="2400" dirty="0" err="1" smtClean="0"/>
              <a:t>nosotros</a:t>
            </a:r>
            <a:r>
              <a:rPr lang="en-US" sz="2400" dirty="0" smtClean="0"/>
              <a:t>  </a:t>
            </a:r>
          </a:p>
          <a:p>
            <a:r>
              <a:rPr lang="en-US" sz="2400" b="1" dirty="0"/>
              <a:t>9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00B050"/>
                </a:solidFill>
              </a:rPr>
              <a:t>ἐὰν ὁμολογῶμεν </a:t>
            </a:r>
            <a:r>
              <a:rPr lang="el-GR" sz="3200" b="1" dirty="0" smtClean="0">
                <a:solidFill>
                  <a:srgbClr val="00B050"/>
                </a:solidFill>
              </a:rPr>
              <a:t>τὰς </a:t>
            </a:r>
            <a:r>
              <a:rPr lang="el-GR" sz="3200" b="1" dirty="0">
                <a:solidFill>
                  <a:srgbClr val="00B050"/>
                </a:solidFill>
              </a:rPr>
              <a:t>ἁμαρτίας </a:t>
            </a:r>
            <a:r>
              <a:rPr lang="el-GR" sz="3200" b="1" dirty="0" smtClean="0">
                <a:solidFill>
                  <a:srgbClr val="00B050"/>
                </a:solidFill>
              </a:rPr>
              <a:t>ἡμῶν</a:t>
            </a:r>
            <a:r>
              <a:rPr lang="el-GR" sz="3200" b="1" dirty="0">
                <a:solidFill>
                  <a:srgbClr val="00B050"/>
                </a:solidFill>
              </a:rPr>
              <a:t>, πιστός ἐστιν καὶ δίκαιος,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si</a:t>
            </a:r>
            <a:r>
              <a:rPr lang="en-US" sz="2400" dirty="0"/>
              <a:t> </a:t>
            </a:r>
            <a:r>
              <a:rPr lang="en-US" sz="2400" dirty="0" smtClean="0"/>
              <a:t>          </a:t>
            </a:r>
            <a:r>
              <a:rPr lang="en-US" sz="2400" dirty="0" err="1" smtClean="0"/>
              <a:t>confesamos</a:t>
            </a:r>
            <a:r>
              <a:rPr lang="en-US" sz="2400" dirty="0" smtClean="0"/>
              <a:t>       los        </a:t>
            </a:r>
            <a:r>
              <a:rPr lang="en-US" sz="2400" dirty="0" err="1" smtClean="0"/>
              <a:t>pecados</a:t>
            </a:r>
            <a:r>
              <a:rPr lang="en-US" sz="2400" dirty="0" smtClean="0"/>
              <a:t>    </a:t>
            </a:r>
            <a:r>
              <a:rPr lang="en-US" sz="2400" dirty="0" err="1" smtClean="0"/>
              <a:t>nuestros</a:t>
            </a:r>
            <a:r>
              <a:rPr lang="en-US" sz="2400" dirty="0" smtClean="0"/>
              <a:t>       </a:t>
            </a:r>
            <a:r>
              <a:rPr lang="en-US" sz="2400" dirty="0" err="1" smtClean="0"/>
              <a:t>fiel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él</a:t>
            </a:r>
            <a:r>
              <a:rPr lang="en-US" sz="2400" dirty="0" smtClean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/>
              <a:t>y </a:t>
            </a:r>
            <a:r>
              <a:rPr lang="en-US" sz="2400" dirty="0" smtClean="0"/>
              <a:t>       </a:t>
            </a:r>
            <a:r>
              <a:rPr lang="en-US" sz="2400" dirty="0" err="1" smtClean="0"/>
              <a:t>justo</a:t>
            </a:r>
            <a:r>
              <a:rPr lang="en-US" sz="2400" dirty="0" smtClean="0"/>
              <a:t>  </a:t>
            </a:r>
            <a:r>
              <a:rPr lang="en-US" sz="2000" dirty="0"/>
              <a:t> </a:t>
            </a:r>
            <a:endParaRPr lang="en-US" sz="2000" dirty="0" smtClean="0"/>
          </a:p>
          <a:p>
            <a:r>
              <a:rPr lang="el-GR" sz="3200" b="1" dirty="0" smtClean="0">
                <a:solidFill>
                  <a:srgbClr val="00B050"/>
                </a:solidFill>
              </a:rPr>
              <a:t>ἵνα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 ἀφῇ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00B050"/>
                </a:solidFill>
              </a:rPr>
              <a:t>ἡμῖν </a:t>
            </a:r>
            <a:r>
              <a:rPr lang="el-GR" sz="3200" b="1" dirty="0" smtClean="0">
                <a:solidFill>
                  <a:srgbClr val="00B050"/>
                </a:solidFill>
              </a:rPr>
              <a:t>τὰς </a:t>
            </a:r>
            <a:r>
              <a:rPr lang="el-GR" sz="3200" b="1" dirty="0">
                <a:solidFill>
                  <a:srgbClr val="00B050"/>
                </a:solidFill>
              </a:rPr>
              <a:t>ἁμαρτίας καὶ καθαρίσῃ ἡμᾶς </a:t>
            </a:r>
            <a:r>
              <a:rPr lang="el-GR" sz="3200" b="1" dirty="0" smtClean="0">
                <a:solidFill>
                  <a:srgbClr val="00B050"/>
                </a:solidFill>
              </a:rPr>
              <a:t>ἀπὸ </a:t>
            </a:r>
            <a:r>
              <a:rPr lang="el-GR" sz="3200" b="1" dirty="0">
                <a:solidFill>
                  <a:srgbClr val="00B050"/>
                </a:solidFill>
              </a:rPr>
              <a:t>πάσης </a:t>
            </a:r>
            <a:r>
              <a:rPr lang="el-GR" sz="3200" b="1" dirty="0" smtClean="0">
                <a:solidFill>
                  <a:srgbClr val="00B050"/>
                </a:solidFill>
              </a:rPr>
              <a:t>ἀδικίας</a:t>
            </a:r>
            <a:r>
              <a:rPr lang="el-GR" sz="3200" b="1" dirty="0">
                <a:solidFill>
                  <a:srgbClr val="00B050"/>
                </a:solidFill>
              </a:rPr>
              <a:t>.</a:t>
            </a:r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2200" dirty="0"/>
              <a:t>para </a:t>
            </a:r>
            <a:r>
              <a:rPr lang="en-US" sz="2200" dirty="0" smtClean="0"/>
              <a:t> </a:t>
            </a:r>
            <a:r>
              <a:rPr lang="en-US" sz="2200" dirty="0" err="1" smtClean="0"/>
              <a:t>perdonar</a:t>
            </a:r>
            <a:r>
              <a:rPr lang="en-US" sz="2200" dirty="0" smtClean="0"/>
              <a:t>   </a:t>
            </a:r>
            <a:r>
              <a:rPr lang="en-US" sz="2200" dirty="0" err="1" smtClean="0"/>
              <a:t>nos</a:t>
            </a:r>
            <a:r>
              <a:rPr lang="en-US" sz="2200" dirty="0" smtClean="0"/>
              <a:t>     </a:t>
            </a:r>
            <a:r>
              <a:rPr lang="en-US" sz="2400" dirty="0" smtClean="0"/>
              <a:t>los      </a:t>
            </a:r>
            <a:r>
              <a:rPr lang="en-US" sz="2400" dirty="0" err="1" smtClean="0"/>
              <a:t>pecados</a:t>
            </a:r>
            <a:r>
              <a:rPr lang="en-US" sz="2400" dirty="0" smtClean="0"/>
              <a:t>          </a:t>
            </a:r>
            <a:r>
              <a:rPr lang="en-US" sz="2400" dirty="0"/>
              <a:t>y 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limpiar</a:t>
            </a:r>
            <a:r>
              <a:rPr lang="en-US" sz="2400" dirty="0" smtClean="0"/>
              <a:t>           </a:t>
            </a:r>
            <a:r>
              <a:rPr lang="en-US" sz="2400" dirty="0" err="1" smtClean="0"/>
              <a:t>nos</a:t>
            </a:r>
            <a:r>
              <a:rPr lang="en-US" sz="2400" dirty="0" smtClean="0"/>
              <a:t>        de       </a:t>
            </a:r>
            <a:r>
              <a:rPr lang="en-US" sz="2400" dirty="0" err="1" smtClean="0"/>
              <a:t>toda</a:t>
            </a:r>
            <a:r>
              <a:rPr lang="en-US" sz="2400" dirty="0" smtClean="0"/>
              <a:t>       </a:t>
            </a:r>
            <a:r>
              <a:rPr lang="en-US" sz="2400" dirty="0" err="1"/>
              <a:t>maldad</a:t>
            </a:r>
            <a:r>
              <a:rPr lang="en-US" sz="2400" dirty="0"/>
              <a:t> </a:t>
            </a:r>
            <a:endParaRPr lang="en-US" sz="2400" dirty="0" smtClean="0"/>
          </a:p>
          <a:p>
            <a:endParaRPr lang="en-US" sz="2000" dirty="0"/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b="1" dirty="0" smtClean="0"/>
              <a:t>8 </a:t>
            </a:r>
            <a:r>
              <a:rPr lang="en-US" sz="2400" dirty="0"/>
              <a:t>Si </a:t>
            </a:r>
            <a:r>
              <a:rPr lang="en-US" sz="2400" dirty="0" err="1"/>
              <a:t>decimos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no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,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engañamos</a:t>
            </a:r>
            <a:r>
              <a:rPr lang="en-US" sz="2400" dirty="0"/>
              <a:t> a </a:t>
            </a:r>
            <a:r>
              <a:rPr lang="en-US" sz="2400" dirty="0" err="1"/>
              <a:t>nosotros</a:t>
            </a:r>
            <a:r>
              <a:rPr lang="en-US" sz="2400" dirty="0"/>
              <a:t> </a:t>
            </a:r>
            <a:r>
              <a:rPr lang="en-US" sz="2400" dirty="0" err="1"/>
              <a:t>mismos</a:t>
            </a:r>
            <a:r>
              <a:rPr lang="en-US" sz="2400" dirty="0"/>
              <a:t>, y la </a:t>
            </a:r>
            <a:r>
              <a:rPr lang="en-US" sz="2400" dirty="0" err="1"/>
              <a:t>verdad</a:t>
            </a:r>
            <a:r>
              <a:rPr lang="en-US" sz="2400" dirty="0"/>
              <a:t> no </a:t>
            </a:r>
            <a:r>
              <a:rPr lang="en-US" sz="2400" dirty="0" err="1"/>
              <a:t>está</a:t>
            </a:r>
            <a:r>
              <a:rPr lang="en-US" sz="2400" dirty="0"/>
              <a:t> en </a:t>
            </a:r>
            <a:r>
              <a:rPr lang="en-US" sz="2400" dirty="0" err="1"/>
              <a:t>nosotros</a:t>
            </a:r>
            <a:r>
              <a:rPr lang="en-US" sz="2400" dirty="0" smtClean="0"/>
              <a:t>. </a:t>
            </a:r>
            <a:r>
              <a:rPr lang="en-US" sz="2400" b="1" dirty="0" smtClean="0"/>
              <a:t>9 </a:t>
            </a:r>
            <a:r>
              <a:rPr lang="en-US" sz="2400" dirty="0" smtClean="0"/>
              <a:t>Si </a:t>
            </a:r>
            <a:r>
              <a:rPr lang="en-US" sz="2400" dirty="0" err="1"/>
              <a:t>confesamos</a:t>
            </a:r>
            <a:r>
              <a:rPr lang="en-US" sz="2400" dirty="0"/>
              <a:t> </a:t>
            </a:r>
            <a:r>
              <a:rPr lang="en-US" sz="2400" dirty="0" err="1"/>
              <a:t>nuestros</a:t>
            </a:r>
            <a:r>
              <a:rPr lang="en-US" sz="2400" dirty="0"/>
              <a:t> </a:t>
            </a:r>
            <a:r>
              <a:rPr lang="en-US" sz="2400" dirty="0" err="1"/>
              <a:t>pecados</a:t>
            </a:r>
            <a:r>
              <a:rPr lang="en-US" sz="2400" dirty="0"/>
              <a:t>,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fiel</a:t>
            </a:r>
            <a:r>
              <a:rPr lang="en-US" sz="2400" dirty="0"/>
              <a:t> y </a:t>
            </a:r>
            <a:r>
              <a:rPr lang="en-US" sz="2400" dirty="0" err="1"/>
              <a:t>justo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perdonar</a:t>
            </a:r>
            <a:r>
              <a:rPr lang="en-US" sz="2400" dirty="0"/>
              <a:t> </a:t>
            </a:r>
            <a:r>
              <a:rPr lang="en-US" sz="2400" dirty="0" err="1"/>
              <a:t>nuestros</a:t>
            </a:r>
            <a:r>
              <a:rPr lang="en-US" sz="2400" dirty="0"/>
              <a:t> </a:t>
            </a:r>
            <a:r>
              <a:rPr lang="en-US" sz="2400" dirty="0" err="1"/>
              <a:t>pecados</a:t>
            </a:r>
            <a:r>
              <a:rPr lang="en-US" sz="2400" dirty="0"/>
              <a:t>, y </a:t>
            </a:r>
            <a:r>
              <a:rPr lang="en-US" sz="2400" dirty="0" err="1"/>
              <a:t>limpiarnos</a:t>
            </a:r>
            <a:r>
              <a:rPr lang="en-US" sz="2400" dirty="0"/>
              <a:t> de </a:t>
            </a:r>
            <a:r>
              <a:rPr lang="en-US" sz="2400" dirty="0" err="1"/>
              <a:t>toda</a:t>
            </a:r>
            <a:r>
              <a:rPr lang="en-US" sz="2400" dirty="0"/>
              <a:t> </a:t>
            </a:r>
            <a:r>
              <a:rPr lang="en-US" sz="2400" dirty="0" err="1"/>
              <a:t>maldad</a:t>
            </a:r>
            <a:r>
              <a:rPr lang="en-US" sz="2400" dirty="0" smtClean="0"/>
              <a:t>. / </a:t>
            </a:r>
            <a:r>
              <a:rPr lang="en-US" sz="2400" baseline="30000" dirty="0" smtClean="0">
                <a:solidFill>
                  <a:srgbClr val="C00000"/>
                </a:solidFill>
              </a:rPr>
              <a:t>NVI</a:t>
            </a:r>
            <a:r>
              <a:rPr lang="en-US" sz="2400" baseline="30000" dirty="0" smtClean="0"/>
              <a:t> </a:t>
            </a:r>
            <a:r>
              <a:rPr lang="en-US" sz="2400" b="1" dirty="0"/>
              <a:t>8 </a:t>
            </a:r>
            <a:r>
              <a:rPr lang="en-US" sz="2400" dirty="0" smtClean="0"/>
              <a:t>Si </a:t>
            </a:r>
            <a:r>
              <a:rPr lang="en-US" sz="2400" dirty="0" err="1"/>
              <a:t>afirmamos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no </a:t>
            </a:r>
            <a:r>
              <a:rPr lang="en-US" sz="2400" dirty="0" err="1"/>
              <a:t>tenemos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,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engañamos</a:t>
            </a:r>
            <a:r>
              <a:rPr lang="en-US" sz="2400" dirty="0"/>
              <a:t> a </a:t>
            </a:r>
            <a:r>
              <a:rPr lang="en-US" sz="2400" dirty="0" err="1"/>
              <a:t>nosotros</a:t>
            </a:r>
            <a:r>
              <a:rPr lang="en-US" sz="2400" dirty="0"/>
              <a:t> </a:t>
            </a:r>
            <a:r>
              <a:rPr lang="en-US" sz="2400" dirty="0" err="1"/>
              <a:t>mismos</a:t>
            </a:r>
            <a:r>
              <a:rPr lang="en-US" sz="2400" dirty="0"/>
              <a:t> y no </a:t>
            </a:r>
            <a:r>
              <a:rPr lang="en-US" sz="2400" dirty="0" err="1"/>
              <a:t>tenemos</a:t>
            </a:r>
            <a:r>
              <a:rPr lang="en-US" sz="2400" dirty="0"/>
              <a:t> la </a:t>
            </a:r>
            <a:r>
              <a:rPr lang="en-US" sz="2400" dirty="0" err="1"/>
              <a:t>verdad</a:t>
            </a:r>
            <a:r>
              <a:rPr lang="en-US" sz="2400" dirty="0" smtClean="0"/>
              <a:t>. </a:t>
            </a:r>
            <a:r>
              <a:rPr lang="en-US" sz="2400" b="1" dirty="0" smtClean="0"/>
              <a:t>9 </a:t>
            </a:r>
            <a:r>
              <a:rPr lang="en-US" sz="2400" dirty="0"/>
              <a:t>Si </a:t>
            </a:r>
            <a:r>
              <a:rPr lang="en-US" sz="2400" dirty="0" err="1"/>
              <a:t>confesamos</a:t>
            </a:r>
            <a:r>
              <a:rPr lang="en-US" sz="2400" dirty="0"/>
              <a:t> </a:t>
            </a:r>
            <a:r>
              <a:rPr lang="en-US" sz="2400" dirty="0" err="1"/>
              <a:t>nuestros</a:t>
            </a:r>
            <a:r>
              <a:rPr lang="en-US" sz="2400" dirty="0"/>
              <a:t> </a:t>
            </a:r>
            <a:r>
              <a:rPr lang="en-US" sz="2400" dirty="0" err="1"/>
              <a:t>pecados</a:t>
            </a:r>
            <a:r>
              <a:rPr lang="en-US" sz="2400" dirty="0"/>
              <a:t>, Dios,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fiel</a:t>
            </a:r>
            <a:r>
              <a:rPr lang="en-US" sz="2400" dirty="0"/>
              <a:t> y </a:t>
            </a:r>
            <a:r>
              <a:rPr lang="en-US" sz="2400" dirty="0" err="1"/>
              <a:t>justo</a:t>
            </a:r>
            <a:r>
              <a:rPr lang="en-US" sz="2400" dirty="0"/>
              <a:t>, </a:t>
            </a:r>
            <a:r>
              <a:rPr lang="en-US" sz="2400" dirty="0" err="1"/>
              <a:t>nos</a:t>
            </a:r>
            <a:r>
              <a:rPr lang="en-US" sz="2400" dirty="0"/>
              <a:t> los </a:t>
            </a:r>
            <a:r>
              <a:rPr lang="en-US" sz="2400" dirty="0" err="1"/>
              <a:t>perdonará</a:t>
            </a:r>
            <a:r>
              <a:rPr lang="en-US" sz="2400" dirty="0"/>
              <a:t> y </a:t>
            </a:r>
            <a:r>
              <a:rPr lang="en-US" sz="2400" dirty="0" err="1"/>
              <a:t>nos</a:t>
            </a:r>
            <a:r>
              <a:rPr lang="en-US" sz="2400" dirty="0"/>
              <a:t> </a:t>
            </a:r>
            <a:r>
              <a:rPr lang="en-US" sz="2400" dirty="0" err="1"/>
              <a:t>limpiará</a:t>
            </a:r>
            <a:r>
              <a:rPr lang="en-US" sz="2400" dirty="0"/>
              <a:t> de </a:t>
            </a:r>
            <a:r>
              <a:rPr lang="en-US" sz="2400" dirty="0" err="1"/>
              <a:t>toda</a:t>
            </a:r>
            <a:r>
              <a:rPr lang="en-US" sz="2400" dirty="0"/>
              <a:t> </a:t>
            </a:r>
            <a:r>
              <a:rPr lang="en-US" sz="2400" dirty="0" err="1"/>
              <a:t>maldad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09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11887201" cy="4234091"/>
          </a:xfrm>
          <a:prstGeom prst="rect">
            <a:avLst/>
          </a:prstGeom>
        </p:spPr>
        <p:txBody>
          <a:bodyPr wrap="square" lIns="108821" tIns="54411" rIns="108821" bIns="54411">
            <a:spAutoFit/>
          </a:bodyPr>
          <a:lstStyle/>
          <a:p>
            <a:pPr algn="ctr"/>
            <a:r>
              <a:rPr lang="en-US" sz="3200" b="1" dirty="0" smtClean="0"/>
              <a:t>1 Juan 1:10 </a:t>
            </a:r>
          </a:p>
          <a:p>
            <a:r>
              <a:rPr lang="el-GR" sz="3200" b="1" dirty="0" smtClean="0">
                <a:solidFill>
                  <a:srgbClr val="00B050"/>
                </a:solidFill>
              </a:rPr>
              <a:t>ἐὰν </a:t>
            </a:r>
            <a:r>
              <a:rPr lang="el-GR" sz="3200" b="1" dirty="0">
                <a:solidFill>
                  <a:srgbClr val="00B050"/>
                </a:solidFill>
              </a:rPr>
              <a:t>εἴπωμεν ὅτι οὐχ ἡμαρτήκαμεν, ψεύστην ποιοῦμεν αὐτόν,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decimos</a:t>
            </a:r>
            <a:r>
              <a:rPr lang="en-US" sz="2400" dirty="0" smtClean="0"/>
              <a:t>     </a:t>
            </a:r>
            <a:r>
              <a:rPr lang="en-US" sz="2400" dirty="0" err="1" smtClean="0"/>
              <a:t>que</a:t>
            </a:r>
            <a:r>
              <a:rPr lang="en-US" sz="2400" dirty="0" smtClean="0"/>
              <a:t>    </a:t>
            </a:r>
            <a:r>
              <a:rPr lang="en-US" sz="2400" dirty="0"/>
              <a:t>no </a:t>
            </a:r>
            <a:r>
              <a:rPr lang="en-US" sz="2400" dirty="0" smtClean="0"/>
              <a:t>      </a:t>
            </a:r>
            <a:r>
              <a:rPr lang="en-US" sz="2400" dirty="0" err="1" smtClean="0"/>
              <a:t>hemos</a:t>
            </a:r>
            <a:r>
              <a:rPr lang="en-US" sz="2400" dirty="0" smtClean="0"/>
              <a:t> </a:t>
            </a:r>
            <a:r>
              <a:rPr lang="en-US" sz="2400" dirty="0" err="1" smtClean="0"/>
              <a:t>pecado</a:t>
            </a:r>
            <a:r>
              <a:rPr lang="en-US" sz="2400" dirty="0" smtClean="0"/>
              <a:t>         </a:t>
            </a:r>
            <a:r>
              <a:rPr lang="en-US" sz="2400" dirty="0" err="1"/>
              <a:t>mentiroso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hacemos</a:t>
            </a:r>
            <a:r>
              <a:rPr lang="en-US" sz="2400" dirty="0" smtClean="0"/>
              <a:t>          </a:t>
            </a:r>
            <a:r>
              <a:rPr lang="en-US" sz="2400" dirty="0"/>
              <a:t>a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3200" b="1" dirty="0" smtClean="0">
                <a:solidFill>
                  <a:srgbClr val="00B050"/>
                </a:solidFill>
              </a:rPr>
              <a:t>     </a:t>
            </a:r>
            <a:r>
              <a:rPr lang="el-GR" sz="3200" b="1" dirty="0" smtClean="0">
                <a:solidFill>
                  <a:srgbClr val="00B050"/>
                </a:solidFill>
              </a:rPr>
              <a:t>καὶ </a:t>
            </a:r>
            <a:r>
              <a:rPr lang="el-GR" sz="3200" b="1" dirty="0">
                <a:solidFill>
                  <a:srgbClr val="00B050"/>
                </a:solidFill>
              </a:rPr>
              <a:t>ὁ λόγος αὐτοῦ οὐκ ἔστιν ἐν ἡμῖν.</a:t>
            </a:r>
            <a:endParaRPr lang="en-US" sz="3200" b="1" dirty="0">
              <a:solidFill>
                <a:srgbClr val="00B050"/>
              </a:solidFill>
            </a:endParaRPr>
          </a:p>
          <a:p>
            <a:r>
              <a:rPr lang="en-US" sz="2400" dirty="0" smtClean="0"/>
              <a:t>          y    la  </a:t>
            </a:r>
            <a:r>
              <a:rPr lang="en-US" sz="2400" dirty="0" err="1" smtClean="0"/>
              <a:t>palabra</a:t>
            </a:r>
            <a:r>
              <a:rPr lang="en-US" sz="2400" dirty="0" smtClean="0"/>
              <a:t>    de </a:t>
            </a:r>
            <a:r>
              <a:rPr lang="en-US" sz="2400" dirty="0" err="1"/>
              <a:t>él</a:t>
            </a:r>
            <a:r>
              <a:rPr lang="en-US" sz="2400" dirty="0" smtClean="0"/>
              <a:t>         no     </a:t>
            </a:r>
            <a:r>
              <a:rPr lang="en-US" sz="2400" dirty="0" err="1" smtClean="0"/>
              <a:t>está</a:t>
            </a:r>
            <a:r>
              <a:rPr lang="en-US" sz="2400" dirty="0" smtClean="0"/>
              <a:t>    en </a:t>
            </a:r>
            <a:r>
              <a:rPr lang="en-US" sz="2400" dirty="0" err="1" smtClean="0"/>
              <a:t>nosotros</a:t>
            </a:r>
            <a:endParaRPr lang="en-US" sz="2400" dirty="0" smtClean="0"/>
          </a:p>
          <a:p>
            <a:r>
              <a:rPr lang="en-US" sz="2400" dirty="0" smtClean="0"/>
              <a:t>     </a:t>
            </a:r>
            <a:r>
              <a:rPr lang="en-US" sz="2800" dirty="0"/>
              <a:t> 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R60</a:t>
            </a:r>
            <a:r>
              <a:rPr lang="en-US" sz="2400" baseline="30000" dirty="0"/>
              <a:t> </a:t>
            </a:r>
            <a:r>
              <a:rPr lang="en-US" sz="2400" dirty="0"/>
              <a:t>Si </a:t>
            </a:r>
            <a:r>
              <a:rPr lang="en-US" sz="2400" dirty="0" err="1"/>
              <a:t>decimos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no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, le </a:t>
            </a:r>
            <a:r>
              <a:rPr lang="en-US" sz="2400" dirty="0" err="1"/>
              <a:t>hacemos</a:t>
            </a:r>
            <a:r>
              <a:rPr lang="en-US" sz="2400" dirty="0"/>
              <a:t> a </a:t>
            </a:r>
            <a:r>
              <a:rPr lang="en-US" sz="2400" dirty="0" err="1"/>
              <a:t>él</a:t>
            </a:r>
            <a:r>
              <a:rPr lang="en-US" sz="2400" dirty="0"/>
              <a:t> </a:t>
            </a:r>
            <a:r>
              <a:rPr lang="en-US" sz="2400" dirty="0" err="1"/>
              <a:t>mentiroso</a:t>
            </a:r>
            <a:r>
              <a:rPr lang="en-US" sz="2400" dirty="0"/>
              <a:t>, y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palabra</a:t>
            </a:r>
            <a:r>
              <a:rPr lang="en-US" sz="2400" dirty="0"/>
              <a:t> no </a:t>
            </a:r>
            <a:r>
              <a:rPr lang="en-US" sz="2400" dirty="0" err="1"/>
              <a:t>está</a:t>
            </a:r>
            <a:r>
              <a:rPr lang="en-US" sz="2400" dirty="0"/>
              <a:t> en </a:t>
            </a:r>
            <a:r>
              <a:rPr lang="en-US" sz="2400" dirty="0" err="1"/>
              <a:t>nosotros</a:t>
            </a:r>
            <a:r>
              <a:rPr lang="en-US" sz="2400" dirty="0"/>
              <a:t>.</a:t>
            </a:r>
          </a:p>
          <a:p>
            <a:r>
              <a:rPr lang="en-US" sz="2400" baseline="30000" dirty="0">
                <a:solidFill>
                  <a:srgbClr val="C00000"/>
                </a:solidFill>
              </a:rPr>
              <a:t>NVI </a:t>
            </a:r>
            <a:r>
              <a:rPr lang="en-US" sz="2400" dirty="0"/>
              <a:t>Si </a:t>
            </a:r>
            <a:r>
              <a:rPr lang="en-US" sz="2400" dirty="0" err="1"/>
              <a:t>afirmamos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no </a:t>
            </a:r>
            <a:r>
              <a:rPr lang="en-US" sz="2400" dirty="0" err="1"/>
              <a:t>hemos</a:t>
            </a:r>
            <a:r>
              <a:rPr lang="en-US" sz="2400" dirty="0"/>
              <a:t> </a:t>
            </a:r>
            <a:r>
              <a:rPr lang="en-US" sz="2400" dirty="0" err="1"/>
              <a:t>pecado</a:t>
            </a:r>
            <a:r>
              <a:rPr lang="en-US" sz="2400" dirty="0"/>
              <a:t>, lo </a:t>
            </a:r>
            <a:r>
              <a:rPr lang="en-US" sz="2400" dirty="0" err="1"/>
              <a:t>hacemos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mentiroso</a:t>
            </a:r>
            <a:r>
              <a:rPr lang="en-US" sz="2400" dirty="0"/>
              <a:t> y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palabra</a:t>
            </a:r>
            <a:r>
              <a:rPr lang="en-US" sz="2400" dirty="0"/>
              <a:t> no </a:t>
            </a:r>
            <a:r>
              <a:rPr lang="en-US" sz="2400" dirty="0" err="1"/>
              <a:t>habita</a:t>
            </a:r>
            <a:r>
              <a:rPr lang="en-US" sz="2400" dirty="0"/>
              <a:t> en </a:t>
            </a:r>
            <a:r>
              <a:rPr lang="en-US" sz="2400" dirty="0" err="1"/>
              <a:t>nosotros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087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514</Words>
  <Application>Microsoft Office PowerPoint</Application>
  <PresentationFormat>Custom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Primera Carta de Juan  Capítulo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34</cp:revision>
  <dcterms:created xsi:type="dcterms:W3CDTF">2020-04-05T11:02:49Z</dcterms:created>
  <dcterms:modified xsi:type="dcterms:W3CDTF">2020-04-25T13:45:00Z</dcterms:modified>
</cp:coreProperties>
</file>