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60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</p:sldIdLst>
  <p:sldSz cx="12161838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756" y="-78"/>
      </p:cViewPr>
      <p:guideLst>
        <p:guide orient="horz" pos="2160"/>
        <p:guide pos="383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5A7C89-7F9B-4D72-972A-4CB9FFE5E6C9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8938" y="685800"/>
            <a:ext cx="60801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C1EC42-BB98-4E7B-A868-ACD34E872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611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1EC42-BB98-4E7B-A868-ACD34E87293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996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1EC42-BB98-4E7B-A868-ACD34E87293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350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2138" y="2130426"/>
            <a:ext cx="10337562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4276" y="3886200"/>
            <a:ext cx="8513287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C260-82CB-4E87-BDB8-65FC51A009BE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436FD-6829-4C23-8181-82EBC7E93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911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C260-82CB-4E87-BDB8-65FC51A009BE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436FD-6829-4C23-8181-82EBC7E93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791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28995" y="274639"/>
            <a:ext cx="3637994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8678" y="274639"/>
            <a:ext cx="1071762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C260-82CB-4E87-BDB8-65FC51A009BE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436FD-6829-4C23-8181-82EBC7E93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899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C260-82CB-4E87-BDB8-65FC51A009BE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436FD-6829-4C23-8181-82EBC7E93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936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702" y="4406901"/>
            <a:ext cx="10337562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702" y="2906713"/>
            <a:ext cx="10337562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C260-82CB-4E87-BDB8-65FC51A009BE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436FD-6829-4C23-8181-82EBC7E93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061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8092" y="1600201"/>
            <a:ext cx="537147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2268" y="1600201"/>
            <a:ext cx="537147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C260-82CB-4E87-BDB8-65FC51A009BE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436FD-6829-4C23-8181-82EBC7E93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34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092" y="1535113"/>
            <a:ext cx="5373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092" y="2174875"/>
            <a:ext cx="5373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8046" y="1535113"/>
            <a:ext cx="537570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8046" y="2174875"/>
            <a:ext cx="537570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C260-82CB-4E87-BDB8-65FC51A009BE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436FD-6829-4C23-8181-82EBC7E93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909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C260-82CB-4E87-BDB8-65FC51A009BE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436FD-6829-4C23-8181-82EBC7E93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371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C260-82CB-4E87-BDB8-65FC51A009BE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436FD-6829-4C23-8181-82EBC7E93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942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93" y="273050"/>
            <a:ext cx="400116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4941" y="273051"/>
            <a:ext cx="679880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093" y="1435101"/>
            <a:ext cx="400116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C260-82CB-4E87-BDB8-65FC51A009BE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436FD-6829-4C23-8181-82EBC7E93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017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3805" y="4800600"/>
            <a:ext cx="729710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3805" y="612775"/>
            <a:ext cx="7297103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3805" y="5367338"/>
            <a:ext cx="729710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C260-82CB-4E87-BDB8-65FC51A009BE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436FD-6829-4C23-8181-82EBC7E93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06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8092" y="274638"/>
            <a:ext cx="1094565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092" y="1600201"/>
            <a:ext cx="1094565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8092" y="6356351"/>
            <a:ext cx="2837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8C260-82CB-4E87-BDB8-65FC51A009BE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55295" y="6356351"/>
            <a:ext cx="38512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15984" y="6356351"/>
            <a:ext cx="2837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436FD-6829-4C23-8181-82EBC7E93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380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319" y="2590800"/>
            <a:ext cx="10337562" cy="2590800"/>
          </a:xfrm>
          <a:solidFill>
            <a:srgbClr val="002060"/>
          </a:solidFill>
        </p:spPr>
        <p:txBody>
          <a:bodyPr>
            <a:noAutofit/>
          </a:bodyPr>
          <a:lstStyle/>
          <a:p>
            <a:r>
              <a:rPr lang="en-US" sz="7200" b="1" dirty="0" err="1" smtClean="0">
                <a:solidFill>
                  <a:schemeClr val="bg1"/>
                </a:solidFill>
              </a:rPr>
              <a:t>Primera</a:t>
            </a:r>
            <a:r>
              <a:rPr lang="en-US" sz="7200" b="1" dirty="0" smtClean="0">
                <a:solidFill>
                  <a:schemeClr val="bg1"/>
                </a:solidFill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</a:rPr>
              <a:t>Carta</a:t>
            </a:r>
            <a:r>
              <a:rPr lang="en-US" sz="7200" b="1" dirty="0" smtClean="0">
                <a:solidFill>
                  <a:schemeClr val="bg1"/>
                </a:solidFill>
              </a:rPr>
              <a:t> de Juan </a:t>
            </a:r>
            <a:br>
              <a:rPr lang="en-US" sz="7200" b="1" dirty="0" smtClean="0">
                <a:solidFill>
                  <a:schemeClr val="bg1"/>
                </a:solidFill>
              </a:rPr>
            </a:br>
            <a:r>
              <a:rPr lang="en-US" sz="7200" b="1" dirty="0" smtClean="0">
                <a:solidFill>
                  <a:schemeClr val="bg1"/>
                </a:solidFill>
              </a:rPr>
              <a:t>C</a:t>
            </a:r>
            <a:r>
              <a:rPr lang="es-ES" sz="7200" b="1" dirty="0" err="1" smtClean="0">
                <a:solidFill>
                  <a:schemeClr val="bg1"/>
                </a:solidFill>
              </a:rPr>
              <a:t>apítulo</a:t>
            </a:r>
            <a:r>
              <a:rPr lang="en-US" sz="7200" b="1" dirty="0" smtClean="0">
                <a:solidFill>
                  <a:schemeClr val="bg1"/>
                </a:solidFill>
              </a:rPr>
              <a:t> 2</a:t>
            </a:r>
            <a:endParaRPr lang="en-US" sz="7200" dirty="0">
              <a:solidFill>
                <a:schemeClr val="bg1"/>
              </a:solidFill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37519" y="5638800"/>
            <a:ext cx="8513287" cy="685800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es-ES" sz="3600" b="1" dirty="0">
                <a:solidFill>
                  <a:schemeClr val="bg1"/>
                </a:solidFill>
              </a:rPr>
              <a:t>Preparado y Recitado por </a:t>
            </a:r>
            <a:r>
              <a:rPr lang="en-US" sz="3600" b="1" dirty="0" smtClean="0">
                <a:solidFill>
                  <a:schemeClr val="bg1"/>
                </a:solidFill>
              </a:rPr>
              <a:t>Esdras </a:t>
            </a:r>
            <a:r>
              <a:rPr lang="en-US" sz="3600" b="1" dirty="0">
                <a:solidFill>
                  <a:schemeClr val="bg1"/>
                </a:solidFill>
              </a:rPr>
              <a:t>Kim, Ph.D. </a:t>
            </a:r>
            <a:endParaRPr lang="en-US" sz="3600" b="1" dirty="0" smtClean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319" y="169334"/>
            <a:ext cx="9144000" cy="2062103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</a:rPr>
              <a:t>Nuevo </a:t>
            </a:r>
            <a:r>
              <a:rPr lang="en-US" sz="4800" b="1" dirty="0" err="1" smtClean="0">
                <a:solidFill>
                  <a:schemeClr val="bg1"/>
                </a:solidFill>
              </a:rPr>
              <a:t>Testamento</a:t>
            </a:r>
            <a:r>
              <a:rPr lang="en-US" sz="4800" b="1" dirty="0" smtClean="0">
                <a:solidFill>
                  <a:schemeClr val="bg1"/>
                </a:solidFill>
              </a:rPr>
              <a:t> Interlineal </a:t>
            </a:r>
          </a:p>
          <a:p>
            <a:pPr algn="ctr"/>
            <a:r>
              <a:rPr lang="en-US" sz="4800" b="1" dirty="0" err="1" smtClean="0">
                <a:solidFill>
                  <a:schemeClr val="bg1"/>
                </a:solidFill>
              </a:rPr>
              <a:t>Griego</a:t>
            </a:r>
            <a:r>
              <a:rPr lang="en-US" sz="4800" b="1" dirty="0" smtClean="0">
                <a:solidFill>
                  <a:schemeClr val="bg1"/>
                </a:solidFill>
              </a:rPr>
              <a:t>-E</a:t>
            </a:r>
            <a:r>
              <a:rPr lang="es-ES" sz="4800" b="1" dirty="0" err="1" smtClean="0">
                <a:solidFill>
                  <a:schemeClr val="bg1"/>
                </a:solidFill>
              </a:rPr>
              <a:t>spañol</a:t>
            </a:r>
            <a:endParaRPr lang="en-US" sz="4800" b="1" dirty="0" smtClean="0">
              <a:solidFill>
                <a:schemeClr val="bg1"/>
              </a:solidFill>
            </a:endParaRPr>
          </a:p>
          <a:p>
            <a:r>
              <a:rPr lang="es-ES" sz="3200" b="1" dirty="0" smtClean="0">
                <a:solidFill>
                  <a:srgbClr val="FFFF00"/>
                </a:solidFill>
              </a:rPr>
              <a:t>Solo </a:t>
            </a:r>
            <a:r>
              <a:rPr lang="es-ES" sz="3200" b="1" dirty="0">
                <a:solidFill>
                  <a:srgbClr val="FFFF00"/>
                </a:solidFill>
              </a:rPr>
              <a:t>escucha y aprende griego del Nuevo Testamento</a:t>
            </a:r>
            <a:endParaRPr lang="en-US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1270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0949" y="18068"/>
            <a:ext cx="11887201" cy="6839932"/>
          </a:xfrm>
          <a:prstGeom prst="rect">
            <a:avLst/>
          </a:prstGeom>
          <a:solidFill>
            <a:srgbClr val="002060"/>
          </a:solidFill>
        </p:spPr>
        <p:txBody>
          <a:bodyPr wrap="square" lIns="108821" tIns="54411" rIns="108821" bIns="54411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1 Juan 2:17-18 </a:t>
            </a:r>
            <a:endParaRPr lang="en-US" sz="1200" b="1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 17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l-GR" sz="3200" b="1" dirty="0">
                <a:solidFill>
                  <a:schemeClr val="bg1"/>
                </a:solidFill>
              </a:rPr>
              <a:t>καὶ ὁ κόσμος παράγεται καὶ ἡ ἐπιθυμία αὐτοῦ</a:t>
            </a:r>
            <a:r>
              <a:rPr lang="el-GR" sz="3200" b="1" dirty="0" smtClean="0">
                <a:solidFill>
                  <a:schemeClr val="bg1"/>
                </a:solidFill>
              </a:rPr>
              <a:t>,</a:t>
            </a: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           </a:t>
            </a:r>
            <a:r>
              <a:rPr lang="es-ES" sz="2400" dirty="0" smtClean="0">
                <a:solidFill>
                  <a:schemeClr val="bg1"/>
                </a:solidFill>
              </a:rPr>
              <a:t>Y    el    mundo             pasa              </a:t>
            </a:r>
            <a:r>
              <a:rPr lang="es-ES" sz="2400" dirty="0">
                <a:solidFill>
                  <a:schemeClr val="bg1"/>
                </a:solidFill>
              </a:rPr>
              <a:t>y </a:t>
            </a:r>
            <a:r>
              <a:rPr lang="es-ES" sz="2400" dirty="0" smtClean="0">
                <a:solidFill>
                  <a:schemeClr val="bg1"/>
                </a:solidFill>
              </a:rPr>
              <a:t>   el     deseo          </a:t>
            </a:r>
            <a:r>
              <a:rPr lang="en-US" sz="2400" dirty="0" smtClean="0">
                <a:solidFill>
                  <a:schemeClr val="bg1"/>
                </a:solidFill>
              </a:rPr>
              <a:t>de </a:t>
            </a:r>
            <a:r>
              <a:rPr lang="en-US" sz="2400" dirty="0" err="1">
                <a:solidFill>
                  <a:schemeClr val="bg1"/>
                </a:solidFill>
              </a:rPr>
              <a:t>él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3200" b="1" dirty="0" smtClean="0">
                <a:solidFill>
                  <a:schemeClr val="bg1"/>
                </a:solidFill>
              </a:rPr>
              <a:t>  </a:t>
            </a:r>
            <a:r>
              <a:rPr lang="el-GR" sz="3200" b="1" dirty="0" smtClean="0">
                <a:solidFill>
                  <a:schemeClr val="bg1"/>
                </a:solidFill>
              </a:rPr>
              <a:t>ὁ </a:t>
            </a:r>
            <a:r>
              <a:rPr lang="el-GR" sz="3200" b="1" dirty="0">
                <a:solidFill>
                  <a:schemeClr val="bg1"/>
                </a:solidFill>
              </a:rPr>
              <a:t>δὲ ποιῶν τὸ θέλημα τοῦ θεοῦ μένει εἰς τὸν αἰῶνα</a:t>
            </a:r>
            <a:r>
              <a:rPr lang="el-GR" sz="3200" b="1" dirty="0" smtClean="0">
                <a:solidFill>
                  <a:schemeClr val="bg1"/>
                </a:solidFill>
              </a:rPr>
              <a:t>.</a:t>
            </a:r>
            <a:endParaRPr lang="en-US" sz="2200" b="1" dirty="0" smtClean="0">
              <a:solidFill>
                <a:schemeClr val="bg1"/>
              </a:solidFill>
            </a:endParaRPr>
          </a:p>
          <a:p>
            <a:r>
              <a:rPr lang="es-ES" sz="2200" dirty="0" smtClean="0">
                <a:solidFill>
                  <a:schemeClr val="bg1"/>
                </a:solidFill>
              </a:rPr>
              <a:t>el que pero hace     </a:t>
            </a:r>
            <a:r>
              <a:rPr lang="es-ES" sz="2200" dirty="0">
                <a:solidFill>
                  <a:schemeClr val="bg1"/>
                </a:solidFill>
              </a:rPr>
              <a:t>la </a:t>
            </a:r>
            <a:r>
              <a:rPr lang="es-ES" sz="2200" dirty="0" smtClean="0">
                <a:solidFill>
                  <a:schemeClr val="bg1"/>
                </a:solidFill>
              </a:rPr>
              <a:t>    voluntad       de      Dios   permanece   para siempre</a:t>
            </a:r>
          </a:p>
          <a:p>
            <a:r>
              <a:rPr lang="en-US" sz="2400" b="1" dirty="0" smtClean="0">
                <a:solidFill>
                  <a:schemeClr val="bg1"/>
                </a:solidFill>
              </a:rPr>
              <a:t> 18 </a:t>
            </a:r>
            <a:r>
              <a:rPr lang="el-GR" sz="3200" b="1" dirty="0">
                <a:solidFill>
                  <a:schemeClr val="bg1"/>
                </a:solidFill>
              </a:rPr>
              <a:t>Παιδία, ἐσχάτη ὥρα ἐστίν, καὶ καθὼς ἠκούσατε </a:t>
            </a:r>
            <a:endParaRPr lang="en-US" sz="2200" b="1" dirty="0" smtClean="0">
              <a:solidFill>
                <a:schemeClr val="bg1"/>
              </a:solidFill>
            </a:endParaRPr>
          </a:p>
          <a:p>
            <a:r>
              <a:rPr lang="es-ES" sz="2200" dirty="0" smtClean="0">
                <a:solidFill>
                  <a:schemeClr val="bg1"/>
                </a:solidFill>
              </a:rPr>
              <a:t>           hijitos          última       hora       </a:t>
            </a:r>
            <a:r>
              <a:rPr lang="es-ES" sz="2200" dirty="0">
                <a:solidFill>
                  <a:schemeClr val="bg1"/>
                </a:solidFill>
              </a:rPr>
              <a:t>es </a:t>
            </a:r>
            <a:r>
              <a:rPr lang="es-ES" sz="2200" dirty="0" smtClean="0">
                <a:solidFill>
                  <a:schemeClr val="bg1"/>
                </a:solidFill>
              </a:rPr>
              <a:t>            </a:t>
            </a:r>
            <a:r>
              <a:rPr lang="es-ES" sz="2200" dirty="0">
                <a:solidFill>
                  <a:schemeClr val="bg1"/>
                </a:solidFill>
              </a:rPr>
              <a:t>y </a:t>
            </a:r>
            <a:r>
              <a:rPr lang="es-ES" sz="2200" dirty="0" smtClean="0">
                <a:solidFill>
                  <a:schemeClr val="bg1"/>
                </a:solidFill>
              </a:rPr>
              <a:t>     tal como        oísteis</a:t>
            </a:r>
            <a:endParaRPr lang="en-US" sz="2200" b="1" dirty="0" smtClean="0">
              <a:solidFill>
                <a:schemeClr val="bg1"/>
              </a:solidFill>
            </a:endParaRPr>
          </a:p>
          <a:p>
            <a:r>
              <a:rPr lang="el-GR" sz="3200" b="1" dirty="0" smtClean="0">
                <a:solidFill>
                  <a:schemeClr val="bg1"/>
                </a:solidFill>
              </a:rPr>
              <a:t>ὅτι </a:t>
            </a:r>
            <a:r>
              <a:rPr lang="el-GR" sz="3200" b="1" dirty="0">
                <a:solidFill>
                  <a:schemeClr val="bg1"/>
                </a:solidFill>
              </a:rPr>
              <a:t>ἀντίχριστος ἔρχεται, καὶ νῦν ἀντίχριστοι πολλοὶ γεγόνασιν</a:t>
            </a:r>
            <a:r>
              <a:rPr lang="el-GR" sz="3200" b="1" dirty="0" smtClean="0">
                <a:solidFill>
                  <a:schemeClr val="bg1"/>
                </a:solidFill>
              </a:rPr>
              <a:t>,</a:t>
            </a:r>
            <a:endParaRPr lang="en-US" sz="2200" dirty="0" smtClean="0">
              <a:solidFill>
                <a:schemeClr val="bg1"/>
              </a:solidFill>
            </a:endParaRPr>
          </a:p>
          <a:p>
            <a:r>
              <a:rPr lang="es-ES" sz="2200" dirty="0">
                <a:solidFill>
                  <a:schemeClr val="bg1"/>
                </a:solidFill>
              </a:rPr>
              <a:t>que </a:t>
            </a:r>
            <a:r>
              <a:rPr lang="es-ES" sz="2200" dirty="0" smtClean="0">
                <a:solidFill>
                  <a:schemeClr val="bg1"/>
                </a:solidFill>
              </a:rPr>
              <a:t>        anticristo               viene         aun  ahora       anticristos           muchos       han surgido 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  </a:t>
            </a:r>
            <a:r>
              <a:rPr lang="el-GR" sz="3200" b="1" dirty="0" smtClean="0">
                <a:solidFill>
                  <a:schemeClr val="bg1"/>
                </a:solidFill>
              </a:rPr>
              <a:t>ὅθεν </a:t>
            </a:r>
            <a:r>
              <a:rPr lang="el-GR" sz="3200" b="1" dirty="0">
                <a:solidFill>
                  <a:schemeClr val="bg1"/>
                </a:solidFill>
              </a:rPr>
              <a:t>γινώσκομεν ὅτι ἐσχάτη ὥρα ἐστίν</a:t>
            </a:r>
            <a:r>
              <a:rPr lang="el-GR" sz="3200" b="1" dirty="0" smtClean="0">
                <a:solidFill>
                  <a:schemeClr val="bg1"/>
                </a:solidFill>
              </a:rPr>
              <a:t>.</a:t>
            </a:r>
            <a:endParaRPr lang="en-US" sz="2200" b="1" dirty="0" smtClean="0">
              <a:solidFill>
                <a:schemeClr val="bg1"/>
              </a:solidFill>
            </a:endParaRPr>
          </a:p>
          <a:p>
            <a:r>
              <a:rPr lang="es-ES" sz="2200" dirty="0" smtClean="0">
                <a:solidFill>
                  <a:schemeClr val="bg1"/>
                </a:solidFill>
              </a:rPr>
              <a:t>  por eso       conocemos         que      última       hora       es</a:t>
            </a:r>
            <a:endParaRPr lang="es-ES" sz="1200" dirty="0" smtClean="0">
              <a:solidFill>
                <a:schemeClr val="bg1"/>
              </a:solidFill>
            </a:endParaRPr>
          </a:p>
          <a:p>
            <a:endParaRPr lang="en-US" sz="1200" baseline="30000" dirty="0">
              <a:solidFill>
                <a:schemeClr val="bg1"/>
              </a:solidFill>
            </a:endParaRPr>
          </a:p>
          <a:p>
            <a:r>
              <a:rPr lang="en-US" sz="2000" baseline="30000" dirty="0" smtClean="0">
                <a:solidFill>
                  <a:schemeClr val="bg1"/>
                </a:solidFill>
              </a:rPr>
              <a:t>R60 </a:t>
            </a:r>
            <a:r>
              <a:rPr lang="es-ES" sz="2000" b="1" dirty="0">
                <a:solidFill>
                  <a:schemeClr val="bg1"/>
                </a:solidFill>
              </a:rPr>
              <a:t>17</a:t>
            </a:r>
            <a:r>
              <a:rPr lang="es-ES" sz="2000" dirty="0">
                <a:solidFill>
                  <a:schemeClr val="bg1"/>
                </a:solidFill>
              </a:rPr>
              <a:t> Y el mundo pasa, y sus deseos; pero el que hace la voluntad de Dios permanece para siempre</a:t>
            </a:r>
            <a:r>
              <a:rPr lang="es-ES" sz="2000" dirty="0" smtClean="0">
                <a:solidFill>
                  <a:schemeClr val="bg1"/>
                </a:solidFill>
              </a:rPr>
              <a:t>. </a:t>
            </a:r>
            <a:r>
              <a:rPr lang="es-ES" sz="2000" b="1" dirty="0">
                <a:solidFill>
                  <a:schemeClr val="bg1"/>
                </a:solidFill>
              </a:rPr>
              <a:t>18</a:t>
            </a:r>
            <a:r>
              <a:rPr lang="es-ES" sz="2000" dirty="0">
                <a:solidFill>
                  <a:schemeClr val="bg1"/>
                </a:solidFill>
              </a:rPr>
              <a:t> Hijitos, ya es el último tiempo; y según vosotros oísteis que el anticristo viene, así ahora han surgido muchos anticristos; por esto conocemos que es el último tiempo.</a:t>
            </a:r>
          </a:p>
          <a:p>
            <a:r>
              <a:rPr lang="es-ES" sz="2000" baseline="30000" dirty="0" smtClean="0">
                <a:solidFill>
                  <a:schemeClr val="bg1"/>
                </a:solidFill>
              </a:rPr>
              <a:t>NVI </a:t>
            </a:r>
            <a:r>
              <a:rPr lang="es-ES" sz="2000" b="1" dirty="0" smtClean="0">
                <a:solidFill>
                  <a:schemeClr val="bg1"/>
                </a:solidFill>
              </a:rPr>
              <a:t>17</a:t>
            </a:r>
            <a:r>
              <a:rPr lang="es-ES" sz="2000" dirty="0" smtClean="0">
                <a:solidFill>
                  <a:schemeClr val="bg1"/>
                </a:solidFill>
              </a:rPr>
              <a:t> </a:t>
            </a:r>
            <a:r>
              <a:rPr lang="es-ES" sz="2000" dirty="0">
                <a:solidFill>
                  <a:schemeClr val="bg1"/>
                </a:solidFill>
              </a:rPr>
              <a:t>El mundo se acaba con sus malos deseos, pero el que hace la voluntad de Dios permanece para siempre</a:t>
            </a:r>
            <a:r>
              <a:rPr lang="es-ES" sz="2000" dirty="0" smtClean="0">
                <a:solidFill>
                  <a:schemeClr val="bg1"/>
                </a:solidFill>
              </a:rPr>
              <a:t>. </a:t>
            </a:r>
            <a:r>
              <a:rPr lang="es-ES" sz="2000" b="1" dirty="0" smtClean="0">
                <a:solidFill>
                  <a:schemeClr val="bg1"/>
                </a:solidFill>
              </a:rPr>
              <a:t>18</a:t>
            </a:r>
            <a:r>
              <a:rPr lang="es-ES" sz="2000" dirty="0" smtClean="0">
                <a:solidFill>
                  <a:schemeClr val="bg1"/>
                </a:solidFill>
              </a:rPr>
              <a:t> </a:t>
            </a:r>
            <a:r>
              <a:rPr lang="es-ES" sz="2000" dirty="0">
                <a:solidFill>
                  <a:schemeClr val="bg1"/>
                </a:solidFill>
              </a:rPr>
              <a:t>Queridos hijos, ésta es la hora final, y así como ustedes oyeron que el anticristo vendría, muchos son los anticristos que han surgido ya. Por eso nos damos cuenta de que ésta es la hora final</a:t>
            </a:r>
            <a:r>
              <a:rPr lang="es-ES" sz="2000" dirty="0" smtClean="0">
                <a:solidFill>
                  <a:schemeClr val="bg1"/>
                </a:solidFill>
              </a:rPr>
              <a:t>.</a:t>
            </a:r>
            <a:endParaRPr lang="es-E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4770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353" y="381000"/>
            <a:ext cx="11887201" cy="6142305"/>
          </a:xfrm>
          <a:prstGeom prst="rect">
            <a:avLst/>
          </a:prstGeom>
          <a:solidFill>
            <a:srgbClr val="002060"/>
          </a:solidFill>
        </p:spPr>
        <p:txBody>
          <a:bodyPr wrap="square" lIns="108821" tIns="54411" rIns="108821" bIns="54411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1 Juan 2:19-20 </a:t>
            </a:r>
            <a:endParaRPr lang="en-US" sz="1200" b="1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19  </a:t>
            </a:r>
            <a:r>
              <a:rPr lang="el-GR" sz="3200" b="1" dirty="0" smtClean="0">
                <a:solidFill>
                  <a:schemeClr val="bg1"/>
                </a:solidFill>
              </a:rPr>
              <a:t>ἐξ </a:t>
            </a:r>
            <a:r>
              <a:rPr lang="el-GR" sz="3200" b="1" dirty="0">
                <a:solidFill>
                  <a:schemeClr val="bg1"/>
                </a:solidFill>
              </a:rPr>
              <a:t>ἡμῶν ἐξῆλθαν ἀλλ᾽ οὐκ ἦσαν ἐξ ἡμῶν, εἰ γὰρ </a:t>
            </a:r>
            <a:endParaRPr lang="en-US" sz="2400" b="1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      </a:t>
            </a:r>
            <a:r>
              <a:rPr lang="es-ES" sz="2400" dirty="0" smtClean="0">
                <a:solidFill>
                  <a:schemeClr val="bg1"/>
                </a:solidFill>
              </a:rPr>
              <a:t>de </a:t>
            </a:r>
            <a:r>
              <a:rPr lang="es-ES" sz="2400" dirty="0">
                <a:solidFill>
                  <a:schemeClr val="bg1"/>
                </a:solidFill>
              </a:rPr>
              <a:t>nosotros </a:t>
            </a:r>
            <a:r>
              <a:rPr lang="es-ES" sz="2400" dirty="0" smtClean="0">
                <a:solidFill>
                  <a:schemeClr val="bg1"/>
                </a:solidFill>
              </a:rPr>
              <a:t> salieron       pero     </a:t>
            </a:r>
            <a:r>
              <a:rPr lang="es-ES" sz="2400" dirty="0">
                <a:solidFill>
                  <a:schemeClr val="bg1"/>
                </a:solidFill>
              </a:rPr>
              <a:t>no </a:t>
            </a:r>
            <a:r>
              <a:rPr lang="es-ES" sz="2400" dirty="0" smtClean="0">
                <a:solidFill>
                  <a:schemeClr val="bg1"/>
                </a:solidFill>
              </a:rPr>
              <a:t>    eran   de  nosotros  si  porque</a:t>
            </a: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>
                <a:solidFill>
                  <a:schemeClr val="bg1"/>
                </a:solidFill>
              </a:rPr>
              <a:t>ἐξ ἡμῶν ἦσαν, μεμενήκεισαν ἂν μεθ᾽ ἡμῶν- </a:t>
            </a:r>
            <a:endParaRPr lang="en-US" sz="2400" b="1" dirty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s-ES" sz="2400" dirty="0">
                <a:solidFill>
                  <a:schemeClr val="bg1"/>
                </a:solidFill>
              </a:rPr>
              <a:t>de nosotros </a:t>
            </a:r>
            <a:r>
              <a:rPr lang="es-ES" sz="2400" dirty="0" smtClean="0">
                <a:solidFill>
                  <a:schemeClr val="bg1"/>
                </a:solidFill>
              </a:rPr>
              <a:t>fuesen    habrían permanecido     </a:t>
            </a:r>
            <a:r>
              <a:rPr lang="es-ES" sz="2400" dirty="0">
                <a:solidFill>
                  <a:schemeClr val="bg1"/>
                </a:solidFill>
              </a:rPr>
              <a:t>con </a:t>
            </a:r>
            <a:r>
              <a:rPr lang="es-ES" sz="2400" dirty="0" smtClean="0">
                <a:solidFill>
                  <a:schemeClr val="bg1"/>
                </a:solidFill>
              </a:rPr>
              <a:t>   nosotros </a:t>
            </a:r>
          </a:p>
          <a:p>
            <a:r>
              <a:rPr lang="el-GR" sz="3200" b="1" dirty="0" smtClean="0">
                <a:solidFill>
                  <a:schemeClr val="bg1"/>
                </a:solidFill>
              </a:rPr>
              <a:t>ἀλλ</a:t>
            </a:r>
            <a:r>
              <a:rPr lang="el-GR" sz="3200" b="1" dirty="0">
                <a:solidFill>
                  <a:schemeClr val="bg1"/>
                </a:solidFill>
              </a:rPr>
              <a:t>᾽ 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ἵνα 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φανερωθῶσιν </a:t>
            </a:r>
            <a:r>
              <a:rPr lang="el-GR" sz="3200" b="1" dirty="0">
                <a:solidFill>
                  <a:schemeClr val="bg1"/>
                </a:solidFill>
              </a:rPr>
              <a:t>ὅτι οὐκ εἰσὶν πάντες ἐξ ἡμῶν. </a:t>
            </a:r>
            <a:endParaRPr lang="en-US" sz="2400" b="1" dirty="0" smtClean="0">
              <a:solidFill>
                <a:schemeClr val="bg1"/>
              </a:solidFill>
            </a:endParaRPr>
          </a:p>
          <a:p>
            <a:r>
              <a:rPr lang="es-ES" sz="2400" dirty="0">
                <a:solidFill>
                  <a:schemeClr val="bg1"/>
                </a:solidFill>
              </a:rPr>
              <a:t>pero para que </a:t>
            </a:r>
            <a:r>
              <a:rPr lang="es-ES" sz="2400" dirty="0" smtClean="0">
                <a:solidFill>
                  <a:schemeClr val="bg1"/>
                </a:solidFill>
              </a:rPr>
              <a:t>  se </a:t>
            </a:r>
            <a:r>
              <a:rPr lang="es-ES" sz="2400" dirty="0">
                <a:solidFill>
                  <a:schemeClr val="bg1"/>
                </a:solidFill>
              </a:rPr>
              <a:t>manifestase </a:t>
            </a:r>
            <a:r>
              <a:rPr lang="es-ES" sz="2400" dirty="0" smtClean="0">
                <a:solidFill>
                  <a:schemeClr val="bg1"/>
                </a:solidFill>
              </a:rPr>
              <a:t>     que    no       son      todos      </a:t>
            </a:r>
            <a:r>
              <a:rPr lang="es-ES" sz="2400" dirty="0">
                <a:solidFill>
                  <a:schemeClr val="bg1"/>
                </a:solidFill>
              </a:rPr>
              <a:t>de </a:t>
            </a:r>
            <a:r>
              <a:rPr lang="es-ES" sz="2400" dirty="0" smtClean="0">
                <a:solidFill>
                  <a:schemeClr val="bg1"/>
                </a:solidFill>
              </a:rPr>
              <a:t> nosotros </a:t>
            </a:r>
            <a:endParaRPr lang="en-US" sz="2400" b="1" dirty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20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>
                <a:solidFill>
                  <a:schemeClr val="bg1"/>
                </a:solidFill>
              </a:rPr>
              <a:t>καὶ ὑμεῖς χρῖσμα ἔχετε ἀπὸ τοῦ ἁγίου καὶ οἴδατε πάντες</a:t>
            </a:r>
            <a:r>
              <a:rPr lang="el-GR" sz="3200" b="1" dirty="0" smtClean="0">
                <a:solidFill>
                  <a:schemeClr val="bg1"/>
                </a:solidFill>
              </a:rPr>
              <a:t>.</a:t>
            </a:r>
            <a:endParaRPr lang="en-US" sz="2400" b="1" dirty="0" smtClean="0">
              <a:solidFill>
                <a:schemeClr val="bg1"/>
              </a:solidFill>
            </a:endParaRPr>
          </a:p>
          <a:p>
            <a:r>
              <a:rPr lang="es-ES" sz="2400" dirty="0" smtClean="0">
                <a:solidFill>
                  <a:schemeClr val="bg1"/>
                </a:solidFill>
              </a:rPr>
              <a:t>     pero </a:t>
            </a:r>
            <a:r>
              <a:rPr lang="es-ES" sz="2400" dirty="0">
                <a:solidFill>
                  <a:schemeClr val="bg1"/>
                </a:solidFill>
              </a:rPr>
              <a:t>vosotros </a:t>
            </a:r>
            <a:r>
              <a:rPr lang="es-ES" sz="2400" dirty="0" smtClean="0">
                <a:solidFill>
                  <a:schemeClr val="bg1"/>
                </a:solidFill>
              </a:rPr>
              <a:t>  unción     tenéis          del           Santo     y      conocéis   todos </a:t>
            </a:r>
            <a:endParaRPr lang="en-US" sz="2400" dirty="0" smtClean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sz="2400" baseline="30000" dirty="0" smtClean="0">
                <a:solidFill>
                  <a:schemeClr val="bg1"/>
                </a:solidFill>
              </a:rPr>
              <a:t>R60 </a:t>
            </a:r>
            <a:r>
              <a:rPr lang="es-ES" sz="2400" b="1" dirty="0">
                <a:solidFill>
                  <a:schemeClr val="bg1"/>
                </a:solidFill>
              </a:rPr>
              <a:t>19</a:t>
            </a:r>
            <a:r>
              <a:rPr lang="es-ES" sz="2400" dirty="0">
                <a:solidFill>
                  <a:schemeClr val="bg1"/>
                </a:solidFill>
              </a:rPr>
              <a:t> Salieron de nosotros, pero no eran de nosotros; porque si hubiesen sido de nosotros, habrían permanecido con nosotros; pero salieron para que se manifestase que no todos son de nosotros</a:t>
            </a:r>
            <a:r>
              <a:rPr lang="es-ES" sz="2400" dirty="0" smtClean="0">
                <a:solidFill>
                  <a:schemeClr val="bg1"/>
                </a:solidFill>
              </a:rPr>
              <a:t>. </a:t>
            </a:r>
            <a:r>
              <a:rPr lang="es-ES" sz="2400" b="1" dirty="0">
                <a:solidFill>
                  <a:schemeClr val="bg1"/>
                </a:solidFill>
              </a:rPr>
              <a:t>20</a:t>
            </a:r>
            <a:r>
              <a:rPr lang="es-ES" sz="2400" dirty="0">
                <a:solidFill>
                  <a:schemeClr val="bg1"/>
                </a:solidFill>
              </a:rPr>
              <a:t> Pero vosotros tenéis la unción del Santo, y conocéis </a:t>
            </a:r>
            <a:r>
              <a:rPr lang="es-ES" sz="2400" b="1" dirty="0">
                <a:solidFill>
                  <a:schemeClr val="bg1"/>
                </a:solidFill>
              </a:rPr>
              <a:t>todas las </a:t>
            </a:r>
            <a:r>
              <a:rPr lang="es-ES" sz="2400" b="1" dirty="0" smtClean="0">
                <a:solidFill>
                  <a:schemeClr val="bg1"/>
                </a:solidFill>
              </a:rPr>
              <a:t>cosas (</a:t>
            </a:r>
            <a:r>
              <a:rPr lang="el-GR" sz="2400" b="1" dirty="0" smtClean="0">
                <a:solidFill>
                  <a:schemeClr val="bg1"/>
                </a:solidFill>
              </a:rPr>
              <a:t>πάντα</a:t>
            </a:r>
            <a:r>
              <a:rPr lang="es-ES" sz="2400" b="1" dirty="0" smtClean="0">
                <a:solidFill>
                  <a:schemeClr val="bg1"/>
                </a:solidFill>
              </a:rPr>
              <a:t>).</a:t>
            </a:r>
            <a:endParaRPr lang="es-ES" sz="2400" b="1" dirty="0">
              <a:solidFill>
                <a:schemeClr val="bg1"/>
              </a:solidFill>
            </a:endParaRPr>
          </a:p>
          <a:p>
            <a:r>
              <a:rPr lang="es-ES" sz="2400" baseline="30000" dirty="0" smtClean="0">
                <a:solidFill>
                  <a:schemeClr val="bg1"/>
                </a:solidFill>
              </a:rPr>
              <a:t>NVI </a:t>
            </a:r>
            <a:r>
              <a:rPr lang="es-ES" sz="2400" b="1" dirty="0" smtClean="0">
                <a:solidFill>
                  <a:schemeClr val="bg1"/>
                </a:solidFill>
              </a:rPr>
              <a:t>19</a:t>
            </a:r>
            <a:r>
              <a:rPr lang="es-ES" sz="2400" dirty="0" smtClean="0">
                <a:solidFill>
                  <a:schemeClr val="bg1"/>
                </a:solidFill>
              </a:rPr>
              <a:t> </a:t>
            </a:r>
            <a:r>
              <a:rPr lang="es-ES" sz="2400" dirty="0">
                <a:solidFill>
                  <a:schemeClr val="bg1"/>
                </a:solidFill>
              </a:rPr>
              <a:t>Aunque salieron de entre nosotros, en realidad no eran de los nuestros</a:t>
            </a:r>
            <a:r>
              <a:rPr lang="es-ES" sz="2400" dirty="0" smtClean="0">
                <a:solidFill>
                  <a:schemeClr val="bg1"/>
                </a:solidFill>
              </a:rPr>
              <a:t>; </a:t>
            </a:r>
            <a:r>
              <a:rPr lang="es-ES" sz="2400" b="1" dirty="0">
                <a:solidFill>
                  <a:schemeClr val="bg1"/>
                </a:solidFill>
              </a:rPr>
              <a:t>20</a:t>
            </a:r>
            <a:r>
              <a:rPr lang="es-ES" sz="2400" dirty="0">
                <a:solidFill>
                  <a:schemeClr val="bg1"/>
                </a:solidFill>
              </a:rPr>
              <a:t> </a:t>
            </a:r>
            <a:r>
              <a:rPr lang="es-ES" sz="2400" b="1" dirty="0">
                <a:solidFill>
                  <a:schemeClr val="bg1"/>
                </a:solidFill>
              </a:rPr>
              <a:t>Todos</a:t>
            </a:r>
            <a:r>
              <a:rPr lang="es-ES" sz="2400" dirty="0">
                <a:solidFill>
                  <a:schemeClr val="bg1"/>
                </a:solidFill>
              </a:rPr>
              <a:t> ustedes, en cambio, han recibido unción del Santo, de manera que conocen la verdad</a:t>
            </a:r>
            <a:r>
              <a:rPr lang="es-ES" sz="2400" dirty="0" smtClean="0">
                <a:solidFill>
                  <a:schemeClr val="bg1"/>
                </a:solidFill>
              </a:rPr>
              <a:t>.</a:t>
            </a:r>
            <a:endParaRPr lang="es-E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6673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319" y="73844"/>
            <a:ext cx="11887201" cy="6655266"/>
          </a:xfrm>
          <a:prstGeom prst="rect">
            <a:avLst/>
          </a:prstGeom>
          <a:solidFill>
            <a:srgbClr val="002060"/>
          </a:solidFill>
        </p:spPr>
        <p:txBody>
          <a:bodyPr wrap="square" lIns="108821" tIns="54411" rIns="108821" bIns="54411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1 Juan 2:21-22 </a:t>
            </a:r>
            <a:endParaRPr lang="en-US" sz="1200" b="1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 21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l-GR" sz="3200" b="1" dirty="0">
                <a:solidFill>
                  <a:schemeClr val="bg1"/>
                </a:solidFill>
              </a:rPr>
              <a:t>οὐκ ἔγραψα ὑμῖν ὅτι οὐκ οἴδατε τὴν ἀλήθειαν </a:t>
            </a:r>
            <a:endParaRPr lang="en-US" sz="2200" dirty="0">
              <a:solidFill>
                <a:schemeClr val="bg1"/>
              </a:solidFill>
            </a:endParaRPr>
          </a:p>
          <a:p>
            <a:r>
              <a:rPr lang="en-US" sz="2200" dirty="0" smtClean="0">
                <a:solidFill>
                  <a:schemeClr val="bg1"/>
                </a:solidFill>
              </a:rPr>
              <a:t>         n</a:t>
            </a:r>
            <a:r>
              <a:rPr lang="es-ES" sz="2200" dirty="0" smtClean="0">
                <a:solidFill>
                  <a:schemeClr val="bg1"/>
                </a:solidFill>
              </a:rPr>
              <a:t>o         </a:t>
            </a:r>
            <a:r>
              <a:rPr lang="es-ES" sz="2200" dirty="0" err="1">
                <a:solidFill>
                  <a:schemeClr val="bg1"/>
                </a:solidFill>
              </a:rPr>
              <a:t>escrib</a:t>
            </a:r>
            <a:r>
              <a:rPr lang="en-US" sz="2200" dirty="0">
                <a:solidFill>
                  <a:schemeClr val="bg1"/>
                </a:solidFill>
              </a:rPr>
              <a:t>í </a:t>
            </a:r>
            <a:r>
              <a:rPr lang="en-US" sz="2200" dirty="0" smtClean="0">
                <a:solidFill>
                  <a:schemeClr val="bg1"/>
                </a:solidFill>
              </a:rPr>
              <a:t>           </a:t>
            </a:r>
            <a:r>
              <a:rPr lang="es-ES" sz="2200" dirty="0" smtClean="0">
                <a:solidFill>
                  <a:schemeClr val="bg1"/>
                </a:solidFill>
              </a:rPr>
              <a:t>os   porque  no     conocéis     la          </a:t>
            </a:r>
            <a:r>
              <a:rPr lang="es-ES" sz="2200" dirty="0">
                <a:solidFill>
                  <a:schemeClr val="bg1"/>
                </a:solidFill>
              </a:rPr>
              <a:t>verdad</a:t>
            </a:r>
            <a:endParaRPr lang="en-US" sz="2200" dirty="0" smtClean="0">
              <a:solidFill>
                <a:schemeClr val="bg1"/>
              </a:solidFill>
            </a:endParaRPr>
          </a:p>
          <a:p>
            <a:r>
              <a:rPr lang="en-US" sz="3200" b="1" dirty="0" smtClean="0">
                <a:solidFill>
                  <a:schemeClr val="bg1"/>
                </a:solidFill>
              </a:rPr>
              <a:t>     </a:t>
            </a:r>
            <a:r>
              <a:rPr lang="el-GR" sz="3200" b="1" dirty="0" smtClean="0">
                <a:solidFill>
                  <a:schemeClr val="bg1"/>
                </a:solidFill>
              </a:rPr>
              <a:t>ἀλλ</a:t>
            </a:r>
            <a:r>
              <a:rPr lang="el-GR" sz="3200" b="1" dirty="0">
                <a:solidFill>
                  <a:schemeClr val="bg1"/>
                </a:solidFill>
              </a:rPr>
              <a:t>᾽ ὅτι οἴδατε αὐτὴν </a:t>
            </a:r>
            <a:r>
              <a:rPr lang="el-GR" sz="3200" b="1" dirty="0" smtClean="0">
                <a:solidFill>
                  <a:schemeClr val="bg1"/>
                </a:solidFill>
              </a:rPr>
              <a:t>καὶ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 ὅτι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>
                <a:solidFill>
                  <a:schemeClr val="bg1"/>
                </a:solidFill>
              </a:rPr>
              <a:t>πᾶν ψεῦδος </a:t>
            </a:r>
            <a:endParaRPr lang="en-US" sz="2200" b="1" dirty="0" smtClean="0">
              <a:solidFill>
                <a:schemeClr val="bg1"/>
              </a:solidFill>
            </a:endParaRPr>
          </a:p>
          <a:p>
            <a:r>
              <a:rPr lang="es-ES" sz="2200" dirty="0" smtClean="0">
                <a:solidFill>
                  <a:schemeClr val="bg1"/>
                </a:solidFill>
              </a:rPr>
              <a:t>        sino  porque conocéis        la           </a:t>
            </a:r>
            <a:r>
              <a:rPr lang="es-ES" sz="2200" dirty="0">
                <a:solidFill>
                  <a:schemeClr val="bg1"/>
                </a:solidFill>
              </a:rPr>
              <a:t>y </a:t>
            </a:r>
            <a:r>
              <a:rPr lang="es-ES" sz="2200" dirty="0" smtClean="0">
                <a:solidFill>
                  <a:schemeClr val="bg1"/>
                </a:solidFill>
              </a:rPr>
              <a:t>   porque  toda     </a:t>
            </a:r>
            <a:r>
              <a:rPr lang="es-ES" sz="2200" dirty="0">
                <a:solidFill>
                  <a:schemeClr val="bg1"/>
                </a:solidFill>
              </a:rPr>
              <a:t>mentira </a:t>
            </a:r>
            <a:endParaRPr lang="es-ES" sz="2200" dirty="0" smtClean="0">
              <a:solidFill>
                <a:schemeClr val="bg1"/>
              </a:solidFill>
            </a:endParaRPr>
          </a:p>
          <a:p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ἐκ </a:t>
            </a:r>
            <a:r>
              <a:rPr lang="el-GR" sz="3200" b="1" dirty="0">
                <a:solidFill>
                  <a:schemeClr val="bg1"/>
                </a:solidFill>
              </a:rPr>
              <a:t>τῆς ἀληθείας οὐκ ἔστιν</a:t>
            </a:r>
            <a:r>
              <a:rPr lang="el-GR" sz="3200" b="1" dirty="0" smtClean="0">
                <a:solidFill>
                  <a:schemeClr val="bg1"/>
                </a:solidFill>
              </a:rPr>
              <a:t>.</a:t>
            </a:r>
            <a:r>
              <a:rPr lang="en-US" sz="3200" b="1" dirty="0" smtClean="0">
                <a:solidFill>
                  <a:schemeClr val="bg1"/>
                </a:solidFill>
              </a:rPr>
              <a:t>   </a:t>
            </a:r>
            <a:r>
              <a:rPr lang="en-US" sz="2400" b="1" dirty="0" smtClean="0">
                <a:solidFill>
                  <a:schemeClr val="bg1"/>
                </a:solidFill>
              </a:rPr>
              <a:t>22 </a:t>
            </a:r>
            <a:r>
              <a:rPr lang="el-GR" sz="3200" b="1" dirty="0">
                <a:solidFill>
                  <a:schemeClr val="bg1"/>
                </a:solidFill>
              </a:rPr>
              <a:t>Τίς ἐστιν ὁ ψεύστης </a:t>
            </a:r>
            <a:endParaRPr lang="en-US" sz="2200" b="1" dirty="0" smtClean="0">
              <a:solidFill>
                <a:schemeClr val="bg1"/>
              </a:solidFill>
            </a:endParaRPr>
          </a:p>
          <a:p>
            <a:r>
              <a:rPr lang="es-ES" sz="2200" dirty="0" smtClean="0">
                <a:solidFill>
                  <a:schemeClr val="bg1"/>
                </a:solidFill>
              </a:rPr>
              <a:t>  de    </a:t>
            </a:r>
            <a:r>
              <a:rPr lang="es-ES" sz="2200" dirty="0">
                <a:solidFill>
                  <a:schemeClr val="bg1"/>
                </a:solidFill>
              </a:rPr>
              <a:t>la </a:t>
            </a:r>
            <a:r>
              <a:rPr lang="es-ES" sz="2200" dirty="0" smtClean="0">
                <a:solidFill>
                  <a:schemeClr val="bg1"/>
                </a:solidFill>
              </a:rPr>
              <a:t>         verdad            no         es                quién    es        el    </a:t>
            </a:r>
            <a:r>
              <a:rPr lang="es-ES" sz="2200" dirty="0">
                <a:solidFill>
                  <a:schemeClr val="bg1"/>
                </a:solidFill>
              </a:rPr>
              <a:t>mentiroso </a:t>
            </a:r>
            <a:endParaRPr lang="es-ES" sz="2200" dirty="0" smtClean="0">
              <a:solidFill>
                <a:schemeClr val="bg1"/>
              </a:solidFill>
            </a:endParaRPr>
          </a:p>
          <a:p>
            <a:r>
              <a:rPr lang="en-US" sz="3200" b="1" dirty="0" smtClean="0">
                <a:solidFill>
                  <a:schemeClr val="bg1"/>
                </a:solidFill>
              </a:rPr>
              <a:t>    </a:t>
            </a:r>
            <a:r>
              <a:rPr lang="el-GR" sz="3200" b="1" dirty="0" smtClean="0">
                <a:solidFill>
                  <a:schemeClr val="bg1"/>
                </a:solidFill>
              </a:rPr>
              <a:t>εἰ </a:t>
            </a:r>
            <a:r>
              <a:rPr lang="el-GR" sz="3200" b="1" dirty="0">
                <a:solidFill>
                  <a:schemeClr val="bg1"/>
                </a:solidFill>
              </a:rPr>
              <a:t>μὴ ὁ ἀρνούμενος </a:t>
            </a:r>
            <a:r>
              <a:rPr lang="el-GR" sz="3200" b="1" dirty="0" smtClean="0">
                <a:solidFill>
                  <a:schemeClr val="bg1"/>
                </a:solidFill>
              </a:rPr>
              <a:t>ὅτι </a:t>
            </a:r>
            <a:r>
              <a:rPr lang="el-GR" sz="3200" b="1" dirty="0">
                <a:solidFill>
                  <a:schemeClr val="bg1"/>
                </a:solidFill>
              </a:rPr>
              <a:t>Ἰησοῦς οὐκ ἔστιν ὁ Χριστός</a:t>
            </a:r>
            <a:r>
              <a:rPr lang="el-GR" sz="3200" b="1" dirty="0" smtClean="0">
                <a:solidFill>
                  <a:schemeClr val="bg1"/>
                </a:solidFill>
              </a:rPr>
              <a:t>;</a:t>
            </a:r>
            <a:endParaRPr lang="en-US" sz="2200" b="1" dirty="0" smtClean="0">
              <a:solidFill>
                <a:schemeClr val="bg1"/>
              </a:solidFill>
            </a:endParaRPr>
          </a:p>
          <a:p>
            <a:r>
              <a:rPr lang="en-US" sz="2200" dirty="0" smtClean="0">
                <a:solidFill>
                  <a:schemeClr val="bg1"/>
                </a:solidFill>
              </a:rPr>
              <a:t>         </a:t>
            </a:r>
            <a:r>
              <a:rPr lang="es-ES" sz="2200" dirty="0" smtClean="0">
                <a:solidFill>
                  <a:schemeClr val="bg1"/>
                </a:solidFill>
              </a:rPr>
              <a:t>sino  el que      niega               que       Jesús        no        es        el      </a:t>
            </a:r>
            <a:r>
              <a:rPr lang="es-ES" sz="2200" dirty="0">
                <a:solidFill>
                  <a:schemeClr val="bg1"/>
                </a:solidFill>
              </a:rPr>
              <a:t>Cristo</a:t>
            </a:r>
            <a:endParaRPr lang="en-US" sz="2200" dirty="0" smtClean="0">
              <a:solidFill>
                <a:schemeClr val="bg1"/>
              </a:solidFill>
            </a:endParaRPr>
          </a:p>
          <a:p>
            <a:r>
              <a:rPr lang="el-GR" sz="3200" b="1" dirty="0">
                <a:solidFill>
                  <a:schemeClr val="bg1"/>
                </a:solidFill>
              </a:rPr>
              <a:t>οὗτός ἐστιν ὁ ἀντίχριστος, ὁ ἀρνούμενος τὸν πατέρα καὶ τὸν υἱόν</a:t>
            </a:r>
            <a:r>
              <a:rPr lang="el-GR" sz="2200" b="1" dirty="0">
                <a:solidFill>
                  <a:schemeClr val="bg1"/>
                </a:solidFill>
              </a:rPr>
              <a:t>.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smtClean="0">
                <a:solidFill>
                  <a:schemeClr val="bg1"/>
                </a:solidFill>
              </a:rPr>
              <a:t>   </a:t>
            </a:r>
          </a:p>
          <a:p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smtClean="0">
                <a:solidFill>
                  <a:schemeClr val="bg1"/>
                </a:solidFill>
              </a:rPr>
              <a:t>    é</a:t>
            </a:r>
            <a:r>
              <a:rPr lang="es-ES" sz="2200" dirty="0" err="1" smtClean="0">
                <a:solidFill>
                  <a:schemeClr val="bg1"/>
                </a:solidFill>
              </a:rPr>
              <a:t>ste</a:t>
            </a:r>
            <a:r>
              <a:rPr lang="es-ES" sz="2200" dirty="0" smtClean="0">
                <a:solidFill>
                  <a:schemeClr val="bg1"/>
                </a:solidFill>
              </a:rPr>
              <a:t>          </a:t>
            </a:r>
            <a:r>
              <a:rPr lang="es-ES" sz="2200" dirty="0">
                <a:solidFill>
                  <a:schemeClr val="bg1"/>
                </a:solidFill>
              </a:rPr>
              <a:t>es </a:t>
            </a:r>
            <a:r>
              <a:rPr lang="es-ES" sz="2200" dirty="0" smtClean="0">
                <a:solidFill>
                  <a:schemeClr val="bg1"/>
                </a:solidFill>
              </a:rPr>
              <a:t>     el        anticristo       </a:t>
            </a:r>
            <a:r>
              <a:rPr lang="es-ES" sz="2200" dirty="0">
                <a:solidFill>
                  <a:schemeClr val="bg1"/>
                </a:solidFill>
              </a:rPr>
              <a:t>el que </a:t>
            </a:r>
            <a:r>
              <a:rPr lang="es-ES" sz="2200" dirty="0" smtClean="0">
                <a:solidFill>
                  <a:schemeClr val="bg1"/>
                </a:solidFill>
              </a:rPr>
              <a:t>       niega                  al          Padre         y       al       Hijo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endParaRPr lang="en-US" sz="2000" dirty="0" smtClean="0">
              <a:solidFill>
                <a:schemeClr val="bg1"/>
              </a:solidFill>
            </a:endParaRPr>
          </a:p>
          <a:p>
            <a:endParaRPr lang="en-US" sz="2000" baseline="30000" dirty="0">
              <a:solidFill>
                <a:schemeClr val="bg1"/>
              </a:solidFill>
            </a:endParaRPr>
          </a:p>
          <a:p>
            <a:r>
              <a:rPr lang="en-US" sz="2200" baseline="30000" dirty="0" smtClean="0">
                <a:solidFill>
                  <a:schemeClr val="bg1"/>
                </a:solidFill>
              </a:rPr>
              <a:t>R60 </a:t>
            </a:r>
            <a:r>
              <a:rPr lang="es-ES" sz="2200" b="1" dirty="0">
                <a:solidFill>
                  <a:schemeClr val="bg1"/>
                </a:solidFill>
              </a:rPr>
              <a:t>21</a:t>
            </a:r>
            <a:r>
              <a:rPr lang="es-ES" sz="2200" dirty="0">
                <a:solidFill>
                  <a:schemeClr val="bg1"/>
                </a:solidFill>
              </a:rPr>
              <a:t> No os he escrito como si ignoraseis la verdad, sino porque la conocéis, y porque ninguna mentira procede de la verdad</a:t>
            </a:r>
            <a:r>
              <a:rPr lang="es-ES" sz="2200" dirty="0" smtClean="0">
                <a:solidFill>
                  <a:schemeClr val="bg1"/>
                </a:solidFill>
              </a:rPr>
              <a:t>. </a:t>
            </a:r>
            <a:r>
              <a:rPr lang="es-ES" sz="2200" b="1" dirty="0">
                <a:solidFill>
                  <a:schemeClr val="bg1"/>
                </a:solidFill>
              </a:rPr>
              <a:t>22</a:t>
            </a:r>
            <a:r>
              <a:rPr lang="es-ES" sz="2200" dirty="0">
                <a:solidFill>
                  <a:schemeClr val="bg1"/>
                </a:solidFill>
              </a:rPr>
              <a:t> ¿Quién es el mentiroso, sino el que niega que Jesús es el Cristo? Éste es anticristo, el que niega al Padre y al Hijo</a:t>
            </a:r>
            <a:r>
              <a:rPr lang="es-ES" sz="2200" dirty="0" smtClean="0">
                <a:solidFill>
                  <a:schemeClr val="bg1"/>
                </a:solidFill>
              </a:rPr>
              <a:t>. / </a:t>
            </a:r>
            <a:r>
              <a:rPr lang="es-ES" sz="2200" baseline="30000" dirty="0" smtClean="0">
                <a:solidFill>
                  <a:schemeClr val="bg1"/>
                </a:solidFill>
              </a:rPr>
              <a:t>NVI </a:t>
            </a:r>
            <a:r>
              <a:rPr lang="es-ES" sz="2200" b="1" dirty="0" smtClean="0">
                <a:solidFill>
                  <a:schemeClr val="bg1"/>
                </a:solidFill>
              </a:rPr>
              <a:t>21</a:t>
            </a:r>
            <a:r>
              <a:rPr lang="es-ES" sz="2200" dirty="0" smtClean="0">
                <a:solidFill>
                  <a:schemeClr val="bg1"/>
                </a:solidFill>
              </a:rPr>
              <a:t> </a:t>
            </a:r>
            <a:r>
              <a:rPr lang="es-ES" sz="2200" dirty="0">
                <a:solidFill>
                  <a:schemeClr val="bg1"/>
                </a:solidFill>
              </a:rPr>
              <a:t>No les escribo porque ignoren la verdad, sino porque la conocen y porque ninguna mentira procede de la verdad</a:t>
            </a:r>
            <a:r>
              <a:rPr lang="es-ES" sz="2200" dirty="0" smtClean="0">
                <a:solidFill>
                  <a:schemeClr val="bg1"/>
                </a:solidFill>
              </a:rPr>
              <a:t>. </a:t>
            </a:r>
            <a:r>
              <a:rPr lang="es-ES" sz="2200" b="1" dirty="0">
                <a:solidFill>
                  <a:schemeClr val="bg1"/>
                </a:solidFill>
              </a:rPr>
              <a:t>22</a:t>
            </a:r>
            <a:r>
              <a:rPr lang="es-ES" sz="2200" dirty="0">
                <a:solidFill>
                  <a:schemeClr val="bg1"/>
                </a:solidFill>
              </a:rPr>
              <a:t> ¿Quién es el mentiroso sino el que niega que Jesús es el Cristo? Es el anticristo, el que niega al Padre y al Hijo</a:t>
            </a:r>
            <a:r>
              <a:rPr lang="es-ES" sz="2200" dirty="0" smtClean="0">
                <a:solidFill>
                  <a:schemeClr val="bg1"/>
                </a:solidFill>
              </a:rPr>
              <a:t>.</a:t>
            </a:r>
            <a:endParaRPr lang="es-ES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582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8599"/>
            <a:ext cx="12024519" cy="6511637"/>
          </a:xfrm>
          <a:prstGeom prst="rect">
            <a:avLst/>
          </a:prstGeom>
          <a:solidFill>
            <a:srgbClr val="002060"/>
          </a:solidFill>
        </p:spPr>
        <p:txBody>
          <a:bodyPr wrap="square" lIns="108821" tIns="54411" rIns="108821" bIns="54411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1 Juan 2:23-24 </a:t>
            </a:r>
            <a:endParaRPr lang="en-US" sz="1200" b="1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 23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l-GR" sz="3200" b="1" dirty="0">
                <a:solidFill>
                  <a:schemeClr val="bg1"/>
                </a:solidFill>
              </a:rPr>
              <a:t>πᾶς ὁ ἀρνούμενος τὸν υἱὸν οὐδὲ τὸν </a:t>
            </a:r>
            <a:r>
              <a:rPr lang="el-GR" sz="3200" b="1" dirty="0" smtClean="0">
                <a:solidFill>
                  <a:schemeClr val="bg1"/>
                </a:solidFill>
              </a:rPr>
              <a:t>πατέρα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  </a:t>
            </a:r>
          </a:p>
          <a:p>
            <a:r>
              <a:rPr lang="es-ES" sz="2400" dirty="0" smtClean="0">
                <a:solidFill>
                  <a:schemeClr val="bg1"/>
                </a:solidFill>
              </a:rPr>
              <a:t>     todo el que    </a:t>
            </a:r>
            <a:r>
              <a:rPr lang="es-ES" sz="2400" dirty="0">
                <a:solidFill>
                  <a:schemeClr val="bg1"/>
                </a:solidFill>
              </a:rPr>
              <a:t>niega </a:t>
            </a:r>
            <a:r>
              <a:rPr lang="es-ES" sz="2400" dirty="0" smtClean="0">
                <a:solidFill>
                  <a:schemeClr val="bg1"/>
                </a:solidFill>
              </a:rPr>
              <a:t>                al      Hijo      ni          al       Padre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  </a:t>
            </a:r>
            <a:r>
              <a:rPr lang="el-GR" sz="3200" b="1" dirty="0" smtClean="0">
                <a:solidFill>
                  <a:schemeClr val="bg1"/>
                </a:solidFill>
              </a:rPr>
              <a:t>ἔχει</a:t>
            </a:r>
            <a:r>
              <a:rPr lang="el-GR" sz="3200" b="1" dirty="0">
                <a:solidFill>
                  <a:schemeClr val="bg1"/>
                </a:solidFill>
              </a:rPr>
              <a:t>, ὁ ὁμολογῶν τὸν υἱὸν 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καὶ </a:t>
            </a:r>
            <a:r>
              <a:rPr lang="el-GR" sz="3200" b="1" dirty="0">
                <a:solidFill>
                  <a:schemeClr val="bg1"/>
                </a:solidFill>
              </a:rPr>
              <a:t>τὸν πατέρα ἔχει</a:t>
            </a:r>
            <a:r>
              <a:rPr lang="el-GR" sz="3200" b="1" dirty="0" smtClean="0">
                <a:solidFill>
                  <a:schemeClr val="bg1"/>
                </a:solidFill>
              </a:rPr>
              <a:t>.</a:t>
            </a:r>
            <a:endParaRPr lang="en-US" sz="2400" b="1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   </a:t>
            </a:r>
            <a:r>
              <a:rPr lang="es-ES" sz="2400" dirty="0" smtClean="0">
                <a:solidFill>
                  <a:schemeClr val="bg1"/>
                </a:solidFill>
              </a:rPr>
              <a:t>tiene  el </a:t>
            </a:r>
            <a:r>
              <a:rPr lang="es-ES" sz="2400" dirty="0">
                <a:solidFill>
                  <a:schemeClr val="bg1"/>
                </a:solidFill>
              </a:rPr>
              <a:t>que confiesa </a:t>
            </a:r>
            <a:r>
              <a:rPr lang="es-ES" sz="2400" dirty="0" smtClean="0">
                <a:solidFill>
                  <a:schemeClr val="bg1"/>
                </a:solidFill>
              </a:rPr>
              <a:t>      al       Hijo también  al    </a:t>
            </a:r>
            <a:r>
              <a:rPr lang="es-ES" sz="2400" dirty="0">
                <a:solidFill>
                  <a:schemeClr val="bg1"/>
                </a:solidFill>
              </a:rPr>
              <a:t>Padre </a:t>
            </a:r>
            <a:r>
              <a:rPr lang="es-ES" sz="2400" dirty="0" smtClean="0">
                <a:solidFill>
                  <a:schemeClr val="bg1"/>
                </a:solidFill>
              </a:rPr>
              <a:t>       tiene </a:t>
            </a:r>
            <a:endParaRPr lang="en-US" sz="2400" b="1" dirty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24 </a:t>
            </a:r>
            <a:r>
              <a:rPr lang="el-GR" sz="3200" b="1" dirty="0">
                <a:solidFill>
                  <a:schemeClr val="bg1"/>
                </a:solidFill>
              </a:rPr>
              <a:t>ὑμεῖς ὃ ἠκούσατε ἀπ᾽ ἀρχῆς, ἐν ὑμῖν μενέτω. 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ἐὰν </a:t>
            </a:r>
            <a:r>
              <a:rPr lang="el-GR" sz="3200" b="1" dirty="0">
                <a:solidFill>
                  <a:schemeClr val="bg1"/>
                </a:solidFill>
              </a:rPr>
              <a:t>ἐν ὑμῖν μείνῃ </a:t>
            </a:r>
            <a:endParaRPr lang="en-US" sz="2400" b="1" dirty="0" smtClean="0">
              <a:solidFill>
                <a:schemeClr val="bg1"/>
              </a:solidFill>
            </a:endParaRPr>
          </a:p>
          <a:p>
            <a:r>
              <a:rPr lang="es-ES" sz="2400" dirty="0" smtClean="0">
                <a:solidFill>
                  <a:schemeClr val="bg1"/>
                </a:solidFill>
              </a:rPr>
              <a:t>   vosotros lo </a:t>
            </a:r>
            <a:r>
              <a:rPr lang="es-ES" sz="2400" dirty="0">
                <a:solidFill>
                  <a:schemeClr val="bg1"/>
                </a:solidFill>
              </a:rPr>
              <a:t>que </a:t>
            </a:r>
            <a:r>
              <a:rPr lang="es-ES" sz="2400" dirty="0" smtClean="0">
                <a:solidFill>
                  <a:schemeClr val="bg1"/>
                </a:solidFill>
              </a:rPr>
              <a:t>oísteis     </a:t>
            </a:r>
            <a:r>
              <a:rPr lang="es-ES" sz="2400" dirty="0">
                <a:solidFill>
                  <a:schemeClr val="bg1"/>
                </a:solidFill>
              </a:rPr>
              <a:t>desde </a:t>
            </a:r>
            <a:r>
              <a:rPr lang="es-ES" sz="2400" dirty="0" smtClean="0">
                <a:solidFill>
                  <a:schemeClr val="bg1"/>
                </a:solidFill>
              </a:rPr>
              <a:t>principio en </a:t>
            </a:r>
            <a:r>
              <a:rPr lang="es-ES" sz="2400" dirty="0">
                <a:solidFill>
                  <a:schemeClr val="bg1"/>
                </a:solidFill>
              </a:rPr>
              <a:t>vosotros </a:t>
            </a:r>
            <a:r>
              <a:rPr lang="es-ES" sz="2400" dirty="0" smtClean="0">
                <a:solidFill>
                  <a:schemeClr val="bg1"/>
                </a:solidFill>
              </a:rPr>
              <a:t>permanezca  </a:t>
            </a:r>
            <a:r>
              <a:rPr lang="es-ES" sz="2200" dirty="0" smtClean="0">
                <a:solidFill>
                  <a:schemeClr val="bg1"/>
                </a:solidFill>
              </a:rPr>
              <a:t>si   en vosotros </a:t>
            </a:r>
            <a:r>
              <a:rPr lang="es-ES" sz="2000" dirty="0" smtClean="0">
                <a:solidFill>
                  <a:schemeClr val="bg1"/>
                </a:solidFill>
              </a:rPr>
              <a:t>permaneciere </a:t>
            </a:r>
            <a:endParaRPr lang="en-US" sz="2000" b="1" dirty="0" smtClean="0">
              <a:solidFill>
                <a:schemeClr val="bg1"/>
              </a:solidFill>
            </a:endParaRPr>
          </a:p>
          <a:p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ὃ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>
                <a:solidFill>
                  <a:schemeClr val="bg1"/>
                </a:solidFill>
              </a:rPr>
              <a:t>ἀπ᾽ ἀρχῆς ἠκούσατε, καὶ ὑμεῖς ἐν τῷ υἱῷ καὶ ἐν τῷ πατρὶ μενεῖτε.</a:t>
            </a:r>
            <a:endParaRPr lang="en-US" sz="2400" b="1" dirty="0">
              <a:solidFill>
                <a:schemeClr val="bg1"/>
              </a:solidFill>
            </a:endParaRPr>
          </a:p>
          <a:p>
            <a:r>
              <a:rPr lang="es-ES" sz="2000" dirty="0">
                <a:solidFill>
                  <a:schemeClr val="bg1"/>
                </a:solidFill>
              </a:rPr>
              <a:t>lo que desde principio </a:t>
            </a:r>
            <a:r>
              <a:rPr lang="es-ES" sz="2000" dirty="0" smtClean="0">
                <a:solidFill>
                  <a:schemeClr val="bg1"/>
                </a:solidFill>
              </a:rPr>
              <a:t>    </a:t>
            </a:r>
            <a:r>
              <a:rPr lang="es-ES" sz="2400" dirty="0" smtClean="0">
                <a:solidFill>
                  <a:schemeClr val="bg1"/>
                </a:solidFill>
              </a:rPr>
              <a:t>oísteis     también </a:t>
            </a:r>
            <a:r>
              <a:rPr lang="es-ES" sz="2400" dirty="0">
                <a:solidFill>
                  <a:schemeClr val="bg1"/>
                </a:solidFill>
              </a:rPr>
              <a:t>vosotros en el </a:t>
            </a:r>
            <a:r>
              <a:rPr lang="es-ES" sz="2400" dirty="0" smtClean="0">
                <a:solidFill>
                  <a:schemeClr val="bg1"/>
                </a:solidFill>
              </a:rPr>
              <a:t>    Hijo     y     en    el  </a:t>
            </a:r>
            <a:r>
              <a:rPr lang="es-ES" sz="2400" dirty="0">
                <a:solidFill>
                  <a:schemeClr val="bg1"/>
                </a:solidFill>
              </a:rPr>
              <a:t>Padre </a:t>
            </a:r>
            <a:r>
              <a:rPr lang="es-ES" sz="2400" dirty="0" smtClean="0">
                <a:solidFill>
                  <a:schemeClr val="bg1"/>
                </a:solidFill>
              </a:rPr>
              <a:t>permaneceréis</a:t>
            </a:r>
          </a:p>
          <a:p>
            <a:endParaRPr lang="en-US" sz="2400" baseline="30000" dirty="0">
              <a:solidFill>
                <a:schemeClr val="bg1"/>
              </a:solidFill>
            </a:endParaRPr>
          </a:p>
          <a:p>
            <a:r>
              <a:rPr lang="en-US" sz="2400" baseline="30000" dirty="0" smtClean="0">
                <a:solidFill>
                  <a:schemeClr val="bg1"/>
                </a:solidFill>
              </a:rPr>
              <a:t>R60 </a:t>
            </a:r>
            <a:r>
              <a:rPr lang="es-ES" sz="2400" b="1" dirty="0">
                <a:solidFill>
                  <a:schemeClr val="bg1"/>
                </a:solidFill>
              </a:rPr>
              <a:t>23</a:t>
            </a:r>
            <a:r>
              <a:rPr lang="es-ES" sz="2400" dirty="0">
                <a:solidFill>
                  <a:schemeClr val="bg1"/>
                </a:solidFill>
              </a:rPr>
              <a:t> Todo aquel que niega al Hijo, tampoco tiene al Padre. El que confiesa al Hijo, tiene también al Padre</a:t>
            </a:r>
            <a:r>
              <a:rPr lang="es-ES" sz="2400" dirty="0" smtClean="0">
                <a:solidFill>
                  <a:schemeClr val="bg1"/>
                </a:solidFill>
              </a:rPr>
              <a:t>. </a:t>
            </a:r>
            <a:r>
              <a:rPr lang="es-ES" sz="2400" b="1" dirty="0">
                <a:solidFill>
                  <a:schemeClr val="bg1"/>
                </a:solidFill>
              </a:rPr>
              <a:t>24</a:t>
            </a:r>
            <a:r>
              <a:rPr lang="es-ES" sz="2400" dirty="0">
                <a:solidFill>
                  <a:schemeClr val="bg1"/>
                </a:solidFill>
              </a:rPr>
              <a:t> Lo que habéis oído desde el principio, permanezca en vosotros. Si lo que habéis oído desde el principio permanece en vosotros, también vosotros permaneceréis en el Hijo y en el Padre</a:t>
            </a:r>
            <a:r>
              <a:rPr lang="es-ES" sz="2400" dirty="0" smtClean="0">
                <a:solidFill>
                  <a:schemeClr val="bg1"/>
                </a:solidFill>
              </a:rPr>
              <a:t>. / </a:t>
            </a:r>
            <a:r>
              <a:rPr lang="es-ES" sz="2400" baseline="30000" dirty="0" smtClean="0">
                <a:solidFill>
                  <a:schemeClr val="bg1"/>
                </a:solidFill>
              </a:rPr>
              <a:t>NVI </a:t>
            </a:r>
            <a:r>
              <a:rPr lang="es-ES" sz="2400" b="1" dirty="0" smtClean="0">
                <a:solidFill>
                  <a:schemeClr val="bg1"/>
                </a:solidFill>
              </a:rPr>
              <a:t>23</a:t>
            </a:r>
            <a:r>
              <a:rPr lang="es-ES" sz="2400" dirty="0" smtClean="0">
                <a:solidFill>
                  <a:schemeClr val="bg1"/>
                </a:solidFill>
              </a:rPr>
              <a:t> </a:t>
            </a:r>
            <a:r>
              <a:rPr lang="es-ES" sz="2400" dirty="0">
                <a:solidFill>
                  <a:schemeClr val="bg1"/>
                </a:solidFill>
              </a:rPr>
              <a:t>Todo el que niega al Hijo no tiene al Padre; el que reconoce al Hijo tiene también al Padre</a:t>
            </a:r>
            <a:r>
              <a:rPr lang="es-ES" sz="2400" dirty="0" smtClean="0">
                <a:solidFill>
                  <a:schemeClr val="bg1"/>
                </a:solidFill>
              </a:rPr>
              <a:t>. </a:t>
            </a:r>
            <a:r>
              <a:rPr lang="es-ES" sz="2400" b="1" dirty="0">
                <a:solidFill>
                  <a:schemeClr val="bg1"/>
                </a:solidFill>
              </a:rPr>
              <a:t>24</a:t>
            </a:r>
            <a:r>
              <a:rPr lang="es-ES" sz="2400" dirty="0">
                <a:solidFill>
                  <a:schemeClr val="bg1"/>
                </a:solidFill>
              </a:rPr>
              <a:t> Permanezca en ustedes lo que han oído desde el principio, y así ustedes permanecerán también en el Hijo y en el Padre. 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9169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318" y="762000"/>
            <a:ext cx="11887201" cy="5680640"/>
          </a:xfrm>
          <a:prstGeom prst="rect">
            <a:avLst/>
          </a:prstGeom>
          <a:solidFill>
            <a:srgbClr val="002060"/>
          </a:solidFill>
        </p:spPr>
        <p:txBody>
          <a:bodyPr wrap="square" lIns="108821" tIns="54411" rIns="108821" bIns="54411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1 Juan 2:25-26 </a:t>
            </a:r>
          </a:p>
          <a:p>
            <a:pPr algn="ctr"/>
            <a:endParaRPr lang="en-US" sz="1200" b="1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25</a:t>
            </a:r>
            <a:r>
              <a:rPr lang="el-GR" sz="2800" dirty="0" smtClean="0">
                <a:solidFill>
                  <a:schemeClr val="bg1"/>
                </a:solidFill>
              </a:rPr>
              <a:t> </a:t>
            </a:r>
            <a:r>
              <a:rPr lang="el-GR" sz="3400" b="1" dirty="0">
                <a:solidFill>
                  <a:schemeClr val="bg1"/>
                </a:solidFill>
              </a:rPr>
              <a:t>καὶ αὕτη ἐστὶν ἡ ἐπαγγελία ἣν </a:t>
            </a:r>
            <a:r>
              <a:rPr lang="el-GR" sz="3400" b="1" dirty="0" smtClean="0">
                <a:solidFill>
                  <a:schemeClr val="bg1"/>
                </a:solidFill>
              </a:rPr>
              <a:t>αὐτὸς</a:t>
            </a: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         y      </a:t>
            </a:r>
            <a:r>
              <a:rPr lang="es-ES" sz="2400" dirty="0" smtClean="0">
                <a:solidFill>
                  <a:schemeClr val="bg1"/>
                </a:solidFill>
              </a:rPr>
              <a:t> ésta           es      la        </a:t>
            </a:r>
            <a:r>
              <a:rPr lang="es-ES" sz="2400" dirty="0">
                <a:solidFill>
                  <a:schemeClr val="bg1"/>
                </a:solidFill>
              </a:rPr>
              <a:t>promesa </a:t>
            </a:r>
            <a:r>
              <a:rPr lang="es-ES" sz="2400" dirty="0" smtClean="0">
                <a:solidFill>
                  <a:schemeClr val="bg1"/>
                </a:solidFill>
              </a:rPr>
              <a:t>      que     </a:t>
            </a:r>
            <a:r>
              <a:rPr lang="es-ES" sz="2400" dirty="0">
                <a:solidFill>
                  <a:schemeClr val="bg1"/>
                </a:solidFill>
              </a:rPr>
              <a:t>él </a:t>
            </a:r>
            <a:r>
              <a:rPr lang="es-E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      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400" b="1" dirty="0">
                <a:solidFill>
                  <a:schemeClr val="bg1"/>
                </a:solidFill>
              </a:rPr>
              <a:t>ἐπηγγείλατο ἡμῖν, τὴν ζωὴν τὴν αἰώνιον</a:t>
            </a:r>
            <a:r>
              <a:rPr lang="el-GR" sz="3400" b="1" dirty="0" smtClean="0">
                <a:solidFill>
                  <a:schemeClr val="bg1"/>
                </a:solidFill>
              </a:rPr>
              <a:t>.</a:t>
            </a:r>
            <a:endParaRPr lang="en-US" sz="2400" b="1" dirty="0" smtClean="0">
              <a:solidFill>
                <a:schemeClr val="bg1"/>
              </a:solidFill>
            </a:endParaRPr>
          </a:p>
          <a:p>
            <a:r>
              <a:rPr lang="es-ES" sz="2400" dirty="0" smtClean="0">
                <a:solidFill>
                  <a:schemeClr val="bg1"/>
                </a:solidFill>
              </a:rPr>
              <a:t>        </a:t>
            </a:r>
            <a:r>
              <a:rPr lang="es-ES" sz="2400" dirty="0" err="1" smtClean="0">
                <a:solidFill>
                  <a:schemeClr val="bg1"/>
                </a:solidFill>
              </a:rPr>
              <a:t>prometi</a:t>
            </a:r>
            <a:r>
              <a:rPr lang="en-US" sz="2400" dirty="0">
                <a:solidFill>
                  <a:schemeClr val="bg1"/>
                </a:solidFill>
              </a:rPr>
              <a:t>ó</a:t>
            </a:r>
            <a:r>
              <a:rPr lang="es-ES" sz="2400" dirty="0" smtClean="0">
                <a:solidFill>
                  <a:schemeClr val="bg1"/>
                </a:solidFill>
              </a:rPr>
              <a:t>              nos        la        </a:t>
            </a:r>
            <a:r>
              <a:rPr lang="es-ES" sz="2400" dirty="0">
                <a:solidFill>
                  <a:schemeClr val="bg1"/>
                </a:solidFill>
              </a:rPr>
              <a:t>vida </a:t>
            </a:r>
            <a:r>
              <a:rPr lang="es-ES" sz="2400" dirty="0" smtClean="0">
                <a:solidFill>
                  <a:schemeClr val="bg1"/>
                </a:solidFill>
              </a:rPr>
              <a:t>    la        eterna </a:t>
            </a:r>
            <a:endParaRPr lang="en-US" sz="2400" b="1" dirty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>
                <a:solidFill>
                  <a:schemeClr val="bg1"/>
                </a:solidFill>
              </a:rPr>
              <a:t>26</a:t>
            </a:r>
            <a:r>
              <a:rPr lang="el-GR" sz="2800" dirty="0">
                <a:solidFill>
                  <a:schemeClr val="bg1"/>
                </a:solidFill>
              </a:rPr>
              <a:t> </a:t>
            </a:r>
            <a:r>
              <a:rPr lang="el-GR" sz="3400" b="1" dirty="0">
                <a:solidFill>
                  <a:schemeClr val="bg1"/>
                </a:solidFill>
              </a:rPr>
              <a:t>Ταῦτα ἔγραψα ὑμῖν περὶ τῶν πλανώντων ὑμᾶς. </a:t>
            </a: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     </a:t>
            </a:r>
            <a:r>
              <a:rPr lang="en-US" sz="2400" dirty="0" err="1" smtClean="0">
                <a:solidFill>
                  <a:schemeClr val="bg1"/>
                </a:solidFill>
              </a:rPr>
              <a:t>estas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cosas</a:t>
            </a:r>
            <a:r>
              <a:rPr lang="en-US" sz="2400" dirty="0" smtClean="0">
                <a:solidFill>
                  <a:schemeClr val="bg1"/>
                </a:solidFill>
              </a:rPr>
              <a:t>     </a:t>
            </a:r>
            <a:r>
              <a:rPr lang="es-ES" sz="2400" dirty="0" err="1" smtClean="0">
                <a:solidFill>
                  <a:schemeClr val="bg1"/>
                </a:solidFill>
              </a:rPr>
              <a:t>escrib</a:t>
            </a:r>
            <a:r>
              <a:rPr lang="en-US" sz="2400" dirty="0">
                <a:solidFill>
                  <a:schemeClr val="bg1"/>
                </a:solidFill>
              </a:rPr>
              <a:t>í </a:t>
            </a:r>
            <a:r>
              <a:rPr lang="en-US" sz="2400" dirty="0" smtClean="0">
                <a:solidFill>
                  <a:schemeClr val="bg1"/>
                </a:solidFill>
              </a:rPr>
              <a:t>        o</a:t>
            </a:r>
            <a:r>
              <a:rPr lang="es-ES" sz="2400" dirty="0" smtClean="0">
                <a:solidFill>
                  <a:schemeClr val="bg1"/>
                </a:solidFill>
              </a:rPr>
              <a:t>s      acerca  de </a:t>
            </a:r>
            <a:r>
              <a:rPr lang="es-ES" sz="2400" dirty="0">
                <a:solidFill>
                  <a:schemeClr val="bg1"/>
                </a:solidFill>
              </a:rPr>
              <a:t>los </a:t>
            </a:r>
            <a:r>
              <a:rPr lang="es-ES" sz="2400" dirty="0" smtClean="0">
                <a:solidFill>
                  <a:schemeClr val="bg1"/>
                </a:solidFill>
              </a:rPr>
              <a:t>   que engañan         os</a:t>
            </a:r>
          </a:p>
          <a:p>
            <a:endParaRPr lang="en-US" sz="2400" baseline="30000" dirty="0" smtClean="0">
              <a:solidFill>
                <a:schemeClr val="bg1"/>
              </a:solidFill>
            </a:endParaRPr>
          </a:p>
          <a:p>
            <a:endParaRPr lang="en-US" sz="2400" baseline="30000" dirty="0">
              <a:solidFill>
                <a:schemeClr val="bg1"/>
              </a:solidFill>
            </a:endParaRPr>
          </a:p>
          <a:p>
            <a:r>
              <a:rPr lang="en-US" sz="2800" baseline="30000" dirty="0" smtClean="0">
                <a:solidFill>
                  <a:schemeClr val="bg1"/>
                </a:solidFill>
              </a:rPr>
              <a:t>R60 </a:t>
            </a:r>
            <a:r>
              <a:rPr lang="es-ES" sz="2800" b="1" dirty="0">
                <a:solidFill>
                  <a:schemeClr val="bg1"/>
                </a:solidFill>
              </a:rPr>
              <a:t>25</a:t>
            </a:r>
            <a:r>
              <a:rPr lang="es-ES" sz="2800" dirty="0">
                <a:solidFill>
                  <a:schemeClr val="bg1"/>
                </a:solidFill>
              </a:rPr>
              <a:t> Y ésta es la promesa que él nos hizo, la vida eterna</a:t>
            </a:r>
            <a:r>
              <a:rPr lang="es-ES" sz="2800" dirty="0" smtClean="0">
                <a:solidFill>
                  <a:schemeClr val="bg1"/>
                </a:solidFill>
              </a:rPr>
              <a:t>. </a:t>
            </a:r>
            <a:r>
              <a:rPr lang="es-ES" sz="2800" b="1" dirty="0">
                <a:solidFill>
                  <a:schemeClr val="bg1"/>
                </a:solidFill>
              </a:rPr>
              <a:t>26</a:t>
            </a:r>
            <a:r>
              <a:rPr lang="es-ES" sz="2800" dirty="0">
                <a:solidFill>
                  <a:schemeClr val="bg1"/>
                </a:solidFill>
              </a:rPr>
              <a:t> Os he escrito esto sobre los que os engañan.</a:t>
            </a:r>
          </a:p>
          <a:p>
            <a:r>
              <a:rPr lang="es-ES" sz="2800" baseline="30000" dirty="0" smtClean="0">
                <a:solidFill>
                  <a:schemeClr val="bg1"/>
                </a:solidFill>
              </a:rPr>
              <a:t>NVI </a:t>
            </a:r>
            <a:r>
              <a:rPr lang="es-ES" sz="2800" b="1" dirty="0" smtClean="0">
                <a:solidFill>
                  <a:schemeClr val="bg1"/>
                </a:solidFill>
              </a:rPr>
              <a:t>25</a:t>
            </a:r>
            <a:r>
              <a:rPr lang="es-ES" sz="2800" dirty="0" smtClean="0">
                <a:solidFill>
                  <a:schemeClr val="bg1"/>
                </a:solidFill>
              </a:rPr>
              <a:t> </a:t>
            </a:r>
            <a:r>
              <a:rPr lang="es-ES" sz="2800" dirty="0">
                <a:solidFill>
                  <a:schemeClr val="bg1"/>
                </a:solidFill>
              </a:rPr>
              <a:t>Ésta es la promesa que él nos dio: la vida eterna</a:t>
            </a:r>
            <a:r>
              <a:rPr lang="es-ES" sz="2800" dirty="0" smtClean="0">
                <a:solidFill>
                  <a:schemeClr val="bg1"/>
                </a:solidFill>
              </a:rPr>
              <a:t>. </a:t>
            </a:r>
            <a:r>
              <a:rPr lang="es-ES" sz="2800" b="1" dirty="0" smtClean="0">
                <a:solidFill>
                  <a:schemeClr val="bg1"/>
                </a:solidFill>
              </a:rPr>
              <a:t>26</a:t>
            </a:r>
            <a:r>
              <a:rPr lang="es-ES" sz="2800" dirty="0" smtClean="0">
                <a:solidFill>
                  <a:schemeClr val="bg1"/>
                </a:solidFill>
              </a:rPr>
              <a:t> </a:t>
            </a:r>
            <a:r>
              <a:rPr lang="es-ES" sz="2800" dirty="0">
                <a:solidFill>
                  <a:schemeClr val="bg1"/>
                </a:solidFill>
              </a:rPr>
              <a:t>Estas cosas les escribo acerca de los que procuran engañarlos</a:t>
            </a:r>
            <a:r>
              <a:rPr lang="es-ES" sz="2800" dirty="0" smtClean="0">
                <a:solidFill>
                  <a:schemeClr val="bg1"/>
                </a:solidFill>
              </a:rPr>
              <a:t>.</a:t>
            </a:r>
            <a:endParaRPr lang="es-E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941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3971"/>
            <a:ext cx="12024519" cy="6829673"/>
          </a:xfrm>
          <a:prstGeom prst="rect">
            <a:avLst/>
          </a:prstGeom>
          <a:solidFill>
            <a:srgbClr val="002060"/>
          </a:solidFill>
        </p:spPr>
        <p:txBody>
          <a:bodyPr wrap="square" lIns="108821" tIns="54411" rIns="108821" bIns="54411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1 Juan 2:27 </a:t>
            </a:r>
            <a:endParaRPr lang="en-US" sz="1200" b="1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 27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l-GR" sz="3200" b="1" dirty="0">
                <a:solidFill>
                  <a:schemeClr val="bg1"/>
                </a:solidFill>
              </a:rPr>
              <a:t>καὶ ὑμεῖς τὸ χρῖσμα ὃ ἐλάβετε ἀπ᾽ αὐτοῦ μένει </a:t>
            </a:r>
            <a:endParaRPr lang="en-US" sz="2400" b="1" dirty="0" smtClean="0">
              <a:solidFill>
                <a:schemeClr val="bg1"/>
              </a:solidFill>
            </a:endParaRPr>
          </a:p>
          <a:p>
            <a:r>
              <a:rPr lang="es-ES" sz="2400" dirty="0" smtClean="0">
                <a:solidFill>
                  <a:schemeClr val="bg1"/>
                </a:solidFill>
              </a:rPr>
              <a:t>         y    vosotros  la    </a:t>
            </a:r>
            <a:r>
              <a:rPr lang="es-ES" sz="2400" dirty="0">
                <a:solidFill>
                  <a:schemeClr val="bg1"/>
                </a:solidFill>
              </a:rPr>
              <a:t>unción </a:t>
            </a:r>
            <a:r>
              <a:rPr lang="es-ES" sz="2400" dirty="0" smtClean="0">
                <a:solidFill>
                  <a:schemeClr val="bg1"/>
                </a:solidFill>
              </a:rPr>
              <a:t> que recibisteis    de         </a:t>
            </a:r>
            <a:r>
              <a:rPr lang="es-ES" sz="2400" dirty="0">
                <a:solidFill>
                  <a:schemeClr val="bg1"/>
                </a:solidFill>
              </a:rPr>
              <a:t>él </a:t>
            </a:r>
            <a:r>
              <a:rPr lang="es-ES" sz="2400" dirty="0" smtClean="0">
                <a:solidFill>
                  <a:schemeClr val="bg1"/>
                </a:solidFill>
              </a:rPr>
              <a:t>   permanece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   </a:t>
            </a:r>
            <a:r>
              <a:rPr lang="el-GR" sz="3200" b="1" dirty="0" smtClean="0">
                <a:solidFill>
                  <a:schemeClr val="bg1"/>
                </a:solidFill>
              </a:rPr>
              <a:t>ἐν </a:t>
            </a:r>
            <a:r>
              <a:rPr lang="el-GR" sz="3200" b="1" dirty="0">
                <a:solidFill>
                  <a:schemeClr val="bg1"/>
                </a:solidFill>
              </a:rPr>
              <a:t>ὑμῖν, καὶ οὐ χρείαν </a:t>
            </a:r>
            <a:r>
              <a:rPr lang="el-GR" sz="3200" b="1" dirty="0" smtClean="0">
                <a:solidFill>
                  <a:schemeClr val="bg1"/>
                </a:solidFill>
              </a:rPr>
              <a:t>ἔχετε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>
                <a:solidFill>
                  <a:schemeClr val="bg1"/>
                </a:solidFill>
              </a:rPr>
              <a:t>ἵνα 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τις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>
                <a:solidFill>
                  <a:schemeClr val="bg1"/>
                </a:solidFill>
              </a:rPr>
              <a:t>διδάσκῃ ὑμᾶς, </a:t>
            </a:r>
            <a:endParaRPr lang="en-US" sz="2400" b="1" dirty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   </a:t>
            </a:r>
            <a:r>
              <a:rPr lang="es-ES" sz="2400" dirty="0" smtClean="0">
                <a:solidFill>
                  <a:schemeClr val="bg1"/>
                </a:solidFill>
              </a:rPr>
              <a:t>en vosotros   y      no necesidad  tenéis de </a:t>
            </a:r>
            <a:r>
              <a:rPr lang="es-ES" sz="2400" dirty="0">
                <a:solidFill>
                  <a:schemeClr val="bg1"/>
                </a:solidFill>
              </a:rPr>
              <a:t>que </a:t>
            </a:r>
            <a:r>
              <a:rPr lang="es-ES" sz="2400" dirty="0" smtClean="0">
                <a:solidFill>
                  <a:schemeClr val="bg1"/>
                </a:solidFill>
              </a:rPr>
              <a:t>alguien enseñe       os</a:t>
            </a:r>
            <a:endParaRPr lang="en-US" sz="2400" b="1" dirty="0">
              <a:solidFill>
                <a:schemeClr val="bg1"/>
              </a:solidFill>
            </a:endParaRPr>
          </a:p>
          <a:p>
            <a:r>
              <a:rPr lang="en-US" sz="3200" b="1" dirty="0" smtClean="0">
                <a:solidFill>
                  <a:schemeClr val="bg1"/>
                </a:solidFill>
              </a:rPr>
              <a:t>  </a:t>
            </a:r>
            <a:r>
              <a:rPr lang="el-GR" sz="3200" b="1" dirty="0" smtClean="0">
                <a:solidFill>
                  <a:schemeClr val="bg1"/>
                </a:solidFill>
              </a:rPr>
              <a:t>ἀλλ</a:t>
            </a:r>
            <a:r>
              <a:rPr lang="el-GR" sz="3200" b="1" dirty="0">
                <a:solidFill>
                  <a:schemeClr val="bg1"/>
                </a:solidFill>
              </a:rPr>
              <a:t>᾽ 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ὡς 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τὸ </a:t>
            </a:r>
            <a:r>
              <a:rPr lang="el-GR" sz="3200" b="1" dirty="0">
                <a:solidFill>
                  <a:schemeClr val="bg1"/>
                </a:solidFill>
              </a:rPr>
              <a:t>αὐτοῦ χρῖσμα διδάσκει ὑμᾶς περὶ 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πάντων</a:t>
            </a:r>
            <a:r>
              <a:rPr lang="el-GR" sz="3200" b="1" dirty="0">
                <a:solidFill>
                  <a:schemeClr val="bg1"/>
                </a:solidFill>
              </a:rPr>
              <a:t>, </a:t>
            </a:r>
            <a:endParaRPr lang="en-US" sz="2400" b="1" dirty="0">
              <a:solidFill>
                <a:schemeClr val="bg1"/>
              </a:solidFill>
            </a:endParaRPr>
          </a:p>
          <a:p>
            <a:r>
              <a:rPr lang="es-ES" sz="2400" dirty="0">
                <a:solidFill>
                  <a:schemeClr val="bg1"/>
                </a:solidFill>
              </a:rPr>
              <a:t>s</a:t>
            </a:r>
            <a:r>
              <a:rPr lang="es-ES" sz="2400" dirty="0" smtClean="0">
                <a:solidFill>
                  <a:schemeClr val="bg1"/>
                </a:solidFill>
              </a:rPr>
              <a:t>ino que como </a:t>
            </a:r>
            <a:r>
              <a:rPr lang="es-ES" sz="2400" dirty="0">
                <a:solidFill>
                  <a:schemeClr val="bg1"/>
                </a:solidFill>
              </a:rPr>
              <a:t>la </a:t>
            </a:r>
            <a:r>
              <a:rPr lang="es-ES" sz="2400" dirty="0" smtClean="0">
                <a:solidFill>
                  <a:schemeClr val="bg1"/>
                </a:solidFill>
              </a:rPr>
              <a:t>   de </a:t>
            </a:r>
            <a:r>
              <a:rPr lang="es-ES" sz="2400" dirty="0">
                <a:solidFill>
                  <a:schemeClr val="bg1"/>
                </a:solidFill>
              </a:rPr>
              <a:t>él </a:t>
            </a:r>
            <a:r>
              <a:rPr lang="es-ES" sz="2400" dirty="0" smtClean="0">
                <a:solidFill>
                  <a:schemeClr val="bg1"/>
                </a:solidFill>
              </a:rPr>
              <a:t>       unción          enseña         os     acerca  todas </a:t>
            </a:r>
            <a:r>
              <a:rPr lang="es-ES" sz="2400" dirty="0">
                <a:solidFill>
                  <a:schemeClr val="bg1"/>
                </a:solidFill>
              </a:rPr>
              <a:t>las cosas </a:t>
            </a:r>
            <a:r>
              <a:rPr lang="es-ES" sz="2400" dirty="0" smtClean="0">
                <a:solidFill>
                  <a:schemeClr val="bg1"/>
                </a:solidFill>
              </a:rPr>
              <a:t> </a:t>
            </a:r>
            <a:endParaRPr lang="en-US" sz="2400" b="1" dirty="0" smtClean="0">
              <a:solidFill>
                <a:schemeClr val="bg1"/>
              </a:solidFill>
            </a:endParaRPr>
          </a:p>
          <a:p>
            <a:r>
              <a:rPr lang="en-US" sz="3200" b="1" dirty="0" smtClean="0">
                <a:solidFill>
                  <a:schemeClr val="bg1"/>
                </a:solidFill>
              </a:rPr>
              <a:t>      </a:t>
            </a:r>
            <a:r>
              <a:rPr lang="el-GR" sz="3200" b="1" dirty="0">
                <a:solidFill>
                  <a:schemeClr val="bg1"/>
                </a:solidFill>
              </a:rPr>
              <a:t>καὶ ἀληθές ἐστιν καὶ οὐκ ἔστιν ψεῦδος, </a:t>
            </a:r>
            <a:endParaRPr lang="en-US" sz="2400" b="1" dirty="0">
              <a:solidFill>
                <a:schemeClr val="bg1"/>
              </a:solidFill>
            </a:endParaRPr>
          </a:p>
          <a:p>
            <a:r>
              <a:rPr lang="es-ES" sz="2400" dirty="0" smtClean="0">
                <a:solidFill>
                  <a:schemeClr val="bg1"/>
                </a:solidFill>
              </a:rPr>
              <a:t>           y    verdadera     es         y       no        es        </a:t>
            </a:r>
            <a:r>
              <a:rPr lang="es-ES" sz="2400" dirty="0">
                <a:solidFill>
                  <a:schemeClr val="bg1"/>
                </a:solidFill>
              </a:rPr>
              <a:t>mentira </a:t>
            </a:r>
            <a:endParaRPr lang="es-ES" sz="2400" dirty="0" smtClean="0">
              <a:solidFill>
                <a:schemeClr val="bg1"/>
              </a:solidFill>
            </a:endParaRPr>
          </a:p>
          <a:p>
            <a:r>
              <a:rPr lang="en-US" sz="3200" b="1" dirty="0" smtClean="0">
                <a:solidFill>
                  <a:schemeClr val="bg1"/>
                </a:solidFill>
              </a:rPr>
              <a:t>     </a:t>
            </a:r>
            <a:r>
              <a:rPr lang="el-GR" sz="3200" b="1" dirty="0" smtClean="0">
                <a:solidFill>
                  <a:schemeClr val="bg1"/>
                </a:solidFill>
              </a:rPr>
              <a:t>καὶ </a:t>
            </a:r>
            <a:r>
              <a:rPr lang="el-GR" sz="3200" b="1" dirty="0">
                <a:solidFill>
                  <a:schemeClr val="bg1"/>
                </a:solidFill>
              </a:rPr>
              <a:t>καθὼς ἐδίδαξεν ὑμᾶς, μένετε 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ἐν </a:t>
            </a:r>
            <a:r>
              <a:rPr lang="el-GR" sz="3200" b="1" dirty="0">
                <a:solidFill>
                  <a:schemeClr val="bg1"/>
                </a:solidFill>
              </a:rPr>
              <a:t>αὐτῷ. </a:t>
            </a: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s-ES" sz="2400" dirty="0" smtClean="0">
                <a:solidFill>
                  <a:schemeClr val="bg1"/>
                </a:solidFill>
              </a:rPr>
              <a:t>          y     tal como    enseñó           </a:t>
            </a:r>
            <a:r>
              <a:rPr lang="es-ES" sz="2400" dirty="0">
                <a:solidFill>
                  <a:schemeClr val="bg1"/>
                </a:solidFill>
              </a:rPr>
              <a:t>os </a:t>
            </a:r>
            <a:r>
              <a:rPr lang="es-ES" sz="2400" dirty="0" smtClean="0">
                <a:solidFill>
                  <a:schemeClr val="bg1"/>
                </a:solidFill>
              </a:rPr>
              <a:t>  </a:t>
            </a:r>
            <a:r>
              <a:rPr lang="es-ES" sz="2400" dirty="0">
                <a:solidFill>
                  <a:schemeClr val="bg1"/>
                </a:solidFill>
              </a:rPr>
              <a:t>permaneced en </a:t>
            </a:r>
            <a:r>
              <a:rPr lang="es-ES" sz="2400" dirty="0" smtClean="0">
                <a:solidFill>
                  <a:schemeClr val="bg1"/>
                </a:solidFill>
              </a:rPr>
              <a:t>    él </a:t>
            </a:r>
            <a:endParaRPr lang="es-ES" sz="1100" dirty="0">
              <a:solidFill>
                <a:schemeClr val="bg1"/>
              </a:solidFill>
            </a:endParaRPr>
          </a:p>
          <a:p>
            <a:endParaRPr lang="en-US" sz="1100" baseline="30000" dirty="0">
              <a:solidFill>
                <a:schemeClr val="bg1"/>
              </a:solidFill>
            </a:endParaRPr>
          </a:p>
          <a:p>
            <a:r>
              <a:rPr lang="en-US" sz="2200" baseline="30000" dirty="0" smtClean="0">
                <a:solidFill>
                  <a:schemeClr val="bg1"/>
                </a:solidFill>
              </a:rPr>
              <a:t>R60 </a:t>
            </a:r>
            <a:r>
              <a:rPr lang="es-ES" sz="2200" dirty="0" smtClean="0">
                <a:solidFill>
                  <a:schemeClr val="bg1"/>
                </a:solidFill>
              </a:rPr>
              <a:t>Pero </a:t>
            </a:r>
            <a:r>
              <a:rPr lang="es-ES" sz="2200" dirty="0">
                <a:solidFill>
                  <a:schemeClr val="bg1"/>
                </a:solidFill>
              </a:rPr>
              <a:t>la unción que vosotros recibisteis de él permanece en vosotros, y no tenéis necesidad de que nadie os enseñe; así como la unción misma os enseña todas las cosas, y es verdadera, y no es mentira, según ella os ha enseñado, permaneced en él</a:t>
            </a:r>
            <a:r>
              <a:rPr lang="es-ES" sz="2200" dirty="0" smtClean="0">
                <a:solidFill>
                  <a:schemeClr val="bg1"/>
                </a:solidFill>
              </a:rPr>
              <a:t>. / </a:t>
            </a:r>
            <a:r>
              <a:rPr lang="es-ES" sz="2200" baseline="30000" dirty="0" smtClean="0">
                <a:solidFill>
                  <a:schemeClr val="bg1"/>
                </a:solidFill>
              </a:rPr>
              <a:t>NVI </a:t>
            </a:r>
            <a:r>
              <a:rPr lang="es-ES" sz="2200" dirty="0" smtClean="0">
                <a:solidFill>
                  <a:schemeClr val="bg1"/>
                </a:solidFill>
              </a:rPr>
              <a:t>En </a:t>
            </a:r>
            <a:r>
              <a:rPr lang="es-ES" sz="2200" dirty="0">
                <a:solidFill>
                  <a:schemeClr val="bg1"/>
                </a:solidFill>
              </a:rPr>
              <a:t>cuanto a ustedes, la unción que de él recibieron permanece en ustedes, y no necesitan que nadie les enseñe. Esa unción es auténtica —no es falsa— y les enseña todas las cosas. Permanezcan en él, tal y como él les enseñó</a:t>
            </a:r>
            <a:r>
              <a:rPr lang="es-ES" sz="2200" dirty="0" smtClean="0">
                <a:solidFill>
                  <a:schemeClr val="bg1"/>
                </a:solidFill>
              </a:rPr>
              <a:t>.</a:t>
            </a:r>
            <a:endParaRPr lang="en-US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130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8599"/>
            <a:ext cx="12024519" cy="6496248"/>
          </a:xfrm>
          <a:prstGeom prst="rect">
            <a:avLst/>
          </a:prstGeom>
          <a:solidFill>
            <a:srgbClr val="002060"/>
          </a:solidFill>
        </p:spPr>
        <p:txBody>
          <a:bodyPr wrap="square" lIns="108821" tIns="54411" rIns="108821" bIns="54411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1 Juan 2:28-29 </a:t>
            </a:r>
            <a:endParaRPr lang="en-US" sz="1200" b="1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28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l-GR" sz="3100" b="1" dirty="0">
                <a:solidFill>
                  <a:schemeClr val="bg1"/>
                </a:solidFill>
              </a:rPr>
              <a:t>Καὶ νῦν, τεκνία, μένετε ἐν αὐτῷ, ἵνα ἐὰν φανερωθῇ, </a:t>
            </a:r>
            <a:endParaRPr lang="en-US" sz="2400" b="1" dirty="0" smtClean="0">
              <a:solidFill>
                <a:schemeClr val="bg1"/>
              </a:solidFill>
            </a:endParaRPr>
          </a:p>
          <a:p>
            <a:r>
              <a:rPr lang="es-ES" sz="2400" dirty="0">
                <a:solidFill>
                  <a:schemeClr val="bg1"/>
                </a:solidFill>
              </a:rPr>
              <a:t> </a:t>
            </a:r>
            <a:r>
              <a:rPr lang="es-ES" sz="2400" dirty="0" smtClean="0">
                <a:solidFill>
                  <a:schemeClr val="bg1"/>
                </a:solidFill>
              </a:rPr>
              <a:t>       y    ahora    hijitos </a:t>
            </a:r>
            <a:r>
              <a:rPr lang="es-ES" sz="2400" dirty="0">
                <a:solidFill>
                  <a:schemeClr val="bg1"/>
                </a:solidFill>
              </a:rPr>
              <a:t>permaneced </a:t>
            </a:r>
            <a:r>
              <a:rPr lang="es-ES" sz="2400" dirty="0" smtClean="0">
                <a:solidFill>
                  <a:schemeClr val="bg1"/>
                </a:solidFill>
              </a:rPr>
              <a:t>en   él    </a:t>
            </a:r>
            <a:r>
              <a:rPr lang="es-ES" sz="2400" dirty="0">
                <a:solidFill>
                  <a:schemeClr val="bg1"/>
                </a:solidFill>
              </a:rPr>
              <a:t>para </a:t>
            </a:r>
            <a:r>
              <a:rPr lang="es-ES" sz="2400" dirty="0" smtClean="0">
                <a:solidFill>
                  <a:schemeClr val="bg1"/>
                </a:solidFill>
              </a:rPr>
              <a:t>que  si  es manifestado 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>
                <a:solidFill>
                  <a:schemeClr val="bg1"/>
                </a:solidFill>
              </a:rPr>
              <a:t>σχῶμεν παρρησίαν καὶ μὴ </a:t>
            </a:r>
            <a:r>
              <a:rPr lang="el-GR" sz="3200" b="1" dirty="0" smtClean="0">
                <a:solidFill>
                  <a:schemeClr val="bg1"/>
                </a:solidFill>
              </a:rPr>
              <a:t>αἰσχυνθῶμεν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>
                <a:solidFill>
                  <a:schemeClr val="bg1"/>
                </a:solidFill>
              </a:rPr>
              <a:t>ἀπ᾽ </a:t>
            </a:r>
            <a:r>
              <a:rPr lang="el-GR" sz="3200" b="1" dirty="0" smtClean="0">
                <a:solidFill>
                  <a:schemeClr val="bg1"/>
                </a:solidFill>
              </a:rPr>
              <a:t>αὐτοῦ</a:t>
            </a:r>
            <a:endParaRPr lang="en-US" sz="2400" b="1" dirty="0" smtClean="0">
              <a:solidFill>
                <a:schemeClr val="bg1"/>
              </a:solidFill>
            </a:endParaRPr>
          </a:p>
          <a:p>
            <a:r>
              <a:rPr lang="es-ES" sz="2400" dirty="0" smtClean="0">
                <a:solidFill>
                  <a:schemeClr val="bg1"/>
                </a:solidFill>
              </a:rPr>
              <a:t>  tengamos        confianza         y     no </a:t>
            </a:r>
            <a:r>
              <a:rPr lang="es-ES" sz="2200" dirty="0" smtClean="0">
                <a:solidFill>
                  <a:schemeClr val="bg1"/>
                </a:solidFill>
              </a:rPr>
              <a:t>seamos avergonzados   </a:t>
            </a:r>
            <a:r>
              <a:rPr lang="es-ES" sz="2400" dirty="0" smtClean="0">
                <a:solidFill>
                  <a:schemeClr val="bg1"/>
                </a:solidFill>
              </a:rPr>
              <a:t>de        él   </a:t>
            </a:r>
            <a:endParaRPr lang="en-US" sz="2400" b="1" dirty="0">
              <a:solidFill>
                <a:schemeClr val="bg1"/>
              </a:solidFill>
            </a:endParaRPr>
          </a:p>
          <a:p>
            <a:r>
              <a:rPr lang="el-GR" sz="3200" b="1" dirty="0">
                <a:solidFill>
                  <a:schemeClr val="bg1"/>
                </a:solidFill>
              </a:rPr>
              <a:t>ἐν τῇ παρουσίᾳ αὐτοῦ. </a:t>
            </a:r>
            <a:r>
              <a:rPr lang="en-US" sz="3200" b="1" dirty="0" smtClean="0">
                <a:solidFill>
                  <a:schemeClr val="bg1"/>
                </a:solidFill>
              </a:rPr>
              <a:t>  </a:t>
            </a:r>
            <a:r>
              <a:rPr lang="en-US" sz="2400" b="1" dirty="0" smtClean="0">
                <a:solidFill>
                  <a:schemeClr val="bg1"/>
                </a:solidFill>
              </a:rPr>
              <a:t>29 </a:t>
            </a:r>
            <a:r>
              <a:rPr lang="el-GR" sz="3200" b="1" dirty="0">
                <a:solidFill>
                  <a:schemeClr val="bg1"/>
                </a:solidFill>
              </a:rPr>
              <a:t>ἐὰν εἰδῆτε ὅτι δίκαιός ἐστιν</a:t>
            </a:r>
            <a:r>
              <a:rPr lang="el-GR" sz="3200" b="1" dirty="0" smtClean="0">
                <a:solidFill>
                  <a:schemeClr val="bg1"/>
                </a:solidFill>
              </a:rPr>
              <a:t>, </a:t>
            </a:r>
            <a:r>
              <a:rPr lang="el-GR" sz="3200" b="1" dirty="0">
                <a:solidFill>
                  <a:schemeClr val="bg1"/>
                </a:solidFill>
              </a:rPr>
              <a:t>γινώσκετε</a:t>
            </a:r>
            <a:endParaRPr lang="en-US" sz="3200" dirty="0">
              <a:solidFill>
                <a:schemeClr val="bg1"/>
              </a:solidFill>
            </a:endParaRPr>
          </a:p>
          <a:p>
            <a:r>
              <a:rPr lang="es-ES" sz="2400" dirty="0">
                <a:solidFill>
                  <a:schemeClr val="bg1"/>
                </a:solidFill>
              </a:rPr>
              <a:t> </a:t>
            </a:r>
            <a:r>
              <a:rPr lang="es-ES" sz="2400" dirty="0" smtClean="0">
                <a:solidFill>
                  <a:schemeClr val="bg1"/>
                </a:solidFill>
              </a:rPr>
              <a:t>en   la        venida          </a:t>
            </a:r>
            <a:r>
              <a:rPr lang="es-ES" sz="2400" dirty="0">
                <a:solidFill>
                  <a:schemeClr val="bg1"/>
                </a:solidFill>
              </a:rPr>
              <a:t>de </a:t>
            </a:r>
            <a:r>
              <a:rPr lang="es-ES" sz="2400" dirty="0" smtClean="0">
                <a:solidFill>
                  <a:schemeClr val="bg1"/>
                </a:solidFill>
              </a:rPr>
              <a:t>él</a:t>
            </a:r>
            <a:r>
              <a:rPr lang="es-ES" sz="2400" dirty="0">
                <a:solidFill>
                  <a:schemeClr val="bg1"/>
                </a:solidFill>
              </a:rPr>
              <a:t> </a:t>
            </a:r>
            <a:r>
              <a:rPr lang="es-ES" sz="2400" dirty="0" smtClean="0">
                <a:solidFill>
                  <a:schemeClr val="bg1"/>
                </a:solidFill>
              </a:rPr>
              <a:t>                  si       sabéis    </a:t>
            </a:r>
            <a:r>
              <a:rPr lang="es-ES" sz="2400" dirty="0">
                <a:solidFill>
                  <a:schemeClr val="bg1"/>
                </a:solidFill>
              </a:rPr>
              <a:t>que </a:t>
            </a:r>
            <a:r>
              <a:rPr lang="es-ES" sz="2400" dirty="0" smtClean="0">
                <a:solidFill>
                  <a:schemeClr val="bg1"/>
                </a:solidFill>
              </a:rPr>
              <a:t>    justo           es             conocéis</a:t>
            </a:r>
            <a:endParaRPr lang="en-US" sz="2400" b="1" dirty="0" smtClean="0">
              <a:solidFill>
                <a:schemeClr val="bg1"/>
              </a:solidFill>
            </a:endParaRPr>
          </a:p>
          <a:p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ὅτι 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καὶ </a:t>
            </a:r>
            <a:r>
              <a:rPr lang="en-US" sz="3200" b="1" dirty="0" smtClean="0">
                <a:solidFill>
                  <a:schemeClr val="bg1"/>
                </a:solidFill>
              </a:rPr>
              <a:t>  </a:t>
            </a:r>
            <a:r>
              <a:rPr lang="el-GR" sz="3200" b="1" dirty="0" smtClean="0">
                <a:solidFill>
                  <a:schemeClr val="bg1"/>
                </a:solidFill>
              </a:rPr>
              <a:t>πᾶς 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ὁ 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ποιῶν </a:t>
            </a:r>
            <a:r>
              <a:rPr lang="el-GR" sz="3200" b="1" dirty="0">
                <a:solidFill>
                  <a:schemeClr val="bg1"/>
                </a:solidFill>
              </a:rPr>
              <a:t>τὴν δικαιοσύνην ἐξ αὐτοῦ γεγέννηται. </a:t>
            </a:r>
            <a:endParaRPr lang="en-US" sz="2400" b="1" dirty="0" smtClean="0">
              <a:solidFill>
                <a:schemeClr val="bg1"/>
              </a:solidFill>
            </a:endParaRPr>
          </a:p>
          <a:p>
            <a:r>
              <a:rPr lang="es-ES" sz="2400" dirty="0" smtClean="0">
                <a:solidFill>
                  <a:schemeClr val="bg1"/>
                </a:solidFill>
              </a:rPr>
              <a:t>que también todo </a:t>
            </a:r>
            <a:r>
              <a:rPr lang="es-ES" sz="2400" dirty="0">
                <a:solidFill>
                  <a:schemeClr val="bg1"/>
                </a:solidFill>
              </a:rPr>
              <a:t>el que </a:t>
            </a:r>
            <a:r>
              <a:rPr lang="es-ES" sz="2400" dirty="0" smtClean="0">
                <a:solidFill>
                  <a:schemeClr val="bg1"/>
                </a:solidFill>
              </a:rPr>
              <a:t>hace      la               justicia          de       él            ha </a:t>
            </a:r>
            <a:r>
              <a:rPr lang="es-ES" sz="2400" dirty="0">
                <a:solidFill>
                  <a:schemeClr val="bg1"/>
                </a:solidFill>
              </a:rPr>
              <a:t>nacido </a:t>
            </a:r>
            <a:endParaRPr lang="es-ES" sz="2400" dirty="0" smtClean="0">
              <a:solidFill>
                <a:schemeClr val="bg1"/>
              </a:solidFill>
            </a:endParaRPr>
          </a:p>
          <a:p>
            <a:endParaRPr lang="en-US" sz="2400" baseline="30000" dirty="0" smtClean="0">
              <a:solidFill>
                <a:schemeClr val="bg1"/>
              </a:solidFill>
            </a:endParaRPr>
          </a:p>
          <a:p>
            <a:r>
              <a:rPr lang="en-US" sz="2400" baseline="30000" dirty="0" smtClean="0">
                <a:solidFill>
                  <a:schemeClr val="bg1"/>
                </a:solidFill>
              </a:rPr>
              <a:t>R60 </a:t>
            </a:r>
            <a:r>
              <a:rPr lang="es-ES" sz="2400" b="1" dirty="0" smtClean="0">
                <a:solidFill>
                  <a:schemeClr val="bg1"/>
                </a:solidFill>
              </a:rPr>
              <a:t>28</a:t>
            </a:r>
            <a:r>
              <a:rPr lang="es-ES" sz="2400" dirty="0" smtClean="0">
                <a:solidFill>
                  <a:schemeClr val="bg1"/>
                </a:solidFill>
              </a:rPr>
              <a:t> </a:t>
            </a:r>
            <a:r>
              <a:rPr lang="es-ES" sz="2400" dirty="0">
                <a:solidFill>
                  <a:schemeClr val="bg1"/>
                </a:solidFill>
              </a:rPr>
              <a:t>Y ahora, hijitos, permaneced en él, para que cuando se manifieste, tengamos confianza, para que en su venida no nos alejemos de él avergonzados</a:t>
            </a:r>
            <a:r>
              <a:rPr lang="es-ES" sz="2400" dirty="0" smtClean="0">
                <a:solidFill>
                  <a:schemeClr val="bg1"/>
                </a:solidFill>
              </a:rPr>
              <a:t>. </a:t>
            </a:r>
            <a:r>
              <a:rPr lang="es-ES" sz="2400" b="1" dirty="0">
                <a:solidFill>
                  <a:schemeClr val="bg1"/>
                </a:solidFill>
              </a:rPr>
              <a:t>29</a:t>
            </a:r>
            <a:r>
              <a:rPr lang="es-ES" sz="2400" dirty="0">
                <a:solidFill>
                  <a:schemeClr val="bg1"/>
                </a:solidFill>
              </a:rPr>
              <a:t> Si sabéis que él es justo, sabed también que todo el que hace justicia es nacido de él</a:t>
            </a:r>
            <a:r>
              <a:rPr lang="es-ES" sz="2400" dirty="0" smtClean="0">
                <a:solidFill>
                  <a:schemeClr val="bg1"/>
                </a:solidFill>
              </a:rPr>
              <a:t>. / </a:t>
            </a:r>
            <a:r>
              <a:rPr lang="es-ES" sz="2400" baseline="30000" dirty="0" smtClean="0">
                <a:solidFill>
                  <a:schemeClr val="bg1"/>
                </a:solidFill>
              </a:rPr>
              <a:t>NVI </a:t>
            </a:r>
            <a:r>
              <a:rPr lang="es-ES" sz="2400" b="1" dirty="0" smtClean="0">
                <a:solidFill>
                  <a:schemeClr val="bg1"/>
                </a:solidFill>
              </a:rPr>
              <a:t>28</a:t>
            </a:r>
            <a:r>
              <a:rPr lang="es-ES" sz="2400" dirty="0" smtClean="0">
                <a:solidFill>
                  <a:schemeClr val="bg1"/>
                </a:solidFill>
              </a:rPr>
              <a:t> </a:t>
            </a:r>
            <a:r>
              <a:rPr lang="es-ES" sz="2400" dirty="0">
                <a:solidFill>
                  <a:schemeClr val="bg1"/>
                </a:solidFill>
              </a:rPr>
              <a:t>Y ahora, queridos hijos, permanezcamos en él para que, cuando se manifieste, podamos presentarnos ante él confiadamente, seguros de no ser avergonzados en su venida</a:t>
            </a:r>
            <a:r>
              <a:rPr lang="es-ES" sz="2400" dirty="0" smtClean="0">
                <a:solidFill>
                  <a:schemeClr val="bg1"/>
                </a:solidFill>
              </a:rPr>
              <a:t>. </a:t>
            </a:r>
            <a:r>
              <a:rPr lang="es-ES" sz="2400" b="1" dirty="0" smtClean="0">
                <a:solidFill>
                  <a:schemeClr val="bg1"/>
                </a:solidFill>
              </a:rPr>
              <a:t>29</a:t>
            </a:r>
            <a:r>
              <a:rPr lang="es-ES" sz="2400" dirty="0" smtClean="0">
                <a:solidFill>
                  <a:schemeClr val="bg1"/>
                </a:solidFill>
              </a:rPr>
              <a:t> </a:t>
            </a:r>
            <a:r>
              <a:rPr lang="es-ES" sz="2400" dirty="0">
                <a:solidFill>
                  <a:schemeClr val="bg1"/>
                </a:solidFill>
              </a:rPr>
              <a:t>Si reconocen que Jesucristo es justo, reconozcan también que todo el que practica la justicia ha nacido de él</a:t>
            </a:r>
            <a:r>
              <a:rPr lang="es-ES" sz="2400" dirty="0" smtClean="0">
                <a:solidFill>
                  <a:schemeClr val="bg1"/>
                </a:solidFill>
              </a:rPr>
              <a:t>.</a:t>
            </a:r>
            <a:endParaRPr lang="es-E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263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714" y="381000"/>
            <a:ext cx="11887201" cy="6357749"/>
          </a:xfrm>
          <a:prstGeom prst="rect">
            <a:avLst/>
          </a:prstGeom>
          <a:solidFill>
            <a:srgbClr val="002060"/>
          </a:solidFill>
        </p:spPr>
        <p:txBody>
          <a:bodyPr wrap="square" lIns="108821" tIns="54411" rIns="108821" bIns="54411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1 Juan 2:1-2 </a:t>
            </a:r>
          </a:p>
          <a:p>
            <a:pPr algn="ctr"/>
            <a:endParaRPr lang="en-US" sz="3200" b="1" dirty="0" smtClean="0">
              <a:solidFill>
                <a:schemeClr val="bg1"/>
              </a:solidFill>
            </a:endParaRPr>
          </a:p>
          <a:p>
            <a:r>
              <a:rPr lang="en-US" sz="3200" b="1" dirty="0" smtClean="0">
                <a:solidFill>
                  <a:schemeClr val="bg1"/>
                </a:solidFill>
              </a:rPr>
              <a:t>1 </a:t>
            </a:r>
            <a:r>
              <a:rPr lang="el-GR" sz="3200" b="1" dirty="0" smtClean="0">
                <a:solidFill>
                  <a:schemeClr val="bg1"/>
                </a:solidFill>
              </a:rPr>
              <a:t>Τεκνία </a:t>
            </a:r>
            <a:r>
              <a:rPr lang="el-GR" sz="3200" b="1" dirty="0">
                <a:solidFill>
                  <a:schemeClr val="bg1"/>
                </a:solidFill>
              </a:rPr>
              <a:t>μου, ταῦτα 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γράφω </a:t>
            </a:r>
            <a:r>
              <a:rPr lang="el-GR" sz="3200" b="1" dirty="0">
                <a:solidFill>
                  <a:schemeClr val="bg1"/>
                </a:solidFill>
              </a:rPr>
              <a:t>ὑμῖν 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ἵνα</a:t>
            </a:r>
            <a:r>
              <a:rPr lang="en-US" sz="3200" b="1" dirty="0" smtClean="0">
                <a:solidFill>
                  <a:schemeClr val="bg1"/>
                </a:solidFill>
              </a:rPr>
              <a:t>  </a:t>
            </a:r>
            <a:r>
              <a:rPr lang="el-GR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>
                <a:solidFill>
                  <a:schemeClr val="bg1"/>
                </a:solidFill>
              </a:rPr>
              <a:t>μὴ ἁμάρτητε. </a:t>
            </a:r>
            <a:endParaRPr lang="en-US" sz="3200" b="1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       </a:t>
            </a:r>
            <a:r>
              <a:rPr lang="en-US" sz="2400" dirty="0" err="1" smtClean="0">
                <a:solidFill>
                  <a:schemeClr val="bg1"/>
                </a:solidFill>
              </a:rPr>
              <a:t>hijitos</a:t>
            </a:r>
            <a:r>
              <a:rPr lang="en-US" sz="2400" dirty="0" smtClean="0">
                <a:solidFill>
                  <a:schemeClr val="bg1"/>
                </a:solidFill>
              </a:rPr>
              <a:t>   de </a:t>
            </a:r>
            <a:r>
              <a:rPr lang="en-US" sz="2400" dirty="0" err="1" smtClean="0">
                <a:solidFill>
                  <a:schemeClr val="bg1"/>
                </a:solidFill>
              </a:rPr>
              <a:t>mí</a:t>
            </a:r>
            <a:r>
              <a:rPr lang="en-US" sz="2400" dirty="0" smtClean="0">
                <a:solidFill>
                  <a:schemeClr val="bg1"/>
                </a:solidFill>
              </a:rPr>
              <a:t>  </a:t>
            </a:r>
            <a:r>
              <a:rPr lang="en-US" sz="2400" dirty="0" err="1" smtClean="0">
                <a:solidFill>
                  <a:schemeClr val="bg1"/>
                </a:solidFill>
              </a:rPr>
              <a:t>estas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cosas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escribo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      </a:t>
            </a:r>
            <a:r>
              <a:rPr lang="en-US" sz="2400" dirty="0" err="1" smtClean="0">
                <a:solidFill>
                  <a:schemeClr val="bg1"/>
                </a:solidFill>
              </a:rPr>
              <a:t>os</a:t>
            </a:r>
            <a:r>
              <a:rPr lang="en-US" sz="2400" dirty="0" smtClean="0">
                <a:solidFill>
                  <a:schemeClr val="bg1"/>
                </a:solidFill>
              </a:rPr>
              <a:t>  para </a:t>
            </a:r>
            <a:r>
              <a:rPr lang="en-US" sz="2400" dirty="0">
                <a:solidFill>
                  <a:schemeClr val="bg1"/>
                </a:solidFill>
              </a:rPr>
              <a:t>que </a:t>
            </a:r>
            <a:r>
              <a:rPr lang="en-US" sz="2400" dirty="0" smtClean="0">
                <a:solidFill>
                  <a:schemeClr val="bg1"/>
                </a:solidFill>
              </a:rPr>
              <a:t>no     </a:t>
            </a:r>
            <a:r>
              <a:rPr lang="en-US" sz="2400" dirty="0" err="1">
                <a:solidFill>
                  <a:schemeClr val="bg1"/>
                </a:solidFill>
              </a:rPr>
              <a:t>pequéis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    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>
                <a:solidFill>
                  <a:schemeClr val="bg1"/>
                </a:solidFill>
              </a:rPr>
              <a:t>καὶ ἐάν τις ἁμάρτῃ, παράκλητον ἔχομεν πρὸς τὸν </a:t>
            </a:r>
            <a:r>
              <a:rPr lang="el-GR" sz="3200" b="1" dirty="0" smtClean="0">
                <a:solidFill>
                  <a:schemeClr val="bg1"/>
                </a:solidFill>
              </a:rPr>
              <a:t>πατέρα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>
                <a:solidFill>
                  <a:schemeClr val="bg1"/>
                </a:solidFill>
              </a:rPr>
              <a:t> Ἰησοῦν </a:t>
            </a:r>
            <a:endParaRPr lang="en-US" sz="3200" b="1" dirty="0" smtClean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   y      </a:t>
            </a:r>
            <a:r>
              <a:rPr lang="en-US" sz="2400" dirty="0" err="1" smtClean="0">
                <a:solidFill>
                  <a:schemeClr val="bg1"/>
                </a:solidFill>
              </a:rPr>
              <a:t>si</a:t>
            </a:r>
            <a:r>
              <a:rPr lang="en-US" sz="2400" dirty="0" smtClean="0">
                <a:solidFill>
                  <a:schemeClr val="bg1"/>
                </a:solidFill>
              </a:rPr>
              <a:t>   </a:t>
            </a:r>
            <a:r>
              <a:rPr lang="en-US" sz="2400" dirty="0" err="1" smtClean="0">
                <a:solidFill>
                  <a:schemeClr val="bg1"/>
                </a:solidFill>
              </a:rPr>
              <a:t>alguno</a:t>
            </a:r>
            <a:r>
              <a:rPr lang="en-US" sz="2400" dirty="0" smtClean="0">
                <a:solidFill>
                  <a:schemeClr val="bg1"/>
                </a:solidFill>
              </a:rPr>
              <a:t>    </a:t>
            </a:r>
            <a:r>
              <a:rPr lang="en-US" sz="2400" dirty="0" err="1" smtClean="0">
                <a:solidFill>
                  <a:schemeClr val="bg1"/>
                </a:solidFill>
              </a:rPr>
              <a:t>peca</a:t>
            </a:r>
            <a:r>
              <a:rPr lang="en-US" sz="2400" dirty="0" smtClean="0">
                <a:solidFill>
                  <a:schemeClr val="bg1"/>
                </a:solidFill>
              </a:rPr>
              <a:t>               </a:t>
            </a:r>
            <a:r>
              <a:rPr lang="en-US" sz="2400" dirty="0" err="1">
                <a:solidFill>
                  <a:schemeClr val="bg1"/>
                </a:solidFill>
              </a:rPr>
              <a:t>abogado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         </a:t>
            </a:r>
            <a:r>
              <a:rPr lang="en-US" sz="2400" dirty="0" err="1" smtClean="0">
                <a:solidFill>
                  <a:schemeClr val="bg1"/>
                </a:solidFill>
              </a:rPr>
              <a:t>tenemos</a:t>
            </a:r>
            <a:r>
              <a:rPr lang="en-US" sz="2400" dirty="0" smtClean="0">
                <a:solidFill>
                  <a:schemeClr val="bg1"/>
                </a:solidFill>
              </a:rPr>
              <a:t>    ante       el        Padre        </a:t>
            </a:r>
            <a:r>
              <a:rPr lang="en-US" sz="2400" dirty="0">
                <a:solidFill>
                  <a:schemeClr val="bg1"/>
                </a:solidFill>
              </a:rPr>
              <a:t>a </a:t>
            </a:r>
            <a:r>
              <a:rPr lang="es-ES" sz="2400" dirty="0">
                <a:solidFill>
                  <a:schemeClr val="bg1"/>
                </a:solidFill>
              </a:rPr>
              <a:t>Jesús</a:t>
            </a:r>
            <a:r>
              <a:rPr lang="en-US" sz="2400" dirty="0">
                <a:solidFill>
                  <a:schemeClr val="bg1"/>
                </a:solidFill>
              </a:rPr>
              <a:t>       </a:t>
            </a:r>
            <a:r>
              <a:rPr lang="el-GR" sz="3000" b="1" dirty="0" smtClean="0">
                <a:solidFill>
                  <a:schemeClr val="bg1"/>
                </a:solidFill>
              </a:rPr>
              <a:t>Χριστὸν </a:t>
            </a:r>
            <a:r>
              <a:rPr lang="el-GR" sz="3000" b="1" dirty="0">
                <a:solidFill>
                  <a:schemeClr val="bg1"/>
                </a:solidFill>
              </a:rPr>
              <a:t>δίκαιον</a:t>
            </a:r>
            <a:r>
              <a:rPr lang="el-GR" sz="3000" b="1" dirty="0" smtClean="0">
                <a:solidFill>
                  <a:schemeClr val="bg1"/>
                </a:solidFill>
              </a:rPr>
              <a:t>·</a:t>
            </a:r>
            <a:r>
              <a:rPr lang="en-US" sz="3000" b="1" dirty="0" smtClean="0">
                <a:solidFill>
                  <a:schemeClr val="bg1"/>
                </a:solidFill>
              </a:rPr>
              <a:t> 2 </a:t>
            </a:r>
            <a:r>
              <a:rPr lang="el-GR" sz="3000" b="1" dirty="0">
                <a:solidFill>
                  <a:schemeClr val="bg1"/>
                </a:solidFill>
              </a:rPr>
              <a:t>καὶ αὐτὸς ἱλασμός ἐστιν περὶ τῶν ἁμαρτιῶν ἡμῶν,</a:t>
            </a:r>
            <a:r>
              <a:rPr lang="el-GR" sz="3000" dirty="0">
                <a:solidFill>
                  <a:schemeClr val="bg1"/>
                </a:solidFill>
              </a:rPr>
              <a:t> </a:t>
            </a:r>
            <a:endParaRPr lang="en-US" sz="30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   Cristo          </a:t>
            </a:r>
            <a:r>
              <a:rPr lang="en-US" sz="2400" dirty="0" err="1" smtClean="0">
                <a:solidFill>
                  <a:schemeClr val="bg1"/>
                </a:solidFill>
              </a:rPr>
              <a:t>justo</a:t>
            </a:r>
            <a:r>
              <a:rPr lang="en-US" sz="2400" dirty="0" smtClean="0">
                <a:solidFill>
                  <a:schemeClr val="bg1"/>
                </a:solidFill>
              </a:rPr>
              <a:t>              y         </a:t>
            </a:r>
            <a:r>
              <a:rPr lang="en-US" sz="2400" dirty="0" err="1" smtClean="0">
                <a:solidFill>
                  <a:schemeClr val="bg1"/>
                </a:solidFill>
              </a:rPr>
              <a:t>él</a:t>
            </a:r>
            <a:r>
              <a:rPr lang="en-US" sz="2400" dirty="0" smtClean="0">
                <a:solidFill>
                  <a:schemeClr val="bg1"/>
                </a:solidFill>
              </a:rPr>
              <a:t>     </a:t>
            </a:r>
            <a:r>
              <a:rPr lang="en-US" sz="2400" dirty="0" err="1" smtClean="0">
                <a:solidFill>
                  <a:schemeClr val="bg1"/>
                </a:solidFill>
              </a:rPr>
              <a:t>propiciación</a:t>
            </a:r>
            <a:r>
              <a:rPr lang="en-US" sz="2400" dirty="0" smtClean="0">
                <a:solidFill>
                  <a:schemeClr val="bg1"/>
                </a:solidFill>
              </a:rPr>
              <a:t>    </a:t>
            </a:r>
            <a:r>
              <a:rPr lang="en-US" sz="2400" dirty="0" err="1" smtClean="0">
                <a:solidFill>
                  <a:schemeClr val="bg1"/>
                </a:solidFill>
              </a:rPr>
              <a:t>es</a:t>
            </a:r>
            <a:r>
              <a:rPr lang="en-US" sz="2400" dirty="0" smtClean="0">
                <a:solidFill>
                  <a:schemeClr val="bg1"/>
                </a:solidFill>
              </a:rPr>
              <a:t>        </a:t>
            </a:r>
            <a:r>
              <a:rPr lang="en-US" sz="2400" dirty="0" err="1" smtClean="0">
                <a:solidFill>
                  <a:schemeClr val="bg1"/>
                </a:solidFill>
              </a:rPr>
              <a:t>por</a:t>
            </a:r>
            <a:r>
              <a:rPr lang="en-US" sz="2400" dirty="0" smtClean="0">
                <a:solidFill>
                  <a:schemeClr val="bg1"/>
                </a:solidFill>
              </a:rPr>
              <a:t>     </a:t>
            </a:r>
            <a:r>
              <a:rPr lang="en-US" sz="2400" dirty="0" err="1" smtClean="0">
                <a:solidFill>
                  <a:schemeClr val="bg1"/>
                </a:solidFill>
              </a:rPr>
              <a:t>los</a:t>
            </a:r>
            <a:r>
              <a:rPr lang="en-US" sz="2400" dirty="0" smtClean="0">
                <a:solidFill>
                  <a:schemeClr val="bg1"/>
                </a:solidFill>
              </a:rPr>
              <a:t>       </a:t>
            </a:r>
            <a:r>
              <a:rPr lang="en-US" sz="2400" dirty="0" err="1" smtClean="0">
                <a:solidFill>
                  <a:schemeClr val="bg1"/>
                </a:solidFill>
              </a:rPr>
              <a:t>pecados</a:t>
            </a:r>
            <a:r>
              <a:rPr lang="en-US" sz="2400" dirty="0" smtClean="0">
                <a:solidFill>
                  <a:schemeClr val="bg1"/>
                </a:solidFill>
              </a:rPr>
              <a:t>    </a:t>
            </a:r>
            <a:r>
              <a:rPr lang="en-US" sz="2400" dirty="0" err="1">
                <a:solidFill>
                  <a:schemeClr val="bg1"/>
                </a:solidFill>
              </a:rPr>
              <a:t>nuestros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</a:p>
          <a:p>
            <a:r>
              <a:rPr lang="el-GR" sz="3200" b="1" dirty="0" smtClean="0">
                <a:solidFill>
                  <a:schemeClr val="bg1"/>
                </a:solidFill>
              </a:rPr>
              <a:t>οὐ </a:t>
            </a:r>
            <a:r>
              <a:rPr lang="el-GR" sz="3200" b="1" dirty="0">
                <a:solidFill>
                  <a:schemeClr val="bg1"/>
                </a:solidFill>
              </a:rPr>
              <a:t>περὶ τῶν ἡμετέρων δὲ μόνον ἀλλὰ καὶ περὶ ὅλου τοῦ κόσμου.</a:t>
            </a:r>
            <a:endParaRPr lang="en-US" sz="3200" b="1" dirty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 no   </a:t>
            </a:r>
            <a:r>
              <a:rPr lang="en-US" sz="2400" dirty="0" err="1" smtClean="0">
                <a:solidFill>
                  <a:schemeClr val="bg1"/>
                </a:solidFill>
              </a:rPr>
              <a:t>por</a:t>
            </a:r>
            <a:r>
              <a:rPr lang="en-US" sz="2400" dirty="0" smtClean="0">
                <a:solidFill>
                  <a:schemeClr val="bg1"/>
                </a:solidFill>
              </a:rPr>
              <a:t>       </a:t>
            </a:r>
            <a:r>
              <a:rPr lang="en-US" sz="2400" dirty="0" err="1">
                <a:solidFill>
                  <a:schemeClr val="bg1"/>
                </a:solidFill>
              </a:rPr>
              <a:t>los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      </a:t>
            </a:r>
            <a:r>
              <a:rPr lang="en-US" sz="2400" dirty="0" err="1" smtClean="0">
                <a:solidFill>
                  <a:schemeClr val="bg1"/>
                </a:solidFill>
              </a:rPr>
              <a:t>nuestros</a:t>
            </a:r>
            <a:r>
              <a:rPr lang="en-US" sz="2400" dirty="0" smtClean="0">
                <a:solidFill>
                  <a:schemeClr val="bg1"/>
                </a:solidFill>
              </a:rPr>
              <a:t>         y       </a:t>
            </a:r>
            <a:r>
              <a:rPr lang="en-US" sz="2400" dirty="0" err="1" smtClean="0">
                <a:solidFill>
                  <a:schemeClr val="bg1"/>
                </a:solidFill>
              </a:rPr>
              <a:t>sólo</a:t>
            </a:r>
            <a:r>
              <a:rPr lang="en-US" sz="2400" dirty="0" smtClean="0">
                <a:solidFill>
                  <a:schemeClr val="bg1"/>
                </a:solidFill>
              </a:rPr>
              <a:t>      </a:t>
            </a:r>
            <a:r>
              <a:rPr lang="en-US" sz="2400" dirty="0" err="1" smtClean="0">
                <a:solidFill>
                  <a:schemeClr val="bg1"/>
                </a:solidFill>
              </a:rPr>
              <a:t>sino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también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por</a:t>
            </a:r>
            <a:r>
              <a:rPr lang="en-US" sz="2400" dirty="0" smtClean="0">
                <a:solidFill>
                  <a:schemeClr val="bg1"/>
                </a:solidFill>
              </a:rPr>
              <a:t>   de </a:t>
            </a:r>
            <a:r>
              <a:rPr lang="en-US" sz="2400" dirty="0" err="1">
                <a:solidFill>
                  <a:schemeClr val="bg1"/>
                </a:solidFill>
              </a:rPr>
              <a:t>todo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   el     </a:t>
            </a:r>
            <a:r>
              <a:rPr lang="en-US" sz="2400" dirty="0" err="1">
                <a:solidFill>
                  <a:schemeClr val="bg1"/>
                </a:solidFill>
              </a:rPr>
              <a:t>mundo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  </a:t>
            </a:r>
            <a:endParaRPr lang="en-US" sz="2000" dirty="0" smtClean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 </a:t>
            </a:r>
          </a:p>
          <a:p>
            <a:r>
              <a:rPr lang="en-US" sz="2000" baseline="30000" dirty="0">
                <a:solidFill>
                  <a:schemeClr val="bg1"/>
                </a:solidFill>
              </a:rPr>
              <a:t>R60 </a:t>
            </a:r>
            <a:r>
              <a:rPr lang="en-US" sz="2000" b="1" dirty="0">
                <a:solidFill>
                  <a:schemeClr val="bg1"/>
                </a:solidFill>
              </a:rPr>
              <a:t>1 </a:t>
            </a:r>
            <a:r>
              <a:rPr lang="en-US" sz="2000" dirty="0" err="1" smtClean="0">
                <a:solidFill>
                  <a:schemeClr val="bg1"/>
                </a:solidFill>
              </a:rPr>
              <a:t>Hijitos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míos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estas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cosas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os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escribo</a:t>
            </a:r>
            <a:r>
              <a:rPr lang="en-US" sz="2000" dirty="0">
                <a:solidFill>
                  <a:schemeClr val="bg1"/>
                </a:solidFill>
              </a:rPr>
              <a:t> para que no </a:t>
            </a:r>
            <a:r>
              <a:rPr lang="en-US" sz="2000" dirty="0" err="1">
                <a:solidFill>
                  <a:schemeClr val="bg1"/>
                </a:solidFill>
              </a:rPr>
              <a:t>pequéis</a:t>
            </a:r>
            <a:r>
              <a:rPr lang="en-US" sz="2000" dirty="0">
                <a:solidFill>
                  <a:schemeClr val="bg1"/>
                </a:solidFill>
              </a:rPr>
              <a:t>; y </a:t>
            </a:r>
            <a:r>
              <a:rPr lang="en-US" sz="2000" dirty="0" err="1">
                <a:solidFill>
                  <a:schemeClr val="bg1"/>
                </a:solidFill>
              </a:rPr>
              <a:t>si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alguno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hubiere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pecado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abogado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tenemos</a:t>
            </a:r>
            <a:r>
              <a:rPr lang="en-US" sz="2000" dirty="0">
                <a:solidFill>
                  <a:schemeClr val="bg1"/>
                </a:solidFill>
              </a:rPr>
              <a:t> para con el Padre, a </a:t>
            </a:r>
            <a:r>
              <a:rPr lang="en-US" sz="2000" dirty="0" err="1">
                <a:solidFill>
                  <a:schemeClr val="bg1"/>
                </a:solidFill>
              </a:rPr>
              <a:t>Jesucristo</a:t>
            </a:r>
            <a:r>
              <a:rPr lang="en-US" sz="2000" dirty="0">
                <a:solidFill>
                  <a:schemeClr val="bg1"/>
                </a:solidFill>
              </a:rPr>
              <a:t> el </a:t>
            </a:r>
            <a:r>
              <a:rPr lang="en-US" sz="2000" dirty="0" err="1">
                <a:solidFill>
                  <a:schemeClr val="bg1"/>
                </a:solidFill>
              </a:rPr>
              <a:t>justo</a:t>
            </a:r>
            <a:r>
              <a:rPr lang="en-US" sz="2000" dirty="0" smtClean="0">
                <a:solidFill>
                  <a:schemeClr val="bg1"/>
                </a:solidFill>
              </a:rPr>
              <a:t>. </a:t>
            </a:r>
            <a:r>
              <a:rPr lang="en-US" sz="2000" b="1" dirty="0" smtClean="0">
                <a:solidFill>
                  <a:schemeClr val="bg1"/>
                </a:solidFill>
              </a:rPr>
              <a:t>2 </a:t>
            </a:r>
            <a:r>
              <a:rPr lang="en-US" sz="2000" dirty="0">
                <a:solidFill>
                  <a:schemeClr val="bg1"/>
                </a:solidFill>
              </a:rPr>
              <a:t>Y </a:t>
            </a:r>
            <a:r>
              <a:rPr lang="en-US" sz="2000" dirty="0" err="1">
                <a:solidFill>
                  <a:schemeClr val="bg1"/>
                </a:solidFill>
              </a:rPr>
              <a:t>él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es</a:t>
            </a:r>
            <a:r>
              <a:rPr lang="en-US" sz="2000" dirty="0">
                <a:solidFill>
                  <a:schemeClr val="bg1"/>
                </a:solidFill>
              </a:rPr>
              <a:t> la </a:t>
            </a:r>
            <a:r>
              <a:rPr lang="en-US" sz="2000" dirty="0" err="1">
                <a:solidFill>
                  <a:schemeClr val="bg1"/>
                </a:solidFill>
              </a:rPr>
              <a:t>propiciación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por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nuestros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pecados</a:t>
            </a:r>
            <a:r>
              <a:rPr lang="en-US" sz="2000" dirty="0">
                <a:solidFill>
                  <a:schemeClr val="bg1"/>
                </a:solidFill>
              </a:rPr>
              <a:t>; y no </a:t>
            </a:r>
            <a:r>
              <a:rPr lang="en-US" sz="2000" dirty="0" err="1">
                <a:solidFill>
                  <a:schemeClr val="bg1"/>
                </a:solidFill>
              </a:rPr>
              <a:t>solamente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por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los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nuestros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sino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también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por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los</a:t>
            </a:r>
            <a:r>
              <a:rPr lang="en-US" sz="2000" dirty="0">
                <a:solidFill>
                  <a:schemeClr val="bg1"/>
                </a:solidFill>
              </a:rPr>
              <a:t> de </a:t>
            </a:r>
            <a:r>
              <a:rPr lang="en-US" sz="2000" dirty="0" err="1">
                <a:solidFill>
                  <a:schemeClr val="bg1"/>
                </a:solidFill>
              </a:rPr>
              <a:t>todo</a:t>
            </a:r>
            <a:r>
              <a:rPr lang="en-US" sz="2000" dirty="0">
                <a:solidFill>
                  <a:schemeClr val="bg1"/>
                </a:solidFill>
              </a:rPr>
              <a:t> el </a:t>
            </a:r>
            <a:r>
              <a:rPr lang="en-US" sz="2000" dirty="0" err="1">
                <a:solidFill>
                  <a:schemeClr val="bg1"/>
                </a:solidFill>
              </a:rPr>
              <a:t>mundo</a:t>
            </a:r>
            <a:r>
              <a:rPr lang="en-US" sz="2000" dirty="0" smtClean="0">
                <a:solidFill>
                  <a:schemeClr val="bg1"/>
                </a:solidFill>
              </a:rPr>
              <a:t>. / </a:t>
            </a:r>
            <a:r>
              <a:rPr lang="en-US" sz="2000" baseline="30000" dirty="0" smtClean="0">
                <a:solidFill>
                  <a:schemeClr val="bg1"/>
                </a:solidFill>
              </a:rPr>
              <a:t>NVI </a:t>
            </a:r>
            <a:r>
              <a:rPr lang="en-US" sz="2000" b="1" dirty="0">
                <a:solidFill>
                  <a:schemeClr val="bg1"/>
                </a:solidFill>
              </a:rPr>
              <a:t>1 </a:t>
            </a:r>
            <a:r>
              <a:rPr lang="en-US" sz="2000" dirty="0" err="1" smtClean="0">
                <a:solidFill>
                  <a:schemeClr val="bg1"/>
                </a:solidFill>
              </a:rPr>
              <a:t>Mis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queridos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hijos</a:t>
            </a:r>
            <a:r>
              <a:rPr lang="en-US" sz="2000" dirty="0">
                <a:solidFill>
                  <a:schemeClr val="bg1"/>
                </a:solidFill>
              </a:rPr>
              <a:t>, les </a:t>
            </a:r>
            <a:r>
              <a:rPr lang="en-US" sz="2000" dirty="0" err="1">
                <a:solidFill>
                  <a:schemeClr val="bg1"/>
                </a:solidFill>
              </a:rPr>
              <a:t>escribo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estas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cosas</a:t>
            </a:r>
            <a:r>
              <a:rPr lang="en-US" sz="2000" dirty="0">
                <a:solidFill>
                  <a:schemeClr val="bg1"/>
                </a:solidFill>
              </a:rPr>
              <a:t> para que no </a:t>
            </a:r>
            <a:r>
              <a:rPr lang="en-US" sz="2000" dirty="0" err="1">
                <a:solidFill>
                  <a:schemeClr val="bg1"/>
                </a:solidFill>
              </a:rPr>
              <a:t>pequen</a:t>
            </a:r>
            <a:r>
              <a:rPr lang="en-US" sz="2000" dirty="0">
                <a:solidFill>
                  <a:schemeClr val="bg1"/>
                </a:solidFill>
              </a:rPr>
              <a:t>. Pero </a:t>
            </a:r>
            <a:r>
              <a:rPr lang="en-US" sz="2000" dirty="0" err="1">
                <a:solidFill>
                  <a:schemeClr val="bg1"/>
                </a:solidFill>
              </a:rPr>
              <a:t>si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alguno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peca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tenemos</a:t>
            </a:r>
            <a:r>
              <a:rPr lang="en-US" sz="2000" dirty="0">
                <a:solidFill>
                  <a:schemeClr val="bg1"/>
                </a:solidFill>
              </a:rPr>
              <a:t> ante el Padre a un </a:t>
            </a:r>
            <a:r>
              <a:rPr lang="en-US" sz="2000" dirty="0" err="1">
                <a:solidFill>
                  <a:schemeClr val="bg1"/>
                </a:solidFill>
              </a:rPr>
              <a:t>intercesor</a:t>
            </a:r>
            <a:r>
              <a:rPr lang="en-US" sz="2000" dirty="0">
                <a:solidFill>
                  <a:schemeClr val="bg1"/>
                </a:solidFill>
              </a:rPr>
              <a:t>, a </a:t>
            </a:r>
            <a:r>
              <a:rPr lang="en-US" sz="2000" dirty="0" err="1">
                <a:solidFill>
                  <a:schemeClr val="bg1"/>
                </a:solidFill>
              </a:rPr>
              <a:t>Jesucristo</a:t>
            </a:r>
            <a:r>
              <a:rPr lang="en-US" sz="2000" dirty="0">
                <a:solidFill>
                  <a:schemeClr val="bg1"/>
                </a:solidFill>
              </a:rPr>
              <a:t>, el Justo</a:t>
            </a:r>
            <a:r>
              <a:rPr lang="en-US" sz="2000" dirty="0" smtClean="0">
                <a:solidFill>
                  <a:schemeClr val="bg1"/>
                </a:solidFill>
              </a:rPr>
              <a:t>. </a:t>
            </a:r>
            <a:r>
              <a:rPr lang="en-US" sz="2000" b="1" dirty="0" smtClean="0">
                <a:solidFill>
                  <a:schemeClr val="bg1"/>
                </a:solidFill>
              </a:rPr>
              <a:t>2 </a:t>
            </a:r>
            <a:r>
              <a:rPr lang="en-US" sz="2000" dirty="0" err="1">
                <a:solidFill>
                  <a:schemeClr val="bg1"/>
                </a:solidFill>
              </a:rPr>
              <a:t>Él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es</a:t>
            </a:r>
            <a:r>
              <a:rPr lang="en-US" sz="2000" dirty="0">
                <a:solidFill>
                  <a:schemeClr val="bg1"/>
                </a:solidFill>
              </a:rPr>
              <a:t> el </a:t>
            </a:r>
            <a:r>
              <a:rPr lang="en-US" sz="2000" dirty="0" err="1">
                <a:solidFill>
                  <a:schemeClr val="bg1"/>
                </a:solidFill>
              </a:rPr>
              <a:t>sacrificio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por</a:t>
            </a:r>
            <a:r>
              <a:rPr lang="en-US" sz="2000" dirty="0">
                <a:solidFill>
                  <a:schemeClr val="bg1"/>
                </a:solidFill>
              </a:rPr>
              <a:t> el </a:t>
            </a:r>
            <a:r>
              <a:rPr lang="en-US" sz="2000" dirty="0" err="1">
                <a:solidFill>
                  <a:schemeClr val="bg1"/>
                </a:solidFill>
              </a:rPr>
              <a:t>perdón</a:t>
            </a:r>
            <a:r>
              <a:rPr lang="en-US" sz="2000" dirty="0">
                <a:solidFill>
                  <a:schemeClr val="bg1"/>
                </a:solidFill>
              </a:rPr>
              <a:t> de </a:t>
            </a:r>
            <a:r>
              <a:rPr lang="en-US" sz="2000" dirty="0" err="1">
                <a:solidFill>
                  <a:schemeClr val="bg1"/>
                </a:solidFill>
              </a:rPr>
              <a:t>nuestros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pecados</a:t>
            </a:r>
            <a:r>
              <a:rPr lang="en-US" sz="2000" dirty="0">
                <a:solidFill>
                  <a:schemeClr val="bg1"/>
                </a:solidFill>
              </a:rPr>
              <a:t>, y no </a:t>
            </a:r>
            <a:r>
              <a:rPr lang="en-US" sz="2000" dirty="0" err="1">
                <a:solidFill>
                  <a:schemeClr val="bg1"/>
                </a:solidFill>
              </a:rPr>
              <a:t>sólo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por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los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nuestros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sino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por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los</a:t>
            </a:r>
            <a:r>
              <a:rPr lang="en-US" sz="2000" dirty="0">
                <a:solidFill>
                  <a:schemeClr val="bg1"/>
                </a:solidFill>
              </a:rPr>
              <a:t> de </a:t>
            </a:r>
            <a:r>
              <a:rPr lang="en-US" sz="2000" dirty="0" err="1">
                <a:solidFill>
                  <a:schemeClr val="bg1"/>
                </a:solidFill>
              </a:rPr>
              <a:t>todo</a:t>
            </a:r>
            <a:r>
              <a:rPr lang="en-US" sz="2000" dirty="0">
                <a:solidFill>
                  <a:schemeClr val="bg1"/>
                </a:solidFill>
              </a:rPr>
              <a:t> el </a:t>
            </a:r>
            <a:r>
              <a:rPr lang="en-US" sz="2000" dirty="0" err="1">
                <a:solidFill>
                  <a:schemeClr val="bg1"/>
                </a:solidFill>
              </a:rPr>
              <a:t>mundo</a:t>
            </a:r>
            <a:r>
              <a:rPr lang="en-US" sz="20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3342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2467" y="457200"/>
            <a:ext cx="11887201" cy="6080750"/>
          </a:xfrm>
          <a:prstGeom prst="rect">
            <a:avLst/>
          </a:prstGeom>
          <a:solidFill>
            <a:srgbClr val="002060"/>
          </a:solidFill>
        </p:spPr>
        <p:txBody>
          <a:bodyPr wrap="square" lIns="108821" tIns="54411" rIns="108821" bIns="54411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1 Juan 2:3-4 </a:t>
            </a:r>
          </a:p>
          <a:p>
            <a:pPr algn="ctr"/>
            <a:endParaRPr lang="en-US" sz="3200" b="1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3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Καὶ </a:t>
            </a:r>
            <a:r>
              <a:rPr lang="el-GR" sz="3200" b="1" dirty="0">
                <a:solidFill>
                  <a:schemeClr val="bg1"/>
                </a:solidFill>
              </a:rPr>
              <a:t>ἐν τούτῳ γινώσκομεν ὅτι ἐγνώκαμεν αὐτόν, </a:t>
            </a:r>
            <a:r>
              <a:rPr lang="el-GR" sz="3200" b="1" dirty="0" smtClean="0">
                <a:solidFill>
                  <a:schemeClr val="bg1"/>
                </a:solidFill>
              </a:rPr>
              <a:t> </a:t>
            </a:r>
            <a:endParaRPr lang="en-US" sz="3200" b="1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        y    </a:t>
            </a:r>
            <a:r>
              <a:rPr lang="en-US" sz="2400" dirty="0" err="1" smtClean="0">
                <a:solidFill>
                  <a:schemeClr val="bg1"/>
                </a:solidFill>
              </a:rPr>
              <a:t>en</a:t>
            </a:r>
            <a:r>
              <a:rPr lang="en-US" sz="2400" dirty="0" smtClean="0">
                <a:solidFill>
                  <a:schemeClr val="bg1"/>
                </a:solidFill>
              </a:rPr>
              <a:t>      </a:t>
            </a:r>
            <a:r>
              <a:rPr lang="en-US" sz="2400" dirty="0" err="1" smtClean="0">
                <a:solidFill>
                  <a:schemeClr val="bg1"/>
                </a:solidFill>
              </a:rPr>
              <a:t>esto</a:t>
            </a:r>
            <a:r>
              <a:rPr lang="en-US" sz="2400" dirty="0" smtClean="0">
                <a:solidFill>
                  <a:schemeClr val="bg1"/>
                </a:solidFill>
              </a:rPr>
              <a:t>             </a:t>
            </a:r>
            <a:r>
              <a:rPr lang="en-US" sz="2400" dirty="0" err="1" smtClean="0">
                <a:solidFill>
                  <a:schemeClr val="bg1"/>
                </a:solidFill>
              </a:rPr>
              <a:t>sabemos</a:t>
            </a:r>
            <a:r>
              <a:rPr lang="en-US" sz="2400" dirty="0" smtClean="0">
                <a:solidFill>
                  <a:schemeClr val="bg1"/>
                </a:solidFill>
              </a:rPr>
              <a:t>      que  </a:t>
            </a:r>
            <a:r>
              <a:rPr lang="en-US" sz="2400" dirty="0" err="1" smtClean="0">
                <a:solidFill>
                  <a:schemeClr val="bg1"/>
                </a:solidFill>
              </a:rPr>
              <a:t>hemos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conocido</a:t>
            </a:r>
            <a:r>
              <a:rPr lang="en-US" sz="2400" dirty="0" smtClean="0">
                <a:solidFill>
                  <a:schemeClr val="bg1"/>
                </a:solidFill>
              </a:rPr>
              <a:t>     le    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         </a:t>
            </a:r>
            <a:r>
              <a:rPr lang="el-GR" sz="3200" b="1" dirty="0" smtClean="0">
                <a:solidFill>
                  <a:schemeClr val="bg1"/>
                </a:solidFill>
              </a:rPr>
              <a:t>ἐὰν 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τὰς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>
                <a:solidFill>
                  <a:schemeClr val="bg1"/>
                </a:solidFill>
              </a:rPr>
              <a:t>ἐντολὰς </a:t>
            </a:r>
            <a:r>
              <a:rPr lang="en-US" sz="3200" b="1" dirty="0" smtClean="0">
                <a:solidFill>
                  <a:schemeClr val="bg1"/>
                </a:solidFill>
              </a:rPr>
              <a:t>   </a:t>
            </a:r>
            <a:r>
              <a:rPr lang="el-GR" sz="3200" b="1" dirty="0" smtClean="0">
                <a:solidFill>
                  <a:schemeClr val="bg1"/>
                </a:solidFill>
              </a:rPr>
              <a:t>αὐτοῦ 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τηρῶμεν</a:t>
            </a:r>
            <a:r>
              <a:rPr lang="el-GR" sz="3200" b="1" dirty="0">
                <a:solidFill>
                  <a:schemeClr val="bg1"/>
                </a:solidFill>
              </a:rPr>
              <a:t>. </a:t>
            </a:r>
            <a:endParaRPr lang="en-US" sz="3200" b="1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              </a:t>
            </a:r>
            <a:r>
              <a:rPr lang="en-US" sz="2400" dirty="0" err="1" smtClean="0">
                <a:solidFill>
                  <a:schemeClr val="bg1"/>
                </a:solidFill>
              </a:rPr>
              <a:t>si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       </a:t>
            </a:r>
            <a:r>
              <a:rPr lang="en-US" sz="2400" dirty="0" err="1" smtClean="0">
                <a:solidFill>
                  <a:schemeClr val="bg1"/>
                </a:solidFill>
              </a:rPr>
              <a:t>los</a:t>
            </a:r>
            <a:r>
              <a:rPr lang="en-US" sz="2400" dirty="0" smtClean="0">
                <a:solidFill>
                  <a:schemeClr val="bg1"/>
                </a:solidFill>
              </a:rPr>
              <a:t>   </a:t>
            </a:r>
            <a:r>
              <a:rPr lang="en-US" sz="2400" dirty="0" err="1" smtClean="0">
                <a:solidFill>
                  <a:schemeClr val="bg1"/>
                </a:solidFill>
              </a:rPr>
              <a:t>mandamientos</a:t>
            </a:r>
            <a:r>
              <a:rPr lang="en-US" sz="2400" dirty="0" smtClean="0">
                <a:solidFill>
                  <a:schemeClr val="bg1"/>
                </a:solidFill>
              </a:rPr>
              <a:t>   de </a:t>
            </a:r>
            <a:r>
              <a:rPr lang="en-US" sz="2400" dirty="0" err="1" smtClean="0">
                <a:solidFill>
                  <a:schemeClr val="bg1"/>
                </a:solidFill>
              </a:rPr>
              <a:t>él</a:t>
            </a:r>
            <a:r>
              <a:rPr lang="en-US" sz="2400" dirty="0" smtClean="0">
                <a:solidFill>
                  <a:schemeClr val="bg1"/>
                </a:solidFill>
              </a:rPr>
              <a:t>       </a:t>
            </a:r>
            <a:r>
              <a:rPr lang="en-US" sz="2400" dirty="0" err="1">
                <a:solidFill>
                  <a:schemeClr val="bg1"/>
                </a:solidFill>
              </a:rPr>
              <a:t>guardamos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4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>
                <a:solidFill>
                  <a:schemeClr val="bg1"/>
                </a:solidFill>
              </a:rPr>
              <a:t>ὁ λέγων 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ὅτι </a:t>
            </a:r>
            <a:r>
              <a:rPr lang="el-GR" sz="3200" b="1" dirty="0">
                <a:solidFill>
                  <a:schemeClr val="bg1"/>
                </a:solidFill>
              </a:rPr>
              <a:t>ἔγνωκα </a:t>
            </a:r>
            <a:r>
              <a:rPr lang="el-GR" sz="3200" b="1" dirty="0" smtClean="0">
                <a:solidFill>
                  <a:schemeClr val="bg1"/>
                </a:solidFill>
              </a:rPr>
              <a:t>αὐτὸν καὶ </a:t>
            </a:r>
            <a:r>
              <a:rPr lang="el-GR" sz="3200" b="1" dirty="0">
                <a:solidFill>
                  <a:schemeClr val="bg1"/>
                </a:solidFill>
              </a:rPr>
              <a:t>τὰς 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ἐντολὰς 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αὐτοῦ </a:t>
            </a:r>
            <a:endParaRPr lang="en-US" sz="3200" b="1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   </a:t>
            </a:r>
            <a:r>
              <a:rPr lang="en-US" sz="2400" dirty="0">
                <a:solidFill>
                  <a:schemeClr val="bg1"/>
                </a:solidFill>
              </a:rPr>
              <a:t>el </a:t>
            </a:r>
            <a:r>
              <a:rPr lang="en-US" sz="2400" dirty="0" smtClean="0">
                <a:solidFill>
                  <a:schemeClr val="bg1"/>
                </a:solidFill>
              </a:rPr>
              <a:t> que dice  que he </a:t>
            </a:r>
            <a:r>
              <a:rPr lang="en-US" sz="2400" dirty="0" err="1" smtClean="0">
                <a:solidFill>
                  <a:schemeClr val="bg1"/>
                </a:solidFill>
              </a:rPr>
              <a:t>conocido</a:t>
            </a:r>
            <a:r>
              <a:rPr lang="en-US" sz="2400" dirty="0" smtClean="0">
                <a:solidFill>
                  <a:schemeClr val="bg1"/>
                </a:solidFill>
              </a:rPr>
              <a:t>     le           </a:t>
            </a:r>
            <a:r>
              <a:rPr lang="en-US" sz="2400" dirty="0">
                <a:solidFill>
                  <a:schemeClr val="bg1"/>
                </a:solidFill>
              </a:rPr>
              <a:t>y </a:t>
            </a:r>
            <a:r>
              <a:rPr lang="en-US" sz="2400" dirty="0" smtClean="0">
                <a:solidFill>
                  <a:schemeClr val="bg1"/>
                </a:solidFill>
              </a:rPr>
              <a:t>   </a:t>
            </a:r>
            <a:r>
              <a:rPr lang="en-US" sz="2400" dirty="0" err="1" smtClean="0">
                <a:solidFill>
                  <a:schemeClr val="bg1"/>
                </a:solidFill>
              </a:rPr>
              <a:t>los</a:t>
            </a:r>
            <a:r>
              <a:rPr lang="en-US" sz="2400" dirty="0" smtClean="0">
                <a:solidFill>
                  <a:schemeClr val="bg1"/>
                </a:solidFill>
              </a:rPr>
              <a:t>   </a:t>
            </a:r>
            <a:r>
              <a:rPr lang="en-US" sz="2400" dirty="0" err="1" smtClean="0">
                <a:solidFill>
                  <a:schemeClr val="bg1"/>
                </a:solidFill>
              </a:rPr>
              <a:t>mandamientos</a:t>
            </a:r>
            <a:r>
              <a:rPr lang="en-US" sz="2400" dirty="0" smtClean="0">
                <a:solidFill>
                  <a:schemeClr val="bg1"/>
                </a:solidFill>
              </a:rPr>
              <a:t>  de </a:t>
            </a:r>
            <a:r>
              <a:rPr lang="en-US" sz="2400" dirty="0" err="1">
                <a:solidFill>
                  <a:schemeClr val="bg1"/>
                </a:solidFill>
              </a:rPr>
              <a:t>él</a:t>
            </a: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l-GR" sz="3200" b="1" dirty="0" smtClean="0">
                <a:solidFill>
                  <a:schemeClr val="bg1"/>
                </a:solidFill>
              </a:rPr>
              <a:t>μὴ 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τηρῶν 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ψεύστης </a:t>
            </a:r>
            <a:r>
              <a:rPr lang="el-GR" sz="3200" b="1" dirty="0">
                <a:solidFill>
                  <a:schemeClr val="bg1"/>
                </a:solidFill>
              </a:rPr>
              <a:t>ἐστίν, </a:t>
            </a:r>
            <a:r>
              <a:rPr lang="el-GR" sz="3200" b="1" dirty="0" smtClean="0">
                <a:solidFill>
                  <a:schemeClr val="bg1"/>
                </a:solidFill>
              </a:rPr>
              <a:t>καὶ </a:t>
            </a:r>
            <a:r>
              <a:rPr lang="el-GR" sz="3200" b="1" dirty="0">
                <a:solidFill>
                  <a:schemeClr val="bg1"/>
                </a:solidFill>
              </a:rPr>
              <a:t>ἐν τούτῳ ἡ ἀλήθεια οὐκ ἔστιν·</a:t>
            </a:r>
            <a:endParaRPr lang="en-US" sz="3200" b="1" dirty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 no  </a:t>
            </a:r>
            <a:r>
              <a:rPr lang="en-US" sz="2400" dirty="0" err="1" smtClean="0">
                <a:solidFill>
                  <a:schemeClr val="bg1"/>
                </a:solidFill>
              </a:rPr>
              <a:t>guardando</a:t>
            </a:r>
            <a:r>
              <a:rPr lang="en-US" sz="2400" dirty="0" smtClean="0">
                <a:solidFill>
                  <a:schemeClr val="bg1"/>
                </a:solidFill>
              </a:rPr>
              <a:t>  </a:t>
            </a:r>
            <a:r>
              <a:rPr lang="en-US" sz="2400" dirty="0" err="1" smtClean="0">
                <a:solidFill>
                  <a:schemeClr val="bg1"/>
                </a:solidFill>
              </a:rPr>
              <a:t>mentiroso</a:t>
            </a:r>
            <a:r>
              <a:rPr lang="en-US" sz="2400" dirty="0" smtClean="0">
                <a:solidFill>
                  <a:schemeClr val="bg1"/>
                </a:solidFill>
              </a:rPr>
              <a:t>      </a:t>
            </a:r>
            <a:r>
              <a:rPr lang="en-US" sz="2400" dirty="0" err="1" smtClean="0">
                <a:solidFill>
                  <a:schemeClr val="bg1"/>
                </a:solidFill>
              </a:rPr>
              <a:t>es</a:t>
            </a:r>
            <a:r>
              <a:rPr lang="en-US" sz="2400" dirty="0" smtClean="0">
                <a:solidFill>
                  <a:schemeClr val="bg1"/>
                </a:solidFill>
              </a:rPr>
              <a:t>            y     en     </a:t>
            </a:r>
            <a:r>
              <a:rPr lang="en-US" sz="2400" dirty="0" err="1" smtClean="0">
                <a:solidFill>
                  <a:schemeClr val="bg1"/>
                </a:solidFill>
              </a:rPr>
              <a:t>éste</a:t>
            </a:r>
            <a:r>
              <a:rPr lang="en-US" sz="2400" dirty="0" smtClean="0">
                <a:solidFill>
                  <a:schemeClr val="bg1"/>
                </a:solidFill>
              </a:rPr>
              <a:t>      la     </a:t>
            </a:r>
            <a:r>
              <a:rPr lang="en-US" sz="2400" dirty="0" err="1" smtClean="0">
                <a:solidFill>
                  <a:schemeClr val="bg1"/>
                </a:solidFill>
              </a:rPr>
              <a:t>verdad</a:t>
            </a:r>
            <a:r>
              <a:rPr lang="en-US" sz="2400" dirty="0" smtClean="0">
                <a:solidFill>
                  <a:schemeClr val="bg1"/>
                </a:solidFill>
              </a:rPr>
              <a:t>       no       </a:t>
            </a:r>
            <a:r>
              <a:rPr lang="en-US" sz="2400" dirty="0" err="1" smtClean="0">
                <a:solidFill>
                  <a:schemeClr val="bg1"/>
                </a:solidFill>
              </a:rPr>
              <a:t>está</a:t>
            </a:r>
            <a:endParaRPr lang="en-US" sz="2000" dirty="0" smtClean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 </a:t>
            </a:r>
          </a:p>
          <a:p>
            <a:r>
              <a:rPr lang="en-US" sz="2000" baseline="30000" dirty="0">
                <a:solidFill>
                  <a:schemeClr val="bg1"/>
                </a:solidFill>
              </a:rPr>
              <a:t>R60 </a:t>
            </a:r>
            <a:r>
              <a:rPr lang="en-US" sz="2000" b="1" dirty="0" smtClean="0">
                <a:solidFill>
                  <a:schemeClr val="bg1"/>
                </a:solidFill>
              </a:rPr>
              <a:t>3 </a:t>
            </a:r>
            <a:r>
              <a:rPr lang="en-US" sz="2000" dirty="0">
                <a:solidFill>
                  <a:schemeClr val="bg1"/>
                </a:solidFill>
              </a:rPr>
              <a:t>Y </a:t>
            </a:r>
            <a:r>
              <a:rPr lang="en-US" sz="2000" dirty="0" err="1">
                <a:solidFill>
                  <a:schemeClr val="bg1"/>
                </a:solidFill>
              </a:rPr>
              <a:t>en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esto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sabemos</a:t>
            </a:r>
            <a:r>
              <a:rPr lang="en-US" sz="2000" dirty="0">
                <a:solidFill>
                  <a:schemeClr val="bg1"/>
                </a:solidFill>
              </a:rPr>
              <a:t> que </a:t>
            </a:r>
            <a:r>
              <a:rPr lang="en-US" sz="2000" dirty="0" err="1">
                <a:solidFill>
                  <a:schemeClr val="bg1"/>
                </a:solidFill>
              </a:rPr>
              <a:t>nosotros</a:t>
            </a:r>
            <a:r>
              <a:rPr lang="en-US" sz="2000" dirty="0">
                <a:solidFill>
                  <a:schemeClr val="bg1"/>
                </a:solidFill>
              </a:rPr>
              <a:t> le </a:t>
            </a:r>
            <a:r>
              <a:rPr lang="en-US" sz="2000" dirty="0" err="1">
                <a:solidFill>
                  <a:schemeClr val="bg1"/>
                </a:solidFill>
              </a:rPr>
              <a:t>conocemos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si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guardamos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sus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mandamientos</a:t>
            </a:r>
            <a:r>
              <a:rPr lang="en-US" sz="2000" dirty="0" smtClean="0">
                <a:solidFill>
                  <a:schemeClr val="bg1"/>
                </a:solidFill>
              </a:rPr>
              <a:t>. </a:t>
            </a:r>
            <a:r>
              <a:rPr lang="en-US" sz="2000" b="1" dirty="0" smtClean="0">
                <a:solidFill>
                  <a:schemeClr val="bg1"/>
                </a:solidFill>
              </a:rPr>
              <a:t>4 </a:t>
            </a:r>
            <a:r>
              <a:rPr lang="en-US" sz="2000" dirty="0">
                <a:solidFill>
                  <a:schemeClr val="bg1"/>
                </a:solidFill>
              </a:rPr>
              <a:t>El que dice: </a:t>
            </a:r>
            <a:r>
              <a:rPr lang="en-US" sz="2000" dirty="0" err="1">
                <a:solidFill>
                  <a:schemeClr val="bg1"/>
                </a:solidFill>
              </a:rPr>
              <a:t>Yo</a:t>
            </a:r>
            <a:r>
              <a:rPr lang="en-US" sz="2000" dirty="0">
                <a:solidFill>
                  <a:schemeClr val="bg1"/>
                </a:solidFill>
              </a:rPr>
              <a:t> le </a:t>
            </a:r>
            <a:r>
              <a:rPr lang="en-US" sz="2000" dirty="0" err="1">
                <a:solidFill>
                  <a:schemeClr val="bg1"/>
                </a:solidFill>
              </a:rPr>
              <a:t>conozco</a:t>
            </a:r>
            <a:r>
              <a:rPr lang="en-US" sz="2000" dirty="0">
                <a:solidFill>
                  <a:schemeClr val="bg1"/>
                </a:solidFill>
              </a:rPr>
              <a:t>, y no </a:t>
            </a:r>
            <a:r>
              <a:rPr lang="en-US" sz="2000" dirty="0" err="1">
                <a:solidFill>
                  <a:schemeClr val="bg1"/>
                </a:solidFill>
              </a:rPr>
              <a:t>guarda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sus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mandamientos</a:t>
            </a:r>
            <a:r>
              <a:rPr lang="en-US" sz="2000" dirty="0">
                <a:solidFill>
                  <a:schemeClr val="bg1"/>
                </a:solidFill>
              </a:rPr>
              <a:t>, el </a:t>
            </a:r>
            <a:r>
              <a:rPr lang="en-US" sz="2000" dirty="0" err="1">
                <a:solidFill>
                  <a:schemeClr val="bg1"/>
                </a:solidFill>
              </a:rPr>
              <a:t>tal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es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mentiroso</a:t>
            </a:r>
            <a:r>
              <a:rPr lang="en-US" sz="2000" dirty="0">
                <a:solidFill>
                  <a:schemeClr val="bg1"/>
                </a:solidFill>
              </a:rPr>
              <a:t>, y la </a:t>
            </a:r>
            <a:r>
              <a:rPr lang="en-US" sz="2000" dirty="0" err="1">
                <a:solidFill>
                  <a:schemeClr val="bg1"/>
                </a:solidFill>
              </a:rPr>
              <a:t>verdad</a:t>
            </a:r>
            <a:r>
              <a:rPr lang="en-US" sz="2000" dirty="0">
                <a:solidFill>
                  <a:schemeClr val="bg1"/>
                </a:solidFill>
              </a:rPr>
              <a:t> no </a:t>
            </a:r>
            <a:r>
              <a:rPr lang="en-US" sz="2000" dirty="0" err="1">
                <a:solidFill>
                  <a:schemeClr val="bg1"/>
                </a:solidFill>
              </a:rPr>
              <a:t>está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en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él</a:t>
            </a:r>
            <a:r>
              <a:rPr lang="en-US" sz="2000" dirty="0">
                <a:solidFill>
                  <a:schemeClr val="bg1"/>
                </a:solidFill>
              </a:rPr>
              <a:t>;</a:t>
            </a:r>
          </a:p>
          <a:p>
            <a:r>
              <a:rPr lang="en-US" sz="2000" baseline="30000" dirty="0" smtClean="0">
                <a:solidFill>
                  <a:schemeClr val="bg1"/>
                </a:solidFill>
              </a:rPr>
              <a:t>NVI </a:t>
            </a:r>
            <a:r>
              <a:rPr lang="en-US" sz="2000" b="1" dirty="0">
                <a:solidFill>
                  <a:schemeClr val="bg1"/>
                </a:solidFill>
              </a:rPr>
              <a:t>3 </a:t>
            </a:r>
            <a:r>
              <a:rPr lang="en-US" sz="2000" dirty="0" smtClean="0">
                <a:solidFill>
                  <a:schemeClr val="bg1"/>
                </a:solidFill>
              </a:rPr>
              <a:t>¿</a:t>
            </a:r>
            <a:r>
              <a:rPr lang="en-US" sz="2000" dirty="0" err="1">
                <a:solidFill>
                  <a:schemeClr val="bg1"/>
                </a:solidFill>
              </a:rPr>
              <a:t>Cómo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sabemos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si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hemos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llegado</a:t>
            </a:r>
            <a:r>
              <a:rPr lang="en-US" sz="2000" dirty="0">
                <a:solidFill>
                  <a:schemeClr val="bg1"/>
                </a:solidFill>
              </a:rPr>
              <a:t> a </a:t>
            </a:r>
            <a:r>
              <a:rPr lang="en-US" sz="2000" dirty="0" err="1">
                <a:solidFill>
                  <a:schemeClr val="bg1"/>
                </a:solidFill>
              </a:rPr>
              <a:t>conocer</a:t>
            </a:r>
            <a:r>
              <a:rPr lang="en-US" sz="2000" dirty="0">
                <a:solidFill>
                  <a:schemeClr val="bg1"/>
                </a:solidFill>
              </a:rPr>
              <a:t> a Dios? Si </a:t>
            </a:r>
            <a:r>
              <a:rPr lang="en-US" sz="2000" dirty="0" err="1">
                <a:solidFill>
                  <a:schemeClr val="bg1"/>
                </a:solidFill>
              </a:rPr>
              <a:t>obedecemos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sus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mandamientos</a:t>
            </a:r>
            <a:r>
              <a:rPr lang="en-US" sz="2000" dirty="0" smtClean="0">
                <a:solidFill>
                  <a:schemeClr val="bg1"/>
                </a:solidFill>
              </a:rPr>
              <a:t>. </a:t>
            </a:r>
            <a:r>
              <a:rPr lang="en-US" sz="2000" b="1" dirty="0">
                <a:solidFill>
                  <a:schemeClr val="bg1"/>
                </a:solidFill>
              </a:rPr>
              <a:t>4 </a:t>
            </a:r>
            <a:r>
              <a:rPr lang="en-US" sz="2000" dirty="0">
                <a:solidFill>
                  <a:schemeClr val="bg1"/>
                </a:solidFill>
              </a:rPr>
              <a:t>El que </a:t>
            </a:r>
            <a:r>
              <a:rPr lang="en-US" sz="2000" dirty="0" err="1">
                <a:solidFill>
                  <a:schemeClr val="bg1"/>
                </a:solidFill>
              </a:rPr>
              <a:t>afirma</a:t>
            </a:r>
            <a:r>
              <a:rPr lang="en-US" sz="2000" dirty="0">
                <a:solidFill>
                  <a:schemeClr val="bg1"/>
                </a:solidFill>
              </a:rPr>
              <a:t>: «Lo </a:t>
            </a:r>
            <a:r>
              <a:rPr lang="en-US" sz="2000" dirty="0" err="1">
                <a:solidFill>
                  <a:schemeClr val="bg1"/>
                </a:solidFill>
              </a:rPr>
              <a:t>conozco</a:t>
            </a:r>
            <a:r>
              <a:rPr lang="en-US" sz="2000" dirty="0">
                <a:solidFill>
                  <a:schemeClr val="bg1"/>
                </a:solidFill>
              </a:rPr>
              <a:t>», </a:t>
            </a:r>
            <a:r>
              <a:rPr lang="en-US" sz="2000" dirty="0" err="1">
                <a:solidFill>
                  <a:schemeClr val="bg1"/>
                </a:solidFill>
              </a:rPr>
              <a:t>pero</a:t>
            </a:r>
            <a:r>
              <a:rPr lang="en-US" sz="2000" dirty="0">
                <a:solidFill>
                  <a:schemeClr val="bg1"/>
                </a:solidFill>
              </a:rPr>
              <a:t> no </a:t>
            </a:r>
            <a:r>
              <a:rPr lang="en-US" sz="2000" dirty="0" err="1">
                <a:solidFill>
                  <a:schemeClr val="bg1"/>
                </a:solidFill>
              </a:rPr>
              <a:t>obedece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sus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mandamientos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es</a:t>
            </a:r>
            <a:r>
              <a:rPr lang="en-US" sz="2000" dirty="0">
                <a:solidFill>
                  <a:schemeClr val="bg1"/>
                </a:solidFill>
              </a:rPr>
              <a:t> un </a:t>
            </a:r>
            <a:r>
              <a:rPr lang="en-US" sz="2000" dirty="0" err="1">
                <a:solidFill>
                  <a:schemeClr val="bg1"/>
                </a:solidFill>
              </a:rPr>
              <a:t>mentiroso</a:t>
            </a:r>
            <a:r>
              <a:rPr lang="en-US" sz="2000" dirty="0">
                <a:solidFill>
                  <a:schemeClr val="bg1"/>
                </a:solidFill>
              </a:rPr>
              <a:t> y no </a:t>
            </a:r>
            <a:r>
              <a:rPr lang="en-US" sz="2000" dirty="0" err="1">
                <a:solidFill>
                  <a:schemeClr val="bg1"/>
                </a:solidFill>
              </a:rPr>
              <a:t>tiene</a:t>
            </a:r>
            <a:r>
              <a:rPr lang="en-US" sz="2000" dirty="0">
                <a:solidFill>
                  <a:schemeClr val="bg1"/>
                </a:solidFill>
              </a:rPr>
              <a:t> la </a:t>
            </a:r>
            <a:r>
              <a:rPr lang="en-US" sz="2000" dirty="0" err="1">
                <a:solidFill>
                  <a:schemeClr val="bg1"/>
                </a:solidFill>
              </a:rPr>
              <a:t>verdad</a:t>
            </a:r>
            <a:r>
              <a:rPr lang="en-US" sz="2000" dirty="0" smtClean="0">
                <a:solidFill>
                  <a:schemeClr val="bg1"/>
                </a:solidFill>
              </a:rPr>
              <a:t>.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402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2467" y="457200"/>
            <a:ext cx="11887201" cy="6080750"/>
          </a:xfrm>
          <a:prstGeom prst="rect">
            <a:avLst/>
          </a:prstGeom>
          <a:solidFill>
            <a:srgbClr val="002060"/>
          </a:solidFill>
        </p:spPr>
        <p:txBody>
          <a:bodyPr wrap="square" lIns="108821" tIns="54411" rIns="108821" bIns="54411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1 Juan 2:5-6 </a:t>
            </a:r>
          </a:p>
          <a:p>
            <a:pPr algn="ctr"/>
            <a:endParaRPr lang="en-US" sz="3200" b="1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5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ὃς 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δ</a:t>
            </a:r>
            <a:r>
              <a:rPr lang="el-GR" sz="3200" b="1" dirty="0">
                <a:solidFill>
                  <a:schemeClr val="bg1"/>
                </a:solidFill>
              </a:rPr>
              <a:t>᾽ ἂν τηρῇ αὐτοῦ τὸν λόγον, 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ἀληθῶς  </a:t>
            </a:r>
            <a:r>
              <a:rPr lang="el-GR" sz="3200" b="1" dirty="0">
                <a:solidFill>
                  <a:schemeClr val="bg1"/>
                </a:solidFill>
              </a:rPr>
              <a:t>ἐν τούτῳ </a:t>
            </a:r>
            <a:r>
              <a:rPr lang="el-GR" sz="3200" b="1" dirty="0" smtClean="0">
                <a:solidFill>
                  <a:schemeClr val="bg1"/>
                </a:solidFill>
              </a:rPr>
              <a:t> </a:t>
            </a:r>
            <a:endParaRPr lang="en-US" sz="3200" b="1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el que  </a:t>
            </a:r>
            <a:r>
              <a:rPr lang="en-US" sz="2400" dirty="0" err="1" smtClean="0">
                <a:solidFill>
                  <a:schemeClr val="bg1"/>
                </a:solidFill>
              </a:rPr>
              <a:t>pero</a:t>
            </a:r>
            <a:r>
              <a:rPr lang="en-US" sz="2400" dirty="0" smtClean="0">
                <a:solidFill>
                  <a:schemeClr val="bg1"/>
                </a:solidFill>
              </a:rPr>
              <a:t>    </a:t>
            </a:r>
            <a:r>
              <a:rPr lang="en-US" sz="2400" dirty="0" err="1" smtClean="0">
                <a:solidFill>
                  <a:schemeClr val="bg1"/>
                </a:solidFill>
              </a:rPr>
              <a:t>guarda</a:t>
            </a:r>
            <a:r>
              <a:rPr lang="en-US" sz="2400" dirty="0" smtClean="0">
                <a:solidFill>
                  <a:schemeClr val="bg1"/>
                </a:solidFill>
              </a:rPr>
              <a:t>    de </a:t>
            </a:r>
            <a:r>
              <a:rPr lang="en-US" sz="2400" dirty="0" err="1" smtClean="0">
                <a:solidFill>
                  <a:schemeClr val="bg1"/>
                </a:solidFill>
              </a:rPr>
              <a:t>él</a:t>
            </a:r>
            <a:r>
              <a:rPr lang="en-US" sz="2400" dirty="0" smtClean="0">
                <a:solidFill>
                  <a:schemeClr val="bg1"/>
                </a:solidFill>
              </a:rPr>
              <a:t>        la   palabra   </a:t>
            </a:r>
            <a:r>
              <a:rPr lang="en-US" sz="2000" dirty="0" err="1" smtClean="0">
                <a:solidFill>
                  <a:schemeClr val="bg1"/>
                </a:solidFill>
              </a:rPr>
              <a:t>verdaderamente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en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   </a:t>
            </a:r>
            <a:r>
              <a:rPr lang="en-US" sz="2400" dirty="0" err="1" smtClean="0">
                <a:solidFill>
                  <a:schemeClr val="bg1"/>
                </a:solidFill>
              </a:rPr>
              <a:t>éste</a:t>
            </a:r>
            <a:r>
              <a:rPr lang="en-US" sz="2400" dirty="0" smtClean="0">
                <a:solidFill>
                  <a:schemeClr val="bg1"/>
                </a:solidFill>
              </a:rPr>
              <a:t>     </a:t>
            </a:r>
          </a:p>
          <a:p>
            <a:r>
              <a:rPr lang="el-GR" sz="3200" b="1" dirty="0" smtClean="0">
                <a:solidFill>
                  <a:schemeClr val="bg1"/>
                </a:solidFill>
              </a:rPr>
              <a:t>ἡ </a:t>
            </a:r>
            <a:r>
              <a:rPr lang="el-GR" sz="3200" b="1" dirty="0">
                <a:solidFill>
                  <a:schemeClr val="bg1"/>
                </a:solidFill>
              </a:rPr>
              <a:t>ἀγάπη τοῦ θεοῦ τετελείωται· 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ἐν </a:t>
            </a:r>
            <a:r>
              <a:rPr lang="el-GR" sz="3200" b="1" dirty="0">
                <a:solidFill>
                  <a:schemeClr val="bg1"/>
                </a:solidFill>
              </a:rPr>
              <a:t>τούτῳ γινώσκομεν </a:t>
            </a:r>
            <a:endParaRPr lang="en-US" sz="3200" b="1" dirty="0" smtClean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US" sz="2400" dirty="0" smtClean="0">
                <a:solidFill>
                  <a:schemeClr val="bg1"/>
                </a:solidFill>
              </a:rPr>
              <a:t>l    </a:t>
            </a:r>
            <a:r>
              <a:rPr lang="en-US" sz="2400" dirty="0" err="1" smtClean="0">
                <a:solidFill>
                  <a:schemeClr val="bg1"/>
                </a:solidFill>
              </a:rPr>
              <a:t>amor</a:t>
            </a:r>
            <a:r>
              <a:rPr lang="en-US" sz="2400" dirty="0" smtClean="0">
                <a:solidFill>
                  <a:schemeClr val="bg1"/>
                </a:solidFill>
              </a:rPr>
              <a:t>       del     Dios   </a:t>
            </a:r>
            <a:r>
              <a:rPr lang="en-US" sz="2200" dirty="0" smtClean="0">
                <a:solidFill>
                  <a:schemeClr val="bg1"/>
                </a:solidFill>
              </a:rPr>
              <a:t>se ha </a:t>
            </a:r>
            <a:r>
              <a:rPr lang="en-US" sz="2200" dirty="0" err="1" smtClean="0">
                <a:solidFill>
                  <a:schemeClr val="bg1"/>
                </a:solidFill>
              </a:rPr>
              <a:t>perfeccionado</a:t>
            </a:r>
            <a:r>
              <a:rPr lang="en-US" sz="2200" dirty="0" smtClean="0">
                <a:solidFill>
                  <a:schemeClr val="bg1"/>
                </a:solidFill>
              </a:rPr>
              <a:t>  </a:t>
            </a:r>
            <a:r>
              <a:rPr lang="en-US" sz="2400" dirty="0" err="1" smtClean="0">
                <a:solidFill>
                  <a:schemeClr val="bg1"/>
                </a:solidFill>
              </a:rPr>
              <a:t>en</a:t>
            </a:r>
            <a:r>
              <a:rPr lang="en-US" sz="2400" dirty="0" smtClean="0">
                <a:solidFill>
                  <a:schemeClr val="bg1"/>
                </a:solidFill>
              </a:rPr>
              <a:t>      </a:t>
            </a:r>
            <a:r>
              <a:rPr lang="en-US" sz="2400" dirty="0" err="1" smtClean="0">
                <a:solidFill>
                  <a:schemeClr val="bg1"/>
                </a:solidFill>
              </a:rPr>
              <a:t>esto</a:t>
            </a:r>
            <a:r>
              <a:rPr lang="en-US" sz="2400" dirty="0" smtClean="0">
                <a:solidFill>
                  <a:schemeClr val="bg1"/>
                </a:solidFill>
              </a:rPr>
              <a:t>           </a:t>
            </a:r>
            <a:r>
              <a:rPr lang="en-US" sz="2400" dirty="0" err="1" smtClean="0">
                <a:solidFill>
                  <a:schemeClr val="bg1"/>
                </a:solidFill>
              </a:rPr>
              <a:t>sabemos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   </a:t>
            </a:r>
            <a:r>
              <a:rPr lang="el-GR" sz="3200" b="1" dirty="0" smtClean="0">
                <a:solidFill>
                  <a:schemeClr val="bg1"/>
                </a:solidFill>
              </a:rPr>
              <a:t>ὅτι </a:t>
            </a:r>
            <a:r>
              <a:rPr lang="el-GR" sz="3200" b="1" dirty="0">
                <a:solidFill>
                  <a:schemeClr val="bg1"/>
                </a:solidFill>
              </a:rPr>
              <a:t>ἐν αὐτῷ ἐσμεν. </a:t>
            </a:r>
            <a:r>
              <a:rPr lang="en-US" sz="3200" b="1" dirty="0" smtClean="0">
                <a:solidFill>
                  <a:schemeClr val="bg1"/>
                </a:solidFill>
              </a:rPr>
              <a:t>       </a:t>
            </a:r>
            <a:r>
              <a:rPr lang="en-US" sz="2400" b="1" dirty="0" smtClean="0">
                <a:solidFill>
                  <a:schemeClr val="bg1"/>
                </a:solidFill>
              </a:rPr>
              <a:t>6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>
                <a:solidFill>
                  <a:schemeClr val="bg1"/>
                </a:solidFill>
              </a:rPr>
              <a:t>ὁ λέγων ἐν αὐτῷ μένειν ὀφείλει, </a:t>
            </a:r>
            <a:endParaRPr lang="en-US" sz="3200" b="1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    que  </a:t>
            </a:r>
            <a:r>
              <a:rPr lang="en-US" sz="2400" dirty="0" err="1" smtClean="0">
                <a:solidFill>
                  <a:schemeClr val="bg1"/>
                </a:solidFill>
              </a:rPr>
              <a:t>en</a:t>
            </a:r>
            <a:r>
              <a:rPr lang="en-US" sz="2400" dirty="0" smtClean="0">
                <a:solidFill>
                  <a:schemeClr val="bg1"/>
                </a:solidFill>
              </a:rPr>
              <a:t>       </a:t>
            </a:r>
            <a:r>
              <a:rPr lang="en-US" sz="2400" dirty="0" err="1" smtClean="0">
                <a:solidFill>
                  <a:schemeClr val="bg1"/>
                </a:solidFill>
              </a:rPr>
              <a:t>él</a:t>
            </a:r>
            <a:r>
              <a:rPr lang="en-US" sz="2400" dirty="0" smtClean="0">
                <a:solidFill>
                  <a:schemeClr val="bg1"/>
                </a:solidFill>
              </a:rPr>
              <a:t>      </a:t>
            </a:r>
            <a:r>
              <a:rPr lang="en-US" sz="2400" dirty="0" err="1" smtClean="0">
                <a:solidFill>
                  <a:schemeClr val="bg1"/>
                </a:solidFill>
              </a:rPr>
              <a:t>estamos</a:t>
            </a:r>
            <a:r>
              <a:rPr lang="en-US" sz="2400" dirty="0" smtClean="0">
                <a:solidFill>
                  <a:schemeClr val="bg1"/>
                </a:solidFill>
              </a:rPr>
              <a:t>                el  </a:t>
            </a:r>
            <a:r>
              <a:rPr lang="en-US" sz="2400" dirty="0">
                <a:solidFill>
                  <a:schemeClr val="bg1"/>
                </a:solidFill>
              </a:rPr>
              <a:t>que dice  </a:t>
            </a:r>
            <a:r>
              <a:rPr lang="en-US" sz="2400" dirty="0" err="1" smtClean="0">
                <a:solidFill>
                  <a:schemeClr val="bg1"/>
                </a:solidFill>
              </a:rPr>
              <a:t>en</a:t>
            </a:r>
            <a:r>
              <a:rPr lang="en-US" sz="2400" dirty="0" smtClean="0">
                <a:solidFill>
                  <a:schemeClr val="bg1"/>
                </a:solidFill>
              </a:rPr>
              <a:t>      </a:t>
            </a:r>
            <a:r>
              <a:rPr lang="en-US" sz="2400" dirty="0" err="1">
                <a:solidFill>
                  <a:schemeClr val="bg1"/>
                </a:solidFill>
              </a:rPr>
              <a:t>él</a:t>
            </a:r>
            <a:r>
              <a:rPr lang="en-US" sz="2400" dirty="0" smtClean="0">
                <a:solidFill>
                  <a:schemeClr val="bg1"/>
                </a:solidFill>
              </a:rPr>
              <a:t>    </a:t>
            </a:r>
            <a:r>
              <a:rPr lang="en-US" sz="2400" dirty="0" err="1" smtClean="0">
                <a:solidFill>
                  <a:schemeClr val="bg1"/>
                </a:solidFill>
              </a:rPr>
              <a:t>permanecer</a:t>
            </a:r>
            <a:r>
              <a:rPr lang="en-US" sz="2400" dirty="0" smtClean="0">
                <a:solidFill>
                  <a:schemeClr val="bg1"/>
                </a:solidFill>
              </a:rPr>
              <a:t>   </a:t>
            </a:r>
            <a:r>
              <a:rPr lang="en-US" sz="2400" dirty="0" err="1" smtClean="0">
                <a:solidFill>
                  <a:schemeClr val="bg1"/>
                </a:solidFill>
              </a:rPr>
              <a:t>debe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</a:p>
          <a:p>
            <a:r>
              <a:rPr lang="el-GR" sz="3200" b="1" dirty="0">
                <a:solidFill>
                  <a:schemeClr val="bg1"/>
                </a:solidFill>
              </a:rPr>
              <a:t>καθὼς ἐκεῖνος περιεπάτησεν, 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καὶ </a:t>
            </a:r>
            <a:r>
              <a:rPr lang="en-US" sz="3200" b="1" dirty="0" smtClean="0">
                <a:solidFill>
                  <a:schemeClr val="bg1"/>
                </a:solidFill>
              </a:rPr>
              <a:t>  </a:t>
            </a:r>
            <a:r>
              <a:rPr lang="el-GR" sz="3200" b="1" dirty="0" smtClean="0">
                <a:solidFill>
                  <a:schemeClr val="bg1"/>
                </a:solidFill>
              </a:rPr>
              <a:t>αὐτὸς 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οὕτως 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περιπατεῖν.</a:t>
            </a:r>
            <a:endParaRPr lang="en-US" sz="3200" b="1" dirty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   </a:t>
            </a:r>
            <a:r>
              <a:rPr lang="en-US" sz="2400" dirty="0" err="1" smtClean="0">
                <a:solidFill>
                  <a:schemeClr val="bg1"/>
                </a:solidFill>
              </a:rPr>
              <a:t>como</a:t>
            </a:r>
            <a:r>
              <a:rPr lang="en-US" sz="2400" dirty="0" smtClean="0">
                <a:solidFill>
                  <a:schemeClr val="bg1"/>
                </a:solidFill>
              </a:rPr>
              <a:t>       </a:t>
            </a:r>
            <a:r>
              <a:rPr lang="en-US" sz="2400" dirty="0" err="1" smtClean="0">
                <a:solidFill>
                  <a:schemeClr val="bg1"/>
                </a:solidFill>
              </a:rPr>
              <a:t>aqu</a:t>
            </a:r>
            <a:r>
              <a:rPr lang="en-US" sz="2400" dirty="0" err="1">
                <a:solidFill>
                  <a:schemeClr val="bg1"/>
                </a:solidFill>
              </a:rPr>
              <a:t>é</a:t>
            </a:r>
            <a:r>
              <a:rPr lang="en-US" sz="2400" dirty="0" err="1" smtClean="0">
                <a:solidFill>
                  <a:schemeClr val="bg1"/>
                </a:solidFill>
              </a:rPr>
              <a:t>l</a:t>
            </a:r>
            <a:r>
              <a:rPr lang="en-US" sz="2400" dirty="0" smtClean="0">
                <a:solidFill>
                  <a:schemeClr val="bg1"/>
                </a:solidFill>
              </a:rPr>
              <a:t>                </a:t>
            </a:r>
            <a:r>
              <a:rPr lang="en-US" sz="2400" dirty="0" err="1">
                <a:solidFill>
                  <a:schemeClr val="bg1"/>
                </a:solidFill>
              </a:rPr>
              <a:t>anduvo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          </a:t>
            </a:r>
            <a:r>
              <a:rPr lang="en-US" sz="2400" dirty="0" err="1" smtClean="0">
                <a:solidFill>
                  <a:schemeClr val="bg1"/>
                </a:solidFill>
              </a:rPr>
              <a:t>tambi</a:t>
            </a:r>
            <a:r>
              <a:rPr lang="en-US" sz="2400" dirty="0" err="1">
                <a:solidFill>
                  <a:schemeClr val="bg1"/>
                </a:solidFill>
              </a:rPr>
              <a:t>é</a:t>
            </a:r>
            <a:r>
              <a:rPr lang="en-US" sz="2400" dirty="0" err="1" smtClean="0">
                <a:solidFill>
                  <a:schemeClr val="bg1"/>
                </a:solidFill>
              </a:rPr>
              <a:t>n</a:t>
            </a:r>
            <a:r>
              <a:rPr lang="en-US" sz="2400" dirty="0" smtClean="0">
                <a:solidFill>
                  <a:schemeClr val="bg1"/>
                </a:solidFill>
              </a:rPr>
              <a:t>  </a:t>
            </a:r>
            <a:r>
              <a:rPr lang="en-US" sz="2400" dirty="0" err="1" smtClean="0">
                <a:solidFill>
                  <a:schemeClr val="bg1"/>
                </a:solidFill>
              </a:rPr>
              <a:t>él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mismo</a:t>
            </a:r>
            <a:r>
              <a:rPr lang="en-US" sz="2400" dirty="0" smtClean="0">
                <a:solidFill>
                  <a:schemeClr val="bg1"/>
                </a:solidFill>
              </a:rPr>
              <a:t>      </a:t>
            </a:r>
            <a:r>
              <a:rPr lang="en-US" sz="2400" dirty="0" err="1" smtClean="0">
                <a:solidFill>
                  <a:schemeClr val="bg1"/>
                </a:solidFill>
              </a:rPr>
              <a:t>así</a:t>
            </a:r>
            <a:r>
              <a:rPr lang="en-US" sz="2400" dirty="0" smtClean="0">
                <a:solidFill>
                  <a:schemeClr val="bg1"/>
                </a:solidFill>
              </a:rPr>
              <a:t>                </a:t>
            </a:r>
            <a:r>
              <a:rPr lang="en-US" sz="2400" dirty="0" err="1" smtClean="0">
                <a:solidFill>
                  <a:schemeClr val="bg1"/>
                </a:solidFill>
              </a:rPr>
              <a:t>andar</a:t>
            </a:r>
            <a:endParaRPr lang="en-US" sz="2000" dirty="0" smtClean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 </a:t>
            </a:r>
          </a:p>
          <a:p>
            <a:r>
              <a:rPr lang="en-US" sz="2000" baseline="30000" dirty="0">
                <a:solidFill>
                  <a:schemeClr val="bg1"/>
                </a:solidFill>
              </a:rPr>
              <a:t>R60 </a:t>
            </a:r>
            <a:r>
              <a:rPr lang="en-US" sz="2000" b="1" dirty="0" smtClean="0">
                <a:solidFill>
                  <a:schemeClr val="bg1"/>
                </a:solidFill>
              </a:rPr>
              <a:t>5 </a:t>
            </a:r>
            <a:r>
              <a:rPr lang="en-US" sz="2000" dirty="0" err="1">
                <a:solidFill>
                  <a:schemeClr val="bg1"/>
                </a:solidFill>
              </a:rPr>
              <a:t>pero</a:t>
            </a:r>
            <a:r>
              <a:rPr lang="en-US" sz="2000" dirty="0">
                <a:solidFill>
                  <a:schemeClr val="bg1"/>
                </a:solidFill>
              </a:rPr>
              <a:t> el que </a:t>
            </a:r>
            <a:r>
              <a:rPr lang="en-US" sz="2000" dirty="0" err="1">
                <a:solidFill>
                  <a:schemeClr val="bg1"/>
                </a:solidFill>
              </a:rPr>
              <a:t>guarda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su</a:t>
            </a:r>
            <a:r>
              <a:rPr lang="en-US" sz="2000" dirty="0">
                <a:solidFill>
                  <a:schemeClr val="bg1"/>
                </a:solidFill>
              </a:rPr>
              <a:t> palabra, </a:t>
            </a:r>
            <a:r>
              <a:rPr lang="en-US" sz="2000" dirty="0" err="1">
                <a:solidFill>
                  <a:schemeClr val="bg1"/>
                </a:solidFill>
              </a:rPr>
              <a:t>en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éste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verdaderamente</a:t>
            </a:r>
            <a:r>
              <a:rPr lang="en-US" sz="2000" dirty="0">
                <a:solidFill>
                  <a:schemeClr val="bg1"/>
                </a:solidFill>
              </a:rPr>
              <a:t> el </a:t>
            </a:r>
            <a:r>
              <a:rPr lang="en-US" sz="2000" dirty="0" err="1">
                <a:solidFill>
                  <a:schemeClr val="bg1"/>
                </a:solidFill>
              </a:rPr>
              <a:t>amor</a:t>
            </a:r>
            <a:r>
              <a:rPr lang="en-US" sz="2000" dirty="0">
                <a:solidFill>
                  <a:schemeClr val="bg1"/>
                </a:solidFill>
              </a:rPr>
              <a:t> de Dios se ha </a:t>
            </a:r>
            <a:r>
              <a:rPr lang="en-US" sz="2000" dirty="0" err="1">
                <a:solidFill>
                  <a:schemeClr val="bg1"/>
                </a:solidFill>
              </a:rPr>
              <a:t>perfeccionado</a:t>
            </a:r>
            <a:r>
              <a:rPr lang="en-US" sz="2000" dirty="0">
                <a:solidFill>
                  <a:schemeClr val="bg1"/>
                </a:solidFill>
              </a:rPr>
              <a:t>; </a:t>
            </a:r>
            <a:r>
              <a:rPr lang="en-US" sz="2000" dirty="0" err="1">
                <a:solidFill>
                  <a:schemeClr val="bg1"/>
                </a:solidFill>
              </a:rPr>
              <a:t>por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esto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sabemos</a:t>
            </a:r>
            <a:r>
              <a:rPr lang="en-US" sz="2000" dirty="0">
                <a:solidFill>
                  <a:schemeClr val="bg1"/>
                </a:solidFill>
              </a:rPr>
              <a:t> que </a:t>
            </a:r>
            <a:r>
              <a:rPr lang="en-US" sz="2000" dirty="0" err="1">
                <a:solidFill>
                  <a:schemeClr val="bg1"/>
                </a:solidFill>
              </a:rPr>
              <a:t>estamos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en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él</a:t>
            </a:r>
            <a:r>
              <a:rPr lang="en-US" sz="2000" dirty="0">
                <a:solidFill>
                  <a:schemeClr val="bg1"/>
                </a:solidFill>
              </a:rPr>
              <a:t>. </a:t>
            </a:r>
            <a:r>
              <a:rPr lang="en-US" sz="2000" b="1" dirty="0" smtClean="0">
                <a:solidFill>
                  <a:schemeClr val="bg1"/>
                </a:solidFill>
              </a:rPr>
              <a:t>6 </a:t>
            </a:r>
            <a:r>
              <a:rPr lang="en-US" sz="2000" dirty="0">
                <a:solidFill>
                  <a:schemeClr val="bg1"/>
                </a:solidFill>
              </a:rPr>
              <a:t>El que dice que </a:t>
            </a:r>
            <a:r>
              <a:rPr lang="en-US" sz="2000" dirty="0" err="1">
                <a:solidFill>
                  <a:schemeClr val="bg1"/>
                </a:solidFill>
              </a:rPr>
              <a:t>permanece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en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él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debe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andar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como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él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anduvo</a:t>
            </a:r>
            <a:r>
              <a:rPr lang="en-US" sz="2000" dirty="0">
                <a:solidFill>
                  <a:schemeClr val="bg1"/>
                </a:solidFill>
              </a:rPr>
              <a:t>.</a:t>
            </a:r>
          </a:p>
          <a:p>
            <a:r>
              <a:rPr lang="en-US" sz="2000" baseline="30000" dirty="0" smtClean="0">
                <a:solidFill>
                  <a:schemeClr val="bg1"/>
                </a:solidFill>
              </a:rPr>
              <a:t>NVI </a:t>
            </a:r>
            <a:r>
              <a:rPr lang="en-US" sz="2000" b="1" dirty="0">
                <a:solidFill>
                  <a:schemeClr val="bg1"/>
                </a:solidFill>
              </a:rPr>
              <a:t>5 </a:t>
            </a:r>
            <a:r>
              <a:rPr lang="en-US" sz="2000" dirty="0" err="1" smtClean="0">
                <a:solidFill>
                  <a:schemeClr val="bg1"/>
                </a:solidFill>
              </a:rPr>
              <a:t>En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cambio</a:t>
            </a:r>
            <a:r>
              <a:rPr lang="en-US" sz="2000" dirty="0">
                <a:solidFill>
                  <a:schemeClr val="bg1"/>
                </a:solidFill>
              </a:rPr>
              <a:t>, el </a:t>
            </a:r>
            <a:r>
              <a:rPr lang="en-US" sz="2000" dirty="0" err="1">
                <a:solidFill>
                  <a:schemeClr val="bg1"/>
                </a:solidFill>
              </a:rPr>
              <a:t>amor</a:t>
            </a:r>
            <a:r>
              <a:rPr lang="en-US" sz="2000" dirty="0">
                <a:solidFill>
                  <a:schemeClr val="bg1"/>
                </a:solidFill>
              </a:rPr>
              <a:t> de Dios se </a:t>
            </a:r>
            <a:r>
              <a:rPr lang="en-US" sz="2000" dirty="0" err="1">
                <a:solidFill>
                  <a:schemeClr val="bg1"/>
                </a:solidFill>
              </a:rPr>
              <a:t>manifiesta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plenamente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en</a:t>
            </a:r>
            <a:r>
              <a:rPr lang="en-US" sz="2000" dirty="0">
                <a:solidFill>
                  <a:schemeClr val="bg1"/>
                </a:solidFill>
              </a:rPr>
              <a:t> la </a:t>
            </a:r>
            <a:r>
              <a:rPr lang="en-US" sz="2000" dirty="0" err="1">
                <a:solidFill>
                  <a:schemeClr val="bg1"/>
                </a:solidFill>
              </a:rPr>
              <a:t>vida</a:t>
            </a:r>
            <a:r>
              <a:rPr lang="en-US" sz="2000" dirty="0">
                <a:solidFill>
                  <a:schemeClr val="bg1"/>
                </a:solidFill>
              </a:rPr>
              <a:t> del que </a:t>
            </a:r>
            <a:r>
              <a:rPr lang="en-US" sz="2000" dirty="0" err="1">
                <a:solidFill>
                  <a:schemeClr val="bg1"/>
                </a:solidFill>
              </a:rPr>
              <a:t>obedece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su</a:t>
            </a:r>
            <a:r>
              <a:rPr lang="en-US" sz="2000" dirty="0">
                <a:solidFill>
                  <a:schemeClr val="bg1"/>
                </a:solidFill>
              </a:rPr>
              <a:t> palabra. De </a:t>
            </a:r>
            <a:r>
              <a:rPr lang="en-US" sz="2000" dirty="0" err="1">
                <a:solidFill>
                  <a:schemeClr val="bg1"/>
                </a:solidFill>
              </a:rPr>
              <a:t>este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modo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sabemos</a:t>
            </a:r>
            <a:r>
              <a:rPr lang="en-US" sz="2000" dirty="0">
                <a:solidFill>
                  <a:schemeClr val="bg1"/>
                </a:solidFill>
              </a:rPr>
              <a:t> que </a:t>
            </a:r>
            <a:r>
              <a:rPr lang="en-US" sz="2000" dirty="0" err="1">
                <a:solidFill>
                  <a:schemeClr val="bg1"/>
                </a:solidFill>
              </a:rPr>
              <a:t>estamos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unidos</a:t>
            </a:r>
            <a:r>
              <a:rPr lang="en-US" sz="2000" dirty="0">
                <a:solidFill>
                  <a:schemeClr val="bg1"/>
                </a:solidFill>
              </a:rPr>
              <a:t> a </a:t>
            </a:r>
            <a:r>
              <a:rPr lang="en-US" sz="2000" dirty="0" err="1">
                <a:solidFill>
                  <a:schemeClr val="bg1"/>
                </a:solidFill>
              </a:rPr>
              <a:t>él</a:t>
            </a:r>
            <a:r>
              <a:rPr lang="en-US" sz="2000" dirty="0" smtClean="0">
                <a:solidFill>
                  <a:schemeClr val="bg1"/>
                </a:solidFill>
              </a:rPr>
              <a:t>: </a:t>
            </a:r>
            <a:r>
              <a:rPr lang="en-US" sz="2000" b="1" dirty="0" smtClean="0">
                <a:solidFill>
                  <a:schemeClr val="bg1"/>
                </a:solidFill>
              </a:rPr>
              <a:t>6 </a:t>
            </a:r>
            <a:r>
              <a:rPr lang="en-US" sz="2000" dirty="0">
                <a:solidFill>
                  <a:schemeClr val="bg1"/>
                </a:solidFill>
              </a:rPr>
              <a:t>el que </a:t>
            </a:r>
            <a:r>
              <a:rPr lang="en-US" sz="2000" dirty="0" err="1">
                <a:solidFill>
                  <a:schemeClr val="bg1"/>
                </a:solidFill>
              </a:rPr>
              <a:t>afirma</a:t>
            </a:r>
            <a:r>
              <a:rPr lang="en-US" sz="2000" dirty="0">
                <a:solidFill>
                  <a:schemeClr val="bg1"/>
                </a:solidFill>
              </a:rPr>
              <a:t> que </a:t>
            </a:r>
            <a:r>
              <a:rPr lang="en-US" sz="2000" dirty="0" err="1">
                <a:solidFill>
                  <a:schemeClr val="bg1"/>
                </a:solidFill>
              </a:rPr>
              <a:t>permanece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en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él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debe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vivir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como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él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vivió</a:t>
            </a:r>
            <a:r>
              <a:rPr lang="en-US" sz="20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422687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278" y="58291"/>
            <a:ext cx="11887201" cy="6778377"/>
          </a:xfrm>
          <a:prstGeom prst="rect">
            <a:avLst/>
          </a:prstGeom>
          <a:solidFill>
            <a:srgbClr val="002060"/>
          </a:solidFill>
        </p:spPr>
        <p:txBody>
          <a:bodyPr wrap="square" lIns="108821" tIns="54411" rIns="108821" bIns="54411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1 Juan 2:7-8 </a:t>
            </a:r>
            <a:endParaRPr lang="en-US" sz="1200" b="1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7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rgbClr val="FFFF00"/>
                </a:solidFill>
              </a:rPr>
              <a:t>Ἀγαπητοί</a:t>
            </a:r>
            <a:r>
              <a:rPr lang="el-GR" sz="3200" b="1" dirty="0">
                <a:solidFill>
                  <a:schemeClr val="bg1"/>
                </a:solidFill>
              </a:rPr>
              <a:t>, οὐκ ἐντολὴν καινὴν γράφω </a:t>
            </a:r>
            <a:r>
              <a:rPr lang="el-GR" sz="3200" b="1" dirty="0" smtClean="0">
                <a:solidFill>
                  <a:schemeClr val="bg1"/>
                </a:solidFill>
              </a:rPr>
              <a:t>ὑμῖν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>
                <a:solidFill>
                  <a:schemeClr val="bg1"/>
                </a:solidFill>
              </a:rPr>
              <a:t>ἀλλ᾽</a:t>
            </a:r>
            <a:endParaRPr lang="en-US" sz="3200" b="1" dirty="0" smtClean="0">
              <a:solidFill>
                <a:schemeClr val="bg1"/>
              </a:solidFill>
            </a:endParaRPr>
          </a:p>
          <a:p>
            <a:r>
              <a:rPr lang="en-US" sz="2200" dirty="0" smtClean="0">
                <a:solidFill>
                  <a:schemeClr val="bg1"/>
                </a:solidFill>
              </a:rPr>
              <a:t>          </a:t>
            </a:r>
            <a:r>
              <a:rPr lang="en-US" sz="2200" dirty="0" err="1" smtClean="0">
                <a:solidFill>
                  <a:schemeClr val="bg1"/>
                </a:solidFill>
              </a:rPr>
              <a:t>amados</a:t>
            </a:r>
            <a:r>
              <a:rPr lang="en-US" sz="2200" dirty="0" smtClean="0">
                <a:solidFill>
                  <a:schemeClr val="bg1"/>
                </a:solidFill>
              </a:rPr>
              <a:t>            no   </a:t>
            </a:r>
            <a:r>
              <a:rPr lang="en-US" sz="2200" dirty="0" err="1" smtClean="0">
                <a:solidFill>
                  <a:schemeClr val="bg1"/>
                </a:solidFill>
              </a:rPr>
              <a:t>mandamiento</a:t>
            </a:r>
            <a:r>
              <a:rPr lang="en-US" sz="2200" dirty="0" smtClean="0">
                <a:solidFill>
                  <a:schemeClr val="bg1"/>
                </a:solidFill>
              </a:rPr>
              <a:t>    </a:t>
            </a:r>
            <a:r>
              <a:rPr lang="en-US" sz="2200" dirty="0" err="1" smtClean="0">
                <a:solidFill>
                  <a:schemeClr val="bg1"/>
                </a:solidFill>
              </a:rPr>
              <a:t>nuevo</a:t>
            </a:r>
            <a:r>
              <a:rPr lang="en-US" sz="2200" dirty="0" smtClean="0">
                <a:solidFill>
                  <a:schemeClr val="bg1"/>
                </a:solidFill>
              </a:rPr>
              <a:t>       </a:t>
            </a:r>
            <a:r>
              <a:rPr lang="en-US" sz="2200" dirty="0" err="1" smtClean="0">
                <a:solidFill>
                  <a:schemeClr val="bg1"/>
                </a:solidFill>
              </a:rPr>
              <a:t>escribo</a:t>
            </a:r>
            <a:r>
              <a:rPr lang="en-US" sz="2200" dirty="0" smtClean="0">
                <a:solidFill>
                  <a:schemeClr val="bg1"/>
                </a:solidFill>
              </a:rPr>
              <a:t>         </a:t>
            </a:r>
            <a:r>
              <a:rPr lang="en-US" sz="2200" dirty="0" err="1" smtClean="0">
                <a:solidFill>
                  <a:schemeClr val="bg1"/>
                </a:solidFill>
              </a:rPr>
              <a:t>os</a:t>
            </a:r>
            <a:r>
              <a:rPr lang="en-US" sz="2200" dirty="0" smtClean="0">
                <a:solidFill>
                  <a:schemeClr val="bg1"/>
                </a:solidFill>
              </a:rPr>
              <a:t>      </a:t>
            </a:r>
            <a:r>
              <a:rPr lang="en-US" sz="2200" dirty="0" err="1">
                <a:solidFill>
                  <a:schemeClr val="bg1"/>
                </a:solidFill>
              </a:rPr>
              <a:t>sino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smtClean="0">
                <a:solidFill>
                  <a:schemeClr val="bg1"/>
                </a:solidFill>
              </a:rPr>
              <a:t>     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   </a:t>
            </a:r>
            <a:r>
              <a:rPr lang="el-GR" sz="3200" b="1" dirty="0" smtClean="0">
                <a:solidFill>
                  <a:schemeClr val="bg1"/>
                </a:solidFill>
              </a:rPr>
              <a:t>ἐντολὴν </a:t>
            </a:r>
            <a:r>
              <a:rPr lang="el-GR" sz="3200" b="1" dirty="0">
                <a:solidFill>
                  <a:schemeClr val="bg1"/>
                </a:solidFill>
              </a:rPr>
              <a:t>παλαιὰν ἣν εἴχετε ἀπ᾽ ἀρχῆς</a:t>
            </a:r>
            <a:r>
              <a:rPr lang="el-GR" sz="3200" b="1" dirty="0" smtClean="0">
                <a:solidFill>
                  <a:schemeClr val="bg1"/>
                </a:solidFill>
              </a:rPr>
              <a:t>·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>
                <a:solidFill>
                  <a:schemeClr val="bg1"/>
                </a:solidFill>
              </a:rPr>
              <a:t>ἡ 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ἐντολὴ </a:t>
            </a:r>
            <a:endParaRPr lang="en-US" sz="3200" b="1" dirty="0" smtClean="0">
              <a:solidFill>
                <a:schemeClr val="bg1"/>
              </a:solidFill>
            </a:endParaRPr>
          </a:p>
          <a:p>
            <a:r>
              <a:rPr lang="en-US" sz="2200" dirty="0" smtClean="0">
                <a:solidFill>
                  <a:schemeClr val="bg1"/>
                </a:solidFill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</a:rPr>
              <a:t>mandamiento</a:t>
            </a:r>
            <a:r>
              <a:rPr lang="en-US" sz="2200" dirty="0" smtClean="0">
                <a:solidFill>
                  <a:schemeClr val="bg1"/>
                </a:solidFill>
              </a:rPr>
              <a:t>     </a:t>
            </a:r>
            <a:r>
              <a:rPr lang="en-US" sz="2200" dirty="0" err="1" smtClean="0">
                <a:solidFill>
                  <a:schemeClr val="bg1"/>
                </a:solidFill>
              </a:rPr>
              <a:t>antiguo</a:t>
            </a:r>
            <a:r>
              <a:rPr lang="en-US" sz="2200" dirty="0" smtClean="0">
                <a:solidFill>
                  <a:schemeClr val="bg1"/>
                </a:solidFill>
              </a:rPr>
              <a:t>      que   </a:t>
            </a:r>
            <a:r>
              <a:rPr lang="en-US" sz="2200" dirty="0" err="1" smtClean="0">
                <a:solidFill>
                  <a:schemeClr val="bg1"/>
                </a:solidFill>
              </a:rPr>
              <a:t>teníais</a:t>
            </a:r>
            <a:r>
              <a:rPr lang="en-US" sz="2200" dirty="0" smtClean="0">
                <a:solidFill>
                  <a:schemeClr val="bg1"/>
                </a:solidFill>
              </a:rPr>
              <a:t>    </a:t>
            </a:r>
            <a:r>
              <a:rPr lang="en-US" sz="2200" dirty="0" err="1" smtClean="0">
                <a:solidFill>
                  <a:schemeClr val="bg1"/>
                </a:solidFill>
              </a:rPr>
              <a:t>desde</a:t>
            </a:r>
            <a:r>
              <a:rPr lang="en-US" sz="2200" dirty="0" smtClean="0">
                <a:solidFill>
                  <a:schemeClr val="bg1"/>
                </a:solidFill>
              </a:rPr>
              <a:t> principio  el </a:t>
            </a:r>
            <a:r>
              <a:rPr lang="en-US" sz="2200" dirty="0" err="1" smtClean="0">
                <a:solidFill>
                  <a:schemeClr val="bg1"/>
                </a:solidFill>
              </a:rPr>
              <a:t>mandamiento</a:t>
            </a:r>
            <a:r>
              <a:rPr lang="en-US" sz="2200" dirty="0" smtClean="0">
                <a:solidFill>
                  <a:schemeClr val="bg1"/>
                </a:solidFill>
              </a:rPr>
              <a:t>       </a:t>
            </a:r>
            <a:endParaRPr lang="en-US" sz="2200" b="1" dirty="0">
              <a:solidFill>
                <a:schemeClr val="bg1"/>
              </a:solidFill>
            </a:endParaRPr>
          </a:p>
          <a:p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ἡ </a:t>
            </a:r>
            <a:r>
              <a:rPr lang="el-GR" sz="3200" b="1" dirty="0">
                <a:solidFill>
                  <a:schemeClr val="bg1"/>
                </a:solidFill>
              </a:rPr>
              <a:t>παλαιά ἐστιν ὁ λόγος ὃν </a:t>
            </a:r>
            <a:r>
              <a:rPr lang="el-GR" sz="3200" b="1" dirty="0" smtClean="0">
                <a:solidFill>
                  <a:schemeClr val="bg1"/>
                </a:solidFill>
              </a:rPr>
              <a:t>ἠκούσατε.</a:t>
            </a:r>
            <a:r>
              <a:rPr lang="en-US" sz="3200" b="1" dirty="0" smtClean="0">
                <a:solidFill>
                  <a:schemeClr val="bg1"/>
                </a:solidFill>
              </a:rPr>
              <a:t>    </a:t>
            </a:r>
            <a:r>
              <a:rPr lang="en-US" sz="3000" b="1" dirty="0" smtClean="0">
                <a:solidFill>
                  <a:schemeClr val="bg1"/>
                </a:solidFill>
              </a:rPr>
              <a:t>8 </a:t>
            </a:r>
            <a:r>
              <a:rPr lang="el-GR" sz="3200" b="1" dirty="0" smtClean="0">
                <a:solidFill>
                  <a:schemeClr val="bg1"/>
                </a:solidFill>
              </a:rPr>
              <a:t>πάλιν </a:t>
            </a:r>
            <a:r>
              <a:rPr lang="el-GR" sz="3200" b="1" dirty="0">
                <a:solidFill>
                  <a:schemeClr val="bg1"/>
                </a:solidFill>
              </a:rPr>
              <a:t>ἐντολὴν </a:t>
            </a:r>
            <a:endParaRPr lang="en-US" sz="3200" b="1" dirty="0" smtClean="0">
              <a:solidFill>
                <a:schemeClr val="bg1"/>
              </a:solidFill>
            </a:endParaRPr>
          </a:p>
          <a:p>
            <a:r>
              <a:rPr lang="en-US" sz="2200" dirty="0" smtClean="0">
                <a:solidFill>
                  <a:schemeClr val="bg1"/>
                </a:solidFill>
              </a:rPr>
              <a:t>  el      </a:t>
            </a:r>
            <a:r>
              <a:rPr lang="en-US" sz="2200" dirty="0" err="1" smtClean="0">
                <a:solidFill>
                  <a:schemeClr val="bg1"/>
                </a:solidFill>
              </a:rPr>
              <a:t>antiguo</a:t>
            </a:r>
            <a:r>
              <a:rPr lang="en-US" sz="2200" dirty="0" smtClean="0">
                <a:solidFill>
                  <a:schemeClr val="bg1"/>
                </a:solidFill>
              </a:rPr>
              <a:t>         </a:t>
            </a:r>
            <a:r>
              <a:rPr lang="en-US" sz="2200" dirty="0" err="1" smtClean="0">
                <a:solidFill>
                  <a:schemeClr val="bg1"/>
                </a:solidFill>
              </a:rPr>
              <a:t>es</a:t>
            </a:r>
            <a:r>
              <a:rPr lang="en-US" sz="2200" dirty="0" smtClean="0">
                <a:solidFill>
                  <a:schemeClr val="bg1"/>
                </a:solidFill>
              </a:rPr>
              <a:t>      la   palabra  que  </a:t>
            </a:r>
            <a:r>
              <a:rPr lang="en-US" sz="2200" dirty="0" err="1" smtClean="0">
                <a:solidFill>
                  <a:schemeClr val="bg1"/>
                </a:solidFill>
              </a:rPr>
              <a:t>o</a:t>
            </a:r>
            <a:r>
              <a:rPr lang="en-US" sz="2200" dirty="0" err="1">
                <a:solidFill>
                  <a:schemeClr val="bg1"/>
                </a:solidFill>
              </a:rPr>
              <a:t>í</a:t>
            </a:r>
            <a:r>
              <a:rPr lang="en-US" sz="2200" dirty="0" err="1" smtClean="0">
                <a:solidFill>
                  <a:schemeClr val="bg1"/>
                </a:solidFill>
              </a:rPr>
              <a:t>steis</a:t>
            </a:r>
            <a:r>
              <a:rPr lang="en-US" sz="2200" dirty="0" smtClean="0">
                <a:solidFill>
                  <a:schemeClr val="bg1"/>
                </a:solidFill>
              </a:rPr>
              <a:t>                        de </a:t>
            </a:r>
            <a:r>
              <a:rPr lang="en-US" sz="2200" dirty="0" err="1" smtClean="0">
                <a:solidFill>
                  <a:schemeClr val="bg1"/>
                </a:solidFill>
              </a:rPr>
              <a:t>nuevo</a:t>
            </a:r>
            <a:r>
              <a:rPr lang="en-US" sz="2200" dirty="0">
                <a:solidFill>
                  <a:schemeClr val="bg1"/>
                </a:solidFill>
              </a:rPr>
              <a:t>   </a:t>
            </a:r>
            <a:r>
              <a:rPr lang="en-US" sz="2200" dirty="0" err="1">
                <a:solidFill>
                  <a:schemeClr val="bg1"/>
                </a:solidFill>
              </a:rPr>
              <a:t>mandamiento</a:t>
            </a:r>
            <a:endParaRPr lang="en-US" sz="2200" dirty="0">
              <a:solidFill>
                <a:schemeClr val="bg1"/>
              </a:solidFill>
            </a:endParaRPr>
          </a:p>
          <a:p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καινὴν γράφω </a:t>
            </a:r>
            <a:r>
              <a:rPr lang="el-GR" sz="3200" b="1" dirty="0">
                <a:solidFill>
                  <a:schemeClr val="bg1"/>
                </a:solidFill>
              </a:rPr>
              <a:t>ὑμῖν ὅ ἐστιν ἀληθὲς ἐν αὐτῷ καὶ ἐν ὑμῖν, </a:t>
            </a:r>
            <a:endParaRPr lang="en-US" sz="3200" b="1" dirty="0" smtClean="0">
              <a:solidFill>
                <a:schemeClr val="bg1"/>
              </a:solidFill>
            </a:endParaRPr>
          </a:p>
          <a:p>
            <a:r>
              <a:rPr lang="en-US" sz="2200" dirty="0" smtClean="0">
                <a:solidFill>
                  <a:schemeClr val="bg1"/>
                </a:solidFill>
              </a:rPr>
              <a:t>    </a:t>
            </a:r>
            <a:r>
              <a:rPr lang="en-US" sz="2200" dirty="0" err="1">
                <a:solidFill>
                  <a:schemeClr val="bg1"/>
                </a:solidFill>
              </a:rPr>
              <a:t>nuevo</a:t>
            </a:r>
            <a:r>
              <a:rPr lang="en-US" sz="2200" dirty="0">
                <a:solidFill>
                  <a:schemeClr val="bg1"/>
                </a:solidFill>
              </a:rPr>
              <a:t>  </a:t>
            </a:r>
            <a:r>
              <a:rPr lang="en-US" sz="2200" dirty="0" smtClean="0">
                <a:solidFill>
                  <a:schemeClr val="bg1"/>
                </a:solidFill>
              </a:rPr>
              <a:t>      </a:t>
            </a:r>
            <a:r>
              <a:rPr lang="en-US" sz="2200" dirty="0" err="1">
                <a:solidFill>
                  <a:schemeClr val="bg1"/>
                </a:solidFill>
              </a:rPr>
              <a:t>escribo</a:t>
            </a:r>
            <a:r>
              <a:rPr lang="en-US" sz="2200" dirty="0">
                <a:solidFill>
                  <a:schemeClr val="bg1"/>
                </a:solidFill>
              </a:rPr>
              <a:t>         </a:t>
            </a:r>
            <a:r>
              <a:rPr lang="en-US" sz="2200" dirty="0" err="1">
                <a:solidFill>
                  <a:schemeClr val="bg1"/>
                </a:solidFill>
              </a:rPr>
              <a:t>os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smtClean="0">
                <a:solidFill>
                  <a:schemeClr val="bg1"/>
                </a:solidFill>
              </a:rPr>
              <a:t>    que   </a:t>
            </a:r>
            <a:r>
              <a:rPr lang="en-US" sz="2200" dirty="0" err="1" smtClean="0">
                <a:solidFill>
                  <a:schemeClr val="bg1"/>
                </a:solidFill>
              </a:rPr>
              <a:t>es</a:t>
            </a:r>
            <a:r>
              <a:rPr lang="en-US" sz="2200" dirty="0" smtClean="0">
                <a:solidFill>
                  <a:schemeClr val="bg1"/>
                </a:solidFill>
              </a:rPr>
              <a:t>        </a:t>
            </a:r>
            <a:r>
              <a:rPr lang="en-US" sz="2200" dirty="0" err="1" smtClean="0">
                <a:solidFill>
                  <a:schemeClr val="bg1"/>
                </a:solidFill>
              </a:rPr>
              <a:t>verdadero</a:t>
            </a:r>
            <a:r>
              <a:rPr lang="en-US" sz="2200" dirty="0" smtClean="0">
                <a:solidFill>
                  <a:schemeClr val="bg1"/>
                </a:solidFill>
              </a:rPr>
              <a:t>   </a:t>
            </a:r>
            <a:r>
              <a:rPr lang="en-US" sz="2200" dirty="0" err="1" smtClean="0">
                <a:solidFill>
                  <a:schemeClr val="bg1"/>
                </a:solidFill>
              </a:rPr>
              <a:t>en</a:t>
            </a:r>
            <a:r>
              <a:rPr lang="en-US" sz="2200" dirty="0" smtClean="0">
                <a:solidFill>
                  <a:schemeClr val="bg1"/>
                </a:solidFill>
              </a:rPr>
              <a:t>      </a:t>
            </a:r>
            <a:r>
              <a:rPr lang="en-US" sz="2200" dirty="0" err="1" smtClean="0">
                <a:solidFill>
                  <a:schemeClr val="bg1"/>
                </a:solidFill>
              </a:rPr>
              <a:t>él</a:t>
            </a:r>
            <a:r>
              <a:rPr lang="en-US" sz="2200" dirty="0" smtClean="0">
                <a:solidFill>
                  <a:schemeClr val="bg1"/>
                </a:solidFill>
              </a:rPr>
              <a:t>           y      </a:t>
            </a:r>
            <a:r>
              <a:rPr lang="en-US" sz="2200" dirty="0" err="1" smtClean="0">
                <a:solidFill>
                  <a:schemeClr val="bg1"/>
                </a:solidFill>
              </a:rPr>
              <a:t>en</a:t>
            </a:r>
            <a:r>
              <a:rPr lang="en-US" sz="2200" dirty="0" smtClean="0">
                <a:solidFill>
                  <a:schemeClr val="bg1"/>
                </a:solidFill>
              </a:rPr>
              <a:t>  </a:t>
            </a:r>
            <a:r>
              <a:rPr lang="en-US" sz="2200" dirty="0" err="1" smtClean="0">
                <a:solidFill>
                  <a:schemeClr val="bg1"/>
                </a:solidFill>
              </a:rPr>
              <a:t>vosotros</a:t>
            </a:r>
            <a:endParaRPr lang="en-US" sz="2200" dirty="0">
              <a:solidFill>
                <a:schemeClr val="bg1"/>
              </a:solidFill>
            </a:endParaRPr>
          </a:p>
          <a:p>
            <a:r>
              <a:rPr lang="en-US" sz="3200" b="1" dirty="0" smtClean="0">
                <a:solidFill>
                  <a:schemeClr val="bg1"/>
                </a:solidFill>
              </a:rPr>
              <a:t>  </a:t>
            </a:r>
            <a:r>
              <a:rPr lang="el-GR" sz="3200" b="1" dirty="0" smtClean="0">
                <a:solidFill>
                  <a:schemeClr val="bg1"/>
                </a:solidFill>
              </a:rPr>
              <a:t>ὅτι </a:t>
            </a:r>
            <a:r>
              <a:rPr lang="el-GR" sz="3200" b="1" dirty="0">
                <a:solidFill>
                  <a:schemeClr val="bg1"/>
                </a:solidFill>
              </a:rPr>
              <a:t>ἡ </a:t>
            </a:r>
            <a:r>
              <a:rPr lang="el-GR" sz="3200" b="1" dirty="0" smtClean="0">
                <a:solidFill>
                  <a:schemeClr val="bg1"/>
                </a:solidFill>
              </a:rPr>
              <a:t>σκοτία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παράγεται </a:t>
            </a:r>
            <a:r>
              <a:rPr lang="el-GR" sz="3200" b="1" dirty="0">
                <a:solidFill>
                  <a:schemeClr val="bg1"/>
                </a:solidFill>
              </a:rPr>
              <a:t>καὶ τὸ φῶς τὸ ἀληθινὸν ἤδη φαίνει</a:t>
            </a:r>
            <a:r>
              <a:rPr lang="el-GR" sz="3200" b="1" dirty="0" smtClean="0">
                <a:solidFill>
                  <a:schemeClr val="bg1"/>
                </a:solidFill>
              </a:rPr>
              <a:t>.</a:t>
            </a:r>
            <a:endParaRPr lang="en-US" sz="3200" b="1" dirty="0" smtClean="0">
              <a:solidFill>
                <a:schemeClr val="bg1"/>
              </a:solidFill>
            </a:endParaRPr>
          </a:p>
          <a:p>
            <a:r>
              <a:rPr lang="en-US" sz="2200" dirty="0" err="1" smtClean="0">
                <a:solidFill>
                  <a:schemeClr val="bg1"/>
                </a:solidFill>
              </a:rPr>
              <a:t>porque</a:t>
            </a:r>
            <a:r>
              <a:rPr lang="en-US" sz="2200" dirty="0" smtClean="0">
                <a:solidFill>
                  <a:schemeClr val="bg1"/>
                </a:solidFill>
              </a:rPr>
              <a:t> la   </a:t>
            </a:r>
            <a:r>
              <a:rPr lang="en-US" sz="2200" dirty="0" err="1" smtClean="0">
                <a:solidFill>
                  <a:schemeClr val="bg1"/>
                </a:solidFill>
              </a:rPr>
              <a:t>tiniebla</a:t>
            </a:r>
            <a:r>
              <a:rPr lang="en-US" sz="2200" dirty="0" smtClean="0">
                <a:solidFill>
                  <a:schemeClr val="bg1"/>
                </a:solidFill>
              </a:rPr>
              <a:t>      </a:t>
            </a:r>
            <a:r>
              <a:rPr lang="en-US" sz="2000" dirty="0" err="1" smtClean="0">
                <a:solidFill>
                  <a:schemeClr val="bg1"/>
                </a:solidFill>
              </a:rPr>
              <a:t>está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pasando</a:t>
            </a:r>
            <a:r>
              <a:rPr lang="en-US" sz="2200" dirty="0" smtClean="0">
                <a:solidFill>
                  <a:schemeClr val="bg1"/>
                </a:solidFill>
              </a:rPr>
              <a:t>       y       la     luz       la      </a:t>
            </a:r>
            <a:r>
              <a:rPr lang="en-US" sz="2200" dirty="0" err="1" smtClean="0">
                <a:solidFill>
                  <a:schemeClr val="bg1"/>
                </a:solidFill>
              </a:rPr>
              <a:t>verdadera</a:t>
            </a:r>
            <a:r>
              <a:rPr lang="en-US" sz="2200" dirty="0" smtClean="0">
                <a:solidFill>
                  <a:schemeClr val="bg1"/>
                </a:solidFill>
              </a:rPr>
              <a:t>         </a:t>
            </a:r>
            <a:r>
              <a:rPr lang="en-US" sz="2200" dirty="0" err="1" smtClean="0">
                <a:solidFill>
                  <a:schemeClr val="bg1"/>
                </a:solidFill>
              </a:rPr>
              <a:t>ya</a:t>
            </a:r>
            <a:r>
              <a:rPr lang="en-US" sz="2200" dirty="0" smtClean="0">
                <a:solidFill>
                  <a:schemeClr val="bg1"/>
                </a:solidFill>
              </a:rPr>
              <a:t>      </a:t>
            </a:r>
            <a:r>
              <a:rPr lang="en-US" sz="2200" dirty="0" err="1" smtClean="0">
                <a:solidFill>
                  <a:schemeClr val="bg1"/>
                </a:solidFill>
              </a:rPr>
              <a:t>alumbra</a:t>
            </a:r>
            <a:r>
              <a:rPr lang="en-US" sz="2200" dirty="0" smtClean="0">
                <a:solidFill>
                  <a:schemeClr val="bg1"/>
                </a:solidFill>
              </a:rPr>
              <a:t>   </a:t>
            </a:r>
            <a:endParaRPr lang="en-US" sz="800" dirty="0">
              <a:solidFill>
                <a:schemeClr val="bg1"/>
              </a:solidFill>
            </a:endParaRPr>
          </a:p>
          <a:p>
            <a:endParaRPr lang="en-US" sz="800" baseline="30000" dirty="0" smtClean="0">
              <a:solidFill>
                <a:schemeClr val="bg1"/>
              </a:solidFill>
            </a:endParaRPr>
          </a:p>
          <a:p>
            <a:r>
              <a:rPr lang="en-US" baseline="30000" dirty="0" smtClean="0">
                <a:solidFill>
                  <a:schemeClr val="bg1"/>
                </a:solidFill>
              </a:rPr>
              <a:t>R60 </a:t>
            </a:r>
            <a:r>
              <a:rPr lang="en-US" b="1" dirty="0" smtClean="0">
                <a:solidFill>
                  <a:schemeClr val="bg1"/>
                </a:solidFill>
              </a:rPr>
              <a:t>7 </a:t>
            </a:r>
            <a:r>
              <a:rPr lang="en-US" b="1" dirty="0" err="1" smtClean="0">
                <a:solidFill>
                  <a:srgbClr val="FFFF00"/>
                </a:solidFill>
              </a:rPr>
              <a:t>Hermanos</a:t>
            </a:r>
            <a:r>
              <a:rPr lang="en-US" dirty="0" smtClean="0">
                <a:solidFill>
                  <a:srgbClr val="FFFF00"/>
                </a:solidFill>
              </a:rPr>
              <a:t> (</a:t>
            </a:r>
            <a:r>
              <a:rPr lang="el-GR" sz="2000" b="1" dirty="0">
                <a:solidFill>
                  <a:srgbClr val="FFFF00"/>
                </a:solidFill>
              </a:rPr>
              <a:t>Ἀδελφοί</a:t>
            </a:r>
            <a:r>
              <a:rPr lang="en-US" dirty="0" smtClean="0">
                <a:solidFill>
                  <a:schemeClr val="bg1"/>
                </a:solidFill>
              </a:rPr>
              <a:t>), </a:t>
            </a:r>
            <a:r>
              <a:rPr lang="en-US" dirty="0">
                <a:solidFill>
                  <a:schemeClr val="bg1"/>
                </a:solidFill>
              </a:rPr>
              <a:t>no </a:t>
            </a:r>
            <a:r>
              <a:rPr lang="en-US" dirty="0" err="1">
                <a:solidFill>
                  <a:schemeClr val="bg1"/>
                </a:solidFill>
              </a:rPr>
              <a:t>os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escribo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mandamiento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nuevo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sino</a:t>
            </a:r>
            <a:r>
              <a:rPr lang="en-US" dirty="0">
                <a:solidFill>
                  <a:schemeClr val="bg1"/>
                </a:solidFill>
              </a:rPr>
              <a:t> el </a:t>
            </a:r>
            <a:r>
              <a:rPr lang="en-US" dirty="0" err="1">
                <a:solidFill>
                  <a:schemeClr val="bg1"/>
                </a:solidFill>
              </a:rPr>
              <a:t>mandamiento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antiguo</a:t>
            </a:r>
            <a:r>
              <a:rPr lang="en-US" dirty="0">
                <a:solidFill>
                  <a:schemeClr val="bg1"/>
                </a:solidFill>
              </a:rPr>
              <a:t> que </a:t>
            </a:r>
            <a:r>
              <a:rPr lang="en-US" dirty="0" err="1">
                <a:solidFill>
                  <a:schemeClr val="bg1"/>
                </a:solidFill>
              </a:rPr>
              <a:t>habéis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tenido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desde</a:t>
            </a:r>
            <a:r>
              <a:rPr lang="en-US" dirty="0">
                <a:solidFill>
                  <a:schemeClr val="bg1"/>
                </a:solidFill>
              </a:rPr>
              <a:t> el principio; </a:t>
            </a:r>
            <a:r>
              <a:rPr lang="en-US" dirty="0" err="1">
                <a:solidFill>
                  <a:schemeClr val="bg1"/>
                </a:solidFill>
              </a:rPr>
              <a:t>este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mandamiento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antiguo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es</a:t>
            </a:r>
            <a:r>
              <a:rPr lang="en-US" dirty="0">
                <a:solidFill>
                  <a:schemeClr val="bg1"/>
                </a:solidFill>
              </a:rPr>
              <a:t> la palabra que </a:t>
            </a:r>
            <a:r>
              <a:rPr lang="en-US" dirty="0" err="1">
                <a:solidFill>
                  <a:schemeClr val="bg1"/>
                </a:solidFill>
              </a:rPr>
              <a:t>habéis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oído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desde</a:t>
            </a:r>
            <a:r>
              <a:rPr lang="en-US" b="1" dirty="0">
                <a:solidFill>
                  <a:srgbClr val="FFFF00"/>
                </a:solidFill>
              </a:rPr>
              <a:t> el </a:t>
            </a:r>
            <a:r>
              <a:rPr lang="en-US" b="1" dirty="0" smtClean="0">
                <a:solidFill>
                  <a:srgbClr val="FFFF00"/>
                </a:solidFill>
              </a:rPr>
              <a:t>principio </a:t>
            </a:r>
            <a:r>
              <a:rPr lang="en-US" dirty="0" smtClean="0">
                <a:solidFill>
                  <a:srgbClr val="FFFF00"/>
                </a:solidFill>
              </a:rPr>
              <a:t>(</a:t>
            </a:r>
            <a:r>
              <a:rPr lang="el-GR" sz="2000" b="1" dirty="0">
                <a:solidFill>
                  <a:srgbClr val="FFFF00"/>
                </a:solidFill>
              </a:rPr>
              <a:t>ἀπ᾽ ἀρχῆς</a:t>
            </a:r>
            <a:r>
              <a:rPr lang="en-US" dirty="0" smtClean="0">
                <a:solidFill>
                  <a:schemeClr val="bg1"/>
                </a:solidFill>
              </a:rPr>
              <a:t>). </a:t>
            </a:r>
            <a:r>
              <a:rPr lang="en-US" b="1" dirty="0" smtClean="0">
                <a:solidFill>
                  <a:schemeClr val="bg1"/>
                </a:solidFill>
              </a:rPr>
              <a:t>8 </a:t>
            </a:r>
            <a:r>
              <a:rPr lang="en-US" dirty="0">
                <a:solidFill>
                  <a:schemeClr val="bg1"/>
                </a:solidFill>
              </a:rPr>
              <a:t>Sin embargo, </a:t>
            </a:r>
            <a:r>
              <a:rPr lang="en-US" dirty="0" err="1">
                <a:solidFill>
                  <a:schemeClr val="bg1"/>
                </a:solidFill>
              </a:rPr>
              <a:t>os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escribo</a:t>
            </a:r>
            <a:r>
              <a:rPr lang="en-US" dirty="0">
                <a:solidFill>
                  <a:schemeClr val="bg1"/>
                </a:solidFill>
              </a:rPr>
              <a:t> un </a:t>
            </a:r>
            <a:r>
              <a:rPr lang="en-US" dirty="0" err="1">
                <a:solidFill>
                  <a:schemeClr val="bg1"/>
                </a:solidFill>
              </a:rPr>
              <a:t>mandamiento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nuevo</a:t>
            </a:r>
            <a:r>
              <a:rPr lang="en-US" dirty="0">
                <a:solidFill>
                  <a:schemeClr val="bg1"/>
                </a:solidFill>
              </a:rPr>
              <a:t>, que </a:t>
            </a:r>
            <a:r>
              <a:rPr lang="en-US" dirty="0" err="1">
                <a:solidFill>
                  <a:schemeClr val="bg1"/>
                </a:solidFill>
              </a:rPr>
              <a:t>es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verdadero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él</a:t>
            </a:r>
            <a:r>
              <a:rPr lang="en-US" dirty="0">
                <a:solidFill>
                  <a:schemeClr val="bg1"/>
                </a:solidFill>
              </a:rPr>
              <a:t> y </a:t>
            </a:r>
            <a:r>
              <a:rPr lang="en-US" dirty="0" err="1">
                <a:solidFill>
                  <a:schemeClr val="bg1"/>
                </a:solidFill>
              </a:rPr>
              <a:t>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vosotros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porque</a:t>
            </a:r>
            <a:r>
              <a:rPr lang="en-US" dirty="0">
                <a:solidFill>
                  <a:schemeClr val="bg1"/>
                </a:solidFill>
              </a:rPr>
              <a:t> las </a:t>
            </a:r>
            <a:r>
              <a:rPr lang="en-US" dirty="0" err="1">
                <a:solidFill>
                  <a:schemeClr val="bg1"/>
                </a:solidFill>
              </a:rPr>
              <a:t>tinieblas</a:t>
            </a:r>
            <a:r>
              <a:rPr lang="en-US" dirty="0">
                <a:solidFill>
                  <a:schemeClr val="bg1"/>
                </a:solidFill>
              </a:rPr>
              <a:t> van </a:t>
            </a:r>
            <a:r>
              <a:rPr lang="en-US" dirty="0" err="1">
                <a:solidFill>
                  <a:schemeClr val="bg1"/>
                </a:solidFill>
              </a:rPr>
              <a:t>pasando</a:t>
            </a:r>
            <a:r>
              <a:rPr lang="en-US" dirty="0">
                <a:solidFill>
                  <a:schemeClr val="bg1"/>
                </a:solidFill>
              </a:rPr>
              <a:t>, y la luz </a:t>
            </a:r>
            <a:r>
              <a:rPr lang="en-US" dirty="0" err="1">
                <a:solidFill>
                  <a:schemeClr val="bg1"/>
                </a:solidFill>
              </a:rPr>
              <a:t>verdadera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alumbra</a:t>
            </a:r>
            <a:r>
              <a:rPr lang="en-US" dirty="0" smtClean="0">
                <a:solidFill>
                  <a:schemeClr val="bg1"/>
                </a:solidFill>
              </a:rPr>
              <a:t>. / </a:t>
            </a:r>
            <a:r>
              <a:rPr lang="en-US" baseline="30000" dirty="0" smtClean="0">
                <a:solidFill>
                  <a:schemeClr val="bg1"/>
                </a:solidFill>
              </a:rPr>
              <a:t>NVI </a:t>
            </a:r>
            <a:r>
              <a:rPr lang="en-US" b="1" dirty="0">
                <a:solidFill>
                  <a:schemeClr val="bg1"/>
                </a:solidFill>
              </a:rPr>
              <a:t>7 </a:t>
            </a:r>
            <a:r>
              <a:rPr lang="en-US" dirty="0" err="1" smtClean="0">
                <a:solidFill>
                  <a:schemeClr val="bg1"/>
                </a:solidFill>
              </a:rPr>
              <a:t>Queridos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hermanos</a:t>
            </a:r>
            <a:r>
              <a:rPr lang="en-US" dirty="0">
                <a:solidFill>
                  <a:schemeClr val="bg1"/>
                </a:solidFill>
              </a:rPr>
              <a:t>, lo que les </a:t>
            </a:r>
            <a:r>
              <a:rPr lang="en-US" dirty="0" err="1">
                <a:solidFill>
                  <a:schemeClr val="bg1"/>
                </a:solidFill>
              </a:rPr>
              <a:t>escribo</a:t>
            </a:r>
            <a:r>
              <a:rPr lang="en-US" dirty="0">
                <a:solidFill>
                  <a:schemeClr val="bg1"/>
                </a:solidFill>
              </a:rPr>
              <a:t> no </a:t>
            </a:r>
            <a:r>
              <a:rPr lang="en-US" dirty="0" err="1">
                <a:solidFill>
                  <a:schemeClr val="bg1"/>
                </a:solidFill>
              </a:rPr>
              <a:t>es</a:t>
            </a:r>
            <a:r>
              <a:rPr lang="en-US" dirty="0">
                <a:solidFill>
                  <a:schemeClr val="bg1"/>
                </a:solidFill>
              </a:rPr>
              <a:t> un </a:t>
            </a:r>
            <a:r>
              <a:rPr lang="en-US" dirty="0" err="1">
                <a:solidFill>
                  <a:schemeClr val="bg1"/>
                </a:solidFill>
              </a:rPr>
              <a:t>mandamiento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nuevo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sino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uno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antiguo</a:t>
            </a:r>
            <a:r>
              <a:rPr lang="en-US" dirty="0">
                <a:solidFill>
                  <a:schemeClr val="bg1"/>
                </a:solidFill>
              </a:rPr>
              <a:t> que </a:t>
            </a:r>
            <a:r>
              <a:rPr lang="en-US" dirty="0" err="1">
                <a:solidFill>
                  <a:schemeClr val="bg1"/>
                </a:solidFill>
              </a:rPr>
              <a:t>han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tenido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desde</a:t>
            </a:r>
            <a:r>
              <a:rPr lang="en-US" dirty="0">
                <a:solidFill>
                  <a:schemeClr val="bg1"/>
                </a:solidFill>
              </a:rPr>
              <a:t> el principio. Este </a:t>
            </a:r>
            <a:r>
              <a:rPr lang="en-US" dirty="0" err="1">
                <a:solidFill>
                  <a:schemeClr val="bg1"/>
                </a:solidFill>
              </a:rPr>
              <a:t>mandamiento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antiguo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es</a:t>
            </a:r>
            <a:r>
              <a:rPr lang="en-US" dirty="0">
                <a:solidFill>
                  <a:schemeClr val="bg1"/>
                </a:solidFill>
              </a:rPr>
              <a:t> el </a:t>
            </a:r>
            <a:r>
              <a:rPr lang="en-US" dirty="0" err="1">
                <a:solidFill>
                  <a:schemeClr val="bg1"/>
                </a:solidFill>
              </a:rPr>
              <a:t>mensaje</a:t>
            </a:r>
            <a:r>
              <a:rPr lang="en-US" dirty="0">
                <a:solidFill>
                  <a:schemeClr val="bg1"/>
                </a:solidFill>
              </a:rPr>
              <a:t> que </a:t>
            </a:r>
            <a:r>
              <a:rPr lang="en-US" dirty="0" err="1">
                <a:solidFill>
                  <a:schemeClr val="bg1"/>
                </a:solidFill>
              </a:rPr>
              <a:t>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oyeron</a:t>
            </a:r>
            <a:r>
              <a:rPr lang="en-US" dirty="0" smtClean="0">
                <a:solidFill>
                  <a:schemeClr val="bg1"/>
                </a:solidFill>
              </a:rPr>
              <a:t>. </a:t>
            </a:r>
            <a:r>
              <a:rPr lang="en-US" b="1" dirty="0" smtClean="0">
                <a:solidFill>
                  <a:schemeClr val="bg1"/>
                </a:solidFill>
              </a:rPr>
              <a:t>8 </a:t>
            </a:r>
            <a:r>
              <a:rPr lang="en-US" dirty="0" err="1">
                <a:solidFill>
                  <a:schemeClr val="bg1"/>
                </a:solidFill>
              </a:rPr>
              <a:t>Por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otra</a:t>
            </a:r>
            <a:r>
              <a:rPr lang="en-US" dirty="0">
                <a:solidFill>
                  <a:schemeClr val="bg1"/>
                </a:solidFill>
              </a:rPr>
              <a:t> parte, lo que les </a:t>
            </a:r>
            <a:r>
              <a:rPr lang="en-US" dirty="0" err="1">
                <a:solidFill>
                  <a:schemeClr val="bg1"/>
                </a:solidFill>
              </a:rPr>
              <a:t>escribo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es</a:t>
            </a:r>
            <a:r>
              <a:rPr lang="en-US" dirty="0">
                <a:solidFill>
                  <a:schemeClr val="bg1"/>
                </a:solidFill>
              </a:rPr>
              <a:t> un </a:t>
            </a:r>
            <a:r>
              <a:rPr lang="en-US" dirty="0" err="1">
                <a:solidFill>
                  <a:schemeClr val="bg1"/>
                </a:solidFill>
              </a:rPr>
              <a:t>mandamiento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nuevo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cuya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verdad</a:t>
            </a:r>
            <a:r>
              <a:rPr lang="en-US" dirty="0">
                <a:solidFill>
                  <a:schemeClr val="bg1"/>
                </a:solidFill>
              </a:rPr>
              <a:t> se </a:t>
            </a:r>
            <a:r>
              <a:rPr lang="en-US" dirty="0" err="1">
                <a:solidFill>
                  <a:schemeClr val="bg1"/>
                </a:solidFill>
              </a:rPr>
              <a:t>manifiesta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tanto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en</a:t>
            </a:r>
            <a:r>
              <a:rPr lang="en-US" dirty="0">
                <a:solidFill>
                  <a:schemeClr val="bg1"/>
                </a:solidFill>
              </a:rPr>
              <a:t> la </a:t>
            </a:r>
            <a:r>
              <a:rPr lang="en-US" dirty="0" err="1">
                <a:solidFill>
                  <a:schemeClr val="bg1"/>
                </a:solidFill>
              </a:rPr>
              <a:t>vida</a:t>
            </a:r>
            <a:r>
              <a:rPr lang="en-US" dirty="0">
                <a:solidFill>
                  <a:schemeClr val="bg1"/>
                </a:solidFill>
              </a:rPr>
              <a:t> de Cristo </a:t>
            </a:r>
            <a:r>
              <a:rPr lang="en-US" dirty="0" err="1">
                <a:solidFill>
                  <a:schemeClr val="bg1"/>
                </a:solidFill>
              </a:rPr>
              <a:t>como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en</a:t>
            </a:r>
            <a:r>
              <a:rPr lang="en-US" dirty="0">
                <a:solidFill>
                  <a:schemeClr val="bg1"/>
                </a:solidFill>
              </a:rPr>
              <a:t> la de </a:t>
            </a:r>
            <a:r>
              <a:rPr lang="en-US" dirty="0" err="1">
                <a:solidFill>
                  <a:schemeClr val="bg1"/>
                </a:solidFill>
              </a:rPr>
              <a:t>ustedes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porque</a:t>
            </a:r>
            <a:r>
              <a:rPr lang="en-US" dirty="0">
                <a:solidFill>
                  <a:schemeClr val="bg1"/>
                </a:solidFill>
              </a:rPr>
              <a:t> la </a:t>
            </a:r>
            <a:r>
              <a:rPr lang="en-US" dirty="0" err="1">
                <a:solidFill>
                  <a:schemeClr val="bg1"/>
                </a:solidFill>
              </a:rPr>
              <a:t>oscuridad</a:t>
            </a:r>
            <a:r>
              <a:rPr lang="en-US" dirty="0">
                <a:solidFill>
                  <a:schemeClr val="bg1"/>
                </a:solidFill>
              </a:rPr>
              <a:t> se </a:t>
            </a:r>
            <a:r>
              <a:rPr lang="en-US" dirty="0" err="1">
                <a:solidFill>
                  <a:schemeClr val="bg1"/>
                </a:solidFill>
              </a:rPr>
              <a:t>va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desvaneciendo</a:t>
            </a:r>
            <a:r>
              <a:rPr lang="en-US" dirty="0">
                <a:solidFill>
                  <a:schemeClr val="bg1"/>
                </a:solidFill>
              </a:rPr>
              <a:t> y </a:t>
            </a:r>
            <a:r>
              <a:rPr lang="en-US" dirty="0" err="1">
                <a:solidFill>
                  <a:schemeClr val="bg1"/>
                </a:solidFill>
              </a:rPr>
              <a:t>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brilla</a:t>
            </a:r>
            <a:r>
              <a:rPr lang="en-US" dirty="0">
                <a:solidFill>
                  <a:schemeClr val="bg1"/>
                </a:solidFill>
              </a:rPr>
              <a:t> la luz </a:t>
            </a:r>
            <a:r>
              <a:rPr lang="en-US" dirty="0" err="1">
                <a:solidFill>
                  <a:schemeClr val="bg1"/>
                </a:solidFill>
              </a:rPr>
              <a:t>verdadera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505019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319" y="228600"/>
            <a:ext cx="11887201" cy="6450082"/>
          </a:xfrm>
          <a:prstGeom prst="rect">
            <a:avLst/>
          </a:prstGeom>
          <a:solidFill>
            <a:srgbClr val="002060"/>
          </a:solidFill>
        </p:spPr>
        <p:txBody>
          <a:bodyPr wrap="square" lIns="108821" tIns="54411" rIns="108821" bIns="54411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1 Juan 2:9-10 </a:t>
            </a:r>
          </a:p>
          <a:p>
            <a:pPr algn="ctr"/>
            <a:endParaRPr lang="en-US" sz="3200" b="1" dirty="0">
              <a:solidFill>
                <a:schemeClr val="bg1"/>
              </a:solidFill>
            </a:endParaRPr>
          </a:p>
          <a:p>
            <a:pPr algn="ctr"/>
            <a:endParaRPr lang="en-US" sz="1200" b="1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9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l-GR" sz="3200" b="1" dirty="0">
                <a:solidFill>
                  <a:schemeClr val="bg1"/>
                </a:solidFill>
              </a:rPr>
              <a:t>Ὁ 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λέγων </a:t>
            </a:r>
            <a:r>
              <a:rPr lang="el-GR" sz="3200" b="1" dirty="0">
                <a:solidFill>
                  <a:schemeClr val="bg1"/>
                </a:solidFill>
              </a:rPr>
              <a:t>ἐν τῷ φωτὶ εἶναι καὶ τὸν </a:t>
            </a:r>
            <a:r>
              <a:rPr lang="el-GR" sz="3200" b="1" dirty="0" smtClean="0">
                <a:solidFill>
                  <a:schemeClr val="bg1"/>
                </a:solidFill>
              </a:rPr>
              <a:t>ἀδελφὸν</a:t>
            </a:r>
            <a:endParaRPr lang="en-US" sz="3200" b="1" dirty="0" smtClean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 el </a:t>
            </a:r>
            <a:r>
              <a:rPr lang="en-US" sz="2400" dirty="0">
                <a:solidFill>
                  <a:schemeClr val="bg1"/>
                </a:solidFill>
              </a:rPr>
              <a:t>que </a:t>
            </a:r>
            <a:r>
              <a:rPr lang="en-US" sz="2400" dirty="0" smtClean="0">
                <a:solidFill>
                  <a:schemeClr val="bg1"/>
                </a:solidFill>
              </a:rPr>
              <a:t> dice      </a:t>
            </a:r>
            <a:r>
              <a:rPr lang="en-US" sz="2400" dirty="0" err="1" smtClean="0">
                <a:solidFill>
                  <a:schemeClr val="bg1"/>
                </a:solidFill>
              </a:rPr>
              <a:t>en</a:t>
            </a:r>
            <a:r>
              <a:rPr lang="en-US" sz="2400" dirty="0" smtClean="0">
                <a:solidFill>
                  <a:schemeClr val="bg1"/>
                </a:solidFill>
              </a:rPr>
              <a:t>    la       luz       </a:t>
            </a:r>
            <a:r>
              <a:rPr lang="en-US" sz="2400" dirty="0" err="1" smtClean="0">
                <a:solidFill>
                  <a:schemeClr val="bg1"/>
                </a:solidFill>
              </a:rPr>
              <a:t>estar</a:t>
            </a:r>
            <a:r>
              <a:rPr lang="en-US" sz="2400" dirty="0" smtClean="0">
                <a:solidFill>
                  <a:schemeClr val="bg1"/>
                </a:solidFill>
              </a:rPr>
              <a:t>       </a:t>
            </a:r>
            <a:r>
              <a:rPr lang="en-US" sz="2400" dirty="0">
                <a:solidFill>
                  <a:schemeClr val="bg1"/>
                </a:solidFill>
              </a:rPr>
              <a:t>y </a:t>
            </a:r>
            <a:r>
              <a:rPr lang="en-US" sz="2400" dirty="0" smtClean="0">
                <a:solidFill>
                  <a:schemeClr val="bg1"/>
                </a:solidFill>
              </a:rPr>
              <a:t>     al       </a:t>
            </a:r>
            <a:r>
              <a:rPr lang="en-US" sz="2400" dirty="0" err="1">
                <a:solidFill>
                  <a:schemeClr val="bg1"/>
                </a:solidFill>
              </a:rPr>
              <a:t>hermano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      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    </a:t>
            </a:r>
            <a:r>
              <a:rPr lang="el-GR" sz="3200" b="1" dirty="0" smtClean="0">
                <a:solidFill>
                  <a:schemeClr val="bg1"/>
                </a:solidFill>
              </a:rPr>
              <a:t>αὐτοῦ μισῶν </a:t>
            </a:r>
            <a:r>
              <a:rPr lang="el-GR" sz="3200" b="1" dirty="0">
                <a:solidFill>
                  <a:schemeClr val="bg1"/>
                </a:solidFill>
              </a:rPr>
              <a:t>ἐν τῇ σκοτίᾳ ἐστὶν ἕως ἄρτι.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endParaRPr lang="en-US" sz="32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         de </a:t>
            </a:r>
            <a:r>
              <a:rPr lang="en-US" sz="2400" dirty="0" err="1" smtClean="0">
                <a:solidFill>
                  <a:schemeClr val="bg1"/>
                </a:solidFill>
              </a:rPr>
              <a:t>él</a:t>
            </a:r>
            <a:r>
              <a:rPr lang="en-US" sz="2400" dirty="0" smtClean="0">
                <a:solidFill>
                  <a:schemeClr val="bg1"/>
                </a:solidFill>
              </a:rPr>
              <a:t>    </a:t>
            </a:r>
            <a:r>
              <a:rPr lang="en-US" sz="2400" dirty="0" err="1" smtClean="0">
                <a:solidFill>
                  <a:schemeClr val="bg1"/>
                </a:solidFill>
              </a:rPr>
              <a:t>odiando</a:t>
            </a:r>
            <a:r>
              <a:rPr lang="en-US" sz="2400" dirty="0" smtClean="0">
                <a:solidFill>
                  <a:schemeClr val="bg1"/>
                </a:solidFill>
              </a:rPr>
              <a:t>   </a:t>
            </a:r>
            <a:r>
              <a:rPr lang="en-US" sz="2400" dirty="0" err="1" smtClean="0">
                <a:solidFill>
                  <a:schemeClr val="bg1"/>
                </a:solidFill>
              </a:rPr>
              <a:t>en</a:t>
            </a:r>
            <a:r>
              <a:rPr lang="en-US" sz="2400" dirty="0" smtClean="0">
                <a:solidFill>
                  <a:schemeClr val="bg1"/>
                </a:solidFill>
              </a:rPr>
              <a:t>   la    </a:t>
            </a:r>
            <a:r>
              <a:rPr lang="en-US" sz="2400" dirty="0" err="1" smtClean="0">
                <a:solidFill>
                  <a:schemeClr val="bg1"/>
                </a:solidFill>
              </a:rPr>
              <a:t>tiniebla</a:t>
            </a:r>
            <a:r>
              <a:rPr lang="en-US" sz="2400" dirty="0" smtClean="0">
                <a:solidFill>
                  <a:schemeClr val="bg1"/>
                </a:solidFill>
              </a:rPr>
              <a:t>    </a:t>
            </a:r>
            <a:r>
              <a:rPr lang="en-US" sz="2400" dirty="0" err="1">
                <a:solidFill>
                  <a:schemeClr val="bg1"/>
                </a:solidFill>
              </a:rPr>
              <a:t>está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    hasta  </a:t>
            </a:r>
            <a:r>
              <a:rPr lang="en-US" sz="2400" dirty="0" err="1" smtClean="0">
                <a:solidFill>
                  <a:schemeClr val="bg1"/>
                </a:solidFill>
              </a:rPr>
              <a:t>ahora</a:t>
            </a:r>
            <a:endParaRPr lang="en-US" sz="2400" b="1" dirty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>
                <a:solidFill>
                  <a:schemeClr val="bg1"/>
                </a:solidFill>
              </a:rPr>
              <a:t>10 </a:t>
            </a:r>
            <a:r>
              <a:rPr lang="el-GR" sz="3200" b="1" dirty="0">
                <a:solidFill>
                  <a:schemeClr val="bg1"/>
                </a:solidFill>
              </a:rPr>
              <a:t>ὁ ἀγαπῶν </a:t>
            </a:r>
            <a:r>
              <a:rPr lang="el-GR" sz="3200" b="1" dirty="0" smtClean="0">
                <a:solidFill>
                  <a:schemeClr val="bg1"/>
                </a:solidFill>
              </a:rPr>
              <a:t>τὸν </a:t>
            </a:r>
            <a:r>
              <a:rPr lang="el-GR" sz="3200" b="1" dirty="0">
                <a:solidFill>
                  <a:schemeClr val="bg1"/>
                </a:solidFill>
              </a:rPr>
              <a:t>ἀδελφὸν 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>
                <a:solidFill>
                  <a:schemeClr val="bg1"/>
                </a:solidFill>
              </a:rPr>
              <a:t>αὐτοῦ ἐν τῷ φωτὶ μένει, </a:t>
            </a:r>
            <a:endParaRPr lang="en-US" sz="3200" b="1" dirty="0" smtClean="0">
              <a:solidFill>
                <a:schemeClr val="bg1"/>
              </a:solidFill>
            </a:endParaRPr>
          </a:p>
          <a:p>
            <a:r>
              <a:rPr lang="en-US" sz="2200" dirty="0" smtClean="0">
                <a:solidFill>
                  <a:schemeClr val="bg1"/>
                </a:solidFill>
              </a:rPr>
              <a:t>    el </a:t>
            </a:r>
            <a:r>
              <a:rPr lang="en-US" sz="2400" dirty="0" smtClean="0">
                <a:solidFill>
                  <a:schemeClr val="bg1"/>
                </a:solidFill>
              </a:rPr>
              <a:t>que    </a:t>
            </a:r>
            <a:r>
              <a:rPr lang="en-US" sz="2400" dirty="0" err="1" smtClean="0">
                <a:solidFill>
                  <a:schemeClr val="bg1"/>
                </a:solidFill>
              </a:rPr>
              <a:t>ama</a:t>
            </a:r>
            <a:r>
              <a:rPr lang="en-US" sz="2400" dirty="0" smtClean="0">
                <a:solidFill>
                  <a:schemeClr val="bg1"/>
                </a:solidFill>
              </a:rPr>
              <a:t>         al       </a:t>
            </a:r>
            <a:r>
              <a:rPr lang="en-US" sz="2400" dirty="0" err="1" smtClean="0">
                <a:solidFill>
                  <a:schemeClr val="bg1"/>
                </a:solidFill>
              </a:rPr>
              <a:t>hermano</a:t>
            </a:r>
            <a:r>
              <a:rPr lang="en-US" sz="2400" dirty="0" smtClean="0">
                <a:solidFill>
                  <a:schemeClr val="bg1"/>
                </a:solidFill>
              </a:rPr>
              <a:t>         de </a:t>
            </a:r>
            <a:r>
              <a:rPr lang="en-US" sz="2400" dirty="0" err="1">
                <a:solidFill>
                  <a:schemeClr val="bg1"/>
                </a:solidFill>
              </a:rPr>
              <a:t>él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    </a:t>
            </a:r>
            <a:r>
              <a:rPr lang="en-US" sz="2400" dirty="0" err="1" smtClean="0">
                <a:solidFill>
                  <a:schemeClr val="bg1"/>
                </a:solidFill>
              </a:rPr>
              <a:t>en</a:t>
            </a:r>
            <a:r>
              <a:rPr lang="en-US" sz="2400" dirty="0" smtClean="0">
                <a:solidFill>
                  <a:schemeClr val="bg1"/>
                </a:solidFill>
              </a:rPr>
              <a:t>    </a:t>
            </a:r>
            <a:r>
              <a:rPr lang="en-US" sz="2400" dirty="0">
                <a:solidFill>
                  <a:schemeClr val="bg1"/>
                </a:solidFill>
              </a:rPr>
              <a:t>la </a:t>
            </a:r>
            <a:r>
              <a:rPr lang="en-US" sz="2400" dirty="0" smtClean="0">
                <a:solidFill>
                  <a:schemeClr val="bg1"/>
                </a:solidFill>
              </a:rPr>
              <a:t>       luz  </a:t>
            </a:r>
            <a:r>
              <a:rPr lang="en-US" sz="2400" dirty="0" err="1" smtClean="0">
                <a:solidFill>
                  <a:schemeClr val="bg1"/>
                </a:solidFill>
              </a:rPr>
              <a:t>permanece</a:t>
            </a:r>
            <a:endParaRPr lang="en-US" sz="2200" dirty="0" smtClean="0">
              <a:solidFill>
                <a:schemeClr val="bg1"/>
              </a:solidFill>
            </a:endParaRPr>
          </a:p>
          <a:p>
            <a:r>
              <a:rPr lang="en-US" sz="3200" b="1" dirty="0" smtClean="0">
                <a:solidFill>
                  <a:schemeClr val="bg1"/>
                </a:solidFill>
              </a:rPr>
              <a:t>     </a:t>
            </a:r>
            <a:r>
              <a:rPr lang="el-GR" sz="3200" b="1" dirty="0" smtClean="0">
                <a:solidFill>
                  <a:schemeClr val="bg1"/>
                </a:solidFill>
              </a:rPr>
              <a:t>καὶ σκάνδαλον ἐν αὐτῷ οὐκ ἔστιν·</a:t>
            </a:r>
            <a:endParaRPr lang="en-US" sz="800" b="1" baseline="300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          y          </a:t>
            </a:r>
            <a:r>
              <a:rPr lang="en-US" sz="2400" dirty="0" err="1" smtClean="0">
                <a:solidFill>
                  <a:schemeClr val="bg1"/>
                </a:solidFill>
              </a:rPr>
              <a:t>tropiezo</a:t>
            </a:r>
            <a:r>
              <a:rPr lang="en-US" sz="2400" dirty="0" smtClean="0">
                <a:solidFill>
                  <a:schemeClr val="bg1"/>
                </a:solidFill>
              </a:rPr>
              <a:t>         </a:t>
            </a:r>
            <a:r>
              <a:rPr lang="en-US" sz="2400" dirty="0" err="1" smtClean="0">
                <a:solidFill>
                  <a:schemeClr val="bg1"/>
                </a:solidFill>
              </a:rPr>
              <a:t>en</a:t>
            </a:r>
            <a:r>
              <a:rPr lang="en-US" sz="2400" dirty="0" smtClean="0">
                <a:solidFill>
                  <a:schemeClr val="bg1"/>
                </a:solidFill>
              </a:rPr>
              <a:t>      </a:t>
            </a:r>
            <a:r>
              <a:rPr lang="en-US" sz="2400" dirty="0" err="1" smtClean="0">
                <a:solidFill>
                  <a:schemeClr val="bg1"/>
                </a:solidFill>
              </a:rPr>
              <a:t>él</a:t>
            </a:r>
            <a:r>
              <a:rPr lang="en-US" sz="2400" dirty="0" smtClean="0">
                <a:solidFill>
                  <a:schemeClr val="bg1"/>
                </a:solidFill>
              </a:rPr>
              <a:t>           </a:t>
            </a:r>
            <a:r>
              <a:rPr lang="en-US" sz="2400" dirty="0">
                <a:solidFill>
                  <a:schemeClr val="bg1"/>
                </a:solidFill>
              </a:rPr>
              <a:t>no </a:t>
            </a:r>
            <a:r>
              <a:rPr lang="en-US" sz="2400" dirty="0" smtClean="0">
                <a:solidFill>
                  <a:schemeClr val="bg1"/>
                </a:solidFill>
              </a:rPr>
              <a:t>    hay </a:t>
            </a:r>
          </a:p>
          <a:p>
            <a:endParaRPr lang="en-US" sz="2400" baseline="30000" dirty="0">
              <a:solidFill>
                <a:schemeClr val="bg1"/>
              </a:solidFill>
            </a:endParaRPr>
          </a:p>
          <a:p>
            <a:r>
              <a:rPr lang="en-US" sz="2400" baseline="30000" dirty="0" smtClean="0">
                <a:solidFill>
                  <a:schemeClr val="bg1"/>
                </a:solidFill>
              </a:rPr>
              <a:t>R60 </a:t>
            </a:r>
            <a:r>
              <a:rPr lang="en-US" sz="2400" b="1" dirty="0" smtClean="0">
                <a:solidFill>
                  <a:schemeClr val="bg1"/>
                </a:solidFill>
              </a:rPr>
              <a:t>9 </a:t>
            </a:r>
            <a:r>
              <a:rPr lang="en-US" sz="2400" dirty="0" smtClean="0">
                <a:solidFill>
                  <a:schemeClr val="bg1"/>
                </a:solidFill>
              </a:rPr>
              <a:t>El </a:t>
            </a:r>
            <a:r>
              <a:rPr lang="en-US" sz="2400" dirty="0">
                <a:solidFill>
                  <a:schemeClr val="bg1"/>
                </a:solidFill>
              </a:rPr>
              <a:t>que dice que </a:t>
            </a:r>
            <a:r>
              <a:rPr lang="en-US" sz="2400" dirty="0" err="1">
                <a:solidFill>
                  <a:schemeClr val="bg1"/>
                </a:solidFill>
              </a:rPr>
              <a:t>está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en</a:t>
            </a:r>
            <a:r>
              <a:rPr lang="en-US" sz="2400" dirty="0">
                <a:solidFill>
                  <a:schemeClr val="bg1"/>
                </a:solidFill>
              </a:rPr>
              <a:t> la luz, y </a:t>
            </a:r>
            <a:r>
              <a:rPr lang="en-US" sz="2400" dirty="0" err="1">
                <a:solidFill>
                  <a:schemeClr val="bg1"/>
                </a:solidFill>
              </a:rPr>
              <a:t>aborrece</a:t>
            </a:r>
            <a:r>
              <a:rPr lang="en-US" sz="2400" dirty="0">
                <a:solidFill>
                  <a:schemeClr val="bg1"/>
                </a:solidFill>
              </a:rPr>
              <a:t> a </a:t>
            </a:r>
            <a:r>
              <a:rPr lang="en-US" sz="2400" dirty="0" err="1">
                <a:solidFill>
                  <a:schemeClr val="bg1"/>
                </a:solidFill>
              </a:rPr>
              <a:t>su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hermano</a:t>
            </a:r>
            <a:r>
              <a:rPr lang="en-US" sz="2400" dirty="0">
                <a:solidFill>
                  <a:schemeClr val="bg1"/>
                </a:solidFill>
              </a:rPr>
              <a:t>, </a:t>
            </a:r>
            <a:r>
              <a:rPr lang="en-US" sz="2400" dirty="0" err="1">
                <a:solidFill>
                  <a:schemeClr val="bg1"/>
                </a:solidFill>
              </a:rPr>
              <a:t>está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todavía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en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tinieblas</a:t>
            </a:r>
            <a:r>
              <a:rPr lang="en-US" sz="2400" dirty="0" smtClean="0">
                <a:solidFill>
                  <a:schemeClr val="bg1"/>
                </a:solidFill>
              </a:rPr>
              <a:t>. </a:t>
            </a:r>
            <a:r>
              <a:rPr lang="en-US" sz="2400" b="1" dirty="0" smtClean="0">
                <a:solidFill>
                  <a:schemeClr val="bg1"/>
                </a:solidFill>
              </a:rPr>
              <a:t>10 </a:t>
            </a:r>
            <a:r>
              <a:rPr lang="en-US" sz="2400" dirty="0" smtClean="0">
                <a:solidFill>
                  <a:schemeClr val="bg1"/>
                </a:solidFill>
              </a:rPr>
              <a:t>El </a:t>
            </a:r>
            <a:r>
              <a:rPr lang="en-US" sz="2400" dirty="0">
                <a:solidFill>
                  <a:schemeClr val="bg1"/>
                </a:solidFill>
              </a:rPr>
              <a:t>que </a:t>
            </a:r>
            <a:r>
              <a:rPr lang="en-US" sz="2400" dirty="0" err="1">
                <a:solidFill>
                  <a:schemeClr val="bg1"/>
                </a:solidFill>
              </a:rPr>
              <a:t>ama</a:t>
            </a:r>
            <a:r>
              <a:rPr lang="en-US" sz="2400" dirty="0">
                <a:solidFill>
                  <a:schemeClr val="bg1"/>
                </a:solidFill>
              </a:rPr>
              <a:t> a </a:t>
            </a:r>
            <a:r>
              <a:rPr lang="en-US" sz="2400" dirty="0" err="1">
                <a:solidFill>
                  <a:schemeClr val="bg1"/>
                </a:solidFill>
              </a:rPr>
              <a:t>su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hermano</a:t>
            </a:r>
            <a:r>
              <a:rPr lang="en-US" sz="2400" dirty="0">
                <a:solidFill>
                  <a:schemeClr val="bg1"/>
                </a:solidFill>
              </a:rPr>
              <a:t>, </a:t>
            </a:r>
            <a:r>
              <a:rPr lang="en-US" sz="2400" dirty="0" err="1">
                <a:solidFill>
                  <a:schemeClr val="bg1"/>
                </a:solidFill>
              </a:rPr>
              <a:t>permanece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en</a:t>
            </a:r>
            <a:r>
              <a:rPr lang="en-US" sz="2400" dirty="0">
                <a:solidFill>
                  <a:schemeClr val="bg1"/>
                </a:solidFill>
              </a:rPr>
              <a:t> la luz, y </a:t>
            </a:r>
            <a:r>
              <a:rPr lang="en-US" sz="2400" dirty="0" err="1">
                <a:solidFill>
                  <a:schemeClr val="bg1"/>
                </a:solidFill>
              </a:rPr>
              <a:t>en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él</a:t>
            </a:r>
            <a:r>
              <a:rPr lang="en-US" sz="2400" dirty="0">
                <a:solidFill>
                  <a:schemeClr val="bg1"/>
                </a:solidFill>
              </a:rPr>
              <a:t> no hay </a:t>
            </a:r>
            <a:r>
              <a:rPr lang="en-US" sz="2400" dirty="0" err="1">
                <a:solidFill>
                  <a:schemeClr val="bg1"/>
                </a:solidFill>
              </a:rPr>
              <a:t>tropiezo</a:t>
            </a:r>
            <a:r>
              <a:rPr lang="en-US" sz="2400" dirty="0" smtClean="0">
                <a:solidFill>
                  <a:schemeClr val="bg1"/>
                </a:solidFill>
              </a:rPr>
              <a:t>. / </a:t>
            </a:r>
            <a:r>
              <a:rPr lang="en-US" sz="2400" baseline="30000" dirty="0" smtClean="0">
                <a:solidFill>
                  <a:schemeClr val="bg1"/>
                </a:solidFill>
              </a:rPr>
              <a:t>NVI </a:t>
            </a:r>
            <a:r>
              <a:rPr lang="en-US" sz="2400" b="1" dirty="0">
                <a:solidFill>
                  <a:schemeClr val="bg1"/>
                </a:solidFill>
              </a:rPr>
              <a:t>9 </a:t>
            </a:r>
            <a:r>
              <a:rPr lang="en-US" sz="2400" dirty="0" smtClean="0">
                <a:solidFill>
                  <a:schemeClr val="bg1"/>
                </a:solidFill>
              </a:rPr>
              <a:t>El </a:t>
            </a:r>
            <a:r>
              <a:rPr lang="en-US" sz="2400" dirty="0">
                <a:solidFill>
                  <a:schemeClr val="bg1"/>
                </a:solidFill>
              </a:rPr>
              <a:t>que </a:t>
            </a:r>
            <a:r>
              <a:rPr lang="en-US" sz="2400" dirty="0" err="1">
                <a:solidFill>
                  <a:schemeClr val="bg1"/>
                </a:solidFill>
              </a:rPr>
              <a:t>afirma</a:t>
            </a:r>
            <a:r>
              <a:rPr lang="en-US" sz="2400" dirty="0">
                <a:solidFill>
                  <a:schemeClr val="bg1"/>
                </a:solidFill>
              </a:rPr>
              <a:t> que </a:t>
            </a:r>
            <a:r>
              <a:rPr lang="en-US" sz="2400" dirty="0" err="1">
                <a:solidFill>
                  <a:schemeClr val="bg1"/>
                </a:solidFill>
              </a:rPr>
              <a:t>está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en</a:t>
            </a:r>
            <a:r>
              <a:rPr lang="en-US" sz="2400" dirty="0">
                <a:solidFill>
                  <a:schemeClr val="bg1"/>
                </a:solidFill>
              </a:rPr>
              <a:t> la luz, </a:t>
            </a:r>
            <a:r>
              <a:rPr lang="en-US" sz="2400" dirty="0" err="1">
                <a:solidFill>
                  <a:schemeClr val="bg1"/>
                </a:solidFill>
              </a:rPr>
              <a:t>pero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odia</a:t>
            </a:r>
            <a:r>
              <a:rPr lang="en-US" sz="2400" dirty="0">
                <a:solidFill>
                  <a:schemeClr val="bg1"/>
                </a:solidFill>
              </a:rPr>
              <a:t> a </a:t>
            </a:r>
            <a:r>
              <a:rPr lang="en-US" sz="2400" dirty="0" err="1">
                <a:solidFill>
                  <a:schemeClr val="bg1"/>
                </a:solidFill>
              </a:rPr>
              <a:t>su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hermano</a:t>
            </a:r>
            <a:r>
              <a:rPr lang="en-US" sz="2400" dirty="0">
                <a:solidFill>
                  <a:schemeClr val="bg1"/>
                </a:solidFill>
              </a:rPr>
              <a:t>, </a:t>
            </a:r>
            <a:r>
              <a:rPr lang="en-US" sz="2400" dirty="0" err="1">
                <a:solidFill>
                  <a:schemeClr val="bg1"/>
                </a:solidFill>
              </a:rPr>
              <a:t>todavía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está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en</a:t>
            </a:r>
            <a:r>
              <a:rPr lang="en-US" sz="2400" dirty="0">
                <a:solidFill>
                  <a:schemeClr val="bg1"/>
                </a:solidFill>
              </a:rPr>
              <a:t> la </a:t>
            </a:r>
            <a:r>
              <a:rPr lang="en-US" sz="2400" dirty="0" err="1">
                <a:solidFill>
                  <a:schemeClr val="bg1"/>
                </a:solidFill>
              </a:rPr>
              <a:t>oscuridad</a:t>
            </a:r>
            <a:r>
              <a:rPr lang="en-US" sz="2400" dirty="0" smtClean="0">
                <a:solidFill>
                  <a:schemeClr val="bg1"/>
                </a:solidFill>
              </a:rPr>
              <a:t>. </a:t>
            </a:r>
            <a:r>
              <a:rPr lang="en-US" sz="2400" b="1" dirty="0" smtClean="0">
                <a:solidFill>
                  <a:schemeClr val="bg1"/>
                </a:solidFill>
              </a:rPr>
              <a:t>10 </a:t>
            </a:r>
            <a:r>
              <a:rPr lang="en-US" sz="2400" dirty="0">
                <a:solidFill>
                  <a:schemeClr val="bg1"/>
                </a:solidFill>
              </a:rPr>
              <a:t>El que </a:t>
            </a:r>
            <a:r>
              <a:rPr lang="en-US" sz="2400" dirty="0" err="1">
                <a:solidFill>
                  <a:schemeClr val="bg1"/>
                </a:solidFill>
              </a:rPr>
              <a:t>ama</a:t>
            </a:r>
            <a:r>
              <a:rPr lang="en-US" sz="2400" dirty="0">
                <a:solidFill>
                  <a:schemeClr val="bg1"/>
                </a:solidFill>
              </a:rPr>
              <a:t> a </a:t>
            </a:r>
            <a:r>
              <a:rPr lang="en-US" sz="2400" dirty="0" err="1">
                <a:solidFill>
                  <a:schemeClr val="bg1"/>
                </a:solidFill>
              </a:rPr>
              <a:t>su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hermano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permanece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en</a:t>
            </a:r>
            <a:r>
              <a:rPr lang="en-US" sz="2400" dirty="0">
                <a:solidFill>
                  <a:schemeClr val="bg1"/>
                </a:solidFill>
              </a:rPr>
              <a:t> la luz, y no hay nada </a:t>
            </a:r>
            <a:r>
              <a:rPr lang="en-US" sz="2400" dirty="0" err="1">
                <a:solidFill>
                  <a:schemeClr val="bg1"/>
                </a:solidFill>
              </a:rPr>
              <a:t>en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su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vida</a:t>
            </a:r>
            <a:r>
              <a:rPr lang="en-US" sz="2400" dirty="0">
                <a:solidFill>
                  <a:schemeClr val="bg1"/>
                </a:solidFill>
              </a:rPr>
              <a:t> que lo </a:t>
            </a:r>
            <a:r>
              <a:rPr lang="en-US" sz="2400" dirty="0" err="1">
                <a:solidFill>
                  <a:schemeClr val="bg1"/>
                </a:solidFill>
              </a:rPr>
              <a:t>haga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tropezar</a:t>
            </a:r>
            <a:r>
              <a:rPr lang="en-US" sz="2400" dirty="0">
                <a:solidFill>
                  <a:schemeClr val="bg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688622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278" y="58291"/>
            <a:ext cx="11887201" cy="6880969"/>
          </a:xfrm>
          <a:prstGeom prst="rect">
            <a:avLst/>
          </a:prstGeom>
          <a:solidFill>
            <a:srgbClr val="002060"/>
          </a:solidFill>
        </p:spPr>
        <p:txBody>
          <a:bodyPr wrap="square" lIns="108821" tIns="54411" rIns="108821" bIns="54411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1 Juan 2:11-12 </a:t>
            </a:r>
            <a:endParaRPr lang="en-US" sz="1200" b="1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 11 </a:t>
            </a:r>
            <a:r>
              <a:rPr lang="el-GR" sz="3200" b="1" dirty="0">
                <a:solidFill>
                  <a:schemeClr val="bg1"/>
                </a:solidFill>
              </a:rPr>
              <a:t>ὁ 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δὲ 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μισῶν </a:t>
            </a:r>
            <a:r>
              <a:rPr lang="el-GR" sz="3200" b="1" dirty="0">
                <a:solidFill>
                  <a:schemeClr val="bg1"/>
                </a:solidFill>
              </a:rPr>
              <a:t>τὸν ἀδελφὸν αὐτοῦ ἐν τῇ σκοτίᾳ </a:t>
            </a:r>
            <a:endParaRPr lang="en-US" sz="3200" b="1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   el </a:t>
            </a:r>
            <a:r>
              <a:rPr lang="en-US" sz="2400" dirty="0">
                <a:solidFill>
                  <a:schemeClr val="bg1"/>
                </a:solidFill>
              </a:rPr>
              <a:t>que </a:t>
            </a:r>
            <a:r>
              <a:rPr lang="en-US" sz="2400" dirty="0" err="1" smtClean="0">
                <a:solidFill>
                  <a:schemeClr val="bg1"/>
                </a:solidFill>
              </a:rPr>
              <a:t>pero</a:t>
            </a:r>
            <a:r>
              <a:rPr lang="en-US" sz="2400" dirty="0" smtClean="0">
                <a:solidFill>
                  <a:schemeClr val="bg1"/>
                </a:solidFill>
              </a:rPr>
              <a:t>    </a:t>
            </a:r>
            <a:r>
              <a:rPr lang="en-US" sz="2400" dirty="0" err="1" smtClean="0">
                <a:solidFill>
                  <a:schemeClr val="bg1"/>
                </a:solidFill>
              </a:rPr>
              <a:t>odia</a:t>
            </a:r>
            <a:r>
              <a:rPr lang="en-US" sz="2400" dirty="0" smtClean="0">
                <a:solidFill>
                  <a:schemeClr val="bg1"/>
                </a:solidFill>
              </a:rPr>
              <a:t>       al      </a:t>
            </a:r>
            <a:r>
              <a:rPr lang="en-US" sz="2400" dirty="0" err="1" smtClean="0">
                <a:solidFill>
                  <a:schemeClr val="bg1"/>
                </a:solidFill>
              </a:rPr>
              <a:t>hermano</a:t>
            </a:r>
            <a:r>
              <a:rPr lang="en-US" sz="2400" dirty="0" smtClean="0">
                <a:solidFill>
                  <a:schemeClr val="bg1"/>
                </a:solidFill>
              </a:rPr>
              <a:t>          </a:t>
            </a:r>
            <a:r>
              <a:rPr lang="en-US" sz="2400" dirty="0">
                <a:solidFill>
                  <a:schemeClr val="bg1"/>
                </a:solidFill>
              </a:rPr>
              <a:t>de </a:t>
            </a:r>
            <a:r>
              <a:rPr lang="en-US" sz="2400" dirty="0" err="1" smtClean="0">
                <a:solidFill>
                  <a:schemeClr val="bg1"/>
                </a:solidFill>
              </a:rPr>
              <a:t>él</a:t>
            </a:r>
            <a:r>
              <a:rPr lang="en-US" sz="2400" dirty="0" smtClean="0">
                <a:solidFill>
                  <a:schemeClr val="bg1"/>
                </a:solidFill>
              </a:rPr>
              <a:t>    </a:t>
            </a:r>
            <a:r>
              <a:rPr lang="en-US" sz="2400" dirty="0" err="1" smtClean="0">
                <a:solidFill>
                  <a:schemeClr val="bg1"/>
                </a:solidFill>
              </a:rPr>
              <a:t>en</a:t>
            </a:r>
            <a:r>
              <a:rPr lang="en-US" sz="2400" dirty="0" smtClean="0">
                <a:solidFill>
                  <a:schemeClr val="bg1"/>
                </a:solidFill>
              </a:rPr>
              <a:t>   la    </a:t>
            </a:r>
            <a:r>
              <a:rPr lang="en-US" sz="2400" dirty="0" err="1" smtClean="0">
                <a:solidFill>
                  <a:schemeClr val="bg1"/>
                </a:solidFill>
              </a:rPr>
              <a:t>tiniebla</a:t>
            </a:r>
            <a:r>
              <a:rPr lang="en-US" sz="2400" dirty="0" smtClean="0">
                <a:solidFill>
                  <a:schemeClr val="bg1"/>
                </a:solidFill>
              </a:rPr>
              <a:t>       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ἐστὶν </a:t>
            </a:r>
            <a:r>
              <a:rPr lang="el-GR" sz="3200" b="1" dirty="0">
                <a:solidFill>
                  <a:schemeClr val="bg1"/>
                </a:solidFill>
              </a:rPr>
              <a:t>καὶ ἐν τῇ σκοτίᾳ περιπατεῖ καὶ οὐκ οἶδεν </a:t>
            </a:r>
            <a:endParaRPr lang="en-US" sz="3200" b="1" dirty="0" smtClean="0">
              <a:solidFill>
                <a:schemeClr val="bg1"/>
              </a:solidFill>
            </a:endParaRPr>
          </a:p>
          <a:p>
            <a:r>
              <a:rPr lang="en-US" sz="2200" dirty="0" smtClean="0">
                <a:solidFill>
                  <a:schemeClr val="bg1"/>
                </a:solidFill>
              </a:rPr>
              <a:t>   </a:t>
            </a:r>
            <a:r>
              <a:rPr lang="en-US" sz="2400" dirty="0" err="1" smtClean="0">
                <a:solidFill>
                  <a:schemeClr val="bg1"/>
                </a:solidFill>
              </a:rPr>
              <a:t>está</a:t>
            </a:r>
            <a:r>
              <a:rPr lang="en-US" sz="2400" dirty="0" smtClean="0">
                <a:solidFill>
                  <a:schemeClr val="bg1"/>
                </a:solidFill>
              </a:rPr>
              <a:t>        y     </a:t>
            </a:r>
            <a:r>
              <a:rPr lang="en-US" sz="2400" dirty="0" err="1" smtClean="0">
                <a:solidFill>
                  <a:schemeClr val="bg1"/>
                </a:solidFill>
              </a:rPr>
              <a:t>en</a:t>
            </a:r>
            <a:r>
              <a:rPr lang="en-US" sz="2400" dirty="0" smtClean="0">
                <a:solidFill>
                  <a:schemeClr val="bg1"/>
                </a:solidFill>
              </a:rPr>
              <a:t>   la    </a:t>
            </a:r>
            <a:r>
              <a:rPr lang="en-US" sz="2400" dirty="0" err="1" smtClean="0">
                <a:solidFill>
                  <a:schemeClr val="bg1"/>
                </a:solidFill>
              </a:rPr>
              <a:t>tiniebla</a:t>
            </a:r>
            <a:r>
              <a:rPr lang="en-US" sz="2400" dirty="0" smtClean="0">
                <a:solidFill>
                  <a:schemeClr val="bg1"/>
                </a:solidFill>
              </a:rPr>
              <a:t>        </a:t>
            </a:r>
            <a:r>
              <a:rPr lang="en-US" sz="2400" dirty="0" err="1" smtClean="0">
                <a:solidFill>
                  <a:schemeClr val="bg1"/>
                </a:solidFill>
              </a:rPr>
              <a:t>anda</a:t>
            </a:r>
            <a:r>
              <a:rPr lang="en-US" sz="2400" dirty="0" smtClean="0">
                <a:solidFill>
                  <a:schemeClr val="bg1"/>
                </a:solidFill>
              </a:rPr>
              <a:t>               </a:t>
            </a:r>
            <a:r>
              <a:rPr lang="en-US" sz="2400" dirty="0">
                <a:solidFill>
                  <a:schemeClr val="bg1"/>
                </a:solidFill>
              </a:rPr>
              <a:t>y </a:t>
            </a:r>
            <a:r>
              <a:rPr lang="en-US" sz="2400" dirty="0" smtClean="0">
                <a:solidFill>
                  <a:schemeClr val="bg1"/>
                </a:solidFill>
              </a:rPr>
              <a:t>      no      </a:t>
            </a:r>
            <a:r>
              <a:rPr lang="en-US" sz="2400" dirty="0" err="1" smtClean="0">
                <a:solidFill>
                  <a:schemeClr val="bg1"/>
                </a:solidFill>
              </a:rPr>
              <a:t>sabe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ποῦ </a:t>
            </a:r>
            <a:r>
              <a:rPr lang="el-GR" sz="3200" b="1" dirty="0">
                <a:solidFill>
                  <a:schemeClr val="bg1"/>
                </a:solidFill>
              </a:rPr>
              <a:t>ὑπάγει,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ὅτι </a:t>
            </a:r>
            <a:r>
              <a:rPr lang="el-GR" sz="3200" b="1" dirty="0">
                <a:solidFill>
                  <a:schemeClr val="bg1"/>
                </a:solidFill>
              </a:rPr>
              <a:t>ἡ σκοτία ἐτύφλωσεν τοὺς ὀφθαλμοὺς αὐτοῦ.</a:t>
            </a:r>
            <a:endParaRPr lang="en-US" sz="3200" b="1" dirty="0">
              <a:solidFill>
                <a:schemeClr val="bg1"/>
              </a:solidFill>
            </a:endParaRPr>
          </a:p>
          <a:p>
            <a:r>
              <a:rPr lang="en-US" sz="2400" dirty="0" err="1" smtClean="0">
                <a:solidFill>
                  <a:schemeClr val="bg1"/>
                </a:solidFill>
              </a:rPr>
              <a:t>adónde</a:t>
            </a:r>
            <a:r>
              <a:rPr lang="en-US" sz="2400" dirty="0" smtClean="0">
                <a:solidFill>
                  <a:schemeClr val="bg1"/>
                </a:solidFill>
              </a:rPr>
              <a:t>    </a:t>
            </a:r>
            <a:r>
              <a:rPr lang="en-US" sz="2400" dirty="0" err="1" smtClean="0">
                <a:solidFill>
                  <a:schemeClr val="bg1"/>
                </a:solidFill>
              </a:rPr>
              <a:t>va</a:t>
            </a:r>
            <a:r>
              <a:rPr lang="en-US" sz="2400" dirty="0" smtClean="0">
                <a:solidFill>
                  <a:schemeClr val="bg1"/>
                </a:solidFill>
              </a:rPr>
              <a:t>     </a:t>
            </a:r>
            <a:r>
              <a:rPr lang="en-US" sz="2400" dirty="0" err="1" smtClean="0">
                <a:solidFill>
                  <a:schemeClr val="bg1"/>
                </a:solidFill>
              </a:rPr>
              <a:t>porque</a:t>
            </a:r>
            <a:r>
              <a:rPr lang="en-US" sz="2400" dirty="0" smtClean="0">
                <a:solidFill>
                  <a:schemeClr val="bg1"/>
                </a:solidFill>
              </a:rPr>
              <a:t>  la  </a:t>
            </a:r>
            <a:r>
              <a:rPr lang="en-US" sz="2400" dirty="0" err="1" smtClean="0">
                <a:solidFill>
                  <a:schemeClr val="bg1"/>
                </a:solidFill>
              </a:rPr>
              <a:t>tiniebla</a:t>
            </a:r>
            <a:r>
              <a:rPr lang="en-US" sz="2400" dirty="0" smtClean="0">
                <a:solidFill>
                  <a:schemeClr val="bg1"/>
                </a:solidFill>
              </a:rPr>
              <a:t>               </a:t>
            </a:r>
            <a:r>
              <a:rPr lang="en-US" sz="2400" dirty="0" err="1" smtClean="0">
                <a:solidFill>
                  <a:schemeClr val="bg1"/>
                </a:solidFill>
              </a:rPr>
              <a:t>ceg</a:t>
            </a:r>
            <a:r>
              <a:rPr lang="en-US" sz="2400" dirty="0" err="1">
                <a:solidFill>
                  <a:schemeClr val="bg1"/>
                </a:solidFill>
              </a:rPr>
              <a:t>ó</a:t>
            </a:r>
            <a:r>
              <a:rPr lang="en-US" sz="2400" dirty="0" smtClean="0">
                <a:solidFill>
                  <a:schemeClr val="bg1"/>
                </a:solidFill>
              </a:rPr>
              <a:t>            </a:t>
            </a:r>
            <a:r>
              <a:rPr lang="en-US" sz="2400" dirty="0" err="1" smtClean="0">
                <a:solidFill>
                  <a:schemeClr val="bg1"/>
                </a:solidFill>
              </a:rPr>
              <a:t>los</a:t>
            </a:r>
            <a:r>
              <a:rPr lang="en-US" sz="2400" dirty="0" smtClean="0">
                <a:solidFill>
                  <a:schemeClr val="bg1"/>
                </a:solidFill>
              </a:rPr>
              <a:t>              </a:t>
            </a:r>
            <a:r>
              <a:rPr lang="en-US" sz="2400" dirty="0" err="1" smtClean="0">
                <a:solidFill>
                  <a:schemeClr val="bg1"/>
                </a:solidFill>
              </a:rPr>
              <a:t>ojos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                de </a:t>
            </a:r>
            <a:r>
              <a:rPr lang="en-US" sz="2400" dirty="0" err="1">
                <a:solidFill>
                  <a:schemeClr val="bg1"/>
                </a:solidFill>
              </a:rPr>
              <a:t>él</a:t>
            </a:r>
            <a:endParaRPr lang="en-US" sz="2400" b="1" dirty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12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Γράφω </a:t>
            </a:r>
            <a:r>
              <a:rPr lang="el-GR" sz="3200" b="1" dirty="0">
                <a:solidFill>
                  <a:schemeClr val="bg1"/>
                </a:solidFill>
              </a:rPr>
              <a:t>ὑμῖν, τεκνία, 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ὅτι </a:t>
            </a:r>
            <a:r>
              <a:rPr lang="en-US" sz="3200" b="1" dirty="0" smtClean="0">
                <a:solidFill>
                  <a:schemeClr val="bg1"/>
                </a:solidFill>
              </a:rPr>
              <a:t>       </a:t>
            </a:r>
            <a:r>
              <a:rPr lang="el-GR" sz="3200" b="1" dirty="0" smtClean="0">
                <a:solidFill>
                  <a:schemeClr val="bg1"/>
                </a:solidFill>
              </a:rPr>
              <a:t>ἀφέωνται</a:t>
            </a:r>
            <a:r>
              <a:rPr lang="en-US" sz="3200" b="1" dirty="0" smtClean="0">
                <a:solidFill>
                  <a:schemeClr val="bg1"/>
                </a:solidFill>
              </a:rPr>
              <a:t>     </a:t>
            </a:r>
            <a:r>
              <a:rPr lang="el-GR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>
                <a:solidFill>
                  <a:schemeClr val="bg1"/>
                </a:solidFill>
              </a:rPr>
              <a:t>ὑμῖν </a:t>
            </a:r>
            <a:endParaRPr lang="en-US" sz="3200" b="1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         </a:t>
            </a:r>
            <a:r>
              <a:rPr lang="en-US" sz="2400" dirty="0" err="1" smtClean="0">
                <a:solidFill>
                  <a:schemeClr val="bg1"/>
                </a:solidFill>
              </a:rPr>
              <a:t>escribo</a:t>
            </a:r>
            <a:r>
              <a:rPr lang="en-US" sz="2400" dirty="0" smtClean="0">
                <a:solidFill>
                  <a:schemeClr val="bg1"/>
                </a:solidFill>
              </a:rPr>
              <a:t>      </a:t>
            </a:r>
            <a:r>
              <a:rPr lang="en-US" sz="2400" dirty="0" err="1" smtClean="0">
                <a:solidFill>
                  <a:schemeClr val="bg1"/>
                </a:solidFill>
              </a:rPr>
              <a:t>os</a:t>
            </a:r>
            <a:r>
              <a:rPr lang="en-US" sz="2400" dirty="0" smtClean="0">
                <a:solidFill>
                  <a:schemeClr val="bg1"/>
                </a:solidFill>
              </a:rPr>
              <a:t>         </a:t>
            </a:r>
            <a:r>
              <a:rPr lang="en-US" sz="2400" dirty="0" err="1">
                <a:solidFill>
                  <a:schemeClr val="bg1"/>
                </a:solidFill>
              </a:rPr>
              <a:t>hijitos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  </a:t>
            </a:r>
            <a:r>
              <a:rPr lang="en-US" sz="2400" dirty="0" err="1" smtClean="0">
                <a:solidFill>
                  <a:schemeClr val="bg1"/>
                </a:solidFill>
              </a:rPr>
              <a:t>porque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  </a:t>
            </a:r>
            <a:r>
              <a:rPr lang="en-US" sz="2400" dirty="0" err="1" smtClean="0">
                <a:solidFill>
                  <a:schemeClr val="bg1"/>
                </a:solidFill>
              </a:rPr>
              <a:t>han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sido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perdonados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   </a:t>
            </a:r>
            <a:r>
              <a:rPr lang="en-US" sz="2400" dirty="0" err="1" smtClean="0">
                <a:solidFill>
                  <a:schemeClr val="bg1"/>
                </a:solidFill>
              </a:rPr>
              <a:t>os</a:t>
            </a: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3200" b="1" dirty="0" smtClean="0">
                <a:solidFill>
                  <a:schemeClr val="bg1"/>
                </a:solidFill>
              </a:rPr>
              <a:t>       </a:t>
            </a:r>
            <a:r>
              <a:rPr lang="el-GR" sz="3200" b="1" dirty="0" smtClean="0">
                <a:solidFill>
                  <a:schemeClr val="bg1"/>
                </a:solidFill>
              </a:rPr>
              <a:t>αἱ </a:t>
            </a:r>
            <a:r>
              <a:rPr lang="el-GR" sz="3200" b="1" dirty="0">
                <a:solidFill>
                  <a:schemeClr val="bg1"/>
                </a:solidFill>
              </a:rPr>
              <a:t>ἁμαρτίαι διὰ τὸ ὄνομα αὐτοῦ. </a:t>
            </a:r>
            <a:endParaRPr lang="en-US" sz="3200" b="1" dirty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          los     </a:t>
            </a:r>
            <a:r>
              <a:rPr lang="en-US" sz="2400" dirty="0" err="1" smtClean="0">
                <a:solidFill>
                  <a:schemeClr val="bg1"/>
                </a:solidFill>
              </a:rPr>
              <a:t>pecados</a:t>
            </a:r>
            <a:r>
              <a:rPr lang="en-US" sz="2400" dirty="0" smtClean="0">
                <a:solidFill>
                  <a:schemeClr val="bg1"/>
                </a:solidFill>
              </a:rPr>
              <a:t>       </a:t>
            </a:r>
            <a:r>
              <a:rPr lang="en-US" sz="2400" dirty="0" err="1" smtClean="0">
                <a:solidFill>
                  <a:schemeClr val="bg1"/>
                </a:solidFill>
              </a:rPr>
              <a:t>por</a:t>
            </a:r>
            <a:r>
              <a:rPr lang="en-US" sz="2400" dirty="0" smtClean="0">
                <a:solidFill>
                  <a:schemeClr val="bg1"/>
                </a:solidFill>
              </a:rPr>
              <a:t>   el </a:t>
            </a:r>
            <a:r>
              <a:rPr lang="en-US" sz="2400" dirty="0" err="1" smtClean="0">
                <a:solidFill>
                  <a:schemeClr val="bg1"/>
                </a:solidFill>
              </a:rPr>
              <a:t>nombre</a:t>
            </a:r>
            <a:r>
              <a:rPr lang="en-US" sz="2400" dirty="0" smtClean="0">
                <a:solidFill>
                  <a:schemeClr val="bg1"/>
                </a:solidFill>
              </a:rPr>
              <a:t>      </a:t>
            </a:r>
            <a:r>
              <a:rPr lang="en-US" sz="2400" dirty="0">
                <a:solidFill>
                  <a:schemeClr val="bg1"/>
                </a:solidFill>
              </a:rPr>
              <a:t>de </a:t>
            </a:r>
            <a:r>
              <a:rPr lang="en-US" sz="2400" dirty="0" err="1">
                <a:solidFill>
                  <a:schemeClr val="bg1"/>
                </a:solidFill>
              </a:rPr>
              <a:t>él</a:t>
            </a:r>
            <a:endParaRPr lang="en-US" sz="2400" b="1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sz="2000" baseline="30000" dirty="0" smtClean="0">
                <a:solidFill>
                  <a:schemeClr val="bg1"/>
                </a:solidFill>
              </a:rPr>
              <a:t>R60 </a:t>
            </a:r>
            <a:r>
              <a:rPr lang="en-US" sz="2000" b="1" dirty="0" smtClean="0">
                <a:solidFill>
                  <a:schemeClr val="bg1"/>
                </a:solidFill>
              </a:rPr>
              <a:t>11 </a:t>
            </a:r>
            <a:r>
              <a:rPr lang="en-US" sz="2000" dirty="0">
                <a:solidFill>
                  <a:schemeClr val="bg1"/>
                </a:solidFill>
              </a:rPr>
              <a:t>Pero el que </a:t>
            </a:r>
            <a:r>
              <a:rPr lang="en-US" sz="2000" dirty="0" err="1">
                <a:solidFill>
                  <a:schemeClr val="bg1"/>
                </a:solidFill>
              </a:rPr>
              <a:t>aborrece</a:t>
            </a:r>
            <a:r>
              <a:rPr lang="en-US" sz="2000" dirty="0">
                <a:solidFill>
                  <a:schemeClr val="bg1"/>
                </a:solidFill>
              </a:rPr>
              <a:t> a </a:t>
            </a:r>
            <a:r>
              <a:rPr lang="en-US" sz="2000" dirty="0" err="1">
                <a:solidFill>
                  <a:schemeClr val="bg1"/>
                </a:solidFill>
              </a:rPr>
              <a:t>su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hermano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está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en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tinieblas</a:t>
            </a:r>
            <a:r>
              <a:rPr lang="en-US" sz="2000" dirty="0">
                <a:solidFill>
                  <a:schemeClr val="bg1"/>
                </a:solidFill>
              </a:rPr>
              <a:t>, y </a:t>
            </a:r>
            <a:r>
              <a:rPr lang="en-US" sz="2000" dirty="0" err="1">
                <a:solidFill>
                  <a:schemeClr val="bg1"/>
                </a:solidFill>
              </a:rPr>
              <a:t>anda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en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tinieblas</a:t>
            </a:r>
            <a:r>
              <a:rPr lang="en-US" sz="2000" dirty="0">
                <a:solidFill>
                  <a:schemeClr val="bg1"/>
                </a:solidFill>
              </a:rPr>
              <a:t>, y no </a:t>
            </a:r>
            <a:r>
              <a:rPr lang="en-US" sz="2000" dirty="0" err="1">
                <a:solidFill>
                  <a:schemeClr val="bg1"/>
                </a:solidFill>
              </a:rPr>
              <a:t>sabe</a:t>
            </a:r>
            <a:r>
              <a:rPr lang="en-US" sz="2000" dirty="0">
                <a:solidFill>
                  <a:schemeClr val="bg1"/>
                </a:solidFill>
              </a:rPr>
              <a:t> a </a:t>
            </a:r>
            <a:r>
              <a:rPr lang="en-US" sz="2000" dirty="0" err="1">
                <a:solidFill>
                  <a:schemeClr val="bg1"/>
                </a:solidFill>
              </a:rPr>
              <a:t>dónde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va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porque</a:t>
            </a:r>
            <a:r>
              <a:rPr lang="en-US" sz="2000" dirty="0">
                <a:solidFill>
                  <a:schemeClr val="bg1"/>
                </a:solidFill>
              </a:rPr>
              <a:t> las </a:t>
            </a:r>
            <a:r>
              <a:rPr lang="en-US" sz="2000" dirty="0" err="1">
                <a:solidFill>
                  <a:schemeClr val="bg1"/>
                </a:solidFill>
              </a:rPr>
              <a:t>tinieblas</a:t>
            </a:r>
            <a:r>
              <a:rPr lang="en-US" sz="2000" dirty="0">
                <a:solidFill>
                  <a:schemeClr val="bg1"/>
                </a:solidFill>
              </a:rPr>
              <a:t> le </a:t>
            </a:r>
            <a:r>
              <a:rPr lang="en-US" sz="2000" dirty="0" err="1">
                <a:solidFill>
                  <a:schemeClr val="bg1"/>
                </a:solidFill>
              </a:rPr>
              <a:t>han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cegado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los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ojos</a:t>
            </a:r>
            <a:r>
              <a:rPr lang="en-US" sz="2000" dirty="0" smtClean="0">
                <a:solidFill>
                  <a:schemeClr val="bg1"/>
                </a:solidFill>
              </a:rPr>
              <a:t>. </a:t>
            </a:r>
            <a:r>
              <a:rPr lang="en-US" sz="2000" b="1" dirty="0" smtClean="0">
                <a:solidFill>
                  <a:schemeClr val="bg1"/>
                </a:solidFill>
              </a:rPr>
              <a:t>12 </a:t>
            </a:r>
            <a:r>
              <a:rPr lang="en-US" sz="2000" dirty="0" err="1">
                <a:solidFill>
                  <a:schemeClr val="bg1"/>
                </a:solidFill>
              </a:rPr>
              <a:t>Os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escribo</a:t>
            </a:r>
            <a:r>
              <a:rPr lang="en-US" sz="2000" dirty="0">
                <a:solidFill>
                  <a:schemeClr val="bg1"/>
                </a:solidFill>
              </a:rPr>
              <a:t> a </a:t>
            </a:r>
            <a:r>
              <a:rPr lang="en-US" sz="2000" dirty="0" err="1">
                <a:solidFill>
                  <a:schemeClr val="bg1"/>
                </a:solidFill>
              </a:rPr>
              <a:t>vosotros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hijitos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porque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vuestros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pecados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os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han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sido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perdonados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por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su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nombre</a:t>
            </a:r>
            <a:r>
              <a:rPr lang="en-US" sz="2000" dirty="0">
                <a:solidFill>
                  <a:schemeClr val="bg1"/>
                </a:solidFill>
              </a:rPr>
              <a:t>.</a:t>
            </a:r>
          </a:p>
          <a:p>
            <a:r>
              <a:rPr lang="en-US" sz="2000" baseline="30000" dirty="0">
                <a:solidFill>
                  <a:schemeClr val="bg1"/>
                </a:solidFill>
              </a:rPr>
              <a:t>NVI </a:t>
            </a:r>
            <a:r>
              <a:rPr lang="en-US" sz="2000" b="1" dirty="0">
                <a:solidFill>
                  <a:schemeClr val="bg1"/>
                </a:solidFill>
              </a:rPr>
              <a:t>11 </a:t>
            </a:r>
            <a:r>
              <a:rPr lang="en-US" sz="2000" dirty="0" smtClean="0">
                <a:solidFill>
                  <a:schemeClr val="bg1"/>
                </a:solidFill>
              </a:rPr>
              <a:t>Pero </a:t>
            </a:r>
            <a:r>
              <a:rPr lang="en-US" sz="2000" dirty="0">
                <a:solidFill>
                  <a:schemeClr val="bg1"/>
                </a:solidFill>
              </a:rPr>
              <a:t>el que </a:t>
            </a:r>
            <a:r>
              <a:rPr lang="en-US" sz="2000" dirty="0" err="1">
                <a:solidFill>
                  <a:schemeClr val="bg1"/>
                </a:solidFill>
              </a:rPr>
              <a:t>odia</a:t>
            </a:r>
            <a:r>
              <a:rPr lang="en-US" sz="2000" dirty="0">
                <a:solidFill>
                  <a:schemeClr val="bg1"/>
                </a:solidFill>
              </a:rPr>
              <a:t> a </a:t>
            </a:r>
            <a:r>
              <a:rPr lang="en-US" sz="2000" dirty="0" err="1">
                <a:solidFill>
                  <a:schemeClr val="bg1"/>
                </a:solidFill>
              </a:rPr>
              <a:t>su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hermano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está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en</a:t>
            </a:r>
            <a:r>
              <a:rPr lang="en-US" sz="2000" dirty="0">
                <a:solidFill>
                  <a:schemeClr val="bg1"/>
                </a:solidFill>
              </a:rPr>
              <a:t> la </a:t>
            </a:r>
            <a:r>
              <a:rPr lang="en-US" sz="2000" dirty="0" err="1">
                <a:solidFill>
                  <a:schemeClr val="bg1"/>
                </a:solidFill>
              </a:rPr>
              <a:t>oscuridad</a:t>
            </a:r>
            <a:r>
              <a:rPr lang="en-US" sz="2000" dirty="0">
                <a:solidFill>
                  <a:schemeClr val="bg1"/>
                </a:solidFill>
              </a:rPr>
              <a:t> y </a:t>
            </a:r>
            <a:r>
              <a:rPr lang="en-US" sz="2000" dirty="0" err="1">
                <a:solidFill>
                  <a:schemeClr val="bg1"/>
                </a:solidFill>
              </a:rPr>
              <a:t>en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ella</a:t>
            </a:r>
            <a:r>
              <a:rPr lang="en-US" sz="2000" dirty="0">
                <a:solidFill>
                  <a:schemeClr val="bg1"/>
                </a:solidFill>
              </a:rPr>
              <a:t> vive, y no </a:t>
            </a:r>
            <a:r>
              <a:rPr lang="en-US" sz="2000" dirty="0" err="1">
                <a:solidFill>
                  <a:schemeClr val="bg1"/>
                </a:solidFill>
              </a:rPr>
              <a:t>sabe</a:t>
            </a:r>
            <a:r>
              <a:rPr lang="en-US" sz="2000" dirty="0">
                <a:solidFill>
                  <a:schemeClr val="bg1"/>
                </a:solidFill>
              </a:rPr>
              <a:t> a </a:t>
            </a:r>
            <a:r>
              <a:rPr lang="en-US" sz="2000" dirty="0" err="1">
                <a:solidFill>
                  <a:schemeClr val="bg1"/>
                </a:solidFill>
              </a:rPr>
              <a:t>dónde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va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porque</a:t>
            </a:r>
            <a:r>
              <a:rPr lang="en-US" sz="2000" dirty="0">
                <a:solidFill>
                  <a:schemeClr val="bg1"/>
                </a:solidFill>
              </a:rPr>
              <a:t> la </a:t>
            </a:r>
            <a:r>
              <a:rPr lang="en-US" sz="2000" dirty="0" err="1">
                <a:solidFill>
                  <a:schemeClr val="bg1"/>
                </a:solidFill>
              </a:rPr>
              <a:t>oscuridad</a:t>
            </a:r>
            <a:r>
              <a:rPr lang="en-US" sz="2000" dirty="0">
                <a:solidFill>
                  <a:schemeClr val="bg1"/>
                </a:solidFill>
              </a:rPr>
              <a:t> no lo </a:t>
            </a:r>
            <a:r>
              <a:rPr lang="en-US" sz="2000" dirty="0" err="1">
                <a:solidFill>
                  <a:schemeClr val="bg1"/>
                </a:solidFill>
              </a:rPr>
              <a:t>deja</a:t>
            </a:r>
            <a:r>
              <a:rPr lang="en-US" sz="2000" dirty="0">
                <a:solidFill>
                  <a:schemeClr val="bg1"/>
                </a:solidFill>
              </a:rPr>
              <a:t> ver</a:t>
            </a:r>
            <a:r>
              <a:rPr lang="en-US" sz="2000" dirty="0" smtClean="0">
                <a:solidFill>
                  <a:schemeClr val="bg1"/>
                </a:solidFill>
              </a:rPr>
              <a:t>. </a:t>
            </a:r>
            <a:r>
              <a:rPr lang="en-US" sz="2000" b="1" dirty="0" smtClean="0">
                <a:solidFill>
                  <a:schemeClr val="bg1"/>
                </a:solidFill>
              </a:rPr>
              <a:t>12 </a:t>
            </a:r>
            <a:r>
              <a:rPr lang="en-US" sz="2000" dirty="0">
                <a:solidFill>
                  <a:schemeClr val="bg1"/>
                </a:solidFill>
              </a:rPr>
              <a:t>Les </a:t>
            </a:r>
            <a:r>
              <a:rPr lang="en-US" sz="2000" dirty="0" err="1">
                <a:solidFill>
                  <a:schemeClr val="bg1"/>
                </a:solidFill>
              </a:rPr>
              <a:t>escribo</a:t>
            </a:r>
            <a:r>
              <a:rPr lang="en-US" sz="2000" dirty="0">
                <a:solidFill>
                  <a:schemeClr val="bg1"/>
                </a:solidFill>
              </a:rPr>
              <a:t> a </a:t>
            </a:r>
            <a:r>
              <a:rPr lang="en-US" sz="2000" dirty="0" err="1">
                <a:solidFill>
                  <a:schemeClr val="bg1"/>
                </a:solidFill>
              </a:rPr>
              <a:t>ustedes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queridos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hijos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porque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sus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pecados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han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sido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perdonados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por</a:t>
            </a:r>
            <a:r>
              <a:rPr lang="en-US" sz="2000" dirty="0">
                <a:solidFill>
                  <a:schemeClr val="bg1"/>
                </a:solidFill>
              </a:rPr>
              <a:t> el </a:t>
            </a:r>
            <a:r>
              <a:rPr lang="en-US" sz="2000" dirty="0" err="1">
                <a:solidFill>
                  <a:schemeClr val="bg1"/>
                </a:solidFill>
              </a:rPr>
              <a:t>nombre</a:t>
            </a:r>
            <a:r>
              <a:rPr lang="en-US" sz="2000" dirty="0">
                <a:solidFill>
                  <a:schemeClr val="bg1"/>
                </a:solidFill>
              </a:rPr>
              <a:t> de Cristo.</a:t>
            </a:r>
          </a:p>
        </p:txBody>
      </p:sp>
    </p:spTree>
    <p:extLst>
      <p:ext uri="{BB962C8B-B14F-4D97-AF65-F5344CB8AC3E}">
        <p14:creationId xmlns:p14="http://schemas.microsoft.com/office/powerpoint/2010/main" val="2235621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278" y="24424"/>
            <a:ext cx="12100560" cy="7081024"/>
          </a:xfrm>
          <a:prstGeom prst="rect">
            <a:avLst/>
          </a:prstGeom>
          <a:solidFill>
            <a:srgbClr val="002060"/>
          </a:solidFill>
        </p:spPr>
        <p:txBody>
          <a:bodyPr wrap="square" lIns="108821" tIns="54411" rIns="108821" bIns="54411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1 Juan 2:13-14</a:t>
            </a:r>
          </a:p>
          <a:p>
            <a:r>
              <a:rPr lang="en-US" sz="2400" b="1" dirty="0" smtClean="0">
                <a:solidFill>
                  <a:schemeClr val="bg1"/>
                </a:solidFill>
              </a:rPr>
              <a:t>13 </a:t>
            </a:r>
            <a:r>
              <a:rPr lang="el-GR" sz="3000" b="1" dirty="0" smtClean="0">
                <a:solidFill>
                  <a:schemeClr val="bg1"/>
                </a:solidFill>
              </a:rPr>
              <a:t>γράφω </a:t>
            </a:r>
            <a:r>
              <a:rPr lang="el-GR" sz="3000" b="1" dirty="0">
                <a:solidFill>
                  <a:schemeClr val="bg1"/>
                </a:solidFill>
              </a:rPr>
              <a:t>ὑμῖν, πατέρες, </a:t>
            </a:r>
            <a:r>
              <a:rPr lang="el-GR" sz="3000" b="1" dirty="0" smtClean="0">
                <a:solidFill>
                  <a:schemeClr val="bg1"/>
                </a:solidFill>
              </a:rPr>
              <a:t>ὅτι</a:t>
            </a:r>
            <a:r>
              <a:rPr lang="en-US" sz="3000" b="1" dirty="0" smtClean="0">
                <a:solidFill>
                  <a:schemeClr val="bg1"/>
                </a:solidFill>
              </a:rPr>
              <a:t> </a:t>
            </a:r>
            <a:r>
              <a:rPr lang="el-GR" sz="3000" b="1" dirty="0" smtClean="0">
                <a:solidFill>
                  <a:schemeClr val="bg1"/>
                </a:solidFill>
              </a:rPr>
              <a:t> </a:t>
            </a:r>
            <a:r>
              <a:rPr lang="el-GR" sz="3000" b="1" dirty="0">
                <a:solidFill>
                  <a:schemeClr val="bg1"/>
                </a:solidFill>
              </a:rPr>
              <a:t>ἐγνώκατε </a:t>
            </a:r>
            <a:r>
              <a:rPr lang="en-US" sz="3000" b="1" dirty="0" smtClean="0">
                <a:solidFill>
                  <a:schemeClr val="bg1"/>
                </a:solidFill>
              </a:rPr>
              <a:t> </a:t>
            </a:r>
            <a:r>
              <a:rPr lang="el-GR" sz="3000" b="1" dirty="0" smtClean="0">
                <a:solidFill>
                  <a:schemeClr val="bg1"/>
                </a:solidFill>
              </a:rPr>
              <a:t>τὸν </a:t>
            </a:r>
            <a:r>
              <a:rPr lang="en-US" sz="3000" b="1" dirty="0" smtClean="0">
                <a:solidFill>
                  <a:schemeClr val="bg1"/>
                </a:solidFill>
              </a:rPr>
              <a:t> </a:t>
            </a:r>
            <a:r>
              <a:rPr lang="el-GR" sz="3000" b="1" dirty="0" smtClean="0">
                <a:solidFill>
                  <a:schemeClr val="bg1"/>
                </a:solidFill>
              </a:rPr>
              <a:t>ἀπ</a:t>
            </a:r>
            <a:r>
              <a:rPr lang="el-GR" sz="3000" b="1" dirty="0">
                <a:solidFill>
                  <a:schemeClr val="bg1"/>
                </a:solidFill>
              </a:rPr>
              <a:t>᾽ ἀρχῆς. </a:t>
            </a:r>
            <a:endParaRPr lang="en-US" sz="2000" b="1" dirty="0" smtClean="0">
              <a:solidFill>
                <a:schemeClr val="bg1"/>
              </a:solidFill>
            </a:endParaRPr>
          </a:p>
          <a:p>
            <a:r>
              <a:rPr lang="es-ES" sz="2000" dirty="0" smtClean="0">
                <a:solidFill>
                  <a:schemeClr val="bg1"/>
                </a:solidFill>
              </a:rPr>
              <a:t>         </a:t>
            </a:r>
            <a:r>
              <a:rPr lang="es-ES" sz="2000" dirty="0">
                <a:solidFill>
                  <a:schemeClr val="bg1"/>
                </a:solidFill>
              </a:rPr>
              <a:t>escribo </a:t>
            </a:r>
            <a:r>
              <a:rPr lang="es-ES" sz="2000" dirty="0" smtClean="0">
                <a:solidFill>
                  <a:schemeClr val="bg1"/>
                </a:solidFill>
              </a:rPr>
              <a:t>      os         padres           </a:t>
            </a:r>
            <a:r>
              <a:rPr lang="es-ES" sz="2000" dirty="0">
                <a:solidFill>
                  <a:schemeClr val="bg1"/>
                </a:solidFill>
              </a:rPr>
              <a:t>porque </a:t>
            </a:r>
            <a:r>
              <a:rPr lang="es-ES" sz="2000" dirty="0" smtClean="0">
                <a:solidFill>
                  <a:schemeClr val="bg1"/>
                </a:solidFill>
              </a:rPr>
              <a:t> hab</a:t>
            </a:r>
            <a:r>
              <a:rPr lang="es-ES" sz="2000" dirty="0">
                <a:solidFill>
                  <a:schemeClr val="bg1"/>
                </a:solidFill>
              </a:rPr>
              <a:t>éis</a:t>
            </a:r>
            <a:r>
              <a:rPr lang="es-ES" sz="2000" dirty="0" smtClean="0">
                <a:solidFill>
                  <a:schemeClr val="bg1"/>
                </a:solidFill>
              </a:rPr>
              <a:t> conocido  </a:t>
            </a:r>
            <a:r>
              <a:rPr lang="es-ES" sz="2000" dirty="0">
                <a:solidFill>
                  <a:schemeClr val="bg1"/>
                </a:solidFill>
              </a:rPr>
              <a:t>al que </a:t>
            </a:r>
            <a:r>
              <a:rPr lang="es-ES" sz="2000" dirty="0" smtClean="0">
                <a:solidFill>
                  <a:schemeClr val="bg1"/>
                </a:solidFill>
              </a:rPr>
              <a:t>desde  </a:t>
            </a:r>
            <a:r>
              <a:rPr lang="es-ES" sz="2000" dirty="0">
                <a:solidFill>
                  <a:schemeClr val="bg1"/>
                </a:solidFill>
              </a:rPr>
              <a:t>principio</a:t>
            </a:r>
            <a:endParaRPr lang="en-US" sz="2000" dirty="0" smtClean="0">
              <a:solidFill>
                <a:schemeClr val="bg1"/>
              </a:solidFill>
            </a:endParaRPr>
          </a:p>
          <a:p>
            <a:r>
              <a:rPr lang="en-US" sz="3200" b="1" dirty="0" smtClean="0">
                <a:solidFill>
                  <a:schemeClr val="bg1"/>
                </a:solidFill>
              </a:rPr>
              <a:t>   </a:t>
            </a:r>
            <a:r>
              <a:rPr lang="el-GR" sz="3000" b="1" dirty="0" smtClean="0">
                <a:solidFill>
                  <a:schemeClr val="bg1"/>
                </a:solidFill>
              </a:rPr>
              <a:t>γράφω </a:t>
            </a:r>
            <a:r>
              <a:rPr lang="el-GR" sz="3000" b="1" dirty="0">
                <a:solidFill>
                  <a:schemeClr val="bg1"/>
                </a:solidFill>
              </a:rPr>
              <a:t>ὑμῖν, νεανίσκοι, ὅτι νενικήκατε τὸν πονηρόν</a:t>
            </a:r>
            <a:r>
              <a:rPr lang="el-GR" sz="3000" b="1" dirty="0" smtClean="0">
                <a:solidFill>
                  <a:schemeClr val="bg1"/>
                </a:solidFill>
              </a:rPr>
              <a:t>.</a:t>
            </a:r>
            <a:endParaRPr lang="en-US" sz="2200" b="1" dirty="0" smtClean="0">
              <a:solidFill>
                <a:schemeClr val="bg1"/>
              </a:solidFill>
            </a:endParaRPr>
          </a:p>
          <a:p>
            <a:r>
              <a:rPr lang="en-US" sz="2200" dirty="0" smtClean="0">
                <a:solidFill>
                  <a:schemeClr val="bg1"/>
                </a:solidFill>
              </a:rPr>
              <a:t>      </a:t>
            </a:r>
            <a:r>
              <a:rPr lang="es-ES" sz="2200" dirty="0" smtClean="0">
                <a:solidFill>
                  <a:schemeClr val="bg1"/>
                </a:solidFill>
              </a:rPr>
              <a:t> </a:t>
            </a:r>
            <a:r>
              <a:rPr lang="es-ES" sz="2200" dirty="0">
                <a:solidFill>
                  <a:schemeClr val="bg1"/>
                </a:solidFill>
              </a:rPr>
              <a:t>escribo </a:t>
            </a:r>
            <a:r>
              <a:rPr lang="es-ES" sz="2200" dirty="0" smtClean="0">
                <a:solidFill>
                  <a:schemeClr val="bg1"/>
                </a:solidFill>
              </a:rPr>
              <a:t>      os            jóvenes     </a:t>
            </a:r>
            <a:r>
              <a:rPr lang="es-ES" sz="2200" dirty="0">
                <a:solidFill>
                  <a:schemeClr val="bg1"/>
                </a:solidFill>
              </a:rPr>
              <a:t>porque habéis vencido </a:t>
            </a:r>
            <a:r>
              <a:rPr lang="es-ES" sz="2200" dirty="0" smtClean="0">
                <a:solidFill>
                  <a:schemeClr val="bg1"/>
                </a:solidFill>
              </a:rPr>
              <a:t>  al       maligno </a:t>
            </a:r>
          </a:p>
          <a:p>
            <a:r>
              <a:rPr lang="en-US" sz="2400" b="1" dirty="0" smtClean="0">
                <a:solidFill>
                  <a:schemeClr val="bg1"/>
                </a:solidFill>
              </a:rPr>
              <a:t>14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000" b="1" dirty="0">
                <a:solidFill>
                  <a:schemeClr val="bg1"/>
                </a:solidFill>
              </a:rPr>
              <a:t>ἔγραψα ὑμῖν, παιδία, ὅτι </a:t>
            </a:r>
            <a:r>
              <a:rPr lang="en-US" sz="3000" b="1" dirty="0" smtClean="0">
                <a:solidFill>
                  <a:schemeClr val="bg1"/>
                </a:solidFill>
              </a:rPr>
              <a:t>  </a:t>
            </a:r>
            <a:r>
              <a:rPr lang="el-GR" sz="3000" b="1" dirty="0" smtClean="0">
                <a:solidFill>
                  <a:schemeClr val="bg1"/>
                </a:solidFill>
              </a:rPr>
              <a:t>ἐγνώκατε </a:t>
            </a:r>
            <a:r>
              <a:rPr lang="en-US" sz="3000" b="1" dirty="0" smtClean="0">
                <a:solidFill>
                  <a:schemeClr val="bg1"/>
                </a:solidFill>
              </a:rPr>
              <a:t> </a:t>
            </a:r>
            <a:r>
              <a:rPr lang="el-GR" sz="3000" b="1" dirty="0" smtClean="0">
                <a:solidFill>
                  <a:schemeClr val="bg1"/>
                </a:solidFill>
              </a:rPr>
              <a:t>τὸν </a:t>
            </a:r>
            <a:r>
              <a:rPr lang="el-GR" sz="3000" b="1" dirty="0">
                <a:solidFill>
                  <a:schemeClr val="bg1"/>
                </a:solidFill>
              </a:rPr>
              <a:t>πατέρα. </a:t>
            </a:r>
            <a:endParaRPr lang="en-US" sz="2200" b="1" dirty="0" smtClean="0">
              <a:solidFill>
                <a:schemeClr val="bg1"/>
              </a:solidFill>
            </a:endParaRPr>
          </a:p>
          <a:p>
            <a:r>
              <a:rPr lang="es-ES" sz="2200" dirty="0" smtClean="0">
                <a:solidFill>
                  <a:schemeClr val="bg1"/>
                </a:solidFill>
              </a:rPr>
              <a:t>          </a:t>
            </a:r>
            <a:r>
              <a:rPr lang="es-ES" sz="2200" dirty="0" err="1" smtClean="0">
                <a:solidFill>
                  <a:schemeClr val="bg1"/>
                </a:solidFill>
              </a:rPr>
              <a:t>escrib</a:t>
            </a:r>
            <a:r>
              <a:rPr lang="en-US" sz="2200" dirty="0">
                <a:solidFill>
                  <a:schemeClr val="bg1"/>
                </a:solidFill>
              </a:rPr>
              <a:t>í</a:t>
            </a:r>
            <a:r>
              <a:rPr lang="es-ES" sz="2200" dirty="0" smtClean="0">
                <a:solidFill>
                  <a:schemeClr val="bg1"/>
                </a:solidFill>
              </a:rPr>
              <a:t>         os          hijitos   </a:t>
            </a:r>
            <a:r>
              <a:rPr lang="es-ES" sz="2200" dirty="0">
                <a:solidFill>
                  <a:schemeClr val="bg1"/>
                </a:solidFill>
              </a:rPr>
              <a:t>porque habéis conocido </a:t>
            </a:r>
            <a:r>
              <a:rPr lang="es-ES" sz="2200" dirty="0" smtClean="0">
                <a:solidFill>
                  <a:schemeClr val="bg1"/>
                </a:solidFill>
              </a:rPr>
              <a:t> al        </a:t>
            </a:r>
            <a:r>
              <a:rPr lang="es-ES" sz="2200" dirty="0">
                <a:solidFill>
                  <a:schemeClr val="bg1"/>
                </a:solidFill>
              </a:rPr>
              <a:t>Padre </a:t>
            </a:r>
            <a:endParaRPr lang="es-ES" sz="2200" dirty="0" smtClean="0">
              <a:solidFill>
                <a:schemeClr val="bg1"/>
              </a:solidFill>
            </a:endParaRPr>
          </a:p>
          <a:p>
            <a:r>
              <a:rPr lang="el-GR" sz="2800" b="1" dirty="0" smtClean="0">
                <a:solidFill>
                  <a:schemeClr val="bg1"/>
                </a:solidFill>
              </a:rPr>
              <a:t>ἔγραψα 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l-GR" sz="2800" b="1" dirty="0" smtClean="0">
                <a:solidFill>
                  <a:schemeClr val="bg1"/>
                </a:solidFill>
              </a:rPr>
              <a:t>ὑμῖν</a:t>
            </a:r>
            <a:r>
              <a:rPr lang="el-GR" sz="2800" b="1" dirty="0">
                <a:solidFill>
                  <a:schemeClr val="bg1"/>
                </a:solidFill>
              </a:rPr>
              <a:t>, πατέρες, </a:t>
            </a:r>
            <a:r>
              <a:rPr lang="el-GR" sz="2800" b="1" dirty="0" smtClean="0">
                <a:solidFill>
                  <a:schemeClr val="bg1"/>
                </a:solidFill>
              </a:rPr>
              <a:t>ὅτι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l-GR" sz="2800" b="1" dirty="0" smtClean="0">
                <a:solidFill>
                  <a:schemeClr val="bg1"/>
                </a:solidFill>
              </a:rPr>
              <a:t> </a:t>
            </a:r>
            <a:r>
              <a:rPr lang="el-GR" sz="2800" b="1" dirty="0">
                <a:solidFill>
                  <a:schemeClr val="bg1"/>
                </a:solidFill>
              </a:rPr>
              <a:t>ἐγνώκατε 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l-GR" sz="2800" b="1" dirty="0" smtClean="0">
                <a:solidFill>
                  <a:schemeClr val="bg1"/>
                </a:solidFill>
              </a:rPr>
              <a:t>τὸν 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l-GR" sz="2800" b="1" dirty="0" smtClean="0">
                <a:solidFill>
                  <a:schemeClr val="bg1"/>
                </a:solidFill>
              </a:rPr>
              <a:t>ἀπ</a:t>
            </a:r>
            <a:r>
              <a:rPr lang="el-GR" sz="2800" b="1" dirty="0">
                <a:solidFill>
                  <a:schemeClr val="bg1"/>
                </a:solidFill>
              </a:rPr>
              <a:t>᾽ ἀρχῆς. ἔγραψα ὑμῖν,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l-GR" sz="2800" b="1" dirty="0">
                <a:solidFill>
                  <a:schemeClr val="bg1"/>
                </a:solidFill>
              </a:rPr>
              <a:t>νεανίσκοι</a:t>
            </a:r>
            <a:r>
              <a:rPr lang="el-GR" sz="2800" b="1" dirty="0" smtClean="0">
                <a:solidFill>
                  <a:schemeClr val="bg1"/>
                </a:solidFill>
              </a:rPr>
              <a:t>,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endParaRPr lang="en-US" sz="2200" dirty="0" smtClean="0">
              <a:solidFill>
                <a:schemeClr val="bg1"/>
              </a:solidFill>
            </a:endParaRPr>
          </a:p>
          <a:p>
            <a:r>
              <a:rPr lang="es-ES" sz="2200" dirty="0" smtClean="0">
                <a:solidFill>
                  <a:schemeClr val="bg1"/>
                </a:solidFill>
              </a:rPr>
              <a:t>   </a:t>
            </a:r>
            <a:r>
              <a:rPr lang="es-ES" sz="2200" dirty="0" err="1" smtClean="0">
                <a:solidFill>
                  <a:schemeClr val="bg1"/>
                </a:solidFill>
              </a:rPr>
              <a:t>escrib</a:t>
            </a:r>
            <a:r>
              <a:rPr lang="en-US" sz="2200" dirty="0">
                <a:solidFill>
                  <a:schemeClr val="bg1"/>
                </a:solidFill>
              </a:rPr>
              <a:t>í</a:t>
            </a:r>
            <a:r>
              <a:rPr lang="es-ES" sz="2200" dirty="0">
                <a:solidFill>
                  <a:schemeClr val="bg1"/>
                </a:solidFill>
              </a:rPr>
              <a:t>    </a:t>
            </a:r>
            <a:r>
              <a:rPr lang="es-ES" sz="2200" dirty="0" smtClean="0">
                <a:solidFill>
                  <a:schemeClr val="bg1"/>
                </a:solidFill>
              </a:rPr>
              <a:t>     os         padres     </a:t>
            </a:r>
            <a:r>
              <a:rPr lang="es-ES" sz="2000" dirty="0" smtClean="0">
                <a:solidFill>
                  <a:schemeClr val="bg1"/>
                </a:solidFill>
              </a:rPr>
              <a:t>pues  </a:t>
            </a:r>
            <a:r>
              <a:rPr lang="es-ES" sz="2000" dirty="0">
                <a:solidFill>
                  <a:schemeClr val="bg1"/>
                </a:solidFill>
              </a:rPr>
              <a:t>habéis conocido </a:t>
            </a:r>
            <a:r>
              <a:rPr lang="es-ES" sz="2200" dirty="0">
                <a:solidFill>
                  <a:schemeClr val="bg1"/>
                </a:solidFill>
              </a:rPr>
              <a:t>al que </a:t>
            </a:r>
            <a:r>
              <a:rPr lang="es-ES" sz="2200" dirty="0" smtClean="0">
                <a:solidFill>
                  <a:schemeClr val="bg1"/>
                </a:solidFill>
              </a:rPr>
              <a:t>desde principio   </a:t>
            </a:r>
            <a:r>
              <a:rPr lang="es-ES" sz="2200" dirty="0" err="1" smtClean="0">
                <a:solidFill>
                  <a:schemeClr val="bg1"/>
                </a:solidFill>
              </a:rPr>
              <a:t>escrib</a:t>
            </a:r>
            <a:r>
              <a:rPr lang="en-US" sz="2200" dirty="0">
                <a:solidFill>
                  <a:schemeClr val="bg1"/>
                </a:solidFill>
              </a:rPr>
              <a:t>í</a:t>
            </a:r>
            <a:r>
              <a:rPr lang="es-ES" sz="2200" dirty="0">
                <a:solidFill>
                  <a:schemeClr val="bg1"/>
                </a:solidFill>
              </a:rPr>
              <a:t> </a:t>
            </a:r>
            <a:r>
              <a:rPr lang="es-ES" sz="2200" dirty="0" smtClean="0">
                <a:solidFill>
                  <a:schemeClr val="bg1"/>
                </a:solidFill>
              </a:rPr>
              <a:t>     os          </a:t>
            </a:r>
            <a:r>
              <a:rPr lang="es-ES" sz="2200" dirty="0">
                <a:solidFill>
                  <a:schemeClr val="bg1"/>
                </a:solidFill>
              </a:rPr>
              <a:t>jóvenes </a:t>
            </a:r>
            <a:endParaRPr lang="es-ES" sz="2200" dirty="0" smtClean="0">
              <a:solidFill>
                <a:schemeClr val="bg1"/>
              </a:solidFill>
            </a:endParaRPr>
          </a:p>
          <a:p>
            <a:r>
              <a:rPr lang="el-GR" sz="2700" b="1" dirty="0" smtClean="0">
                <a:solidFill>
                  <a:schemeClr val="bg1"/>
                </a:solidFill>
              </a:rPr>
              <a:t>ὅτι </a:t>
            </a:r>
            <a:r>
              <a:rPr lang="el-GR" sz="2700" b="1" dirty="0">
                <a:solidFill>
                  <a:schemeClr val="bg1"/>
                </a:solidFill>
              </a:rPr>
              <a:t>ἰσχυροί ἐστε καὶ ὁ λόγος τοῦ θεοῦ ἐν ὑμῖν </a:t>
            </a:r>
            <a:r>
              <a:rPr lang="en-US" sz="2700" b="1" dirty="0" smtClean="0">
                <a:solidFill>
                  <a:schemeClr val="bg1"/>
                </a:solidFill>
              </a:rPr>
              <a:t> </a:t>
            </a:r>
            <a:r>
              <a:rPr lang="el-GR" sz="2700" b="1" dirty="0" smtClean="0">
                <a:solidFill>
                  <a:schemeClr val="bg1"/>
                </a:solidFill>
              </a:rPr>
              <a:t>μένει</a:t>
            </a:r>
            <a:r>
              <a:rPr lang="en-US" sz="2700" b="1" dirty="0" smtClean="0">
                <a:solidFill>
                  <a:schemeClr val="bg1"/>
                </a:solidFill>
              </a:rPr>
              <a:t> </a:t>
            </a:r>
            <a:r>
              <a:rPr lang="en-US" sz="2700" dirty="0" smtClean="0">
                <a:solidFill>
                  <a:schemeClr val="bg1"/>
                </a:solidFill>
              </a:rPr>
              <a:t> </a:t>
            </a:r>
            <a:r>
              <a:rPr lang="el-GR" sz="2700" b="1" dirty="0">
                <a:solidFill>
                  <a:schemeClr val="bg1"/>
                </a:solidFill>
              </a:rPr>
              <a:t>καὶ νενικήκατε τὸν πονηρόν. </a:t>
            </a:r>
            <a:endParaRPr lang="en-US" sz="2700" b="1" dirty="0">
              <a:solidFill>
                <a:schemeClr val="bg1"/>
              </a:solidFill>
            </a:endParaRPr>
          </a:p>
          <a:p>
            <a:r>
              <a:rPr lang="es-ES" sz="2000" dirty="0" smtClean="0">
                <a:solidFill>
                  <a:schemeClr val="bg1"/>
                </a:solidFill>
              </a:rPr>
              <a:t>pues    fuertes     sois       y     la  palabra    </a:t>
            </a:r>
            <a:r>
              <a:rPr lang="es-ES" sz="2000" dirty="0">
                <a:solidFill>
                  <a:schemeClr val="bg1"/>
                </a:solidFill>
              </a:rPr>
              <a:t>de </a:t>
            </a:r>
            <a:r>
              <a:rPr lang="es-ES" sz="2000" dirty="0" smtClean="0">
                <a:solidFill>
                  <a:schemeClr val="bg1"/>
                </a:solidFill>
              </a:rPr>
              <a:t>    Dios   en </a:t>
            </a:r>
            <a:r>
              <a:rPr lang="es-ES" sz="2000" dirty="0">
                <a:solidFill>
                  <a:schemeClr val="bg1"/>
                </a:solidFill>
              </a:rPr>
              <a:t>vosotros</a:t>
            </a:r>
            <a:r>
              <a:rPr lang="es-ES" sz="2000" dirty="0" smtClean="0">
                <a:solidFill>
                  <a:schemeClr val="bg1"/>
                </a:solidFill>
              </a:rPr>
              <a:t> permanece y  </a:t>
            </a:r>
            <a:r>
              <a:rPr lang="es-ES" sz="2000" dirty="0">
                <a:solidFill>
                  <a:schemeClr val="bg1"/>
                </a:solidFill>
              </a:rPr>
              <a:t>habéis vencido </a:t>
            </a:r>
            <a:r>
              <a:rPr lang="es-ES" sz="2000" dirty="0" smtClean="0">
                <a:solidFill>
                  <a:schemeClr val="bg1"/>
                </a:solidFill>
              </a:rPr>
              <a:t>    al       maligno</a:t>
            </a:r>
            <a:endParaRPr lang="en-US" sz="800" dirty="0">
              <a:solidFill>
                <a:schemeClr val="bg1"/>
              </a:solidFill>
            </a:endParaRPr>
          </a:p>
          <a:p>
            <a:r>
              <a:rPr lang="en-US" sz="1900" baseline="30000" dirty="0" smtClean="0">
                <a:solidFill>
                  <a:schemeClr val="bg1"/>
                </a:solidFill>
              </a:rPr>
              <a:t>           R60 </a:t>
            </a:r>
            <a:r>
              <a:rPr lang="es-ES" sz="1900" b="1" dirty="0" smtClean="0">
                <a:solidFill>
                  <a:schemeClr val="bg1"/>
                </a:solidFill>
              </a:rPr>
              <a:t>13</a:t>
            </a:r>
            <a:r>
              <a:rPr lang="es-ES" sz="1900" dirty="0" smtClean="0">
                <a:solidFill>
                  <a:schemeClr val="bg1"/>
                </a:solidFill>
              </a:rPr>
              <a:t> Os escribo a vosotros, padres, porque conocéis al que es desde el principio. </a:t>
            </a:r>
            <a:r>
              <a:rPr lang="es-ES" sz="1900" dirty="0">
                <a:solidFill>
                  <a:schemeClr val="bg1"/>
                </a:solidFill>
              </a:rPr>
              <a:t>Os </a:t>
            </a:r>
            <a:r>
              <a:rPr lang="es-ES" sz="1900" dirty="0" smtClean="0">
                <a:solidFill>
                  <a:schemeClr val="bg1"/>
                </a:solidFill>
              </a:rPr>
              <a:t>escribo </a:t>
            </a:r>
            <a:r>
              <a:rPr lang="es-ES" sz="1900" dirty="0">
                <a:solidFill>
                  <a:schemeClr val="bg1"/>
                </a:solidFill>
              </a:rPr>
              <a:t>a vosotros, jóvenes, porque habéis vencido al maligno. Os escribo a vosotros, hijitos, porque habéis conocido al Padre. </a:t>
            </a:r>
            <a:r>
              <a:rPr lang="es-ES" sz="1900" b="1" dirty="0" smtClean="0">
                <a:solidFill>
                  <a:schemeClr val="bg1"/>
                </a:solidFill>
              </a:rPr>
              <a:t>14</a:t>
            </a:r>
            <a:r>
              <a:rPr lang="es-ES" sz="1900" dirty="0" smtClean="0">
                <a:solidFill>
                  <a:schemeClr val="bg1"/>
                </a:solidFill>
              </a:rPr>
              <a:t> </a:t>
            </a:r>
            <a:r>
              <a:rPr lang="es-ES" sz="1900" dirty="0">
                <a:solidFill>
                  <a:schemeClr val="bg1"/>
                </a:solidFill>
              </a:rPr>
              <a:t>Os he escrito a vosotros, padres, porque habéis conocido al que es desde el principio. Os he </a:t>
            </a:r>
            <a:r>
              <a:rPr lang="es-ES" sz="1900" dirty="0" smtClean="0">
                <a:solidFill>
                  <a:schemeClr val="bg1"/>
                </a:solidFill>
              </a:rPr>
              <a:t>escrito </a:t>
            </a:r>
            <a:r>
              <a:rPr lang="es-ES" sz="1900" dirty="0">
                <a:solidFill>
                  <a:schemeClr val="bg1"/>
                </a:solidFill>
              </a:rPr>
              <a:t>a vosotros, jóvenes, porque sois fuertes, y la palabra de Dios permanece en vosotros, y habéis vencido al maligno.</a:t>
            </a:r>
          </a:p>
          <a:p>
            <a:r>
              <a:rPr lang="es-ES" sz="1900" baseline="30000" dirty="0" smtClean="0">
                <a:solidFill>
                  <a:schemeClr val="bg1"/>
                </a:solidFill>
              </a:rPr>
              <a:t>          NVI </a:t>
            </a:r>
            <a:r>
              <a:rPr lang="es-ES" sz="1900" b="1" dirty="0" smtClean="0">
                <a:solidFill>
                  <a:schemeClr val="bg1"/>
                </a:solidFill>
              </a:rPr>
              <a:t>13</a:t>
            </a:r>
            <a:r>
              <a:rPr lang="es-ES" sz="1900" dirty="0" smtClean="0">
                <a:solidFill>
                  <a:schemeClr val="bg1"/>
                </a:solidFill>
              </a:rPr>
              <a:t> </a:t>
            </a:r>
            <a:r>
              <a:rPr lang="es-ES" sz="1900" dirty="0">
                <a:solidFill>
                  <a:schemeClr val="bg1"/>
                </a:solidFill>
              </a:rPr>
              <a:t>Les escribo a ustedes, padres, porque han conocido al que es desde el principio. Les escribo a ustedes, jóvenes, porque han vencido al maligno. Les he escrito a ustedes, queridos hijos, porque han conocido al Padre. </a:t>
            </a:r>
            <a:r>
              <a:rPr lang="es-ES" sz="1900" b="1" dirty="0" smtClean="0">
                <a:solidFill>
                  <a:schemeClr val="bg1"/>
                </a:solidFill>
              </a:rPr>
              <a:t>14</a:t>
            </a:r>
            <a:r>
              <a:rPr lang="es-ES" sz="1900" dirty="0" smtClean="0">
                <a:solidFill>
                  <a:schemeClr val="bg1"/>
                </a:solidFill>
              </a:rPr>
              <a:t> </a:t>
            </a:r>
            <a:r>
              <a:rPr lang="es-ES" sz="1900" dirty="0">
                <a:solidFill>
                  <a:schemeClr val="bg1"/>
                </a:solidFill>
              </a:rPr>
              <a:t>Les he escrito a ustedes, padres, porque han conocido al que es desde el principio. Les he escrito a ustedes, jóvenes, porque son fuertes, y la palabra de Dios permanece en ustedes, y han vencido al maligno.</a:t>
            </a:r>
            <a:endParaRPr lang="en-US" sz="1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48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278" y="58291"/>
            <a:ext cx="11887201" cy="6809155"/>
          </a:xfrm>
          <a:prstGeom prst="rect">
            <a:avLst/>
          </a:prstGeom>
          <a:solidFill>
            <a:srgbClr val="002060"/>
          </a:solidFill>
        </p:spPr>
        <p:txBody>
          <a:bodyPr wrap="square" lIns="108821" tIns="54411" rIns="108821" bIns="54411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1 Juan 2:15-16 </a:t>
            </a:r>
            <a:endParaRPr lang="en-US" sz="1200" b="1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15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>
                <a:solidFill>
                  <a:schemeClr val="bg1"/>
                </a:solidFill>
              </a:rPr>
              <a:t>Μὴ ἀγαπᾶτε τὸν κόσμον </a:t>
            </a:r>
            <a:r>
              <a:rPr lang="el-GR" sz="3200" b="1" dirty="0" smtClean="0">
                <a:solidFill>
                  <a:schemeClr val="bg1"/>
                </a:solidFill>
              </a:rPr>
              <a:t>μηδὲ 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τὰ </a:t>
            </a:r>
            <a:r>
              <a:rPr lang="en-US" sz="3200" b="1" dirty="0" smtClean="0">
                <a:solidFill>
                  <a:schemeClr val="bg1"/>
                </a:solidFill>
              </a:rPr>
              <a:t>  </a:t>
            </a:r>
            <a:r>
              <a:rPr lang="el-GR" sz="3200" b="1" dirty="0" smtClean="0">
                <a:solidFill>
                  <a:schemeClr val="bg1"/>
                </a:solidFill>
              </a:rPr>
              <a:t>ἐν 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τῷ </a:t>
            </a:r>
            <a:r>
              <a:rPr lang="el-GR" sz="3200" b="1" dirty="0">
                <a:solidFill>
                  <a:schemeClr val="bg1"/>
                </a:solidFill>
              </a:rPr>
              <a:t>κόσμῳ. </a:t>
            </a:r>
            <a:endParaRPr lang="en-US" sz="2200" b="1" dirty="0" smtClean="0">
              <a:solidFill>
                <a:schemeClr val="bg1"/>
              </a:solidFill>
            </a:endParaRPr>
          </a:p>
          <a:p>
            <a:r>
              <a:rPr lang="en-US" sz="2200" dirty="0" smtClean="0">
                <a:solidFill>
                  <a:schemeClr val="bg1"/>
                </a:solidFill>
              </a:rPr>
              <a:t>           n</a:t>
            </a:r>
            <a:r>
              <a:rPr lang="es-ES" sz="2200" dirty="0" smtClean="0">
                <a:solidFill>
                  <a:schemeClr val="bg1"/>
                </a:solidFill>
              </a:rPr>
              <a:t>o          améis          al        mundo         ni    las </a:t>
            </a:r>
            <a:r>
              <a:rPr lang="es-ES" sz="2200" dirty="0">
                <a:solidFill>
                  <a:schemeClr val="bg1"/>
                </a:solidFill>
              </a:rPr>
              <a:t>cosas </a:t>
            </a:r>
            <a:r>
              <a:rPr lang="es-ES" sz="2200" dirty="0" smtClean="0">
                <a:solidFill>
                  <a:schemeClr val="bg1"/>
                </a:solidFill>
              </a:rPr>
              <a:t> </a:t>
            </a:r>
            <a:r>
              <a:rPr lang="es-ES" sz="2200" dirty="0">
                <a:solidFill>
                  <a:schemeClr val="bg1"/>
                </a:solidFill>
              </a:rPr>
              <a:t>en </a:t>
            </a:r>
            <a:r>
              <a:rPr lang="es-ES" sz="2200" dirty="0" smtClean="0">
                <a:solidFill>
                  <a:schemeClr val="bg1"/>
                </a:solidFill>
              </a:rPr>
              <a:t>   el       </a:t>
            </a:r>
            <a:r>
              <a:rPr lang="es-ES" sz="2200" dirty="0">
                <a:solidFill>
                  <a:schemeClr val="bg1"/>
                </a:solidFill>
              </a:rPr>
              <a:t>mundo</a:t>
            </a:r>
            <a:endParaRPr lang="en-US" sz="2200" dirty="0" smtClean="0">
              <a:solidFill>
                <a:schemeClr val="bg1"/>
              </a:solidFill>
            </a:endParaRPr>
          </a:p>
          <a:p>
            <a:r>
              <a:rPr lang="en-US" sz="3200" b="1" dirty="0" smtClean="0">
                <a:solidFill>
                  <a:schemeClr val="bg1"/>
                </a:solidFill>
              </a:rPr>
              <a:t>   </a:t>
            </a:r>
            <a:r>
              <a:rPr lang="el-GR" sz="3200" b="1" dirty="0" smtClean="0">
                <a:solidFill>
                  <a:schemeClr val="bg1"/>
                </a:solidFill>
              </a:rPr>
              <a:t>ἐάν </a:t>
            </a:r>
            <a:r>
              <a:rPr lang="el-GR" sz="3200" b="1" dirty="0">
                <a:solidFill>
                  <a:schemeClr val="bg1"/>
                </a:solidFill>
              </a:rPr>
              <a:t>τις ἀγαπᾷ τὸν κόσμον, οὐκ ἔστιν ἡ </a:t>
            </a:r>
            <a:r>
              <a:rPr lang="el-GR" sz="3200" b="1" dirty="0" smtClean="0">
                <a:solidFill>
                  <a:schemeClr val="bg1"/>
                </a:solidFill>
              </a:rPr>
              <a:t>ἀγάπη</a:t>
            </a:r>
            <a:endParaRPr lang="en-US" sz="2200" b="1" dirty="0" smtClean="0">
              <a:solidFill>
                <a:schemeClr val="bg1"/>
              </a:solidFill>
            </a:endParaRPr>
          </a:p>
          <a:p>
            <a:r>
              <a:rPr lang="es-ES" sz="2200" dirty="0" smtClean="0">
                <a:solidFill>
                  <a:schemeClr val="bg1"/>
                </a:solidFill>
              </a:rPr>
              <a:t>       si   </a:t>
            </a:r>
            <a:r>
              <a:rPr lang="es-ES" sz="2200" dirty="0">
                <a:solidFill>
                  <a:schemeClr val="bg1"/>
                </a:solidFill>
              </a:rPr>
              <a:t>alguno </a:t>
            </a:r>
            <a:r>
              <a:rPr lang="es-ES" sz="2200" dirty="0" smtClean="0">
                <a:solidFill>
                  <a:schemeClr val="bg1"/>
                </a:solidFill>
              </a:rPr>
              <a:t>   ama         al         mundo          no      está      el     amor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>
                <a:solidFill>
                  <a:schemeClr val="bg1"/>
                </a:solidFill>
              </a:rPr>
              <a:t>τοῦ </a:t>
            </a:r>
            <a:r>
              <a:rPr lang="el-GR" sz="3200" b="1" dirty="0" smtClean="0">
                <a:solidFill>
                  <a:schemeClr val="bg1"/>
                </a:solidFill>
              </a:rPr>
              <a:t>πατρὸς </a:t>
            </a:r>
            <a:r>
              <a:rPr lang="el-GR" sz="3200" b="1" dirty="0">
                <a:solidFill>
                  <a:schemeClr val="bg1"/>
                </a:solidFill>
              </a:rPr>
              <a:t>ἐν </a:t>
            </a:r>
            <a:r>
              <a:rPr lang="el-GR" sz="3200" b="1" dirty="0" smtClean="0">
                <a:solidFill>
                  <a:schemeClr val="bg1"/>
                </a:solidFill>
              </a:rPr>
              <a:t>αὐτῷ·</a:t>
            </a:r>
            <a:r>
              <a:rPr lang="en-US" sz="3200" b="1" dirty="0" smtClean="0">
                <a:solidFill>
                  <a:schemeClr val="bg1"/>
                </a:solidFill>
              </a:rPr>
              <a:t>   </a:t>
            </a:r>
            <a:r>
              <a:rPr lang="en-US" sz="3000" b="1" dirty="0" smtClean="0">
                <a:solidFill>
                  <a:schemeClr val="bg1"/>
                </a:solidFill>
              </a:rPr>
              <a:t>16 </a:t>
            </a:r>
            <a:r>
              <a:rPr lang="el-GR" sz="3200" dirty="0" smtClean="0">
                <a:solidFill>
                  <a:schemeClr val="bg1"/>
                </a:solidFill>
              </a:rPr>
              <a:t> </a:t>
            </a:r>
            <a:r>
              <a:rPr lang="el-GR" sz="3200" b="1" dirty="0">
                <a:solidFill>
                  <a:schemeClr val="bg1"/>
                </a:solidFill>
              </a:rPr>
              <a:t>ὅτι πᾶν </a:t>
            </a:r>
            <a:r>
              <a:rPr lang="el-GR" sz="3200" b="1" dirty="0" smtClean="0">
                <a:solidFill>
                  <a:schemeClr val="bg1"/>
                </a:solidFill>
              </a:rPr>
              <a:t>τὸ ἐν </a:t>
            </a:r>
            <a:r>
              <a:rPr lang="el-GR" sz="3200" b="1" dirty="0">
                <a:solidFill>
                  <a:schemeClr val="bg1"/>
                </a:solidFill>
              </a:rPr>
              <a:t>τῷ κόσμῳ, </a:t>
            </a:r>
            <a:r>
              <a:rPr lang="el-GR" sz="3200" b="1" dirty="0" smtClean="0">
                <a:solidFill>
                  <a:schemeClr val="bg1"/>
                </a:solidFill>
              </a:rPr>
              <a:t>ἡ ἐπιθυμία</a:t>
            </a:r>
            <a:endParaRPr lang="en-US" sz="2200" dirty="0" smtClean="0">
              <a:solidFill>
                <a:schemeClr val="bg1"/>
              </a:solidFill>
            </a:endParaRPr>
          </a:p>
          <a:p>
            <a:r>
              <a:rPr lang="en-US" sz="2200" dirty="0" smtClean="0">
                <a:solidFill>
                  <a:schemeClr val="bg1"/>
                </a:solidFill>
              </a:rPr>
              <a:t>   </a:t>
            </a:r>
            <a:r>
              <a:rPr lang="es-ES" sz="2200" dirty="0" smtClean="0">
                <a:solidFill>
                  <a:schemeClr val="bg1"/>
                </a:solidFill>
              </a:rPr>
              <a:t>del       Padre       </a:t>
            </a:r>
            <a:r>
              <a:rPr lang="es-ES" sz="2200" dirty="0">
                <a:solidFill>
                  <a:schemeClr val="bg1"/>
                </a:solidFill>
              </a:rPr>
              <a:t>en </a:t>
            </a:r>
            <a:r>
              <a:rPr lang="es-ES" sz="2200" dirty="0" smtClean="0">
                <a:solidFill>
                  <a:schemeClr val="bg1"/>
                </a:solidFill>
              </a:rPr>
              <a:t>     él                   porque  todo    lo   en    </a:t>
            </a:r>
            <a:r>
              <a:rPr lang="es-ES" sz="2200" dirty="0">
                <a:solidFill>
                  <a:schemeClr val="bg1"/>
                </a:solidFill>
              </a:rPr>
              <a:t>el </a:t>
            </a:r>
            <a:r>
              <a:rPr lang="es-ES" sz="2200" dirty="0" smtClean="0">
                <a:solidFill>
                  <a:schemeClr val="bg1"/>
                </a:solidFill>
              </a:rPr>
              <a:t>     mundo       el       deseo 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τῆς </a:t>
            </a:r>
            <a:r>
              <a:rPr lang="el-GR" sz="3200" b="1" dirty="0">
                <a:solidFill>
                  <a:schemeClr val="bg1"/>
                </a:solidFill>
              </a:rPr>
              <a:t>σαρκὸς καὶ ἡ ἐπιθυμία τῶν ὀφθαλμῶν καὶ ἡ </a:t>
            </a:r>
            <a:r>
              <a:rPr lang="el-GR" sz="3200" b="1" dirty="0" smtClean="0">
                <a:solidFill>
                  <a:schemeClr val="bg1"/>
                </a:solidFill>
              </a:rPr>
              <a:t>ἀλαζονεία</a:t>
            </a:r>
            <a:endParaRPr lang="en-US" sz="2200" b="1" dirty="0" smtClean="0">
              <a:solidFill>
                <a:schemeClr val="bg1"/>
              </a:solidFill>
            </a:endParaRPr>
          </a:p>
          <a:p>
            <a:r>
              <a:rPr lang="es-ES" sz="2200" dirty="0" smtClean="0">
                <a:solidFill>
                  <a:schemeClr val="bg1"/>
                </a:solidFill>
              </a:rPr>
              <a:t> de la      carne          y     el        deseo         </a:t>
            </a:r>
            <a:r>
              <a:rPr lang="es-ES" sz="2200" dirty="0">
                <a:solidFill>
                  <a:schemeClr val="bg1"/>
                </a:solidFill>
              </a:rPr>
              <a:t>de </a:t>
            </a:r>
            <a:r>
              <a:rPr lang="es-ES" sz="2200" dirty="0" smtClean="0">
                <a:solidFill>
                  <a:schemeClr val="bg1"/>
                </a:solidFill>
              </a:rPr>
              <a:t>los             ojos               y     la     arrogancia</a:t>
            </a:r>
            <a:r>
              <a:rPr lang="en-US" sz="2200" b="1" dirty="0" smtClean="0">
                <a:solidFill>
                  <a:schemeClr val="bg1"/>
                </a:solidFill>
              </a:rPr>
              <a:t> 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l-GR" sz="3200" b="1" dirty="0" smtClean="0">
                <a:solidFill>
                  <a:schemeClr val="bg1"/>
                </a:solidFill>
              </a:rPr>
              <a:t>τοῦ </a:t>
            </a:r>
            <a:r>
              <a:rPr lang="el-GR" sz="3200" b="1" dirty="0">
                <a:solidFill>
                  <a:schemeClr val="bg1"/>
                </a:solidFill>
              </a:rPr>
              <a:t>βίου, οὐκ ἔστιν ἐκ τοῦ πατρὸς ἀλλ᾽ ἐκ τοῦ κόσμου ἐστίν. </a:t>
            </a:r>
            <a:endParaRPr lang="en-US" sz="2200" b="1" dirty="0" smtClean="0">
              <a:solidFill>
                <a:schemeClr val="bg1"/>
              </a:solidFill>
            </a:endParaRPr>
          </a:p>
          <a:p>
            <a:r>
              <a:rPr lang="es-ES" sz="2200" dirty="0" smtClean="0">
                <a:solidFill>
                  <a:schemeClr val="bg1"/>
                </a:solidFill>
              </a:rPr>
              <a:t> de la    vida         </a:t>
            </a:r>
            <a:r>
              <a:rPr lang="es-ES" sz="2200" dirty="0">
                <a:solidFill>
                  <a:schemeClr val="bg1"/>
                </a:solidFill>
              </a:rPr>
              <a:t>no </a:t>
            </a:r>
            <a:r>
              <a:rPr lang="es-ES" sz="2200" dirty="0" smtClean="0">
                <a:solidFill>
                  <a:schemeClr val="bg1"/>
                </a:solidFill>
              </a:rPr>
              <a:t>       es            del             Padre       </a:t>
            </a:r>
            <a:r>
              <a:rPr lang="es-ES" sz="2200" dirty="0">
                <a:solidFill>
                  <a:schemeClr val="bg1"/>
                </a:solidFill>
              </a:rPr>
              <a:t>sino </a:t>
            </a:r>
            <a:r>
              <a:rPr lang="es-ES" sz="2200" dirty="0" smtClean="0">
                <a:solidFill>
                  <a:schemeClr val="bg1"/>
                </a:solidFill>
              </a:rPr>
              <a:t>         del           </a:t>
            </a:r>
            <a:r>
              <a:rPr lang="es-ES" sz="2200" dirty="0">
                <a:solidFill>
                  <a:schemeClr val="bg1"/>
                </a:solidFill>
              </a:rPr>
              <a:t>mundo </a:t>
            </a:r>
            <a:r>
              <a:rPr lang="en-US" sz="2200" dirty="0" smtClean="0">
                <a:solidFill>
                  <a:schemeClr val="bg1"/>
                </a:solidFill>
              </a:rPr>
              <a:t>         </a:t>
            </a:r>
            <a:r>
              <a:rPr lang="en-US" sz="2200" dirty="0" err="1" smtClean="0">
                <a:solidFill>
                  <a:schemeClr val="bg1"/>
                </a:solidFill>
              </a:rPr>
              <a:t>es</a:t>
            </a:r>
            <a:endParaRPr lang="en-US" sz="2200" dirty="0">
              <a:solidFill>
                <a:schemeClr val="bg1"/>
              </a:solidFill>
            </a:endParaRPr>
          </a:p>
          <a:p>
            <a:endParaRPr lang="en-US" sz="2000" baseline="30000" dirty="0" smtClean="0">
              <a:solidFill>
                <a:schemeClr val="bg1"/>
              </a:solidFill>
            </a:endParaRPr>
          </a:p>
          <a:p>
            <a:r>
              <a:rPr lang="en-US" sz="2000" baseline="30000" dirty="0" smtClean="0">
                <a:solidFill>
                  <a:schemeClr val="bg1"/>
                </a:solidFill>
              </a:rPr>
              <a:t>R60 </a:t>
            </a:r>
            <a:r>
              <a:rPr lang="es-ES" sz="2000" b="1" dirty="0" smtClean="0">
                <a:solidFill>
                  <a:schemeClr val="bg1"/>
                </a:solidFill>
              </a:rPr>
              <a:t>15</a:t>
            </a:r>
            <a:r>
              <a:rPr lang="es-ES" sz="2000" dirty="0" smtClean="0">
                <a:solidFill>
                  <a:schemeClr val="bg1"/>
                </a:solidFill>
              </a:rPr>
              <a:t> No </a:t>
            </a:r>
            <a:r>
              <a:rPr lang="es-ES" sz="2000" dirty="0">
                <a:solidFill>
                  <a:schemeClr val="bg1"/>
                </a:solidFill>
              </a:rPr>
              <a:t>améis al mundo, ni las cosas que están en el mundo. Si alguno ama al mundo, el amor del Padre no está en él</a:t>
            </a:r>
            <a:r>
              <a:rPr lang="es-ES" sz="2000" dirty="0" smtClean="0">
                <a:solidFill>
                  <a:schemeClr val="bg1"/>
                </a:solidFill>
              </a:rPr>
              <a:t>. </a:t>
            </a:r>
            <a:r>
              <a:rPr lang="es-ES" sz="2000" b="1" dirty="0">
                <a:solidFill>
                  <a:schemeClr val="bg1"/>
                </a:solidFill>
              </a:rPr>
              <a:t>16</a:t>
            </a:r>
            <a:r>
              <a:rPr lang="es-ES" sz="2000" dirty="0">
                <a:solidFill>
                  <a:schemeClr val="bg1"/>
                </a:solidFill>
              </a:rPr>
              <a:t> Porque todo lo que hay en el mundo, los deseos de la carne, los deseos de los ojos, y la vanagloria de la vida, no proviene del Padre, sino del mundo. </a:t>
            </a:r>
            <a:endParaRPr lang="en-US" sz="2000" dirty="0">
              <a:solidFill>
                <a:schemeClr val="bg1"/>
              </a:solidFill>
            </a:endParaRPr>
          </a:p>
          <a:p>
            <a:r>
              <a:rPr lang="es-ES" sz="2000" b="1" baseline="30000" dirty="0">
                <a:solidFill>
                  <a:schemeClr val="bg1"/>
                </a:solidFill>
              </a:rPr>
              <a:t>NVI </a:t>
            </a:r>
            <a:r>
              <a:rPr lang="es-ES" sz="2000" b="1" dirty="0">
                <a:solidFill>
                  <a:schemeClr val="bg1"/>
                </a:solidFill>
              </a:rPr>
              <a:t>15</a:t>
            </a:r>
            <a:r>
              <a:rPr lang="es-ES" sz="2000" dirty="0">
                <a:solidFill>
                  <a:schemeClr val="bg1"/>
                </a:solidFill>
              </a:rPr>
              <a:t> </a:t>
            </a:r>
            <a:r>
              <a:rPr lang="es-ES" sz="2000" dirty="0" smtClean="0">
                <a:solidFill>
                  <a:schemeClr val="bg1"/>
                </a:solidFill>
              </a:rPr>
              <a:t>No </a:t>
            </a:r>
            <a:r>
              <a:rPr lang="es-ES" sz="2000" dirty="0">
                <a:solidFill>
                  <a:schemeClr val="bg1"/>
                </a:solidFill>
              </a:rPr>
              <a:t>amen al mundo ni nada de lo que hay en él. Si alguien ama al mundo, no tiene el amor del Padre</a:t>
            </a:r>
            <a:r>
              <a:rPr lang="es-ES" sz="2000" dirty="0" smtClean="0">
                <a:solidFill>
                  <a:schemeClr val="bg1"/>
                </a:solidFill>
              </a:rPr>
              <a:t>. </a:t>
            </a:r>
            <a:r>
              <a:rPr lang="es-ES" sz="2000" b="1" dirty="0">
                <a:solidFill>
                  <a:schemeClr val="bg1"/>
                </a:solidFill>
              </a:rPr>
              <a:t>16</a:t>
            </a:r>
            <a:r>
              <a:rPr lang="es-ES" sz="2000" dirty="0">
                <a:solidFill>
                  <a:schemeClr val="bg1"/>
                </a:solidFill>
              </a:rPr>
              <a:t> Porque nada de lo que hay en el mundo —los malos deseos del cuerpo, la codicia de los ojos y la arrogancia de la vida— proviene del Padre sino del mundo. 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481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885</TotalTime>
  <Words>2911</Words>
  <Application>Microsoft Office PowerPoint</Application>
  <PresentationFormat>Custom</PresentationFormat>
  <Paragraphs>198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Primera Carta de Juan  Capítulo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Testament Greek 新約希臘文</dc:title>
  <dc:creator>Microsoft</dc:creator>
  <cp:lastModifiedBy>Microsoft</cp:lastModifiedBy>
  <cp:revision>89</cp:revision>
  <dcterms:created xsi:type="dcterms:W3CDTF">2020-04-05T11:02:49Z</dcterms:created>
  <dcterms:modified xsi:type="dcterms:W3CDTF">2020-04-24T16:10:47Z</dcterms:modified>
</cp:coreProperties>
</file>