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60" r:id="rId3"/>
    <p:sldId id="283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92" r:id="rId12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756" y="-78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5A7C89-7F9B-4D72-972A-4CB9FFE5E6C9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C1EC42-BB98-4E7B-A868-ACD34E872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611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1EC42-BB98-4E7B-A868-ACD34E87293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10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8C260-82CB-4E87-BDB8-65FC51A009BE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436FD-6829-4C23-8181-82EBC7E93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911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8C260-82CB-4E87-BDB8-65FC51A009BE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436FD-6829-4C23-8181-82EBC7E93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791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8C260-82CB-4E87-BDB8-65FC51A009BE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436FD-6829-4C23-8181-82EBC7E93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899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8C260-82CB-4E87-BDB8-65FC51A009BE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436FD-6829-4C23-8181-82EBC7E93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936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8C260-82CB-4E87-BDB8-65FC51A009BE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436FD-6829-4C23-8181-82EBC7E93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061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92" y="1600201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268" y="1600201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8C260-82CB-4E87-BDB8-65FC51A009BE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436FD-6829-4C23-8181-82EBC7E93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34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8C260-82CB-4E87-BDB8-65FC51A009BE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436FD-6829-4C23-8181-82EBC7E93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909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8C260-82CB-4E87-BDB8-65FC51A009BE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436FD-6829-4C23-8181-82EBC7E93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371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8C260-82CB-4E87-BDB8-65FC51A009BE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436FD-6829-4C23-8181-82EBC7E93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942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8C260-82CB-4E87-BDB8-65FC51A009BE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436FD-6829-4C23-8181-82EBC7E93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017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8C260-82CB-4E87-BDB8-65FC51A009BE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436FD-6829-4C23-8181-82EBC7E93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064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8C260-82CB-4E87-BDB8-65FC51A009BE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436FD-6829-4C23-8181-82EBC7E93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380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667000"/>
            <a:ext cx="8747919" cy="2590800"/>
          </a:xfrm>
          <a:solidFill>
            <a:srgbClr val="002060"/>
          </a:solidFill>
        </p:spPr>
        <p:txBody>
          <a:bodyPr>
            <a:noAutofit/>
          </a:bodyPr>
          <a:lstStyle/>
          <a:p>
            <a:r>
              <a:rPr lang="en-US" sz="7200" b="1" dirty="0" err="1" smtClean="0">
                <a:solidFill>
                  <a:schemeClr val="bg1"/>
                </a:solidFill>
              </a:rPr>
              <a:t>Primera</a:t>
            </a:r>
            <a:r>
              <a:rPr lang="en-US" sz="7200" b="1" dirty="0" smtClean="0">
                <a:solidFill>
                  <a:schemeClr val="bg1"/>
                </a:solidFill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</a:rPr>
              <a:t>Carta</a:t>
            </a:r>
            <a:r>
              <a:rPr lang="en-US" sz="7200" b="1" dirty="0" smtClean="0">
                <a:solidFill>
                  <a:schemeClr val="bg1"/>
                </a:solidFill>
              </a:rPr>
              <a:t> de Juan </a:t>
            </a:r>
            <a:br>
              <a:rPr lang="en-US" sz="7200" b="1" dirty="0" smtClean="0">
                <a:solidFill>
                  <a:schemeClr val="bg1"/>
                </a:solidFill>
              </a:rPr>
            </a:br>
            <a:r>
              <a:rPr lang="en-US" sz="7200" b="1" dirty="0" smtClean="0">
                <a:solidFill>
                  <a:schemeClr val="bg1"/>
                </a:solidFill>
              </a:rPr>
              <a:t>C</a:t>
            </a:r>
            <a:r>
              <a:rPr lang="es-ES" sz="7200" b="1" dirty="0" err="1" smtClean="0">
                <a:solidFill>
                  <a:schemeClr val="bg1"/>
                </a:solidFill>
              </a:rPr>
              <a:t>apítulo</a:t>
            </a:r>
            <a:r>
              <a:rPr lang="en-US" sz="7200" b="1" dirty="0" smtClean="0">
                <a:solidFill>
                  <a:schemeClr val="bg1"/>
                </a:solidFill>
              </a:rPr>
              <a:t> 3</a:t>
            </a:r>
            <a:endParaRPr lang="en-US" sz="7200" dirty="0">
              <a:solidFill>
                <a:schemeClr val="bg1"/>
              </a:solidFill>
              <a:latin typeface="SimSun" pitchFamily="2" charset="-122"/>
              <a:ea typeface="SimSun" pitchFamily="2" charset="-12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4632" y="5715000"/>
            <a:ext cx="8513287" cy="685800"/>
          </a:xfrm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es-ES" sz="3600" b="1" dirty="0">
                <a:solidFill>
                  <a:schemeClr val="bg1"/>
                </a:solidFill>
              </a:rPr>
              <a:t>Preparado y Recitado por </a:t>
            </a:r>
            <a:r>
              <a:rPr lang="en-US" sz="3600" b="1" dirty="0" smtClean="0">
                <a:solidFill>
                  <a:schemeClr val="bg1"/>
                </a:solidFill>
              </a:rPr>
              <a:t>Esdras </a:t>
            </a:r>
            <a:r>
              <a:rPr lang="en-US" sz="3600" b="1" dirty="0">
                <a:solidFill>
                  <a:schemeClr val="bg1"/>
                </a:solidFill>
              </a:rPr>
              <a:t>Kim, Ph.D. </a:t>
            </a:r>
            <a:endParaRPr lang="en-US" sz="3600" b="1" dirty="0" smtClean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319" y="169334"/>
            <a:ext cx="8737600" cy="2062103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Nuevo </a:t>
            </a:r>
            <a:r>
              <a:rPr lang="en-US" sz="4800" b="1" dirty="0" err="1" smtClean="0">
                <a:solidFill>
                  <a:schemeClr val="bg1"/>
                </a:solidFill>
              </a:rPr>
              <a:t>Testamento</a:t>
            </a:r>
            <a:r>
              <a:rPr lang="en-US" sz="4800" b="1" dirty="0" smtClean="0">
                <a:solidFill>
                  <a:schemeClr val="bg1"/>
                </a:solidFill>
              </a:rPr>
              <a:t> Interlineal </a:t>
            </a:r>
          </a:p>
          <a:p>
            <a:pPr algn="ctr"/>
            <a:r>
              <a:rPr lang="en-US" sz="4800" b="1" dirty="0" err="1" smtClean="0">
                <a:solidFill>
                  <a:schemeClr val="bg1"/>
                </a:solidFill>
              </a:rPr>
              <a:t>Griego</a:t>
            </a:r>
            <a:r>
              <a:rPr lang="en-US" sz="4800" b="1" dirty="0" smtClean="0">
                <a:solidFill>
                  <a:schemeClr val="bg1"/>
                </a:solidFill>
              </a:rPr>
              <a:t>-E</a:t>
            </a:r>
            <a:r>
              <a:rPr lang="es-ES" sz="4800" b="1" dirty="0" err="1" smtClean="0">
                <a:solidFill>
                  <a:schemeClr val="bg1"/>
                </a:solidFill>
              </a:rPr>
              <a:t>spañol</a:t>
            </a:r>
            <a:endParaRPr lang="en-US" sz="4800" b="1" dirty="0" smtClean="0">
              <a:solidFill>
                <a:schemeClr val="bg1"/>
              </a:solidFill>
            </a:endParaRPr>
          </a:p>
          <a:p>
            <a:r>
              <a:rPr lang="es-ES" sz="3000" b="1" dirty="0" smtClean="0">
                <a:solidFill>
                  <a:srgbClr val="FFFF00"/>
                </a:solidFill>
              </a:rPr>
              <a:t>Solo </a:t>
            </a:r>
            <a:r>
              <a:rPr lang="es-ES" sz="3000" b="1" dirty="0">
                <a:solidFill>
                  <a:srgbClr val="FFFF00"/>
                </a:solidFill>
              </a:rPr>
              <a:t>escucha y aprende griego del Nuevo Testamento</a:t>
            </a:r>
            <a:endParaRPr lang="en-US" sz="3000" b="1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99348" y="4419600"/>
            <a:ext cx="3192463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b="1" dirty="0" smtClean="0">
                <a:solidFill>
                  <a:srgbClr val="C00000"/>
                </a:solidFill>
              </a:rPr>
              <a:t>מְקוֹר </a:t>
            </a:r>
            <a:r>
              <a:rPr lang="he-IL" b="1" dirty="0">
                <a:solidFill>
                  <a:srgbClr val="C00000"/>
                </a:solidFill>
              </a:rPr>
              <a:t>מַיִם חַיִּים </a:t>
            </a:r>
            <a:endParaRPr lang="en-US" b="1" dirty="0">
              <a:solidFill>
                <a:srgbClr val="C00000"/>
              </a:solidFill>
            </a:endParaRPr>
          </a:p>
          <a:p>
            <a:pPr algn="ctr"/>
            <a:r>
              <a:rPr lang="el-GR" b="1" dirty="0"/>
              <a:t>ἡ πηγή ὕδατος ζωῆς </a:t>
            </a:r>
            <a:endParaRPr lang="en-US" dirty="0"/>
          </a:p>
          <a:p>
            <a:pPr algn="ctr"/>
            <a:r>
              <a:rPr lang="en-US" sz="1600" b="1" i="1" dirty="0">
                <a:solidFill>
                  <a:srgbClr val="7030A0"/>
                </a:solidFill>
              </a:rPr>
              <a:t>The Spring of Living Water </a:t>
            </a:r>
            <a:endParaRPr lang="en-US" sz="1600" dirty="0">
              <a:solidFill>
                <a:srgbClr val="7030A0"/>
              </a:solidFill>
            </a:endParaRPr>
          </a:p>
          <a:p>
            <a:pPr algn="ctr"/>
            <a:r>
              <a:rPr lang="ko-KR" altLang="en-US" sz="1600" b="1" dirty="0">
                <a:solidFill>
                  <a:srgbClr val="00B050"/>
                </a:solidFill>
              </a:rPr>
              <a:t>생명수 샘</a:t>
            </a:r>
            <a:r>
              <a:rPr lang="ko-KR" altLang="en-US" sz="1600" dirty="0">
                <a:solidFill>
                  <a:srgbClr val="00B050"/>
                </a:solidFill>
              </a:rPr>
              <a:t>  </a:t>
            </a:r>
            <a:r>
              <a:rPr lang="zh-TW" altLang="en-US" sz="1600" b="1" dirty="0">
                <a:latin typeface="SimSun" panose="02010600030101010101" pitchFamily="2" charset="-122"/>
                <a:ea typeface="SimSun" panose="02010600030101010101" pitchFamily="2" charset="-122"/>
              </a:rPr>
              <a:t>生命水的泉源</a:t>
            </a:r>
            <a:endParaRPr lang="en-US" sz="16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ctr"/>
            <a:r>
              <a:rPr lang="en-US" sz="1600" b="1" i="1" dirty="0">
                <a:solidFill>
                  <a:srgbClr val="C00000"/>
                </a:solidFill>
              </a:rPr>
              <a:t>La </a:t>
            </a:r>
            <a:r>
              <a:rPr lang="en-US" sz="1600" b="1" i="1" dirty="0" err="1">
                <a:solidFill>
                  <a:srgbClr val="C00000"/>
                </a:solidFill>
              </a:rPr>
              <a:t>Fuente</a:t>
            </a:r>
            <a:r>
              <a:rPr lang="en-US" sz="1600" b="1" i="1" dirty="0">
                <a:solidFill>
                  <a:srgbClr val="C00000"/>
                </a:solidFill>
              </a:rPr>
              <a:t> de Agua Viva</a:t>
            </a:r>
            <a:endParaRPr lang="en-US" sz="1600" dirty="0">
              <a:solidFill>
                <a:srgbClr val="C00000"/>
              </a:solidFill>
            </a:endParaRPr>
          </a:p>
          <a:p>
            <a:pPr algn="ctr"/>
            <a:r>
              <a:rPr lang="en-US" sz="1600" b="1" i="1" dirty="0"/>
              <a:t>La Source </a:t>
            </a:r>
            <a:r>
              <a:rPr lang="en-US" sz="1600" b="1" i="1" dirty="0" err="1"/>
              <a:t>d'Eau</a:t>
            </a:r>
            <a:r>
              <a:rPr lang="en-US" sz="1600" b="1" i="1" dirty="0"/>
              <a:t> Vive</a:t>
            </a:r>
            <a:endParaRPr lang="en-US" sz="1600" dirty="0"/>
          </a:p>
          <a:p>
            <a:pPr algn="ctr"/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</a:rPr>
              <a:t>Die </a:t>
            </a:r>
            <a:r>
              <a:rPr lang="en-US" sz="1600" b="1" i="1" dirty="0" err="1">
                <a:solidFill>
                  <a:schemeClr val="accent6">
                    <a:lumMod val="75000"/>
                  </a:schemeClr>
                </a:solidFill>
              </a:rPr>
              <a:t>Quelle</a:t>
            </a:r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b="1" i="1" dirty="0" err="1">
                <a:solidFill>
                  <a:schemeClr val="accent6">
                    <a:lumMod val="75000"/>
                  </a:schemeClr>
                </a:solidFill>
              </a:rPr>
              <a:t>Lebendigen</a:t>
            </a:r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b="1" i="1" dirty="0" err="1">
                <a:solidFill>
                  <a:schemeClr val="accent6">
                    <a:lumMod val="75000"/>
                  </a:schemeClr>
                </a:solidFill>
              </a:rPr>
              <a:t>Wassers</a:t>
            </a:r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n-US" sz="1600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en-US" sz="1600" b="1" i="1" dirty="0" err="1"/>
              <a:t>Fonte</a:t>
            </a:r>
            <a:r>
              <a:rPr lang="en-US" sz="1600" b="1" i="1" dirty="0"/>
              <a:t> de </a:t>
            </a:r>
            <a:r>
              <a:rPr lang="en-US" sz="1600" b="1" i="1" dirty="0" err="1"/>
              <a:t>Água</a:t>
            </a:r>
            <a:r>
              <a:rPr lang="en-US" sz="1600" b="1" i="1" dirty="0"/>
              <a:t> Viva</a:t>
            </a:r>
            <a:endParaRPr lang="en-US" sz="1600" dirty="0"/>
          </a:p>
          <a:p>
            <a:pPr algn="ctr"/>
            <a:r>
              <a:rPr lang="en-US" sz="1600" b="1" dirty="0">
                <a:solidFill>
                  <a:srgbClr val="C00000"/>
                </a:solidFill>
              </a:rPr>
              <a:t>‎ </a:t>
            </a:r>
            <a:r>
              <a:rPr lang="ar-SA" sz="1600" b="1" dirty="0">
                <a:solidFill>
                  <a:srgbClr val="C00000"/>
                </a:solidFill>
              </a:rPr>
              <a:t>يَنْبُوعَ الْمِيَاهِ الْحَيَّةِ،</a:t>
            </a:r>
            <a:endParaRPr lang="en-US" sz="1600" b="1" dirty="0">
              <a:solidFill>
                <a:srgbClr val="C0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1579" y="2096911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9127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61838" cy="7065635"/>
          </a:xfrm>
          <a:prstGeom prst="rect">
            <a:avLst/>
          </a:prstGeom>
          <a:solidFill>
            <a:srgbClr val="002060"/>
          </a:solidFill>
        </p:spPr>
        <p:txBody>
          <a:bodyPr wrap="square" lIns="108821" tIns="54411" rIns="108821" bIns="54411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1 Juan 3:21-22 </a:t>
            </a:r>
            <a:endParaRPr lang="en-US" sz="1200" b="1" dirty="0" smtClean="0">
              <a:solidFill>
                <a:srgbClr val="FFFF00"/>
              </a:solidFill>
            </a:endParaRPr>
          </a:p>
          <a:p>
            <a:pPr algn="ctr"/>
            <a:endParaRPr lang="en-US" sz="1200" b="1" dirty="0" smtClean="0">
              <a:solidFill>
                <a:schemeClr val="bg1"/>
              </a:solidFill>
            </a:endParaRPr>
          </a:p>
          <a:p>
            <a:pPr algn="ctr"/>
            <a:endParaRPr lang="en-US" sz="1200" b="1" dirty="0" smtClean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rgbClr val="FFFF00"/>
                </a:solidFill>
              </a:rPr>
              <a:t>21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l-GR" sz="3400" dirty="0" smtClean="0">
                <a:solidFill>
                  <a:schemeClr val="bg1"/>
                </a:solidFill>
              </a:rPr>
              <a:t>Ἀγαπητοί</a:t>
            </a:r>
            <a:r>
              <a:rPr lang="el-GR" sz="3400" dirty="0">
                <a:solidFill>
                  <a:schemeClr val="bg1"/>
                </a:solidFill>
              </a:rPr>
              <a:t>, ἐὰν ἡ καρδία ἡμῶν μὴ καταγινώσκῃ, 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s-ES" sz="2400" dirty="0" smtClean="0">
                <a:solidFill>
                  <a:schemeClr val="bg1"/>
                </a:solidFill>
              </a:rPr>
              <a:t>            amados            si     el   corazón   nuestro    </a:t>
            </a:r>
            <a:r>
              <a:rPr lang="es-ES" sz="2400" dirty="0">
                <a:solidFill>
                  <a:schemeClr val="bg1"/>
                </a:solidFill>
              </a:rPr>
              <a:t>no </a:t>
            </a:r>
            <a:r>
              <a:rPr lang="es-ES" sz="2400" dirty="0" smtClean="0">
                <a:solidFill>
                  <a:schemeClr val="bg1"/>
                </a:solidFill>
              </a:rPr>
              <a:t>       condena</a:t>
            </a:r>
          </a:p>
          <a:p>
            <a:r>
              <a:rPr lang="en-US" sz="3400" dirty="0" smtClean="0">
                <a:solidFill>
                  <a:schemeClr val="bg1"/>
                </a:solidFill>
              </a:rPr>
              <a:t>              </a:t>
            </a:r>
            <a:r>
              <a:rPr lang="el-GR" sz="3400" dirty="0" smtClean="0">
                <a:solidFill>
                  <a:schemeClr val="bg1"/>
                </a:solidFill>
              </a:rPr>
              <a:t>παρρησίαν ἔχομεν</a:t>
            </a:r>
            <a:r>
              <a:rPr lang="en-US" sz="3400" dirty="0" smtClean="0">
                <a:solidFill>
                  <a:schemeClr val="bg1"/>
                </a:solidFill>
              </a:rPr>
              <a:t>  </a:t>
            </a:r>
            <a:r>
              <a:rPr lang="el-GR" sz="3400" dirty="0" smtClean="0">
                <a:solidFill>
                  <a:schemeClr val="bg1"/>
                </a:solidFill>
              </a:rPr>
              <a:t> </a:t>
            </a:r>
            <a:r>
              <a:rPr lang="el-GR" sz="3400" dirty="0">
                <a:solidFill>
                  <a:schemeClr val="bg1"/>
                </a:solidFill>
              </a:rPr>
              <a:t>πρὸς </a:t>
            </a:r>
            <a:r>
              <a:rPr lang="en-US" sz="3400" dirty="0" smtClean="0">
                <a:solidFill>
                  <a:schemeClr val="bg1"/>
                </a:solidFill>
              </a:rPr>
              <a:t> </a:t>
            </a:r>
            <a:r>
              <a:rPr lang="el-GR" sz="3400" dirty="0" smtClean="0">
                <a:solidFill>
                  <a:schemeClr val="bg1"/>
                </a:solidFill>
              </a:rPr>
              <a:t>τὸν </a:t>
            </a:r>
            <a:r>
              <a:rPr lang="el-GR" sz="3400" dirty="0">
                <a:solidFill>
                  <a:schemeClr val="bg1"/>
                </a:solidFill>
              </a:rPr>
              <a:t>θεὸν </a:t>
            </a:r>
            <a:endParaRPr lang="en-US" sz="3400" dirty="0">
              <a:solidFill>
                <a:schemeClr val="bg1"/>
              </a:solidFill>
            </a:endParaRPr>
          </a:p>
          <a:p>
            <a:r>
              <a:rPr lang="es-ES" sz="2400" dirty="0" smtClean="0">
                <a:solidFill>
                  <a:schemeClr val="bg1"/>
                </a:solidFill>
              </a:rPr>
              <a:t>                          </a:t>
            </a:r>
            <a:r>
              <a:rPr lang="es-ES" sz="2400" dirty="0">
                <a:solidFill>
                  <a:schemeClr val="bg1"/>
                </a:solidFill>
              </a:rPr>
              <a:t>confianza </a:t>
            </a:r>
            <a:r>
              <a:rPr lang="es-ES" sz="2400" dirty="0" smtClean="0">
                <a:solidFill>
                  <a:schemeClr val="bg1"/>
                </a:solidFill>
              </a:rPr>
              <a:t>      tenemos   delante de          Dios</a:t>
            </a:r>
          </a:p>
          <a:p>
            <a:r>
              <a:rPr lang="en-US" sz="2800" b="1" dirty="0" smtClean="0">
                <a:solidFill>
                  <a:srgbClr val="FFFF00"/>
                </a:solidFill>
              </a:rPr>
              <a:t>22</a:t>
            </a:r>
            <a:r>
              <a:rPr lang="en-US" sz="3600" b="1" dirty="0" smtClean="0">
                <a:solidFill>
                  <a:schemeClr val="bg1"/>
                </a:solidFill>
              </a:rPr>
              <a:t>  </a:t>
            </a:r>
            <a:r>
              <a:rPr lang="el-GR" sz="3400" dirty="0" smtClean="0">
                <a:solidFill>
                  <a:schemeClr val="bg1"/>
                </a:solidFill>
              </a:rPr>
              <a:t>καὶ </a:t>
            </a:r>
            <a:r>
              <a:rPr lang="en-US" sz="3400" dirty="0" smtClean="0">
                <a:solidFill>
                  <a:schemeClr val="bg1"/>
                </a:solidFill>
              </a:rPr>
              <a:t>  </a:t>
            </a:r>
            <a:r>
              <a:rPr lang="el-GR" sz="3400" dirty="0" smtClean="0">
                <a:solidFill>
                  <a:schemeClr val="bg1"/>
                </a:solidFill>
              </a:rPr>
              <a:t>ὃ </a:t>
            </a:r>
            <a:r>
              <a:rPr lang="el-GR" sz="3400" dirty="0">
                <a:solidFill>
                  <a:schemeClr val="bg1"/>
                </a:solidFill>
              </a:rPr>
              <a:t>ἐὰν </a:t>
            </a:r>
            <a:r>
              <a:rPr lang="en-US" sz="3400" dirty="0" smtClean="0">
                <a:solidFill>
                  <a:schemeClr val="bg1"/>
                </a:solidFill>
              </a:rPr>
              <a:t>   </a:t>
            </a:r>
            <a:r>
              <a:rPr lang="el-GR" sz="3400" dirty="0" smtClean="0">
                <a:solidFill>
                  <a:schemeClr val="bg1"/>
                </a:solidFill>
              </a:rPr>
              <a:t>αἰτῶμεν</a:t>
            </a:r>
            <a:r>
              <a:rPr lang="el-GR" sz="3400" dirty="0">
                <a:solidFill>
                  <a:schemeClr val="bg1"/>
                </a:solidFill>
              </a:rPr>
              <a:t>, </a:t>
            </a:r>
            <a:r>
              <a:rPr lang="en-US" sz="3400" dirty="0" smtClean="0">
                <a:solidFill>
                  <a:schemeClr val="bg1"/>
                </a:solidFill>
              </a:rPr>
              <a:t>  </a:t>
            </a:r>
            <a:r>
              <a:rPr lang="el-GR" sz="3400" dirty="0" smtClean="0">
                <a:solidFill>
                  <a:schemeClr val="bg1"/>
                </a:solidFill>
              </a:rPr>
              <a:t>λαμβάνομεν </a:t>
            </a:r>
            <a:r>
              <a:rPr lang="el-GR" sz="3400" dirty="0">
                <a:solidFill>
                  <a:schemeClr val="bg1"/>
                </a:solidFill>
              </a:rPr>
              <a:t>ἀπ᾽ αὐτοῦ, 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s-ES" sz="2400" dirty="0" smtClean="0">
                <a:solidFill>
                  <a:schemeClr val="bg1"/>
                </a:solidFill>
              </a:rPr>
              <a:t>           </a:t>
            </a:r>
            <a:r>
              <a:rPr lang="es-ES" sz="2400" dirty="0">
                <a:solidFill>
                  <a:schemeClr val="bg1"/>
                </a:solidFill>
              </a:rPr>
              <a:t>y cualquiera cosa que </a:t>
            </a:r>
            <a:r>
              <a:rPr lang="es-ES" sz="2400" dirty="0" smtClean="0">
                <a:solidFill>
                  <a:schemeClr val="bg1"/>
                </a:solidFill>
              </a:rPr>
              <a:t>pidamos       </a:t>
            </a:r>
            <a:r>
              <a:rPr lang="es-ES" sz="2400" dirty="0">
                <a:solidFill>
                  <a:schemeClr val="bg1"/>
                </a:solidFill>
              </a:rPr>
              <a:t>recibiremos </a:t>
            </a:r>
            <a:r>
              <a:rPr lang="es-ES" sz="2400" dirty="0" smtClean="0">
                <a:solidFill>
                  <a:schemeClr val="bg1"/>
                </a:solidFill>
              </a:rPr>
              <a:t>        de       él </a:t>
            </a:r>
          </a:p>
          <a:p>
            <a:r>
              <a:rPr lang="en-US" sz="3400" dirty="0" smtClean="0">
                <a:solidFill>
                  <a:schemeClr val="bg1"/>
                </a:solidFill>
              </a:rPr>
              <a:t>                </a:t>
            </a:r>
            <a:r>
              <a:rPr lang="el-GR" sz="3400" dirty="0" smtClean="0">
                <a:solidFill>
                  <a:schemeClr val="bg1"/>
                </a:solidFill>
              </a:rPr>
              <a:t>ὅτι τὰς</a:t>
            </a:r>
            <a:r>
              <a:rPr lang="en-US" sz="3400" dirty="0" smtClean="0">
                <a:solidFill>
                  <a:schemeClr val="bg1"/>
                </a:solidFill>
              </a:rPr>
              <a:t> </a:t>
            </a:r>
            <a:r>
              <a:rPr lang="el-GR" sz="3400" dirty="0" smtClean="0">
                <a:solidFill>
                  <a:schemeClr val="bg1"/>
                </a:solidFill>
              </a:rPr>
              <a:t> </a:t>
            </a:r>
            <a:r>
              <a:rPr lang="el-GR" sz="3400" dirty="0">
                <a:solidFill>
                  <a:schemeClr val="bg1"/>
                </a:solidFill>
              </a:rPr>
              <a:t>ἐντολὰς </a:t>
            </a:r>
            <a:r>
              <a:rPr lang="en-US" sz="3400" dirty="0" smtClean="0">
                <a:solidFill>
                  <a:schemeClr val="bg1"/>
                </a:solidFill>
              </a:rPr>
              <a:t> </a:t>
            </a:r>
            <a:r>
              <a:rPr lang="el-GR" sz="3400" dirty="0" smtClean="0">
                <a:solidFill>
                  <a:schemeClr val="bg1"/>
                </a:solidFill>
              </a:rPr>
              <a:t>αὐτοῦ </a:t>
            </a:r>
            <a:r>
              <a:rPr lang="el-GR" sz="3400" dirty="0">
                <a:solidFill>
                  <a:schemeClr val="bg1"/>
                </a:solidFill>
              </a:rPr>
              <a:t>τηροῦμεν 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s-ES" sz="2400" dirty="0" smtClean="0">
                <a:solidFill>
                  <a:schemeClr val="bg1"/>
                </a:solidFill>
              </a:rPr>
              <a:t>                   porque los  mandamientos   de él        guardamos </a:t>
            </a:r>
          </a:p>
          <a:p>
            <a:r>
              <a:rPr lang="en-US" sz="3400" dirty="0" smtClean="0">
                <a:solidFill>
                  <a:schemeClr val="bg1"/>
                </a:solidFill>
              </a:rPr>
              <a:t>           </a:t>
            </a:r>
            <a:r>
              <a:rPr lang="el-GR" sz="3400" dirty="0" smtClean="0">
                <a:solidFill>
                  <a:schemeClr val="bg1"/>
                </a:solidFill>
              </a:rPr>
              <a:t>καὶ</a:t>
            </a:r>
            <a:r>
              <a:rPr lang="en-US" sz="3400" dirty="0" smtClean="0">
                <a:solidFill>
                  <a:schemeClr val="bg1"/>
                </a:solidFill>
              </a:rPr>
              <a:t> </a:t>
            </a:r>
            <a:r>
              <a:rPr lang="el-GR" sz="3400" dirty="0" smtClean="0">
                <a:solidFill>
                  <a:schemeClr val="bg1"/>
                </a:solidFill>
              </a:rPr>
              <a:t> </a:t>
            </a:r>
            <a:r>
              <a:rPr lang="en-US" sz="3400" dirty="0" smtClean="0">
                <a:solidFill>
                  <a:schemeClr val="bg1"/>
                </a:solidFill>
              </a:rPr>
              <a:t> </a:t>
            </a:r>
            <a:r>
              <a:rPr lang="el-GR" sz="3400" dirty="0" smtClean="0">
                <a:solidFill>
                  <a:schemeClr val="bg1"/>
                </a:solidFill>
              </a:rPr>
              <a:t>τὰ </a:t>
            </a:r>
            <a:r>
              <a:rPr lang="en-US" sz="3400" dirty="0" smtClean="0">
                <a:solidFill>
                  <a:schemeClr val="bg1"/>
                </a:solidFill>
              </a:rPr>
              <a:t>  </a:t>
            </a:r>
            <a:r>
              <a:rPr lang="el-GR" sz="3400" dirty="0" smtClean="0">
                <a:solidFill>
                  <a:schemeClr val="bg1"/>
                </a:solidFill>
              </a:rPr>
              <a:t>ἀρεστὰ </a:t>
            </a:r>
            <a:r>
              <a:rPr lang="en-US" sz="3400" dirty="0" smtClean="0">
                <a:solidFill>
                  <a:schemeClr val="bg1"/>
                </a:solidFill>
              </a:rPr>
              <a:t> </a:t>
            </a:r>
            <a:r>
              <a:rPr lang="el-GR" sz="3400" dirty="0" smtClean="0">
                <a:solidFill>
                  <a:schemeClr val="bg1"/>
                </a:solidFill>
              </a:rPr>
              <a:t>ἐνώπιον </a:t>
            </a:r>
            <a:r>
              <a:rPr lang="el-GR" sz="3400" dirty="0">
                <a:solidFill>
                  <a:schemeClr val="bg1"/>
                </a:solidFill>
              </a:rPr>
              <a:t>αὐτοῦ </a:t>
            </a:r>
            <a:r>
              <a:rPr lang="el-GR" sz="3400" dirty="0" smtClean="0">
                <a:solidFill>
                  <a:schemeClr val="bg1"/>
                </a:solidFill>
              </a:rPr>
              <a:t>ποιοῦμεν.</a:t>
            </a:r>
            <a:r>
              <a:rPr lang="es-ES" sz="3400" dirty="0" smtClean="0">
                <a:solidFill>
                  <a:schemeClr val="bg1"/>
                </a:solidFill>
              </a:rPr>
              <a:t>    </a:t>
            </a:r>
          </a:p>
          <a:p>
            <a:r>
              <a:rPr lang="es-ES" sz="2400" dirty="0" smtClean="0">
                <a:solidFill>
                  <a:schemeClr val="bg1"/>
                </a:solidFill>
              </a:rPr>
              <a:t>                  y  las </a:t>
            </a:r>
            <a:r>
              <a:rPr lang="es-ES" sz="2400" dirty="0">
                <a:solidFill>
                  <a:schemeClr val="bg1"/>
                </a:solidFill>
              </a:rPr>
              <a:t>cosas </a:t>
            </a:r>
            <a:r>
              <a:rPr lang="es-ES" sz="2400" dirty="0" smtClean="0">
                <a:solidFill>
                  <a:schemeClr val="bg1"/>
                </a:solidFill>
              </a:rPr>
              <a:t>agradables     delante         </a:t>
            </a:r>
            <a:r>
              <a:rPr lang="es-ES" sz="2400" dirty="0">
                <a:solidFill>
                  <a:schemeClr val="bg1"/>
                </a:solidFill>
              </a:rPr>
              <a:t>de él</a:t>
            </a:r>
            <a:r>
              <a:rPr lang="es-ES" sz="2400" dirty="0" smtClean="0">
                <a:solidFill>
                  <a:schemeClr val="bg1"/>
                </a:solidFill>
              </a:rPr>
              <a:t>      </a:t>
            </a:r>
            <a:r>
              <a:rPr lang="en-US" sz="2400" dirty="0">
                <a:solidFill>
                  <a:schemeClr val="bg1"/>
                </a:solidFill>
              </a:rPr>
              <a:t> </a:t>
            </a:r>
            <a:r>
              <a:rPr lang="es-ES" sz="2400" dirty="0">
                <a:solidFill>
                  <a:schemeClr val="bg1"/>
                </a:solidFill>
              </a:rPr>
              <a:t> hacemos</a:t>
            </a:r>
            <a:endParaRPr lang="en-US" sz="2400" dirty="0" smtClean="0">
              <a:solidFill>
                <a:schemeClr val="bg1"/>
              </a:solidFill>
            </a:endParaRPr>
          </a:p>
          <a:p>
            <a:endParaRPr lang="en-US" sz="1200" dirty="0">
              <a:solidFill>
                <a:schemeClr val="bg1"/>
              </a:solidFill>
            </a:endParaRPr>
          </a:p>
          <a:p>
            <a:r>
              <a:rPr lang="en-US" baseline="30000" dirty="0">
                <a:solidFill>
                  <a:schemeClr val="bg1"/>
                </a:solidFill>
              </a:rPr>
              <a:t>R60 </a:t>
            </a:r>
            <a:r>
              <a:rPr lang="en-US" baseline="30000" dirty="0" smtClean="0">
                <a:solidFill>
                  <a:schemeClr val="bg1"/>
                </a:solidFill>
              </a:rPr>
              <a:t> </a:t>
            </a:r>
            <a:r>
              <a:rPr lang="es-ES" b="1" dirty="0">
                <a:solidFill>
                  <a:schemeClr val="bg1"/>
                </a:solidFill>
              </a:rPr>
              <a:t>21</a:t>
            </a:r>
            <a:r>
              <a:rPr lang="es-ES" dirty="0">
                <a:solidFill>
                  <a:schemeClr val="bg1"/>
                </a:solidFill>
              </a:rPr>
              <a:t> Amados, si nuestro corazón no nos reprende, confianza tenemos en Dios</a:t>
            </a:r>
            <a:r>
              <a:rPr lang="es-ES" dirty="0" smtClean="0">
                <a:solidFill>
                  <a:schemeClr val="bg1"/>
                </a:solidFill>
              </a:rPr>
              <a:t>; </a:t>
            </a:r>
            <a:r>
              <a:rPr lang="es-ES" b="1" dirty="0">
                <a:solidFill>
                  <a:schemeClr val="bg1"/>
                </a:solidFill>
              </a:rPr>
              <a:t>22</a:t>
            </a:r>
            <a:r>
              <a:rPr lang="es-ES" dirty="0">
                <a:solidFill>
                  <a:schemeClr val="bg1"/>
                </a:solidFill>
              </a:rPr>
              <a:t> y cualquiera cosa que pidiéremos la recibiremos de él, porque guardamos sus mandamientos, y hacemos las cosas que son agradables delante de él.</a:t>
            </a:r>
          </a:p>
          <a:p>
            <a:r>
              <a:rPr lang="es-ES" baseline="30000" dirty="0" smtClean="0">
                <a:solidFill>
                  <a:schemeClr val="bg1"/>
                </a:solidFill>
              </a:rPr>
              <a:t>NVI </a:t>
            </a:r>
            <a:r>
              <a:rPr lang="es-ES" b="1" dirty="0" smtClean="0">
                <a:solidFill>
                  <a:schemeClr val="bg1"/>
                </a:solidFill>
              </a:rPr>
              <a:t>21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>
                <a:solidFill>
                  <a:schemeClr val="bg1"/>
                </a:solidFill>
              </a:rPr>
              <a:t>Queridos hermanos, si el corazón no nos condena, tenemos confianza delante de Dios</a:t>
            </a:r>
            <a:r>
              <a:rPr lang="es-ES" dirty="0" smtClean="0">
                <a:solidFill>
                  <a:schemeClr val="bg1"/>
                </a:solidFill>
              </a:rPr>
              <a:t>, </a:t>
            </a:r>
            <a:r>
              <a:rPr lang="es-ES" b="1" dirty="0" smtClean="0">
                <a:solidFill>
                  <a:schemeClr val="bg1"/>
                </a:solidFill>
              </a:rPr>
              <a:t>22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>
                <a:solidFill>
                  <a:schemeClr val="bg1"/>
                </a:solidFill>
              </a:rPr>
              <a:t>y recibimos todo lo que le pedimos porque obedecemos sus mandamientos y hacemos lo que le agrada</a:t>
            </a:r>
            <a:r>
              <a:rPr lang="es-ES" dirty="0" smtClean="0">
                <a:solidFill>
                  <a:schemeClr val="bg1"/>
                </a:solidFill>
              </a:rPr>
              <a:t>.</a:t>
            </a:r>
            <a:endParaRPr lang="es-ES" sz="1200" dirty="0" smtClean="0">
              <a:solidFill>
                <a:schemeClr val="bg1"/>
              </a:solidFill>
            </a:endParaRPr>
          </a:p>
          <a:p>
            <a:endParaRPr lang="es-E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17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61838" cy="7635022"/>
          </a:xfrm>
          <a:prstGeom prst="rect">
            <a:avLst/>
          </a:prstGeom>
          <a:solidFill>
            <a:srgbClr val="002060"/>
          </a:solidFill>
        </p:spPr>
        <p:txBody>
          <a:bodyPr wrap="square" lIns="108821" tIns="54411" rIns="108821" bIns="54411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1 Juan 3:23-24 </a:t>
            </a:r>
            <a:endParaRPr lang="en-US" sz="1000" dirty="0" smtClean="0">
              <a:solidFill>
                <a:srgbClr val="FFFF00"/>
              </a:solidFill>
            </a:endParaRPr>
          </a:p>
          <a:p>
            <a:pPr algn="ctr"/>
            <a:endParaRPr lang="en-US" sz="1000" dirty="0" smtClean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rgbClr val="FFFF00"/>
                </a:solidFill>
              </a:rPr>
              <a:t> 23  </a:t>
            </a:r>
            <a:r>
              <a:rPr lang="el-GR" sz="3300" dirty="0">
                <a:solidFill>
                  <a:schemeClr val="bg1"/>
                </a:solidFill>
              </a:rPr>
              <a:t>Καὶ αὕτη ἐστὶν </a:t>
            </a:r>
            <a:r>
              <a:rPr lang="el-GR" sz="3300" dirty="0" smtClean="0">
                <a:solidFill>
                  <a:schemeClr val="bg1"/>
                </a:solidFill>
              </a:rPr>
              <a:t>ἡ</a:t>
            </a:r>
            <a:r>
              <a:rPr lang="en-US" sz="3300" dirty="0" smtClean="0">
                <a:solidFill>
                  <a:schemeClr val="bg1"/>
                </a:solidFill>
              </a:rPr>
              <a:t> </a:t>
            </a:r>
            <a:r>
              <a:rPr lang="el-GR" sz="3300" dirty="0" smtClean="0">
                <a:solidFill>
                  <a:schemeClr val="bg1"/>
                </a:solidFill>
              </a:rPr>
              <a:t> </a:t>
            </a:r>
            <a:r>
              <a:rPr lang="el-GR" sz="3300" dirty="0">
                <a:solidFill>
                  <a:schemeClr val="bg1"/>
                </a:solidFill>
              </a:rPr>
              <a:t>ἐντολὴ αὐτοῦ, ἵνα πιστεύσωμεν </a:t>
            </a:r>
            <a:endParaRPr lang="en-US" sz="3300" dirty="0" smtClean="0">
              <a:solidFill>
                <a:schemeClr val="bg1"/>
              </a:solidFill>
            </a:endParaRPr>
          </a:p>
          <a:p>
            <a:r>
              <a:rPr lang="es-ES" sz="2400" dirty="0" smtClean="0">
                <a:solidFill>
                  <a:schemeClr val="bg1"/>
                </a:solidFill>
              </a:rPr>
              <a:t>          y       éste         </a:t>
            </a:r>
            <a:r>
              <a:rPr lang="es-ES" sz="2400" dirty="0">
                <a:solidFill>
                  <a:schemeClr val="bg1"/>
                </a:solidFill>
              </a:rPr>
              <a:t>es </a:t>
            </a:r>
            <a:r>
              <a:rPr lang="es-ES" sz="2400" dirty="0" smtClean="0">
                <a:solidFill>
                  <a:schemeClr val="bg1"/>
                </a:solidFill>
              </a:rPr>
              <a:t>   lo  mandamiento </a:t>
            </a:r>
            <a:r>
              <a:rPr lang="es-ES" sz="2400" dirty="0">
                <a:solidFill>
                  <a:schemeClr val="bg1"/>
                </a:solidFill>
              </a:rPr>
              <a:t>de él </a:t>
            </a:r>
            <a:r>
              <a:rPr lang="es-ES" sz="2400" dirty="0" smtClean="0">
                <a:solidFill>
                  <a:schemeClr val="bg1"/>
                </a:solidFill>
              </a:rPr>
              <a:t>    que       creamos </a:t>
            </a:r>
            <a:r>
              <a:rPr lang="es-ES" sz="2300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3300" dirty="0" smtClean="0">
                <a:solidFill>
                  <a:schemeClr val="bg1"/>
                </a:solidFill>
              </a:rPr>
              <a:t>          </a:t>
            </a:r>
            <a:r>
              <a:rPr lang="el-GR" sz="3300" dirty="0" smtClean="0">
                <a:solidFill>
                  <a:schemeClr val="bg1"/>
                </a:solidFill>
              </a:rPr>
              <a:t>τῷ </a:t>
            </a:r>
            <a:r>
              <a:rPr lang="el-GR" sz="3300" dirty="0">
                <a:solidFill>
                  <a:schemeClr val="bg1"/>
                </a:solidFill>
              </a:rPr>
              <a:t>ὀνόματι τοῦ υἱοῦ αὐτοῦ Ἰησοῦ Χριστοῦ 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s-ES" sz="2400" dirty="0" smtClean="0">
                <a:solidFill>
                  <a:schemeClr val="bg1"/>
                </a:solidFill>
              </a:rPr>
              <a:t>               al       nombre      del     </a:t>
            </a:r>
            <a:r>
              <a:rPr lang="es-ES" sz="2400" dirty="0">
                <a:solidFill>
                  <a:schemeClr val="bg1"/>
                </a:solidFill>
              </a:rPr>
              <a:t>Hijo </a:t>
            </a:r>
            <a:r>
              <a:rPr lang="es-ES" sz="2400" dirty="0" smtClean="0">
                <a:solidFill>
                  <a:schemeClr val="bg1"/>
                </a:solidFill>
              </a:rPr>
              <a:t>      de </a:t>
            </a:r>
            <a:r>
              <a:rPr lang="es-ES" sz="2400" dirty="0">
                <a:solidFill>
                  <a:schemeClr val="bg1"/>
                </a:solidFill>
              </a:rPr>
              <a:t>él </a:t>
            </a:r>
            <a:r>
              <a:rPr lang="es-ES" sz="2400" dirty="0" smtClean="0">
                <a:solidFill>
                  <a:schemeClr val="bg1"/>
                </a:solidFill>
              </a:rPr>
              <a:t>      </a:t>
            </a:r>
            <a:r>
              <a:rPr lang="es-ES" sz="2400" dirty="0">
                <a:solidFill>
                  <a:schemeClr val="bg1"/>
                </a:solidFill>
              </a:rPr>
              <a:t>Jesús</a:t>
            </a:r>
            <a:r>
              <a:rPr lang="en-US" sz="2400" dirty="0">
                <a:solidFill>
                  <a:schemeClr val="bg1"/>
                </a:solidFill>
              </a:rPr>
              <a:t>  </a:t>
            </a:r>
            <a:r>
              <a:rPr lang="en-US" sz="2400" dirty="0" smtClean="0">
                <a:solidFill>
                  <a:schemeClr val="bg1"/>
                </a:solidFill>
              </a:rPr>
              <a:t>       </a:t>
            </a:r>
            <a:r>
              <a:rPr lang="en-US" sz="2400" dirty="0">
                <a:solidFill>
                  <a:schemeClr val="bg1"/>
                </a:solidFill>
              </a:rPr>
              <a:t>Cristo </a:t>
            </a:r>
          </a:p>
          <a:p>
            <a:r>
              <a:rPr lang="en-US" sz="3300" dirty="0" smtClean="0">
                <a:solidFill>
                  <a:schemeClr val="bg1"/>
                </a:solidFill>
              </a:rPr>
              <a:t>      </a:t>
            </a:r>
            <a:r>
              <a:rPr lang="el-GR" sz="3300" dirty="0">
                <a:solidFill>
                  <a:schemeClr val="bg1"/>
                </a:solidFill>
              </a:rPr>
              <a:t>καὶ ἀγαπῶμεν ἀλλήλους, καθὼς ἔδωκεν ἐντολὴν </a:t>
            </a:r>
            <a:r>
              <a:rPr lang="en-US" sz="3300" dirty="0" smtClean="0">
                <a:solidFill>
                  <a:schemeClr val="bg1"/>
                </a:solidFill>
              </a:rPr>
              <a:t> </a:t>
            </a:r>
            <a:r>
              <a:rPr lang="el-GR" sz="3300" dirty="0" smtClean="0">
                <a:solidFill>
                  <a:schemeClr val="bg1"/>
                </a:solidFill>
              </a:rPr>
              <a:t>ἡμῖν</a:t>
            </a:r>
            <a:r>
              <a:rPr lang="el-GR" sz="3300" dirty="0">
                <a:solidFill>
                  <a:schemeClr val="bg1"/>
                </a:solidFill>
              </a:rPr>
              <a:t>. 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s-ES" sz="2400" dirty="0" smtClean="0">
                <a:solidFill>
                  <a:schemeClr val="bg1"/>
                </a:solidFill>
              </a:rPr>
              <a:t>           y        amemos          </a:t>
            </a:r>
            <a:r>
              <a:rPr lang="es-ES" sz="2400" dirty="0">
                <a:solidFill>
                  <a:schemeClr val="bg1"/>
                </a:solidFill>
              </a:rPr>
              <a:t>unos a otros </a:t>
            </a:r>
            <a:r>
              <a:rPr lang="es-ES" sz="2400" dirty="0" smtClean="0">
                <a:solidFill>
                  <a:schemeClr val="bg1"/>
                </a:solidFill>
              </a:rPr>
              <a:t>      como          dio    mandamiento   nos</a:t>
            </a:r>
          </a:p>
          <a:p>
            <a:r>
              <a:rPr lang="en-US" sz="2400" b="1" dirty="0" smtClean="0">
                <a:solidFill>
                  <a:srgbClr val="FFFF00"/>
                </a:solidFill>
              </a:rPr>
              <a:t>24</a:t>
            </a:r>
            <a:r>
              <a:rPr lang="en-US" sz="3600" b="1" dirty="0" smtClean="0">
                <a:solidFill>
                  <a:srgbClr val="FFFF00"/>
                </a:solidFill>
              </a:rPr>
              <a:t>   </a:t>
            </a:r>
            <a:r>
              <a:rPr lang="el-GR" sz="3300" dirty="0" smtClean="0">
                <a:solidFill>
                  <a:schemeClr val="bg1"/>
                </a:solidFill>
              </a:rPr>
              <a:t>καὶ</a:t>
            </a:r>
            <a:r>
              <a:rPr lang="en-US" sz="3300" dirty="0" smtClean="0">
                <a:solidFill>
                  <a:schemeClr val="bg1"/>
                </a:solidFill>
              </a:rPr>
              <a:t> </a:t>
            </a:r>
            <a:r>
              <a:rPr lang="el-GR" sz="3300" dirty="0" smtClean="0">
                <a:solidFill>
                  <a:schemeClr val="bg1"/>
                </a:solidFill>
              </a:rPr>
              <a:t> </a:t>
            </a:r>
            <a:r>
              <a:rPr lang="el-GR" sz="3300" dirty="0">
                <a:solidFill>
                  <a:schemeClr val="bg1"/>
                </a:solidFill>
              </a:rPr>
              <a:t>ὁ </a:t>
            </a:r>
            <a:r>
              <a:rPr lang="en-US" sz="3300" dirty="0" smtClean="0">
                <a:solidFill>
                  <a:schemeClr val="bg1"/>
                </a:solidFill>
              </a:rPr>
              <a:t>  </a:t>
            </a:r>
            <a:r>
              <a:rPr lang="el-GR" sz="3300" dirty="0" smtClean="0">
                <a:solidFill>
                  <a:schemeClr val="bg1"/>
                </a:solidFill>
              </a:rPr>
              <a:t>τηρῶν </a:t>
            </a:r>
            <a:r>
              <a:rPr lang="el-GR" sz="3300" dirty="0">
                <a:solidFill>
                  <a:schemeClr val="bg1"/>
                </a:solidFill>
              </a:rPr>
              <a:t>τὰς </a:t>
            </a:r>
            <a:r>
              <a:rPr lang="el-GR" sz="3300" dirty="0" smtClean="0">
                <a:solidFill>
                  <a:schemeClr val="bg1"/>
                </a:solidFill>
              </a:rPr>
              <a:t>ἐντολὰς</a:t>
            </a:r>
            <a:r>
              <a:rPr lang="en-US" sz="3300" dirty="0" smtClean="0">
                <a:solidFill>
                  <a:schemeClr val="bg1"/>
                </a:solidFill>
              </a:rPr>
              <a:t> </a:t>
            </a:r>
            <a:r>
              <a:rPr lang="el-GR" sz="3300" dirty="0" smtClean="0">
                <a:solidFill>
                  <a:schemeClr val="bg1"/>
                </a:solidFill>
              </a:rPr>
              <a:t> </a:t>
            </a:r>
            <a:r>
              <a:rPr lang="el-GR" sz="3300" dirty="0">
                <a:solidFill>
                  <a:schemeClr val="bg1"/>
                </a:solidFill>
              </a:rPr>
              <a:t>αὐτοῦ ἐν αὐτῷ μένει 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s-ES" sz="2400" dirty="0" smtClean="0">
                <a:solidFill>
                  <a:schemeClr val="bg1"/>
                </a:solidFill>
              </a:rPr>
              <a:t>           y   </a:t>
            </a:r>
            <a:r>
              <a:rPr lang="es-ES" sz="2400" dirty="0">
                <a:solidFill>
                  <a:schemeClr val="bg1"/>
                </a:solidFill>
              </a:rPr>
              <a:t>el que guarda </a:t>
            </a:r>
            <a:r>
              <a:rPr lang="es-ES" sz="2400" dirty="0" smtClean="0">
                <a:solidFill>
                  <a:schemeClr val="bg1"/>
                </a:solidFill>
              </a:rPr>
              <a:t>  los  mandamientos   de él     en      él     permanece  </a:t>
            </a:r>
          </a:p>
          <a:p>
            <a:r>
              <a:rPr lang="en-US" sz="3300" dirty="0" smtClean="0">
                <a:solidFill>
                  <a:schemeClr val="bg1"/>
                </a:solidFill>
              </a:rPr>
              <a:t>        </a:t>
            </a:r>
            <a:r>
              <a:rPr lang="el-GR" sz="3300" dirty="0">
                <a:solidFill>
                  <a:schemeClr val="bg1"/>
                </a:solidFill>
              </a:rPr>
              <a:t>καὶ αὐτὸς ἐν αὐτῷ· καὶ ἐν τούτῳ γινώσκομεν 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s-ES" sz="2400" dirty="0" smtClean="0">
                <a:solidFill>
                  <a:schemeClr val="bg1"/>
                </a:solidFill>
              </a:rPr>
              <a:t>             y          él         en      él            y    en       esto         sabemos  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sz="3300" dirty="0" smtClean="0">
                <a:solidFill>
                  <a:schemeClr val="bg1"/>
                </a:solidFill>
              </a:rPr>
              <a:t>     </a:t>
            </a:r>
            <a:r>
              <a:rPr lang="el-GR" sz="3300" dirty="0" smtClean="0">
                <a:solidFill>
                  <a:schemeClr val="bg1"/>
                </a:solidFill>
              </a:rPr>
              <a:t>ὅτι</a:t>
            </a:r>
            <a:r>
              <a:rPr lang="en-US" sz="3300" dirty="0" smtClean="0">
                <a:solidFill>
                  <a:schemeClr val="bg1"/>
                </a:solidFill>
              </a:rPr>
              <a:t>   </a:t>
            </a:r>
            <a:r>
              <a:rPr lang="el-GR" sz="3300" dirty="0" smtClean="0">
                <a:solidFill>
                  <a:schemeClr val="bg1"/>
                </a:solidFill>
              </a:rPr>
              <a:t> μένει</a:t>
            </a:r>
            <a:r>
              <a:rPr lang="en-US" sz="3300" dirty="0" smtClean="0">
                <a:solidFill>
                  <a:schemeClr val="bg1"/>
                </a:solidFill>
              </a:rPr>
              <a:t>  </a:t>
            </a:r>
            <a:r>
              <a:rPr lang="el-GR" sz="3300" dirty="0" smtClean="0">
                <a:solidFill>
                  <a:schemeClr val="bg1"/>
                </a:solidFill>
              </a:rPr>
              <a:t> ἐν</a:t>
            </a:r>
            <a:r>
              <a:rPr lang="en-US" sz="3300" dirty="0" smtClean="0">
                <a:solidFill>
                  <a:schemeClr val="bg1"/>
                </a:solidFill>
              </a:rPr>
              <a:t> </a:t>
            </a:r>
            <a:r>
              <a:rPr lang="el-GR" sz="3300" dirty="0" smtClean="0">
                <a:solidFill>
                  <a:schemeClr val="bg1"/>
                </a:solidFill>
              </a:rPr>
              <a:t> </a:t>
            </a:r>
            <a:r>
              <a:rPr lang="el-GR" sz="3300" dirty="0">
                <a:solidFill>
                  <a:schemeClr val="bg1"/>
                </a:solidFill>
              </a:rPr>
              <a:t>ἡμῖν, </a:t>
            </a:r>
            <a:r>
              <a:rPr lang="en-US" sz="3300" dirty="0" smtClean="0">
                <a:solidFill>
                  <a:schemeClr val="bg1"/>
                </a:solidFill>
              </a:rPr>
              <a:t> </a:t>
            </a:r>
            <a:r>
              <a:rPr lang="el-GR" sz="3300" dirty="0" smtClean="0">
                <a:solidFill>
                  <a:schemeClr val="bg1"/>
                </a:solidFill>
              </a:rPr>
              <a:t>ἐκ </a:t>
            </a:r>
            <a:r>
              <a:rPr lang="el-GR" sz="3300" dirty="0">
                <a:solidFill>
                  <a:schemeClr val="bg1"/>
                </a:solidFill>
              </a:rPr>
              <a:t>τοῦ πνεύματος οὗ ἡμῖν ἔδωκεν. 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s-ES" sz="2400" dirty="0" smtClean="0">
                <a:solidFill>
                  <a:schemeClr val="bg1"/>
                </a:solidFill>
              </a:rPr>
              <a:t>       que  </a:t>
            </a:r>
            <a:r>
              <a:rPr lang="es-ES" sz="2400" dirty="0">
                <a:solidFill>
                  <a:schemeClr val="bg1"/>
                </a:solidFill>
              </a:rPr>
              <a:t>permanece en </a:t>
            </a:r>
            <a:r>
              <a:rPr lang="es-ES" sz="2400" dirty="0" smtClean="0">
                <a:solidFill>
                  <a:schemeClr val="bg1"/>
                </a:solidFill>
              </a:rPr>
              <a:t>nosotros  por    el          </a:t>
            </a:r>
            <a:r>
              <a:rPr lang="es-ES" sz="2400" dirty="0">
                <a:solidFill>
                  <a:schemeClr val="bg1"/>
                </a:solidFill>
              </a:rPr>
              <a:t>Espíritu </a:t>
            </a:r>
            <a:r>
              <a:rPr lang="es-ES" sz="2400" dirty="0" smtClean="0">
                <a:solidFill>
                  <a:schemeClr val="bg1"/>
                </a:solidFill>
              </a:rPr>
              <a:t>        que   nos        dio </a:t>
            </a:r>
            <a:endParaRPr lang="es-ES" sz="1000" dirty="0" smtClean="0">
              <a:solidFill>
                <a:schemeClr val="bg1"/>
              </a:solidFill>
            </a:endParaRPr>
          </a:p>
          <a:p>
            <a:endParaRPr lang="es-ES" sz="1000" dirty="0" smtClean="0">
              <a:solidFill>
                <a:schemeClr val="bg1"/>
              </a:solidFill>
            </a:endParaRPr>
          </a:p>
          <a:p>
            <a:r>
              <a:rPr lang="en-US" baseline="30000" dirty="0" smtClean="0">
                <a:solidFill>
                  <a:srgbClr val="FFFF00"/>
                </a:solidFill>
              </a:rPr>
              <a:t>R60</a:t>
            </a:r>
            <a:r>
              <a:rPr lang="en-US" baseline="30000" dirty="0" smtClean="0">
                <a:solidFill>
                  <a:schemeClr val="bg1"/>
                </a:solidFill>
              </a:rPr>
              <a:t>  </a:t>
            </a:r>
            <a:r>
              <a:rPr lang="es-ES" b="1" dirty="0">
                <a:solidFill>
                  <a:schemeClr val="bg1"/>
                </a:solidFill>
              </a:rPr>
              <a:t>23</a:t>
            </a:r>
            <a:r>
              <a:rPr lang="es-ES" dirty="0">
                <a:solidFill>
                  <a:schemeClr val="bg1"/>
                </a:solidFill>
              </a:rPr>
              <a:t> Y éste es su mandamiento: Que creamos en el nombre de su Hijo Jesucristo, y nos amemos unos a otros como nos lo ha mandado</a:t>
            </a:r>
            <a:r>
              <a:rPr lang="es-ES" dirty="0" smtClean="0">
                <a:solidFill>
                  <a:schemeClr val="bg1"/>
                </a:solidFill>
              </a:rPr>
              <a:t>. </a:t>
            </a:r>
            <a:r>
              <a:rPr lang="es-ES" b="1" dirty="0">
                <a:solidFill>
                  <a:schemeClr val="bg1"/>
                </a:solidFill>
              </a:rPr>
              <a:t>24</a:t>
            </a:r>
            <a:r>
              <a:rPr lang="es-ES" dirty="0">
                <a:solidFill>
                  <a:schemeClr val="bg1"/>
                </a:solidFill>
              </a:rPr>
              <a:t> Y el que guarda sus mandamientos, permanece en Dios, y Dios en él. Y en esto sabemos que él permanece en nosotros, por el Espíritu que nos ha dado</a:t>
            </a:r>
            <a:r>
              <a:rPr lang="es-ES" dirty="0" smtClean="0">
                <a:solidFill>
                  <a:schemeClr val="bg1"/>
                </a:solidFill>
              </a:rPr>
              <a:t>. / </a:t>
            </a:r>
            <a:r>
              <a:rPr lang="es-ES" baseline="30000" dirty="0" smtClean="0">
                <a:solidFill>
                  <a:srgbClr val="FFFF00"/>
                </a:solidFill>
              </a:rPr>
              <a:t>NVI </a:t>
            </a:r>
            <a:r>
              <a:rPr lang="es-ES" baseline="30000" dirty="0" smtClean="0">
                <a:solidFill>
                  <a:schemeClr val="bg1"/>
                </a:solidFill>
              </a:rPr>
              <a:t> </a:t>
            </a:r>
            <a:r>
              <a:rPr lang="es-ES" b="1" dirty="0">
                <a:solidFill>
                  <a:schemeClr val="bg1"/>
                </a:solidFill>
              </a:rPr>
              <a:t>23</a:t>
            </a:r>
            <a:r>
              <a:rPr lang="es-ES" dirty="0">
                <a:solidFill>
                  <a:schemeClr val="bg1"/>
                </a:solidFill>
              </a:rPr>
              <a:t> Y éste es su mandamiento: que creamos en el nombre de su Hijo Jesucristo, y que nos amemos los unos a los otros, pues así lo ha dispuesto.  </a:t>
            </a:r>
            <a:r>
              <a:rPr lang="es-ES" b="1" dirty="0" smtClean="0">
                <a:solidFill>
                  <a:schemeClr val="bg1"/>
                </a:solidFill>
              </a:rPr>
              <a:t>24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>
                <a:solidFill>
                  <a:schemeClr val="bg1"/>
                </a:solidFill>
              </a:rPr>
              <a:t>El que obedece sus mandamientos permanece en Dios, y Dios en él. ¿Cómo sabemos que él permanece en nosotros? Por el Espíritu que nos dio.</a:t>
            </a:r>
          </a:p>
        </p:txBody>
      </p:sp>
    </p:spTree>
    <p:extLst>
      <p:ext uri="{BB962C8B-B14F-4D97-AF65-F5344CB8AC3E}">
        <p14:creationId xmlns:p14="http://schemas.microsoft.com/office/powerpoint/2010/main" val="2036359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61838" cy="7004080"/>
          </a:xfrm>
          <a:prstGeom prst="rect">
            <a:avLst/>
          </a:prstGeom>
          <a:solidFill>
            <a:srgbClr val="002060"/>
          </a:solidFill>
        </p:spPr>
        <p:txBody>
          <a:bodyPr wrap="square" lIns="108821" tIns="54411" rIns="108821" bIns="54411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1 Juan 3:1-2 </a:t>
            </a:r>
            <a:endParaRPr lang="en-US" sz="1200" b="1" dirty="0" smtClean="0">
              <a:solidFill>
                <a:srgbClr val="FFFF00"/>
              </a:solidFill>
            </a:endParaRPr>
          </a:p>
          <a:p>
            <a:pPr algn="ctr"/>
            <a:endParaRPr lang="en-US" sz="1200" b="1" dirty="0" smtClean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rgbClr val="FFFF00"/>
                </a:solidFill>
              </a:rPr>
              <a:t>1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l-GR" sz="3400" dirty="0">
                <a:solidFill>
                  <a:schemeClr val="bg1"/>
                </a:solidFill>
              </a:rPr>
              <a:t>Ἴδετε ποταπὴν ἀγάπην δέδωκεν ἡμῖν ὁ πατήρ, 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s-ES" sz="2400" dirty="0" smtClean="0">
                <a:solidFill>
                  <a:schemeClr val="bg1"/>
                </a:solidFill>
              </a:rPr>
              <a:t>      Mirad          cuál               amor        </a:t>
            </a:r>
            <a:r>
              <a:rPr lang="es-ES" sz="2400" dirty="0">
                <a:solidFill>
                  <a:schemeClr val="bg1"/>
                </a:solidFill>
              </a:rPr>
              <a:t>ha dado </a:t>
            </a:r>
            <a:r>
              <a:rPr lang="es-ES" sz="2400" dirty="0" smtClean="0">
                <a:solidFill>
                  <a:schemeClr val="bg1"/>
                </a:solidFill>
              </a:rPr>
              <a:t>       nos     el   Padre</a:t>
            </a:r>
          </a:p>
          <a:p>
            <a:r>
              <a:rPr lang="en-US" sz="3200" b="1" dirty="0" smtClean="0">
                <a:solidFill>
                  <a:schemeClr val="bg1"/>
                </a:solidFill>
              </a:rPr>
              <a:t>   </a:t>
            </a:r>
            <a:r>
              <a:rPr lang="el-GR" sz="3400" dirty="0">
                <a:solidFill>
                  <a:schemeClr val="bg1"/>
                </a:solidFill>
              </a:rPr>
              <a:t>ἵνα </a:t>
            </a:r>
            <a:r>
              <a:rPr lang="el-GR" sz="3400" dirty="0" smtClean="0">
                <a:solidFill>
                  <a:schemeClr val="bg1"/>
                </a:solidFill>
              </a:rPr>
              <a:t>τέκνα θεοῦ</a:t>
            </a:r>
            <a:r>
              <a:rPr lang="en-US" sz="3400" dirty="0" smtClean="0">
                <a:solidFill>
                  <a:schemeClr val="bg1"/>
                </a:solidFill>
              </a:rPr>
              <a:t> </a:t>
            </a:r>
            <a:r>
              <a:rPr lang="el-GR" sz="3400" dirty="0" smtClean="0">
                <a:solidFill>
                  <a:schemeClr val="bg1"/>
                </a:solidFill>
              </a:rPr>
              <a:t> </a:t>
            </a:r>
            <a:r>
              <a:rPr lang="el-GR" sz="3400" dirty="0">
                <a:solidFill>
                  <a:schemeClr val="bg1"/>
                </a:solidFill>
              </a:rPr>
              <a:t>κληθῶμεν, καὶ ἐσμέν. διὰ τοῦτο</a:t>
            </a:r>
            <a:endParaRPr lang="en-US" sz="2400" b="1" dirty="0" smtClean="0">
              <a:solidFill>
                <a:schemeClr val="bg1"/>
              </a:solidFill>
            </a:endParaRPr>
          </a:p>
          <a:p>
            <a:r>
              <a:rPr lang="es-ES" sz="2400" dirty="0" smtClean="0">
                <a:solidFill>
                  <a:schemeClr val="bg1"/>
                </a:solidFill>
              </a:rPr>
              <a:t>para que  hijos   de </a:t>
            </a:r>
            <a:r>
              <a:rPr lang="es-ES" sz="2400" dirty="0">
                <a:solidFill>
                  <a:schemeClr val="bg1"/>
                </a:solidFill>
              </a:rPr>
              <a:t>Dios</a:t>
            </a:r>
            <a:r>
              <a:rPr lang="es-ES" sz="2400" dirty="0" smtClean="0">
                <a:solidFill>
                  <a:schemeClr val="bg1"/>
                </a:solidFill>
              </a:rPr>
              <a:t> </a:t>
            </a:r>
            <a:r>
              <a:rPr lang="es-ES" sz="2400" dirty="0">
                <a:solidFill>
                  <a:schemeClr val="bg1"/>
                </a:solidFill>
              </a:rPr>
              <a:t>seamos </a:t>
            </a:r>
            <a:r>
              <a:rPr lang="es-ES" sz="2400" dirty="0" smtClean="0">
                <a:solidFill>
                  <a:schemeClr val="bg1"/>
                </a:solidFill>
              </a:rPr>
              <a:t>llamados   y      somos       por    esto</a:t>
            </a:r>
          </a:p>
          <a:p>
            <a:r>
              <a:rPr lang="el-GR" sz="3200" dirty="0" smtClean="0">
                <a:solidFill>
                  <a:schemeClr val="bg1"/>
                </a:solidFill>
              </a:rPr>
              <a:t>ὁ </a:t>
            </a:r>
            <a:r>
              <a:rPr lang="el-GR" sz="3200" dirty="0">
                <a:solidFill>
                  <a:schemeClr val="bg1"/>
                </a:solidFill>
              </a:rPr>
              <a:t>κόσμος οὐ γινώσκει ἡμᾶς</a:t>
            </a:r>
            <a:r>
              <a:rPr lang="el-GR" sz="3200" dirty="0" smtClean="0">
                <a:solidFill>
                  <a:schemeClr val="bg1"/>
                </a:solidFill>
              </a:rPr>
              <a:t>,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l-GR" sz="3200" dirty="0" smtClean="0">
                <a:solidFill>
                  <a:schemeClr val="bg1"/>
                </a:solidFill>
              </a:rPr>
              <a:t> </a:t>
            </a:r>
            <a:r>
              <a:rPr lang="el-GR" sz="3200" dirty="0">
                <a:solidFill>
                  <a:schemeClr val="bg1"/>
                </a:solidFill>
              </a:rPr>
              <a:t>ὅτι οὐκ ἔγνω αὐτόν</a:t>
            </a:r>
            <a:r>
              <a:rPr lang="el-GR" sz="3200" dirty="0" smtClean="0">
                <a:solidFill>
                  <a:schemeClr val="bg1"/>
                </a:solidFill>
              </a:rPr>
              <a:t>.</a:t>
            </a:r>
            <a:r>
              <a:rPr lang="en-US" sz="3200" dirty="0" smtClean="0">
                <a:solidFill>
                  <a:schemeClr val="bg1"/>
                </a:solidFill>
              </a:rPr>
              <a:t>       </a:t>
            </a:r>
            <a:r>
              <a:rPr lang="en-US" sz="2800" b="1" dirty="0" smtClean="0">
                <a:solidFill>
                  <a:srgbClr val="FFFF00"/>
                </a:solidFill>
              </a:rPr>
              <a:t>2</a:t>
            </a:r>
            <a:r>
              <a:rPr lang="en-US" sz="3000" b="1" dirty="0" smtClean="0">
                <a:solidFill>
                  <a:schemeClr val="bg1"/>
                </a:solidFill>
              </a:rPr>
              <a:t> </a:t>
            </a:r>
            <a:r>
              <a:rPr lang="el-GR" sz="3200" dirty="0">
                <a:solidFill>
                  <a:schemeClr val="bg1"/>
                </a:solidFill>
              </a:rPr>
              <a:t>ἀγαπητοὶ νῦν </a:t>
            </a:r>
            <a:endParaRPr lang="en-US" sz="3200" dirty="0" smtClean="0">
              <a:solidFill>
                <a:schemeClr val="bg1"/>
              </a:solidFill>
            </a:endParaRPr>
          </a:p>
          <a:p>
            <a:r>
              <a:rPr lang="es-ES" sz="2400" dirty="0" smtClean="0">
                <a:solidFill>
                  <a:schemeClr val="bg1"/>
                </a:solidFill>
              </a:rPr>
              <a:t>el    mundo    no       conoce        nos   porque  </a:t>
            </a:r>
            <a:r>
              <a:rPr lang="es-ES" sz="2400" dirty="0">
                <a:solidFill>
                  <a:schemeClr val="bg1"/>
                </a:solidFill>
              </a:rPr>
              <a:t>no </a:t>
            </a:r>
            <a:r>
              <a:rPr lang="es-ES" sz="2400" dirty="0" smtClean="0">
                <a:solidFill>
                  <a:schemeClr val="bg1"/>
                </a:solidFill>
              </a:rPr>
              <a:t>  conoció    a él</a:t>
            </a:r>
            <a:r>
              <a:rPr lang="es-ES" sz="2400" dirty="0">
                <a:solidFill>
                  <a:schemeClr val="bg1"/>
                </a:solidFill>
              </a:rPr>
              <a:t> </a:t>
            </a:r>
            <a:r>
              <a:rPr lang="es-ES" sz="2400" dirty="0" smtClean="0">
                <a:solidFill>
                  <a:schemeClr val="bg1"/>
                </a:solidFill>
              </a:rPr>
              <a:t>                      amados     </a:t>
            </a:r>
            <a:r>
              <a:rPr lang="es-ES" sz="2400" dirty="0">
                <a:solidFill>
                  <a:schemeClr val="bg1"/>
                </a:solidFill>
              </a:rPr>
              <a:t>ahora 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l-GR" sz="3200" dirty="0" smtClean="0">
                <a:solidFill>
                  <a:schemeClr val="bg1"/>
                </a:solidFill>
              </a:rPr>
              <a:t>τέκνα </a:t>
            </a:r>
            <a:r>
              <a:rPr lang="el-GR" sz="3200" dirty="0">
                <a:solidFill>
                  <a:schemeClr val="bg1"/>
                </a:solidFill>
              </a:rPr>
              <a:t>θεοῦ ἐσμεν, καὶ οὔπω ἐφανερώθη τί ἐσόμεθα. οἴδαμεν ὅτι ἐὰν 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   </a:t>
            </a:r>
            <a:r>
              <a:rPr lang="es-ES" sz="2400" dirty="0" smtClean="0">
                <a:solidFill>
                  <a:schemeClr val="bg1"/>
                </a:solidFill>
              </a:rPr>
              <a:t>hijos   </a:t>
            </a:r>
            <a:r>
              <a:rPr lang="es-ES" sz="2400" dirty="0">
                <a:solidFill>
                  <a:schemeClr val="bg1"/>
                </a:solidFill>
              </a:rPr>
              <a:t>de </a:t>
            </a:r>
            <a:r>
              <a:rPr lang="es-ES" sz="2400" dirty="0" smtClean="0">
                <a:solidFill>
                  <a:schemeClr val="bg1"/>
                </a:solidFill>
              </a:rPr>
              <a:t>Dios   somos       </a:t>
            </a:r>
            <a:r>
              <a:rPr lang="es-ES" sz="2400" dirty="0">
                <a:solidFill>
                  <a:schemeClr val="bg1"/>
                </a:solidFill>
              </a:rPr>
              <a:t>y </a:t>
            </a:r>
            <a:r>
              <a:rPr lang="es-ES" sz="2400" dirty="0" smtClean="0">
                <a:solidFill>
                  <a:schemeClr val="bg1"/>
                </a:solidFill>
              </a:rPr>
              <a:t>  aún </a:t>
            </a:r>
            <a:r>
              <a:rPr lang="es-ES" sz="2400" dirty="0">
                <a:solidFill>
                  <a:schemeClr val="bg1"/>
                </a:solidFill>
              </a:rPr>
              <a:t>no </a:t>
            </a:r>
            <a:r>
              <a:rPr lang="es-ES" sz="2400" dirty="0" smtClean="0">
                <a:solidFill>
                  <a:schemeClr val="bg1"/>
                </a:solidFill>
              </a:rPr>
              <a:t> fue </a:t>
            </a:r>
            <a:r>
              <a:rPr lang="es-ES" sz="2400" dirty="0">
                <a:solidFill>
                  <a:schemeClr val="bg1"/>
                </a:solidFill>
              </a:rPr>
              <a:t>manifestado </a:t>
            </a:r>
            <a:r>
              <a:rPr lang="es-ES" sz="2400" dirty="0" smtClean="0">
                <a:solidFill>
                  <a:schemeClr val="bg1"/>
                </a:solidFill>
              </a:rPr>
              <a:t>que  seremos         </a:t>
            </a:r>
            <a:r>
              <a:rPr lang="es-ES" sz="2400" dirty="0">
                <a:solidFill>
                  <a:schemeClr val="bg1"/>
                </a:solidFill>
              </a:rPr>
              <a:t>sabemos </a:t>
            </a:r>
            <a:r>
              <a:rPr lang="es-ES" sz="2400" dirty="0" smtClean="0">
                <a:solidFill>
                  <a:schemeClr val="bg1"/>
                </a:solidFill>
              </a:rPr>
              <a:t>  que   si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l-GR" sz="3200" dirty="0">
                <a:solidFill>
                  <a:schemeClr val="bg1"/>
                </a:solidFill>
              </a:rPr>
              <a:t>φανερωθῇ, 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l-GR" sz="3200" dirty="0" smtClean="0">
                <a:solidFill>
                  <a:schemeClr val="bg1"/>
                </a:solidFill>
              </a:rPr>
              <a:t>ὅμοιοι </a:t>
            </a:r>
            <a:r>
              <a:rPr lang="el-GR" sz="3200" dirty="0">
                <a:solidFill>
                  <a:schemeClr val="bg1"/>
                </a:solidFill>
              </a:rPr>
              <a:t>αὐτῷ ἐσόμεθα, ὅτι ὀψόμεθα αὐτόν, καθώς ἐστιν</a:t>
            </a:r>
            <a:r>
              <a:rPr lang="el-GR" sz="3200" dirty="0" smtClean="0">
                <a:solidFill>
                  <a:schemeClr val="bg1"/>
                </a:solidFill>
              </a:rPr>
              <a:t>.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err="1" smtClean="0">
                <a:solidFill>
                  <a:schemeClr val="bg1"/>
                </a:solidFill>
              </a:rPr>
              <a:t>es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s-ES" sz="2400" dirty="0" smtClean="0">
                <a:solidFill>
                  <a:schemeClr val="bg1"/>
                </a:solidFill>
              </a:rPr>
              <a:t>manifestado semejantes  a él        seremos   </a:t>
            </a:r>
            <a:r>
              <a:rPr lang="es-ES" sz="2400" dirty="0">
                <a:solidFill>
                  <a:schemeClr val="bg1"/>
                </a:solidFill>
              </a:rPr>
              <a:t>porque </a:t>
            </a:r>
            <a:r>
              <a:rPr lang="es-ES" sz="2400" dirty="0" smtClean="0">
                <a:solidFill>
                  <a:schemeClr val="bg1"/>
                </a:solidFill>
              </a:rPr>
              <a:t>  </a:t>
            </a:r>
            <a:r>
              <a:rPr lang="es-ES" sz="2400" dirty="0">
                <a:solidFill>
                  <a:schemeClr val="bg1"/>
                </a:solidFill>
              </a:rPr>
              <a:t>veremos </a:t>
            </a:r>
            <a:r>
              <a:rPr lang="es-ES" sz="2400" dirty="0" smtClean="0">
                <a:solidFill>
                  <a:schemeClr val="bg1"/>
                </a:solidFill>
              </a:rPr>
              <a:t>        le         tal </a:t>
            </a:r>
            <a:r>
              <a:rPr lang="es-ES" sz="2400" dirty="0">
                <a:solidFill>
                  <a:schemeClr val="bg1"/>
                </a:solidFill>
              </a:rPr>
              <a:t>como </a:t>
            </a:r>
            <a:r>
              <a:rPr lang="es-ES" sz="2400" dirty="0" smtClean="0">
                <a:solidFill>
                  <a:schemeClr val="bg1"/>
                </a:solidFill>
              </a:rPr>
              <a:t>    </a:t>
            </a:r>
            <a:r>
              <a:rPr lang="es-ES" sz="2400" dirty="0">
                <a:solidFill>
                  <a:schemeClr val="bg1"/>
                </a:solidFill>
              </a:rPr>
              <a:t>es</a:t>
            </a:r>
            <a:endParaRPr lang="en-US" sz="1200" dirty="0" smtClean="0">
              <a:solidFill>
                <a:schemeClr val="bg1"/>
              </a:solidFill>
            </a:endParaRPr>
          </a:p>
          <a:p>
            <a:r>
              <a:rPr lang="en-US" sz="1200" dirty="0">
                <a:solidFill>
                  <a:schemeClr val="bg1"/>
                </a:solidFill>
              </a:rPr>
              <a:t> </a:t>
            </a:r>
          </a:p>
          <a:p>
            <a:r>
              <a:rPr lang="en-US" baseline="30000" dirty="0">
                <a:solidFill>
                  <a:srgbClr val="FFFF00"/>
                </a:solidFill>
              </a:rPr>
              <a:t>R60 </a:t>
            </a:r>
            <a:r>
              <a:rPr lang="en-US" b="1" dirty="0">
                <a:solidFill>
                  <a:schemeClr val="bg1"/>
                </a:solidFill>
              </a:rPr>
              <a:t>1 </a:t>
            </a:r>
            <a:r>
              <a:rPr lang="es-ES" dirty="0" smtClean="0">
                <a:solidFill>
                  <a:schemeClr val="bg1"/>
                </a:solidFill>
              </a:rPr>
              <a:t>Mirad </a:t>
            </a:r>
            <a:r>
              <a:rPr lang="es-ES" dirty="0">
                <a:solidFill>
                  <a:schemeClr val="bg1"/>
                </a:solidFill>
              </a:rPr>
              <a:t>cuál amor nos ha dado el Padre, para que seamos llamados hijos de Dios; por esto el mundo no nos conoce, porque no le conoció a él</a:t>
            </a:r>
            <a:r>
              <a:rPr lang="es-ES" dirty="0" smtClean="0">
                <a:solidFill>
                  <a:schemeClr val="bg1"/>
                </a:solidFill>
              </a:rPr>
              <a:t>. </a:t>
            </a:r>
            <a:r>
              <a:rPr lang="es-ES" b="1" dirty="0">
                <a:solidFill>
                  <a:schemeClr val="bg1"/>
                </a:solidFill>
              </a:rPr>
              <a:t>2</a:t>
            </a:r>
            <a:r>
              <a:rPr lang="es-ES" dirty="0">
                <a:solidFill>
                  <a:schemeClr val="bg1"/>
                </a:solidFill>
              </a:rPr>
              <a:t> Amados, ahora somos hijos de Dios, y aún no se ha manifestado lo que hemos de ser; pero sabemos que cuando él se manifieste, seremos semejantes a él, porque le veremos tal como él es</a:t>
            </a:r>
            <a:r>
              <a:rPr lang="es-ES" dirty="0" smtClean="0">
                <a:solidFill>
                  <a:schemeClr val="bg1"/>
                </a:solidFill>
              </a:rPr>
              <a:t>. / </a:t>
            </a:r>
            <a:r>
              <a:rPr lang="es-ES" baseline="30000" dirty="0" smtClean="0">
                <a:solidFill>
                  <a:srgbClr val="FFFF00"/>
                </a:solidFill>
              </a:rPr>
              <a:t>NVI </a:t>
            </a:r>
            <a:r>
              <a:rPr lang="es-ES" b="1" dirty="0" smtClean="0">
                <a:solidFill>
                  <a:schemeClr val="bg1"/>
                </a:solidFill>
              </a:rPr>
              <a:t>1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>
                <a:solidFill>
                  <a:schemeClr val="bg1"/>
                </a:solidFill>
              </a:rPr>
              <a:t>¡Fíjense qué gran amor nos ha dado el Padre, que se nos llame hijos de Dios! ¡Y lo somos! El mundo no nos conoce, precisamente porque no lo conoció a él</a:t>
            </a:r>
            <a:r>
              <a:rPr lang="es-ES" dirty="0" smtClean="0">
                <a:solidFill>
                  <a:schemeClr val="bg1"/>
                </a:solidFill>
              </a:rPr>
              <a:t>. </a:t>
            </a:r>
            <a:r>
              <a:rPr lang="es-ES" b="1" dirty="0" smtClean="0">
                <a:solidFill>
                  <a:schemeClr val="bg1"/>
                </a:solidFill>
              </a:rPr>
              <a:t>2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>
                <a:solidFill>
                  <a:schemeClr val="bg1"/>
                </a:solidFill>
              </a:rPr>
              <a:t>Queridos hermanos, ahora somos hijos de Dios, pero todavía no se ha manifestado lo que habremos de ser. Sabemos, sin embargo, que cuando Cristo venga seremos semejantes a él, porque lo veremos tal como él es</a:t>
            </a:r>
            <a:r>
              <a:rPr lang="es-ES" dirty="0" smtClean="0">
                <a:solidFill>
                  <a:schemeClr val="bg1"/>
                </a:solidFill>
              </a:rPr>
              <a:t>.</a:t>
            </a: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342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61838" cy="6819414"/>
          </a:xfrm>
          <a:prstGeom prst="rect">
            <a:avLst/>
          </a:prstGeom>
          <a:solidFill>
            <a:srgbClr val="002060"/>
          </a:solidFill>
        </p:spPr>
        <p:txBody>
          <a:bodyPr wrap="square" lIns="108821" tIns="54411" rIns="108821" bIns="54411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1 Juan 3:3-5 </a:t>
            </a:r>
            <a:endParaRPr lang="en-US" sz="1200" b="1" dirty="0" smtClean="0">
              <a:solidFill>
                <a:srgbClr val="FFFF00"/>
              </a:solidFill>
            </a:endParaRPr>
          </a:p>
          <a:p>
            <a:pPr algn="ctr"/>
            <a:endParaRPr lang="en-US" sz="1200" b="1" dirty="0" smtClean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rgbClr val="FFFF00"/>
                </a:solidFill>
              </a:rPr>
              <a:t>  3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l-GR" sz="3400" dirty="0">
                <a:solidFill>
                  <a:schemeClr val="bg1"/>
                </a:solidFill>
              </a:rPr>
              <a:t>καὶ πᾶς </a:t>
            </a:r>
            <a:r>
              <a:rPr lang="en-US" sz="3400" dirty="0" smtClean="0">
                <a:solidFill>
                  <a:schemeClr val="bg1"/>
                </a:solidFill>
              </a:rPr>
              <a:t> </a:t>
            </a:r>
            <a:r>
              <a:rPr lang="el-GR" sz="3400" dirty="0" smtClean="0">
                <a:solidFill>
                  <a:schemeClr val="bg1"/>
                </a:solidFill>
              </a:rPr>
              <a:t>ὁ </a:t>
            </a:r>
            <a:r>
              <a:rPr lang="en-US" sz="3400" dirty="0" smtClean="0">
                <a:solidFill>
                  <a:schemeClr val="bg1"/>
                </a:solidFill>
              </a:rPr>
              <a:t> </a:t>
            </a:r>
            <a:r>
              <a:rPr lang="el-GR" sz="3400" dirty="0" smtClean="0">
                <a:solidFill>
                  <a:schemeClr val="bg1"/>
                </a:solidFill>
              </a:rPr>
              <a:t>ἔχων</a:t>
            </a:r>
            <a:r>
              <a:rPr lang="en-US" sz="3400" dirty="0" smtClean="0">
                <a:solidFill>
                  <a:schemeClr val="bg1"/>
                </a:solidFill>
              </a:rPr>
              <a:t> </a:t>
            </a:r>
            <a:r>
              <a:rPr lang="el-GR" sz="3400" dirty="0" smtClean="0">
                <a:solidFill>
                  <a:schemeClr val="bg1"/>
                </a:solidFill>
              </a:rPr>
              <a:t> </a:t>
            </a:r>
            <a:r>
              <a:rPr lang="el-GR" sz="3400" dirty="0">
                <a:solidFill>
                  <a:schemeClr val="bg1"/>
                </a:solidFill>
              </a:rPr>
              <a:t>τὴν ἐλπίδα ταύτην ἐπ᾽ </a:t>
            </a:r>
            <a:r>
              <a:rPr lang="el-GR" sz="3400" dirty="0" smtClean="0">
                <a:solidFill>
                  <a:schemeClr val="bg1"/>
                </a:solidFill>
              </a:rPr>
              <a:t>αὐτῷ</a:t>
            </a:r>
            <a:r>
              <a:rPr lang="en-US" sz="3400" dirty="0" smtClean="0">
                <a:solidFill>
                  <a:schemeClr val="bg1"/>
                </a:solidFill>
              </a:rPr>
              <a:t> </a:t>
            </a:r>
            <a:endParaRPr lang="es-ES" sz="2400" dirty="0" smtClean="0">
              <a:solidFill>
                <a:schemeClr val="bg1"/>
              </a:solidFill>
            </a:endParaRPr>
          </a:p>
          <a:p>
            <a:r>
              <a:rPr lang="es-ES" sz="2400" dirty="0" smtClean="0">
                <a:solidFill>
                  <a:schemeClr val="bg1"/>
                </a:solidFill>
              </a:rPr>
              <a:t>         Y     todo  el </a:t>
            </a:r>
            <a:r>
              <a:rPr lang="es-ES" sz="2400" dirty="0">
                <a:solidFill>
                  <a:schemeClr val="bg1"/>
                </a:solidFill>
              </a:rPr>
              <a:t>que </a:t>
            </a:r>
            <a:r>
              <a:rPr lang="es-ES" sz="2400" dirty="0" smtClean="0">
                <a:solidFill>
                  <a:schemeClr val="bg1"/>
                </a:solidFill>
              </a:rPr>
              <a:t>tiene    la    </a:t>
            </a:r>
            <a:r>
              <a:rPr lang="es-ES" sz="2400" dirty="0">
                <a:solidFill>
                  <a:schemeClr val="bg1"/>
                </a:solidFill>
              </a:rPr>
              <a:t>esperanza </a:t>
            </a:r>
            <a:r>
              <a:rPr lang="es-ES" sz="2400" dirty="0" smtClean="0">
                <a:solidFill>
                  <a:schemeClr val="bg1"/>
                </a:solidFill>
              </a:rPr>
              <a:t>     esta      sobre     él</a:t>
            </a:r>
          </a:p>
          <a:p>
            <a:r>
              <a:rPr lang="en-US" sz="3400" b="1" dirty="0" smtClean="0">
                <a:solidFill>
                  <a:schemeClr val="bg1"/>
                </a:solidFill>
              </a:rPr>
              <a:t>    </a:t>
            </a:r>
            <a:r>
              <a:rPr lang="el-GR" sz="3400" dirty="0">
                <a:solidFill>
                  <a:schemeClr val="bg1"/>
                </a:solidFill>
              </a:rPr>
              <a:t>ἁγνίζει ἑαυτόν, καθὼς ἐκεῖνος ἁγνός ἐστιν. 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s-ES" sz="2400" dirty="0" smtClean="0">
                <a:solidFill>
                  <a:schemeClr val="bg1"/>
                </a:solidFill>
              </a:rPr>
              <a:t>        purifica   </a:t>
            </a:r>
            <a:r>
              <a:rPr lang="es-ES" sz="2400" dirty="0">
                <a:solidFill>
                  <a:schemeClr val="bg1"/>
                </a:solidFill>
              </a:rPr>
              <a:t>a sí </a:t>
            </a:r>
            <a:r>
              <a:rPr lang="es-ES" sz="2400" dirty="0" smtClean="0">
                <a:solidFill>
                  <a:schemeClr val="bg1"/>
                </a:solidFill>
              </a:rPr>
              <a:t>mismo    tal como      aquél          puro         es</a:t>
            </a:r>
          </a:p>
          <a:p>
            <a:r>
              <a:rPr lang="en-US" sz="2800" b="1" dirty="0" smtClean="0">
                <a:solidFill>
                  <a:srgbClr val="FFFF00"/>
                </a:solidFill>
              </a:rPr>
              <a:t>4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l-GR" sz="3400" dirty="0">
                <a:solidFill>
                  <a:schemeClr val="bg1"/>
                </a:solidFill>
              </a:rPr>
              <a:t>Πᾶς ὁ ποιῶν τὴν ἁμαρτίαν καὶ τὴν ἀνομίαν ποιεῖ, καὶ ἡ ἁμαρτία 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s-ES" sz="2400" dirty="0" smtClean="0">
                <a:solidFill>
                  <a:schemeClr val="bg1"/>
                </a:solidFill>
              </a:rPr>
              <a:t>   todo el </a:t>
            </a:r>
            <a:r>
              <a:rPr lang="es-ES" sz="2400" dirty="0">
                <a:solidFill>
                  <a:schemeClr val="bg1"/>
                </a:solidFill>
              </a:rPr>
              <a:t>que </a:t>
            </a:r>
            <a:r>
              <a:rPr lang="es-ES" sz="2400" dirty="0" smtClean="0">
                <a:solidFill>
                  <a:schemeClr val="bg1"/>
                </a:solidFill>
              </a:rPr>
              <a:t>hace      el           pecado  también   la     ilegalidad     hace         y    el      </a:t>
            </a:r>
            <a:r>
              <a:rPr lang="es-ES" sz="2400" dirty="0">
                <a:solidFill>
                  <a:schemeClr val="bg1"/>
                </a:solidFill>
              </a:rPr>
              <a:t>pecado </a:t>
            </a:r>
            <a:endParaRPr lang="es-ES" sz="2400" dirty="0" smtClean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   </a:t>
            </a:r>
            <a:r>
              <a:rPr lang="el-GR" sz="3200" dirty="0" smtClean="0">
                <a:solidFill>
                  <a:schemeClr val="bg1"/>
                </a:solidFill>
              </a:rPr>
              <a:t>ἐστὶν </a:t>
            </a:r>
            <a:r>
              <a:rPr lang="el-GR" sz="3200" dirty="0">
                <a:solidFill>
                  <a:schemeClr val="bg1"/>
                </a:solidFill>
              </a:rPr>
              <a:t>ἡ ἀνομία. 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                   </a:t>
            </a:r>
            <a:r>
              <a:rPr lang="en-US" sz="2800" b="1" dirty="0" smtClean="0">
                <a:solidFill>
                  <a:srgbClr val="FFFF00"/>
                </a:solidFill>
              </a:rPr>
              <a:t>5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l-GR" sz="3400" dirty="0">
                <a:solidFill>
                  <a:schemeClr val="bg1"/>
                </a:solidFill>
              </a:rPr>
              <a:t>καὶ οἴδατε ὅτι ἐκεῖνος ἐφανερώθη, 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         </a:t>
            </a:r>
            <a:r>
              <a:rPr lang="en-US" sz="2400" dirty="0" err="1" smtClean="0">
                <a:solidFill>
                  <a:schemeClr val="bg1"/>
                </a:solidFill>
              </a:rPr>
              <a:t>es</a:t>
            </a:r>
            <a:r>
              <a:rPr lang="en-US" sz="2400" dirty="0" smtClean="0">
                <a:solidFill>
                  <a:schemeClr val="bg1"/>
                </a:solidFill>
              </a:rPr>
              <a:t>     </a:t>
            </a:r>
            <a:r>
              <a:rPr lang="es-ES" sz="2400" dirty="0" smtClean="0">
                <a:solidFill>
                  <a:schemeClr val="bg1"/>
                </a:solidFill>
              </a:rPr>
              <a:t>la  ilegalidad                                    y        sabéis     </a:t>
            </a:r>
            <a:r>
              <a:rPr lang="es-ES" sz="2400" dirty="0">
                <a:solidFill>
                  <a:schemeClr val="bg1"/>
                </a:solidFill>
              </a:rPr>
              <a:t>que </a:t>
            </a:r>
            <a:r>
              <a:rPr lang="es-ES" sz="2400" dirty="0" smtClean="0">
                <a:solidFill>
                  <a:schemeClr val="bg1"/>
                </a:solidFill>
              </a:rPr>
              <a:t>     aquél       fue manifestado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sz="3400" dirty="0">
                <a:solidFill>
                  <a:schemeClr val="bg1"/>
                </a:solidFill>
              </a:rPr>
              <a:t> </a:t>
            </a:r>
            <a:r>
              <a:rPr lang="en-US" sz="3400" dirty="0" smtClean="0">
                <a:solidFill>
                  <a:schemeClr val="bg1"/>
                </a:solidFill>
              </a:rPr>
              <a:t>  </a:t>
            </a:r>
            <a:r>
              <a:rPr lang="el-GR" sz="3400" dirty="0" smtClean="0">
                <a:solidFill>
                  <a:schemeClr val="bg1"/>
                </a:solidFill>
              </a:rPr>
              <a:t>ἵνα </a:t>
            </a:r>
            <a:r>
              <a:rPr lang="el-GR" sz="3400" dirty="0">
                <a:solidFill>
                  <a:schemeClr val="bg1"/>
                </a:solidFill>
              </a:rPr>
              <a:t>τὰς ἁμαρτίας ἄρῃ, καὶ ἁμαρτία ἐν αὐτῷ οὐκ ἔστιν. 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s-ES" sz="2400" dirty="0" smtClean="0">
                <a:solidFill>
                  <a:schemeClr val="bg1"/>
                </a:solidFill>
              </a:rPr>
              <a:t>    para    los       pecados      quitar      y       pecado       en       </a:t>
            </a:r>
            <a:r>
              <a:rPr lang="es-ES" sz="2400" dirty="0">
                <a:solidFill>
                  <a:schemeClr val="bg1"/>
                </a:solidFill>
              </a:rPr>
              <a:t>él </a:t>
            </a:r>
            <a:r>
              <a:rPr lang="es-ES" sz="2400" dirty="0" smtClean="0">
                <a:solidFill>
                  <a:schemeClr val="bg1"/>
                </a:solidFill>
              </a:rPr>
              <a:t>          no     hay </a:t>
            </a:r>
            <a:r>
              <a:rPr lang="en-US" sz="2400" dirty="0">
                <a:solidFill>
                  <a:schemeClr val="bg1"/>
                </a:solidFill>
              </a:rPr>
              <a:t> </a:t>
            </a:r>
            <a:endParaRPr lang="en-US" sz="2400" dirty="0" smtClean="0">
              <a:solidFill>
                <a:schemeClr val="bg1"/>
              </a:solidFill>
            </a:endParaRPr>
          </a:p>
          <a:p>
            <a:endParaRPr lang="en-US" sz="1200" dirty="0">
              <a:solidFill>
                <a:schemeClr val="bg1"/>
              </a:solidFill>
            </a:endParaRPr>
          </a:p>
          <a:p>
            <a:r>
              <a:rPr lang="en-US" baseline="30000" dirty="0">
                <a:solidFill>
                  <a:srgbClr val="FFFF00"/>
                </a:solidFill>
              </a:rPr>
              <a:t>R60 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s-ES" b="1" dirty="0" smtClean="0">
                <a:solidFill>
                  <a:schemeClr val="bg1"/>
                </a:solidFill>
              </a:rPr>
              <a:t>3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>
                <a:solidFill>
                  <a:schemeClr val="bg1"/>
                </a:solidFill>
              </a:rPr>
              <a:t>Y todo aquel que tiene esta esperanza en él, se purifica a sí mismo, así como él es puro</a:t>
            </a:r>
            <a:r>
              <a:rPr lang="es-ES" dirty="0" smtClean="0">
                <a:solidFill>
                  <a:schemeClr val="bg1"/>
                </a:solidFill>
              </a:rPr>
              <a:t>. </a:t>
            </a:r>
            <a:r>
              <a:rPr lang="es-ES" b="1" dirty="0">
                <a:solidFill>
                  <a:schemeClr val="bg1"/>
                </a:solidFill>
              </a:rPr>
              <a:t>4</a:t>
            </a:r>
            <a:r>
              <a:rPr lang="es-ES" dirty="0">
                <a:solidFill>
                  <a:schemeClr val="bg1"/>
                </a:solidFill>
              </a:rPr>
              <a:t> Todo aquel que comete pecado, infringe también la ley; pues el pecado es infracción de la ley</a:t>
            </a:r>
            <a:r>
              <a:rPr lang="es-ES" dirty="0" smtClean="0">
                <a:solidFill>
                  <a:schemeClr val="bg1"/>
                </a:solidFill>
              </a:rPr>
              <a:t>. </a:t>
            </a:r>
            <a:r>
              <a:rPr lang="es-ES" b="1" dirty="0">
                <a:solidFill>
                  <a:schemeClr val="bg1"/>
                </a:solidFill>
              </a:rPr>
              <a:t>5</a:t>
            </a:r>
            <a:r>
              <a:rPr lang="es-ES" dirty="0">
                <a:solidFill>
                  <a:schemeClr val="bg1"/>
                </a:solidFill>
              </a:rPr>
              <a:t> Y sabéis que él apareció para quitar nuestros pecados, y no </a:t>
            </a:r>
            <a:r>
              <a:rPr lang="es-ES" dirty="0" smtClean="0">
                <a:solidFill>
                  <a:schemeClr val="bg1"/>
                </a:solidFill>
              </a:rPr>
              <a:t>hay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s-ES" baseline="30000" dirty="0">
                <a:solidFill>
                  <a:srgbClr val="FFFF00"/>
                </a:solidFill>
              </a:rPr>
              <a:t>NVI </a:t>
            </a:r>
            <a:r>
              <a:rPr lang="es-ES" baseline="30000" dirty="0" smtClean="0">
                <a:solidFill>
                  <a:schemeClr val="bg1"/>
                </a:solidFill>
              </a:rPr>
              <a:t> </a:t>
            </a:r>
            <a:r>
              <a:rPr lang="es-ES" b="1" dirty="0" smtClean="0">
                <a:solidFill>
                  <a:schemeClr val="bg1"/>
                </a:solidFill>
              </a:rPr>
              <a:t>3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>
                <a:solidFill>
                  <a:schemeClr val="bg1"/>
                </a:solidFill>
              </a:rPr>
              <a:t>Todo el que tiene esta esperanza en Cristo, se purifica a sí mismo, así como él es puro</a:t>
            </a:r>
            <a:r>
              <a:rPr lang="es-ES" dirty="0" smtClean="0">
                <a:solidFill>
                  <a:schemeClr val="bg1"/>
                </a:solidFill>
              </a:rPr>
              <a:t>. </a:t>
            </a:r>
            <a:r>
              <a:rPr lang="es-ES" b="1" dirty="0">
                <a:solidFill>
                  <a:schemeClr val="bg1"/>
                </a:solidFill>
              </a:rPr>
              <a:t>4</a:t>
            </a:r>
            <a:r>
              <a:rPr lang="es-ES" dirty="0">
                <a:solidFill>
                  <a:schemeClr val="bg1"/>
                </a:solidFill>
              </a:rPr>
              <a:t> Todo el que comete pecado quebranta la ley; de hecho, el pecado es transgresión de la </a:t>
            </a:r>
            <a:r>
              <a:rPr lang="es-ES" dirty="0" smtClean="0">
                <a:solidFill>
                  <a:schemeClr val="bg1"/>
                </a:solidFill>
              </a:rPr>
              <a:t>ley </a:t>
            </a:r>
            <a:r>
              <a:rPr lang="es-ES" b="1" dirty="0">
                <a:solidFill>
                  <a:schemeClr val="bg1"/>
                </a:solidFill>
              </a:rPr>
              <a:t>5</a:t>
            </a:r>
            <a:r>
              <a:rPr lang="es-ES" dirty="0">
                <a:solidFill>
                  <a:schemeClr val="bg1"/>
                </a:solidFill>
              </a:rPr>
              <a:t> Pero ustedes saben que Jesucristo se manifestó para quitar nuestros pecados. Y él no tiene pecado</a:t>
            </a:r>
            <a:r>
              <a:rPr lang="es-ES" dirty="0" smtClean="0">
                <a:solidFill>
                  <a:schemeClr val="bg1"/>
                </a:solidFill>
              </a:rPr>
              <a:t>.</a:t>
            </a: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079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61838" cy="7804299"/>
          </a:xfrm>
          <a:prstGeom prst="rect">
            <a:avLst/>
          </a:prstGeom>
          <a:solidFill>
            <a:srgbClr val="002060"/>
          </a:solidFill>
        </p:spPr>
        <p:txBody>
          <a:bodyPr wrap="square" lIns="108821" tIns="54411" rIns="108821" bIns="54411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1 Juan 3:6-8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endParaRPr lang="en-US" sz="1000" b="1" dirty="0" smtClean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rgbClr val="FFFF00"/>
                </a:solidFill>
              </a:rPr>
              <a:t>6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l-GR" sz="3200" dirty="0">
                <a:solidFill>
                  <a:schemeClr val="bg1"/>
                </a:solidFill>
              </a:rPr>
              <a:t>πᾶς ὁ ἐν αὐτῷ μένων οὐχ ἁμαρτάνει· πᾶς ὁ </a:t>
            </a:r>
            <a:r>
              <a:rPr lang="el-GR" sz="3200" dirty="0" smtClean="0">
                <a:solidFill>
                  <a:schemeClr val="bg1"/>
                </a:solidFill>
              </a:rPr>
              <a:t>ἁμαρτάνων</a:t>
            </a:r>
            <a:endParaRPr lang="en-US" sz="2300" dirty="0" smtClean="0">
              <a:solidFill>
                <a:schemeClr val="bg1"/>
              </a:solidFill>
            </a:endParaRPr>
          </a:p>
          <a:p>
            <a:r>
              <a:rPr lang="es-ES" sz="2300" dirty="0" smtClean="0">
                <a:solidFill>
                  <a:schemeClr val="bg1"/>
                </a:solidFill>
              </a:rPr>
              <a:t> todo el que en  él      permanece  no           peca           </a:t>
            </a:r>
            <a:r>
              <a:rPr lang="es-ES" sz="2300" dirty="0">
                <a:solidFill>
                  <a:schemeClr val="bg1"/>
                </a:solidFill>
              </a:rPr>
              <a:t>todo </a:t>
            </a:r>
            <a:r>
              <a:rPr lang="es-ES" sz="2300" dirty="0" smtClean="0">
                <a:solidFill>
                  <a:schemeClr val="bg1"/>
                </a:solidFill>
              </a:rPr>
              <a:t> el </a:t>
            </a:r>
            <a:r>
              <a:rPr lang="es-ES" sz="2300" dirty="0">
                <a:solidFill>
                  <a:schemeClr val="bg1"/>
                </a:solidFill>
              </a:rPr>
              <a:t>que </a:t>
            </a:r>
            <a:r>
              <a:rPr lang="es-ES" sz="2300" dirty="0" smtClean="0">
                <a:solidFill>
                  <a:schemeClr val="bg1"/>
                </a:solidFill>
              </a:rPr>
              <a:t>     peca </a:t>
            </a:r>
          </a:p>
          <a:p>
            <a:r>
              <a:rPr lang="el-GR" sz="3300" dirty="0" smtClean="0">
                <a:solidFill>
                  <a:schemeClr val="bg1"/>
                </a:solidFill>
              </a:rPr>
              <a:t>οὐχ </a:t>
            </a:r>
            <a:r>
              <a:rPr lang="el-GR" sz="3300" dirty="0">
                <a:solidFill>
                  <a:schemeClr val="bg1"/>
                </a:solidFill>
              </a:rPr>
              <a:t>ἑώρακεν αὐτὸν οὐδὲ ἔγνωκεν αὐτόν. </a:t>
            </a:r>
            <a:r>
              <a:rPr lang="en-US" sz="3300" dirty="0">
                <a:solidFill>
                  <a:schemeClr val="bg1"/>
                </a:solidFill>
              </a:rPr>
              <a:t> </a:t>
            </a:r>
            <a:r>
              <a:rPr lang="en-US" sz="3300" dirty="0" smtClean="0">
                <a:solidFill>
                  <a:schemeClr val="bg1"/>
                </a:solidFill>
              </a:rPr>
              <a:t>      </a:t>
            </a:r>
            <a:r>
              <a:rPr lang="en-US" sz="2400" b="1" dirty="0">
                <a:solidFill>
                  <a:srgbClr val="FFFF00"/>
                </a:solidFill>
              </a:rPr>
              <a:t>7</a:t>
            </a:r>
            <a:r>
              <a:rPr lang="en-US" sz="3300" dirty="0">
                <a:solidFill>
                  <a:schemeClr val="bg1"/>
                </a:solidFill>
              </a:rPr>
              <a:t> </a:t>
            </a:r>
            <a:r>
              <a:rPr lang="el-GR" sz="3300" dirty="0">
                <a:solidFill>
                  <a:schemeClr val="bg1"/>
                </a:solidFill>
              </a:rPr>
              <a:t>Παιδία, </a:t>
            </a:r>
            <a:endParaRPr lang="en-US" sz="2300" dirty="0">
              <a:solidFill>
                <a:schemeClr val="bg1"/>
              </a:solidFill>
            </a:endParaRPr>
          </a:p>
          <a:p>
            <a:r>
              <a:rPr lang="es-ES" sz="2300" dirty="0" smtClean="0">
                <a:solidFill>
                  <a:schemeClr val="bg1"/>
                </a:solidFill>
              </a:rPr>
              <a:t>   no        </a:t>
            </a:r>
            <a:r>
              <a:rPr lang="es-ES" sz="2300" dirty="0">
                <a:solidFill>
                  <a:schemeClr val="bg1"/>
                </a:solidFill>
              </a:rPr>
              <a:t>ha </a:t>
            </a:r>
            <a:r>
              <a:rPr lang="es-ES" sz="2300" dirty="0" smtClean="0">
                <a:solidFill>
                  <a:schemeClr val="bg1"/>
                </a:solidFill>
              </a:rPr>
              <a:t>visto          le             </a:t>
            </a:r>
            <a:r>
              <a:rPr lang="es-ES" sz="2300" dirty="0">
                <a:solidFill>
                  <a:schemeClr val="bg1"/>
                </a:solidFill>
              </a:rPr>
              <a:t>ni </a:t>
            </a:r>
            <a:r>
              <a:rPr lang="es-ES" sz="2300" dirty="0" smtClean="0">
                <a:solidFill>
                  <a:schemeClr val="bg1"/>
                </a:solidFill>
              </a:rPr>
              <a:t>      </a:t>
            </a:r>
            <a:r>
              <a:rPr lang="es-ES" sz="2300" dirty="0">
                <a:solidFill>
                  <a:schemeClr val="bg1"/>
                </a:solidFill>
              </a:rPr>
              <a:t>ha conocido </a:t>
            </a:r>
            <a:r>
              <a:rPr lang="es-ES" sz="2300" dirty="0" smtClean="0">
                <a:solidFill>
                  <a:schemeClr val="bg1"/>
                </a:solidFill>
              </a:rPr>
              <a:t>      le                           hijitos</a:t>
            </a:r>
          </a:p>
          <a:p>
            <a:r>
              <a:rPr lang="el-GR" sz="3400" dirty="0" smtClean="0">
                <a:solidFill>
                  <a:schemeClr val="bg1"/>
                </a:solidFill>
              </a:rPr>
              <a:t>μηδεὶς </a:t>
            </a:r>
            <a:r>
              <a:rPr lang="el-GR" sz="3400" dirty="0">
                <a:solidFill>
                  <a:schemeClr val="bg1"/>
                </a:solidFill>
              </a:rPr>
              <a:t>πλανάτω ὑμᾶς· ὁ ποιῶν τὴν δικαιοσύνην δίκαιός </a:t>
            </a:r>
            <a:endParaRPr lang="en-US" sz="2300" dirty="0">
              <a:solidFill>
                <a:schemeClr val="bg1"/>
              </a:solidFill>
            </a:endParaRPr>
          </a:p>
          <a:p>
            <a:r>
              <a:rPr lang="es-ES" sz="2300" dirty="0" smtClean="0">
                <a:solidFill>
                  <a:schemeClr val="bg1"/>
                </a:solidFill>
              </a:rPr>
              <a:t>    </a:t>
            </a:r>
            <a:r>
              <a:rPr lang="es-ES" sz="2300" dirty="0">
                <a:solidFill>
                  <a:schemeClr val="bg1"/>
                </a:solidFill>
              </a:rPr>
              <a:t>nadie </a:t>
            </a:r>
            <a:r>
              <a:rPr lang="es-ES" sz="2300" dirty="0" smtClean="0">
                <a:solidFill>
                  <a:schemeClr val="bg1"/>
                </a:solidFill>
              </a:rPr>
              <a:t>         engañe            os    </a:t>
            </a:r>
            <a:r>
              <a:rPr lang="es-ES" sz="2300" dirty="0">
                <a:solidFill>
                  <a:schemeClr val="bg1"/>
                </a:solidFill>
              </a:rPr>
              <a:t>el que hace </a:t>
            </a:r>
            <a:r>
              <a:rPr lang="es-ES" sz="2300" dirty="0" smtClean="0">
                <a:solidFill>
                  <a:schemeClr val="bg1"/>
                </a:solidFill>
              </a:rPr>
              <a:t>        la               justicia               </a:t>
            </a:r>
            <a:r>
              <a:rPr lang="es-ES" sz="2300" dirty="0">
                <a:solidFill>
                  <a:schemeClr val="bg1"/>
                </a:solidFill>
              </a:rPr>
              <a:t>justo </a:t>
            </a:r>
            <a:r>
              <a:rPr lang="es-ES" sz="2300" dirty="0" smtClean="0">
                <a:solidFill>
                  <a:schemeClr val="bg1"/>
                </a:solidFill>
              </a:rPr>
              <a:t> </a:t>
            </a:r>
          </a:p>
          <a:p>
            <a:r>
              <a:rPr lang="el-GR" sz="3200" dirty="0">
                <a:solidFill>
                  <a:schemeClr val="bg1"/>
                </a:solidFill>
              </a:rPr>
              <a:t>ἐστιν, καθὼς ἐκεῖνος δίκαιός ἐστιν· </a:t>
            </a:r>
            <a:r>
              <a:rPr lang="en-US" sz="3200" dirty="0">
                <a:solidFill>
                  <a:schemeClr val="bg1"/>
                </a:solidFill>
              </a:rPr>
              <a:t>    </a:t>
            </a:r>
            <a:r>
              <a:rPr lang="en-US" sz="3200" dirty="0" smtClean="0">
                <a:solidFill>
                  <a:schemeClr val="bg1"/>
                </a:solidFill>
              </a:rPr>
              <a:t>        </a:t>
            </a:r>
            <a:r>
              <a:rPr lang="en-US" sz="2400" b="1" dirty="0">
                <a:solidFill>
                  <a:srgbClr val="FFFF00"/>
                </a:solidFill>
              </a:rPr>
              <a:t>8 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smtClean="0">
                <a:solidFill>
                  <a:srgbClr val="FFFF00"/>
                </a:solidFill>
              </a:rPr>
              <a:t>  </a:t>
            </a:r>
            <a:r>
              <a:rPr lang="el-GR" sz="3200" dirty="0">
                <a:solidFill>
                  <a:schemeClr val="bg1"/>
                </a:solidFill>
              </a:rPr>
              <a:t>ὁ ποιῶν τὴν ἁμαρτίαν </a:t>
            </a:r>
            <a:endParaRPr lang="en-US" sz="2300" dirty="0">
              <a:solidFill>
                <a:schemeClr val="bg1"/>
              </a:solidFill>
            </a:endParaRPr>
          </a:p>
          <a:p>
            <a:r>
              <a:rPr lang="en-US" sz="2300" dirty="0" smtClean="0">
                <a:solidFill>
                  <a:schemeClr val="bg1"/>
                </a:solidFill>
              </a:rPr>
              <a:t>    </a:t>
            </a:r>
            <a:r>
              <a:rPr lang="en-US" sz="2300" dirty="0" err="1" smtClean="0">
                <a:solidFill>
                  <a:schemeClr val="bg1"/>
                </a:solidFill>
              </a:rPr>
              <a:t>es</a:t>
            </a:r>
            <a:r>
              <a:rPr lang="en-US" sz="2300" dirty="0" smtClean="0">
                <a:solidFill>
                  <a:schemeClr val="bg1"/>
                </a:solidFill>
              </a:rPr>
              <a:t>        </a:t>
            </a:r>
            <a:r>
              <a:rPr lang="en-US" sz="2300" dirty="0" err="1" smtClean="0">
                <a:solidFill>
                  <a:schemeClr val="bg1"/>
                </a:solidFill>
              </a:rPr>
              <a:t>tal</a:t>
            </a:r>
            <a:r>
              <a:rPr lang="en-US" sz="2300" dirty="0" smtClean="0">
                <a:solidFill>
                  <a:schemeClr val="bg1"/>
                </a:solidFill>
              </a:rPr>
              <a:t> </a:t>
            </a:r>
            <a:r>
              <a:rPr lang="es-ES" sz="2300" dirty="0" smtClean="0">
                <a:solidFill>
                  <a:schemeClr val="bg1"/>
                </a:solidFill>
              </a:rPr>
              <a:t>como     aquél            </a:t>
            </a:r>
            <a:r>
              <a:rPr lang="es-ES" sz="2300" dirty="0">
                <a:solidFill>
                  <a:schemeClr val="bg1"/>
                </a:solidFill>
              </a:rPr>
              <a:t>justo</a:t>
            </a:r>
            <a:r>
              <a:rPr lang="es-ES" sz="2300" dirty="0" smtClean="0">
                <a:solidFill>
                  <a:schemeClr val="bg1"/>
                </a:solidFill>
              </a:rPr>
              <a:t>          es                        el </a:t>
            </a:r>
            <a:r>
              <a:rPr lang="es-ES" sz="2300" dirty="0">
                <a:solidFill>
                  <a:schemeClr val="bg1"/>
                </a:solidFill>
              </a:rPr>
              <a:t>que </a:t>
            </a:r>
            <a:r>
              <a:rPr lang="es-ES" sz="2300" dirty="0" smtClean="0">
                <a:solidFill>
                  <a:schemeClr val="bg1"/>
                </a:solidFill>
              </a:rPr>
              <a:t>practica    el        </a:t>
            </a:r>
            <a:r>
              <a:rPr lang="es-ES" sz="2300" dirty="0">
                <a:solidFill>
                  <a:schemeClr val="bg1"/>
                </a:solidFill>
              </a:rPr>
              <a:t>pecado </a:t>
            </a:r>
            <a:r>
              <a:rPr lang="es-ES" sz="2300" dirty="0" smtClean="0">
                <a:solidFill>
                  <a:schemeClr val="bg1"/>
                </a:solidFill>
              </a:rPr>
              <a:t> </a:t>
            </a:r>
            <a:endParaRPr lang="en-US" sz="2300" dirty="0">
              <a:solidFill>
                <a:schemeClr val="bg1"/>
              </a:solidFill>
            </a:endParaRPr>
          </a:p>
          <a:p>
            <a:r>
              <a:rPr lang="el-GR" sz="3300" dirty="0">
                <a:solidFill>
                  <a:schemeClr val="bg1"/>
                </a:solidFill>
              </a:rPr>
              <a:t>ἐκ τοῦ διαβόλου ἐστίν</a:t>
            </a:r>
            <a:r>
              <a:rPr lang="el-GR" sz="3300" dirty="0" smtClean="0">
                <a:solidFill>
                  <a:schemeClr val="bg1"/>
                </a:solidFill>
              </a:rPr>
              <a:t>,</a:t>
            </a:r>
            <a:r>
              <a:rPr lang="en-US" sz="3300" dirty="0" smtClean="0">
                <a:solidFill>
                  <a:schemeClr val="bg1"/>
                </a:solidFill>
              </a:rPr>
              <a:t> </a:t>
            </a:r>
            <a:r>
              <a:rPr lang="el-GR" sz="3300" dirty="0" smtClean="0">
                <a:solidFill>
                  <a:schemeClr val="bg1"/>
                </a:solidFill>
              </a:rPr>
              <a:t> </a:t>
            </a:r>
            <a:r>
              <a:rPr lang="el-GR" sz="3300" dirty="0">
                <a:solidFill>
                  <a:schemeClr val="bg1"/>
                </a:solidFill>
              </a:rPr>
              <a:t>ὅτι </a:t>
            </a:r>
            <a:r>
              <a:rPr lang="en-US" sz="3300" dirty="0" smtClean="0">
                <a:solidFill>
                  <a:schemeClr val="bg1"/>
                </a:solidFill>
              </a:rPr>
              <a:t> </a:t>
            </a:r>
            <a:r>
              <a:rPr lang="el-GR" sz="3300" dirty="0" smtClean="0">
                <a:solidFill>
                  <a:schemeClr val="bg1"/>
                </a:solidFill>
              </a:rPr>
              <a:t>ἀπ</a:t>
            </a:r>
            <a:r>
              <a:rPr lang="el-GR" sz="3300" dirty="0">
                <a:solidFill>
                  <a:schemeClr val="bg1"/>
                </a:solidFill>
              </a:rPr>
              <a:t>᾽ ἀρχῆς </a:t>
            </a:r>
            <a:r>
              <a:rPr lang="en-US" sz="3300" dirty="0" smtClean="0">
                <a:solidFill>
                  <a:schemeClr val="bg1"/>
                </a:solidFill>
              </a:rPr>
              <a:t> </a:t>
            </a:r>
            <a:r>
              <a:rPr lang="el-GR" sz="3300" dirty="0" smtClean="0">
                <a:solidFill>
                  <a:schemeClr val="bg1"/>
                </a:solidFill>
              </a:rPr>
              <a:t>ὁ </a:t>
            </a:r>
            <a:r>
              <a:rPr lang="el-GR" sz="3300" dirty="0">
                <a:solidFill>
                  <a:schemeClr val="bg1"/>
                </a:solidFill>
              </a:rPr>
              <a:t>διάβολος ἁμαρτάνει. </a:t>
            </a:r>
            <a:endParaRPr lang="en-US" sz="3300" dirty="0">
              <a:solidFill>
                <a:schemeClr val="bg1"/>
              </a:solidFill>
            </a:endParaRPr>
          </a:p>
          <a:p>
            <a:r>
              <a:rPr lang="es-ES" sz="2400" dirty="0" smtClean="0">
                <a:solidFill>
                  <a:schemeClr val="bg1"/>
                </a:solidFill>
              </a:rPr>
              <a:t>    </a:t>
            </a:r>
            <a:r>
              <a:rPr lang="es-ES" sz="2400" dirty="0">
                <a:solidFill>
                  <a:schemeClr val="bg1"/>
                </a:solidFill>
              </a:rPr>
              <a:t>del </a:t>
            </a:r>
            <a:r>
              <a:rPr lang="es-ES" sz="2400" dirty="0" smtClean="0">
                <a:solidFill>
                  <a:schemeClr val="bg1"/>
                </a:solidFill>
              </a:rPr>
              <a:t>             diablo            es    </a:t>
            </a:r>
            <a:r>
              <a:rPr lang="es-ES" sz="2400" dirty="0">
                <a:solidFill>
                  <a:schemeClr val="bg1"/>
                </a:solidFill>
              </a:rPr>
              <a:t>porque desde </a:t>
            </a:r>
            <a:r>
              <a:rPr lang="es-ES" sz="2400" dirty="0" smtClean="0">
                <a:solidFill>
                  <a:schemeClr val="bg1"/>
                </a:solidFill>
              </a:rPr>
              <a:t>principio el        diablo              peca </a:t>
            </a:r>
            <a:r>
              <a:rPr lang="en-US" sz="2400" dirty="0">
                <a:solidFill>
                  <a:schemeClr val="bg1"/>
                </a:solidFill>
              </a:rPr>
              <a:t> 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l-GR" sz="3200" dirty="0">
                <a:solidFill>
                  <a:schemeClr val="bg1"/>
                </a:solidFill>
              </a:rPr>
              <a:t>εἰς τοῦτο ἐφανερώθη ὁ υἱὸς τοῦ θεοῦ, ἵνα </a:t>
            </a:r>
            <a:r>
              <a:rPr lang="el-GR" sz="3200" dirty="0" smtClean="0">
                <a:solidFill>
                  <a:schemeClr val="bg1"/>
                </a:solidFill>
              </a:rPr>
              <a:t>λύσῃ τὰ </a:t>
            </a:r>
            <a:r>
              <a:rPr lang="el-GR" sz="3200" dirty="0">
                <a:solidFill>
                  <a:schemeClr val="bg1"/>
                </a:solidFill>
              </a:rPr>
              <a:t>ἔργα τοῦ διαβόλου. </a:t>
            </a:r>
            <a:r>
              <a:rPr lang="es-ES" sz="2300" dirty="0" smtClean="0">
                <a:solidFill>
                  <a:schemeClr val="bg1"/>
                </a:solidFill>
              </a:rPr>
              <a:t> </a:t>
            </a:r>
            <a:r>
              <a:rPr lang="es-ES" sz="2300" dirty="0">
                <a:solidFill>
                  <a:schemeClr val="bg1"/>
                </a:solidFill>
              </a:rPr>
              <a:t>para </a:t>
            </a:r>
            <a:r>
              <a:rPr lang="es-ES" sz="2300" dirty="0" smtClean="0">
                <a:solidFill>
                  <a:schemeClr val="bg1"/>
                </a:solidFill>
              </a:rPr>
              <a:t>   esto     fue manifestado  el    </a:t>
            </a:r>
            <a:r>
              <a:rPr lang="es-ES" sz="2300" dirty="0">
                <a:solidFill>
                  <a:schemeClr val="bg1"/>
                </a:solidFill>
              </a:rPr>
              <a:t>Hijo </a:t>
            </a:r>
            <a:r>
              <a:rPr lang="es-ES" sz="2300" dirty="0" smtClean="0">
                <a:solidFill>
                  <a:schemeClr val="bg1"/>
                </a:solidFill>
              </a:rPr>
              <a:t>    de     Dios     </a:t>
            </a:r>
            <a:r>
              <a:rPr lang="es-ES" sz="2300" dirty="0">
                <a:solidFill>
                  <a:schemeClr val="bg1"/>
                </a:solidFill>
              </a:rPr>
              <a:t>para deshacer las obras </a:t>
            </a:r>
            <a:r>
              <a:rPr lang="es-ES" sz="2300" dirty="0" smtClean="0">
                <a:solidFill>
                  <a:schemeClr val="bg1"/>
                </a:solidFill>
              </a:rPr>
              <a:t>   del        diablo </a:t>
            </a:r>
            <a:r>
              <a:rPr lang="en-US" sz="2300" dirty="0">
                <a:solidFill>
                  <a:schemeClr val="bg1"/>
                </a:solidFill>
              </a:rPr>
              <a:t> </a:t>
            </a:r>
            <a:endParaRPr lang="en-US" sz="900" dirty="0">
              <a:solidFill>
                <a:schemeClr val="bg1"/>
              </a:solidFill>
            </a:endParaRPr>
          </a:p>
          <a:p>
            <a:endParaRPr lang="en-US" sz="900" dirty="0">
              <a:solidFill>
                <a:schemeClr val="bg1"/>
              </a:solidFill>
            </a:endParaRPr>
          </a:p>
          <a:p>
            <a:r>
              <a:rPr lang="en-US" baseline="30000" dirty="0">
                <a:solidFill>
                  <a:srgbClr val="FFFF00"/>
                </a:solidFill>
              </a:rPr>
              <a:t>R60 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s-ES" b="1" dirty="0">
                <a:solidFill>
                  <a:schemeClr val="bg1"/>
                </a:solidFill>
              </a:rPr>
              <a:t>6</a:t>
            </a:r>
            <a:r>
              <a:rPr lang="es-ES" dirty="0">
                <a:solidFill>
                  <a:schemeClr val="bg1"/>
                </a:solidFill>
              </a:rPr>
              <a:t> Todo aquel que permanece en él, no peca; todo aquel que peca, no le ha visto, ni le ha conocido</a:t>
            </a:r>
            <a:r>
              <a:rPr lang="es-ES" dirty="0" smtClean="0">
                <a:solidFill>
                  <a:schemeClr val="bg1"/>
                </a:solidFill>
              </a:rPr>
              <a:t>. </a:t>
            </a:r>
            <a:r>
              <a:rPr lang="es-ES" b="1" dirty="0">
                <a:solidFill>
                  <a:schemeClr val="bg1"/>
                </a:solidFill>
              </a:rPr>
              <a:t>7</a:t>
            </a:r>
            <a:r>
              <a:rPr lang="es-ES" dirty="0">
                <a:solidFill>
                  <a:schemeClr val="bg1"/>
                </a:solidFill>
              </a:rPr>
              <a:t> Hijitos, nadie os engañe; el que hace justicia es justo, como él es justo</a:t>
            </a:r>
            <a:r>
              <a:rPr lang="es-ES" dirty="0" smtClean="0">
                <a:solidFill>
                  <a:schemeClr val="bg1"/>
                </a:solidFill>
              </a:rPr>
              <a:t>. </a:t>
            </a:r>
            <a:r>
              <a:rPr lang="es-ES" b="1" dirty="0">
                <a:solidFill>
                  <a:schemeClr val="bg1"/>
                </a:solidFill>
              </a:rPr>
              <a:t>8</a:t>
            </a:r>
            <a:r>
              <a:rPr lang="es-ES" dirty="0">
                <a:solidFill>
                  <a:schemeClr val="bg1"/>
                </a:solidFill>
              </a:rPr>
              <a:t> El que practica el pecado es del diablo; porque el diablo peca desde el principio. Para esto apareció el Hijo de Dios, para deshacer las obras del diablo</a:t>
            </a:r>
            <a:r>
              <a:rPr lang="es-ES" dirty="0" smtClean="0">
                <a:solidFill>
                  <a:schemeClr val="bg1"/>
                </a:solidFill>
              </a:rPr>
              <a:t>. / </a:t>
            </a:r>
            <a:r>
              <a:rPr lang="es-ES" baseline="30000" dirty="0" smtClean="0">
                <a:solidFill>
                  <a:srgbClr val="FFFF00"/>
                </a:solidFill>
              </a:rPr>
              <a:t>NVI </a:t>
            </a:r>
            <a:r>
              <a:rPr lang="es-ES" b="1" dirty="0" smtClean="0">
                <a:solidFill>
                  <a:schemeClr val="bg1"/>
                </a:solidFill>
              </a:rPr>
              <a:t>6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>
                <a:solidFill>
                  <a:schemeClr val="bg1"/>
                </a:solidFill>
              </a:rPr>
              <a:t>Todo el que permanece en él, no practica el pecado</a:t>
            </a:r>
            <a:r>
              <a:rPr lang="es-ES" dirty="0" smtClean="0">
                <a:solidFill>
                  <a:schemeClr val="bg1"/>
                </a:solidFill>
              </a:rPr>
              <a:t>. Todo </a:t>
            </a:r>
            <a:r>
              <a:rPr lang="es-ES" dirty="0">
                <a:solidFill>
                  <a:schemeClr val="bg1"/>
                </a:solidFill>
              </a:rPr>
              <a:t>el que practica el pecado, no lo ha visto ni lo ha conocido</a:t>
            </a:r>
            <a:r>
              <a:rPr lang="es-ES" dirty="0" smtClean="0">
                <a:solidFill>
                  <a:schemeClr val="bg1"/>
                </a:solidFill>
              </a:rPr>
              <a:t>. </a:t>
            </a:r>
            <a:r>
              <a:rPr lang="es-ES" b="1" dirty="0" smtClean="0">
                <a:solidFill>
                  <a:schemeClr val="bg1"/>
                </a:solidFill>
              </a:rPr>
              <a:t>7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>
                <a:solidFill>
                  <a:schemeClr val="bg1"/>
                </a:solidFill>
              </a:rPr>
              <a:t>Queridos hijos, que nadie los engañe. El que practica la justicia es justo, así como él es justo</a:t>
            </a:r>
            <a:r>
              <a:rPr lang="es-ES" dirty="0" smtClean="0">
                <a:solidFill>
                  <a:schemeClr val="bg1"/>
                </a:solidFill>
              </a:rPr>
              <a:t>. </a:t>
            </a:r>
            <a:r>
              <a:rPr lang="es-ES" b="1" dirty="0">
                <a:solidFill>
                  <a:schemeClr val="bg1"/>
                </a:solidFill>
              </a:rPr>
              <a:t>8</a:t>
            </a:r>
            <a:r>
              <a:rPr lang="es-ES" dirty="0">
                <a:solidFill>
                  <a:schemeClr val="bg1"/>
                </a:solidFill>
              </a:rPr>
              <a:t> El que practica el pecado es del diablo, porque el diablo ha estado pecando desde el principio. El Hijo de Dios fue enviado precisamente para destruir las obras del diablo</a:t>
            </a:r>
            <a:r>
              <a:rPr lang="es-ES" dirty="0" smtClean="0">
                <a:solidFill>
                  <a:schemeClr val="bg1"/>
                </a:solidFill>
              </a:rPr>
              <a:t>.</a:t>
            </a: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13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61838" cy="7711966"/>
          </a:xfrm>
          <a:prstGeom prst="rect">
            <a:avLst/>
          </a:prstGeom>
          <a:solidFill>
            <a:srgbClr val="002060"/>
          </a:solidFill>
        </p:spPr>
        <p:txBody>
          <a:bodyPr wrap="square" lIns="108821" tIns="54411" rIns="108821" bIns="54411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1 Juan 3:9-10 </a:t>
            </a:r>
            <a:endParaRPr lang="en-US" sz="1200" b="1" dirty="0" smtClean="0">
              <a:solidFill>
                <a:srgbClr val="FFFF00"/>
              </a:solidFill>
            </a:endParaRPr>
          </a:p>
          <a:p>
            <a:pPr algn="ctr"/>
            <a:endParaRPr lang="en-US" sz="1200" b="1" dirty="0" smtClean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</a:rPr>
              <a:t>9 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l-GR" sz="3200" dirty="0">
                <a:solidFill>
                  <a:schemeClr val="bg1"/>
                </a:solidFill>
              </a:rPr>
              <a:t>Πᾶς ὁ γεγεννημένος ἐκ τοῦ θεοῦ ἁμαρτίαν οὐ ποιεῖ, 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   t</a:t>
            </a:r>
            <a:r>
              <a:rPr lang="es-ES" sz="2400" dirty="0" err="1" smtClean="0">
                <a:solidFill>
                  <a:schemeClr val="bg1"/>
                </a:solidFill>
              </a:rPr>
              <a:t>odo</a:t>
            </a:r>
            <a:r>
              <a:rPr lang="es-ES" sz="2400" dirty="0" smtClean="0">
                <a:solidFill>
                  <a:schemeClr val="bg1"/>
                </a:solidFill>
              </a:rPr>
              <a:t> el </a:t>
            </a:r>
            <a:r>
              <a:rPr lang="es-ES" sz="2400" dirty="0">
                <a:solidFill>
                  <a:schemeClr val="bg1"/>
                </a:solidFill>
              </a:rPr>
              <a:t>que </a:t>
            </a:r>
            <a:r>
              <a:rPr lang="es-ES" sz="2400" dirty="0" smtClean="0">
                <a:solidFill>
                  <a:schemeClr val="bg1"/>
                </a:solidFill>
              </a:rPr>
              <a:t> ha </a:t>
            </a:r>
            <a:r>
              <a:rPr lang="es-ES" sz="2400" dirty="0">
                <a:solidFill>
                  <a:schemeClr val="bg1"/>
                </a:solidFill>
              </a:rPr>
              <a:t>nacido </a:t>
            </a:r>
            <a:r>
              <a:rPr lang="es-ES" sz="2400" dirty="0" smtClean="0">
                <a:solidFill>
                  <a:schemeClr val="bg1"/>
                </a:solidFill>
              </a:rPr>
              <a:t>           de               Dios        pecado       </a:t>
            </a:r>
            <a:r>
              <a:rPr lang="es-ES" sz="2400" dirty="0">
                <a:solidFill>
                  <a:schemeClr val="bg1"/>
                </a:solidFill>
              </a:rPr>
              <a:t>no </a:t>
            </a:r>
            <a:r>
              <a:rPr lang="es-ES" sz="2400" dirty="0" smtClean="0">
                <a:solidFill>
                  <a:schemeClr val="bg1"/>
                </a:solidFill>
              </a:rPr>
              <a:t> practica</a:t>
            </a:r>
          </a:p>
          <a:p>
            <a:r>
              <a:rPr lang="en-US" sz="3400" dirty="0" smtClean="0">
                <a:solidFill>
                  <a:schemeClr val="bg1"/>
                </a:solidFill>
              </a:rPr>
              <a:t>   </a:t>
            </a:r>
            <a:r>
              <a:rPr lang="el-GR" sz="3400" dirty="0" smtClean="0">
                <a:solidFill>
                  <a:schemeClr val="bg1"/>
                </a:solidFill>
              </a:rPr>
              <a:t>ὅτι </a:t>
            </a:r>
            <a:r>
              <a:rPr lang="el-GR" sz="3400" dirty="0">
                <a:solidFill>
                  <a:schemeClr val="bg1"/>
                </a:solidFill>
              </a:rPr>
              <a:t>σπέρμα αὐτοῦ ἐν αὐτῷ μένει, καὶ οὐ δύναται 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s-ES" sz="2400" dirty="0" smtClean="0">
                <a:solidFill>
                  <a:schemeClr val="bg1"/>
                </a:solidFill>
              </a:rPr>
              <a:t>  porque simiente     de </a:t>
            </a:r>
            <a:r>
              <a:rPr lang="es-ES" sz="2400" dirty="0">
                <a:solidFill>
                  <a:schemeClr val="bg1"/>
                </a:solidFill>
              </a:rPr>
              <a:t>él </a:t>
            </a:r>
            <a:r>
              <a:rPr lang="es-ES" sz="2400" dirty="0" smtClean="0">
                <a:solidFill>
                  <a:schemeClr val="bg1"/>
                </a:solidFill>
              </a:rPr>
              <a:t>      en      él     permanece  y      </a:t>
            </a:r>
            <a:r>
              <a:rPr lang="es-ES" sz="2400" dirty="0">
                <a:solidFill>
                  <a:schemeClr val="bg1"/>
                </a:solidFill>
              </a:rPr>
              <a:t>no </a:t>
            </a:r>
            <a:r>
              <a:rPr lang="es-ES" sz="2400" dirty="0" smtClean="0">
                <a:solidFill>
                  <a:schemeClr val="bg1"/>
                </a:solidFill>
              </a:rPr>
              <a:t>     puede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      </a:t>
            </a:r>
            <a:r>
              <a:rPr lang="el-GR" sz="3400" dirty="0" smtClean="0">
                <a:solidFill>
                  <a:schemeClr val="bg1"/>
                </a:solidFill>
              </a:rPr>
              <a:t>ἁμαρτάνειν</a:t>
            </a:r>
            <a:r>
              <a:rPr lang="el-GR" sz="3400" dirty="0">
                <a:solidFill>
                  <a:schemeClr val="bg1"/>
                </a:solidFill>
              </a:rPr>
              <a:t>, ὅτι </a:t>
            </a:r>
            <a:r>
              <a:rPr lang="en-US" sz="3400" dirty="0" smtClean="0">
                <a:solidFill>
                  <a:schemeClr val="bg1"/>
                </a:solidFill>
              </a:rPr>
              <a:t> </a:t>
            </a:r>
            <a:r>
              <a:rPr lang="el-GR" sz="3400" dirty="0" smtClean="0">
                <a:solidFill>
                  <a:schemeClr val="bg1"/>
                </a:solidFill>
              </a:rPr>
              <a:t>ἐκ </a:t>
            </a:r>
            <a:r>
              <a:rPr lang="el-GR" sz="3400" dirty="0">
                <a:solidFill>
                  <a:schemeClr val="bg1"/>
                </a:solidFill>
              </a:rPr>
              <a:t>τοῦ θεοῦ γεγέννηται.</a:t>
            </a:r>
            <a:r>
              <a:rPr lang="es-ES" sz="3400" dirty="0">
                <a:solidFill>
                  <a:schemeClr val="bg1"/>
                </a:solidFill>
              </a:rPr>
              <a:t> </a:t>
            </a:r>
            <a:endParaRPr lang="es-ES" sz="3400" dirty="0" smtClean="0">
              <a:solidFill>
                <a:schemeClr val="bg1"/>
              </a:solidFill>
            </a:endParaRPr>
          </a:p>
          <a:p>
            <a:r>
              <a:rPr lang="es-ES" sz="2400" dirty="0" smtClean="0">
                <a:solidFill>
                  <a:schemeClr val="bg1"/>
                </a:solidFill>
              </a:rPr>
              <a:t>                  pecar          </a:t>
            </a:r>
            <a:r>
              <a:rPr lang="es-ES" sz="2400" dirty="0">
                <a:solidFill>
                  <a:schemeClr val="bg1"/>
                </a:solidFill>
              </a:rPr>
              <a:t>porque </a:t>
            </a:r>
            <a:r>
              <a:rPr lang="es-ES" sz="2400" dirty="0" smtClean="0">
                <a:solidFill>
                  <a:schemeClr val="bg1"/>
                </a:solidFill>
              </a:rPr>
              <a:t> es      de    Dios           ha nacido</a:t>
            </a:r>
          </a:p>
          <a:p>
            <a:r>
              <a:rPr lang="en-US" sz="2800" b="1" dirty="0" smtClean="0">
                <a:solidFill>
                  <a:srgbClr val="FFFF00"/>
                </a:solidFill>
              </a:rPr>
              <a:t>10</a:t>
            </a:r>
            <a:r>
              <a:rPr lang="en-US" sz="3600" b="1" dirty="0" smtClean="0">
                <a:solidFill>
                  <a:srgbClr val="FFFF00"/>
                </a:solidFill>
              </a:rPr>
              <a:t>  </a:t>
            </a:r>
            <a:r>
              <a:rPr lang="el-GR" sz="3400" dirty="0" smtClean="0">
                <a:solidFill>
                  <a:schemeClr val="bg1"/>
                </a:solidFill>
              </a:rPr>
              <a:t>ἐν </a:t>
            </a:r>
            <a:r>
              <a:rPr lang="el-GR" sz="3400" dirty="0">
                <a:solidFill>
                  <a:schemeClr val="bg1"/>
                </a:solidFill>
              </a:rPr>
              <a:t>τούτῳ φανερά ἐστιν τὰ τέκνα τοῦ θεοῦ καὶ τὰ τέκνα 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s-ES" sz="2400" dirty="0" smtClean="0">
                <a:solidFill>
                  <a:schemeClr val="bg1"/>
                </a:solidFill>
              </a:rPr>
              <a:t>         en      esto     manifiestos     es        los     hijos       </a:t>
            </a:r>
            <a:r>
              <a:rPr lang="es-ES" sz="2400" dirty="0">
                <a:solidFill>
                  <a:schemeClr val="bg1"/>
                </a:solidFill>
              </a:rPr>
              <a:t>de </a:t>
            </a:r>
            <a:r>
              <a:rPr lang="es-ES" sz="2400" dirty="0" smtClean="0">
                <a:solidFill>
                  <a:schemeClr val="bg1"/>
                </a:solidFill>
              </a:rPr>
              <a:t>     Dios       </a:t>
            </a:r>
            <a:r>
              <a:rPr lang="es-ES" sz="2400" dirty="0">
                <a:solidFill>
                  <a:schemeClr val="bg1"/>
                </a:solidFill>
              </a:rPr>
              <a:t>y </a:t>
            </a:r>
            <a:r>
              <a:rPr lang="es-ES" sz="2400" dirty="0" smtClean="0">
                <a:solidFill>
                  <a:schemeClr val="bg1"/>
                </a:solidFill>
              </a:rPr>
              <a:t>    los     hijos 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      </a:t>
            </a:r>
            <a:r>
              <a:rPr lang="el-GR" sz="3200" dirty="0" smtClean="0">
                <a:solidFill>
                  <a:schemeClr val="bg1"/>
                </a:solidFill>
              </a:rPr>
              <a:t>τοῦ </a:t>
            </a:r>
            <a:r>
              <a:rPr lang="el-GR" sz="3200" dirty="0">
                <a:solidFill>
                  <a:schemeClr val="bg1"/>
                </a:solidFill>
              </a:rPr>
              <a:t>διαβόλου· πᾶς 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l-GR" sz="3200" dirty="0" smtClean="0">
                <a:solidFill>
                  <a:schemeClr val="bg1"/>
                </a:solidFill>
              </a:rPr>
              <a:t>ὁ </a:t>
            </a:r>
            <a:r>
              <a:rPr lang="en-US" sz="3200" dirty="0" smtClean="0">
                <a:solidFill>
                  <a:schemeClr val="bg1"/>
                </a:solidFill>
              </a:rPr>
              <a:t>  </a:t>
            </a:r>
            <a:r>
              <a:rPr lang="el-GR" sz="3200" dirty="0" smtClean="0">
                <a:solidFill>
                  <a:schemeClr val="bg1"/>
                </a:solidFill>
              </a:rPr>
              <a:t>μὴ </a:t>
            </a:r>
            <a:r>
              <a:rPr lang="el-GR" sz="3200" dirty="0">
                <a:solidFill>
                  <a:schemeClr val="bg1"/>
                </a:solidFill>
              </a:rPr>
              <a:t>ποιῶν δικαιοσύνην οὐκ ἔστιν 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          </a:t>
            </a:r>
            <a:r>
              <a:rPr lang="es-ES" sz="2400" dirty="0" smtClean="0">
                <a:solidFill>
                  <a:schemeClr val="bg1"/>
                </a:solidFill>
              </a:rPr>
              <a:t>del        diablo         </a:t>
            </a:r>
            <a:r>
              <a:rPr lang="es-ES" sz="2400" dirty="0">
                <a:solidFill>
                  <a:schemeClr val="bg1"/>
                </a:solidFill>
              </a:rPr>
              <a:t>todo </a:t>
            </a:r>
            <a:r>
              <a:rPr lang="es-ES" sz="2400" dirty="0" smtClean="0">
                <a:solidFill>
                  <a:schemeClr val="bg1"/>
                </a:solidFill>
              </a:rPr>
              <a:t>el </a:t>
            </a:r>
            <a:r>
              <a:rPr lang="es-ES" sz="2400" dirty="0">
                <a:solidFill>
                  <a:schemeClr val="bg1"/>
                </a:solidFill>
              </a:rPr>
              <a:t>que no </a:t>
            </a:r>
            <a:r>
              <a:rPr lang="es-ES" sz="2400" dirty="0" smtClean="0">
                <a:solidFill>
                  <a:schemeClr val="bg1"/>
                </a:solidFill>
              </a:rPr>
              <a:t>   hace              justicia            no       es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sz="3400" dirty="0" smtClean="0">
                <a:solidFill>
                  <a:schemeClr val="bg1"/>
                </a:solidFill>
              </a:rPr>
              <a:t>     </a:t>
            </a:r>
            <a:r>
              <a:rPr lang="el-GR" sz="3400" dirty="0" smtClean="0">
                <a:solidFill>
                  <a:schemeClr val="bg1"/>
                </a:solidFill>
              </a:rPr>
              <a:t>ἐκ </a:t>
            </a:r>
            <a:r>
              <a:rPr lang="el-GR" sz="3400" dirty="0">
                <a:solidFill>
                  <a:schemeClr val="bg1"/>
                </a:solidFill>
              </a:rPr>
              <a:t>τοῦ θεοῦ </a:t>
            </a:r>
            <a:r>
              <a:rPr lang="el-GR" sz="3400" dirty="0" smtClean="0">
                <a:solidFill>
                  <a:schemeClr val="bg1"/>
                </a:solidFill>
              </a:rPr>
              <a:t>καὶ</a:t>
            </a:r>
            <a:r>
              <a:rPr lang="en-US" sz="3400" dirty="0" smtClean="0">
                <a:solidFill>
                  <a:schemeClr val="bg1"/>
                </a:solidFill>
              </a:rPr>
              <a:t> </a:t>
            </a:r>
            <a:r>
              <a:rPr lang="el-GR" sz="3400" dirty="0" smtClean="0">
                <a:solidFill>
                  <a:schemeClr val="bg1"/>
                </a:solidFill>
              </a:rPr>
              <a:t> </a:t>
            </a:r>
            <a:r>
              <a:rPr lang="el-GR" sz="3400" dirty="0">
                <a:solidFill>
                  <a:schemeClr val="bg1"/>
                </a:solidFill>
              </a:rPr>
              <a:t>ὁ </a:t>
            </a:r>
            <a:r>
              <a:rPr lang="en-US" sz="3400" dirty="0" smtClean="0">
                <a:solidFill>
                  <a:schemeClr val="bg1"/>
                </a:solidFill>
              </a:rPr>
              <a:t> </a:t>
            </a:r>
            <a:r>
              <a:rPr lang="el-GR" sz="3400" dirty="0" smtClean="0">
                <a:solidFill>
                  <a:schemeClr val="bg1"/>
                </a:solidFill>
              </a:rPr>
              <a:t>μὴ </a:t>
            </a:r>
            <a:r>
              <a:rPr lang="el-GR" sz="3400" dirty="0">
                <a:solidFill>
                  <a:schemeClr val="bg1"/>
                </a:solidFill>
              </a:rPr>
              <a:t>ἀγαπῶν τὸν ἀδελφὸν αὐτοῦ</a:t>
            </a:r>
            <a:r>
              <a:rPr lang="el-GR" sz="3400" dirty="0" smtClean="0">
                <a:solidFill>
                  <a:schemeClr val="bg1"/>
                </a:solidFill>
              </a:rPr>
              <a:t>.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s-ES" sz="2400" dirty="0" smtClean="0">
                <a:solidFill>
                  <a:schemeClr val="bg1"/>
                </a:solidFill>
              </a:rPr>
              <a:t>       de                Dios      y   el que </a:t>
            </a:r>
            <a:r>
              <a:rPr lang="es-ES" sz="2400" dirty="0">
                <a:solidFill>
                  <a:schemeClr val="bg1"/>
                </a:solidFill>
              </a:rPr>
              <a:t>no </a:t>
            </a:r>
            <a:r>
              <a:rPr lang="es-ES" sz="2400" dirty="0" smtClean="0">
                <a:solidFill>
                  <a:schemeClr val="bg1"/>
                </a:solidFill>
              </a:rPr>
              <a:t>     ama            al          hermano      de él  </a:t>
            </a:r>
            <a:r>
              <a:rPr lang="en-US" sz="2400" dirty="0">
                <a:solidFill>
                  <a:schemeClr val="bg1"/>
                </a:solidFill>
              </a:rPr>
              <a:t> </a:t>
            </a:r>
            <a:endParaRPr lang="en-US" sz="2400" dirty="0" smtClean="0">
              <a:solidFill>
                <a:schemeClr val="bg1"/>
              </a:solidFill>
            </a:endParaRPr>
          </a:p>
          <a:p>
            <a:endParaRPr lang="en-US" sz="1200" dirty="0">
              <a:solidFill>
                <a:schemeClr val="bg1"/>
              </a:solidFill>
            </a:endParaRPr>
          </a:p>
          <a:p>
            <a:r>
              <a:rPr lang="en-US" baseline="30000" dirty="0">
                <a:solidFill>
                  <a:srgbClr val="FFFF00"/>
                </a:solidFill>
              </a:rPr>
              <a:t>R60 </a:t>
            </a:r>
            <a:r>
              <a:rPr lang="en-US" baseline="30000" dirty="0" smtClean="0">
                <a:solidFill>
                  <a:srgbClr val="FFFF00"/>
                </a:solidFill>
              </a:rPr>
              <a:t> </a:t>
            </a:r>
            <a:r>
              <a:rPr lang="es-ES" b="1" dirty="0" smtClean="0">
                <a:solidFill>
                  <a:schemeClr val="bg1"/>
                </a:solidFill>
              </a:rPr>
              <a:t>9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>
                <a:solidFill>
                  <a:schemeClr val="bg1"/>
                </a:solidFill>
              </a:rPr>
              <a:t>Todo aquel que es nacido de Dios, no practica el pecado, porque la simiente de Dios permanece en él; y no puede pecar, porque es nacido de Dios</a:t>
            </a:r>
            <a:r>
              <a:rPr lang="es-ES" dirty="0" smtClean="0">
                <a:solidFill>
                  <a:schemeClr val="bg1"/>
                </a:solidFill>
              </a:rPr>
              <a:t>. </a:t>
            </a:r>
            <a:r>
              <a:rPr lang="es-ES" b="1" dirty="0">
                <a:solidFill>
                  <a:schemeClr val="bg1"/>
                </a:solidFill>
              </a:rPr>
              <a:t>10</a:t>
            </a:r>
            <a:r>
              <a:rPr lang="es-ES" dirty="0">
                <a:solidFill>
                  <a:schemeClr val="bg1"/>
                </a:solidFill>
              </a:rPr>
              <a:t> En esto se manifiestan los hijos de Dios, y los hijos del diablo: todo aquel que no hace justicia, y que no ama a su hermano, no es de Dios</a:t>
            </a:r>
            <a:r>
              <a:rPr lang="es-ES" dirty="0" smtClean="0">
                <a:solidFill>
                  <a:schemeClr val="bg1"/>
                </a:solidFill>
              </a:rPr>
              <a:t>. / </a:t>
            </a:r>
            <a:r>
              <a:rPr lang="es-ES" baseline="30000" dirty="0" smtClean="0">
                <a:solidFill>
                  <a:srgbClr val="FFFF00"/>
                </a:solidFill>
              </a:rPr>
              <a:t>NVI </a:t>
            </a:r>
            <a:r>
              <a:rPr lang="es-ES" baseline="30000" dirty="0" smtClean="0">
                <a:solidFill>
                  <a:schemeClr val="bg1"/>
                </a:solidFill>
              </a:rPr>
              <a:t> </a:t>
            </a:r>
            <a:r>
              <a:rPr lang="es-ES" b="1" dirty="0" smtClean="0">
                <a:solidFill>
                  <a:schemeClr val="bg1"/>
                </a:solidFill>
              </a:rPr>
              <a:t>9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>
                <a:solidFill>
                  <a:schemeClr val="bg1"/>
                </a:solidFill>
              </a:rPr>
              <a:t>Ninguno que haya nacido de Dios practica el pecado, porque la semilla de Dios permanece en él; no puede practicar el pecado, porque ha nacido de Dios</a:t>
            </a:r>
            <a:r>
              <a:rPr lang="es-ES" dirty="0" smtClean="0">
                <a:solidFill>
                  <a:schemeClr val="bg1"/>
                </a:solidFill>
              </a:rPr>
              <a:t>. </a:t>
            </a:r>
            <a:r>
              <a:rPr lang="es-ES" b="1" dirty="0" smtClean="0">
                <a:solidFill>
                  <a:schemeClr val="bg1"/>
                </a:solidFill>
              </a:rPr>
              <a:t>10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>
                <a:solidFill>
                  <a:schemeClr val="bg1"/>
                </a:solidFill>
              </a:rPr>
              <a:t>Así distinguimos entre los hijos de Dios y los hijos del diablo: el que no practica la justicia no es hijo de Dios; ni tampoco lo es el que no ama a su hermano</a:t>
            </a:r>
            <a:r>
              <a:rPr lang="es-ES" dirty="0" smtClean="0">
                <a:solidFill>
                  <a:schemeClr val="bg1"/>
                </a:solidFill>
              </a:rPr>
              <a:t>.</a:t>
            </a: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701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61838" cy="7434967"/>
          </a:xfrm>
          <a:prstGeom prst="rect">
            <a:avLst/>
          </a:prstGeom>
          <a:solidFill>
            <a:srgbClr val="002060"/>
          </a:solidFill>
        </p:spPr>
        <p:txBody>
          <a:bodyPr wrap="square" lIns="108821" tIns="54411" rIns="108821" bIns="54411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1 Juan 3:11-13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endParaRPr lang="en-US" sz="1000" b="1" dirty="0" smtClean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rgbClr val="FFFF00"/>
                </a:solidFill>
              </a:rPr>
              <a:t>11 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l-GR" sz="3400" dirty="0">
                <a:solidFill>
                  <a:schemeClr val="bg1"/>
                </a:solidFill>
              </a:rPr>
              <a:t>Ὅτι αὕτη ἐστὶν ἡ ἀγγελία ἣν ἠκούσατε ἀπ᾽ ἀρχῆς</a:t>
            </a:r>
            <a:r>
              <a:rPr lang="el-GR" sz="3400" dirty="0" smtClean="0">
                <a:solidFill>
                  <a:schemeClr val="bg1"/>
                </a:solidFill>
              </a:rPr>
              <a:t>,</a:t>
            </a:r>
            <a:endParaRPr lang="en-US" sz="2300" dirty="0" smtClean="0">
              <a:solidFill>
                <a:schemeClr val="bg1"/>
              </a:solidFill>
            </a:endParaRPr>
          </a:p>
          <a:p>
            <a:r>
              <a:rPr lang="es-ES" sz="2300" dirty="0" smtClean="0">
                <a:solidFill>
                  <a:schemeClr val="bg1"/>
                </a:solidFill>
              </a:rPr>
              <a:t>     porque    éste        </a:t>
            </a:r>
            <a:r>
              <a:rPr lang="es-ES" sz="2300" dirty="0">
                <a:solidFill>
                  <a:schemeClr val="bg1"/>
                </a:solidFill>
              </a:rPr>
              <a:t>es </a:t>
            </a:r>
            <a:r>
              <a:rPr lang="es-ES" sz="2300" dirty="0" smtClean="0">
                <a:solidFill>
                  <a:schemeClr val="bg1"/>
                </a:solidFill>
              </a:rPr>
              <a:t>      el     mensaje    que        o</a:t>
            </a:r>
            <a:r>
              <a:rPr lang="es-ES" sz="2000" dirty="0" smtClean="0">
                <a:solidFill>
                  <a:schemeClr val="bg1"/>
                </a:solidFill>
              </a:rPr>
              <a:t>ísteis      </a:t>
            </a:r>
            <a:r>
              <a:rPr lang="es-ES" sz="2300" dirty="0" smtClean="0">
                <a:solidFill>
                  <a:schemeClr val="bg1"/>
                </a:solidFill>
              </a:rPr>
              <a:t>  </a:t>
            </a:r>
            <a:r>
              <a:rPr lang="es-ES" sz="2300" dirty="0">
                <a:solidFill>
                  <a:schemeClr val="bg1"/>
                </a:solidFill>
              </a:rPr>
              <a:t>desde </a:t>
            </a:r>
            <a:r>
              <a:rPr lang="es-ES" sz="2300" dirty="0" smtClean="0">
                <a:solidFill>
                  <a:schemeClr val="bg1"/>
                </a:solidFill>
              </a:rPr>
              <a:t> principio </a:t>
            </a:r>
          </a:p>
          <a:p>
            <a:r>
              <a:rPr lang="en-US" sz="3400" dirty="0" smtClean="0">
                <a:solidFill>
                  <a:schemeClr val="bg1"/>
                </a:solidFill>
              </a:rPr>
              <a:t>                       </a:t>
            </a:r>
            <a:r>
              <a:rPr lang="el-GR" sz="3400" dirty="0" smtClean="0">
                <a:solidFill>
                  <a:schemeClr val="bg1"/>
                </a:solidFill>
              </a:rPr>
              <a:t>ἵνα </a:t>
            </a:r>
            <a:r>
              <a:rPr lang="el-GR" sz="3400" dirty="0">
                <a:solidFill>
                  <a:schemeClr val="bg1"/>
                </a:solidFill>
              </a:rPr>
              <a:t>ἀγαπῶμεν ἀλλήλους</a:t>
            </a:r>
            <a:r>
              <a:rPr lang="el-GR" sz="3400" dirty="0" smtClean="0">
                <a:solidFill>
                  <a:schemeClr val="bg1"/>
                </a:solidFill>
              </a:rPr>
              <a:t>,</a:t>
            </a:r>
            <a:r>
              <a:rPr lang="en-US" sz="3400" dirty="0" smtClean="0">
                <a:solidFill>
                  <a:schemeClr val="bg1"/>
                </a:solidFill>
              </a:rPr>
              <a:t> </a:t>
            </a:r>
            <a:endParaRPr lang="en-US" sz="2300" dirty="0" smtClean="0">
              <a:solidFill>
                <a:schemeClr val="bg1"/>
              </a:solidFill>
            </a:endParaRPr>
          </a:p>
          <a:p>
            <a:r>
              <a:rPr lang="es-ES" sz="2300" dirty="0" smtClean="0">
                <a:solidFill>
                  <a:schemeClr val="bg1"/>
                </a:solidFill>
              </a:rPr>
              <a:t>                                  que        </a:t>
            </a:r>
            <a:r>
              <a:rPr lang="es-ES" sz="2300" dirty="0">
                <a:solidFill>
                  <a:schemeClr val="bg1"/>
                </a:solidFill>
              </a:rPr>
              <a:t>amemos </a:t>
            </a:r>
            <a:r>
              <a:rPr lang="es-ES" sz="2300" dirty="0" smtClean="0">
                <a:solidFill>
                  <a:schemeClr val="bg1"/>
                </a:solidFill>
              </a:rPr>
              <a:t>        unos </a:t>
            </a:r>
            <a:r>
              <a:rPr lang="es-ES" sz="2300" dirty="0">
                <a:solidFill>
                  <a:schemeClr val="bg1"/>
                </a:solidFill>
              </a:rPr>
              <a:t>a otros </a:t>
            </a:r>
            <a:endParaRPr lang="es-ES" sz="2300" dirty="0" smtClean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rgbClr val="FFFF00"/>
                </a:solidFill>
              </a:rPr>
              <a:t>12</a:t>
            </a:r>
            <a:r>
              <a:rPr lang="en-US" sz="3200" dirty="0" smtClean="0">
                <a:solidFill>
                  <a:schemeClr val="bg1"/>
                </a:solidFill>
              </a:rPr>
              <a:t>  </a:t>
            </a:r>
            <a:r>
              <a:rPr lang="el-GR" sz="3400" dirty="0">
                <a:solidFill>
                  <a:schemeClr val="bg1"/>
                </a:solidFill>
              </a:rPr>
              <a:t>οὐ καθὼς Κάϊν </a:t>
            </a:r>
            <a:r>
              <a:rPr lang="el-GR" sz="3400" dirty="0" smtClean="0">
                <a:solidFill>
                  <a:schemeClr val="bg1"/>
                </a:solidFill>
              </a:rPr>
              <a:t>ἐκ </a:t>
            </a:r>
            <a:r>
              <a:rPr lang="el-GR" sz="3400" dirty="0">
                <a:solidFill>
                  <a:schemeClr val="bg1"/>
                </a:solidFill>
              </a:rPr>
              <a:t>τοῦ πονηροῦ </a:t>
            </a:r>
            <a:r>
              <a:rPr lang="el-GR" sz="3400" dirty="0" smtClean="0">
                <a:solidFill>
                  <a:schemeClr val="bg1"/>
                </a:solidFill>
              </a:rPr>
              <a:t>ἦν</a:t>
            </a:r>
            <a:r>
              <a:rPr lang="en-US" sz="3400" dirty="0" smtClean="0">
                <a:solidFill>
                  <a:schemeClr val="bg1"/>
                </a:solidFill>
              </a:rPr>
              <a:t> </a:t>
            </a:r>
            <a:r>
              <a:rPr lang="el-GR" sz="3400" dirty="0">
                <a:solidFill>
                  <a:schemeClr val="bg1"/>
                </a:solidFill>
              </a:rPr>
              <a:t>καὶ ἔσφαξεν </a:t>
            </a:r>
            <a:endParaRPr lang="es-ES" sz="3400" dirty="0" smtClean="0">
              <a:solidFill>
                <a:schemeClr val="bg1"/>
              </a:solidFill>
            </a:endParaRPr>
          </a:p>
          <a:p>
            <a:r>
              <a:rPr lang="es-ES" sz="2400" dirty="0" smtClean="0">
                <a:solidFill>
                  <a:schemeClr val="bg1"/>
                </a:solidFill>
              </a:rPr>
              <a:t>        no     como       Caín       </a:t>
            </a:r>
            <a:r>
              <a:rPr lang="es-ES" sz="2400" dirty="0">
                <a:solidFill>
                  <a:schemeClr val="bg1"/>
                </a:solidFill>
              </a:rPr>
              <a:t>del </a:t>
            </a:r>
            <a:r>
              <a:rPr lang="es-ES" sz="2400" dirty="0" smtClean="0">
                <a:solidFill>
                  <a:schemeClr val="bg1"/>
                </a:solidFill>
              </a:rPr>
              <a:t>           maligno       era    y        asesinó </a:t>
            </a:r>
            <a:r>
              <a:rPr lang="es-ES" sz="2300" dirty="0" smtClean="0">
                <a:solidFill>
                  <a:schemeClr val="bg1"/>
                </a:solidFill>
              </a:rPr>
              <a:t>  </a:t>
            </a:r>
          </a:p>
          <a:p>
            <a:r>
              <a:rPr lang="el-GR" sz="3600" dirty="0" smtClean="0">
                <a:solidFill>
                  <a:schemeClr val="bg1"/>
                </a:solidFill>
              </a:rPr>
              <a:t>τὸν </a:t>
            </a:r>
            <a:r>
              <a:rPr lang="el-GR" sz="3600" dirty="0">
                <a:solidFill>
                  <a:schemeClr val="bg1"/>
                </a:solidFill>
              </a:rPr>
              <a:t>ἀδελφὸν αὐτοῦ·</a:t>
            </a:r>
            <a:r>
              <a:rPr lang="es-ES" sz="2800" dirty="0">
                <a:solidFill>
                  <a:schemeClr val="bg1"/>
                </a:solidFill>
              </a:rPr>
              <a:t> </a:t>
            </a:r>
            <a:r>
              <a:rPr lang="el-GR" sz="3400" dirty="0" smtClean="0">
                <a:solidFill>
                  <a:schemeClr val="bg1"/>
                </a:solidFill>
              </a:rPr>
              <a:t>καὶ </a:t>
            </a:r>
            <a:r>
              <a:rPr lang="el-GR" sz="3400" dirty="0">
                <a:solidFill>
                  <a:schemeClr val="bg1"/>
                </a:solidFill>
              </a:rPr>
              <a:t>χάριν τίνος ἔσφαξεν αὐτόν; </a:t>
            </a:r>
            <a:endParaRPr lang="en-US" sz="2300" dirty="0" smtClean="0">
              <a:solidFill>
                <a:schemeClr val="bg1"/>
              </a:solidFill>
            </a:endParaRPr>
          </a:p>
          <a:p>
            <a:r>
              <a:rPr lang="es-ES" sz="2300" dirty="0" smtClean="0">
                <a:solidFill>
                  <a:schemeClr val="bg1"/>
                </a:solidFill>
              </a:rPr>
              <a:t>   al       hermano           de él           y      a causa  de </a:t>
            </a:r>
            <a:r>
              <a:rPr lang="es-ES" sz="2300" dirty="0">
                <a:solidFill>
                  <a:schemeClr val="bg1"/>
                </a:solidFill>
              </a:rPr>
              <a:t>qué </a:t>
            </a:r>
            <a:r>
              <a:rPr lang="es-ES" sz="2300" dirty="0" smtClean="0">
                <a:solidFill>
                  <a:schemeClr val="bg1"/>
                </a:solidFill>
              </a:rPr>
              <a:t>     asesinó             le </a:t>
            </a:r>
            <a:endParaRPr lang="en-US" sz="2300" dirty="0">
              <a:solidFill>
                <a:schemeClr val="bg1"/>
              </a:solidFill>
            </a:endParaRPr>
          </a:p>
          <a:p>
            <a:r>
              <a:rPr lang="en-US" sz="3400" dirty="0" smtClean="0">
                <a:solidFill>
                  <a:schemeClr val="bg1"/>
                </a:solidFill>
              </a:rPr>
              <a:t> </a:t>
            </a:r>
            <a:r>
              <a:rPr lang="el-GR" sz="3400" dirty="0" smtClean="0">
                <a:solidFill>
                  <a:schemeClr val="bg1"/>
                </a:solidFill>
              </a:rPr>
              <a:t>ὅτι</a:t>
            </a:r>
            <a:r>
              <a:rPr lang="en-US" sz="3400" dirty="0" smtClean="0">
                <a:solidFill>
                  <a:schemeClr val="bg1"/>
                </a:solidFill>
              </a:rPr>
              <a:t> </a:t>
            </a:r>
            <a:r>
              <a:rPr lang="el-GR" sz="3400" dirty="0" smtClean="0">
                <a:solidFill>
                  <a:schemeClr val="bg1"/>
                </a:solidFill>
              </a:rPr>
              <a:t> </a:t>
            </a:r>
            <a:r>
              <a:rPr lang="el-GR" sz="3400" dirty="0">
                <a:solidFill>
                  <a:schemeClr val="bg1"/>
                </a:solidFill>
              </a:rPr>
              <a:t>τὰ ἔργα αὐτοῦ πονηρὰ ἦν, </a:t>
            </a:r>
            <a:r>
              <a:rPr lang="el-GR" sz="3400" dirty="0" smtClean="0">
                <a:solidFill>
                  <a:schemeClr val="bg1"/>
                </a:solidFill>
              </a:rPr>
              <a:t>τὰ </a:t>
            </a:r>
            <a:r>
              <a:rPr lang="el-GR" sz="3400" dirty="0">
                <a:solidFill>
                  <a:schemeClr val="bg1"/>
                </a:solidFill>
              </a:rPr>
              <a:t>δὲ τοῦ ἀδελφοῦ αὐτοῦ δίκαια. </a:t>
            </a:r>
            <a:endParaRPr lang="en-US" sz="2300" dirty="0" smtClean="0">
              <a:solidFill>
                <a:schemeClr val="bg1"/>
              </a:solidFill>
            </a:endParaRPr>
          </a:p>
          <a:p>
            <a:r>
              <a:rPr lang="es-ES" sz="2300" dirty="0" smtClean="0">
                <a:solidFill>
                  <a:schemeClr val="bg1"/>
                </a:solidFill>
              </a:rPr>
              <a:t>porque las  obras       de </a:t>
            </a:r>
            <a:r>
              <a:rPr lang="es-ES" sz="2300" dirty="0">
                <a:solidFill>
                  <a:schemeClr val="bg1"/>
                </a:solidFill>
              </a:rPr>
              <a:t>él </a:t>
            </a:r>
            <a:r>
              <a:rPr lang="es-ES" sz="2300" dirty="0" smtClean="0">
                <a:solidFill>
                  <a:schemeClr val="bg1"/>
                </a:solidFill>
              </a:rPr>
              <a:t>         malas      eran    las   y       del      </a:t>
            </a:r>
            <a:r>
              <a:rPr lang="es-ES" sz="2300" dirty="0">
                <a:solidFill>
                  <a:schemeClr val="bg1"/>
                </a:solidFill>
              </a:rPr>
              <a:t>hermano </a:t>
            </a:r>
            <a:r>
              <a:rPr lang="es-ES" sz="2300" dirty="0" smtClean="0">
                <a:solidFill>
                  <a:schemeClr val="bg1"/>
                </a:solidFill>
              </a:rPr>
              <a:t>        de </a:t>
            </a:r>
            <a:r>
              <a:rPr lang="es-ES" sz="2300" dirty="0">
                <a:solidFill>
                  <a:schemeClr val="bg1"/>
                </a:solidFill>
              </a:rPr>
              <a:t>él</a:t>
            </a:r>
            <a:r>
              <a:rPr lang="es-ES" sz="2300" dirty="0" smtClean="0">
                <a:solidFill>
                  <a:schemeClr val="bg1"/>
                </a:solidFill>
              </a:rPr>
              <a:t>         justas </a:t>
            </a:r>
            <a:r>
              <a:rPr lang="en-US" sz="2300" dirty="0">
                <a:solidFill>
                  <a:schemeClr val="bg1"/>
                </a:solidFill>
              </a:rPr>
              <a:t> </a:t>
            </a:r>
            <a:endParaRPr lang="en-US" sz="2300" dirty="0" smtClean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rgbClr val="FFFF00"/>
                </a:solidFill>
              </a:rPr>
              <a:t>13</a:t>
            </a:r>
            <a:r>
              <a:rPr lang="en-US" sz="2800" b="1" dirty="0" smtClean="0">
                <a:solidFill>
                  <a:srgbClr val="FFFF00"/>
                </a:solidFill>
              </a:rPr>
              <a:t>  </a:t>
            </a:r>
            <a:r>
              <a:rPr lang="el-GR" sz="3400" dirty="0" smtClean="0">
                <a:solidFill>
                  <a:schemeClr val="bg1"/>
                </a:solidFill>
              </a:rPr>
              <a:t>Καὶ </a:t>
            </a:r>
            <a:r>
              <a:rPr lang="el-GR" sz="3400" dirty="0">
                <a:solidFill>
                  <a:schemeClr val="bg1"/>
                </a:solidFill>
              </a:rPr>
              <a:t>μὴ θαυμάζετε, ἀδελφοί, εἰ μισεῖ ὑμᾶς ὁ κόσμος</a:t>
            </a:r>
            <a:r>
              <a:rPr lang="el-GR" sz="3400" dirty="0" smtClean="0">
                <a:solidFill>
                  <a:schemeClr val="bg1"/>
                </a:solidFill>
              </a:rPr>
              <a:t>.</a:t>
            </a:r>
            <a:endParaRPr lang="en-US" sz="2300" dirty="0" smtClean="0">
              <a:solidFill>
                <a:schemeClr val="bg1"/>
              </a:solidFill>
            </a:endParaRPr>
          </a:p>
          <a:p>
            <a:r>
              <a:rPr lang="en-US" sz="2300" dirty="0" smtClean="0">
                <a:solidFill>
                  <a:schemeClr val="bg1"/>
                </a:solidFill>
              </a:rPr>
              <a:t>           y       no       </a:t>
            </a:r>
            <a:r>
              <a:rPr lang="en-US" sz="2300" dirty="0" err="1" smtClean="0">
                <a:solidFill>
                  <a:schemeClr val="bg1"/>
                </a:solidFill>
              </a:rPr>
              <a:t>os</a:t>
            </a:r>
            <a:r>
              <a:rPr lang="en-US" sz="2300" dirty="0" smtClean="0">
                <a:solidFill>
                  <a:schemeClr val="bg1"/>
                </a:solidFill>
              </a:rPr>
              <a:t> </a:t>
            </a:r>
            <a:r>
              <a:rPr lang="en-US" sz="2300" dirty="0" err="1">
                <a:solidFill>
                  <a:schemeClr val="bg1"/>
                </a:solidFill>
              </a:rPr>
              <a:t>extrañéis</a:t>
            </a:r>
            <a:r>
              <a:rPr lang="en-US" sz="2300" dirty="0">
                <a:solidFill>
                  <a:schemeClr val="bg1"/>
                </a:solidFill>
              </a:rPr>
              <a:t> </a:t>
            </a:r>
            <a:r>
              <a:rPr lang="en-US" sz="2300" dirty="0" smtClean="0">
                <a:solidFill>
                  <a:schemeClr val="bg1"/>
                </a:solidFill>
              </a:rPr>
              <a:t>      </a:t>
            </a:r>
            <a:r>
              <a:rPr lang="en-US" sz="2300" dirty="0" err="1" smtClean="0">
                <a:solidFill>
                  <a:schemeClr val="bg1"/>
                </a:solidFill>
              </a:rPr>
              <a:t>hermanos</a:t>
            </a:r>
            <a:r>
              <a:rPr lang="en-US" sz="2300" dirty="0" smtClean="0">
                <a:solidFill>
                  <a:schemeClr val="bg1"/>
                </a:solidFill>
              </a:rPr>
              <a:t>       </a:t>
            </a:r>
            <a:r>
              <a:rPr lang="en-US" sz="2300" dirty="0" err="1" smtClean="0">
                <a:solidFill>
                  <a:schemeClr val="bg1"/>
                </a:solidFill>
              </a:rPr>
              <a:t>si</a:t>
            </a:r>
            <a:r>
              <a:rPr lang="en-US" sz="2300" dirty="0" smtClean="0">
                <a:solidFill>
                  <a:schemeClr val="bg1"/>
                </a:solidFill>
              </a:rPr>
              <a:t>     </a:t>
            </a:r>
            <a:r>
              <a:rPr lang="en-US" sz="2300" dirty="0" err="1" smtClean="0">
                <a:solidFill>
                  <a:schemeClr val="bg1"/>
                </a:solidFill>
              </a:rPr>
              <a:t>odia</a:t>
            </a:r>
            <a:r>
              <a:rPr lang="en-US" sz="2300" dirty="0" smtClean="0">
                <a:solidFill>
                  <a:schemeClr val="bg1"/>
                </a:solidFill>
              </a:rPr>
              <a:t>         </a:t>
            </a:r>
            <a:r>
              <a:rPr lang="en-US" sz="2300" dirty="0" err="1" smtClean="0">
                <a:solidFill>
                  <a:schemeClr val="bg1"/>
                </a:solidFill>
              </a:rPr>
              <a:t>os</a:t>
            </a:r>
            <a:r>
              <a:rPr lang="en-US" sz="2300" dirty="0" smtClean="0">
                <a:solidFill>
                  <a:schemeClr val="bg1"/>
                </a:solidFill>
              </a:rPr>
              <a:t>      el    </a:t>
            </a:r>
            <a:r>
              <a:rPr lang="en-US" sz="2300" dirty="0" err="1" smtClean="0">
                <a:solidFill>
                  <a:schemeClr val="bg1"/>
                </a:solidFill>
              </a:rPr>
              <a:t>mundo</a:t>
            </a:r>
            <a:r>
              <a:rPr lang="es-ES" sz="2300" dirty="0" smtClean="0">
                <a:solidFill>
                  <a:schemeClr val="bg1"/>
                </a:solidFill>
              </a:rPr>
              <a:t> </a:t>
            </a:r>
            <a:r>
              <a:rPr lang="en-US" sz="2300" dirty="0">
                <a:solidFill>
                  <a:schemeClr val="bg1"/>
                </a:solidFill>
              </a:rPr>
              <a:t> </a:t>
            </a:r>
          </a:p>
          <a:p>
            <a:endParaRPr lang="en-US" sz="900" dirty="0">
              <a:solidFill>
                <a:schemeClr val="bg1"/>
              </a:solidFill>
            </a:endParaRPr>
          </a:p>
          <a:p>
            <a:r>
              <a:rPr lang="en-US" baseline="30000" dirty="0">
                <a:solidFill>
                  <a:srgbClr val="FFFF00"/>
                </a:solidFill>
              </a:rPr>
              <a:t>R60 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s-ES" b="1" dirty="0" smtClean="0">
                <a:solidFill>
                  <a:schemeClr val="bg1"/>
                </a:solidFill>
              </a:rPr>
              <a:t>11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>
                <a:solidFill>
                  <a:schemeClr val="bg1"/>
                </a:solidFill>
              </a:rPr>
              <a:t>Porque éste es el mensaje que habéis oído desde el principio: Que nos amemos unos a otros</a:t>
            </a:r>
            <a:r>
              <a:rPr lang="es-ES" dirty="0" smtClean="0">
                <a:solidFill>
                  <a:schemeClr val="bg1"/>
                </a:solidFill>
              </a:rPr>
              <a:t>. </a:t>
            </a:r>
            <a:r>
              <a:rPr lang="es-ES" b="1" dirty="0">
                <a:solidFill>
                  <a:schemeClr val="bg1"/>
                </a:solidFill>
              </a:rPr>
              <a:t>12</a:t>
            </a:r>
            <a:r>
              <a:rPr lang="es-ES" dirty="0">
                <a:solidFill>
                  <a:schemeClr val="bg1"/>
                </a:solidFill>
              </a:rPr>
              <a:t> No como Caín, que era del maligno y mató a su hermano. ¿Y por qué causa le mató? Porque sus obras eran malas, y las de su hermano justas</a:t>
            </a:r>
            <a:r>
              <a:rPr lang="es-ES" dirty="0" smtClean="0">
                <a:solidFill>
                  <a:schemeClr val="bg1"/>
                </a:solidFill>
              </a:rPr>
              <a:t>. </a:t>
            </a:r>
            <a:r>
              <a:rPr lang="en-US" b="1" dirty="0">
                <a:solidFill>
                  <a:schemeClr val="bg1"/>
                </a:solidFill>
              </a:rPr>
              <a:t>13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Hermanos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míos</a:t>
            </a:r>
            <a:r>
              <a:rPr lang="en-US" dirty="0">
                <a:solidFill>
                  <a:schemeClr val="bg1"/>
                </a:solidFill>
              </a:rPr>
              <a:t>, no </a:t>
            </a:r>
            <a:r>
              <a:rPr lang="en-US" dirty="0" err="1">
                <a:solidFill>
                  <a:schemeClr val="bg1"/>
                </a:solidFill>
              </a:rPr>
              <a:t>os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extrañéis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si</a:t>
            </a:r>
            <a:r>
              <a:rPr lang="en-US" dirty="0">
                <a:solidFill>
                  <a:schemeClr val="bg1"/>
                </a:solidFill>
              </a:rPr>
              <a:t> el </a:t>
            </a:r>
            <a:r>
              <a:rPr lang="en-US" dirty="0" err="1">
                <a:solidFill>
                  <a:schemeClr val="bg1"/>
                </a:solidFill>
              </a:rPr>
              <a:t>mundo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aborrece</a:t>
            </a:r>
            <a:r>
              <a:rPr lang="en-US" dirty="0" smtClean="0">
                <a:solidFill>
                  <a:schemeClr val="bg1"/>
                </a:solidFill>
              </a:rPr>
              <a:t>. / </a:t>
            </a:r>
            <a:r>
              <a:rPr lang="es-ES" baseline="30000" dirty="0" smtClean="0">
                <a:solidFill>
                  <a:srgbClr val="FFFF00"/>
                </a:solidFill>
              </a:rPr>
              <a:t>NVI</a:t>
            </a:r>
            <a:r>
              <a:rPr lang="es-ES" baseline="30000" dirty="0" smtClean="0">
                <a:solidFill>
                  <a:schemeClr val="bg1"/>
                </a:solidFill>
              </a:rPr>
              <a:t> </a:t>
            </a:r>
            <a:r>
              <a:rPr lang="es-ES" b="1" dirty="0" smtClean="0">
                <a:solidFill>
                  <a:schemeClr val="bg1"/>
                </a:solidFill>
              </a:rPr>
              <a:t>11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>
                <a:solidFill>
                  <a:schemeClr val="bg1"/>
                </a:solidFill>
              </a:rPr>
              <a:t>Éste es el mensaje que han oído desde el principio: que nos amemos los unos a los otros</a:t>
            </a:r>
            <a:r>
              <a:rPr lang="es-ES" dirty="0" smtClean="0">
                <a:solidFill>
                  <a:schemeClr val="bg1"/>
                </a:solidFill>
              </a:rPr>
              <a:t>. </a:t>
            </a:r>
            <a:r>
              <a:rPr lang="es-ES" b="1" dirty="0">
                <a:solidFill>
                  <a:schemeClr val="bg1"/>
                </a:solidFill>
              </a:rPr>
              <a:t>12</a:t>
            </a:r>
            <a:r>
              <a:rPr lang="es-ES" dirty="0">
                <a:solidFill>
                  <a:schemeClr val="bg1"/>
                </a:solidFill>
              </a:rPr>
              <a:t> No seamos como Caín que, por ser del maligno, asesinó a su hermano. ¿Y por qué lo hizo? Porque sus propias obras eran malas, y las de su hermano justas</a:t>
            </a:r>
            <a:r>
              <a:rPr lang="es-ES" dirty="0" smtClean="0">
                <a:solidFill>
                  <a:schemeClr val="bg1"/>
                </a:solidFill>
              </a:rPr>
              <a:t>. </a:t>
            </a:r>
            <a:r>
              <a:rPr lang="es-ES" b="1" dirty="0">
                <a:solidFill>
                  <a:schemeClr val="bg1"/>
                </a:solidFill>
              </a:rPr>
              <a:t>13</a:t>
            </a:r>
            <a:r>
              <a:rPr lang="es-ES" dirty="0">
                <a:solidFill>
                  <a:schemeClr val="bg1"/>
                </a:solidFill>
              </a:rPr>
              <a:t> Hermanos, no se extrañen si el mundo los odia</a:t>
            </a:r>
            <a:r>
              <a:rPr lang="es-ES" dirty="0" smtClean="0">
                <a:solidFill>
                  <a:schemeClr val="bg1"/>
                </a:solidFill>
              </a:rPr>
              <a:t>.</a:t>
            </a: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06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61838" cy="6973302"/>
          </a:xfrm>
          <a:prstGeom prst="rect">
            <a:avLst/>
          </a:prstGeom>
          <a:solidFill>
            <a:srgbClr val="002060"/>
          </a:solidFill>
        </p:spPr>
        <p:txBody>
          <a:bodyPr wrap="square" lIns="108821" tIns="54411" rIns="108821" bIns="54411">
            <a:spAutoFit/>
          </a:bodyPr>
          <a:lstStyle/>
          <a:p>
            <a:pPr algn="ctr"/>
            <a:endParaRPr lang="en-US" sz="3200" b="1" dirty="0" smtClean="0">
              <a:solidFill>
                <a:srgbClr val="FFFF00"/>
              </a:solidFill>
            </a:endParaRPr>
          </a:p>
          <a:p>
            <a:pPr algn="ctr"/>
            <a:r>
              <a:rPr lang="en-US" sz="4400" b="1" dirty="0" smtClean="0">
                <a:solidFill>
                  <a:srgbClr val="FFFF00"/>
                </a:solidFill>
              </a:rPr>
              <a:t>1 Juan 3:14-15 </a:t>
            </a:r>
          </a:p>
          <a:p>
            <a:pPr algn="ctr"/>
            <a:endParaRPr lang="en-US" sz="1200" b="1" dirty="0" smtClean="0">
              <a:solidFill>
                <a:schemeClr val="bg1"/>
              </a:solidFill>
            </a:endParaRPr>
          </a:p>
          <a:p>
            <a:pPr algn="ctr"/>
            <a:endParaRPr lang="en-US" sz="1200" b="1" dirty="0" smtClean="0">
              <a:solidFill>
                <a:schemeClr val="bg1"/>
              </a:solidFill>
            </a:endParaRPr>
          </a:p>
          <a:p>
            <a:pPr algn="ctr"/>
            <a:endParaRPr lang="en-US" sz="1200" b="1" dirty="0" smtClean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</a:rPr>
              <a:t>14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l-GR" sz="3200" dirty="0" smtClean="0"/>
              <a:t> </a:t>
            </a:r>
            <a:r>
              <a:rPr lang="el-GR" sz="3400" dirty="0">
                <a:solidFill>
                  <a:schemeClr val="bg1"/>
                </a:solidFill>
              </a:rPr>
              <a:t>ἡμεῖς οἴδαμεν ὅτι μεταβεβήκαμεν ἐκ τοῦ θανάτου εἰς τὴν ζωήν, 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       </a:t>
            </a:r>
            <a:r>
              <a:rPr lang="es-ES" sz="2400" dirty="0" smtClean="0">
                <a:solidFill>
                  <a:schemeClr val="bg1"/>
                </a:solidFill>
              </a:rPr>
              <a:t> nosotros   sabemos    </a:t>
            </a:r>
            <a:r>
              <a:rPr lang="es-ES" sz="2400" dirty="0">
                <a:solidFill>
                  <a:schemeClr val="bg1"/>
                </a:solidFill>
              </a:rPr>
              <a:t>que </a:t>
            </a:r>
            <a:r>
              <a:rPr lang="es-ES" sz="2400" dirty="0" smtClean="0">
                <a:solidFill>
                  <a:schemeClr val="bg1"/>
                </a:solidFill>
              </a:rPr>
              <a:t>         hemos </a:t>
            </a:r>
            <a:r>
              <a:rPr lang="es-ES" sz="2400" dirty="0">
                <a:solidFill>
                  <a:schemeClr val="bg1"/>
                </a:solidFill>
              </a:rPr>
              <a:t>pasado </a:t>
            </a:r>
            <a:r>
              <a:rPr lang="es-ES" sz="2400" dirty="0" smtClean="0">
                <a:solidFill>
                  <a:schemeClr val="bg1"/>
                </a:solidFill>
              </a:rPr>
              <a:t>       de    la            muerte       a       la      vida</a:t>
            </a:r>
          </a:p>
          <a:p>
            <a:r>
              <a:rPr lang="en-US" sz="3400" dirty="0" smtClean="0">
                <a:solidFill>
                  <a:schemeClr val="bg1"/>
                </a:solidFill>
              </a:rPr>
              <a:t> </a:t>
            </a:r>
            <a:r>
              <a:rPr lang="el-GR" sz="3400" dirty="0">
                <a:solidFill>
                  <a:schemeClr val="bg1"/>
                </a:solidFill>
              </a:rPr>
              <a:t>ὅτι ἀγαπῶμεν τοὺς ἀδελφούς· ὁ μὴ ἀγαπῶν μένει ἐν τῷ θανάτῳ.</a:t>
            </a:r>
            <a:r>
              <a:rPr lang="es-ES" sz="2400" dirty="0" smtClean="0">
                <a:solidFill>
                  <a:schemeClr val="bg1"/>
                </a:solidFill>
              </a:rPr>
              <a:t>  </a:t>
            </a:r>
          </a:p>
          <a:p>
            <a:r>
              <a:rPr lang="es-ES" sz="2400" dirty="0" smtClean="0">
                <a:solidFill>
                  <a:schemeClr val="bg1"/>
                </a:solidFill>
              </a:rPr>
              <a:t>porque   amamos        a los        hermanos   el </a:t>
            </a:r>
            <a:r>
              <a:rPr lang="es-ES" sz="2400" dirty="0">
                <a:solidFill>
                  <a:schemeClr val="bg1"/>
                </a:solidFill>
              </a:rPr>
              <a:t>que no </a:t>
            </a:r>
            <a:r>
              <a:rPr lang="es-ES" sz="2400" dirty="0" smtClean="0">
                <a:solidFill>
                  <a:schemeClr val="bg1"/>
                </a:solidFill>
              </a:rPr>
              <a:t>    ama </a:t>
            </a:r>
            <a:r>
              <a:rPr lang="es-ES" sz="2400" dirty="0">
                <a:solidFill>
                  <a:schemeClr val="bg1"/>
                </a:solidFill>
              </a:rPr>
              <a:t> </a:t>
            </a:r>
            <a:r>
              <a:rPr lang="es-ES" sz="2400" dirty="0" smtClean="0">
                <a:solidFill>
                  <a:schemeClr val="bg1"/>
                </a:solidFill>
              </a:rPr>
              <a:t>  </a:t>
            </a:r>
            <a:r>
              <a:rPr lang="es-ES" sz="2400" dirty="0">
                <a:solidFill>
                  <a:schemeClr val="bg1"/>
                </a:solidFill>
              </a:rPr>
              <a:t>permanece </a:t>
            </a:r>
            <a:r>
              <a:rPr lang="es-ES" sz="2400" dirty="0" smtClean="0">
                <a:solidFill>
                  <a:schemeClr val="bg1"/>
                </a:solidFill>
              </a:rPr>
              <a:t>en    la     muerte</a:t>
            </a:r>
          </a:p>
          <a:p>
            <a:r>
              <a:rPr lang="en-US" sz="2800" b="1" dirty="0" smtClean="0">
                <a:solidFill>
                  <a:srgbClr val="FFFF00"/>
                </a:solidFill>
              </a:rPr>
              <a:t>15</a:t>
            </a:r>
            <a:r>
              <a:rPr lang="en-US" sz="3600" b="1" dirty="0" smtClean="0">
                <a:solidFill>
                  <a:srgbClr val="FFFF00"/>
                </a:solidFill>
              </a:rPr>
              <a:t> </a:t>
            </a:r>
            <a:r>
              <a:rPr lang="el-GR" sz="3200" dirty="0" smtClean="0">
                <a:solidFill>
                  <a:schemeClr val="bg1"/>
                </a:solidFill>
              </a:rPr>
              <a:t>πᾶς </a:t>
            </a:r>
            <a:r>
              <a:rPr lang="el-GR" sz="3200" dirty="0">
                <a:solidFill>
                  <a:schemeClr val="bg1"/>
                </a:solidFill>
              </a:rPr>
              <a:t>ὁ μισῶν τὸν ἀδελφὸν αὐτοῦ ἀνθρωποκτόνος ἐστίν, καὶ οἴδατε 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s-ES" sz="2400" dirty="0" smtClean="0">
                <a:solidFill>
                  <a:schemeClr val="bg1"/>
                </a:solidFill>
              </a:rPr>
              <a:t>     todo el </a:t>
            </a:r>
            <a:r>
              <a:rPr lang="es-ES" sz="2400" dirty="0">
                <a:solidFill>
                  <a:schemeClr val="bg1"/>
                </a:solidFill>
              </a:rPr>
              <a:t>que </a:t>
            </a:r>
            <a:r>
              <a:rPr lang="es-ES" sz="2400" dirty="0" smtClean="0">
                <a:solidFill>
                  <a:schemeClr val="bg1"/>
                </a:solidFill>
              </a:rPr>
              <a:t>odia      al       </a:t>
            </a:r>
            <a:r>
              <a:rPr lang="es-ES" sz="2400" dirty="0">
                <a:solidFill>
                  <a:schemeClr val="bg1"/>
                </a:solidFill>
              </a:rPr>
              <a:t>hermano </a:t>
            </a:r>
            <a:r>
              <a:rPr lang="es-ES" sz="2400" dirty="0" smtClean="0">
                <a:solidFill>
                  <a:schemeClr val="bg1"/>
                </a:solidFill>
              </a:rPr>
              <a:t>      de él              homicida                  es           y     sabéis 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l-GR" sz="3200" dirty="0">
                <a:solidFill>
                  <a:schemeClr val="bg1"/>
                </a:solidFill>
              </a:rPr>
              <a:t>ὅτι πᾶς ἀνθρωποκτόνος οὐκ ἔχει ζωὴν αἰώνιον ἐν αὐτῷ μένουσαν.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</a:p>
          <a:p>
            <a:r>
              <a:rPr lang="es-ES" sz="2400" dirty="0" smtClean="0">
                <a:solidFill>
                  <a:schemeClr val="bg1"/>
                </a:solidFill>
              </a:rPr>
              <a:t> que  todo            </a:t>
            </a:r>
            <a:r>
              <a:rPr lang="es-ES" sz="2400" dirty="0">
                <a:solidFill>
                  <a:schemeClr val="bg1"/>
                </a:solidFill>
              </a:rPr>
              <a:t>homicida </a:t>
            </a:r>
            <a:r>
              <a:rPr lang="es-ES" sz="2400" dirty="0" smtClean="0">
                <a:solidFill>
                  <a:schemeClr val="bg1"/>
                </a:solidFill>
              </a:rPr>
              <a:t>               no   tiene    </a:t>
            </a:r>
            <a:r>
              <a:rPr lang="es-ES" sz="2400" dirty="0">
                <a:solidFill>
                  <a:schemeClr val="bg1"/>
                </a:solidFill>
              </a:rPr>
              <a:t>vida </a:t>
            </a:r>
            <a:r>
              <a:rPr lang="es-ES" sz="2400" dirty="0" smtClean="0">
                <a:solidFill>
                  <a:schemeClr val="bg1"/>
                </a:solidFill>
              </a:rPr>
              <a:t>       eterna     en        él      permanente </a:t>
            </a:r>
            <a:endParaRPr lang="es-ES" sz="1200" dirty="0" smtClean="0">
              <a:solidFill>
                <a:schemeClr val="bg1"/>
              </a:solidFill>
            </a:endParaRPr>
          </a:p>
          <a:p>
            <a:endParaRPr lang="en-US" sz="1200" dirty="0">
              <a:solidFill>
                <a:schemeClr val="bg1"/>
              </a:solidFill>
            </a:endParaRPr>
          </a:p>
          <a:p>
            <a:r>
              <a:rPr lang="en-US" baseline="30000" dirty="0" smtClean="0">
                <a:solidFill>
                  <a:srgbClr val="FFFF00"/>
                </a:solidFill>
              </a:rPr>
              <a:t>R60  </a:t>
            </a:r>
            <a:r>
              <a:rPr lang="es-ES" b="1" dirty="0" smtClean="0">
                <a:solidFill>
                  <a:schemeClr val="bg1"/>
                </a:solidFill>
              </a:rPr>
              <a:t>14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>
                <a:solidFill>
                  <a:schemeClr val="bg1"/>
                </a:solidFill>
              </a:rPr>
              <a:t>Nosotros sabemos que hemos pasado de muerte a vida, en que amamos a los hermanos. El que no ama a su hermano, permanece en muerte</a:t>
            </a:r>
            <a:r>
              <a:rPr lang="es-ES" dirty="0" smtClean="0">
                <a:solidFill>
                  <a:schemeClr val="bg1"/>
                </a:solidFill>
              </a:rPr>
              <a:t>. </a:t>
            </a:r>
            <a:r>
              <a:rPr lang="es-ES" b="1" dirty="0">
                <a:solidFill>
                  <a:schemeClr val="bg1"/>
                </a:solidFill>
              </a:rPr>
              <a:t>15</a:t>
            </a:r>
            <a:r>
              <a:rPr lang="es-ES" dirty="0">
                <a:solidFill>
                  <a:schemeClr val="bg1"/>
                </a:solidFill>
              </a:rPr>
              <a:t> Todo aquel que aborrece a su hermano es homicida; y sabéis </a:t>
            </a:r>
            <a:r>
              <a:rPr lang="es-ES" dirty="0" smtClean="0">
                <a:solidFill>
                  <a:schemeClr val="bg1"/>
                </a:solidFill>
              </a:rPr>
              <a:t>que </a:t>
            </a:r>
            <a:r>
              <a:rPr lang="es-ES" dirty="0">
                <a:solidFill>
                  <a:schemeClr val="bg1"/>
                </a:solidFill>
              </a:rPr>
              <a:t>ningún homicida tiene vida eterna permanente en él</a:t>
            </a:r>
            <a:r>
              <a:rPr lang="es-ES" dirty="0" smtClean="0">
                <a:solidFill>
                  <a:schemeClr val="bg1"/>
                </a:solidFill>
              </a:rPr>
              <a:t>. / </a:t>
            </a:r>
            <a:r>
              <a:rPr lang="es-ES" baseline="30000" dirty="0" smtClean="0">
                <a:solidFill>
                  <a:srgbClr val="FFFF00"/>
                </a:solidFill>
              </a:rPr>
              <a:t>NVI </a:t>
            </a:r>
            <a:r>
              <a:rPr lang="es-ES" b="1" dirty="0" smtClean="0">
                <a:solidFill>
                  <a:schemeClr val="bg1"/>
                </a:solidFill>
              </a:rPr>
              <a:t>14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>
                <a:solidFill>
                  <a:schemeClr val="bg1"/>
                </a:solidFill>
              </a:rPr>
              <a:t>Nosotros sabemos que hemos pasado de la muerte a la vida porque amamos a nuestros hermanos. El que no ama permanece en la muerte</a:t>
            </a:r>
            <a:r>
              <a:rPr lang="es-ES" dirty="0" smtClean="0">
                <a:solidFill>
                  <a:schemeClr val="bg1"/>
                </a:solidFill>
              </a:rPr>
              <a:t>. </a:t>
            </a:r>
            <a:r>
              <a:rPr lang="es-ES" b="1" dirty="0" smtClean="0">
                <a:solidFill>
                  <a:schemeClr val="bg1"/>
                </a:solidFill>
              </a:rPr>
              <a:t>15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>
                <a:solidFill>
                  <a:schemeClr val="bg1"/>
                </a:solidFill>
              </a:rPr>
              <a:t>Todo el que odia a su hermano es un asesino, y ustedes saben que en ningún asesino permanece la vida eterna</a:t>
            </a:r>
            <a:r>
              <a:rPr lang="es-ES" dirty="0" smtClean="0">
                <a:solidFill>
                  <a:schemeClr val="bg1"/>
                </a:solidFill>
              </a:rPr>
              <a:t>.</a:t>
            </a: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345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61838" cy="7988965"/>
          </a:xfrm>
          <a:prstGeom prst="rect">
            <a:avLst/>
          </a:prstGeom>
          <a:solidFill>
            <a:srgbClr val="002060"/>
          </a:solidFill>
        </p:spPr>
        <p:txBody>
          <a:bodyPr wrap="square" lIns="108821" tIns="54411" rIns="108821" bIns="54411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1 Juan 3:16-17 </a:t>
            </a:r>
            <a:endParaRPr lang="en-US" sz="1000" b="1" dirty="0" smtClean="0">
              <a:solidFill>
                <a:srgbClr val="FFFF00"/>
              </a:solidFill>
            </a:endParaRPr>
          </a:p>
          <a:p>
            <a:pPr algn="ctr"/>
            <a:endParaRPr lang="en-US" sz="1000" b="1" dirty="0" smtClean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</a:rPr>
              <a:t>16 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l-GR" sz="3300" dirty="0">
                <a:solidFill>
                  <a:schemeClr val="bg1"/>
                </a:solidFill>
              </a:rPr>
              <a:t>ἐν τούτῳ ἐγνώκαμεν τὴν ἀγάπην, ὅτι ἐκεῖνος </a:t>
            </a:r>
            <a:endParaRPr lang="en-US" sz="2300" dirty="0" smtClean="0">
              <a:solidFill>
                <a:schemeClr val="bg1"/>
              </a:solidFill>
            </a:endParaRPr>
          </a:p>
          <a:p>
            <a:r>
              <a:rPr lang="en-US" sz="2300" dirty="0">
                <a:solidFill>
                  <a:schemeClr val="bg1"/>
                </a:solidFill>
              </a:rPr>
              <a:t> </a:t>
            </a:r>
            <a:r>
              <a:rPr lang="en-US" sz="2300" dirty="0" smtClean="0">
                <a:solidFill>
                  <a:schemeClr val="bg1"/>
                </a:solidFill>
              </a:rPr>
              <a:t>        e</a:t>
            </a:r>
            <a:r>
              <a:rPr lang="es-ES" sz="2300" dirty="0" smtClean="0">
                <a:solidFill>
                  <a:schemeClr val="bg1"/>
                </a:solidFill>
              </a:rPr>
              <a:t>n      esto     hemos </a:t>
            </a:r>
            <a:r>
              <a:rPr lang="es-ES" sz="2300" dirty="0">
                <a:solidFill>
                  <a:schemeClr val="bg1"/>
                </a:solidFill>
              </a:rPr>
              <a:t>conocido </a:t>
            </a:r>
            <a:r>
              <a:rPr lang="es-ES" sz="2300" dirty="0" smtClean="0">
                <a:solidFill>
                  <a:schemeClr val="bg1"/>
                </a:solidFill>
              </a:rPr>
              <a:t>   el         amor         que     aquél </a:t>
            </a:r>
          </a:p>
          <a:p>
            <a:r>
              <a:rPr lang="en-US" sz="3300" dirty="0" smtClean="0">
                <a:solidFill>
                  <a:schemeClr val="bg1"/>
                </a:solidFill>
              </a:rPr>
              <a:t>    </a:t>
            </a:r>
            <a:r>
              <a:rPr lang="el-GR" sz="3300" dirty="0" smtClean="0">
                <a:solidFill>
                  <a:schemeClr val="bg1"/>
                </a:solidFill>
              </a:rPr>
              <a:t>ὑπὲρ </a:t>
            </a:r>
            <a:r>
              <a:rPr lang="el-GR" sz="3300" dirty="0">
                <a:solidFill>
                  <a:schemeClr val="bg1"/>
                </a:solidFill>
              </a:rPr>
              <a:t>ἡμῶν τὴν ψυχὴν αὐτοῦ ἔθηκεν, καὶ </a:t>
            </a:r>
            <a:r>
              <a:rPr lang="en-US" sz="3300" dirty="0" smtClean="0">
                <a:solidFill>
                  <a:schemeClr val="bg1"/>
                </a:solidFill>
              </a:rPr>
              <a:t> </a:t>
            </a:r>
            <a:r>
              <a:rPr lang="el-GR" sz="3300" dirty="0" smtClean="0">
                <a:solidFill>
                  <a:schemeClr val="bg1"/>
                </a:solidFill>
              </a:rPr>
              <a:t>ἡμεῖς </a:t>
            </a:r>
            <a:endParaRPr lang="en-US" sz="2300" dirty="0">
              <a:solidFill>
                <a:schemeClr val="bg1"/>
              </a:solidFill>
            </a:endParaRPr>
          </a:p>
          <a:p>
            <a:r>
              <a:rPr lang="es-ES" sz="2300" dirty="0">
                <a:solidFill>
                  <a:schemeClr val="bg1"/>
                </a:solidFill>
              </a:rPr>
              <a:t> </a:t>
            </a:r>
            <a:r>
              <a:rPr lang="es-ES" sz="2300" dirty="0" smtClean="0">
                <a:solidFill>
                  <a:schemeClr val="bg1"/>
                </a:solidFill>
              </a:rPr>
              <a:t>        por    nosotros    la   vida </a:t>
            </a:r>
            <a:r>
              <a:rPr lang="es-ES" sz="2300" dirty="0" err="1" smtClean="0">
                <a:solidFill>
                  <a:schemeClr val="bg1"/>
                </a:solidFill>
              </a:rPr>
              <a:t>fisica</a:t>
            </a:r>
            <a:r>
              <a:rPr lang="es-ES" sz="2300" dirty="0" smtClean="0">
                <a:solidFill>
                  <a:schemeClr val="bg1"/>
                </a:solidFill>
              </a:rPr>
              <a:t>    de </a:t>
            </a:r>
            <a:r>
              <a:rPr lang="es-ES" sz="2300" dirty="0">
                <a:solidFill>
                  <a:schemeClr val="bg1"/>
                </a:solidFill>
              </a:rPr>
              <a:t>él </a:t>
            </a:r>
            <a:r>
              <a:rPr lang="es-ES" sz="2300" dirty="0" smtClean="0">
                <a:solidFill>
                  <a:schemeClr val="bg1"/>
                </a:solidFill>
              </a:rPr>
              <a:t>         puso    también </a:t>
            </a:r>
            <a:r>
              <a:rPr lang="es-ES" sz="2300" dirty="0">
                <a:solidFill>
                  <a:schemeClr val="bg1"/>
                </a:solidFill>
              </a:rPr>
              <a:t>nosotros </a:t>
            </a:r>
            <a:endParaRPr lang="es-ES" sz="2300" dirty="0" smtClean="0">
              <a:solidFill>
                <a:schemeClr val="bg1"/>
              </a:solidFill>
            </a:endParaRPr>
          </a:p>
          <a:p>
            <a:r>
              <a:rPr lang="en-US" sz="3300" dirty="0" smtClean="0">
                <a:solidFill>
                  <a:schemeClr val="bg1"/>
                </a:solidFill>
              </a:rPr>
              <a:t>      </a:t>
            </a:r>
            <a:r>
              <a:rPr lang="el-GR" sz="3300" dirty="0">
                <a:solidFill>
                  <a:schemeClr val="bg1"/>
                </a:solidFill>
              </a:rPr>
              <a:t>ὀφείλομεν ὑπὲρ τῶν ἀδελφῶν τὰς ψυχὰς </a:t>
            </a:r>
            <a:r>
              <a:rPr lang="en-US" sz="3300" dirty="0" smtClean="0">
                <a:solidFill>
                  <a:schemeClr val="bg1"/>
                </a:solidFill>
              </a:rPr>
              <a:t> </a:t>
            </a:r>
            <a:r>
              <a:rPr lang="el-GR" sz="3300" dirty="0" smtClean="0">
                <a:solidFill>
                  <a:schemeClr val="bg1"/>
                </a:solidFill>
              </a:rPr>
              <a:t>θεῖναι</a:t>
            </a:r>
            <a:r>
              <a:rPr lang="el-GR" sz="3300" dirty="0">
                <a:solidFill>
                  <a:schemeClr val="bg1"/>
                </a:solidFill>
              </a:rPr>
              <a:t>. </a:t>
            </a:r>
            <a:endParaRPr lang="en-US" sz="2300" dirty="0">
              <a:solidFill>
                <a:schemeClr val="bg1"/>
              </a:solidFill>
            </a:endParaRPr>
          </a:p>
          <a:p>
            <a:r>
              <a:rPr lang="es-ES" sz="2300" dirty="0" smtClean="0">
                <a:solidFill>
                  <a:schemeClr val="bg1"/>
                </a:solidFill>
              </a:rPr>
              <a:t>              debemos          por        los       hermanos     las  vidas </a:t>
            </a:r>
            <a:r>
              <a:rPr lang="es-ES" sz="2300" dirty="0" err="1" smtClean="0">
                <a:solidFill>
                  <a:schemeClr val="bg1"/>
                </a:solidFill>
              </a:rPr>
              <a:t>fisicas</a:t>
            </a:r>
            <a:r>
              <a:rPr lang="es-ES" sz="2300" dirty="0" smtClean="0">
                <a:solidFill>
                  <a:schemeClr val="bg1"/>
                </a:solidFill>
              </a:rPr>
              <a:t>   poner</a:t>
            </a:r>
          </a:p>
          <a:p>
            <a:r>
              <a:rPr lang="en-US" sz="2800" b="1" dirty="0" smtClean="0">
                <a:solidFill>
                  <a:srgbClr val="FFFF00"/>
                </a:solidFill>
              </a:rPr>
              <a:t>17 </a:t>
            </a:r>
            <a:r>
              <a:rPr lang="en-US" sz="3600" b="1" dirty="0" smtClean="0">
                <a:solidFill>
                  <a:srgbClr val="FFFF00"/>
                </a:solidFill>
              </a:rPr>
              <a:t> </a:t>
            </a:r>
            <a:r>
              <a:rPr lang="el-GR" sz="3300" dirty="0" smtClean="0">
                <a:solidFill>
                  <a:schemeClr val="bg1"/>
                </a:solidFill>
              </a:rPr>
              <a:t>ὃς </a:t>
            </a:r>
            <a:r>
              <a:rPr lang="el-GR" sz="3300" dirty="0">
                <a:solidFill>
                  <a:schemeClr val="bg1"/>
                </a:solidFill>
              </a:rPr>
              <a:t>δ᾽ </a:t>
            </a:r>
            <a:r>
              <a:rPr lang="el-GR" sz="3300" dirty="0" smtClean="0">
                <a:solidFill>
                  <a:schemeClr val="bg1"/>
                </a:solidFill>
              </a:rPr>
              <a:t>ἂν</a:t>
            </a:r>
            <a:r>
              <a:rPr lang="en-US" sz="3300" dirty="0" smtClean="0">
                <a:solidFill>
                  <a:schemeClr val="bg1"/>
                </a:solidFill>
              </a:rPr>
              <a:t> </a:t>
            </a:r>
            <a:r>
              <a:rPr lang="el-GR" sz="3300" dirty="0" smtClean="0">
                <a:solidFill>
                  <a:schemeClr val="bg1"/>
                </a:solidFill>
              </a:rPr>
              <a:t> </a:t>
            </a:r>
            <a:r>
              <a:rPr lang="el-GR" sz="3300" dirty="0">
                <a:solidFill>
                  <a:schemeClr val="bg1"/>
                </a:solidFill>
              </a:rPr>
              <a:t>ἔχῃ τὸν βίον τοῦ κόσμου καὶ θεωρῇ τὸν ἀδελφὸν αὐτοῦ </a:t>
            </a:r>
            <a:endParaRPr lang="en-US" sz="2300" dirty="0" smtClean="0">
              <a:solidFill>
                <a:schemeClr val="bg1"/>
              </a:solidFill>
            </a:endParaRPr>
          </a:p>
          <a:p>
            <a:r>
              <a:rPr lang="es-ES" sz="2300" dirty="0">
                <a:solidFill>
                  <a:schemeClr val="bg1"/>
                </a:solidFill>
              </a:rPr>
              <a:t>q</a:t>
            </a:r>
            <a:r>
              <a:rPr lang="es-ES" sz="2300" dirty="0" smtClean="0">
                <a:solidFill>
                  <a:schemeClr val="bg1"/>
                </a:solidFill>
              </a:rPr>
              <a:t>uienquiera pero tenga         bienes   del       mundo        y           ve           al      </a:t>
            </a:r>
            <a:r>
              <a:rPr lang="es-ES" sz="2300" dirty="0">
                <a:solidFill>
                  <a:schemeClr val="bg1"/>
                </a:solidFill>
              </a:rPr>
              <a:t>hermano </a:t>
            </a:r>
            <a:r>
              <a:rPr lang="es-ES" sz="2300" dirty="0" smtClean="0">
                <a:solidFill>
                  <a:schemeClr val="bg1"/>
                </a:solidFill>
              </a:rPr>
              <a:t>       de él  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      </a:t>
            </a:r>
            <a:r>
              <a:rPr lang="el-GR" sz="3300" dirty="0">
                <a:solidFill>
                  <a:schemeClr val="bg1"/>
                </a:solidFill>
              </a:rPr>
              <a:t>χρείαν ἔχοντα καὶ κλείσῃ τὰ σπλάγχνα αὐτοῦ ἀπ᾽ αὐτοῦ, </a:t>
            </a:r>
            <a:endParaRPr lang="en-US" sz="2300" dirty="0">
              <a:solidFill>
                <a:schemeClr val="bg1"/>
              </a:solidFill>
            </a:endParaRPr>
          </a:p>
          <a:p>
            <a:r>
              <a:rPr lang="es-ES" sz="2300" dirty="0" smtClean="0">
                <a:solidFill>
                  <a:schemeClr val="bg1"/>
                </a:solidFill>
              </a:rPr>
              <a:t>       necesidad  que tiene     y        cierre     las       entra</a:t>
            </a:r>
            <a:r>
              <a:rPr lang="es-ES" sz="2000" dirty="0" smtClean="0">
                <a:solidFill>
                  <a:schemeClr val="bg1"/>
                </a:solidFill>
              </a:rPr>
              <a:t>ñas</a:t>
            </a:r>
            <a:r>
              <a:rPr lang="es-ES" sz="2300" dirty="0" smtClean="0">
                <a:solidFill>
                  <a:schemeClr val="bg1"/>
                </a:solidFill>
              </a:rPr>
              <a:t>           de él   contra      él </a:t>
            </a:r>
            <a:endParaRPr lang="en-US" sz="2300" dirty="0">
              <a:solidFill>
                <a:schemeClr val="bg1"/>
              </a:solidFill>
            </a:endParaRPr>
          </a:p>
          <a:p>
            <a:r>
              <a:rPr lang="en-US" sz="3300" dirty="0" smtClean="0">
                <a:solidFill>
                  <a:schemeClr val="bg1"/>
                </a:solidFill>
              </a:rPr>
              <a:t>               </a:t>
            </a:r>
            <a:r>
              <a:rPr lang="el-GR" sz="3300" dirty="0" smtClean="0">
                <a:solidFill>
                  <a:schemeClr val="bg1"/>
                </a:solidFill>
              </a:rPr>
              <a:t>πῶς </a:t>
            </a:r>
            <a:r>
              <a:rPr lang="el-GR" sz="3300" dirty="0">
                <a:solidFill>
                  <a:schemeClr val="bg1"/>
                </a:solidFill>
              </a:rPr>
              <a:t>ἡ ἀγάπη τοῦ </a:t>
            </a:r>
            <a:r>
              <a:rPr lang="el-GR" sz="3300" dirty="0" smtClean="0">
                <a:solidFill>
                  <a:schemeClr val="bg1"/>
                </a:solidFill>
              </a:rPr>
              <a:t>θεοῦ</a:t>
            </a:r>
            <a:r>
              <a:rPr lang="en-US" sz="3300" dirty="0" smtClean="0">
                <a:solidFill>
                  <a:schemeClr val="bg1"/>
                </a:solidFill>
              </a:rPr>
              <a:t> </a:t>
            </a:r>
            <a:r>
              <a:rPr lang="el-GR" sz="3300" dirty="0" smtClean="0">
                <a:solidFill>
                  <a:schemeClr val="bg1"/>
                </a:solidFill>
              </a:rPr>
              <a:t> </a:t>
            </a:r>
            <a:r>
              <a:rPr lang="el-GR" sz="3300" dirty="0">
                <a:solidFill>
                  <a:schemeClr val="bg1"/>
                </a:solidFill>
              </a:rPr>
              <a:t>μένει </a:t>
            </a:r>
            <a:r>
              <a:rPr lang="en-US" sz="3300" dirty="0" smtClean="0">
                <a:solidFill>
                  <a:schemeClr val="bg1"/>
                </a:solidFill>
              </a:rPr>
              <a:t>  </a:t>
            </a:r>
            <a:r>
              <a:rPr lang="el-GR" sz="3300" dirty="0" smtClean="0">
                <a:solidFill>
                  <a:schemeClr val="bg1"/>
                </a:solidFill>
              </a:rPr>
              <a:t>ἐν </a:t>
            </a:r>
            <a:r>
              <a:rPr lang="el-GR" sz="3300" dirty="0">
                <a:solidFill>
                  <a:schemeClr val="bg1"/>
                </a:solidFill>
              </a:rPr>
              <a:t>αὐτῷ</a:t>
            </a:r>
            <a:r>
              <a:rPr lang="el-GR" sz="3300" dirty="0" smtClean="0">
                <a:solidFill>
                  <a:schemeClr val="bg1"/>
                </a:solidFill>
              </a:rPr>
              <a:t>;</a:t>
            </a:r>
            <a:endParaRPr lang="en-US" sz="2300" dirty="0" smtClean="0">
              <a:solidFill>
                <a:schemeClr val="bg1"/>
              </a:solidFill>
            </a:endParaRPr>
          </a:p>
          <a:p>
            <a:r>
              <a:rPr lang="es-ES" sz="2300" dirty="0" smtClean="0">
                <a:solidFill>
                  <a:schemeClr val="bg1"/>
                </a:solidFill>
              </a:rPr>
              <a:t>                     </a:t>
            </a:r>
            <a:r>
              <a:rPr lang="es-ES" sz="2300" dirty="0">
                <a:solidFill>
                  <a:schemeClr val="bg1"/>
                </a:solidFill>
              </a:rPr>
              <a:t>cómo </a:t>
            </a:r>
            <a:r>
              <a:rPr lang="es-ES" sz="2300" dirty="0" smtClean="0">
                <a:solidFill>
                  <a:schemeClr val="bg1"/>
                </a:solidFill>
              </a:rPr>
              <a:t> el      amor        de     Dios   permanece  en     él </a:t>
            </a:r>
            <a:endParaRPr lang="es-ES" sz="800" dirty="0" smtClean="0">
              <a:solidFill>
                <a:schemeClr val="bg1"/>
              </a:solidFill>
            </a:endParaRPr>
          </a:p>
          <a:p>
            <a:endParaRPr lang="es-ES" sz="800" dirty="0" smtClean="0">
              <a:solidFill>
                <a:schemeClr val="bg1"/>
              </a:solidFill>
            </a:endParaRPr>
          </a:p>
          <a:p>
            <a:r>
              <a:rPr lang="en-US" baseline="30000" dirty="0" smtClean="0">
                <a:solidFill>
                  <a:srgbClr val="FFFF00"/>
                </a:solidFill>
              </a:rPr>
              <a:t>R60 </a:t>
            </a:r>
            <a:r>
              <a:rPr lang="en-US" baseline="30000" dirty="0" smtClean="0">
                <a:solidFill>
                  <a:schemeClr val="bg1"/>
                </a:solidFill>
              </a:rPr>
              <a:t> </a:t>
            </a:r>
            <a:r>
              <a:rPr lang="es-ES" b="1" dirty="0" smtClean="0">
                <a:solidFill>
                  <a:schemeClr val="bg1"/>
                </a:solidFill>
              </a:rPr>
              <a:t>16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>
                <a:solidFill>
                  <a:schemeClr val="bg1"/>
                </a:solidFill>
              </a:rPr>
              <a:t>En esto hemos conocido el amor, en que él puso su vida por nosotros; también nosotros debemos poner nuestras vidas por los hermanos</a:t>
            </a:r>
            <a:r>
              <a:rPr lang="es-ES" dirty="0" smtClean="0">
                <a:solidFill>
                  <a:schemeClr val="bg1"/>
                </a:solidFill>
              </a:rPr>
              <a:t>. </a:t>
            </a:r>
            <a:r>
              <a:rPr lang="es-ES" b="1" dirty="0">
                <a:solidFill>
                  <a:schemeClr val="bg1"/>
                </a:solidFill>
              </a:rPr>
              <a:t>17</a:t>
            </a:r>
            <a:r>
              <a:rPr lang="es-ES" dirty="0">
                <a:solidFill>
                  <a:schemeClr val="bg1"/>
                </a:solidFill>
              </a:rPr>
              <a:t> Pero el que tiene bienes de este mundo y ve a su hermano tener necesidad, y cierra contra él su corazón, ¿cómo mora el amor de Dios en él?</a:t>
            </a:r>
          </a:p>
          <a:p>
            <a:r>
              <a:rPr lang="es-ES" baseline="30000" dirty="0" smtClean="0">
                <a:solidFill>
                  <a:srgbClr val="FFFF00"/>
                </a:solidFill>
              </a:rPr>
              <a:t>NVI  </a:t>
            </a:r>
            <a:r>
              <a:rPr lang="es-ES" b="1" dirty="0" smtClean="0">
                <a:solidFill>
                  <a:schemeClr val="bg1"/>
                </a:solidFill>
              </a:rPr>
              <a:t>16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>
                <a:solidFill>
                  <a:schemeClr val="bg1"/>
                </a:solidFill>
              </a:rPr>
              <a:t>En esto conocemos lo que es el amor: en que Jesucristo entregó su vida por nosotros. Así también nosotros debemos entregar la vida por nuestros hermanos</a:t>
            </a:r>
            <a:r>
              <a:rPr lang="es-ES" dirty="0" smtClean="0">
                <a:solidFill>
                  <a:schemeClr val="bg1"/>
                </a:solidFill>
              </a:rPr>
              <a:t>. </a:t>
            </a:r>
            <a:r>
              <a:rPr lang="es-ES" b="1" dirty="0" smtClean="0">
                <a:solidFill>
                  <a:schemeClr val="bg1"/>
                </a:solidFill>
              </a:rPr>
              <a:t>17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>
                <a:solidFill>
                  <a:schemeClr val="bg1"/>
                </a:solidFill>
              </a:rPr>
              <a:t>Si alguien que posee bienes materiales ve que su hermano está pasando necesidad, y no tiene compasión de él, ¿cómo se puede decir que el amor de Dios habita en él</a:t>
            </a:r>
            <a:r>
              <a:rPr lang="es-ES" dirty="0" smtClean="0">
                <a:solidFill>
                  <a:schemeClr val="bg1"/>
                </a:solidFill>
              </a:rPr>
              <a:t>?</a:t>
            </a: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708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61838" cy="6973302"/>
          </a:xfrm>
          <a:prstGeom prst="rect">
            <a:avLst/>
          </a:prstGeom>
          <a:solidFill>
            <a:srgbClr val="002060"/>
          </a:solidFill>
        </p:spPr>
        <p:txBody>
          <a:bodyPr wrap="square" lIns="108821" tIns="54411" rIns="108821" bIns="54411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1 Juan 3:18-20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endParaRPr lang="en-US" sz="1000" b="1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rgbClr val="FFFF00"/>
                </a:solidFill>
              </a:rPr>
              <a:t>18</a:t>
            </a:r>
            <a:r>
              <a:rPr lang="en-US" sz="3300" dirty="0" smtClean="0">
                <a:solidFill>
                  <a:schemeClr val="bg1"/>
                </a:solidFill>
              </a:rPr>
              <a:t> </a:t>
            </a:r>
            <a:r>
              <a:rPr lang="el-GR" sz="3300" dirty="0" smtClean="0">
                <a:solidFill>
                  <a:schemeClr val="accent6"/>
                </a:solidFill>
              </a:rPr>
              <a:t>Τεκνία</a:t>
            </a:r>
            <a:r>
              <a:rPr lang="el-GR" sz="3300" dirty="0" smtClean="0">
                <a:solidFill>
                  <a:schemeClr val="bg1"/>
                </a:solidFill>
              </a:rPr>
              <a:t>, μὴ ἀγαπῶμεν λόγῳ μηδὲ τῇ γλώσσῃ, ἀλλ᾽ 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s-ES" sz="2400" dirty="0" smtClean="0">
                <a:solidFill>
                  <a:schemeClr val="bg1"/>
                </a:solidFill>
              </a:rPr>
              <a:t>          hijitos      </a:t>
            </a:r>
            <a:r>
              <a:rPr lang="es-ES" sz="2400" dirty="0">
                <a:solidFill>
                  <a:schemeClr val="bg1"/>
                </a:solidFill>
              </a:rPr>
              <a:t>no </a:t>
            </a:r>
            <a:r>
              <a:rPr lang="es-ES" sz="2400" dirty="0" smtClean="0">
                <a:solidFill>
                  <a:schemeClr val="bg1"/>
                </a:solidFill>
              </a:rPr>
              <a:t>     amemos     de palabra    </a:t>
            </a:r>
            <a:r>
              <a:rPr lang="es-ES" sz="2400" dirty="0">
                <a:solidFill>
                  <a:schemeClr val="bg1"/>
                </a:solidFill>
              </a:rPr>
              <a:t>ni </a:t>
            </a:r>
            <a:r>
              <a:rPr lang="es-ES" sz="2400" dirty="0" smtClean="0">
                <a:solidFill>
                  <a:schemeClr val="bg1"/>
                </a:solidFill>
              </a:rPr>
              <a:t>         de lengua        </a:t>
            </a:r>
            <a:r>
              <a:rPr lang="es-ES" sz="2400" dirty="0">
                <a:solidFill>
                  <a:schemeClr val="bg1"/>
                </a:solidFill>
              </a:rPr>
              <a:t>sino </a:t>
            </a:r>
            <a:r>
              <a:rPr lang="es-ES" sz="2400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3300" dirty="0" smtClean="0">
                <a:solidFill>
                  <a:schemeClr val="bg1"/>
                </a:solidFill>
              </a:rPr>
              <a:t>  </a:t>
            </a:r>
            <a:r>
              <a:rPr lang="el-GR" sz="3300" dirty="0">
                <a:solidFill>
                  <a:schemeClr val="bg1"/>
                </a:solidFill>
              </a:rPr>
              <a:t>ἐν ἔργῳ καὶ ἀληθείᾳ, </a:t>
            </a:r>
            <a:r>
              <a:rPr lang="en-US" sz="3300" dirty="0" smtClean="0">
                <a:solidFill>
                  <a:schemeClr val="bg1"/>
                </a:solidFill>
              </a:rPr>
              <a:t>     </a:t>
            </a:r>
            <a:r>
              <a:rPr lang="en-US" sz="2800" b="1" dirty="0" smtClean="0">
                <a:solidFill>
                  <a:srgbClr val="FFFF00"/>
                </a:solidFill>
              </a:rPr>
              <a:t>19</a:t>
            </a:r>
            <a:r>
              <a:rPr lang="el-GR" sz="3300" dirty="0" smtClean="0">
                <a:solidFill>
                  <a:schemeClr val="bg1"/>
                </a:solidFill>
              </a:rPr>
              <a:t> </a:t>
            </a:r>
            <a:r>
              <a:rPr lang="el-GR" sz="3300" dirty="0">
                <a:solidFill>
                  <a:schemeClr val="bg1"/>
                </a:solidFill>
              </a:rPr>
              <a:t>Καὶ ἐν τούτῳ γνωσόμεθα 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s-ES" sz="2400" dirty="0" smtClean="0">
                <a:solidFill>
                  <a:schemeClr val="bg1"/>
                </a:solidFill>
              </a:rPr>
              <a:t>   en   </a:t>
            </a:r>
            <a:r>
              <a:rPr lang="es-ES" sz="2400" dirty="0">
                <a:solidFill>
                  <a:schemeClr val="bg1"/>
                </a:solidFill>
              </a:rPr>
              <a:t>hecho </a:t>
            </a:r>
            <a:r>
              <a:rPr lang="es-ES" sz="2400" dirty="0" smtClean="0">
                <a:solidFill>
                  <a:schemeClr val="bg1"/>
                </a:solidFill>
              </a:rPr>
              <a:t>    y        verdad                         y     en     esto        conoceremos  </a:t>
            </a:r>
          </a:p>
          <a:p>
            <a:r>
              <a:rPr lang="en-US" sz="3300" dirty="0" smtClean="0">
                <a:solidFill>
                  <a:schemeClr val="bg1"/>
                </a:solidFill>
              </a:rPr>
              <a:t> </a:t>
            </a:r>
            <a:r>
              <a:rPr lang="el-GR" sz="3300" dirty="0" smtClean="0">
                <a:solidFill>
                  <a:schemeClr val="bg1"/>
                </a:solidFill>
              </a:rPr>
              <a:t>ὅτι </a:t>
            </a:r>
            <a:r>
              <a:rPr lang="el-GR" sz="3300" dirty="0">
                <a:solidFill>
                  <a:schemeClr val="bg1"/>
                </a:solidFill>
              </a:rPr>
              <a:t>ἐκ τῆς ἀληθείας ἐσμέν. καὶ ἔμπροσθεν αὐτοῦ πείσομεν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s-ES" sz="2400" dirty="0">
                <a:solidFill>
                  <a:schemeClr val="bg1"/>
                </a:solidFill>
              </a:rPr>
              <a:t> </a:t>
            </a:r>
            <a:r>
              <a:rPr lang="es-ES" sz="2400" dirty="0" smtClean="0">
                <a:solidFill>
                  <a:schemeClr val="bg1"/>
                </a:solidFill>
              </a:rPr>
              <a:t>que   de    la          verdad        somos       y           delante             de </a:t>
            </a:r>
            <a:r>
              <a:rPr lang="es-ES" sz="2400" dirty="0">
                <a:solidFill>
                  <a:schemeClr val="bg1"/>
                </a:solidFill>
              </a:rPr>
              <a:t>él </a:t>
            </a:r>
            <a:r>
              <a:rPr lang="es-ES" sz="2400" dirty="0" smtClean="0">
                <a:solidFill>
                  <a:schemeClr val="bg1"/>
                </a:solidFill>
              </a:rPr>
              <a:t>   aseguraremos </a:t>
            </a:r>
          </a:p>
          <a:p>
            <a:r>
              <a:rPr lang="en-US" sz="3300" dirty="0" smtClean="0">
                <a:solidFill>
                  <a:schemeClr val="bg1"/>
                </a:solidFill>
              </a:rPr>
              <a:t>  </a:t>
            </a:r>
            <a:r>
              <a:rPr lang="el-GR" sz="3300" dirty="0" smtClean="0">
                <a:solidFill>
                  <a:schemeClr val="bg1"/>
                </a:solidFill>
              </a:rPr>
              <a:t>τὴν </a:t>
            </a:r>
            <a:r>
              <a:rPr lang="el-GR" sz="3300" dirty="0">
                <a:solidFill>
                  <a:schemeClr val="bg1"/>
                </a:solidFill>
              </a:rPr>
              <a:t>καρδίαν ἡμῶν</a:t>
            </a:r>
            <a:r>
              <a:rPr lang="el-GR" sz="3300" dirty="0" smtClean="0">
                <a:solidFill>
                  <a:schemeClr val="bg1"/>
                </a:solidFill>
              </a:rPr>
              <a:t>,</a:t>
            </a:r>
            <a:r>
              <a:rPr lang="en-US" sz="3300" dirty="0" smtClean="0">
                <a:solidFill>
                  <a:schemeClr val="bg1"/>
                </a:solidFill>
              </a:rPr>
              <a:t>          </a:t>
            </a:r>
            <a:r>
              <a:rPr lang="en-US" sz="2800" b="1" dirty="0" smtClean="0">
                <a:solidFill>
                  <a:srgbClr val="FFFF00"/>
                </a:solidFill>
              </a:rPr>
              <a:t>20</a:t>
            </a:r>
            <a:r>
              <a:rPr lang="en-US" sz="3300" b="1" dirty="0" smtClean="0">
                <a:solidFill>
                  <a:srgbClr val="FFFF00"/>
                </a:solidFill>
              </a:rPr>
              <a:t> </a:t>
            </a:r>
            <a:r>
              <a:rPr lang="el-GR" sz="3300" dirty="0">
                <a:solidFill>
                  <a:schemeClr val="bg1"/>
                </a:solidFill>
              </a:rPr>
              <a:t>ὅτι ἐὰν καταγινώσκῃ ἡμῶν ἡ καρδία, 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s-ES" sz="2400" dirty="0" smtClean="0">
                <a:solidFill>
                  <a:schemeClr val="bg1"/>
                </a:solidFill>
              </a:rPr>
              <a:t>     el      </a:t>
            </a:r>
            <a:r>
              <a:rPr lang="es-ES" sz="2400" dirty="0" err="1" smtClean="0">
                <a:solidFill>
                  <a:schemeClr val="bg1"/>
                </a:solidFill>
              </a:rPr>
              <a:t>corazon</a:t>
            </a:r>
            <a:r>
              <a:rPr lang="es-ES" sz="2400" dirty="0" smtClean="0">
                <a:solidFill>
                  <a:schemeClr val="bg1"/>
                </a:solidFill>
              </a:rPr>
              <a:t>      nuestro                      que    si              condena         </a:t>
            </a:r>
            <a:r>
              <a:rPr lang="es-ES" sz="2400" dirty="0">
                <a:solidFill>
                  <a:schemeClr val="bg1"/>
                </a:solidFill>
              </a:rPr>
              <a:t>nuestro </a:t>
            </a:r>
            <a:r>
              <a:rPr lang="es-ES" sz="2400" dirty="0" smtClean="0">
                <a:solidFill>
                  <a:schemeClr val="bg1"/>
                </a:solidFill>
              </a:rPr>
              <a:t> el   corazón  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sz="3300" dirty="0" smtClean="0">
                <a:solidFill>
                  <a:schemeClr val="bg1"/>
                </a:solidFill>
              </a:rPr>
              <a:t>   </a:t>
            </a:r>
            <a:r>
              <a:rPr lang="el-GR" sz="3300" dirty="0" smtClean="0">
                <a:solidFill>
                  <a:schemeClr val="bg1"/>
                </a:solidFill>
              </a:rPr>
              <a:t>ὅτι </a:t>
            </a:r>
            <a:r>
              <a:rPr lang="el-GR" sz="3300" dirty="0">
                <a:solidFill>
                  <a:schemeClr val="bg1"/>
                </a:solidFill>
              </a:rPr>
              <a:t>μείζων ἐστὶν ὁ θεὸς τῆς καρδίας ἡμῶν καὶ γινώσκει πάντα. 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     </a:t>
            </a:r>
            <a:r>
              <a:rPr lang="en-US" sz="2400" dirty="0" err="1" smtClean="0">
                <a:solidFill>
                  <a:schemeClr val="bg1"/>
                </a:solidFill>
              </a:rPr>
              <a:t>que</a:t>
            </a:r>
            <a:r>
              <a:rPr lang="en-US" sz="2400" dirty="0" smtClean="0">
                <a:solidFill>
                  <a:schemeClr val="bg1"/>
                </a:solidFill>
              </a:rPr>
              <a:t>   </a:t>
            </a:r>
            <a:r>
              <a:rPr lang="es-ES" sz="2400" dirty="0" smtClean="0">
                <a:solidFill>
                  <a:schemeClr val="bg1"/>
                </a:solidFill>
              </a:rPr>
              <a:t>mayor        es            Dios   que el   corazón    nuestro     </a:t>
            </a:r>
            <a:r>
              <a:rPr lang="es-ES" sz="2400" dirty="0">
                <a:solidFill>
                  <a:schemeClr val="bg1"/>
                </a:solidFill>
              </a:rPr>
              <a:t>y </a:t>
            </a:r>
            <a:r>
              <a:rPr lang="es-ES" sz="2400" dirty="0" smtClean="0">
                <a:solidFill>
                  <a:schemeClr val="bg1"/>
                </a:solidFill>
              </a:rPr>
              <a:t>         sabe    todas </a:t>
            </a:r>
            <a:r>
              <a:rPr lang="es-ES" sz="2400" dirty="0">
                <a:solidFill>
                  <a:schemeClr val="bg1"/>
                </a:solidFill>
              </a:rPr>
              <a:t>las cosas </a:t>
            </a:r>
            <a:r>
              <a:rPr lang="es-E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 </a:t>
            </a:r>
          </a:p>
          <a:p>
            <a:endParaRPr lang="en-US" sz="900" dirty="0">
              <a:solidFill>
                <a:schemeClr val="bg1"/>
              </a:solidFill>
            </a:endParaRPr>
          </a:p>
          <a:p>
            <a:r>
              <a:rPr lang="en-US" baseline="30000" dirty="0">
                <a:solidFill>
                  <a:srgbClr val="FFFF00"/>
                </a:solidFill>
              </a:rPr>
              <a:t>R60 </a:t>
            </a:r>
            <a:r>
              <a:rPr lang="es-ES" b="1" dirty="0">
                <a:solidFill>
                  <a:schemeClr val="bg1"/>
                </a:solidFill>
              </a:rPr>
              <a:t>18</a:t>
            </a:r>
            <a:r>
              <a:rPr lang="es-ES" dirty="0">
                <a:solidFill>
                  <a:schemeClr val="bg1"/>
                </a:solidFill>
              </a:rPr>
              <a:t> Hijitos </a:t>
            </a:r>
            <a:r>
              <a:rPr lang="es-ES" dirty="0" smtClean="0">
                <a:solidFill>
                  <a:schemeClr val="bg1"/>
                </a:solidFill>
              </a:rPr>
              <a:t>míos (</a:t>
            </a:r>
            <a:r>
              <a:rPr lang="el-GR" sz="2000" b="1" dirty="0">
                <a:solidFill>
                  <a:srgbClr val="FFFF00"/>
                </a:solidFill>
              </a:rPr>
              <a:t>τεκνία </a:t>
            </a:r>
            <a:r>
              <a:rPr lang="el-GR" sz="2000" b="1" dirty="0" smtClean="0">
                <a:solidFill>
                  <a:srgbClr val="FFFF00"/>
                </a:solidFill>
              </a:rPr>
              <a:t>μου</a:t>
            </a:r>
            <a:r>
              <a:rPr lang="es-ES" dirty="0" smtClean="0">
                <a:solidFill>
                  <a:schemeClr val="bg1"/>
                </a:solidFill>
              </a:rPr>
              <a:t>), </a:t>
            </a:r>
            <a:r>
              <a:rPr lang="es-ES" dirty="0">
                <a:solidFill>
                  <a:schemeClr val="bg1"/>
                </a:solidFill>
              </a:rPr>
              <a:t>no amemos de palabra ni de lengua, sino de hecho y en verdad</a:t>
            </a:r>
            <a:r>
              <a:rPr lang="es-ES" dirty="0" smtClean="0">
                <a:solidFill>
                  <a:schemeClr val="bg1"/>
                </a:solidFill>
              </a:rPr>
              <a:t>. </a:t>
            </a:r>
            <a:r>
              <a:rPr lang="es-ES" b="1" dirty="0">
                <a:solidFill>
                  <a:schemeClr val="bg1"/>
                </a:solidFill>
              </a:rPr>
              <a:t>19</a:t>
            </a:r>
            <a:r>
              <a:rPr lang="es-ES" dirty="0">
                <a:solidFill>
                  <a:schemeClr val="bg1"/>
                </a:solidFill>
              </a:rPr>
              <a:t> Y en esto conocemos que somos de la verdad, y aseguraremos nuestros corazones delante de él</a:t>
            </a:r>
            <a:r>
              <a:rPr lang="es-ES" dirty="0" smtClean="0">
                <a:solidFill>
                  <a:schemeClr val="bg1"/>
                </a:solidFill>
              </a:rPr>
              <a:t>; </a:t>
            </a:r>
            <a:r>
              <a:rPr lang="es-ES" b="1" dirty="0">
                <a:solidFill>
                  <a:schemeClr val="bg1"/>
                </a:solidFill>
              </a:rPr>
              <a:t>20</a:t>
            </a:r>
            <a:r>
              <a:rPr lang="es-ES" dirty="0">
                <a:solidFill>
                  <a:schemeClr val="bg1"/>
                </a:solidFill>
              </a:rPr>
              <a:t> pues si nuestro corazón nos reprende, mayor que nuestro corazón es Dios, y él sabe todas las cosas</a:t>
            </a:r>
            <a:r>
              <a:rPr lang="es-ES" dirty="0" smtClean="0">
                <a:solidFill>
                  <a:schemeClr val="bg1"/>
                </a:solidFill>
              </a:rPr>
              <a:t>. / </a:t>
            </a:r>
            <a:r>
              <a:rPr lang="es-ES" baseline="30000" dirty="0" smtClean="0">
                <a:solidFill>
                  <a:schemeClr val="bg1"/>
                </a:solidFill>
              </a:rPr>
              <a:t>NVI </a:t>
            </a:r>
            <a:r>
              <a:rPr lang="es-ES" b="1" dirty="0" smtClean="0">
                <a:solidFill>
                  <a:schemeClr val="bg1"/>
                </a:solidFill>
              </a:rPr>
              <a:t>18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>
                <a:solidFill>
                  <a:schemeClr val="bg1"/>
                </a:solidFill>
              </a:rPr>
              <a:t>Queridos hijos, no amemos de palabra ni de labios para afuera, sino con hechos y de verdad</a:t>
            </a:r>
            <a:r>
              <a:rPr lang="es-ES" dirty="0" smtClean="0">
                <a:solidFill>
                  <a:schemeClr val="bg1"/>
                </a:solidFill>
              </a:rPr>
              <a:t>. </a:t>
            </a:r>
            <a:r>
              <a:rPr lang="es-ES" b="1" dirty="0" smtClean="0">
                <a:solidFill>
                  <a:schemeClr val="bg1"/>
                </a:solidFill>
              </a:rPr>
              <a:t>19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>
                <a:solidFill>
                  <a:schemeClr val="bg1"/>
                </a:solidFill>
              </a:rPr>
              <a:t>En esto sabremos que somos de la verdad, y nos sentiremos seguros delante de él</a:t>
            </a:r>
            <a:r>
              <a:rPr lang="es-ES" dirty="0" smtClean="0">
                <a:solidFill>
                  <a:schemeClr val="bg1"/>
                </a:solidFill>
              </a:rPr>
              <a:t>: </a:t>
            </a:r>
            <a:r>
              <a:rPr lang="es-ES" b="1" dirty="0">
                <a:solidFill>
                  <a:schemeClr val="bg1"/>
                </a:solidFill>
              </a:rPr>
              <a:t>3:20</a:t>
            </a:r>
            <a:r>
              <a:rPr lang="es-ES" dirty="0">
                <a:solidFill>
                  <a:schemeClr val="bg1"/>
                </a:solidFill>
              </a:rPr>
              <a:t> que aunque nuestro corazón nos condene, Dios es más grande que nuestro corazón y lo sabe todo</a:t>
            </a:r>
            <a:r>
              <a:rPr lang="es-ES" dirty="0" smtClean="0">
                <a:solidFill>
                  <a:schemeClr val="bg1"/>
                </a:solidFill>
              </a:rPr>
              <a:t>.</a:t>
            </a:r>
          </a:p>
          <a:p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625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1084</TotalTime>
  <Words>1593</Words>
  <Application>Microsoft Office PowerPoint</Application>
  <PresentationFormat>Custom</PresentationFormat>
  <Paragraphs>167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Primera Carta de Juan  Capítulo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Testament Greek 新約希臘文</dc:title>
  <dc:creator>Microsoft</dc:creator>
  <cp:lastModifiedBy>Microsoft</cp:lastModifiedBy>
  <cp:revision>159</cp:revision>
  <dcterms:created xsi:type="dcterms:W3CDTF">2020-04-05T11:02:49Z</dcterms:created>
  <dcterms:modified xsi:type="dcterms:W3CDTF">2020-04-25T13:20:02Z</dcterms:modified>
</cp:coreProperties>
</file>